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media/image11.jpg" ContentType="image/png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704" r:id="rId5"/>
  </p:sldMasterIdLst>
  <p:notesMasterIdLst>
    <p:notesMasterId r:id="rId38"/>
  </p:notesMasterIdLst>
  <p:handoutMasterIdLst>
    <p:handoutMasterId r:id="rId39"/>
  </p:handoutMasterIdLst>
  <p:sldIdLst>
    <p:sldId id="256" r:id="rId6"/>
    <p:sldId id="257" r:id="rId7"/>
    <p:sldId id="259" r:id="rId8"/>
    <p:sldId id="262" r:id="rId9"/>
    <p:sldId id="484" r:id="rId10"/>
    <p:sldId id="263" r:id="rId11"/>
    <p:sldId id="266" r:id="rId12"/>
    <p:sldId id="502" r:id="rId13"/>
    <p:sldId id="478" r:id="rId14"/>
    <p:sldId id="261" r:id="rId15"/>
    <p:sldId id="498" r:id="rId16"/>
    <p:sldId id="499" r:id="rId17"/>
    <p:sldId id="479" r:id="rId18"/>
    <p:sldId id="503" r:id="rId19"/>
    <p:sldId id="481" r:id="rId20"/>
    <p:sldId id="486" r:id="rId21"/>
    <p:sldId id="504" r:id="rId22"/>
    <p:sldId id="264" r:id="rId23"/>
    <p:sldId id="268" r:id="rId24"/>
    <p:sldId id="492" r:id="rId25"/>
    <p:sldId id="501" r:id="rId26"/>
    <p:sldId id="442" r:id="rId27"/>
    <p:sldId id="265" r:id="rId28"/>
    <p:sldId id="474" r:id="rId29"/>
    <p:sldId id="473" r:id="rId30"/>
    <p:sldId id="487" r:id="rId31"/>
    <p:sldId id="472" r:id="rId32"/>
    <p:sldId id="506" r:id="rId33"/>
    <p:sldId id="507" r:id="rId34"/>
    <p:sldId id="476" r:id="rId35"/>
    <p:sldId id="1126" r:id="rId36"/>
    <p:sldId id="1127" r:id="rId37"/>
  </p:sldIdLst>
  <p:sldSz cx="12192000" cy="6858000"/>
  <p:notesSz cx="6858000" cy="9144000"/>
  <p:custDataLst>
    <p:tags r:id="rId4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55A55E5A-7869-4295-A574-23A229D7E134}">
          <p14:sldIdLst>
            <p14:sldId id="256"/>
            <p14:sldId id="257"/>
          </p14:sldIdLst>
        </p14:section>
        <p14:section name="01工作回顾" id="{0C68E0C3-C79D-420C-962D-1C2B1C5BED4D}">
          <p14:sldIdLst>
            <p14:sldId id="259"/>
            <p14:sldId id="262"/>
            <p14:sldId id="484"/>
            <p14:sldId id="263"/>
            <p14:sldId id="266"/>
            <p14:sldId id="502"/>
            <p14:sldId id="478"/>
          </p14:sldIdLst>
        </p14:section>
        <p14:section name="02成果阐述" id="{B7DF1301-86A4-42DF-9B3D-B10F7C08139E}">
          <p14:sldIdLst>
            <p14:sldId id="261"/>
            <p14:sldId id="498"/>
            <p14:sldId id="499"/>
            <p14:sldId id="479"/>
            <p14:sldId id="503"/>
            <p14:sldId id="481"/>
            <p14:sldId id="486"/>
            <p14:sldId id="504"/>
          </p14:sldIdLst>
        </p14:section>
        <p14:section name="03不足与改进" id="{B7460DFE-198F-44D2-A798-E393A8C6BC96}">
          <p14:sldIdLst>
            <p14:sldId id="264"/>
            <p14:sldId id="268"/>
            <p14:sldId id="492"/>
            <p14:sldId id="501"/>
            <p14:sldId id="442"/>
          </p14:sldIdLst>
        </p14:section>
        <p14:section name="04规划展望" id="{690FBCE2-A80A-4971-802B-E9594D86C8DE}">
          <p14:sldIdLst>
            <p14:sldId id="265"/>
            <p14:sldId id="474"/>
            <p14:sldId id="473"/>
            <p14:sldId id="487"/>
            <p14:sldId id="472"/>
            <p14:sldId id="506"/>
            <p14:sldId id="507"/>
          </p14:sldIdLst>
        </p14:section>
        <p14:section name="结尾" id="{CB02622F-E863-47CD-94EB-02B961CA5EE5}">
          <p14:sldIdLst>
            <p14:sldId id="476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3906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  <p15:guide id="9" orient="horz" pos="1412" userDrawn="1">
          <p15:clr>
            <a:srgbClr val="A4A3A4"/>
          </p15:clr>
        </p15:guide>
        <p15:guide id="10" orient="horz" pos="1911" userDrawn="1">
          <p15:clr>
            <a:srgbClr val="A4A3A4"/>
          </p15:clr>
        </p15:guide>
        <p15:guide id="11" pos="26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EFF"/>
    <a:srgbClr val="CBD5FF"/>
    <a:srgbClr val="FFC000"/>
    <a:srgbClr val="197CFF"/>
    <a:srgbClr val="EB9481"/>
    <a:srgbClr val="70AD47"/>
    <a:srgbClr val="A5A5A5"/>
    <a:srgbClr val="FFC300"/>
    <a:srgbClr val="115AC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2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02" y="1086"/>
      </p:cViewPr>
      <p:guideLst>
        <p:guide orient="horz" pos="2296"/>
        <p:guide pos="3817"/>
        <p:guide pos="416"/>
        <p:guide pos="7256"/>
        <p:guide orient="horz" pos="640"/>
        <p:guide orient="horz" pos="709"/>
        <p:guide orient="horz" pos="3906"/>
        <p:guide orient="horz" pos="3864"/>
        <p:guide orient="horz" pos="1412"/>
        <p:guide orient="horz" pos="1911"/>
        <p:guide pos="26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6920"/>
    </p:cViewPr>
  </p:sorterViewPr>
  <p:notesViewPr>
    <p:cSldViewPr snapToGrid="0" showGuides="1">
      <p:cViewPr varScale="1">
        <p:scale>
          <a:sx n="56" d="100"/>
          <a:sy n="56" d="100"/>
        </p:scale>
        <p:origin x="311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229-4709-8152-6F70C3F6227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9D2-426A-AEC1-696196ACE47C}"/>
              </c:ext>
            </c:extLst>
          </c:dPt>
          <c:cat>
            <c:strRef>
              <c:f>Sheet1!$A$2:$A$3</c:f>
              <c:strCache>
                <c:ptCount val="2"/>
                <c:pt idx="0">
                  <c:v>女</c:v>
                </c:pt>
                <c:pt idx="1">
                  <c:v>男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D2-426A-AEC1-696196ACE4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18618940245957"/>
          <c:y val="7.4916730884837912E-2"/>
          <c:w val="0.7788138105975404"/>
          <c:h val="0.850166538230324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＜18</c:v>
                </c:pt>
                <c:pt idx="1">
                  <c:v>18-24</c:v>
                </c:pt>
                <c:pt idx="2">
                  <c:v>25-34</c:v>
                </c:pt>
                <c:pt idx="3">
                  <c:v>35-44</c:v>
                </c:pt>
                <c:pt idx="4">
                  <c:v>≥44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</c:v>
                </c:pt>
                <c:pt idx="1">
                  <c:v>0.6</c:v>
                </c:pt>
                <c:pt idx="2">
                  <c:v>0.25</c:v>
                </c:pt>
                <c:pt idx="3">
                  <c:v>0.1</c:v>
                </c:pt>
                <c:pt idx="4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FD-4495-8C1D-A088E24899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axId val="505693223"/>
        <c:axId val="505693879"/>
      </c:barChart>
      <c:catAx>
        <c:axId val="50569322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5693879"/>
        <c:crosses val="autoZero"/>
        <c:auto val="1"/>
        <c:lblAlgn val="ctr"/>
        <c:lblOffset val="100"/>
        <c:noMultiLvlLbl val="0"/>
      </c:catAx>
      <c:valAx>
        <c:axId val="505693879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505693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20</c:v>
                </c:pt>
                <c:pt idx="1">
                  <c:v>40</c:v>
                </c:pt>
                <c:pt idx="2">
                  <c:v>50</c:v>
                </c:pt>
                <c:pt idx="3">
                  <c:v>80</c:v>
                </c:pt>
                <c:pt idx="4">
                  <c:v>100</c:v>
                </c:pt>
                <c:pt idx="5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F9-4F46-95C0-BB9E7C22D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112840"/>
        <c:axId val="107411636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40</c:v>
                </c:pt>
                <c:pt idx="2">
                  <c:v>50</c:v>
                </c:pt>
                <c:pt idx="3">
                  <c:v>80</c:v>
                </c:pt>
                <c:pt idx="4">
                  <c:v>100</c:v>
                </c:pt>
                <c:pt idx="5">
                  <c:v>120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AF9-4F46-95C0-BB9E7C22D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4112840"/>
        <c:axId val="1074116360"/>
      </c:lineChart>
      <c:catAx>
        <c:axId val="1074112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4116360"/>
        <c:crosses val="autoZero"/>
        <c:auto val="1"/>
        <c:lblAlgn val="ctr"/>
        <c:lblOffset val="100"/>
        <c:noMultiLvlLbl val="0"/>
      </c:catAx>
      <c:valAx>
        <c:axId val="1074116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411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424704724409453E-2"/>
          <c:y val="0.13267986388534303"/>
          <c:w val="0.93057529527559057"/>
          <c:h val="0.800281139254359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5124-4FC1-A659-4F616C16039F}"/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5124-4FC1-A659-4F616C1603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61536167"/>
        <c:axId val="861537807"/>
      </c:barChart>
      <c:catAx>
        <c:axId val="86153616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61537807"/>
        <c:crosses val="autoZero"/>
        <c:auto val="1"/>
        <c:lblAlgn val="ctr"/>
        <c:lblOffset val="100"/>
        <c:noMultiLvlLbl val="0"/>
      </c:catAx>
      <c:valAx>
        <c:axId val="86153780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53616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424704724409453E-2"/>
          <c:y val="0.13267986388534303"/>
          <c:w val="0.93057529527559057"/>
          <c:h val="0.800281139254359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5124-4FC1-A659-4F616C16039F}"/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755-48C0-887D-39B4DE506CE8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5124-4FC1-A659-4F616C1603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61536167"/>
        <c:axId val="861537807"/>
      </c:barChart>
      <c:catAx>
        <c:axId val="86153616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61537807"/>
        <c:crosses val="autoZero"/>
        <c:auto val="1"/>
        <c:lblAlgn val="ctr"/>
        <c:lblOffset val="100"/>
        <c:noMultiLvlLbl val="0"/>
      </c:catAx>
      <c:valAx>
        <c:axId val="86153780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53616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8A9BE76-A232-4872-8996-407CE2AC60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52684A6-E410-496D-AD3B-3B3DFA17A5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513A3-762A-4B8A-9A25-5E82FD7BD1C4}" type="datetimeFigureOut">
              <a:rPr lang="zh-CN" altLang="en-US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2022/8/24</a:t>
            </a:fld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82F3C0-4031-4B7A-AA75-21E73591D1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DE7E2C-BABA-48DE-BA4B-0FE3D89AF1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AA11D-D38D-46FE-BEC4-DFF8BB118068}" type="slidenum">
              <a:rPr lang="zh-CN" altLang="en-US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‹#›</a:t>
            </a:fld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895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EF8E9-6B6C-4D5C-9CEB-344F80C9C5D9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54387-9AEC-4726-8091-4C675F2C6F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6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62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65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17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86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78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083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817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19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51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3169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697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57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074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70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783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64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14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566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2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593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535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5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094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45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2704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67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77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375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371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5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14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54387-9AEC-4726-8091-4C675F2C6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262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C576BE5-0215-42FD-B9FD-F96B51D06229}"/>
              </a:ext>
            </a:extLst>
          </p:cNvPr>
          <p:cNvGrpSpPr/>
          <p:nvPr userDrawn="1"/>
        </p:nvGrpSpPr>
        <p:grpSpPr>
          <a:xfrm>
            <a:off x="-1" y="3085261"/>
            <a:ext cx="12192001" cy="3772739"/>
            <a:chOff x="-2" y="3226650"/>
            <a:chExt cx="12192001" cy="377273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5C3E4B0-8185-4B81-9DE0-3844ECA7A41A}"/>
                </a:ext>
              </a:extLst>
            </p:cNvPr>
            <p:cNvSpPr/>
            <p:nvPr/>
          </p:nvSpPr>
          <p:spPr>
            <a:xfrm rot="16200000" flipH="1">
              <a:off x="4280324" y="-1053675"/>
              <a:ext cx="3631349" cy="12192000"/>
            </a:xfrm>
            <a:custGeom>
              <a:avLst/>
              <a:gdLst>
                <a:gd name="connsiteX0" fmla="*/ 0 w 3631349"/>
                <a:gd name="connsiteY0" fmla="*/ 12192000 h 12192000"/>
                <a:gd name="connsiteX1" fmla="*/ 3631349 w 3631349"/>
                <a:gd name="connsiteY1" fmla="*/ 12192000 h 12192000"/>
                <a:gd name="connsiteX2" fmla="*/ 3631349 w 3631349"/>
                <a:gd name="connsiteY2" fmla="*/ 0 h 12192000"/>
                <a:gd name="connsiteX3" fmla="*/ 3485060 w 3631349"/>
                <a:gd name="connsiteY3" fmla="*/ 0 h 12192000"/>
                <a:gd name="connsiteX4" fmla="*/ 3338376 w 3631349"/>
                <a:gd name="connsiteY4" fmla="*/ 302605 h 12192000"/>
                <a:gd name="connsiteX5" fmla="*/ 2401246 w 3631349"/>
                <a:gd name="connsiteY5" fmla="*/ 5197100 h 12192000"/>
                <a:gd name="connsiteX6" fmla="*/ 253510 w 3631349"/>
                <a:gd name="connsiteY6" fmla="*/ 11963026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349" h="12192000">
                  <a:moveTo>
                    <a:pt x="0" y="12192000"/>
                  </a:moveTo>
                  <a:lnTo>
                    <a:pt x="3631349" y="12192000"/>
                  </a:lnTo>
                  <a:lnTo>
                    <a:pt x="3631349" y="0"/>
                  </a:lnTo>
                  <a:lnTo>
                    <a:pt x="3485060" y="0"/>
                  </a:lnTo>
                  <a:lnTo>
                    <a:pt x="3338376" y="302605"/>
                  </a:lnTo>
                  <a:cubicBezTo>
                    <a:pt x="2752931" y="1632689"/>
                    <a:pt x="2401246" y="3337890"/>
                    <a:pt x="2401246" y="5197100"/>
                  </a:cubicBezTo>
                  <a:cubicBezTo>
                    <a:pt x="2401246" y="8118717"/>
                    <a:pt x="1532798" y="10660023"/>
                    <a:pt x="253510" y="119630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071056-CBB6-4709-B201-6698816D454F}"/>
                </a:ext>
              </a:extLst>
            </p:cNvPr>
            <p:cNvSpPr/>
            <p:nvPr/>
          </p:nvSpPr>
          <p:spPr>
            <a:xfrm rot="16200000" flipH="1">
              <a:off x="4280323" y="-912285"/>
              <a:ext cx="3631349" cy="12192000"/>
            </a:xfrm>
            <a:custGeom>
              <a:avLst/>
              <a:gdLst>
                <a:gd name="connsiteX0" fmla="*/ 0 w 3631349"/>
                <a:gd name="connsiteY0" fmla="*/ 12192000 h 12192000"/>
                <a:gd name="connsiteX1" fmla="*/ 3631349 w 3631349"/>
                <a:gd name="connsiteY1" fmla="*/ 12192000 h 12192000"/>
                <a:gd name="connsiteX2" fmla="*/ 3631349 w 3631349"/>
                <a:gd name="connsiteY2" fmla="*/ 0 h 12192000"/>
                <a:gd name="connsiteX3" fmla="*/ 3485060 w 3631349"/>
                <a:gd name="connsiteY3" fmla="*/ 0 h 12192000"/>
                <a:gd name="connsiteX4" fmla="*/ 3338376 w 3631349"/>
                <a:gd name="connsiteY4" fmla="*/ 302605 h 12192000"/>
                <a:gd name="connsiteX5" fmla="*/ 2401246 w 3631349"/>
                <a:gd name="connsiteY5" fmla="*/ 5197100 h 12192000"/>
                <a:gd name="connsiteX6" fmla="*/ 253510 w 3631349"/>
                <a:gd name="connsiteY6" fmla="*/ 11963026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349" h="12192000">
                  <a:moveTo>
                    <a:pt x="0" y="12192000"/>
                  </a:moveTo>
                  <a:lnTo>
                    <a:pt x="3631349" y="12192000"/>
                  </a:lnTo>
                  <a:lnTo>
                    <a:pt x="3631349" y="0"/>
                  </a:lnTo>
                  <a:lnTo>
                    <a:pt x="3485060" y="0"/>
                  </a:lnTo>
                  <a:lnTo>
                    <a:pt x="3338376" y="302605"/>
                  </a:lnTo>
                  <a:cubicBezTo>
                    <a:pt x="2752931" y="1632689"/>
                    <a:pt x="2401246" y="3337890"/>
                    <a:pt x="2401246" y="5197100"/>
                  </a:cubicBezTo>
                  <a:cubicBezTo>
                    <a:pt x="2401246" y="8118717"/>
                    <a:pt x="1532798" y="10660023"/>
                    <a:pt x="253510" y="119630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458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C167D1E-5360-4C1F-8A82-04511938451F}"/>
              </a:ext>
            </a:extLst>
          </p:cNvPr>
          <p:cNvGrpSpPr/>
          <p:nvPr userDrawn="1"/>
        </p:nvGrpSpPr>
        <p:grpSpPr>
          <a:xfrm>
            <a:off x="0" y="5608320"/>
            <a:ext cx="12192000" cy="1249680"/>
            <a:chOff x="0" y="5024384"/>
            <a:chExt cx="12192000" cy="183361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3D00D5A-4132-46A7-9695-FEBA7E613774}"/>
                </a:ext>
              </a:extLst>
            </p:cNvPr>
            <p:cNvSpPr/>
            <p:nvPr/>
          </p:nvSpPr>
          <p:spPr>
            <a:xfrm rot="5400000" flipH="1" flipV="1">
              <a:off x="5392552" y="-368168"/>
              <a:ext cx="1406896" cy="12192000"/>
            </a:xfrm>
            <a:custGeom>
              <a:avLst/>
              <a:gdLst>
                <a:gd name="connsiteX0" fmla="*/ 1160940 w 1160940"/>
                <a:gd name="connsiteY0" fmla="*/ 0 h 7649700"/>
                <a:gd name="connsiteX1" fmla="*/ 1136445 w 1160940"/>
                <a:gd name="connsiteY1" fmla="*/ 15131 h 7649700"/>
                <a:gd name="connsiteX2" fmla="*/ 849767 w 1160940"/>
                <a:gd name="connsiteY2" fmla="*/ 628746 h 7649700"/>
                <a:gd name="connsiteX3" fmla="*/ 849767 w 1160940"/>
                <a:gd name="connsiteY3" fmla="*/ 3084855 h 7649700"/>
                <a:gd name="connsiteX4" fmla="*/ 199542 w 1160940"/>
                <a:gd name="connsiteY4" fmla="*/ 3824850 h 7649700"/>
                <a:gd name="connsiteX5" fmla="*/ 849767 w 1160940"/>
                <a:gd name="connsiteY5" fmla="*/ 4564845 h 7649700"/>
                <a:gd name="connsiteX6" fmla="*/ 849767 w 1160940"/>
                <a:gd name="connsiteY6" fmla="*/ 7020954 h 7649700"/>
                <a:gd name="connsiteX7" fmla="*/ 1136445 w 1160940"/>
                <a:gd name="connsiteY7" fmla="*/ 7634569 h 7649700"/>
                <a:gd name="connsiteX8" fmla="*/ 1160939 w 1160940"/>
                <a:gd name="connsiteY8" fmla="*/ 7649700 h 7649700"/>
                <a:gd name="connsiteX9" fmla="*/ 0 w 1160940"/>
                <a:gd name="connsiteY9" fmla="*/ 7649700 h 7649700"/>
                <a:gd name="connsiteX10" fmla="*/ 0 w 1160940"/>
                <a:gd name="connsiteY10" fmla="*/ 0 h 7649700"/>
                <a:gd name="connsiteX11" fmla="*/ 1160940 w 1160940"/>
                <a:gd name="connsiteY11" fmla="*/ 0 h 76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940" h="7649700">
                  <a:moveTo>
                    <a:pt x="1160940" y="0"/>
                  </a:moveTo>
                  <a:lnTo>
                    <a:pt x="1136445" y="15131"/>
                  </a:lnTo>
                  <a:cubicBezTo>
                    <a:pt x="963484" y="148113"/>
                    <a:pt x="849767" y="373316"/>
                    <a:pt x="849767" y="628746"/>
                  </a:cubicBezTo>
                  <a:lnTo>
                    <a:pt x="849767" y="3084855"/>
                  </a:lnTo>
                  <a:cubicBezTo>
                    <a:pt x="849767" y="3493543"/>
                    <a:pt x="558651" y="3824850"/>
                    <a:pt x="199542" y="3824850"/>
                  </a:cubicBezTo>
                  <a:cubicBezTo>
                    <a:pt x="558651" y="3824850"/>
                    <a:pt x="849767" y="4156157"/>
                    <a:pt x="849767" y="4564845"/>
                  </a:cubicBezTo>
                  <a:lnTo>
                    <a:pt x="849767" y="7020954"/>
                  </a:lnTo>
                  <a:cubicBezTo>
                    <a:pt x="849767" y="7276384"/>
                    <a:pt x="963484" y="7501587"/>
                    <a:pt x="1136445" y="7634569"/>
                  </a:cubicBezTo>
                  <a:lnTo>
                    <a:pt x="1160939" y="7649700"/>
                  </a:lnTo>
                  <a:lnTo>
                    <a:pt x="0" y="7649700"/>
                  </a:lnTo>
                  <a:lnTo>
                    <a:pt x="0" y="0"/>
                  </a:lnTo>
                  <a:lnTo>
                    <a:pt x="116094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EDF8B58-4CAC-4A01-B13A-C4773BE9A19B}"/>
                </a:ext>
              </a:extLst>
            </p:cNvPr>
            <p:cNvSpPr/>
            <p:nvPr/>
          </p:nvSpPr>
          <p:spPr>
            <a:xfrm rot="5400000" flipH="1" flipV="1">
              <a:off x="5392552" y="-154808"/>
              <a:ext cx="1406896" cy="12192000"/>
            </a:xfrm>
            <a:custGeom>
              <a:avLst/>
              <a:gdLst>
                <a:gd name="connsiteX0" fmla="*/ 1160940 w 1160940"/>
                <a:gd name="connsiteY0" fmla="*/ 0 h 7649700"/>
                <a:gd name="connsiteX1" fmla="*/ 1136445 w 1160940"/>
                <a:gd name="connsiteY1" fmla="*/ 15131 h 7649700"/>
                <a:gd name="connsiteX2" fmla="*/ 849767 w 1160940"/>
                <a:gd name="connsiteY2" fmla="*/ 628746 h 7649700"/>
                <a:gd name="connsiteX3" fmla="*/ 849767 w 1160940"/>
                <a:gd name="connsiteY3" fmla="*/ 3084855 h 7649700"/>
                <a:gd name="connsiteX4" fmla="*/ 199542 w 1160940"/>
                <a:gd name="connsiteY4" fmla="*/ 3824850 h 7649700"/>
                <a:gd name="connsiteX5" fmla="*/ 849767 w 1160940"/>
                <a:gd name="connsiteY5" fmla="*/ 4564845 h 7649700"/>
                <a:gd name="connsiteX6" fmla="*/ 849767 w 1160940"/>
                <a:gd name="connsiteY6" fmla="*/ 7020954 h 7649700"/>
                <a:gd name="connsiteX7" fmla="*/ 1136445 w 1160940"/>
                <a:gd name="connsiteY7" fmla="*/ 7634569 h 7649700"/>
                <a:gd name="connsiteX8" fmla="*/ 1160939 w 1160940"/>
                <a:gd name="connsiteY8" fmla="*/ 7649700 h 7649700"/>
                <a:gd name="connsiteX9" fmla="*/ 0 w 1160940"/>
                <a:gd name="connsiteY9" fmla="*/ 7649700 h 7649700"/>
                <a:gd name="connsiteX10" fmla="*/ 0 w 1160940"/>
                <a:gd name="connsiteY10" fmla="*/ 0 h 7649700"/>
                <a:gd name="connsiteX11" fmla="*/ 1160940 w 1160940"/>
                <a:gd name="connsiteY11" fmla="*/ 0 h 76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940" h="7649700">
                  <a:moveTo>
                    <a:pt x="1160940" y="0"/>
                  </a:moveTo>
                  <a:lnTo>
                    <a:pt x="1136445" y="15131"/>
                  </a:lnTo>
                  <a:cubicBezTo>
                    <a:pt x="963484" y="148113"/>
                    <a:pt x="849767" y="373316"/>
                    <a:pt x="849767" y="628746"/>
                  </a:cubicBezTo>
                  <a:lnTo>
                    <a:pt x="849767" y="3084855"/>
                  </a:lnTo>
                  <a:cubicBezTo>
                    <a:pt x="849767" y="3493543"/>
                    <a:pt x="558651" y="3824850"/>
                    <a:pt x="199542" y="3824850"/>
                  </a:cubicBezTo>
                  <a:cubicBezTo>
                    <a:pt x="558651" y="3824850"/>
                    <a:pt x="849767" y="4156157"/>
                    <a:pt x="849767" y="4564845"/>
                  </a:cubicBezTo>
                  <a:lnTo>
                    <a:pt x="849767" y="7020954"/>
                  </a:lnTo>
                  <a:cubicBezTo>
                    <a:pt x="849767" y="7276384"/>
                    <a:pt x="963484" y="7501587"/>
                    <a:pt x="1136445" y="7634569"/>
                  </a:cubicBezTo>
                  <a:lnTo>
                    <a:pt x="1160939" y="7649700"/>
                  </a:lnTo>
                  <a:lnTo>
                    <a:pt x="0" y="7649700"/>
                  </a:lnTo>
                  <a:lnTo>
                    <a:pt x="0" y="0"/>
                  </a:lnTo>
                  <a:lnTo>
                    <a:pt x="116094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2DBA1A0-7E86-4C8D-A75D-34611388B529}"/>
                </a:ext>
              </a:extLst>
            </p:cNvPr>
            <p:cNvSpPr/>
            <p:nvPr/>
          </p:nvSpPr>
          <p:spPr>
            <a:xfrm rot="5400000" flipH="1" flipV="1">
              <a:off x="5392552" y="58552"/>
              <a:ext cx="1406896" cy="12192000"/>
            </a:xfrm>
            <a:custGeom>
              <a:avLst/>
              <a:gdLst>
                <a:gd name="connsiteX0" fmla="*/ 1160940 w 1160940"/>
                <a:gd name="connsiteY0" fmla="*/ 0 h 7649700"/>
                <a:gd name="connsiteX1" fmla="*/ 1136445 w 1160940"/>
                <a:gd name="connsiteY1" fmla="*/ 15131 h 7649700"/>
                <a:gd name="connsiteX2" fmla="*/ 849767 w 1160940"/>
                <a:gd name="connsiteY2" fmla="*/ 628746 h 7649700"/>
                <a:gd name="connsiteX3" fmla="*/ 849767 w 1160940"/>
                <a:gd name="connsiteY3" fmla="*/ 3084855 h 7649700"/>
                <a:gd name="connsiteX4" fmla="*/ 199542 w 1160940"/>
                <a:gd name="connsiteY4" fmla="*/ 3824850 h 7649700"/>
                <a:gd name="connsiteX5" fmla="*/ 849767 w 1160940"/>
                <a:gd name="connsiteY5" fmla="*/ 4564845 h 7649700"/>
                <a:gd name="connsiteX6" fmla="*/ 849767 w 1160940"/>
                <a:gd name="connsiteY6" fmla="*/ 7020954 h 7649700"/>
                <a:gd name="connsiteX7" fmla="*/ 1136445 w 1160940"/>
                <a:gd name="connsiteY7" fmla="*/ 7634569 h 7649700"/>
                <a:gd name="connsiteX8" fmla="*/ 1160939 w 1160940"/>
                <a:gd name="connsiteY8" fmla="*/ 7649700 h 7649700"/>
                <a:gd name="connsiteX9" fmla="*/ 0 w 1160940"/>
                <a:gd name="connsiteY9" fmla="*/ 7649700 h 7649700"/>
                <a:gd name="connsiteX10" fmla="*/ 0 w 1160940"/>
                <a:gd name="connsiteY10" fmla="*/ 0 h 7649700"/>
                <a:gd name="connsiteX11" fmla="*/ 1160940 w 1160940"/>
                <a:gd name="connsiteY11" fmla="*/ 0 h 76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940" h="7649700">
                  <a:moveTo>
                    <a:pt x="1160940" y="0"/>
                  </a:moveTo>
                  <a:lnTo>
                    <a:pt x="1136445" y="15131"/>
                  </a:lnTo>
                  <a:cubicBezTo>
                    <a:pt x="963484" y="148113"/>
                    <a:pt x="849767" y="373316"/>
                    <a:pt x="849767" y="628746"/>
                  </a:cubicBezTo>
                  <a:lnTo>
                    <a:pt x="849767" y="3084855"/>
                  </a:lnTo>
                  <a:cubicBezTo>
                    <a:pt x="849767" y="3493543"/>
                    <a:pt x="558651" y="3824850"/>
                    <a:pt x="199542" y="3824850"/>
                  </a:cubicBezTo>
                  <a:cubicBezTo>
                    <a:pt x="558651" y="3824850"/>
                    <a:pt x="849767" y="4156157"/>
                    <a:pt x="849767" y="4564845"/>
                  </a:cubicBezTo>
                  <a:lnTo>
                    <a:pt x="849767" y="7020954"/>
                  </a:lnTo>
                  <a:cubicBezTo>
                    <a:pt x="849767" y="7276384"/>
                    <a:pt x="963484" y="7501587"/>
                    <a:pt x="1136445" y="7634569"/>
                  </a:cubicBezTo>
                  <a:lnTo>
                    <a:pt x="1160939" y="7649700"/>
                  </a:lnTo>
                  <a:lnTo>
                    <a:pt x="0" y="7649700"/>
                  </a:lnTo>
                  <a:lnTo>
                    <a:pt x="0" y="0"/>
                  </a:lnTo>
                  <a:lnTo>
                    <a:pt x="11609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723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68E6699-8354-4AEA-B783-DCAD6705EC46}"/>
              </a:ext>
            </a:extLst>
          </p:cNvPr>
          <p:cNvSpPr/>
          <p:nvPr userDrawn="1"/>
        </p:nvSpPr>
        <p:spPr>
          <a:xfrm>
            <a:off x="0" y="1874520"/>
            <a:ext cx="12192000" cy="4325113"/>
          </a:xfrm>
          <a:custGeom>
            <a:avLst/>
            <a:gdLst>
              <a:gd name="connsiteX0" fmla="*/ 0 w 12192000"/>
              <a:gd name="connsiteY0" fmla="*/ 0 h 4325113"/>
              <a:gd name="connsiteX1" fmla="*/ 12192000 w 12192000"/>
              <a:gd name="connsiteY1" fmla="*/ 0 h 4325113"/>
              <a:gd name="connsiteX2" fmla="*/ 12192000 w 12192000"/>
              <a:gd name="connsiteY2" fmla="*/ 3032760 h 4325113"/>
              <a:gd name="connsiteX3" fmla="*/ 8232520 w 12192000"/>
              <a:gd name="connsiteY3" fmla="*/ 3032760 h 4325113"/>
              <a:gd name="connsiteX4" fmla="*/ 8232504 w 12192000"/>
              <a:gd name="connsiteY4" fmla="*/ 3032761 h 4325113"/>
              <a:gd name="connsiteX5" fmla="*/ 4178693 w 12192000"/>
              <a:gd name="connsiteY5" fmla="*/ 3032761 h 4325113"/>
              <a:gd name="connsiteX6" fmla="*/ 2179348 w 12192000"/>
              <a:gd name="connsiteY6" fmla="*/ 4325113 h 4325113"/>
              <a:gd name="connsiteX7" fmla="*/ 180001 w 12192000"/>
              <a:gd name="connsiteY7" fmla="*/ 3032761 h 4325113"/>
              <a:gd name="connsiteX8" fmla="*/ 179978 w 12192000"/>
              <a:gd name="connsiteY8" fmla="*/ 3032761 h 4325113"/>
              <a:gd name="connsiteX9" fmla="*/ 179962 w 12192000"/>
              <a:gd name="connsiteY9" fmla="*/ 3032760 h 4325113"/>
              <a:gd name="connsiteX10" fmla="*/ 0 w 12192000"/>
              <a:gd name="connsiteY10" fmla="*/ 3032760 h 43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325113">
                <a:moveTo>
                  <a:pt x="0" y="0"/>
                </a:moveTo>
                <a:lnTo>
                  <a:pt x="12192000" y="0"/>
                </a:lnTo>
                <a:lnTo>
                  <a:pt x="12192000" y="3032760"/>
                </a:lnTo>
                <a:lnTo>
                  <a:pt x="8232520" y="3032760"/>
                </a:lnTo>
                <a:lnTo>
                  <a:pt x="8232504" y="3032761"/>
                </a:lnTo>
                <a:lnTo>
                  <a:pt x="4178693" y="3032761"/>
                </a:lnTo>
                <a:cubicBezTo>
                  <a:pt x="3074485" y="3032761"/>
                  <a:pt x="2179348" y="3611367"/>
                  <a:pt x="2179348" y="4325113"/>
                </a:cubicBezTo>
                <a:cubicBezTo>
                  <a:pt x="2179348" y="3611367"/>
                  <a:pt x="1284210" y="3032761"/>
                  <a:pt x="180001" y="3032761"/>
                </a:cubicBezTo>
                <a:lnTo>
                  <a:pt x="179978" y="3032761"/>
                </a:lnTo>
                <a:lnTo>
                  <a:pt x="179962" y="3032760"/>
                </a:lnTo>
                <a:lnTo>
                  <a:pt x="0" y="30327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1320515-E7D3-4853-B8D5-0E5A856C8F96}"/>
              </a:ext>
            </a:extLst>
          </p:cNvPr>
          <p:cNvSpPr/>
          <p:nvPr userDrawn="1"/>
        </p:nvSpPr>
        <p:spPr>
          <a:xfrm>
            <a:off x="666895" y="1291186"/>
            <a:ext cx="2234045" cy="841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5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D9AC186-954F-4287-8835-74BF10A0BCCB}"/>
              </a:ext>
            </a:extLst>
          </p:cNvPr>
          <p:cNvGrpSpPr/>
          <p:nvPr userDrawn="1"/>
        </p:nvGrpSpPr>
        <p:grpSpPr>
          <a:xfrm>
            <a:off x="660400" y="471661"/>
            <a:ext cx="589950" cy="666799"/>
            <a:chOff x="1775372" y="1895360"/>
            <a:chExt cx="427457" cy="483140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03D4E0E4-0CE9-4654-8310-3CE281C3EC83}"/>
                </a:ext>
              </a:extLst>
            </p:cNvPr>
            <p:cNvSpPr/>
            <p:nvPr/>
          </p:nvSpPr>
          <p:spPr>
            <a:xfrm rot="5400000">
              <a:off x="1749818" y="2033524"/>
              <a:ext cx="370530" cy="31942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2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B2C287A6-3F73-418A-92E6-E3839EEA52A3}"/>
                </a:ext>
              </a:extLst>
            </p:cNvPr>
            <p:cNvSpPr/>
            <p:nvPr/>
          </p:nvSpPr>
          <p:spPr>
            <a:xfrm rot="5400000">
              <a:off x="1857853" y="1920914"/>
              <a:ext cx="370530" cy="31942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755BBAF-AC40-4AC3-BED0-B929A595258E}"/>
              </a:ext>
            </a:extLst>
          </p:cNvPr>
          <p:cNvSpPr/>
          <p:nvPr userDrawn="1"/>
        </p:nvSpPr>
        <p:spPr>
          <a:xfrm rot="16836839" flipH="1">
            <a:off x="4504482" y="301621"/>
            <a:ext cx="3180168" cy="12161445"/>
          </a:xfrm>
          <a:custGeom>
            <a:avLst/>
            <a:gdLst>
              <a:gd name="connsiteX0" fmla="*/ 1933101 w 3180168"/>
              <a:gd name="connsiteY0" fmla="*/ 1249217 h 12161445"/>
              <a:gd name="connsiteX1" fmla="*/ 1602695 w 3180168"/>
              <a:gd name="connsiteY1" fmla="*/ 4759525 h 12161445"/>
              <a:gd name="connsiteX2" fmla="*/ 166112 w 3180168"/>
              <a:gd name="connsiteY2" fmla="*/ 11669247 h 12161445"/>
              <a:gd name="connsiteX3" fmla="*/ 0 w 3180168"/>
              <a:gd name="connsiteY3" fmla="*/ 11986320 h 12161445"/>
              <a:gd name="connsiteX4" fmla="*/ 934509 w 3180168"/>
              <a:gd name="connsiteY4" fmla="*/ 12161445 h 12161445"/>
              <a:gd name="connsiteX5" fmla="*/ 3180168 w 3180168"/>
              <a:gd name="connsiteY5" fmla="*/ 178045 h 12161445"/>
              <a:gd name="connsiteX6" fmla="*/ 2230074 w 3180168"/>
              <a:gd name="connsiteY6" fmla="*/ 0 h 12161445"/>
              <a:gd name="connsiteX7" fmla="*/ 2213504 w 3180168"/>
              <a:gd name="connsiteY7" fmla="*/ 56782 h 12161445"/>
              <a:gd name="connsiteX8" fmla="*/ 1933101 w 3180168"/>
              <a:gd name="connsiteY8" fmla="*/ 1249217 h 1216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0168" h="12161445">
                <a:moveTo>
                  <a:pt x="1933101" y="1249217"/>
                </a:moveTo>
                <a:cubicBezTo>
                  <a:pt x="1719349" y="2343787"/>
                  <a:pt x="1602695" y="3526113"/>
                  <a:pt x="1602695" y="4759525"/>
                </a:cubicBezTo>
                <a:cubicBezTo>
                  <a:pt x="1602695" y="7424576"/>
                  <a:pt x="1058068" y="9851124"/>
                  <a:pt x="166112" y="11669247"/>
                </a:cubicBezTo>
                <a:lnTo>
                  <a:pt x="0" y="11986320"/>
                </a:lnTo>
                <a:lnTo>
                  <a:pt x="934509" y="12161445"/>
                </a:lnTo>
                <a:lnTo>
                  <a:pt x="3180168" y="178045"/>
                </a:lnTo>
                <a:lnTo>
                  <a:pt x="2230074" y="0"/>
                </a:lnTo>
                <a:lnTo>
                  <a:pt x="2213504" y="56782"/>
                </a:lnTo>
                <a:cubicBezTo>
                  <a:pt x="2107070" y="440630"/>
                  <a:pt x="2013259" y="838753"/>
                  <a:pt x="1933101" y="12492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317500" dir="3000000" sx="88000" sy="88000" algn="ctr" rotWithShape="0">
              <a:schemeClr val="accent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6FE925E-2D70-4E64-A7AC-BE2103B73292}"/>
              </a:ext>
            </a:extLst>
          </p:cNvPr>
          <p:cNvSpPr/>
          <p:nvPr userDrawn="1"/>
        </p:nvSpPr>
        <p:spPr>
          <a:xfrm rot="16836839" flipH="1">
            <a:off x="4569346" y="379769"/>
            <a:ext cx="3051419" cy="12136323"/>
          </a:xfrm>
          <a:custGeom>
            <a:avLst/>
            <a:gdLst>
              <a:gd name="connsiteX0" fmla="*/ 1945741 w 3051419"/>
              <a:gd name="connsiteY0" fmla="*/ 1224095 h 12136323"/>
              <a:gd name="connsiteX1" fmla="*/ 1615335 w 3051419"/>
              <a:gd name="connsiteY1" fmla="*/ 4734403 h 12136323"/>
              <a:gd name="connsiteX2" fmla="*/ 178752 w 3051419"/>
              <a:gd name="connsiteY2" fmla="*/ 11644125 h 12136323"/>
              <a:gd name="connsiteX3" fmla="*/ 0 w 3051419"/>
              <a:gd name="connsiteY3" fmla="*/ 11985326 h 12136323"/>
              <a:gd name="connsiteX4" fmla="*/ 805759 w 3051419"/>
              <a:gd name="connsiteY4" fmla="*/ 12136323 h 12136323"/>
              <a:gd name="connsiteX5" fmla="*/ 3051419 w 3051419"/>
              <a:gd name="connsiteY5" fmla="*/ 152923 h 12136323"/>
              <a:gd name="connsiteX6" fmla="*/ 2235382 w 3051419"/>
              <a:gd name="connsiteY6" fmla="*/ 0 h 12136323"/>
              <a:gd name="connsiteX7" fmla="*/ 2226144 w 3051419"/>
              <a:gd name="connsiteY7" fmla="*/ 31660 h 12136323"/>
              <a:gd name="connsiteX8" fmla="*/ 1945741 w 3051419"/>
              <a:gd name="connsiteY8" fmla="*/ 1224095 h 1213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1419" h="12136323">
                <a:moveTo>
                  <a:pt x="1945741" y="1224095"/>
                </a:moveTo>
                <a:cubicBezTo>
                  <a:pt x="1731989" y="2318665"/>
                  <a:pt x="1615334" y="3500991"/>
                  <a:pt x="1615335" y="4734403"/>
                </a:cubicBezTo>
                <a:cubicBezTo>
                  <a:pt x="1615335" y="7399454"/>
                  <a:pt x="1070708" y="9826002"/>
                  <a:pt x="178752" y="11644125"/>
                </a:cubicBezTo>
                <a:lnTo>
                  <a:pt x="0" y="11985326"/>
                </a:lnTo>
                <a:lnTo>
                  <a:pt x="805759" y="12136323"/>
                </a:lnTo>
                <a:lnTo>
                  <a:pt x="3051419" y="152923"/>
                </a:lnTo>
                <a:lnTo>
                  <a:pt x="2235382" y="0"/>
                </a:lnTo>
                <a:lnTo>
                  <a:pt x="2226144" y="31660"/>
                </a:lnTo>
                <a:cubicBezTo>
                  <a:pt x="2119710" y="415508"/>
                  <a:pt x="2025899" y="813631"/>
                  <a:pt x="1945741" y="12240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99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B37644C-051D-406B-9010-722D356C066A}"/>
              </a:ext>
            </a:extLst>
          </p:cNvPr>
          <p:cNvGrpSpPr/>
          <p:nvPr userDrawn="1"/>
        </p:nvGrpSpPr>
        <p:grpSpPr>
          <a:xfrm>
            <a:off x="660400" y="471661"/>
            <a:ext cx="589950" cy="666799"/>
            <a:chOff x="1775372" y="1895360"/>
            <a:chExt cx="427457" cy="483140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C849AF37-B9D0-4FCE-BF97-7954B0C3D5AF}"/>
                </a:ext>
              </a:extLst>
            </p:cNvPr>
            <p:cNvSpPr/>
            <p:nvPr/>
          </p:nvSpPr>
          <p:spPr>
            <a:xfrm rot="5400000">
              <a:off x="1749818" y="2033524"/>
              <a:ext cx="370530" cy="31942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2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580D50E6-59FF-4589-987F-CD6B7590C8D1}"/>
                </a:ext>
              </a:extLst>
            </p:cNvPr>
            <p:cNvSpPr/>
            <p:nvPr/>
          </p:nvSpPr>
          <p:spPr>
            <a:xfrm rot="5400000">
              <a:off x="1857853" y="1920914"/>
              <a:ext cx="370530" cy="31942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C5005A8-0C0A-4882-B8DF-86D6CD7A7A47}"/>
              </a:ext>
            </a:extLst>
          </p:cNvPr>
          <p:cNvSpPr/>
          <p:nvPr userDrawn="1"/>
        </p:nvSpPr>
        <p:spPr>
          <a:xfrm>
            <a:off x="10041208" y="4797410"/>
            <a:ext cx="2150792" cy="2060590"/>
          </a:xfrm>
          <a:custGeom>
            <a:avLst/>
            <a:gdLst>
              <a:gd name="connsiteX0" fmla="*/ 1921335 w 1921335"/>
              <a:gd name="connsiteY0" fmla="*/ 0 h 1840756"/>
              <a:gd name="connsiteX1" fmla="*/ 1921335 w 1921335"/>
              <a:gd name="connsiteY1" fmla="*/ 1840756 h 1840756"/>
              <a:gd name="connsiteX2" fmla="*/ 0 w 1921335"/>
              <a:gd name="connsiteY2" fmla="*/ 1840756 h 1840756"/>
              <a:gd name="connsiteX3" fmla="*/ 142389 w 1921335"/>
              <a:gd name="connsiteY3" fmla="*/ 1832029 h 1840756"/>
              <a:gd name="connsiteX4" fmla="*/ 1883880 w 1921335"/>
              <a:gd name="connsiteY4" fmla="*/ 84127 h 184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335" h="1840756">
                <a:moveTo>
                  <a:pt x="1921335" y="0"/>
                </a:moveTo>
                <a:lnTo>
                  <a:pt x="1921335" y="1840756"/>
                </a:lnTo>
                <a:lnTo>
                  <a:pt x="0" y="1840756"/>
                </a:lnTo>
                <a:lnTo>
                  <a:pt x="142389" y="1832029"/>
                </a:lnTo>
                <a:cubicBezTo>
                  <a:pt x="803079" y="1750868"/>
                  <a:pt x="1406866" y="1108025"/>
                  <a:pt x="1883880" y="841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A9859DC-8FB4-489F-A235-A3320898314B}"/>
              </a:ext>
            </a:extLst>
          </p:cNvPr>
          <p:cNvSpPr/>
          <p:nvPr userDrawn="1"/>
        </p:nvSpPr>
        <p:spPr>
          <a:xfrm>
            <a:off x="10270665" y="5017244"/>
            <a:ext cx="1921335" cy="1840756"/>
          </a:xfrm>
          <a:custGeom>
            <a:avLst/>
            <a:gdLst>
              <a:gd name="connsiteX0" fmla="*/ 1921335 w 1921335"/>
              <a:gd name="connsiteY0" fmla="*/ 0 h 1840756"/>
              <a:gd name="connsiteX1" fmla="*/ 1921335 w 1921335"/>
              <a:gd name="connsiteY1" fmla="*/ 1840756 h 1840756"/>
              <a:gd name="connsiteX2" fmla="*/ 0 w 1921335"/>
              <a:gd name="connsiteY2" fmla="*/ 1840756 h 1840756"/>
              <a:gd name="connsiteX3" fmla="*/ 142389 w 1921335"/>
              <a:gd name="connsiteY3" fmla="*/ 1832029 h 1840756"/>
              <a:gd name="connsiteX4" fmla="*/ 1883880 w 1921335"/>
              <a:gd name="connsiteY4" fmla="*/ 84127 h 184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335" h="1840756">
                <a:moveTo>
                  <a:pt x="1921335" y="0"/>
                </a:moveTo>
                <a:lnTo>
                  <a:pt x="1921335" y="1840756"/>
                </a:lnTo>
                <a:lnTo>
                  <a:pt x="0" y="1840756"/>
                </a:lnTo>
                <a:lnTo>
                  <a:pt x="142389" y="1832029"/>
                </a:lnTo>
                <a:cubicBezTo>
                  <a:pt x="803079" y="1750868"/>
                  <a:pt x="1406866" y="1108025"/>
                  <a:pt x="1883880" y="841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43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338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2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15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F8B7F8C5-9F1D-441A-9F89-35596D2907E3}"/>
              </a:ext>
            </a:extLst>
          </p:cNvPr>
          <p:cNvSpPr txBox="1"/>
          <p:nvPr/>
        </p:nvSpPr>
        <p:spPr>
          <a:xfrm>
            <a:off x="572718" y="1520318"/>
            <a:ext cx="6483362" cy="212365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7200" b="1" dirty="0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新媒体运营</a:t>
            </a:r>
            <a:endParaRPr lang="en-US" altLang="zh-CN" sz="7200" b="1" dirty="0">
              <a:solidFill>
                <a:schemeClr val="accent1"/>
              </a:solidFill>
              <a:effectLst>
                <a:outerShdw blurRad="228600" dist="139700" dir="2700000" algn="ctr" rotWithShape="0">
                  <a:srgbClr val="000000">
                    <a:alpha val="1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6000" dirty="0">
                <a:solidFill>
                  <a:srgbClr val="444444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年中工作总结汇报</a:t>
            </a:r>
            <a:endParaRPr lang="zh-CN" altLang="en-US" sz="6000" dirty="0">
              <a:effectLst>
                <a:outerShdw blurRad="228600" dist="139700" dir="2700000" algn="ctr" rotWithShape="0">
                  <a:srgbClr val="000000">
                    <a:alpha val="10000"/>
                  </a:srgbClr>
                </a:outerShdw>
              </a:effectLst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F8FED16-1174-4880-BDDA-17FF8573E1A4}"/>
              </a:ext>
            </a:extLst>
          </p:cNvPr>
          <p:cNvSpPr/>
          <p:nvPr/>
        </p:nvSpPr>
        <p:spPr>
          <a:xfrm>
            <a:off x="666895" y="1291186"/>
            <a:ext cx="2234045" cy="841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89D6279-B2D0-47C0-83AD-1AC3A9F1367D}"/>
              </a:ext>
            </a:extLst>
          </p:cNvPr>
          <p:cNvSpPr txBox="1"/>
          <p:nvPr/>
        </p:nvSpPr>
        <p:spPr>
          <a:xfrm>
            <a:off x="579213" y="3724112"/>
            <a:ext cx="6231616" cy="3386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en-US" altLang="zh-CN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OPERATION MID-YEAR SUMMARY STATEMENT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556A2020-EB92-4735-9841-815D98928A62}"/>
              </a:ext>
            </a:extLst>
          </p:cNvPr>
          <p:cNvSpPr/>
          <p:nvPr/>
        </p:nvSpPr>
        <p:spPr>
          <a:xfrm>
            <a:off x="660399" y="4424390"/>
            <a:ext cx="1961588" cy="5073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effectLst/>
                <a:latin typeface="+mn-ea"/>
              </a:rPr>
              <a:t>蓝天白云</a:t>
            </a:r>
            <a:endParaRPr lang="en-US" altLang="zh-CN" sz="1800" dirty="0"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544" name="组合 543">
            <a:extLst>
              <a:ext uri="{FF2B5EF4-FFF2-40B4-BE49-F238E27FC236}">
                <a16:creationId xmlns:a16="http://schemas.microsoft.com/office/drawing/2014/main" id="{8FFCEC0A-4CB2-4083-B5DF-18009FBA9315}"/>
              </a:ext>
            </a:extLst>
          </p:cNvPr>
          <p:cNvGrpSpPr/>
          <p:nvPr/>
        </p:nvGrpSpPr>
        <p:grpSpPr>
          <a:xfrm>
            <a:off x="6962827" y="1520318"/>
            <a:ext cx="4844762" cy="4891808"/>
            <a:chOff x="6962827" y="1520318"/>
            <a:chExt cx="4844762" cy="4891808"/>
          </a:xfrm>
        </p:grpSpPr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2B8035CB-4028-4298-9BE0-C1523F8FED6B}"/>
                </a:ext>
              </a:extLst>
            </p:cNvPr>
            <p:cNvSpPr/>
            <p:nvPr/>
          </p:nvSpPr>
          <p:spPr>
            <a:xfrm>
              <a:off x="8195721" y="4081578"/>
              <a:ext cx="773197" cy="777407"/>
            </a:xfrm>
            <a:custGeom>
              <a:avLst/>
              <a:gdLst>
                <a:gd name="connsiteX0" fmla="*/ 677392 w 677392"/>
                <a:gd name="connsiteY0" fmla="*/ 390525 h 681080"/>
                <a:gd name="connsiteX1" fmla="*/ 290563 w 677392"/>
                <a:gd name="connsiteY1" fmla="*/ 677342 h 681080"/>
                <a:gd name="connsiteX2" fmla="*/ 3736 w 677392"/>
                <a:gd name="connsiteY2" fmla="*/ 290513 h 681080"/>
                <a:gd name="connsiteX3" fmla="*/ 340683 w 677392"/>
                <a:gd name="connsiteY3" fmla="*/ 0 h 681080"/>
                <a:gd name="connsiteX4" fmla="*/ 340683 w 677392"/>
                <a:gd name="connsiteY4" fmla="*/ 340423 h 68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392" h="681080">
                  <a:moveTo>
                    <a:pt x="677392" y="390525"/>
                  </a:moveTo>
                  <a:cubicBezTo>
                    <a:pt x="649779" y="576548"/>
                    <a:pt x="476586" y="704964"/>
                    <a:pt x="290563" y="677342"/>
                  </a:cubicBezTo>
                  <a:cubicBezTo>
                    <a:pt x="104530" y="649729"/>
                    <a:pt x="-23876" y="476536"/>
                    <a:pt x="3736" y="290513"/>
                  </a:cubicBezTo>
                  <a:cubicBezTo>
                    <a:pt x="28530" y="123549"/>
                    <a:pt x="171891" y="-57"/>
                    <a:pt x="340683" y="0"/>
                  </a:cubicBezTo>
                  <a:lnTo>
                    <a:pt x="340683" y="340423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49294D0-19C9-4274-AF37-AC33AC04CCD7}"/>
                </a:ext>
              </a:extLst>
            </p:cNvPr>
            <p:cNvSpPr/>
            <p:nvPr/>
          </p:nvSpPr>
          <p:spPr>
            <a:xfrm>
              <a:off x="8663737" y="4002647"/>
              <a:ext cx="388570" cy="445540"/>
            </a:xfrm>
            <a:custGeom>
              <a:avLst/>
              <a:gdLst>
                <a:gd name="connsiteX0" fmla="*/ 340424 w 340423"/>
                <a:gd name="connsiteY0" fmla="*/ 340424 h 390334"/>
                <a:gd name="connsiteX1" fmla="*/ 336709 w 340423"/>
                <a:gd name="connsiteY1" fmla="*/ 390334 h 390334"/>
                <a:gd name="connsiteX2" fmla="*/ 0 w 340423"/>
                <a:gd name="connsiteY2" fmla="*/ 340424 h 390334"/>
                <a:gd name="connsiteX3" fmla="*/ 0 w 340423"/>
                <a:gd name="connsiteY3" fmla="*/ 0 h 390334"/>
                <a:gd name="connsiteX4" fmla="*/ 340424 w 340423"/>
                <a:gd name="connsiteY4" fmla="*/ 339852 h 390334"/>
                <a:gd name="connsiteX5" fmla="*/ 340424 w 340423"/>
                <a:gd name="connsiteY5" fmla="*/ 340424 h 3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423" h="390334">
                  <a:moveTo>
                    <a:pt x="340424" y="340424"/>
                  </a:moveTo>
                  <a:cubicBezTo>
                    <a:pt x="340443" y="357130"/>
                    <a:pt x="339204" y="373818"/>
                    <a:pt x="336709" y="390334"/>
                  </a:cubicBezTo>
                  <a:lnTo>
                    <a:pt x="0" y="340424"/>
                  </a:lnTo>
                  <a:lnTo>
                    <a:pt x="0" y="0"/>
                  </a:lnTo>
                  <a:cubicBezTo>
                    <a:pt x="187852" y="-162"/>
                    <a:pt x="340262" y="152000"/>
                    <a:pt x="340424" y="339852"/>
                  </a:cubicBezTo>
                  <a:cubicBezTo>
                    <a:pt x="340424" y="340042"/>
                    <a:pt x="340424" y="340233"/>
                    <a:pt x="340424" y="340424"/>
                  </a:cubicBez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8EF714E-F26B-4B48-85FD-DABFC922949E}"/>
                </a:ext>
              </a:extLst>
            </p:cNvPr>
            <p:cNvSpPr/>
            <p:nvPr/>
          </p:nvSpPr>
          <p:spPr>
            <a:xfrm>
              <a:off x="6994875" y="3145485"/>
              <a:ext cx="320209" cy="564047"/>
            </a:xfrm>
            <a:custGeom>
              <a:avLst/>
              <a:gdLst>
                <a:gd name="connsiteX0" fmla="*/ 280533 w 280533"/>
                <a:gd name="connsiteY0" fmla="*/ 0 h 494157"/>
                <a:gd name="connsiteX1" fmla="*/ 280533 w 280533"/>
                <a:gd name="connsiteY1" fmla="*/ 280702 h 494157"/>
                <a:gd name="connsiteX2" fmla="*/ 98415 w 280533"/>
                <a:gd name="connsiteY2" fmla="*/ 494157 h 494157"/>
                <a:gd name="connsiteX3" fmla="*/ 67251 w 280533"/>
                <a:gd name="connsiteY3" fmla="*/ 98412 h 494157"/>
                <a:gd name="connsiteX4" fmla="*/ 280533 w 280533"/>
                <a:gd name="connsiteY4" fmla="*/ 0 h 49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533" h="494157">
                  <a:moveTo>
                    <a:pt x="280533" y="0"/>
                  </a:moveTo>
                  <a:lnTo>
                    <a:pt x="280533" y="280702"/>
                  </a:lnTo>
                  <a:lnTo>
                    <a:pt x="98415" y="494157"/>
                  </a:lnTo>
                  <a:cubicBezTo>
                    <a:pt x="-19473" y="393478"/>
                    <a:pt x="-33425" y="216294"/>
                    <a:pt x="67251" y="98412"/>
                  </a:cubicBezTo>
                  <a:cubicBezTo>
                    <a:pt x="120543" y="36004"/>
                    <a:pt x="198472" y="48"/>
                    <a:pt x="280533" y="0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69AC7B8E-E2B6-4C8A-8879-87A85CB2FDBB}"/>
                </a:ext>
              </a:extLst>
            </p:cNvPr>
            <p:cNvSpPr/>
            <p:nvPr/>
          </p:nvSpPr>
          <p:spPr>
            <a:xfrm>
              <a:off x="7172442" y="3178102"/>
              <a:ext cx="528276" cy="640630"/>
            </a:xfrm>
            <a:custGeom>
              <a:avLst/>
              <a:gdLst>
                <a:gd name="connsiteX0" fmla="*/ 462820 w 462819"/>
                <a:gd name="connsiteY0" fmla="*/ 280702 h 561251"/>
                <a:gd name="connsiteX1" fmla="*/ 181969 w 462819"/>
                <a:gd name="connsiteY1" fmla="*/ 561251 h 561251"/>
                <a:gd name="connsiteX2" fmla="*/ 0 w 462819"/>
                <a:gd name="connsiteY2" fmla="*/ 494157 h 561251"/>
                <a:gd name="connsiteX3" fmla="*/ 182118 w 462819"/>
                <a:gd name="connsiteY3" fmla="*/ 280702 h 561251"/>
                <a:gd name="connsiteX4" fmla="*/ 182118 w 462819"/>
                <a:gd name="connsiteY4" fmla="*/ 0 h 561251"/>
                <a:gd name="connsiteX5" fmla="*/ 462820 w 462819"/>
                <a:gd name="connsiteY5" fmla="*/ 280321 h 561251"/>
                <a:gd name="connsiteX6" fmla="*/ 462820 w 462819"/>
                <a:gd name="connsiteY6" fmla="*/ 280702 h 56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2819" h="561251">
                  <a:moveTo>
                    <a:pt x="462820" y="280702"/>
                  </a:moveTo>
                  <a:cubicBezTo>
                    <a:pt x="462734" y="435731"/>
                    <a:pt x="336997" y="561337"/>
                    <a:pt x="181969" y="561251"/>
                  </a:cubicBezTo>
                  <a:cubicBezTo>
                    <a:pt x="115268" y="561223"/>
                    <a:pt x="50758" y="537429"/>
                    <a:pt x="0" y="494157"/>
                  </a:cubicBezTo>
                  <a:lnTo>
                    <a:pt x="182118" y="280702"/>
                  </a:lnTo>
                  <a:lnTo>
                    <a:pt x="182118" y="0"/>
                  </a:lnTo>
                  <a:cubicBezTo>
                    <a:pt x="337040" y="-105"/>
                    <a:pt x="462715" y="125397"/>
                    <a:pt x="462820" y="280321"/>
                  </a:cubicBezTo>
                  <a:cubicBezTo>
                    <a:pt x="462820" y="280445"/>
                    <a:pt x="462820" y="280578"/>
                    <a:pt x="462820" y="280702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71A97C15-ADAF-45D3-9D7A-2A8AC99E6B31}"/>
                </a:ext>
              </a:extLst>
            </p:cNvPr>
            <p:cNvSpPr/>
            <p:nvPr/>
          </p:nvSpPr>
          <p:spPr>
            <a:xfrm>
              <a:off x="7172442" y="3178102"/>
              <a:ext cx="528276" cy="640630"/>
            </a:xfrm>
            <a:custGeom>
              <a:avLst/>
              <a:gdLst>
                <a:gd name="connsiteX0" fmla="*/ 462820 w 462819"/>
                <a:gd name="connsiteY0" fmla="*/ 280702 h 561251"/>
                <a:gd name="connsiteX1" fmla="*/ 181969 w 462819"/>
                <a:gd name="connsiteY1" fmla="*/ 561251 h 561251"/>
                <a:gd name="connsiteX2" fmla="*/ 0 w 462819"/>
                <a:gd name="connsiteY2" fmla="*/ 494157 h 561251"/>
                <a:gd name="connsiteX3" fmla="*/ 182118 w 462819"/>
                <a:gd name="connsiteY3" fmla="*/ 280702 h 561251"/>
                <a:gd name="connsiteX4" fmla="*/ 182118 w 462819"/>
                <a:gd name="connsiteY4" fmla="*/ 0 h 561251"/>
                <a:gd name="connsiteX5" fmla="*/ 462820 w 462819"/>
                <a:gd name="connsiteY5" fmla="*/ 280321 h 561251"/>
                <a:gd name="connsiteX6" fmla="*/ 462820 w 462819"/>
                <a:gd name="connsiteY6" fmla="*/ 280702 h 56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2819" h="561251">
                  <a:moveTo>
                    <a:pt x="462820" y="280702"/>
                  </a:moveTo>
                  <a:cubicBezTo>
                    <a:pt x="462734" y="435731"/>
                    <a:pt x="336997" y="561337"/>
                    <a:pt x="181969" y="561251"/>
                  </a:cubicBezTo>
                  <a:cubicBezTo>
                    <a:pt x="115268" y="561223"/>
                    <a:pt x="50758" y="537429"/>
                    <a:pt x="0" y="494157"/>
                  </a:cubicBezTo>
                  <a:lnTo>
                    <a:pt x="182118" y="280702"/>
                  </a:lnTo>
                  <a:lnTo>
                    <a:pt x="182118" y="0"/>
                  </a:lnTo>
                  <a:cubicBezTo>
                    <a:pt x="337040" y="-105"/>
                    <a:pt x="462715" y="125397"/>
                    <a:pt x="462820" y="280321"/>
                  </a:cubicBezTo>
                  <a:cubicBezTo>
                    <a:pt x="462820" y="280445"/>
                    <a:pt x="462820" y="280578"/>
                    <a:pt x="462820" y="280702"/>
                  </a:cubicBez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03E6F60-C3F4-4900-9412-C34648C1983F}"/>
                </a:ext>
              </a:extLst>
            </p:cNvPr>
            <p:cNvSpPr/>
            <p:nvPr/>
          </p:nvSpPr>
          <p:spPr>
            <a:xfrm>
              <a:off x="7167006" y="2896404"/>
              <a:ext cx="10872" cy="413250"/>
            </a:xfrm>
            <a:custGeom>
              <a:avLst/>
              <a:gdLst>
                <a:gd name="connsiteX0" fmla="*/ 0 w 9525"/>
                <a:gd name="connsiteY0" fmla="*/ 0 h 362045"/>
                <a:gd name="connsiteX1" fmla="*/ 9525 w 9525"/>
                <a:gd name="connsiteY1" fmla="*/ 0 h 362045"/>
                <a:gd name="connsiteX2" fmla="*/ 9525 w 9525"/>
                <a:gd name="connsiteY2" fmla="*/ 362045 h 362045"/>
                <a:gd name="connsiteX3" fmla="*/ 0 w 9525"/>
                <a:gd name="connsiteY3" fmla="*/ 362045 h 36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362045">
                  <a:moveTo>
                    <a:pt x="0" y="0"/>
                  </a:moveTo>
                  <a:lnTo>
                    <a:pt x="9525" y="0"/>
                  </a:lnTo>
                  <a:lnTo>
                    <a:pt x="9525" y="362045"/>
                  </a:lnTo>
                  <a:lnTo>
                    <a:pt x="0" y="362045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B26DA01-3F8F-4E03-B820-9CA2A859E7FD}"/>
                </a:ext>
              </a:extLst>
            </p:cNvPr>
            <p:cNvSpPr/>
            <p:nvPr/>
          </p:nvSpPr>
          <p:spPr>
            <a:xfrm>
              <a:off x="7137868" y="2832911"/>
              <a:ext cx="68929" cy="68929"/>
            </a:xfrm>
            <a:custGeom>
              <a:avLst/>
              <a:gdLst>
                <a:gd name="connsiteX0" fmla="*/ 30290 w 60388"/>
                <a:gd name="connsiteY0" fmla="*/ 60389 h 60388"/>
                <a:gd name="connsiteX1" fmla="*/ 0 w 60388"/>
                <a:gd name="connsiteY1" fmla="*/ 30290 h 60388"/>
                <a:gd name="connsiteX2" fmla="*/ 30099 w 60388"/>
                <a:gd name="connsiteY2" fmla="*/ 0 h 60388"/>
                <a:gd name="connsiteX3" fmla="*/ 60389 w 60388"/>
                <a:gd name="connsiteY3" fmla="*/ 30099 h 60388"/>
                <a:gd name="connsiteX4" fmla="*/ 60389 w 60388"/>
                <a:gd name="connsiteY4" fmla="*/ 30290 h 60388"/>
                <a:gd name="connsiteX5" fmla="*/ 30290 w 60388"/>
                <a:gd name="connsiteY5" fmla="*/ 60389 h 60388"/>
                <a:gd name="connsiteX6" fmla="*/ 30290 w 60388"/>
                <a:gd name="connsiteY6" fmla="*/ 9620 h 60388"/>
                <a:gd name="connsiteX7" fmla="*/ 9525 w 60388"/>
                <a:gd name="connsiteY7" fmla="*/ 30194 h 60388"/>
                <a:gd name="connsiteX8" fmla="*/ 30099 w 60388"/>
                <a:gd name="connsiteY8" fmla="*/ 50959 h 60388"/>
                <a:gd name="connsiteX9" fmla="*/ 50864 w 60388"/>
                <a:gd name="connsiteY9" fmla="*/ 30385 h 60388"/>
                <a:gd name="connsiteX10" fmla="*/ 50864 w 60388"/>
                <a:gd name="connsiteY10" fmla="*/ 30290 h 60388"/>
                <a:gd name="connsiteX11" fmla="*/ 30290 w 60388"/>
                <a:gd name="connsiteY11" fmla="*/ 9620 h 6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388" h="60388">
                  <a:moveTo>
                    <a:pt x="30290" y="60389"/>
                  </a:moveTo>
                  <a:cubicBezTo>
                    <a:pt x="13614" y="60446"/>
                    <a:pt x="53" y="46968"/>
                    <a:pt x="0" y="30290"/>
                  </a:cubicBezTo>
                  <a:cubicBezTo>
                    <a:pt x="-52" y="13611"/>
                    <a:pt x="13424" y="57"/>
                    <a:pt x="30099" y="0"/>
                  </a:cubicBezTo>
                  <a:cubicBezTo>
                    <a:pt x="46776" y="-48"/>
                    <a:pt x="60336" y="13421"/>
                    <a:pt x="60389" y="30099"/>
                  </a:cubicBezTo>
                  <a:cubicBezTo>
                    <a:pt x="60389" y="30166"/>
                    <a:pt x="60389" y="30223"/>
                    <a:pt x="60389" y="30290"/>
                  </a:cubicBezTo>
                  <a:cubicBezTo>
                    <a:pt x="60336" y="46892"/>
                    <a:pt x="46891" y="60341"/>
                    <a:pt x="30290" y="60389"/>
                  </a:cubicBezTo>
                  <a:close/>
                  <a:moveTo>
                    <a:pt x="30290" y="9620"/>
                  </a:moveTo>
                  <a:cubicBezTo>
                    <a:pt x="18875" y="9563"/>
                    <a:pt x="9578" y="18783"/>
                    <a:pt x="9525" y="30194"/>
                  </a:cubicBezTo>
                  <a:cubicBezTo>
                    <a:pt x="9473" y="41605"/>
                    <a:pt x="18684" y="50902"/>
                    <a:pt x="30099" y="50959"/>
                  </a:cubicBezTo>
                  <a:cubicBezTo>
                    <a:pt x="41514" y="51006"/>
                    <a:pt x="50811" y="41796"/>
                    <a:pt x="50864" y="30385"/>
                  </a:cubicBezTo>
                  <a:cubicBezTo>
                    <a:pt x="50864" y="30356"/>
                    <a:pt x="50864" y="30318"/>
                    <a:pt x="50864" y="30290"/>
                  </a:cubicBezTo>
                  <a:cubicBezTo>
                    <a:pt x="50864" y="18907"/>
                    <a:pt x="41667" y="9678"/>
                    <a:pt x="30290" y="9620"/>
                  </a:cubicBez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B58BD77-1708-49FA-88F8-A76AF0505AA6}"/>
                </a:ext>
              </a:extLst>
            </p:cNvPr>
            <p:cNvSpPr/>
            <p:nvPr/>
          </p:nvSpPr>
          <p:spPr>
            <a:xfrm>
              <a:off x="7260180" y="2838456"/>
              <a:ext cx="321054" cy="14460"/>
            </a:xfrm>
            <a:custGeom>
              <a:avLst/>
              <a:gdLst>
                <a:gd name="connsiteX0" fmla="*/ 0 w 281273"/>
                <a:gd name="connsiteY0" fmla="*/ 0 h 12668"/>
                <a:gd name="connsiteX1" fmla="*/ 281273 w 281273"/>
                <a:gd name="connsiteY1" fmla="*/ 0 h 12668"/>
                <a:gd name="connsiteX2" fmla="*/ 281273 w 281273"/>
                <a:gd name="connsiteY2" fmla="*/ 12668 h 12668"/>
                <a:gd name="connsiteX3" fmla="*/ 0 w 281273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273" h="12668">
                  <a:moveTo>
                    <a:pt x="0" y="0"/>
                  </a:moveTo>
                  <a:lnTo>
                    <a:pt x="281273" y="0"/>
                  </a:lnTo>
                  <a:lnTo>
                    <a:pt x="281273" y="12668"/>
                  </a:lnTo>
                  <a:lnTo>
                    <a:pt x="0" y="12668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2FC27394-9A5C-4B7F-B274-594E7CD928BE}"/>
                </a:ext>
              </a:extLst>
            </p:cNvPr>
            <p:cNvSpPr/>
            <p:nvPr/>
          </p:nvSpPr>
          <p:spPr>
            <a:xfrm>
              <a:off x="7260180" y="2867485"/>
              <a:ext cx="181673" cy="14460"/>
            </a:xfrm>
            <a:custGeom>
              <a:avLst/>
              <a:gdLst>
                <a:gd name="connsiteX0" fmla="*/ 0 w 159162"/>
                <a:gd name="connsiteY0" fmla="*/ 0 h 12668"/>
                <a:gd name="connsiteX1" fmla="*/ 159163 w 159162"/>
                <a:gd name="connsiteY1" fmla="*/ 0 h 12668"/>
                <a:gd name="connsiteX2" fmla="*/ 159163 w 159162"/>
                <a:gd name="connsiteY2" fmla="*/ 12668 h 12668"/>
                <a:gd name="connsiteX3" fmla="*/ 0 w 159162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162" h="12668">
                  <a:moveTo>
                    <a:pt x="0" y="0"/>
                  </a:moveTo>
                  <a:lnTo>
                    <a:pt x="159163" y="0"/>
                  </a:lnTo>
                  <a:lnTo>
                    <a:pt x="159163" y="12668"/>
                  </a:lnTo>
                  <a:lnTo>
                    <a:pt x="0" y="12668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D8862EAE-027F-42CD-A7A0-A7A50D869B30}"/>
                </a:ext>
              </a:extLst>
            </p:cNvPr>
            <p:cNvSpPr/>
            <p:nvPr/>
          </p:nvSpPr>
          <p:spPr>
            <a:xfrm>
              <a:off x="9229994" y="4895464"/>
              <a:ext cx="68929" cy="68929"/>
            </a:xfrm>
            <a:custGeom>
              <a:avLst/>
              <a:gdLst>
                <a:gd name="connsiteX0" fmla="*/ 30290 w 60388"/>
                <a:gd name="connsiteY0" fmla="*/ 60389 h 60388"/>
                <a:gd name="connsiteX1" fmla="*/ 0 w 60388"/>
                <a:gd name="connsiteY1" fmla="*/ 30290 h 60388"/>
                <a:gd name="connsiteX2" fmla="*/ 30099 w 60388"/>
                <a:gd name="connsiteY2" fmla="*/ 0 h 60388"/>
                <a:gd name="connsiteX3" fmla="*/ 60389 w 60388"/>
                <a:gd name="connsiteY3" fmla="*/ 30099 h 60388"/>
                <a:gd name="connsiteX4" fmla="*/ 60389 w 60388"/>
                <a:gd name="connsiteY4" fmla="*/ 30290 h 60388"/>
                <a:gd name="connsiteX5" fmla="*/ 30290 w 60388"/>
                <a:gd name="connsiteY5" fmla="*/ 60389 h 60388"/>
                <a:gd name="connsiteX6" fmla="*/ 30290 w 60388"/>
                <a:gd name="connsiteY6" fmla="*/ 9621 h 60388"/>
                <a:gd name="connsiteX7" fmla="*/ 9525 w 60388"/>
                <a:gd name="connsiteY7" fmla="*/ 30195 h 60388"/>
                <a:gd name="connsiteX8" fmla="*/ 30099 w 60388"/>
                <a:gd name="connsiteY8" fmla="*/ 50959 h 60388"/>
                <a:gd name="connsiteX9" fmla="*/ 50864 w 60388"/>
                <a:gd name="connsiteY9" fmla="*/ 30385 h 60388"/>
                <a:gd name="connsiteX10" fmla="*/ 50864 w 60388"/>
                <a:gd name="connsiteY10" fmla="*/ 30290 h 60388"/>
                <a:gd name="connsiteX11" fmla="*/ 30290 w 60388"/>
                <a:gd name="connsiteY11" fmla="*/ 9621 h 6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388" h="60388">
                  <a:moveTo>
                    <a:pt x="30290" y="60389"/>
                  </a:moveTo>
                  <a:cubicBezTo>
                    <a:pt x="13611" y="60446"/>
                    <a:pt x="57" y="46968"/>
                    <a:pt x="0" y="30290"/>
                  </a:cubicBezTo>
                  <a:cubicBezTo>
                    <a:pt x="-48" y="13612"/>
                    <a:pt x="13421" y="57"/>
                    <a:pt x="30099" y="0"/>
                  </a:cubicBezTo>
                  <a:cubicBezTo>
                    <a:pt x="46778" y="-57"/>
                    <a:pt x="60341" y="13421"/>
                    <a:pt x="60389" y="30099"/>
                  </a:cubicBezTo>
                  <a:cubicBezTo>
                    <a:pt x="60389" y="30166"/>
                    <a:pt x="60389" y="30223"/>
                    <a:pt x="60389" y="30290"/>
                  </a:cubicBezTo>
                  <a:cubicBezTo>
                    <a:pt x="60341" y="46892"/>
                    <a:pt x="46892" y="60332"/>
                    <a:pt x="30290" y="60389"/>
                  </a:cubicBezTo>
                  <a:close/>
                  <a:moveTo>
                    <a:pt x="30290" y="9621"/>
                  </a:moveTo>
                  <a:cubicBezTo>
                    <a:pt x="18879" y="9563"/>
                    <a:pt x="9582" y="18784"/>
                    <a:pt x="9525" y="30195"/>
                  </a:cubicBezTo>
                  <a:cubicBezTo>
                    <a:pt x="9468" y="41605"/>
                    <a:pt x="18688" y="50902"/>
                    <a:pt x="30099" y="50959"/>
                  </a:cubicBezTo>
                  <a:cubicBezTo>
                    <a:pt x="41510" y="51007"/>
                    <a:pt x="50807" y="41796"/>
                    <a:pt x="50864" y="30385"/>
                  </a:cubicBezTo>
                  <a:cubicBezTo>
                    <a:pt x="50864" y="30356"/>
                    <a:pt x="50864" y="30318"/>
                    <a:pt x="50864" y="30290"/>
                  </a:cubicBezTo>
                  <a:cubicBezTo>
                    <a:pt x="50864" y="18907"/>
                    <a:pt x="41672" y="9668"/>
                    <a:pt x="30290" y="9621"/>
                  </a:cubicBez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75BBA3CB-3ABF-49EE-8FE9-0FFB9987CAC5}"/>
                </a:ext>
              </a:extLst>
            </p:cNvPr>
            <p:cNvSpPr/>
            <p:nvPr/>
          </p:nvSpPr>
          <p:spPr>
            <a:xfrm>
              <a:off x="9864602" y="4186167"/>
              <a:ext cx="959358" cy="1327596"/>
            </a:xfrm>
            <a:custGeom>
              <a:avLst/>
              <a:gdLst>
                <a:gd name="connsiteX0" fmla="*/ 0 w 840486"/>
                <a:gd name="connsiteY0" fmla="*/ 0 h 1163097"/>
                <a:gd name="connsiteX1" fmla="*/ 840486 w 840486"/>
                <a:gd name="connsiteY1" fmla="*/ 0 h 1163097"/>
                <a:gd name="connsiteX2" fmla="*/ 840486 w 840486"/>
                <a:gd name="connsiteY2" fmla="*/ 1163098 h 1163097"/>
                <a:gd name="connsiteX3" fmla="*/ 0 w 840486"/>
                <a:gd name="connsiteY3" fmla="*/ 1163098 h 116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486" h="1163097">
                  <a:moveTo>
                    <a:pt x="0" y="0"/>
                  </a:moveTo>
                  <a:lnTo>
                    <a:pt x="840486" y="0"/>
                  </a:lnTo>
                  <a:lnTo>
                    <a:pt x="840486" y="1163098"/>
                  </a:lnTo>
                  <a:lnTo>
                    <a:pt x="0" y="1163098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32FABB0-2D2C-4AB4-8E70-7175BE6E5E75}"/>
                </a:ext>
              </a:extLst>
            </p:cNvPr>
            <p:cNvSpPr/>
            <p:nvPr/>
          </p:nvSpPr>
          <p:spPr>
            <a:xfrm>
              <a:off x="9818178" y="4136916"/>
              <a:ext cx="1052314" cy="49251"/>
            </a:xfrm>
            <a:custGeom>
              <a:avLst/>
              <a:gdLst>
                <a:gd name="connsiteX0" fmla="*/ 0 w 921924"/>
                <a:gd name="connsiteY0" fmla="*/ 0 h 43148"/>
                <a:gd name="connsiteX1" fmla="*/ 921925 w 921924"/>
                <a:gd name="connsiteY1" fmla="*/ 0 h 43148"/>
                <a:gd name="connsiteX2" fmla="*/ 921925 w 921924"/>
                <a:gd name="connsiteY2" fmla="*/ 43148 h 43148"/>
                <a:gd name="connsiteX3" fmla="*/ 0 w 921924"/>
                <a:gd name="connsiteY3" fmla="*/ 4314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924" h="43148">
                  <a:moveTo>
                    <a:pt x="0" y="0"/>
                  </a:moveTo>
                  <a:lnTo>
                    <a:pt x="921925" y="0"/>
                  </a:lnTo>
                  <a:lnTo>
                    <a:pt x="921925" y="43148"/>
                  </a:lnTo>
                  <a:lnTo>
                    <a:pt x="0" y="43148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FB73F6-B575-46F5-80AD-A5CF074BD972}"/>
                </a:ext>
              </a:extLst>
            </p:cNvPr>
            <p:cNvSpPr/>
            <p:nvPr/>
          </p:nvSpPr>
          <p:spPr>
            <a:xfrm>
              <a:off x="10870383" y="4136916"/>
              <a:ext cx="330948" cy="49251"/>
            </a:xfrm>
            <a:custGeom>
              <a:avLst/>
              <a:gdLst>
                <a:gd name="connsiteX0" fmla="*/ 0 w 289941"/>
                <a:gd name="connsiteY0" fmla="*/ 0 h 43148"/>
                <a:gd name="connsiteX1" fmla="*/ 289941 w 289941"/>
                <a:gd name="connsiteY1" fmla="*/ 0 h 43148"/>
                <a:gd name="connsiteX2" fmla="*/ 289941 w 289941"/>
                <a:gd name="connsiteY2" fmla="*/ 43148 h 43148"/>
                <a:gd name="connsiteX3" fmla="*/ 0 w 289941"/>
                <a:gd name="connsiteY3" fmla="*/ 4314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941" h="43148">
                  <a:moveTo>
                    <a:pt x="0" y="0"/>
                  </a:moveTo>
                  <a:lnTo>
                    <a:pt x="289941" y="0"/>
                  </a:lnTo>
                  <a:lnTo>
                    <a:pt x="289941" y="43148"/>
                  </a:lnTo>
                  <a:lnTo>
                    <a:pt x="0" y="43148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B42FB08-7EE4-4DEC-B43A-95D596E92200}"/>
                </a:ext>
              </a:extLst>
            </p:cNvPr>
            <p:cNvSpPr/>
            <p:nvPr/>
          </p:nvSpPr>
          <p:spPr>
            <a:xfrm>
              <a:off x="10823960" y="4186167"/>
              <a:ext cx="325076" cy="1327596"/>
            </a:xfrm>
            <a:custGeom>
              <a:avLst/>
              <a:gdLst>
                <a:gd name="connsiteX0" fmla="*/ 0 w 284797"/>
                <a:gd name="connsiteY0" fmla="*/ 0 h 1163097"/>
                <a:gd name="connsiteX1" fmla="*/ 284798 w 284797"/>
                <a:gd name="connsiteY1" fmla="*/ 0 h 1163097"/>
                <a:gd name="connsiteX2" fmla="*/ 284798 w 284797"/>
                <a:gd name="connsiteY2" fmla="*/ 1163098 h 1163097"/>
                <a:gd name="connsiteX3" fmla="*/ 0 w 284797"/>
                <a:gd name="connsiteY3" fmla="*/ 1163098 h 116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797" h="1163097">
                  <a:moveTo>
                    <a:pt x="0" y="0"/>
                  </a:moveTo>
                  <a:lnTo>
                    <a:pt x="284798" y="0"/>
                  </a:lnTo>
                  <a:lnTo>
                    <a:pt x="284798" y="1163098"/>
                  </a:lnTo>
                  <a:lnTo>
                    <a:pt x="0" y="1163098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380BAF15-97CF-4800-9846-13A0E5EF23E9}"/>
                </a:ext>
              </a:extLst>
            </p:cNvPr>
            <p:cNvSpPr/>
            <p:nvPr/>
          </p:nvSpPr>
          <p:spPr>
            <a:xfrm>
              <a:off x="9967778" y="4375016"/>
              <a:ext cx="753004" cy="425753"/>
            </a:xfrm>
            <a:custGeom>
              <a:avLst/>
              <a:gdLst>
                <a:gd name="connsiteX0" fmla="*/ 659701 w 659701"/>
                <a:gd name="connsiteY0" fmla="*/ 372999 h 372999"/>
                <a:gd name="connsiteX1" fmla="*/ 0 w 659701"/>
                <a:gd name="connsiteY1" fmla="*/ 372999 h 372999"/>
                <a:gd name="connsiteX2" fmla="*/ 0 w 659701"/>
                <a:gd name="connsiteY2" fmla="*/ 0 h 372999"/>
                <a:gd name="connsiteX3" fmla="*/ 659701 w 659701"/>
                <a:gd name="connsiteY3" fmla="*/ 0 h 372999"/>
                <a:gd name="connsiteX4" fmla="*/ 2476 w 659701"/>
                <a:gd name="connsiteY4" fmla="*/ 370618 h 372999"/>
                <a:gd name="connsiteX5" fmla="*/ 657320 w 659701"/>
                <a:gd name="connsiteY5" fmla="*/ 370618 h 372999"/>
                <a:gd name="connsiteX6" fmla="*/ 657320 w 659701"/>
                <a:gd name="connsiteY6" fmla="*/ 2381 h 372999"/>
                <a:gd name="connsiteX7" fmla="*/ 2381 w 659701"/>
                <a:gd name="connsiteY7" fmla="*/ 2381 h 37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701" h="372999">
                  <a:moveTo>
                    <a:pt x="659701" y="372999"/>
                  </a:moveTo>
                  <a:lnTo>
                    <a:pt x="0" y="372999"/>
                  </a:lnTo>
                  <a:lnTo>
                    <a:pt x="0" y="0"/>
                  </a:lnTo>
                  <a:lnTo>
                    <a:pt x="659701" y="0"/>
                  </a:lnTo>
                  <a:close/>
                  <a:moveTo>
                    <a:pt x="2476" y="370618"/>
                  </a:moveTo>
                  <a:lnTo>
                    <a:pt x="657320" y="370618"/>
                  </a:lnTo>
                  <a:lnTo>
                    <a:pt x="657320" y="2381"/>
                  </a:lnTo>
                  <a:lnTo>
                    <a:pt x="2381" y="238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56E0E821-3859-4BFD-8F2D-BC957EFE9EB8}"/>
                </a:ext>
              </a:extLst>
            </p:cNvPr>
            <p:cNvSpPr/>
            <p:nvPr/>
          </p:nvSpPr>
          <p:spPr>
            <a:xfrm>
              <a:off x="10239256" y="4499611"/>
              <a:ext cx="146556" cy="84258"/>
            </a:xfrm>
            <a:custGeom>
              <a:avLst/>
              <a:gdLst>
                <a:gd name="connsiteX0" fmla="*/ 0 w 128397"/>
                <a:gd name="connsiteY0" fmla="*/ 0 h 73818"/>
                <a:gd name="connsiteX1" fmla="*/ 128397 w 128397"/>
                <a:gd name="connsiteY1" fmla="*/ 0 h 73818"/>
                <a:gd name="connsiteX2" fmla="*/ 128397 w 128397"/>
                <a:gd name="connsiteY2" fmla="*/ 73819 h 73818"/>
                <a:gd name="connsiteX3" fmla="*/ 0 w 128397"/>
                <a:gd name="connsiteY3" fmla="*/ 73819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97" h="73818">
                  <a:moveTo>
                    <a:pt x="0" y="0"/>
                  </a:moveTo>
                  <a:lnTo>
                    <a:pt x="128397" y="0"/>
                  </a:lnTo>
                  <a:lnTo>
                    <a:pt x="128397" y="73819"/>
                  </a:lnTo>
                  <a:lnTo>
                    <a:pt x="0" y="7381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9877BE9-76A7-46BE-90B2-9723BFEF2CCF}"/>
                </a:ext>
              </a:extLst>
            </p:cNvPr>
            <p:cNvSpPr/>
            <p:nvPr/>
          </p:nvSpPr>
          <p:spPr>
            <a:xfrm>
              <a:off x="10281223" y="4504503"/>
              <a:ext cx="149274" cy="74256"/>
            </a:xfrm>
            <a:custGeom>
              <a:avLst/>
              <a:gdLst>
                <a:gd name="connsiteX0" fmla="*/ 130778 w 130778"/>
                <a:gd name="connsiteY0" fmla="*/ 65056 h 65055"/>
                <a:gd name="connsiteX1" fmla="*/ 0 w 130778"/>
                <a:gd name="connsiteY1" fmla="*/ 65056 h 65055"/>
                <a:gd name="connsiteX2" fmla="*/ 0 w 130778"/>
                <a:gd name="connsiteY2" fmla="*/ 0 h 65055"/>
                <a:gd name="connsiteX3" fmla="*/ 130778 w 130778"/>
                <a:gd name="connsiteY3" fmla="*/ 0 h 65055"/>
                <a:gd name="connsiteX4" fmla="*/ 2667 w 130778"/>
                <a:gd name="connsiteY4" fmla="*/ 62675 h 65055"/>
                <a:gd name="connsiteX5" fmla="*/ 128397 w 130778"/>
                <a:gd name="connsiteY5" fmla="*/ 62675 h 65055"/>
                <a:gd name="connsiteX6" fmla="*/ 128397 w 130778"/>
                <a:gd name="connsiteY6" fmla="*/ 2381 h 65055"/>
                <a:gd name="connsiteX7" fmla="*/ 2667 w 130778"/>
                <a:gd name="connsiteY7" fmla="*/ 2381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778" h="65055">
                  <a:moveTo>
                    <a:pt x="130778" y="65056"/>
                  </a:moveTo>
                  <a:lnTo>
                    <a:pt x="0" y="65056"/>
                  </a:lnTo>
                  <a:lnTo>
                    <a:pt x="0" y="0"/>
                  </a:lnTo>
                  <a:lnTo>
                    <a:pt x="130778" y="0"/>
                  </a:lnTo>
                  <a:close/>
                  <a:moveTo>
                    <a:pt x="2667" y="62675"/>
                  </a:moveTo>
                  <a:lnTo>
                    <a:pt x="128397" y="62675"/>
                  </a:lnTo>
                  <a:lnTo>
                    <a:pt x="128397" y="2381"/>
                  </a:lnTo>
                  <a:lnTo>
                    <a:pt x="2667" y="238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9FD14CC-EDBC-45EB-80AA-2441F310679D}"/>
                </a:ext>
              </a:extLst>
            </p:cNvPr>
            <p:cNvSpPr/>
            <p:nvPr/>
          </p:nvSpPr>
          <p:spPr>
            <a:xfrm>
              <a:off x="9967778" y="4909490"/>
              <a:ext cx="753004" cy="425861"/>
            </a:xfrm>
            <a:custGeom>
              <a:avLst/>
              <a:gdLst>
                <a:gd name="connsiteX0" fmla="*/ 659701 w 659701"/>
                <a:gd name="connsiteY0" fmla="*/ 373094 h 373094"/>
                <a:gd name="connsiteX1" fmla="*/ 0 w 659701"/>
                <a:gd name="connsiteY1" fmla="*/ 373094 h 373094"/>
                <a:gd name="connsiteX2" fmla="*/ 0 w 659701"/>
                <a:gd name="connsiteY2" fmla="*/ 0 h 373094"/>
                <a:gd name="connsiteX3" fmla="*/ 659701 w 659701"/>
                <a:gd name="connsiteY3" fmla="*/ 0 h 373094"/>
                <a:gd name="connsiteX4" fmla="*/ 2476 w 659701"/>
                <a:gd name="connsiteY4" fmla="*/ 370713 h 373094"/>
                <a:gd name="connsiteX5" fmla="*/ 657320 w 659701"/>
                <a:gd name="connsiteY5" fmla="*/ 370713 h 373094"/>
                <a:gd name="connsiteX6" fmla="*/ 657320 w 659701"/>
                <a:gd name="connsiteY6" fmla="*/ 2381 h 373094"/>
                <a:gd name="connsiteX7" fmla="*/ 2381 w 659701"/>
                <a:gd name="connsiteY7" fmla="*/ 2381 h 37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701" h="373094">
                  <a:moveTo>
                    <a:pt x="659701" y="373094"/>
                  </a:moveTo>
                  <a:lnTo>
                    <a:pt x="0" y="373094"/>
                  </a:lnTo>
                  <a:lnTo>
                    <a:pt x="0" y="0"/>
                  </a:lnTo>
                  <a:lnTo>
                    <a:pt x="659701" y="0"/>
                  </a:lnTo>
                  <a:close/>
                  <a:moveTo>
                    <a:pt x="2476" y="370713"/>
                  </a:moveTo>
                  <a:lnTo>
                    <a:pt x="657320" y="370713"/>
                  </a:lnTo>
                  <a:lnTo>
                    <a:pt x="657320" y="2381"/>
                  </a:lnTo>
                  <a:lnTo>
                    <a:pt x="2381" y="238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84FD028-E3E1-47A8-A016-639640E288D1}"/>
                </a:ext>
              </a:extLst>
            </p:cNvPr>
            <p:cNvSpPr/>
            <p:nvPr/>
          </p:nvSpPr>
          <p:spPr>
            <a:xfrm>
              <a:off x="10239256" y="5034085"/>
              <a:ext cx="146556" cy="84258"/>
            </a:xfrm>
            <a:custGeom>
              <a:avLst/>
              <a:gdLst>
                <a:gd name="connsiteX0" fmla="*/ 0 w 128397"/>
                <a:gd name="connsiteY0" fmla="*/ 0 h 73818"/>
                <a:gd name="connsiteX1" fmla="*/ 128397 w 128397"/>
                <a:gd name="connsiteY1" fmla="*/ 0 h 73818"/>
                <a:gd name="connsiteX2" fmla="*/ 128397 w 128397"/>
                <a:gd name="connsiteY2" fmla="*/ 73819 h 73818"/>
                <a:gd name="connsiteX3" fmla="*/ 0 w 128397"/>
                <a:gd name="connsiteY3" fmla="*/ 73819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97" h="73818">
                  <a:moveTo>
                    <a:pt x="0" y="0"/>
                  </a:moveTo>
                  <a:lnTo>
                    <a:pt x="128397" y="0"/>
                  </a:lnTo>
                  <a:lnTo>
                    <a:pt x="128397" y="73819"/>
                  </a:lnTo>
                  <a:lnTo>
                    <a:pt x="0" y="7381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A664BDCC-880C-46EF-B72B-40B5B49D9AB3}"/>
                </a:ext>
              </a:extLst>
            </p:cNvPr>
            <p:cNvSpPr/>
            <p:nvPr/>
          </p:nvSpPr>
          <p:spPr>
            <a:xfrm>
              <a:off x="10281223" y="5039304"/>
              <a:ext cx="149274" cy="73929"/>
            </a:xfrm>
            <a:custGeom>
              <a:avLst/>
              <a:gdLst>
                <a:gd name="connsiteX0" fmla="*/ 130778 w 130778"/>
                <a:gd name="connsiteY0" fmla="*/ 64770 h 64769"/>
                <a:gd name="connsiteX1" fmla="*/ 0 w 130778"/>
                <a:gd name="connsiteY1" fmla="*/ 64770 h 64769"/>
                <a:gd name="connsiteX2" fmla="*/ 0 w 130778"/>
                <a:gd name="connsiteY2" fmla="*/ 0 h 64769"/>
                <a:gd name="connsiteX3" fmla="*/ 130778 w 130778"/>
                <a:gd name="connsiteY3" fmla="*/ 0 h 64769"/>
                <a:gd name="connsiteX4" fmla="*/ 2667 w 130778"/>
                <a:gd name="connsiteY4" fmla="*/ 62389 h 64769"/>
                <a:gd name="connsiteX5" fmla="*/ 128397 w 130778"/>
                <a:gd name="connsiteY5" fmla="*/ 62389 h 64769"/>
                <a:gd name="connsiteX6" fmla="*/ 128397 w 130778"/>
                <a:gd name="connsiteY6" fmla="*/ 2191 h 64769"/>
                <a:gd name="connsiteX7" fmla="*/ 2667 w 130778"/>
                <a:gd name="connsiteY7" fmla="*/ 2191 h 6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778" h="64769">
                  <a:moveTo>
                    <a:pt x="130778" y="64770"/>
                  </a:moveTo>
                  <a:lnTo>
                    <a:pt x="0" y="64770"/>
                  </a:lnTo>
                  <a:lnTo>
                    <a:pt x="0" y="0"/>
                  </a:lnTo>
                  <a:lnTo>
                    <a:pt x="130778" y="0"/>
                  </a:lnTo>
                  <a:close/>
                  <a:moveTo>
                    <a:pt x="2667" y="62389"/>
                  </a:moveTo>
                  <a:lnTo>
                    <a:pt x="128397" y="62389"/>
                  </a:lnTo>
                  <a:lnTo>
                    <a:pt x="128397" y="2191"/>
                  </a:lnTo>
                  <a:lnTo>
                    <a:pt x="2667" y="219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B0EA186C-3ED1-4965-8C89-09639852BDEB}"/>
                </a:ext>
              </a:extLst>
            </p:cNvPr>
            <p:cNvSpPr/>
            <p:nvPr/>
          </p:nvSpPr>
          <p:spPr>
            <a:xfrm>
              <a:off x="10074652" y="3812817"/>
              <a:ext cx="524689" cy="324098"/>
            </a:xfrm>
            <a:custGeom>
              <a:avLst/>
              <a:gdLst>
                <a:gd name="connsiteX0" fmla="*/ 459677 w 459676"/>
                <a:gd name="connsiteY0" fmla="*/ 283940 h 283940"/>
                <a:gd name="connsiteX1" fmla="*/ 68389 w 459676"/>
                <a:gd name="connsiteY1" fmla="*/ 283940 h 283940"/>
                <a:gd name="connsiteX2" fmla="*/ 0 w 459676"/>
                <a:gd name="connsiteY2" fmla="*/ 0 h 283940"/>
                <a:gd name="connsiteX3" fmla="*/ 391287 w 459676"/>
                <a:gd name="connsiteY3" fmla="*/ 0 h 283940"/>
                <a:gd name="connsiteX4" fmla="*/ 459677 w 459676"/>
                <a:gd name="connsiteY4" fmla="*/ 283940 h 28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6" h="283940">
                  <a:moveTo>
                    <a:pt x="459677" y="283940"/>
                  </a:moveTo>
                  <a:lnTo>
                    <a:pt x="68389" y="283940"/>
                  </a:lnTo>
                  <a:lnTo>
                    <a:pt x="0" y="0"/>
                  </a:lnTo>
                  <a:lnTo>
                    <a:pt x="391287" y="0"/>
                  </a:lnTo>
                  <a:lnTo>
                    <a:pt x="459677" y="283940"/>
                  </a:ln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DFA2F72A-5112-43E0-963B-CA4D43CEC0FC}"/>
                </a:ext>
              </a:extLst>
            </p:cNvPr>
            <p:cNvSpPr/>
            <p:nvPr/>
          </p:nvSpPr>
          <p:spPr>
            <a:xfrm>
              <a:off x="9995285" y="3812817"/>
              <a:ext cx="524689" cy="324098"/>
            </a:xfrm>
            <a:custGeom>
              <a:avLst/>
              <a:gdLst>
                <a:gd name="connsiteX0" fmla="*/ 0 w 459676"/>
                <a:gd name="connsiteY0" fmla="*/ 283940 h 283940"/>
                <a:gd name="connsiteX1" fmla="*/ 391287 w 459676"/>
                <a:gd name="connsiteY1" fmla="*/ 283940 h 283940"/>
                <a:gd name="connsiteX2" fmla="*/ 459676 w 459676"/>
                <a:gd name="connsiteY2" fmla="*/ 0 h 283940"/>
                <a:gd name="connsiteX3" fmla="*/ 68389 w 459676"/>
                <a:gd name="connsiteY3" fmla="*/ 0 h 283940"/>
                <a:gd name="connsiteX4" fmla="*/ 0 w 459676"/>
                <a:gd name="connsiteY4" fmla="*/ 283940 h 28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6" h="283940">
                  <a:moveTo>
                    <a:pt x="0" y="283940"/>
                  </a:moveTo>
                  <a:lnTo>
                    <a:pt x="391287" y="283940"/>
                  </a:lnTo>
                  <a:lnTo>
                    <a:pt x="459676" y="0"/>
                  </a:lnTo>
                  <a:lnTo>
                    <a:pt x="68389" y="0"/>
                  </a:lnTo>
                  <a:lnTo>
                    <a:pt x="0" y="28394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CDD0A2A-30FC-4C03-9EFA-FFA1EDEAA3AD}"/>
                </a:ext>
              </a:extLst>
            </p:cNvPr>
            <p:cNvSpPr/>
            <p:nvPr/>
          </p:nvSpPr>
          <p:spPr>
            <a:xfrm>
              <a:off x="10048884" y="3856305"/>
              <a:ext cx="417489" cy="243753"/>
            </a:xfrm>
            <a:custGeom>
              <a:avLst/>
              <a:gdLst>
                <a:gd name="connsiteX0" fmla="*/ 365760 w 365759"/>
                <a:gd name="connsiteY0" fmla="*/ 0 h 213550"/>
                <a:gd name="connsiteX1" fmla="*/ 356235 w 365759"/>
                <a:gd name="connsiteY1" fmla="*/ 39719 h 213550"/>
                <a:gd name="connsiteX2" fmla="*/ 355663 w 365759"/>
                <a:gd name="connsiteY2" fmla="*/ 42100 h 213550"/>
                <a:gd name="connsiteX3" fmla="*/ 345757 w 365759"/>
                <a:gd name="connsiteY3" fmla="*/ 83344 h 213550"/>
                <a:gd name="connsiteX4" fmla="*/ 345186 w 365759"/>
                <a:gd name="connsiteY4" fmla="*/ 85820 h 213550"/>
                <a:gd name="connsiteX5" fmla="*/ 335280 w 365759"/>
                <a:gd name="connsiteY5" fmla="*/ 126968 h 213550"/>
                <a:gd name="connsiteX6" fmla="*/ 334708 w 365759"/>
                <a:gd name="connsiteY6" fmla="*/ 129445 h 213550"/>
                <a:gd name="connsiteX7" fmla="*/ 324803 w 365759"/>
                <a:gd name="connsiteY7" fmla="*/ 170688 h 213550"/>
                <a:gd name="connsiteX8" fmla="*/ 324231 w 365759"/>
                <a:gd name="connsiteY8" fmla="*/ 173164 h 213550"/>
                <a:gd name="connsiteX9" fmla="*/ 314515 w 365759"/>
                <a:gd name="connsiteY9" fmla="*/ 213550 h 213550"/>
                <a:gd name="connsiteX10" fmla="*/ 0 w 365759"/>
                <a:gd name="connsiteY10" fmla="*/ 213550 h 213550"/>
                <a:gd name="connsiteX11" fmla="*/ 9715 w 365759"/>
                <a:gd name="connsiteY11" fmla="*/ 173164 h 213550"/>
                <a:gd name="connsiteX12" fmla="*/ 10287 w 365759"/>
                <a:gd name="connsiteY12" fmla="*/ 170688 h 213550"/>
                <a:gd name="connsiteX13" fmla="*/ 20193 w 365759"/>
                <a:gd name="connsiteY13" fmla="*/ 129445 h 213550"/>
                <a:gd name="connsiteX14" fmla="*/ 20764 w 365759"/>
                <a:gd name="connsiteY14" fmla="*/ 126968 h 213550"/>
                <a:gd name="connsiteX15" fmla="*/ 30671 w 365759"/>
                <a:gd name="connsiteY15" fmla="*/ 85820 h 213550"/>
                <a:gd name="connsiteX16" fmla="*/ 31242 w 365759"/>
                <a:gd name="connsiteY16" fmla="*/ 83344 h 213550"/>
                <a:gd name="connsiteX17" fmla="*/ 41148 w 365759"/>
                <a:gd name="connsiteY17" fmla="*/ 42100 h 213550"/>
                <a:gd name="connsiteX18" fmla="*/ 41720 w 365759"/>
                <a:gd name="connsiteY18" fmla="*/ 39719 h 213550"/>
                <a:gd name="connsiteX19" fmla="*/ 51245 w 365759"/>
                <a:gd name="connsiteY19" fmla="*/ 0 h 213550"/>
                <a:gd name="connsiteX20" fmla="*/ 365760 w 365759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5759" h="213550">
                  <a:moveTo>
                    <a:pt x="365760" y="0"/>
                  </a:moveTo>
                  <a:lnTo>
                    <a:pt x="356235" y="39719"/>
                  </a:lnTo>
                  <a:lnTo>
                    <a:pt x="355663" y="42100"/>
                  </a:lnTo>
                  <a:lnTo>
                    <a:pt x="345757" y="83344"/>
                  </a:lnTo>
                  <a:lnTo>
                    <a:pt x="345186" y="85820"/>
                  </a:lnTo>
                  <a:lnTo>
                    <a:pt x="335280" y="126968"/>
                  </a:lnTo>
                  <a:lnTo>
                    <a:pt x="334708" y="129445"/>
                  </a:lnTo>
                  <a:lnTo>
                    <a:pt x="324803" y="170688"/>
                  </a:lnTo>
                  <a:lnTo>
                    <a:pt x="324231" y="173164"/>
                  </a:lnTo>
                  <a:lnTo>
                    <a:pt x="314515" y="213550"/>
                  </a:lnTo>
                  <a:lnTo>
                    <a:pt x="0" y="213550"/>
                  </a:lnTo>
                  <a:lnTo>
                    <a:pt x="9715" y="173164"/>
                  </a:lnTo>
                  <a:lnTo>
                    <a:pt x="10287" y="170688"/>
                  </a:lnTo>
                  <a:lnTo>
                    <a:pt x="20193" y="129445"/>
                  </a:lnTo>
                  <a:lnTo>
                    <a:pt x="20764" y="126968"/>
                  </a:lnTo>
                  <a:lnTo>
                    <a:pt x="30671" y="85820"/>
                  </a:lnTo>
                  <a:lnTo>
                    <a:pt x="31242" y="83344"/>
                  </a:lnTo>
                  <a:lnTo>
                    <a:pt x="41148" y="42100"/>
                  </a:lnTo>
                  <a:lnTo>
                    <a:pt x="41720" y="39719"/>
                  </a:lnTo>
                  <a:lnTo>
                    <a:pt x="51245" y="0"/>
                  </a:lnTo>
                  <a:lnTo>
                    <a:pt x="36576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C03885CA-4FEB-4504-B74F-7E08E26A9D97}"/>
                </a:ext>
              </a:extLst>
            </p:cNvPr>
            <p:cNvSpPr/>
            <p:nvPr/>
          </p:nvSpPr>
          <p:spPr>
            <a:xfrm>
              <a:off x="10098679" y="3856305"/>
              <a:ext cx="61319" cy="243753"/>
            </a:xfrm>
            <a:custGeom>
              <a:avLst/>
              <a:gdLst>
                <a:gd name="connsiteX0" fmla="*/ 53721 w 53721"/>
                <a:gd name="connsiteY0" fmla="*/ 0 h 213550"/>
                <a:gd name="connsiteX1" fmla="*/ 44196 w 53721"/>
                <a:gd name="connsiteY1" fmla="*/ 39719 h 213550"/>
                <a:gd name="connsiteX2" fmla="*/ 43625 w 53721"/>
                <a:gd name="connsiteY2" fmla="*/ 42100 h 213550"/>
                <a:gd name="connsiteX3" fmla="*/ 33719 w 53721"/>
                <a:gd name="connsiteY3" fmla="*/ 83344 h 213550"/>
                <a:gd name="connsiteX4" fmla="*/ 33147 w 53721"/>
                <a:gd name="connsiteY4" fmla="*/ 85820 h 213550"/>
                <a:gd name="connsiteX5" fmla="*/ 23241 w 53721"/>
                <a:gd name="connsiteY5" fmla="*/ 126968 h 213550"/>
                <a:gd name="connsiteX6" fmla="*/ 22670 w 53721"/>
                <a:gd name="connsiteY6" fmla="*/ 129445 h 213550"/>
                <a:gd name="connsiteX7" fmla="*/ 12763 w 53721"/>
                <a:gd name="connsiteY7" fmla="*/ 170688 h 213550"/>
                <a:gd name="connsiteX8" fmla="*/ 12192 w 53721"/>
                <a:gd name="connsiteY8" fmla="*/ 173164 h 213550"/>
                <a:gd name="connsiteX9" fmla="*/ 2477 w 53721"/>
                <a:gd name="connsiteY9" fmla="*/ 213550 h 213550"/>
                <a:gd name="connsiteX10" fmla="*/ 0 w 53721"/>
                <a:gd name="connsiteY10" fmla="*/ 213550 h 213550"/>
                <a:gd name="connsiteX11" fmla="*/ 9716 w 53721"/>
                <a:gd name="connsiteY11" fmla="*/ 173164 h 213550"/>
                <a:gd name="connsiteX12" fmla="*/ 10287 w 53721"/>
                <a:gd name="connsiteY12" fmla="*/ 170688 h 213550"/>
                <a:gd name="connsiteX13" fmla="*/ 20193 w 53721"/>
                <a:gd name="connsiteY13" fmla="*/ 129445 h 213550"/>
                <a:gd name="connsiteX14" fmla="*/ 20764 w 53721"/>
                <a:gd name="connsiteY14" fmla="*/ 126968 h 213550"/>
                <a:gd name="connsiteX15" fmla="*/ 30575 w 53721"/>
                <a:gd name="connsiteY15" fmla="*/ 85820 h 213550"/>
                <a:gd name="connsiteX16" fmla="*/ 31242 w 53721"/>
                <a:gd name="connsiteY16" fmla="*/ 83344 h 213550"/>
                <a:gd name="connsiteX17" fmla="*/ 41148 w 53721"/>
                <a:gd name="connsiteY17" fmla="*/ 42100 h 213550"/>
                <a:gd name="connsiteX18" fmla="*/ 41720 w 53721"/>
                <a:gd name="connsiteY18" fmla="*/ 39719 h 213550"/>
                <a:gd name="connsiteX19" fmla="*/ 51245 w 53721"/>
                <a:gd name="connsiteY19" fmla="*/ 0 h 213550"/>
                <a:gd name="connsiteX20" fmla="*/ 53721 w 53721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1" h="213550">
                  <a:moveTo>
                    <a:pt x="53721" y="0"/>
                  </a:moveTo>
                  <a:lnTo>
                    <a:pt x="44196" y="39719"/>
                  </a:lnTo>
                  <a:lnTo>
                    <a:pt x="43625" y="42100"/>
                  </a:lnTo>
                  <a:lnTo>
                    <a:pt x="33719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70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477" y="213550"/>
                  </a:lnTo>
                  <a:lnTo>
                    <a:pt x="0" y="213550"/>
                  </a:lnTo>
                  <a:lnTo>
                    <a:pt x="9716" y="173164"/>
                  </a:lnTo>
                  <a:lnTo>
                    <a:pt x="10287" y="170688"/>
                  </a:lnTo>
                  <a:lnTo>
                    <a:pt x="20193" y="129445"/>
                  </a:lnTo>
                  <a:lnTo>
                    <a:pt x="20764" y="126968"/>
                  </a:lnTo>
                  <a:lnTo>
                    <a:pt x="30575" y="85820"/>
                  </a:lnTo>
                  <a:lnTo>
                    <a:pt x="31242" y="83344"/>
                  </a:lnTo>
                  <a:lnTo>
                    <a:pt x="41148" y="42100"/>
                  </a:lnTo>
                  <a:lnTo>
                    <a:pt x="41720" y="39719"/>
                  </a:lnTo>
                  <a:lnTo>
                    <a:pt x="51245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47388CE-4C50-416D-8EAD-9BCD4A9247F0}"/>
                </a:ext>
              </a:extLst>
            </p:cNvPr>
            <p:cNvSpPr/>
            <p:nvPr/>
          </p:nvSpPr>
          <p:spPr>
            <a:xfrm>
              <a:off x="10149777" y="3856305"/>
              <a:ext cx="61318" cy="243753"/>
            </a:xfrm>
            <a:custGeom>
              <a:avLst/>
              <a:gdLst>
                <a:gd name="connsiteX0" fmla="*/ 53721 w 53720"/>
                <a:gd name="connsiteY0" fmla="*/ 0 h 213550"/>
                <a:gd name="connsiteX1" fmla="*/ 44196 w 53720"/>
                <a:gd name="connsiteY1" fmla="*/ 39719 h 213550"/>
                <a:gd name="connsiteX2" fmla="*/ 43624 w 53720"/>
                <a:gd name="connsiteY2" fmla="*/ 42100 h 213550"/>
                <a:gd name="connsiteX3" fmla="*/ 33719 w 53720"/>
                <a:gd name="connsiteY3" fmla="*/ 83344 h 213550"/>
                <a:gd name="connsiteX4" fmla="*/ 33147 w 53720"/>
                <a:gd name="connsiteY4" fmla="*/ 85820 h 213550"/>
                <a:gd name="connsiteX5" fmla="*/ 23241 w 53720"/>
                <a:gd name="connsiteY5" fmla="*/ 126968 h 213550"/>
                <a:gd name="connsiteX6" fmla="*/ 22670 w 53720"/>
                <a:gd name="connsiteY6" fmla="*/ 129445 h 213550"/>
                <a:gd name="connsiteX7" fmla="*/ 12763 w 53720"/>
                <a:gd name="connsiteY7" fmla="*/ 170688 h 213550"/>
                <a:gd name="connsiteX8" fmla="*/ 12192 w 53720"/>
                <a:gd name="connsiteY8" fmla="*/ 173164 h 213550"/>
                <a:gd name="connsiteX9" fmla="*/ 2572 w 53720"/>
                <a:gd name="connsiteY9" fmla="*/ 213550 h 213550"/>
                <a:gd name="connsiteX10" fmla="*/ 0 w 53720"/>
                <a:gd name="connsiteY10" fmla="*/ 213550 h 213550"/>
                <a:gd name="connsiteX11" fmla="*/ 9715 w 53720"/>
                <a:gd name="connsiteY11" fmla="*/ 173164 h 213550"/>
                <a:gd name="connsiteX12" fmla="*/ 10287 w 53720"/>
                <a:gd name="connsiteY12" fmla="*/ 170688 h 213550"/>
                <a:gd name="connsiteX13" fmla="*/ 20193 w 53720"/>
                <a:gd name="connsiteY13" fmla="*/ 129445 h 213550"/>
                <a:gd name="connsiteX14" fmla="*/ 20764 w 53720"/>
                <a:gd name="connsiteY14" fmla="*/ 126968 h 213550"/>
                <a:gd name="connsiteX15" fmla="*/ 30671 w 53720"/>
                <a:gd name="connsiteY15" fmla="*/ 85820 h 213550"/>
                <a:gd name="connsiteX16" fmla="*/ 31242 w 53720"/>
                <a:gd name="connsiteY16" fmla="*/ 83344 h 213550"/>
                <a:gd name="connsiteX17" fmla="*/ 41148 w 53720"/>
                <a:gd name="connsiteY17" fmla="*/ 42100 h 213550"/>
                <a:gd name="connsiteX18" fmla="*/ 41720 w 53720"/>
                <a:gd name="connsiteY18" fmla="*/ 39719 h 213550"/>
                <a:gd name="connsiteX19" fmla="*/ 51245 w 53720"/>
                <a:gd name="connsiteY19" fmla="*/ 0 h 213550"/>
                <a:gd name="connsiteX20" fmla="*/ 53721 w 53720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0" h="213550">
                  <a:moveTo>
                    <a:pt x="53721" y="0"/>
                  </a:moveTo>
                  <a:lnTo>
                    <a:pt x="44196" y="39719"/>
                  </a:lnTo>
                  <a:lnTo>
                    <a:pt x="43624" y="42100"/>
                  </a:lnTo>
                  <a:lnTo>
                    <a:pt x="33719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70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572" y="213550"/>
                  </a:lnTo>
                  <a:lnTo>
                    <a:pt x="0" y="213550"/>
                  </a:lnTo>
                  <a:lnTo>
                    <a:pt x="9715" y="173164"/>
                  </a:lnTo>
                  <a:lnTo>
                    <a:pt x="10287" y="170688"/>
                  </a:lnTo>
                  <a:lnTo>
                    <a:pt x="20193" y="129445"/>
                  </a:lnTo>
                  <a:lnTo>
                    <a:pt x="20764" y="126968"/>
                  </a:lnTo>
                  <a:lnTo>
                    <a:pt x="30671" y="85820"/>
                  </a:lnTo>
                  <a:lnTo>
                    <a:pt x="31242" y="83344"/>
                  </a:lnTo>
                  <a:lnTo>
                    <a:pt x="41148" y="42100"/>
                  </a:lnTo>
                  <a:lnTo>
                    <a:pt x="41720" y="39719"/>
                  </a:lnTo>
                  <a:lnTo>
                    <a:pt x="51245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8441B9D-26DE-4487-AC4C-5D9A7741C94E}"/>
                </a:ext>
              </a:extLst>
            </p:cNvPr>
            <p:cNvSpPr/>
            <p:nvPr/>
          </p:nvSpPr>
          <p:spPr>
            <a:xfrm>
              <a:off x="10200986" y="3856305"/>
              <a:ext cx="61319" cy="243753"/>
            </a:xfrm>
            <a:custGeom>
              <a:avLst/>
              <a:gdLst>
                <a:gd name="connsiteX0" fmla="*/ 53721 w 53721"/>
                <a:gd name="connsiteY0" fmla="*/ 0 h 213550"/>
                <a:gd name="connsiteX1" fmla="*/ 44196 w 53721"/>
                <a:gd name="connsiteY1" fmla="*/ 39719 h 213550"/>
                <a:gd name="connsiteX2" fmla="*/ 43625 w 53721"/>
                <a:gd name="connsiteY2" fmla="*/ 42100 h 213550"/>
                <a:gd name="connsiteX3" fmla="*/ 33719 w 53721"/>
                <a:gd name="connsiteY3" fmla="*/ 83344 h 213550"/>
                <a:gd name="connsiteX4" fmla="*/ 33147 w 53721"/>
                <a:gd name="connsiteY4" fmla="*/ 85820 h 213550"/>
                <a:gd name="connsiteX5" fmla="*/ 23241 w 53721"/>
                <a:gd name="connsiteY5" fmla="*/ 126968 h 213550"/>
                <a:gd name="connsiteX6" fmla="*/ 22670 w 53721"/>
                <a:gd name="connsiteY6" fmla="*/ 129445 h 213550"/>
                <a:gd name="connsiteX7" fmla="*/ 12763 w 53721"/>
                <a:gd name="connsiteY7" fmla="*/ 170688 h 213550"/>
                <a:gd name="connsiteX8" fmla="*/ 12192 w 53721"/>
                <a:gd name="connsiteY8" fmla="*/ 173164 h 213550"/>
                <a:gd name="connsiteX9" fmla="*/ 2477 w 53721"/>
                <a:gd name="connsiteY9" fmla="*/ 213550 h 213550"/>
                <a:gd name="connsiteX10" fmla="*/ 0 w 53721"/>
                <a:gd name="connsiteY10" fmla="*/ 213550 h 213550"/>
                <a:gd name="connsiteX11" fmla="*/ 9715 w 53721"/>
                <a:gd name="connsiteY11" fmla="*/ 173164 h 213550"/>
                <a:gd name="connsiteX12" fmla="*/ 10287 w 53721"/>
                <a:gd name="connsiteY12" fmla="*/ 170688 h 213550"/>
                <a:gd name="connsiteX13" fmla="*/ 20098 w 53721"/>
                <a:gd name="connsiteY13" fmla="*/ 129445 h 213550"/>
                <a:gd name="connsiteX14" fmla="*/ 20764 w 53721"/>
                <a:gd name="connsiteY14" fmla="*/ 126968 h 213550"/>
                <a:gd name="connsiteX15" fmla="*/ 30575 w 53721"/>
                <a:gd name="connsiteY15" fmla="*/ 85820 h 213550"/>
                <a:gd name="connsiteX16" fmla="*/ 31242 w 53721"/>
                <a:gd name="connsiteY16" fmla="*/ 83344 h 213550"/>
                <a:gd name="connsiteX17" fmla="*/ 41053 w 53721"/>
                <a:gd name="connsiteY17" fmla="*/ 42100 h 213550"/>
                <a:gd name="connsiteX18" fmla="*/ 41720 w 53721"/>
                <a:gd name="connsiteY18" fmla="*/ 39719 h 213550"/>
                <a:gd name="connsiteX19" fmla="*/ 51149 w 53721"/>
                <a:gd name="connsiteY19" fmla="*/ 0 h 213550"/>
                <a:gd name="connsiteX20" fmla="*/ 53721 w 53721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1" h="213550">
                  <a:moveTo>
                    <a:pt x="53721" y="0"/>
                  </a:moveTo>
                  <a:lnTo>
                    <a:pt x="44196" y="39719"/>
                  </a:lnTo>
                  <a:lnTo>
                    <a:pt x="43625" y="42100"/>
                  </a:lnTo>
                  <a:lnTo>
                    <a:pt x="33719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70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477" y="213550"/>
                  </a:lnTo>
                  <a:lnTo>
                    <a:pt x="0" y="213550"/>
                  </a:lnTo>
                  <a:lnTo>
                    <a:pt x="9715" y="173164"/>
                  </a:lnTo>
                  <a:lnTo>
                    <a:pt x="10287" y="170688"/>
                  </a:lnTo>
                  <a:lnTo>
                    <a:pt x="20098" y="129445"/>
                  </a:lnTo>
                  <a:lnTo>
                    <a:pt x="20764" y="126968"/>
                  </a:lnTo>
                  <a:lnTo>
                    <a:pt x="30575" y="85820"/>
                  </a:lnTo>
                  <a:lnTo>
                    <a:pt x="31242" y="83344"/>
                  </a:lnTo>
                  <a:lnTo>
                    <a:pt x="41053" y="42100"/>
                  </a:lnTo>
                  <a:lnTo>
                    <a:pt x="41720" y="39719"/>
                  </a:lnTo>
                  <a:lnTo>
                    <a:pt x="51149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4EDAD79-53D2-497E-A1FF-28E0BE7041F2}"/>
                </a:ext>
              </a:extLst>
            </p:cNvPr>
            <p:cNvSpPr/>
            <p:nvPr/>
          </p:nvSpPr>
          <p:spPr>
            <a:xfrm>
              <a:off x="10252085" y="3856305"/>
              <a:ext cx="61318" cy="243753"/>
            </a:xfrm>
            <a:custGeom>
              <a:avLst/>
              <a:gdLst>
                <a:gd name="connsiteX0" fmla="*/ 53721 w 53720"/>
                <a:gd name="connsiteY0" fmla="*/ 0 h 213550"/>
                <a:gd name="connsiteX1" fmla="*/ 44196 w 53720"/>
                <a:gd name="connsiteY1" fmla="*/ 39719 h 213550"/>
                <a:gd name="connsiteX2" fmla="*/ 43624 w 53720"/>
                <a:gd name="connsiteY2" fmla="*/ 42100 h 213550"/>
                <a:gd name="connsiteX3" fmla="*/ 33718 w 53720"/>
                <a:gd name="connsiteY3" fmla="*/ 83344 h 213550"/>
                <a:gd name="connsiteX4" fmla="*/ 33147 w 53720"/>
                <a:gd name="connsiteY4" fmla="*/ 85820 h 213550"/>
                <a:gd name="connsiteX5" fmla="*/ 23241 w 53720"/>
                <a:gd name="connsiteY5" fmla="*/ 126968 h 213550"/>
                <a:gd name="connsiteX6" fmla="*/ 22670 w 53720"/>
                <a:gd name="connsiteY6" fmla="*/ 129445 h 213550"/>
                <a:gd name="connsiteX7" fmla="*/ 12763 w 53720"/>
                <a:gd name="connsiteY7" fmla="*/ 170688 h 213550"/>
                <a:gd name="connsiteX8" fmla="*/ 12192 w 53720"/>
                <a:gd name="connsiteY8" fmla="*/ 173164 h 213550"/>
                <a:gd name="connsiteX9" fmla="*/ 2476 w 53720"/>
                <a:gd name="connsiteY9" fmla="*/ 213550 h 213550"/>
                <a:gd name="connsiteX10" fmla="*/ 0 w 53720"/>
                <a:gd name="connsiteY10" fmla="*/ 213550 h 213550"/>
                <a:gd name="connsiteX11" fmla="*/ 9715 w 53720"/>
                <a:gd name="connsiteY11" fmla="*/ 173164 h 213550"/>
                <a:gd name="connsiteX12" fmla="*/ 10287 w 53720"/>
                <a:gd name="connsiteY12" fmla="*/ 170688 h 213550"/>
                <a:gd name="connsiteX13" fmla="*/ 20193 w 53720"/>
                <a:gd name="connsiteY13" fmla="*/ 129445 h 213550"/>
                <a:gd name="connsiteX14" fmla="*/ 20764 w 53720"/>
                <a:gd name="connsiteY14" fmla="*/ 126968 h 213550"/>
                <a:gd name="connsiteX15" fmla="*/ 30671 w 53720"/>
                <a:gd name="connsiteY15" fmla="*/ 85820 h 213550"/>
                <a:gd name="connsiteX16" fmla="*/ 31242 w 53720"/>
                <a:gd name="connsiteY16" fmla="*/ 83344 h 213550"/>
                <a:gd name="connsiteX17" fmla="*/ 41148 w 53720"/>
                <a:gd name="connsiteY17" fmla="*/ 42100 h 213550"/>
                <a:gd name="connsiteX18" fmla="*/ 41720 w 53720"/>
                <a:gd name="connsiteY18" fmla="*/ 39719 h 213550"/>
                <a:gd name="connsiteX19" fmla="*/ 51245 w 53720"/>
                <a:gd name="connsiteY19" fmla="*/ 0 h 213550"/>
                <a:gd name="connsiteX20" fmla="*/ 53721 w 53720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0" h="213550">
                  <a:moveTo>
                    <a:pt x="53721" y="0"/>
                  </a:moveTo>
                  <a:lnTo>
                    <a:pt x="44196" y="39719"/>
                  </a:lnTo>
                  <a:lnTo>
                    <a:pt x="43624" y="42100"/>
                  </a:lnTo>
                  <a:lnTo>
                    <a:pt x="33718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70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476" y="213550"/>
                  </a:lnTo>
                  <a:lnTo>
                    <a:pt x="0" y="213550"/>
                  </a:lnTo>
                  <a:lnTo>
                    <a:pt x="9715" y="173164"/>
                  </a:lnTo>
                  <a:lnTo>
                    <a:pt x="10287" y="170688"/>
                  </a:lnTo>
                  <a:lnTo>
                    <a:pt x="20193" y="129445"/>
                  </a:lnTo>
                  <a:lnTo>
                    <a:pt x="20764" y="126968"/>
                  </a:lnTo>
                  <a:lnTo>
                    <a:pt x="30671" y="85820"/>
                  </a:lnTo>
                  <a:lnTo>
                    <a:pt x="31242" y="83344"/>
                  </a:lnTo>
                  <a:lnTo>
                    <a:pt x="41148" y="42100"/>
                  </a:lnTo>
                  <a:lnTo>
                    <a:pt x="41720" y="39719"/>
                  </a:lnTo>
                  <a:lnTo>
                    <a:pt x="51245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217F471F-055F-4FB3-9052-D48A63E48AD2}"/>
                </a:ext>
              </a:extLst>
            </p:cNvPr>
            <p:cNvSpPr/>
            <p:nvPr/>
          </p:nvSpPr>
          <p:spPr>
            <a:xfrm>
              <a:off x="10303292" y="3856305"/>
              <a:ext cx="61319" cy="243753"/>
            </a:xfrm>
            <a:custGeom>
              <a:avLst/>
              <a:gdLst>
                <a:gd name="connsiteX0" fmla="*/ 53721 w 53721"/>
                <a:gd name="connsiteY0" fmla="*/ 0 h 213550"/>
                <a:gd name="connsiteX1" fmla="*/ 44196 w 53721"/>
                <a:gd name="connsiteY1" fmla="*/ 39719 h 213550"/>
                <a:gd name="connsiteX2" fmla="*/ 43529 w 53721"/>
                <a:gd name="connsiteY2" fmla="*/ 42100 h 213550"/>
                <a:gd name="connsiteX3" fmla="*/ 33719 w 53721"/>
                <a:gd name="connsiteY3" fmla="*/ 83344 h 213550"/>
                <a:gd name="connsiteX4" fmla="*/ 33147 w 53721"/>
                <a:gd name="connsiteY4" fmla="*/ 85820 h 213550"/>
                <a:gd name="connsiteX5" fmla="*/ 23241 w 53721"/>
                <a:gd name="connsiteY5" fmla="*/ 126968 h 213550"/>
                <a:gd name="connsiteX6" fmla="*/ 22670 w 53721"/>
                <a:gd name="connsiteY6" fmla="*/ 129445 h 213550"/>
                <a:gd name="connsiteX7" fmla="*/ 12763 w 53721"/>
                <a:gd name="connsiteY7" fmla="*/ 170688 h 213550"/>
                <a:gd name="connsiteX8" fmla="*/ 12192 w 53721"/>
                <a:gd name="connsiteY8" fmla="*/ 173164 h 213550"/>
                <a:gd name="connsiteX9" fmla="*/ 2477 w 53721"/>
                <a:gd name="connsiteY9" fmla="*/ 213550 h 213550"/>
                <a:gd name="connsiteX10" fmla="*/ 0 w 53721"/>
                <a:gd name="connsiteY10" fmla="*/ 213550 h 213550"/>
                <a:gd name="connsiteX11" fmla="*/ 9620 w 53721"/>
                <a:gd name="connsiteY11" fmla="*/ 173164 h 213550"/>
                <a:gd name="connsiteX12" fmla="*/ 10287 w 53721"/>
                <a:gd name="connsiteY12" fmla="*/ 170688 h 213550"/>
                <a:gd name="connsiteX13" fmla="*/ 20098 w 53721"/>
                <a:gd name="connsiteY13" fmla="*/ 129445 h 213550"/>
                <a:gd name="connsiteX14" fmla="*/ 20669 w 53721"/>
                <a:gd name="connsiteY14" fmla="*/ 126968 h 213550"/>
                <a:gd name="connsiteX15" fmla="*/ 30575 w 53721"/>
                <a:gd name="connsiteY15" fmla="*/ 85820 h 213550"/>
                <a:gd name="connsiteX16" fmla="*/ 31147 w 53721"/>
                <a:gd name="connsiteY16" fmla="*/ 83344 h 213550"/>
                <a:gd name="connsiteX17" fmla="*/ 41053 w 53721"/>
                <a:gd name="connsiteY17" fmla="*/ 42100 h 213550"/>
                <a:gd name="connsiteX18" fmla="*/ 41624 w 53721"/>
                <a:gd name="connsiteY18" fmla="*/ 39719 h 213550"/>
                <a:gd name="connsiteX19" fmla="*/ 51149 w 53721"/>
                <a:gd name="connsiteY19" fmla="*/ 0 h 213550"/>
                <a:gd name="connsiteX20" fmla="*/ 53721 w 53721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1" h="213550">
                  <a:moveTo>
                    <a:pt x="53721" y="0"/>
                  </a:moveTo>
                  <a:lnTo>
                    <a:pt x="44196" y="39719"/>
                  </a:lnTo>
                  <a:lnTo>
                    <a:pt x="43529" y="42100"/>
                  </a:lnTo>
                  <a:lnTo>
                    <a:pt x="33719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70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477" y="213550"/>
                  </a:lnTo>
                  <a:lnTo>
                    <a:pt x="0" y="213550"/>
                  </a:lnTo>
                  <a:lnTo>
                    <a:pt x="9620" y="173164"/>
                  </a:lnTo>
                  <a:lnTo>
                    <a:pt x="10287" y="170688"/>
                  </a:lnTo>
                  <a:lnTo>
                    <a:pt x="20098" y="129445"/>
                  </a:lnTo>
                  <a:lnTo>
                    <a:pt x="20669" y="126968"/>
                  </a:lnTo>
                  <a:lnTo>
                    <a:pt x="30575" y="85820"/>
                  </a:lnTo>
                  <a:lnTo>
                    <a:pt x="31147" y="83344"/>
                  </a:lnTo>
                  <a:lnTo>
                    <a:pt x="41053" y="42100"/>
                  </a:lnTo>
                  <a:lnTo>
                    <a:pt x="41624" y="39719"/>
                  </a:lnTo>
                  <a:lnTo>
                    <a:pt x="51149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92911EAC-3089-45E3-A7D5-911D431640C9}"/>
                </a:ext>
              </a:extLst>
            </p:cNvPr>
            <p:cNvSpPr/>
            <p:nvPr/>
          </p:nvSpPr>
          <p:spPr>
            <a:xfrm>
              <a:off x="10354392" y="3856305"/>
              <a:ext cx="61318" cy="243753"/>
            </a:xfrm>
            <a:custGeom>
              <a:avLst/>
              <a:gdLst>
                <a:gd name="connsiteX0" fmla="*/ 53721 w 53720"/>
                <a:gd name="connsiteY0" fmla="*/ 0 h 213550"/>
                <a:gd name="connsiteX1" fmla="*/ 44196 w 53720"/>
                <a:gd name="connsiteY1" fmla="*/ 39719 h 213550"/>
                <a:gd name="connsiteX2" fmla="*/ 43624 w 53720"/>
                <a:gd name="connsiteY2" fmla="*/ 42100 h 213550"/>
                <a:gd name="connsiteX3" fmla="*/ 33718 w 53720"/>
                <a:gd name="connsiteY3" fmla="*/ 83344 h 213550"/>
                <a:gd name="connsiteX4" fmla="*/ 33147 w 53720"/>
                <a:gd name="connsiteY4" fmla="*/ 85820 h 213550"/>
                <a:gd name="connsiteX5" fmla="*/ 23241 w 53720"/>
                <a:gd name="connsiteY5" fmla="*/ 126968 h 213550"/>
                <a:gd name="connsiteX6" fmla="*/ 22669 w 53720"/>
                <a:gd name="connsiteY6" fmla="*/ 129445 h 213550"/>
                <a:gd name="connsiteX7" fmla="*/ 12763 w 53720"/>
                <a:gd name="connsiteY7" fmla="*/ 170688 h 213550"/>
                <a:gd name="connsiteX8" fmla="*/ 12192 w 53720"/>
                <a:gd name="connsiteY8" fmla="*/ 173164 h 213550"/>
                <a:gd name="connsiteX9" fmla="*/ 2476 w 53720"/>
                <a:gd name="connsiteY9" fmla="*/ 213550 h 213550"/>
                <a:gd name="connsiteX10" fmla="*/ 0 w 53720"/>
                <a:gd name="connsiteY10" fmla="*/ 213550 h 213550"/>
                <a:gd name="connsiteX11" fmla="*/ 9715 w 53720"/>
                <a:gd name="connsiteY11" fmla="*/ 173164 h 213550"/>
                <a:gd name="connsiteX12" fmla="*/ 10287 w 53720"/>
                <a:gd name="connsiteY12" fmla="*/ 170688 h 213550"/>
                <a:gd name="connsiteX13" fmla="*/ 20193 w 53720"/>
                <a:gd name="connsiteY13" fmla="*/ 129445 h 213550"/>
                <a:gd name="connsiteX14" fmla="*/ 20764 w 53720"/>
                <a:gd name="connsiteY14" fmla="*/ 126968 h 213550"/>
                <a:gd name="connsiteX15" fmla="*/ 30575 w 53720"/>
                <a:gd name="connsiteY15" fmla="*/ 85820 h 213550"/>
                <a:gd name="connsiteX16" fmla="*/ 31242 w 53720"/>
                <a:gd name="connsiteY16" fmla="*/ 83344 h 213550"/>
                <a:gd name="connsiteX17" fmla="*/ 41148 w 53720"/>
                <a:gd name="connsiteY17" fmla="*/ 42100 h 213550"/>
                <a:gd name="connsiteX18" fmla="*/ 41719 w 53720"/>
                <a:gd name="connsiteY18" fmla="*/ 39719 h 213550"/>
                <a:gd name="connsiteX19" fmla="*/ 51244 w 53720"/>
                <a:gd name="connsiteY19" fmla="*/ 0 h 213550"/>
                <a:gd name="connsiteX20" fmla="*/ 53721 w 53720"/>
                <a:gd name="connsiteY20" fmla="*/ 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720" h="213550">
                  <a:moveTo>
                    <a:pt x="53721" y="0"/>
                  </a:moveTo>
                  <a:lnTo>
                    <a:pt x="44196" y="39719"/>
                  </a:lnTo>
                  <a:lnTo>
                    <a:pt x="43624" y="42100"/>
                  </a:lnTo>
                  <a:lnTo>
                    <a:pt x="33718" y="83344"/>
                  </a:lnTo>
                  <a:lnTo>
                    <a:pt x="33147" y="85820"/>
                  </a:lnTo>
                  <a:lnTo>
                    <a:pt x="23241" y="126968"/>
                  </a:lnTo>
                  <a:lnTo>
                    <a:pt x="22669" y="129445"/>
                  </a:lnTo>
                  <a:lnTo>
                    <a:pt x="12763" y="170688"/>
                  </a:lnTo>
                  <a:lnTo>
                    <a:pt x="12192" y="173164"/>
                  </a:lnTo>
                  <a:lnTo>
                    <a:pt x="2476" y="213550"/>
                  </a:lnTo>
                  <a:lnTo>
                    <a:pt x="0" y="213550"/>
                  </a:lnTo>
                  <a:lnTo>
                    <a:pt x="9715" y="173164"/>
                  </a:lnTo>
                  <a:lnTo>
                    <a:pt x="10287" y="170688"/>
                  </a:lnTo>
                  <a:lnTo>
                    <a:pt x="20193" y="129445"/>
                  </a:lnTo>
                  <a:lnTo>
                    <a:pt x="20764" y="126968"/>
                  </a:lnTo>
                  <a:lnTo>
                    <a:pt x="30575" y="85820"/>
                  </a:lnTo>
                  <a:lnTo>
                    <a:pt x="31242" y="83344"/>
                  </a:lnTo>
                  <a:lnTo>
                    <a:pt x="41148" y="42100"/>
                  </a:lnTo>
                  <a:lnTo>
                    <a:pt x="41719" y="39719"/>
                  </a:lnTo>
                  <a:lnTo>
                    <a:pt x="51244" y="0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662A2147-5A8F-420F-A99B-227BAEE03DD3}"/>
                </a:ext>
              </a:extLst>
            </p:cNvPr>
            <p:cNvSpPr/>
            <p:nvPr/>
          </p:nvSpPr>
          <p:spPr>
            <a:xfrm>
              <a:off x="10095852" y="3901642"/>
              <a:ext cx="359649" cy="2718"/>
            </a:xfrm>
            <a:custGeom>
              <a:avLst/>
              <a:gdLst>
                <a:gd name="connsiteX0" fmla="*/ 315087 w 315086"/>
                <a:gd name="connsiteY0" fmla="*/ 0 h 2381"/>
                <a:gd name="connsiteX1" fmla="*/ 314515 w 315086"/>
                <a:gd name="connsiteY1" fmla="*/ 2381 h 2381"/>
                <a:gd name="connsiteX2" fmla="*/ 0 w 315086"/>
                <a:gd name="connsiteY2" fmla="*/ 2381 h 2381"/>
                <a:gd name="connsiteX3" fmla="*/ 571 w 315086"/>
                <a:gd name="connsiteY3" fmla="*/ 0 h 2381"/>
                <a:gd name="connsiteX4" fmla="*/ 315087 w 315086"/>
                <a:gd name="connsiteY4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86" h="2381">
                  <a:moveTo>
                    <a:pt x="315087" y="0"/>
                  </a:moveTo>
                  <a:lnTo>
                    <a:pt x="314515" y="2381"/>
                  </a:lnTo>
                  <a:lnTo>
                    <a:pt x="0" y="2381"/>
                  </a:lnTo>
                  <a:lnTo>
                    <a:pt x="571" y="0"/>
                  </a:lnTo>
                  <a:lnTo>
                    <a:pt x="315087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F90E5D52-F676-4AA8-88CD-DC9B03D09877}"/>
                </a:ext>
              </a:extLst>
            </p:cNvPr>
            <p:cNvSpPr/>
            <p:nvPr/>
          </p:nvSpPr>
          <p:spPr>
            <a:xfrm>
              <a:off x="10083893" y="3951437"/>
              <a:ext cx="359649" cy="2826"/>
            </a:xfrm>
            <a:custGeom>
              <a:avLst/>
              <a:gdLst>
                <a:gd name="connsiteX0" fmla="*/ 315087 w 315086"/>
                <a:gd name="connsiteY0" fmla="*/ 0 h 2476"/>
                <a:gd name="connsiteX1" fmla="*/ 314515 w 315086"/>
                <a:gd name="connsiteY1" fmla="*/ 2477 h 2476"/>
                <a:gd name="connsiteX2" fmla="*/ 0 w 315086"/>
                <a:gd name="connsiteY2" fmla="*/ 2477 h 2476"/>
                <a:gd name="connsiteX3" fmla="*/ 571 w 315086"/>
                <a:gd name="connsiteY3" fmla="*/ 0 h 2476"/>
                <a:gd name="connsiteX4" fmla="*/ 315087 w 315086"/>
                <a:gd name="connsiteY4" fmla="*/ 0 h 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86" h="2476">
                  <a:moveTo>
                    <a:pt x="315087" y="0"/>
                  </a:moveTo>
                  <a:lnTo>
                    <a:pt x="314515" y="2477"/>
                  </a:lnTo>
                  <a:lnTo>
                    <a:pt x="0" y="2477"/>
                  </a:lnTo>
                  <a:lnTo>
                    <a:pt x="571" y="0"/>
                  </a:lnTo>
                  <a:lnTo>
                    <a:pt x="315087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A91C751A-EEF7-4E6F-A5DA-63857BD5F04B}"/>
                </a:ext>
              </a:extLst>
            </p:cNvPr>
            <p:cNvSpPr/>
            <p:nvPr/>
          </p:nvSpPr>
          <p:spPr>
            <a:xfrm>
              <a:off x="10071933" y="4001231"/>
              <a:ext cx="359649" cy="2826"/>
            </a:xfrm>
            <a:custGeom>
              <a:avLst/>
              <a:gdLst>
                <a:gd name="connsiteX0" fmla="*/ 315087 w 315086"/>
                <a:gd name="connsiteY0" fmla="*/ 0 h 2476"/>
                <a:gd name="connsiteX1" fmla="*/ 314515 w 315086"/>
                <a:gd name="connsiteY1" fmla="*/ 2477 h 2476"/>
                <a:gd name="connsiteX2" fmla="*/ 0 w 315086"/>
                <a:gd name="connsiteY2" fmla="*/ 2477 h 2476"/>
                <a:gd name="connsiteX3" fmla="*/ 571 w 315086"/>
                <a:gd name="connsiteY3" fmla="*/ 0 h 2476"/>
                <a:gd name="connsiteX4" fmla="*/ 315087 w 315086"/>
                <a:gd name="connsiteY4" fmla="*/ 0 h 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86" h="2476">
                  <a:moveTo>
                    <a:pt x="315087" y="0"/>
                  </a:moveTo>
                  <a:lnTo>
                    <a:pt x="314515" y="2477"/>
                  </a:lnTo>
                  <a:lnTo>
                    <a:pt x="0" y="2477"/>
                  </a:lnTo>
                  <a:lnTo>
                    <a:pt x="571" y="0"/>
                  </a:lnTo>
                  <a:lnTo>
                    <a:pt x="315087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8F5DE928-FF75-4CE3-9125-9730D311A324}"/>
                </a:ext>
              </a:extLst>
            </p:cNvPr>
            <p:cNvSpPr/>
            <p:nvPr/>
          </p:nvSpPr>
          <p:spPr>
            <a:xfrm>
              <a:off x="10059974" y="4051134"/>
              <a:ext cx="359650" cy="2826"/>
            </a:xfrm>
            <a:custGeom>
              <a:avLst/>
              <a:gdLst>
                <a:gd name="connsiteX0" fmla="*/ 315087 w 315087"/>
                <a:gd name="connsiteY0" fmla="*/ 0 h 2476"/>
                <a:gd name="connsiteX1" fmla="*/ 314516 w 315087"/>
                <a:gd name="connsiteY1" fmla="*/ 2477 h 2476"/>
                <a:gd name="connsiteX2" fmla="*/ 0 w 315087"/>
                <a:gd name="connsiteY2" fmla="*/ 2477 h 2476"/>
                <a:gd name="connsiteX3" fmla="*/ 571 w 315087"/>
                <a:gd name="connsiteY3" fmla="*/ 0 h 2476"/>
                <a:gd name="connsiteX4" fmla="*/ 315087 w 315087"/>
                <a:gd name="connsiteY4" fmla="*/ 0 h 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87" h="2476">
                  <a:moveTo>
                    <a:pt x="315087" y="0"/>
                  </a:moveTo>
                  <a:lnTo>
                    <a:pt x="314516" y="2477"/>
                  </a:lnTo>
                  <a:lnTo>
                    <a:pt x="0" y="2477"/>
                  </a:lnTo>
                  <a:lnTo>
                    <a:pt x="571" y="0"/>
                  </a:lnTo>
                  <a:lnTo>
                    <a:pt x="315087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CFC66A79-DED2-4C18-B23E-B8C15A12A1CA}"/>
                </a:ext>
              </a:extLst>
            </p:cNvPr>
            <p:cNvSpPr/>
            <p:nvPr/>
          </p:nvSpPr>
          <p:spPr>
            <a:xfrm>
              <a:off x="10074833" y="3797430"/>
              <a:ext cx="26358" cy="37566"/>
            </a:xfrm>
            <a:custGeom>
              <a:avLst/>
              <a:gdLst>
                <a:gd name="connsiteX0" fmla="*/ 10985 w 23092"/>
                <a:gd name="connsiteY0" fmla="*/ 32911 h 32911"/>
                <a:gd name="connsiteX1" fmla="*/ 3365 w 23092"/>
                <a:gd name="connsiteY1" fmla="*/ 29197 h 32911"/>
                <a:gd name="connsiteX2" fmla="*/ 1460 w 23092"/>
                <a:gd name="connsiteY2" fmla="*/ 11766 h 32911"/>
                <a:gd name="connsiteX3" fmla="*/ 15652 w 23092"/>
                <a:gd name="connsiteY3" fmla="*/ 145 h 32911"/>
                <a:gd name="connsiteX4" fmla="*/ 22986 w 23092"/>
                <a:gd name="connsiteY4" fmla="*/ 13385 h 32911"/>
                <a:gd name="connsiteX5" fmla="*/ 20529 w 23092"/>
                <a:gd name="connsiteY5" fmla="*/ 15690 h 32911"/>
                <a:gd name="connsiteX6" fmla="*/ 20319 w 23092"/>
                <a:gd name="connsiteY6" fmla="*/ 15671 h 32911"/>
                <a:gd name="connsiteX7" fmla="*/ 18129 w 23092"/>
                <a:gd name="connsiteY7" fmla="*/ 13004 h 32911"/>
                <a:gd name="connsiteX8" fmla="*/ 14700 w 23092"/>
                <a:gd name="connsiteY8" fmla="*/ 5003 h 32911"/>
                <a:gd name="connsiteX9" fmla="*/ 6127 w 23092"/>
                <a:gd name="connsiteY9" fmla="*/ 13195 h 32911"/>
                <a:gd name="connsiteX10" fmla="*/ 7080 w 23092"/>
                <a:gd name="connsiteY10" fmla="*/ 25958 h 32911"/>
                <a:gd name="connsiteX11" fmla="*/ 11271 w 23092"/>
                <a:gd name="connsiteY11" fmla="*/ 27958 h 32911"/>
                <a:gd name="connsiteX12" fmla="*/ 13738 w 23092"/>
                <a:gd name="connsiteY12" fmla="*/ 30444 h 32911"/>
                <a:gd name="connsiteX13" fmla="*/ 11937 w 23092"/>
                <a:gd name="connsiteY13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2" h="32911">
                  <a:moveTo>
                    <a:pt x="10985" y="32911"/>
                  </a:moveTo>
                  <a:cubicBezTo>
                    <a:pt x="8032" y="32807"/>
                    <a:pt x="5270" y="31454"/>
                    <a:pt x="3365" y="29197"/>
                  </a:cubicBezTo>
                  <a:cubicBezTo>
                    <a:pt x="-302" y="24129"/>
                    <a:pt x="-1026" y="17509"/>
                    <a:pt x="1460" y="11766"/>
                  </a:cubicBezTo>
                  <a:cubicBezTo>
                    <a:pt x="4127" y="2908"/>
                    <a:pt x="10985" y="-807"/>
                    <a:pt x="15652" y="145"/>
                  </a:cubicBezTo>
                  <a:cubicBezTo>
                    <a:pt x="20319" y="1098"/>
                    <a:pt x="23749" y="4813"/>
                    <a:pt x="22986" y="13385"/>
                  </a:cubicBezTo>
                  <a:cubicBezTo>
                    <a:pt x="22939" y="14699"/>
                    <a:pt x="21843" y="15728"/>
                    <a:pt x="20529" y="15690"/>
                  </a:cubicBezTo>
                  <a:cubicBezTo>
                    <a:pt x="20462" y="15681"/>
                    <a:pt x="20386" y="15681"/>
                    <a:pt x="20319" y="15671"/>
                  </a:cubicBezTo>
                  <a:cubicBezTo>
                    <a:pt x="18986" y="15519"/>
                    <a:pt x="18014" y="14338"/>
                    <a:pt x="18129" y="13004"/>
                  </a:cubicBezTo>
                  <a:cubicBezTo>
                    <a:pt x="18129" y="8527"/>
                    <a:pt x="17176" y="5479"/>
                    <a:pt x="14700" y="5003"/>
                  </a:cubicBezTo>
                  <a:cubicBezTo>
                    <a:pt x="12223" y="4527"/>
                    <a:pt x="7937" y="7099"/>
                    <a:pt x="6127" y="13195"/>
                  </a:cubicBezTo>
                  <a:cubicBezTo>
                    <a:pt x="4289" y="17338"/>
                    <a:pt x="4641" y="22129"/>
                    <a:pt x="7080" y="25958"/>
                  </a:cubicBezTo>
                  <a:cubicBezTo>
                    <a:pt x="8070" y="27263"/>
                    <a:pt x="9632" y="28016"/>
                    <a:pt x="11271" y="27958"/>
                  </a:cubicBezTo>
                  <a:cubicBezTo>
                    <a:pt x="12642" y="27968"/>
                    <a:pt x="13738" y="29082"/>
                    <a:pt x="13738" y="30444"/>
                  </a:cubicBezTo>
                  <a:cubicBezTo>
                    <a:pt x="13728" y="31549"/>
                    <a:pt x="12995" y="32511"/>
                    <a:pt x="11937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6AD890F-643E-4E63-8779-BB6978207236}"/>
                </a:ext>
              </a:extLst>
            </p:cNvPr>
            <p:cNvSpPr/>
            <p:nvPr/>
          </p:nvSpPr>
          <p:spPr>
            <a:xfrm>
              <a:off x="10109216" y="3797430"/>
              <a:ext cx="26414" cy="37892"/>
            </a:xfrm>
            <a:custGeom>
              <a:avLst/>
              <a:gdLst>
                <a:gd name="connsiteX0" fmla="*/ 10962 w 23141"/>
                <a:gd name="connsiteY0" fmla="*/ 32911 h 33197"/>
                <a:gd name="connsiteX1" fmla="*/ 3437 w 23141"/>
                <a:gd name="connsiteY1" fmla="*/ 29197 h 33197"/>
                <a:gd name="connsiteX2" fmla="*/ 1437 w 23141"/>
                <a:gd name="connsiteY2" fmla="*/ 11766 h 33197"/>
                <a:gd name="connsiteX3" fmla="*/ 15629 w 23141"/>
                <a:gd name="connsiteY3" fmla="*/ 145 h 33197"/>
                <a:gd name="connsiteX4" fmla="*/ 23059 w 23141"/>
                <a:gd name="connsiteY4" fmla="*/ 13385 h 33197"/>
                <a:gd name="connsiteX5" fmla="*/ 20582 w 23141"/>
                <a:gd name="connsiteY5" fmla="*/ 15862 h 33197"/>
                <a:gd name="connsiteX6" fmla="*/ 18105 w 23141"/>
                <a:gd name="connsiteY6" fmla="*/ 13385 h 33197"/>
                <a:gd name="connsiteX7" fmla="*/ 14772 w 23141"/>
                <a:gd name="connsiteY7" fmla="*/ 5384 h 33197"/>
                <a:gd name="connsiteX8" fmla="*/ 6104 w 23141"/>
                <a:gd name="connsiteY8" fmla="*/ 13576 h 33197"/>
                <a:gd name="connsiteX9" fmla="*/ 7152 w 23141"/>
                <a:gd name="connsiteY9" fmla="*/ 26339 h 33197"/>
                <a:gd name="connsiteX10" fmla="*/ 11247 w 23141"/>
                <a:gd name="connsiteY10" fmla="*/ 28339 h 33197"/>
                <a:gd name="connsiteX11" fmla="*/ 14010 w 23141"/>
                <a:gd name="connsiteY11" fmla="*/ 30435 h 33197"/>
                <a:gd name="connsiteX12" fmla="*/ 12057 w 23141"/>
                <a:gd name="connsiteY12" fmla="*/ 33178 h 33197"/>
                <a:gd name="connsiteX13" fmla="*/ 11914 w 23141"/>
                <a:gd name="connsiteY13" fmla="*/ 33197 h 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41" h="33197">
                  <a:moveTo>
                    <a:pt x="10962" y="32911"/>
                  </a:moveTo>
                  <a:cubicBezTo>
                    <a:pt x="8047" y="32778"/>
                    <a:pt x="531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3059" y="13385"/>
                  </a:cubicBezTo>
                  <a:cubicBezTo>
                    <a:pt x="23059" y="14757"/>
                    <a:pt x="21954" y="15862"/>
                    <a:pt x="20582" y="15862"/>
                  </a:cubicBezTo>
                  <a:cubicBezTo>
                    <a:pt x="19210" y="15862"/>
                    <a:pt x="18105" y="14757"/>
                    <a:pt x="18105" y="13385"/>
                  </a:cubicBezTo>
                  <a:cubicBezTo>
                    <a:pt x="18105" y="8908"/>
                    <a:pt x="17248" y="5860"/>
                    <a:pt x="14772" y="5384"/>
                  </a:cubicBezTo>
                  <a:cubicBezTo>
                    <a:pt x="12295" y="4908"/>
                    <a:pt x="8009" y="7480"/>
                    <a:pt x="6104" y="13576"/>
                  </a:cubicBezTo>
                  <a:cubicBezTo>
                    <a:pt x="4285" y="17738"/>
                    <a:pt x="4685" y="22529"/>
                    <a:pt x="7152" y="26339"/>
                  </a:cubicBezTo>
                  <a:cubicBezTo>
                    <a:pt x="8085" y="27654"/>
                    <a:pt x="9628" y="28415"/>
                    <a:pt x="11247" y="28339"/>
                  </a:cubicBezTo>
                  <a:cubicBezTo>
                    <a:pt x="12581" y="28168"/>
                    <a:pt x="13810" y="29101"/>
                    <a:pt x="14010" y="30435"/>
                  </a:cubicBezTo>
                  <a:cubicBezTo>
                    <a:pt x="14229" y="31730"/>
                    <a:pt x="13352" y="32959"/>
                    <a:pt x="12057" y="33178"/>
                  </a:cubicBezTo>
                  <a:cubicBezTo>
                    <a:pt x="12010" y="33188"/>
                    <a:pt x="11962" y="33188"/>
                    <a:pt x="11914" y="33197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1438100-9B66-40A7-B698-16A20AEC2853}"/>
                </a:ext>
              </a:extLst>
            </p:cNvPr>
            <p:cNvSpPr/>
            <p:nvPr/>
          </p:nvSpPr>
          <p:spPr>
            <a:xfrm>
              <a:off x="10143654" y="3797430"/>
              <a:ext cx="26358" cy="37892"/>
            </a:xfrm>
            <a:custGeom>
              <a:avLst/>
              <a:gdLst>
                <a:gd name="connsiteX0" fmla="*/ 10889 w 23092"/>
                <a:gd name="connsiteY0" fmla="*/ 32911 h 33197"/>
                <a:gd name="connsiteX1" fmla="*/ 3365 w 23092"/>
                <a:gd name="connsiteY1" fmla="*/ 29197 h 33197"/>
                <a:gd name="connsiteX2" fmla="*/ 1460 w 23092"/>
                <a:gd name="connsiteY2" fmla="*/ 11766 h 33197"/>
                <a:gd name="connsiteX3" fmla="*/ 15652 w 23092"/>
                <a:gd name="connsiteY3" fmla="*/ 145 h 33197"/>
                <a:gd name="connsiteX4" fmla="*/ 22986 w 23092"/>
                <a:gd name="connsiteY4" fmla="*/ 13385 h 33197"/>
                <a:gd name="connsiteX5" fmla="*/ 21043 w 23092"/>
                <a:gd name="connsiteY5" fmla="*/ 16300 h 33197"/>
                <a:gd name="connsiteX6" fmla="*/ 18129 w 23092"/>
                <a:gd name="connsiteY6" fmla="*/ 14347 h 33197"/>
                <a:gd name="connsiteX7" fmla="*/ 18129 w 23092"/>
                <a:gd name="connsiteY7" fmla="*/ 13385 h 33197"/>
                <a:gd name="connsiteX8" fmla="*/ 14699 w 23092"/>
                <a:gd name="connsiteY8" fmla="*/ 5384 h 33197"/>
                <a:gd name="connsiteX9" fmla="*/ 6127 w 23092"/>
                <a:gd name="connsiteY9" fmla="*/ 13576 h 33197"/>
                <a:gd name="connsiteX10" fmla="*/ 7080 w 23092"/>
                <a:gd name="connsiteY10" fmla="*/ 26339 h 33197"/>
                <a:gd name="connsiteX11" fmla="*/ 11271 w 23092"/>
                <a:gd name="connsiteY11" fmla="*/ 28339 h 33197"/>
                <a:gd name="connsiteX12" fmla="*/ 13738 w 23092"/>
                <a:gd name="connsiteY12" fmla="*/ 30825 h 33197"/>
                <a:gd name="connsiteX13" fmla="*/ 11937 w 23092"/>
                <a:gd name="connsiteY13" fmla="*/ 33197 h 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2" h="33197">
                  <a:moveTo>
                    <a:pt x="10889" y="32911"/>
                  </a:moveTo>
                  <a:cubicBezTo>
                    <a:pt x="7975" y="32778"/>
                    <a:pt x="5241" y="31425"/>
                    <a:pt x="3365" y="29197"/>
                  </a:cubicBezTo>
                  <a:cubicBezTo>
                    <a:pt x="-302" y="24129"/>
                    <a:pt x="-1026" y="17509"/>
                    <a:pt x="1460" y="11766"/>
                  </a:cubicBezTo>
                  <a:cubicBezTo>
                    <a:pt x="4127" y="2908"/>
                    <a:pt x="10985" y="-807"/>
                    <a:pt x="15652" y="145"/>
                  </a:cubicBezTo>
                  <a:cubicBezTo>
                    <a:pt x="20319" y="1098"/>
                    <a:pt x="23748" y="4813"/>
                    <a:pt x="22986" y="13385"/>
                  </a:cubicBezTo>
                  <a:cubicBezTo>
                    <a:pt x="23253" y="14728"/>
                    <a:pt x="22386" y="16033"/>
                    <a:pt x="21043" y="16300"/>
                  </a:cubicBezTo>
                  <a:cubicBezTo>
                    <a:pt x="19700" y="16567"/>
                    <a:pt x="18395" y="15690"/>
                    <a:pt x="18129" y="14347"/>
                  </a:cubicBezTo>
                  <a:cubicBezTo>
                    <a:pt x="18062" y="14033"/>
                    <a:pt x="18062" y="13699"/>
                    <a:pt x="18129" y="13385"/>
                  </a:cubicBezTo>
                  <a:cubicBezTo>
                    <a:pt x="18129" y="8908"/>
                    <a:pt x="17176" y="5860"/>
                    <a:pt x="14699" y="5384"/>
                  </a:cubicBezTo>
                  <a:cubicBezTo>
                    <a:pt x="12223" y="4908"/>
                    <a:pt x="7937" y="7480"/>
                    <a:pt x="6127" y="13576"/>
                  </a:cubicBezTo>
                  <a:cubicBezTo>
                    <a:pt x="4289" y="17719"/>
                    <a:pt x="4641" y="22510"/>
                    <a:pt x="7080" y="26339"/>
                  </a:cubicBezTo>
                  <a:cubicBezTo>
                    <a:pt x="8061" y="27663"/>
                    <a:pt x="9632" y="28406"/>
                    <a:pt x="11271" y="28339"/>
                  </a:cubicBezTo>
                  <a:cubicBezTo>
                    <a:pt x="12642" y="28349"/>
                    <a:pt x="13738" y="29463"/>
                    <a:pt x="13738" y="30825"/>
                  </a:cubicBezTo>
                  <a:cubicBezTo>
                    <a:pt x="13728" y="31930"/>
                    <a:pt x="12995" y="32892"/>
                    <a:pt x="11937" y="33197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BB4D6EB4-972B-4D42-8BD3-1A78BFA0F376}"/>
                </a:ext>
              </a:extLst>
            </p:cNvPr>
            <p:cNvSpPr/>
            <p:nvPr/>
          </p:nvSpPr>
          <p:spPr>
            <a:xfrm>
              <a:off x="10178036" y="3797430"/>
              <a:ext cx="26332" cy="37566"/>
            </a:xfrm>
            <a:custGeom>
              <a:avLst/>
              <a:gdLst>
                <a:gd name="connsiteX0" fmla="*/ 10962 w 23069"/>
                <a:gd name="connsiteY0" fmla="*/ 32911 h 32911"/>
                <a:gd name="connsiteX1" fmla="*/ 3437 w 23069"/>
                <a:gd name="connsiteY1" fmla="*/ 29197 h 32911"/>
                <a:gd name="connsiteX2" fmla="*/ 1437 w 23069"/>
                <a:gd name="connsiteY2" fmla="*/ 11766 h 32911"/>
                <a:gd name="connsiteX3" fmla="*/ 15629 w 23069"/>
                <a:gd name="connsiteY3" fmla="*/ 145 h 32911"/>
                <a:gd name="connsiteX4" fmla="*/ 22963 w 23069"/>
                <a:gd name="connsiteY4" fmla="*/ 13385 h 32911"/>
                <a:gd name="connsiteX5" fmla="*/ 20496 w 23069"/>
                <a:gd name="connsiteY5" fmla="*/ 15681 h 32911"/>
                <a:gd name="connsiteX6" fmla="*/ 20391 w 23069"/>
                <a:gd name="connsiteY6" fmla="*/ 15671 h 32911"/>
                <a:gd name="connsiteX7" fmla="*/ 18106 w 23069"/>
                <a:gd name="connsiteY7" fmla="*/ 13004 h 32911"/>
                <a:gd name="connsiteX8" fmla="*/ 14676 w 23069"/>
                <a:gd name="connsiteY8" fmla="*/ 5003 h 32911"/>
                <a:gd name="connsiteX9" fmla="*/ 6104 w 23069"/>
                <a:gd name="connsiteY9" fmla="*/ 13195 h 32911"/>
                <a:gd name="connsiteX10" fmla="*/ 7152 w 23069"/>
                <a:gd name="connsiteY10" fmla="*/ 25958 h 32911"/>
                <a:gd name="connsiteX11" fmla="*/ 11248 w 23069"/>
                <a:gd name="connsiteY11" fmla="*/ 27958 h 32911"/>
                <a:gd name="connsiteX12" fmla="*/ 13715 w 23069"/>
                <a:gd name="connsiteY12" fmla="*/ 30444 h 32911"/>
                <a:gd name="connsiteX13" fmla="*/ 11914 w 23069"/>
                <a:gd name="connsiteY13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69" h="32911">
                  <a:moveTo>
                    <a:pt x="10962" y="32911"/>
                  </a:moveTo>
                  <a:cubicBezTo>
                    <a:pt x="8047" y="32778"/>
                    <a:pt x="532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2963" y="13385"/>
                  </a:cubicBezTo>
                  <a:cubicBezTo>
                    <a:pt x="22916" y="14699"/>
                    <a:pt x="21811" y="15728"/>
                    <a:pt x="20496" y="15681"/>
                  </a:cubicBezTo>
                  <a:cubicBezTo>
                    <a:pt x="20458" y="15681"/>
                    <a:pt x="20429" y="15671"/>
                    <a:pt x="20391" y="15671"/>
                  </a:cubicBezTo>
                  <a:cubicBezTo>
                    <a:pt x="19048" y="15519"/>
                    <a:pt x="18048" y="14357"/>
                    <a:pt x="18106" y="13004"/>
                  </a:cubicBezTo>
                  <a:cubicBezTo>
                    <a:pt x="18106" y="8527"/>
                    <a:pt x="17248" y="5479"/>
                    <a:pt x="14676" y="5003"/>
                  </a:cubicBezTo>
                  <a:cubicBezTo>
                    <a:pt x="12105" y="4527"/>
                    <a:pt x="7914" y="7099"/>
                    <a:pt x="6104" y="13195"/>
                  </a:cubicBezTo>
                  <a:cubicBezTo>
                    <a:pt x="4285" y="17357"/>
                    <a:pt x="4685" y="22148"/>
                    <a:pt x="7152" y="25958"/>
                  </a:cubicBezTo>
                  <a:cubicBezTo>
                    <a:pt x="8085" y="27273"/>
                    <a:pt x="9628" y="28034"/>
                    <a:pt x="11248" y="27958"/>
                  </a:cubicBezTo>
                  <a:cubicBezTo>
                    <a:pt x="12619" y="27968"/>
                    <a:pt x="13715" y="29082"/>
                    <a:pt x="13715" y="30444"/>
                  </a:cubicBezTo>
                  <a:cubicBezTo>
                    <a:pt x="13705" y="31549"/>
                    <a:pt x="12972" y="32511"/>
                    <a:pt x="11914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B482CA85-2EAD-43E2-9FF7-C5B71F4B7E01}"/>
                </a:ext>
              </a:extLst>
            </p:cNvPr>
            <p:cNvSpPr/>
            <p:nvPr/>
          </p:nvSpPr>
          <p:spPr>
            <a:xfrm>
              <a:off x="10212435" y="3797430"/>
              <a:ext cx="26394" cy="37892"/>
            </a:xfrm>
            <a:custGeom>
              <a:avLst/>
              <a:gdLst>
                <a:gd name="connsiteX0" fmla="*/ 10924 w 23124"/>
                <a:gd name="connsiteY0" fmla="*/ 32911 h 33197"/>
                <a:gd name="connsiteX1" fmla="*/ 3399 w 23124"/>
                <a:gd name="connsiteY1" fmla="*/ 29197 h 33197"/>
                <a:gd name="connsiteX2" fmla="*/ 1399 w 23124"/>
                <a:gd name="connsiteY2" fmla="*/ 11766 h 33197"/>
                <a:gd name="connsiteX3" fmla="*/ 15591 w 23124"/>
                <a:gd name="connsiteY3" fmla="*/ 145 h 33197"/>
                <a:gd name="connsiteX4" fmla="*/ 23020 w 23124"/>
                <a:gd name="connsiteY4" fmla="*/ 13385 h 33197"/>
                <a:gd name="connsiteX5" fmla="*/ 21077 w 23124"/>
                <a:gd name="connsiteY5" fmla="*/ 16300 h 33197"/>
                <a:gd name="connsiteX6" fmla="*/ 18162 w 23124"/>
                <a:gd name="connsiteY6" fmla="*/ 14347 h 33197"/>
                <a:gd name="connsiteX7" fmla="*/ 18162 w 23124"/>
                <a:gd name="connsiteY7" fmla="*/ 13385 h 33197"/>
                <a:gd name="connsiteX8" fmla="*/ 14734 w 23124"/>
                <a:gd name="connsiteY8" fmla="*/ 5384 h 33197"/>
                <a:gd name="connsiteX9" fmla="*/ 6161 w 23124"/>
                <a:gd name="connsiteY9" fmla="*/ 13576 h 33197"/>
                <a:gd name="connsiteX10" fmla="*/ 7114 w 23124"/>
                <a:gd name="connsiteY10" fmla="*/ 26339 h 33197"/>
                <a:gd name="connsiteX11" fmla="*/ 11304 w 23124"/>
                <a:gd name="connsiteY11" fmla="*/ 28339 h 33197"/>
                <a:gd name="connsiteX12" fmla="*/ 13771 w 23124"/>
                <a:gd name="connsiteY12" fmla="*/ 30825 h 33197"/>
                <a:gd name="connsiteX13" fmla="*/ 11971 w 23124"/>
                <a:gd name="connsiteY13" fmla="*/ 33197 h 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24" h="33197">
                  <a:moveTo>
                    <a:pt x="10924" y="32911"/>
                  </a:moveTo>
                  <a:cubicBezTo>
                    <a:pt x="8009" y="32778"/>
                    <a:pt x="5285" y="31425"/>
                    <a:pt x="3399" y="29197"/>
                  </a:cubicBezTo>
                  <a:cubicBezTo>
                    <a:pt x="-268" y="24129"/>
                    <a:pt x="-1021" y="17529"/>
                    <a:pt x="1399" y="11766"/>
                  </a:cubicBezTo>
                  <a:cubicBezTo>
                    <a:pt x="4161" y="2908"/>
                    <a:pt x="10924" y="-807"/>
                    <a:pt x="15591" y="145"/>
                  </a:cubicBezTo>
                  <a:cubicBezTo>
                    <a:pt x="20258" y="1098"/>
                    <a:pt x="23783" y="4813"/>
                    <a:pt x="23020" y="13385"/>
                  </a:cubicBezTo>
                  <a:cubicBezTo>
                    <a:pt x="23287" y="14728"/>
                    <a:pt x="22420" y="16033"/>
                    <a:pt x="21077" y="16300"/>
                  </a:cubicBezTo>
                  <a:cubicBezTo>
                    <a:pt x="19734" y="16567"/>
                    <a:pt x="18429" y="15690"/>
                    <a:pt x="18162" y="14347"/>
                  </a:cubicBezTo>
                  <a:cubicBezTo>
                    <a:pt x="18096" y="14033"/>
                    <a:pt x="18096" y="13699"/>
                    <a:pt x="18162" y="13385"/>
                  </a:cubicBezTo>
                  <a:cubicBezTo>
                    <a:pt x="18162" y="8908"/>
                    <a:pt x="17210" y="5860"/>
                    <a:pt x="14734" y="5384"/>
                  </a:cubicBezTo>
                  <a:cubicBezTo>
                    <a:pt x="12257" y="4908"/>
                    <a:pt x="7971" y="7480"/>
                    <a:pt x="6161" y="13576"/>
                  </a:cubicBezTo>
                  <a:cubicBezTo>
                    <a:pt x="4323" y="17719"/>
                    <a:pt x="4675" y="22510"/>
                    <a:pt x="7114" y="26339"/>
                  </a:cubicBezTo>
                  <a:cubicBezTo>
                    <a:pt x="8095" y="27663"/>
                    <a:pt x="9666" y="28406"/>
                    <a:pt x="11304" y="28339"/>
                  </a:cubicBezTo>
                  <a:cubicBezTo>
                    <a:pt x="12676" y="28349"/>
                    <a:pt x="13771" y="29463"/>
                    <a:pt x="13771" y="30825"/>
                  </a:cubicBezTo>
                  <a:cubicBezTo>
                    <a:pt x="13762" y="31930"/>
                    <a:pt x="13029" y="32892"/>
                    <a:pt x="11971" y="33197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3DBBC8FA-0212-45A6-AAA5-BBEB90FF45C1}"/>
                </a:ext>
              </a:extLst>
            </p:cNvPr>
            <p:cNvSpPr/>
            <p:nvPr/>
          </p:nvSpPr>
          <p:spPr>
            <a:xfrm>
              <a:off x="10246857" y="3797430"/>
              <a:ext cx="26332" cy="37566"/>
            </a:xfrm>
            <a:custGeom>
              <a:avLst/>
              <a:gdLst>
                <a:gd name="connsiteX0" fmla="*/ 10962 w 23069"/>
                <a:gd name="connsiteY0" fmla="*/ 32911 h 32911"/>
                <a:gd name="connsiteX1" fmla="*/ 3437 w 23069"/>
                <a:gd name="connsiteY1" fmla="*/ 29197 h 32911"/>
                <a:gd name="connsiteX2" fmla="*/ 1437 w 23069"/>
                <a:gd name="connsiteY2" fmla="*/ 11766 h 32911"/>
                <a:gd name="connsiteX3" fmla="*/ 15629 w 23069"/>
                <a:gd name="connsiteY3" fmla="*/ 145 h 32911"/>
                <a:gd name="connsiteX4" fmla="*/ 22963 w 23069"/>
                <a:gd name="connsiteY4" fmla="*/ 13385 h 32911"/>
                <a:gd name="connsiteX5" fmla="*/ 20496 w 23069"/>
                <a:gd name="connsiteY5" fmla="*/ 15681 h 32911"/>
                <a:gd name="connsiteX6" fmla="*/ 20392 w 23069"/>
                <a:gd name="connsiteY6" fmla="*/ 15671 h 32911"/>
                <a:gd name="connsiteX7" fmla="*/ 18105 w 23069"/>
                <a:gd name="connsiteY7" fmla="*/ 13023 h 32911"/>
                <a:gd name="connsiteX8" fmla="*/ 18105 w 23069"/>
                <a:gd name="connsiteY8" fmla="*/ 13004 h 32911"/>
                <a:gd name="connsiteX9" fmla="*/ 14677 w 23069"/>
                <a:gd name="connsiteY9" fmla="*/ 5003 h 32911"/>
                <a:gd name="connsiteX10" fmla="*/ 6104 w 23069"/>
                <a:gd name="connsiteY10" fmla="*/ 13195 h 32911"/>
                <a:gd name="connsiteX11" fmla="*/ 7152 w 23069"/>
                <a:gd name="connsiteY11" fmla="*/ 25958 h 32911"/>
                <a:gd name="connsiteX12" fmla="*/ 11247 w 23069"/>
                <a:gd name="connsiteY12" fmla="*/ 27958 h 32911"/>
                <a:gd name="connsiteX13" fmla="*/ 13714 w 23069"/>
                <a:gd name="connsiteY13" fmla="*/ 30444 h 32911"/>
                <a:gd name="connsiteX14" fmla="*/ 11914 w 23069"/>
                <a:gd name="connsiteY14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69" h="32911">
                  <a:moveTo>
                    <a:pt x="10962" y="32911"/>
                  </a:moveTo>
                  <a:cubicBezTo>
                    <a:pt x="8047" y="32778"/>
                    <a:pt x="531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2963" y="13385"/>
                  </a:cubicBezTo>
                  <a:cubicBezTo>
                    <a:pt x="22916" y="14699"/>
                    <a:pt x="21811" y="15728"/>
                    <a:pt x="20496" y="15681"/>
                  </a:cubicBezTo>
                  <a:cubicBezTo>
                    <a:pt x="20458" y="15681"/>
                    <a:pt x="20430" y="15671"/>
                    <a:pt x="20392" y="15671"/>
                  </a:cubicBezTo>
                  <a:cubicBezTo>
                    <a:pt x="19029" y="15566"/>
                    <a:pt x="18001" y="14385"/>
                    <a:pt x="18105" y="13023"/>
                  </a:cubicBezTo>
                  <a:cubicBezTo>
                    <a:pt x="18105" y="13014"/>
                    <a:pt x="18105" y="13014"/>
                    <a:pt x="18105" y="13004"/>
                  </a:cubicBezTo>
                  <a:cubicBezTo>
                    <a:pt x="18105" y="8527"/>
                    <a:pt x="17153" y="5479"/>
                    <a:pt x="14677" y="5003"/>
                  </a:cubicBezTo>
                  <a:cubicBezTo>
                    <a:pt x="12200" y="4527"/>
                    <a:pt x="7914" y="7099"/>
                    <a:pt x="6104" y="13195"/>
                  </a:cubicBezTo>
                  <a:cubicBezTo>
                    <a:pt x="4285" y="17357"/>
                    <a:pt x="4685" y="22148"/>
                    <a:pt x="7152" y="25958"/>
                  </a:cubicBezTo>
                  <a:cubicBezTo>
                    <a:pt x="8085" y="27273"/>
                    <a:pt x="9628" y="28034"/>
                    <a:pt x="11247" y="27958"/>
                  </a:cubicBezTo>
                  <a:cubicBezTo>
                    <a:pt x="12619" y="27968"/>
                    <a:pt x="13714" y="29082"/>
                    <a:pt x="13714" y="30444"/>
                  </a:cubicBezTo>
                  <a:cubicBezTo>
                    <a:pt x="13705" y="31549"/>
                    <a:pt x="12971" y="32511"/>
                    <a:pt x="11914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83C16D35-6DB9-4966-9D08-D9D0781E117A}"/>
                </a:ext>
              </a:extLst>
            </p:cNvPr>
            <p:cNvSpPr/>
            <p:nvPr/>
          </p:nvSpPr>
          <p:spPr>
            <a:xfrm>
              <a:off x="10281257" y="3797430"/>
              <a:ext cx="26371" cy="37566"/>
            </a:xfrm>
            <a:custGeom>
              <a:avLst/>
              <a:gdLst>
                <a:gd name="connsiteX0" fmla="*/ 10924 w 23103"/>
                <a:gd name="connsiteY0" fmla="*/ 32911 h 32911"/>
                <a:gd name="connsiteX1" fmla="*/ 3399 w 23103"/>
                <a:gd name="connsiteY1" fmla="*/ 29197 h 32911"/>
                <a:gd name="connsiteX2" fmla="*/ 1399 w 23103"/>
                <a:gd name="connsiteY2" fmla="*/ 11766 h 32911"/>
                <a:gd name="connsiteX3" fmla="*/ 15591 w 23103"/>
                <a:gd name="connsiteY3" fmla="*/ 145 h 32911"/>
                <a:gd name="connsiteX4" fmla="*/ 23021 w 23103"/>
                <a:gd name="connsiteY4" fmla="*/ 13385 h 32911"/>
                <a:gd name="connsiteX5" fmla="*/ 20372 w 23103"/>
                <a:gd name="connsiteY5" fmla="*/ 15671 h 32911"/>
                <a:gd name="connsiteX6" fmla="*/ 20353 w 23103"/>
                <a:gd name="connsiteY6" fmla="*/ 15671 h 32911"/>
                <a:gd name="connsiteX7" fmla="*/ 18153 w 23103"/>
                <a:gd name="connsiteY7" fmla="*/ 13128 h 32911"/>
                <a:gd name="connsiteX8" fmla="*/ 18163 w 23103"/>
                <a:gd name="connsiteY8" fmla="*/ 13004 h 32911"/>
                <a:gd name="connsiteX9" fmla="*/ 14734 w 23103"/>
                <a:gd name="connsiteY9" fmla="*/ 5003 h 32911"/>
                <a:gd name="connsiteX10" fmla="*/ 6161 w 23103"/>
                <a:gd name="connsiteY10" fmla="*/ 13195 h 32911"/>
                <a:gd name="connsiteX11" fmla="*/ 7114 w 23103"/>
                <a:gd name="connsiteY11" fmla="*/ 25958 h 32911"/>
                <a:gd name="connsiteX12" fmla="*/ 11305 w 23103"/>
                <a:gd name="connsiteY12" fmla="*/ 27958 h 32911"/>
                <a:gd name="connsiteX13" fmla="*/ 14067 w 23103"/>
                <a:gd name="connsiteY13" fmla="*/ 30054 h 32911"/>
                <a:gd name="connsiteX14" fmla="*/ 11972 w 23103"/>
                <a:gd name="connsiteY14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03" h="32911">
                  <a:moveTo>
                    <a:pt x="10924" y="32911"/>
                  </a:moveTo>
                  <a:cubicBezTo>
                    <a:pt x="8009" y="32778"/>
                    <a:pt x="5275" y="31425"/>
                    <a:pt x="3399" y="29197"/>
                  </a:cubicBezTo>
                  <a:cubicBezTo>
                    <a:pt x="-268" y="24129"/>
                    <a:pt x="-1021" y="17529"/>
                    <a:pt x="1399" y="11766"/>
                  </a:cubicBezTo>
                  <a:cubicBezTo>
                    <a:pt x="4161" y="2908"/>
                    <a:pt x="10924" y="-807"/>
                    <a:pt x="15591" y="145"/>
                  </a:cubicBezTo>
                  <a:cubicBezTo>
                    <a:pt x="20258" y="1098"/>
                    <a:pt x="23687" y="4813"/>
                    <a:pt x="23021" y="13385"/>
                  </a:cubicBezTo>
                  <a:cubicBezTo>
                    <a:pt x="22916" y="14747"/>
                    <a:pt x="21735" y="15776"/>
                    <a:pt x="20372" y="15671"/>
                  </a:cubicBezTo>
                  <a:cubicBezTo>
                    <a:pt x="20363" y="15671"/>
                    <a:pt x="20363" y="15671"/>
                    <a:pt x="20353" y="15671"/>
                  </a:cubicBezTo>
                  <a:cubicBezTo>
                    <a:pt x="19039" y="15576"/>
                    <a:pt x="18058" y="14433"/>
                    <a:pt x="18153" y="13128"/>
                  </a:cubicBezTo>
                  <a:cubicBezTo>
                    <a:pt x="18153" y="13080"/>
                    <a:pt x="18153" y="13042"/>
                    <a:pt x="18163" y="13004"/>
                  </a:cubicBezTo>
                  <a:cubicBezTo>
                    <a:pt x="18163" y="8527"/>
                    <a:pt x="17210" y="5479"/>
                    <a:pt x="14734" y="5003"/>
                  </a:cubicBezTo>
                  <a:cubicBezTo>
                    <a:pt x="12257" y="4527"/>
                    <a:pt x="7971" y="7099"/>
                    <a:pt x="6161" y="13195"/>
                  </a:cubicBezTo>
                  <a:cubicBezTo>
                    <a:pt x="4323" y="17338"/>
                    <a:pt x="4675" y="22129"/>
                    <a:pt x="7114" y="25958"/>
                  </a:cubicBezTo>
                  <a:cubicBezTo>
                    <a:pt x="8095" y="27282"/>
                    <a:pt x="9666" y="28025"/>
                    <a:pt x="11305" y="27958"/>
                  </a:cubicBezTo>
                  <a:cubicBezTo>
                    <a:pt x="12638" y="27787"/>
                    <a:pt x="13867" y="28720"/>
                    <a:pt x="14067" y="30054"/>
                  </a:cubicBezTo>
                  <a:cubicBezTo>
                    <a:pt x="14238" y="31387"/>
                    <a:pt x="13305" y="32616"/>
                    <a:pt x="11972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ABEC8B6-DACD-4DE0-AA22-CC06A6ABF11E}"/>
                </a:ext>
              </a:extLst>
            </p:cNvPr>
            <p:cNvSpPr/>
            <p:nvPr/>
          </p:nvSpPr>
          <p:spPr>
            <a:xfrm>
              <a:off x="10315185" y="3797322"/>
              <a:ext cx="26390" cy="37674"/>
            </a:xfrm>
            <a:custGeom>
              <a:avLst/>
              <a:gdLst>
                <a:gd name="connsiteX0" fmla="*/ 11012 w 23120"/>
                <a:gd name="connsiteY0" fmla="*/ 33007 h 33006"/>
                <a:gd name="connsiteX1" fmla="*/ 3392 w 23120"/>
                <a:gd name="connsiteY1" fmla="*/ 29292 h 33006"/>
                <a:gd name="connsiteX2" fmla="*/ 1487 w 23120"/>
                <a:gd name="connsiteY2" fmla="*/ 11766 h 33006"/>
                <a:gd name="connsiteX3" fmla="*/ 15679 w 23120"/>
                <a:gd name="connsiteY3" fmla="*/ 145 h 33006"/>
                <a:gd name="connsiteX4" fmla="*/ 23014 w 23120"/>
                <a:gd name="connsiteY4" fmla="*/ 13385 h 33006"/>
                <a:gd name="connsiteX5" fmla="*/ 20556 w 23120"/>
                <a:gd name="connsiteY5" fmla="*/ 15690 h 33006"/>
                <a:gd name="connsiteX6" fmla="*/ 20347 w 23120"/>
                <a:gd name="connsiteY6" fmla="*/ 15671 h 33006"/>
                <a:gd name="connsiteX7" fmla="*/ 18156 w 23120"/>
                <a:gd name="connsiteY7" fmla="*/ 13004 h 33006"/>
                <a:gd name="connsiteX8" fmla="*/ 14727 w 23120"/>
                <a:gd name="connsiteY8" fmla="*/ 5003 h 33006"/>
                <a:gd name="connsiteX9" fmla="*/ 6154 w 23120"/>
                <a:gd name="connsiteY9" fmla="*/ 13195 h 33006"/>
                <a:gd name="connsiteX10" fmla="*/ 7107 w 23120"/>
                <a:gd name="connsiteY10" fmla="*/ 25958 h 33006"/>
                <a:gd name="connsiteX11" fmla="*/ 11298 w 23120"/>
                <a:gd name="connsiteY11" fmla="*/ 27958 h 33006"/>
                <a:gd name="connsiteX12" fmla="*/ 13765 w 23120"/>
                <a:gd name="connsiteY12" fmla="*/ 30444 h 33006"/>
                <a:gd name="connsiteX13" fmla="*/ 11965 w 23120"/>
                <a:gd name="connsiteY13" fmla="*/ 32816 h 3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20" h="33006">
                  <a:moveTo>
                    <a:pt x="11012" y="33007"/>
                  </a:moveTo>
                  <a:cubicBezTo>
                    <a:pt x="8060" y="32902"/>
                    <a:pt x="5297" y="31549"/>
                    <a:pt x="3392" y="29292"/>
                  </a:cubicBezTo>
                  <a:cubicBezTo>
                    <a:pt x="-313" y="24205"/>
                    <a:pt x="-1037" y="17528"/>
                    <a:pt x="1487" y="11766"/>
                  </a:cubicBezTo>
                  <a:cubicBezTo>
                    <a:pt x="4154" y="2908"/>
                    <a:pt x="11012" y="-807"/>
                    <a:pt x="15679" y="145"/>
                  </a:cubicBezTo>
                  <a:cubicBezTo>
                    <a:pt x="20347" y="1098"/>
                    <a:pt x="23776" y="4813"/>
                    <a:pt x="23014" y="13385"/>
                  </a:cubicBezTo>
                  <a:cubicBezTo>
                    <a:pt x="22966" y="14700"/>
                    <a:pt x="21871" y="15728"/>
                    <a:pt x="20556" y="15690"/>
                  </a:cubicBezTo>
                  <a:cubicBezTo>
                    <a:pt x="20490" y="15681"/>
                    <a:pt x="20413" y="15681"/>
                    <a:pt x="20347" y="15671"/>
                  </a:cubicBezTo>
                  <a:cubicBezTo>
                    <a:pt x="19013" y="15519"/>
                    <a:pt x="18042" y="14338"/>
                    <a:pt x="18156" y="13004"/>
                  </a:cubicBezTo>
                  <a:cubicBezTo>
                    <a:pt x="18156" y="8527"/>
                    <a:pt x="17203" y="5479"/>
                    <a:pt x="14727" y="5003"/>
                  </a:cubicBezTo>
                  <a:cubicBezTo>
                    <a:pt x="12251" y="4527"/>
                    <a:pt x="7964" y="7099"/>
                    <a:pt x="6154" y="13195"/>
                  </a:cubicBezTo>
                  <a:cubicBezTo>
                    <a:pt x="4316" y="17338"/>
                    <a:pt x="4669" y="22129"/>
                    <a:pt x="7107" y="25958"/>
                  </a:cubicBezTo>
                  <a:cubicBezTo>
                    <a:pt x="8098" y="27263"/>
                    <a:pt x="9660" y="28015"/>
                    <a:pt x="11298" y="27958"/>
                  </a:cubicBezTo>
                  <a:cubicBezTo>
                    <a:pt x="12670" y="27968"/>
                    <a:pt x="13765" y="29082"/>
                    <a:pt x="13765" y="30444"/>
                  </a:cubicBezTo>
                  <a:cubicBezTo>
                    <a:pt x="13755" y="31549"/>
                    <a:pt x="13022" y="32511"/>
                    <a:pt x="11965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471D8849-4A88-46ED-A00C-47241255A116}"/>
                </a:ext>
              </a:extLst>
            </p:cNvPr>
            <p:cNvSpPr/>
            <p:nvPr/>
          </p:nvSpPr>
          <p:spPr>
            <a:xfrm>
              <a:off x="10350034" y="3797430"/>
              <a:ext cx="26414" cy="37892"/>
            </a:xfrm>
            <a:custGeom>
              <a:avLst/>
              <a:gdLst>
                <a:gd name="connsiteX0" fmla="*/ 10962 w 23141"/>
                <a:gd name="connsiteY0" fmla="*/ 32911 h 33197"/>
                <a:gd name="connsiteX1" fmla="*/ 3437 w 23141"/>
                <a:gd name="connsiteY1" fmla="*/ 29197 h 33197"/>
                <a:gd name="connsiteX2" fmla="*/ 1437 w 23141"/>
                <a:gd name="connsiteY2" fmla="*/ 11766 h 33197"/>
                <a:gd name="connsiteX3" fmla="*/ 15629 w 23141"/>
                <a:gd name="connsiteY3" fmla="*/ 145 h 33197"/>
                <a:gd name="connsiteX4" fmla="*/ 23058 w 23141"/>
                <a:gd name="connsiteY4" fmla="*/ 13385 h 33197"/>
                <a:gd name="connsiteX5" fmla="*/ 20582 w 23141"/>
                <a:gd name="connsiteY5" fmla="*/ 15862 h 33197"/>
                <a:gd name="connsiteX6" fmla="*/ 18106 w 23141"/>
                <a:gd name="connsiteY6" fmla="*/ 13385 h 33197"/>
                <a:gd name="connsiteX7" fmla="*/ 14772 w 23141"/>
                <a:gd name="connsiteY7" fmla="*/ 5384 h 33197"/>
                <a:gd name="connsiteX8" fmla="*/ 6104 w 23141"/>
                <a:gd name="connsiteY8" fmla="*/ 13576 h 33197"/>
                <a:gd name="connsiteX9" fmla="*/ 7152 w 23141"/>
                <a:gd name="connsiteY9" fmla="*/ 26339 h 33197"/>
                <a:gd name="connsiteX10" fmla="*/ 11248 w 23141"/>
                <a:gd name="connsiteY10" fmla="*/ 28339 h 33197"/>
                <a:gd name="connsiteX11" fmla="*/ 14010 w 23141"/>
                <a:gd name="connsiteY11" fmla="*/ 30435 h 33197"/>
                <a:gd name="connsiteX12" fmla="*/ 12067 w 23141"/>
                <a:gd name="connsiteY12" fmla="*/ 33188 h 33197"/>
                <a:gd name="connsiteX13" fmla="*/ 12009 w 23141"/>
                <a:gd name="connsiteY13" fmla="*/ 33197 h 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41" h="33197">
                  <a:moveTo>
                    <a:pt x="10962" y="32911"/>
                  </a:moveTo>
                  <a:cubicBezTo>
                    <a:pt x="8047" y="32778"/>
                    <a:pt x="532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3058" y="13385"/>
                  </a:cubicBezTo>
                  <a:cubicBezTo>
                    <a:pt x="23058" y="14757"/>
                    <a:pt x="21954" y="15862"/>
                    <a:pt x="20582" y="15862"/>
                  </a:cubicBezTo>
                  <a:cubicBezTo>
                    <a:pt x="19210" y="15862"/>
                    <a:pt x="18106" y="14757"/>
                    <a:pt x="18106" y="13385"/>
                  </a:cubicBezTo>
                  <a:cubicBezTo>
                    <a:pt x="18106" y="8908"/>
                    <a:pt x="17248" y="5860"/>
                    <a:pt x="14772" y="5384"/>
                  </a:cubicBezTo>
                  <a:cubicBezTo>
                    <a:pt x="12295" y="4908"/>
                    <a:pt x="8009" y="7480"/>
                    <a:pt x="6104" y="13576"/>
                  </a:cubicBezTo>
                  <a:cubicBezTo>
                    <a:pt x="4342" y="17748"/>
                    <a:pt x="4732" y="22510"/>
                    <a:pt x="7152" y="26339"/>
                  </a:cubicBezTo>
                  <a:cubicBezTo>
                    <a:pt x="8085" y="27654"/>
                    <a:pt x="9628" y="28415"/>
                    <a:pt x="11248" y="28339"/>
                  </a:cubicBezTo>
                  <a:cubicBezTo>
                    <a:pt x="12581" y="28168"/>
                    <a:pt x="13810" y="29101"/>
                    <a:pt x="14010" y="30435"/>
                  </a:cubicBezTo>
                  <a:cubicBezTo>
                    <a:pt x="14238" y="31730"/>
                    <a:pt x="13362" y="32959"/>
                    <a:pt x="12067" y="33188"/>
                  </a:cubicBezTo>
                  <a:cubicBezTo>
                    <a:pt x="12048" y="33188"/>
                    <a:pt x="12029" y="33197"/>
                    <a:pt x="12009" y="33197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6C5616E-65C8-4DBD-84EB-D0C8047DB054}"/>
                </a:ext>
              </a:extLst>
            </p:cNvPr>
            <p:cNvSpPr/>
            <p:nvPr/>
          </p:nvSpPr>
          <p:spPr>
            <a:xfrm>
              <a:off x="10384472" y="3797430"/>
              <a:ext cx="26358" cy="37566"/>
            </a:xfrm>
            <a:custGeom>
              <a:avLst/>
              <a:gdLst>
                <a:gd name="connsiteX0" fmla="*/ 10889 w 23092"/>
                <a:gd name="connsiteY0" fmla="*/ 32911 h 32911"/>
                <a:gd name="connsiteX1" fmla="*/ 3365 w 23092"/>
                <a:gd name="connsiteY1" fmla="*/ 29197 h 32911"/>
                <a:gd name="connsiteX2" fmla="*/ 1460 w 23092"/>
                <a:gd name="connsiteY2" fmla="*/ 11766 h 32911"/>
                <a:gd name="connsiteX3" fmla="*/ 15652 w 23092"/>
                <a:gd name="connsiteY3" fmla="*/ 145 h 32911"/>
                <a:gd name="connsiteX4" fmla="*/ 22986 w 23092"/>
                <a:gd name="connsiteY4" fmla="*/ 13385 h 32911"/>
                <a:gd name="connsiteX5" fmla="*/ 20529 w 23092"/>
                <a:gd name="connsiteY5" fmla="*/ 15690 h 32911"/>
                <a:gd name="connsiteX6" fmla="*/ 20319 w 23092"/>
                <a:gd name="connsiteY6" fmla="*/ 15671 h 32911"/>
                <a:gd name="connsiteX7" fmla="*/ 18129 w 23092"/>
                <a:gd name="connsiteY7" fmla="*/ 13004 h 32911"/>
                <a:gd name="connsiteX8" fmla="*/ 14700 w 23092"/>
                <a:gd name="connsiteY8" fmla="*/ 5003 h 32911"/>
                <a:gd name="connsiteX9" fmla="*/ 6127 w 23092"/>
                <a:gd name="connsiteY9" fmla="*/ 13195 h 32911"/>
                <a:gd name="connsiteX10" fmla="*/ 7080 w 23092"/>
                <a:gd name="connsiteY10" fmla="*/ 25958 h 32911"/>
                <a:gd name="connsiteX11" fmla="*/ 11271 w 23092"/>
                <a:gd name="connsiteY11" fmla="*/ 27958 h 32911"/>
                <a:gd name="connsiteX12" fmla="*/ 13738 w 23092"/>
                <a:gd name="connsiteY12" fmla="*/ 30444 h 32911"/>
                <a:gd name="connsiteX13" fmla="*/ 11937 w 23092"/>
                <a:gd name="connsiteY13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2" h="32911">
                  <a:moveTo>
                    <a:pt x="10889" y="32911"/>
                  </a:moveTo>
                  <a:cubicBezTo>
                    <a:pt x="7975" y="32778"/>
                    <a:pt x="5241" y="31425"/>
                    <a:pt x="3365" y="29197"/>
                  </a:cubicBezTo>
                  <a:cubicBezTo>
                    <a:pt x="-302" y="24129"/>
                    <a:pt x="-1026" y="17509"/>
                    <a:pt x="1460" y="11766"/>
                  </a:cubicBezTo>
                  <a:cubicBezTo>
                    <a:pt x="4127" y="2908"/>
                    <a:pt x="10985" y="-807"/>
                    <a:pt x="15652" y="145"/>
                  </a:cubicBezTo>
                  <a:cubicBezTo>
                    <a:pt x="20319" y="1098"/>
                    <a:pt x="23748" y="4813"/>
                    <a:pt x="22986" y="13385"/>
                  </a:cubicBezTo>
                  <a:cubicBezTo>
                    <a:pt x="22939" y="14699"/>
                    <a:pt x="21843" y="15728"/>
                    <a:pt x="20529" y="15690"/>
                  </a:cubicBezTo>
                  <a:cubicBezTo>
                    <a:pt x="20462" y="15681"/>
                    <a:pt x="20386" y="15681"/>
                    <a:pt x="20319" y="15671"/>
                  </a:cubicBezTo>
                  <a:cubicBezTo>
                    <a:pt x="18986" y="15519"/>
                    <a:pt x="18014" y="14338"/>
                    <a:pt x="18129" y="13004"/>
                  </a:cubicBezTo>
                  <a:cubicBezTo>
                    <a:pt x="18129" y="8527"/>
                    <a:pt x="17176" y="5479"/>
                    <a:pt x="14700" y="5003"/>
                  </a:cubicBezTo>
                  <a:cubicBezTo>
                    <a:pt x="12223" y="4527"/>
                    <a:pt x="7937" y="7099"/>
                    <a:pt x="6127" y="13195"/>
                  </a:cubicBezTo>
                  <a:cubicBezTo>
                    <a:pt x="4289" y="17338"/>
                    <a:pt x="4641" y="22129"/>
                    <a:pt x="7080" y="25958"/>
                  </a:cubicBezTo>
                  <a:cubicBezTo>
                    <a:pt x="8061" y="27282"/>
                    <a:pt x="9632" y="28025"/>
                    <a:pt x="11271" y="27958"/>
                  </a:cubicBezTo>
                  <a:cubicBezTo>
                    <a:pt x="12642" y="27968"/>
                    <a:pt x="13738" y="29082"/>
                    <a:pt x="13738" y="30444"/>
                  </a:cubicBezTo>
                  <a:cubicBezTo>
                    <a:pt x="13728" y="31549"/>
                    <a:pt x="12995" y="32511"/>
                    <a:pt x="11937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51E2B8AE-B720-4F3A-9226-5D4062E7389B}"/>
                </a:ext>
              </a:extLst>
            </p:cNvPr>
            <p:cNvSpPr/>
            <p:nvPr/>
          </p:nvSpPr>
          <p:spPr>
            <a:xfrm>
              <a:off x="10418854" y="3797430"/>
              <a:ext cx="26414" cy="37892"/>
            </a:xfrm>
            <a:custGeom>
              <a:avLst/>
              <a:gdLst>
                <a:gd name="connsiteX0" fmla="*/ 10962 w 23141"/>
                <a:gd name="connsiteY0" fmla="*/ 32911 h 33197"/>
                <a:gd name="connsiteX1" fmla="*/ 3437 w 23141"/>
                <a:gd name="connsiteY1" fmla="*/ 29197 h 33197"/>
                <a:gd name="connsiteX2" fmla="*/ 1437 w 23141"/>
                <a:gd name="connsiteY2" fmla="*/ 11766 h 33197"/>
                <a:gd name="connsiteX3" fmla="*/ 15629 w 23141"/>
                <a:gd name="connsiteY3" fmla="*/ 145 h 33197"/>
                <a:gd name="connsiteX4" fmla="*/ 23058 w 23141"/>
                <a:gd name="connsiteY4" fmla="*/ 13385 h 33197"/>
                <a:gd name="connsiteX5" fmla="*/ 20582 w 23141"/>
                <a:gd name="connsiteY5" fmla="*/ 15862 h 33197"/>
                <a:gd name="connsiteX6" fmla="*/ 18106 w 23141"/>
                <a:gd name="connsiteY6" fmla="*/ 13385 h 33197"/>
                <a:gd name="connsiteX7" fmla="*/ 14677 w 23141"/>
                <a:gd name="connsiteY7" fmla="*/ 5384 h 33197"/>
                <a:gd name="connsiteX8" fmla="*/ 6104 w 23141"/>
                <a:gd name="connsiteY8" fmla="*/ 13576 h 33197"/>
                <a:gd name="connsiteX9" fmla="*/ 7152 w 23141"/>
                <a:gd name="connsiteY9" fmla="*/ 26339 h 33197"/>
                <a:gd name="connsiteX10" fmla="*/ 11248 w 23141"/>
                <a:gd name="connsiteY10" fmla="*/ 28339 h 33197"/>
                <a:gd name="connsiteX11" fmla="*/ 13715 w 23141"/>
                <a:gd name="connsiteY11" fmla="*/ 30825 h 33197"/>
                <a:gd name="connsiteX12" fmla="*/ 11914 w 23141"/>
                <a:gd name="connsiteY12" fmla="*/ 33197 h 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141" h="33197">
                  <a:moveTo>
                    <a:pt x="10962" y="32911"/>
                  </a:moveTo>
                  <a:cubicBezTo>
                    <a:pt x="8047" y="32778"/>
                    <a:pt x="532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3058" y="13385"/>
                  </a:cubicBezTo>
                  <a:cubicBezTo>
                    <a:pt x="23058" y="14757"/>
                    <a:pt x="21954" y="15862"/>
                    <a:pt x="20582" y="15862"/>
                  </a:cubicBezTo>
                  <a:cubicBezTo>
                    <a:pt x="19210" y="15862"/>
                    <a:pt x="18106" y="14757"/>
                    <a:pt x="18106" y="13385"/>
                  </a:cubicBezTo>
                  <a:cubicBezTo>
                    <a:pt x="18106" y="8908"/>
                    <a:pt x="17248" y="5860"/>
                    <a:pt x="14677" y="5384"/>
                  </a:cubicBezTo>
                  <a:cubicBezTo>
                    <a:pt x="12105" y="4908"/>
                    <a:pt x="7914" y="7480"/>
                    <a:pt x="6104" y="13576"/>
                  </a:cubicBezTo>
                  <a:cubicBezTo>
                    <a:pt x="4285" y="17738"/>
                    <a:pt x="4685" y="22529"/>
                    <a:pt x="7152" y="26339"/>
                  </a:cubicBezTo>
                  <a:cubicBezTo>
                    <a:pt x="8085" y="27654"/>
                    <a:pt x="9628" y="28415"/>
                    <a:pt x="11248" y="28339"/>
                  </a:cubicBezTo>
                  <a:cubicBezTo>
                    <a:pt x="12619" y="28349"/>
                    <a:pt x="13715" y="29463"/>
                    <a:pt x="13715" y="30825"/>
                  </a:cubicBezTo>
                  <a:cubicBezTo>
                    <a:pt x="13705" y="31930"/>
                    <a:pt x="12972" y="32892"/>
                    <a:pt x="11914" y="33197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531F775A-4AC6-4469-9FF3-5BB163D9E8BE}"/>
                </a:ext>
              </a:extLst>
            </p:cNvPr>
            <p:cNvSpPr/>
            <p:nvPr/>
          </p:nvSpPr>
          <p:spPr>
            <a:xfrm>
              <a:off x="10453292" y="3797430"/>
              <a:ext cx="26358" cy="37566"/>
            </a:xfrm>
            <a:custGeom>
              <a:avLst/>
              <a:gdLst>
                <a:gd name="connsiteX0" fmla="*/ 10890 w 23092"/>
                <a:gd name="connsiteY0" fmla="*/ 32911 h 32911"/>
                <a:gd name="connsiteX1" fmla="*/ 3365 w 23092"/>
                <a:gd name="connsiteY1" fmla="*/ 29197 h 32911"/>
                <a:gd name="connsiteX2" fmla="*/ 1460 w 23092"/>
                <a:gd name="connsiteY2" fmla="*/ 11766 h 32911"/>
                <a:gd name="connsiteX3" fmla="*/ 15652 w 23092"/>
                <a:gd name="connsiteY3" fmla="*/ 145 h 32911"/>
                <a:gd name="connsiteX4" fmla="*/ 22986 w 23092"/>
                <a:gd name="connsiteY4" fmla="*/ 13385 h 32911"/>
                <a:gd name="connsiteX5" fmla="*/ 20529 w 23092"/>
                <a:gd name="connsiteY5" fmla="*/ 15690 h 32911"/>
                <a:gd name="connsiteX6" fmla="*/ 20319 w 23092"/>
                <a:gd name="connsiteY6" fmla="*/ 15671 h 32911"/>
                <a:gd name="connsiteX7" fmla="*/ 18129 w 23092"/>
                <a:gd name="connsiteY7" fmla="*/ 13004 h 32911"/>
                <a:gd name="connsiteX8" fmla="*/ 14700 w 23092"/>
                <a:gd name="connsiteY8" fmla="*/ 5003 h 32911"/>
                <a:gd name="connsiteX9" fmla="*/ 6127 w 23092"/>
                <a:gd name="connsiteY9" fmla="*/ 13195 h 32911"/>
                <a:gd name="connsiteX10" fmla="*/ 7080 w 23092"/>
                <a:gd name="connsiteY10" fmla="*/ 25958 h 32911"/>
                <a:gd name="connsiteX11" fmla="*/ 11271 w 23092"/>
                <a:gd name="connsiteY11" fmla="*/ 27958 h 32911"/>
                <a:gd name="connsiteX12" fmla="*/ 13738 w 23092"/>
                <a:gd name="connsiteY12" fmla="*/ 30444 h 32911"/>
                <a:gd name="connsiteX13" fmla="*/ 11937 w 23092"/>
                <a:gd name="connsiteY13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2" h="32911">
                  <a:moveTo>
                    <a:pt x="10890" y="32911"/>
                  </a:moveTo>
                  <a:cubicBezTo>
                    <a:pt x="7975" y="32778"/>
                    <a:pt x="5251" y="31425"/>
                    <a:pt x="3365" y="29197"/>
                  </a:cubicBezTo>
                  <a:cubicBezTo>
                    <a:pt x="-302" y="24129"/>
                    <a:pt x="-1026" y="17509"/>
                    <a:pt x="1460" y="11766"/>
                  </a:cubicBezTo>
                  <a:cubicBezTo>
                    <a:pt x="4127" y="2908"/>
                    <a:pt x="10985" y="-807"/>
                    <a:pt x="15652" y="145"/>
                  </a:cubicBezTo>
                  <a:cubicBezTo>
                    <a:pt x="20319" y="1098"/>
                    <a:pt x="23748" y="4813"/>
                    <a:pt x="22986" y="13385"/>
                  </a:cubicBezTo>
                  <a:cubicBezTo>
                    <a:pt x="22939" y="14699"/>
                    <a:pt x="21843" y="15728"/>
                    <a:pt x="20529" y="15690"/>
                  </a:cubicBezTo>
                  <a:cubicBezTo>
                    <a:pt x="20462" y="15681"/>
                    <a:pt x="20386" y="15681"/>
                    <a:pt x="20319" y="15671"/>
                  </a:cubicBezTo>
                  <a:cubicBezTo>
                    <a:pt x="18986" y="15519"/>
                    <a:pt x="18014" y="14338"/>
                    <a:pt x="18129" y="13004"/>
                  </a:cubicBezTo>
                  <a:cubicBezTo>
                    <a:pt x="18129" y="8527"/>
                    <a:pt x="17176" y="5479"/>
                    <a:pt x="14700" y="5003"/>
                  </a:cubicBezTo>
                  <a:cubicBezTo>
                    <a:pt x="12223" y="4527"/>
                    <a:pt x="7937" y="7099"/>
                    <a:pt x="6127" y="13195"/>
                  </a:cubicBezTo>
                  <a:cubicBezTo>
                    <a:pt x="4289" y="17338"/>
                    <a:pt x="4641" y="22129"/>
                    <a:pt x="7080" y="25958"/>
                  </a:cubicBezTo>
                  <a:cubicBezTo>
                    <a:pt x="8061" y="27282"/>
                    <a:pt x="9632" y="28025"/>
                    <a:pt x="11271" y="27958"/>
                  </a:cubicBezTo>
                  <a:cubicBezTo>
                    <a:pt x="12642" y="27968"/>
                    <a:pt x="13738" y="29082"/>
                    <a:pt x="13738" y="30444"/>
                  </a:cubicBezTo>
                  <a:cubicBezTo>
                    <a:pt x="13728" y="31549"/>
                    <a:pt x="12995" y="32511"/>
                    <a:pt x="11937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11477B8F-20C4-43AC-91B1-FED830F5FF27}"/>
                </a:ext>
              </a:extLst>
            </p:cNvPr>
            <p:cNvSpPr/>
            <p:nvPr/>
          </p:nvSpPr>
          <p:spPr>
            <a:xfrm>
              <a:off x="10487675" y="3797430"/>
              <a:ext cx="26332" cy="37566"/>
            </a:xfrm>
            <a:custGeom>
              <a:avLst/>
              <a:gdLst>
                <a:gd name="connsiteX0" fmla="*/ 10962 w 23069"/>
                <a:gd name="connsiteY0" fmla="*/ 32911 h 32911"/>
                <a:gd name="connsiteX1" fmla="*/ 3437 w 23069"/>
                <a:gd name="connsiteY1" fmla="*/ 29197 h 32911"/>
                <a:gd name="connsiteX2" fmla="*/ 1437 w 23069"/>
                <a:gd name="connsiteY2" fmla="*/ 11766 h 32911"/>
                <a:gd name="connsiteX3" fmla="*/ 15629 w 23069"/>
                <a:gd name="connsiteY3" fmla="*/ 145 h 32911"/>
                <a:gd name="connsiteX4" fmla="*/ 22963 w 23069"/>
                <a:gd name="connsiteY4" fmla="*/ 13385 h 32911"/>
                <a:gd name="connsiteX5" fmla="*/ 20496 w 23069"/>
                <a:gd name="connsiteY5" fmla="*/ 15681 h 32911"/>
                <a:gd name="connsiteX6" fmla="*/ 20392 w 23069"/>
                <a:gd name="connsiteY6" fmla="*/ 15671 h 32911"/>
                <a:gd name="connsiteX7" fmla="*/ 18105 w 23069"/>
                <a:gd name="connsiteY7" fmla="*/ 13004 h 32911"/>
                <a:gd name="connsiteX8" fmla="*/ 14677 w 23069"/>
                <a:gd name="connsiteY8" fmla="*/ 5003 h 32911"/>
                <a:gd name="connsiteX9" fmla="*/ 6104 w 23069"/>
                <a:gd name="connsiteY9" fmla="*/ 13195 h 32911"/>
                <a:gd name="connsiteX10" fmla="*/ 7152 w 23069"/>
                <a:gd name="connsiteY10" fmla="*/ 25958 h 32911"/>
                <a:gd name="connsiteX11" fmla="*/ 11248 w 23069"/>
                <a:gd name="connsiteY11" fmla="*/ 27958 h 32911"/>
                <a:gd name="connsiteX12" fmla="*/ 13714 w 23069"/>
                <a:gd name="connsiteY12" fmla="*/ 30444 h 32911"/>
                <a:gd name="connsiteX13" fmla="*/ 11914 w 23069"/>
                <a:gd name="connsiteY13" fmla="*/ 32816 h 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69" h="32911">
                  <a:moveTo>
                    <a:pt x="10962" y="32911"/>
                  </a:moveTo>
                  <a:cubicBezTo>
                    <a:pt x="8047" y="32778"/>
                    <a:pt x="5313" y="31425"/>
                    <a:pt x="3437" y="29197"/>
                  </a:cubicBezTo>
                  <a:cubicBezTo>
                    <a:pt x="-278" y="24158"/>
                    <a:pt x="-1040" y="17519"/>
                    <a:pt x="1437" y="11766"/>
                  </a:cubicBezTo>
                  <a:cubicBezTo>
                    <a:pt x="4104" y="2908"/>
                    <a:pt x="10962" y="-807"/>
                    <a:pt x="15629" y="145"/>
                  </a:cubicBezTo>
                  <a:cubicBezTo>
                    <a:pt x="20296" y="1098"/>
                    <a:pt x="23725" y="4813"/>
                    <a:pt x="22963" y="13385"/>
                  </a:cubicBezTo>
                  <a:cubicBezTo>
                    <a:pt x="22916" y="14699"/>
                    <a:pt x="21811" y="15728"/>
                    <a:pt x="20496" y="15681"/>
                  </a:cubicBezTo>
                  <a:cubicBezTo>
                    <a:pt x="20458" y="15681"/>
                    <a:pt x="20430" y="15671"/>
                    <a:pt x="20392" y="15671"/>
                  </a:cubicBezTo>
                  <a:cubicBezTo>
                    <a:pt x="19049" y="15519"/>
                    <a:pt x="18048" y="14357"/>
                    <a:pt x="18105" y="13004"/>
                  </a:cubicBezTo>
                  <a:cubicBezTo>
                    <a:pt x="18105" y="8527"/>
                    <a:pt x="17153" y="5479"/>
                    <a:pt x="14677" y="5003"/>
                  </a:cubicBezTo>
                  <a:cubicBezTo>
                    <a:pt x="12200" y="4527"/>
                    <a:pt x="7914" y="7099"/>
                    <a:pt x="6104" y="13195"/>
                  </a:cubicBezTo>
                  <a:cubicBezTo>
                    <a:pt x="4285" y="17357"/>
                    <a:pt x="4685" y="22148"/>
                    <a:pt x="7152" y="25958"/>
                  </a:cubicBezTo>
                  <a:cubicBezTo>
                    <a:pt x="8085" y="27273"/>
                    <a:pt x="9628" y="28034"/>
                    <a:pt x="11248" y="27958"/>
                  </a:cubicBezTo>
                  <a:cubicBezTo>
                    <a:pt x="12619" y="27968"/>
                    <a:pt x="13714" y="29082"/>
                    <a:pt x="13714" y="30444"/>
                  </a:cubicBezTo>
                  <a:cubicBezTo>
                    <a:pt x="13705" y="31549"/>
                    <a:pt x="12972" y="32511"/>
                    <a:pt x="11914" y="32816"/>
                  </a:cubicBezTo>
                  <a:close/>
                </a:path>
              </a:pathLst>
            </a:custGeom>
            <a:solidFill>
              <a:srgbClr val="A6A6A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7AFDE3C-81FC-4978-84EE-484D62FCAE43}"/>
                </a:ext>
              </a:extLst>
            </p:cNvPr>
            <p:cNvSpPr/>
            <p:nvPr/>
          </p:nvSpPr>
          <p:spPr>
            <a:xfrm>
              <a:off x="7460445" y="2124917"/>
              <a:ext cx="372262" cy="374110"/>
            </a:xfrm>
            <a:custGeom>
              <a:avLst/>
              <a:gdLst>
                <a:gd name="connsiteX0" fmla="*/ 272129 w 326136"/>
                <a:gd name="connsiteY0" fmla="*/ 253365 h 327755"/>
                <a:gd name="connsiteX1" fmla="*/ 272129 w 326136"/>
                <a:gd name="connsiteY1" fmla="*/ 230505 h 327755"/>
                <a:gd name="connsiteX2" fmla="*/ 275463 w 326136"/>
                <a:gd name="connsiteY2" fmla="*/ 224599 h 327755"/>
                <a:gd name="connsiteX3" fmla="*/ 278511 w 326136"/>
                <a:gd name="connsiteY3" fmla="*/ 218503 h 327755"/>
                <a:gd name="connsiteX4" fmla="*/ 297561 w 326136"/>
                <a:gd name="connsiteY4" fmla="*/ 205740 h 327755"/>
                <a:gd name="connsiteX5" fmla="*/ 326136 w 326136"/>
                <a:gd name="connsiteY5" fmla="*/ 204883 h 327755"/>
                <a:gd name="connsiteX6" fmla="*/ 323279 w 326136"/>
                <a:gd name="connsiteY6" fmla="*/ 113157 h 327755"/>
                <a:gd name="connsiteX7" fmla="*/ 294704 w 326136"/>
                <a:gd name="connsiteY7" fmla="*/ 114109 h 327755"/>
                <a:gd name="connsiteX8" fmla="*/ 274987 w 326136"/>
                <a:gd name="connsiteY8" fmla="*/ 102584 h 327755"/>
                <a:gd name="connsiteX9" fmla="*/ 267748 w 326136"/>
                <a:gd name="connsiteY9" fmla="*/ 90964 h 327755"/>
                <a:gd name="connsiteX10" fmla="*/ 266319 w 326136"/>
                <a:gd name="connsiteY10" fmla="*/ 68199 h 327755"/>
                <a:gd name="connsiteX11" fmla="*/ 279559 w 326136"/>
                <a:gd name="connsiteY11" fmla="*/ 43434 h 327755"/>
                <a:gd name="connsiteX12" fmla="*/ 198692 w 326136"/>
                <a:gd name="connsiteY12" fmla="*/ 0 h 327755"/>
                <a:gd name="connsiteX13" fmla="*/ 185452 w 326136"/>
                <a:gd name="connsiteY13" fmla="*/ 24765 h 327755"/>
                <a:gd name="connsiteX14" fmla="*/ 165640 w 326136"/>
                <a:gd name="connsiteY14" fmla="*/ 36195 h 327755"/>
                <a:gd name="connsiteX15" fmla="*/ 152019 w 326136"/>
                <a:gd name="connsiteY15" fmla="*/ 36195 h 327755"/>
                <a:gd name="connsiteX16" fmla="*/ 131445 w 326136"/>
                <a:gd name="connsiteY16" fmla="*/ 26098 h 327755"/>
                <a:gd name="connsiteX17" fmla="*/ 116586 w 326136"/>
                <a:gd name="connsiteY17" fmla="*/ 2191 h 327755"/>
                <a:gd name="connsiteX18" fmla="*/ 38672 w 326136"/>
                <a:gd name="connsiteY18" fmla="*/ 50578 h 327755"/>
                <a:gd name="connsiteX19" fmla="*/ 53531 w 326136"/>
                <a:gd name="connsiteY19" fmla="*/ 74581 h 327755"/>
                <a:gd name="connsiteX20" fmla="*/ 53531 w 326136"/>
                <a:gd name="connsiteY20" fmla="*/ 97441 h 327755"/>
                <a:gd name="connsiteX21" fmla="*/ 50197 w 326136"/>
                <a:gd name="connsiteY21" fmla="*/ 103251 h 327755"/>
                <a:gd name="connsiteX22" fmla="*/ 47149 w 326136"/>
                <a:gd name="connsiteY22" fmla="*/ 109252 h 327755"/>
                <a:gd name="connsiteX23" fmla="*/ 28099 w 326136"/>
                <a:gd name="connsiteY23" fmla="*/ 122111 h 327755"/>
                <a:gd name="connsiteX24" fmla="*/ 0 w 326136"/>
                <a:gd name="connsiteY24" fmla="*/ 122968 h 327755"/>
                <a:gd name="connsiteX25" fmla="*/ 2762 w 326136"/>
                <a:gd name="connsiteY25" fmla="*/ 214598 h 327755"/>
                <a:gd name="connsiteX26" fmla="*/ 31337 w 326136"/>
                <a:gd name="connsiteY26" fmla="*/ 213741 h 327755"/>
                <a:gd name="connsiteX27" fmla="*/ 51149 w 326136"/>
                <a:gd name="connsiteY27" fmla="*/ 225266 h 327755"/>
                <a:gd name="connsiteX28" fmla="*/ 58388 w 326136"/>
                <a:gd name="connsiteY28" fmla="*/ 236887 h 327755"/>
                <a:gd name="connsiteX29" fmla="*/ 59817 w 326136"/>
                <a:gd name="connsiteY29" fmla="*/ 259651 h 327755"/>
                <a:gd name="connsiteX30" fmla="*/ 46577 w 326136"/>
                <a:gd name="connsiteY30" fmla="*/ 284417 h 327755"/>
                <a:gd name="connsiteX31" fmla="*/ 127445 w 326136"/>
                <a:gd name="connsiteY31" fmla="*/ 327755 h 327755"/>
                <a:gd name="connsiteX32" fmla="*/ 140303 w 326136"/>
                <a:gd name="connsiteY32" fmla="*/ 303467 h 327755"/>
                <a:gd name="connsiteX33" fmla="*/ 160115 w 326136"/>
                <a:gd name="connsiteY33" fmla="*/ 292037 h 327755"/>
                <a:gd name="connsiteX34" fmla="*/ 173831 w 326136"/>
                <a:gd name="connsiteY34" fmla="*/ 292037 h 327755"/>
                <a:gd name="connsiteX35" fmla="*/ 194310 w 326136"/>
                <a:gd name="connsiteY35" fmla="*/ 302133 h 327755"/>
                <a:gd name="connsiteX36" fmla="*/ 209169 w 326136"/>
                <a:gd name="connsiteY36" fmla="*/ 325946 h 327755"/>
                <a:gd name="connsiteX37" fmla="*/ 287084 w 326136"/>
                <a:gd name="connsiteY37" fmla="*/ 277654 h 327755"/>
                <a:gd name="connsiteX38" fmla="*/ 127254 w 326136"/>
                <a:gd name="connsiteY38" fmla="*/ 230410 h 327755"/>
                <a:gd name="connsiteX39" fmla="*/ 96479 w 326136"/>
                <a:gd name="connsiteY39" fmla="*/ 128683 h 327755"/>
                <a:gd name="connsiteX40" fmla="*/ 198215 w 326136"/>
                <a:gd name="connsiteY40" fmla="*/ 97907 h 327755"/>
                <a:gd name="connsiteX41" fmla="*/ 228981 w 326136"/>
                <a:gd name="connsiteY41" fmla="*/ 199634 h 327755"/>
                <a:gd name="connsiteX42" fmla="*/ 228981 w 326136"/>
                <a:gd name="connsiteY42" fmla="*/ 199644 h 327755"/>
                <a:gd name="connsiteX43" fmla="*/ 127254 w 326136"/>
                <a:gd name="connsiteY43" fmla="*/ 230410 h 32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26136" h="327755">
                  <a:moveTo>
                    <a:pt x="272129" y="253365"/>
                  </a:moveTo>
                  <a:cubicBezTo>
                    <a:pt x="267795" y="246364"/>
                    <a:pt x="267795" y="237506"/>
                    <a:pt x="272129" y="230505"/>
                  </a:cubicBezTo>
                  <a:cubicBezTo>
                    <a:pt x="273272" y="228505"/>
                    <a:pt x="274415" y="226600"/>
                    <a:pt x="275463" y="224599"/>
                  </a:cubicBezTo>
                  <a:cubicBezTo>
                    <a:pt x="276511" y="222599"/>
                    <a:pt x="277559" y="220599"/>
                    <a:pt x="278511" y="218503"/>
                  </a:cubicBezTo>
                  <a:cubicBezTo>
                    <a:pt x="281969" y="211017"/>
                    <a:pt x="289322" y="206092"/>
                    <a:pt x="297561" y="205740"/>
                  </a:cubicBezTo>
                  <a:lnTo>
                    <a:pt x="326136" y="204883"/>
                  </a:lnTo>
                  <a:lnTo>
                    <a:pt x="323279" y="113157"/>
                  </a:lnTo>
                  <a:lnTo>
                    <a:pt x="294704" y="114109"/>
                  </a:lnTo>
                  <a:cubicBezTo>
                    <a:pt x="286493" y="114271"/>
                    <a:pt x="278883" y="109823"/>
                    <a:pt x="274987" y="102584"/>
                  </a:cubicBezTo>
                  <a:cubicBezTo>
                    <a:pt x="272815" y="98565"/>
                    <a:pt x="270396" y="94688"/>
                    <a:pt x="267748" y="90964"/>
                  </a:cubicBezTo>
                  <a:cubicBezTo>
                    <a:pt x="263023" y="84249"/>
                    <a:pt x="262471" y="75448"/>
                    <a:pt x="266319" y="68199"/>
                  </a:cubicBezTo>
                  <a:lnTo>
                    <a:pt x="279559" y="43434"/>
                  </a:lnTo>
                  <a:lnTo>
                    <a:pt x="198692" y="0"/>
                  </a:lnTo>
                  <a:lnTo>
                    <a:pt x="185452" y="24765"/>
                  </a:lnTo>
                  <a:cubicBezTo>
                    <a:pt x="181537" y="32014"/>
                    <a:pt x="173869" y="36433"/>
                    <a:pt x="165640" y="36195"/>
                  </a:cubicBezTo>
                  <a:cubicBezTo>
                    <a:pt x="161106" y="35957"/>
                    <a:pt x="156553" y="35957"/>
                    <a:pt x="152019" y="36195"/>
                  </a:cubicBezTo>
                  <a:cubicBezTo>
                    <a:pt x="143799" y="37014"/>
                    <a:pt x="135827" y="33099"/>
                    <a:pt x="131445" y="26098"/>
                  </a:cubicBezTo>
                  <a:lnTo>
                    <a:pt x="116586" y="2191"/>
                  </a:lnTo>
                  <a:lnTo>
                    <a:pt x="38672" y="50578"/>
                  </a:lnTo>
                  <a:lnTo>
                    <a:pt x="53531" y="74581"/>
                  </a:lnTo>
                  <a:cubicBezTo>
                    <a:pt x="57822" y="81601"/>
                    <a:pt x="57822" y="90421"/>
                    <a:pt x="53531" y="97441"/>
                  </a:cubicBezTo>
                  <a:cubicBezTo>
                    <a:pt x="52292" y="99346"/>
                    <a:pt x="51245" y="101251"/>
                    <a:pt x="50197" y="103251"/>
                  </a:cubicBezTo>
                  <a:cubicBezTo>
                    <a:pt x="49149" y="105251"/>
                    <a:pt x="48101" y="107251"/>
                    <a:pt x="47149" y="109252"/>
                  </a:cubicBezTo>
                  <a:cubicBezTo>
                    <a:pt x="43738" y="116796"/>
                    <a:pt x="36368" y="121768"/>
                    <a:pt x="28099" y="122111"/>
                  </a:cubicBezTo>
                  <a:lnTo>
                    <a:pt x="0" y="122968"/>
                  </a:lnTo>
                  <a:lnTo>
                    <a:pt x="2762" y="214598"/>
                  </a:lnTo>
                  <a:lnTo>
                    <a:pt x="31337" y="213741"/>
                  </a:lnTo>
                  <a:cubicBezTo>
                    <a:pt x="39591" y="213522"/>
                    <a:pt x="47258" y="217989"/>
                    <a:pt x="51149" y="225266"/>
                  </a:cubicBezTo>
                  <a:cubicBezTo>
                    <a:pt x="53324" y="229286"/>
                    <a:pt x="55742" y="233162"/>
                    <a:pt x="58388" y="236887"/>
                  </a:cubicBezTo>
                  <a:cubicBezTo>
                    <a:pt x="63111" y="243602"/>
                    <a:pt x="63662" y="252403"/>
                    <a:pt x="59817" y="259651"/>
                  </a:cubicBezTo>
                  <a:lnTo>
                    <a:pt x="46577" y="284417"/>
                  </a:lnTo>
                  <a:lnTo>
                    <a:pt x="127445" y="327755"/>
                  </a:lnTo>
                  <a:lnTo>
                    <a:pt x="140303" y="303467"/>
                  </a:lnTo>
                  <a:cubicBezTo>
                    <a:pt x="144199" y="296208"/>
                    <a:pt x="151876" y="291779"/>
                    <a:pt x="160115" y="292037"/>
                  </a:cubicBezTo>
                  <a:cubicBezTo>
                    <a:pt x="164687" y="292275"/>
                    <a:pt x="169259" y="292275"/>
                    <a:pt x="173831" y="292037"/>
                  </a:cubicBezTo>
                  <a:cubicBezTo>
                    <a:pt x="182023" y="291208"/>
                    <a:pt x="189976" y="295123"/>
                    <a:pt x="194310" y="302133"/>
                  </a:cubicBezTo>
                  <a:lnTo>
                    <a:pt x="209169" y="325946"/>
                  </a:lnTo>
                  <a:lnTo>
                    <a:pt x="287084" y="277654"/>
                  </a:lnTo>
                  <a:close/>
                  <a:moveTo>
                    <a:pt x="127254" y="230410"/>
                  </a:moveTo>
                  <a:cubicBezTo>
                    <a:pt x="90665" y="210817"/>
                    <a:pt x="76889" y="165268"/>
                    <a:pt x="96479" y="128683"/>
                  </a:cubicBezTo>
                  <a:cubicBezTo>
                    <a:pt x="116081" y="92088"/>
                    <a:pt x="161620" y="78315"/>
                    <a:pt x="198215" y="97907"/>
                  </a:cubicBezTo>
                  <a:cubicBezTo>
                    <a:pt x="234801" y="117500"/>
                    <a:pt x="248574" y="163049"/>
                    <a:pt x="228981" y="199634"/>
                  </a:cubicBezTo>
                  <a:cubicBezTo>
                    <a:pt x="228981" y="199644"/>
                    <a:pt x="228981" y="199644"/>
                    <a:pt x="228981" y="199644"/>
                  </a:cubicBezTo>
                  <a:cubicBezTo>
                    <a:pt x="209350" y="236182"/>
                    <a:pt x="163849" y="249946"/>
                    <a:pt x="127254" y="23041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DD38D7D9-565A-4A96-AD09-C4A3D68D34FE}"/>
                </a:ext>
              </a:extLst>
            </p:cNvPr>
            <p:cNvSpPr/>
            <p:nvPr/>
          </p:nvSpPr>
          <p:spPr>
            <a:xfrm>
              <a:off x="7213756" y="1819736"/>
              <a:ext cx="260931" cy="258647"/>
            </a:xfrm>
            <a:custGeom>
              <a:avLst/>
              <a:gdLst>
                <a:gd name="connsiteX0" fmla="*/ 211169 w 228600"/>
                <a:gd name="connsiteY0" fmla="*/ 132112 h 226599"/>
                <a:gd name="connsiteX1" fmla="*/ 204025 w 228600"/>
                <a:gd name="connsiteY1" fmla="*/ 117919 h 226599"/>
                <a:gd name="connsiteX2" fmla="*/ 204025 w 228600"/>
                <a:gd name="connsiteY2" fmla="*/ 113157 h 226599"/>
                <a:gd name="connsiteX3" fmla="*/ 204025 w 228600"/>
                <a:gd name="connsiteY3" fmla="*/ 108394 h 226599"/>
                <a:gd name="connsiteX4" fmla="*/ 211550 w 228600"/>
                <a:gd name="connsiteY4" fmla="*/ 94297 h 226599"/>
                <a:gd name="connsiteX5" fmla="*/ 228600 w 228600"/>
                <a:gd name="connsiteY5" fmla="*/ 84772 h 226599"/>
                <a:gd name="connsiteX6" fmla="*/ 196501 w 228600"/>
                <a:gd name="connsiteY6" fmla="*/ 29146 h 226599"/>
                <a:gd name="connsiteX7" fmla="*/ 179451 w 228600"/>
                <a:gd name="connsiteY7" fmla="*/ 38671 h 226599"/>
                <a:gd name="connsiteX8" fmla="*/ 163354 w 228600"/>
                <a:gd name="connsiteY8" fmla="*/ 38100 h 226599"/>
                <a:gd name="connsiteX9" fmla="*/ 155067 w 228600"/>
                <a:gd name="connsiteY9" fmla="*/ 33338 h 226599"/>
                <a:gd name="connsiteX10" fmla="*/ 146685 w 228600"/>
                <a:gd name="connsiteY10" fmla="*/ 19717 h 226599"/>
                <a:gd name="connsiteX11" fmla="*/ 146685 w 228600"/>
                <a:gd name="connsiteY11" fmla="*/ 0 h 226599"/>
                <a:gd name="connsiteX12" fmla="*/ 82010 w 228600"/>
                <a:gd name="connsiteY12" fmla="*/ 0 h 226599"/>
                <a:gd name="connsiteX13" fmla="*/ 82010 w 228600"/>
                <a:gd name="connsiteY13" fmla="*/ 19621 h 226599"/>
                <a:gd name="connsiteX14" fmla="*/ 73533 w 228600"/>
                <a:gd name="connsiteY14" fmla="*/ 33242 h 226599"/>
                <a:gd name="connsiteX15" fmla="*/ 65246 w 228600"/>
                <a:gd name="connsiteY15" fmla="*/ 38005 h 226599"/>
                <a:gd name="connsiteX16" fmla="*/ 49244 w 228600"/>
                <a:gd name="connsiteY16" fmla="*/ 38576 h 226599"/>
                <a:gd name="connsiteX17" fmla="*/ 32194 w 228600"/>
                <a:gd name="connsiteY17" fmla="*/ 29051 h 226599"/>
                <a:gd name="connsiteX18" fmla="*/ 0 w 228600"/>
                <a:gd name="connsiteY18" fmla="*/ 84677 h 226599"/>
                <a:gd name="connsiteX19" fmla="*/ 17240 w 228600"/>
                <a:gd name="connsiteY19" fmla="*/ 94202 h 226599"/>
                <a:gd name="connsiteX20" fmla="*/ 24670 w 228600"/>
                <a:gd name="connsiteY20" fmla="*/ 108299 h 226599"/>
                <a:gd name="connsiteX21" fmla="*/ 24670 w 228600"/>
                <a:gd name="connsiteY21" fmla="*/ 113062 h 226599"/>
                <a:gd name="connsiteX22" fmla="*/ 24670 w 228600"/>
                <a:gd name="connsiteY22" fmla="*/ 117824 h 226599"/>
                <a:gd name="connsiteX23" fmla="*/ 17145 w 228600"/>
                <a:gd name="connsiteY23" fmla="*/ 132017 h 226599"/>
                <a:gd name="connsiteX24" fmla="*/ 0 w 228600"/>
                <a:gd name="connsiteY24" fmla="*/ 141542 h 226599"/>
                <a:gd name="connsiteX25" fmla="*/ 32575 w 228600"/>
                <a:gd name="connsiteY25" fmla="*/ 197548 h 226599"/>
                <a:gd name="connsiteX26" fmla="*/ 49625 w 228600"/>
                <a:gd name="connsiteY26" fmla="*/ 188023 h 226599"/>
                <a:gd name="connsiteX27" fmla="*/ 65627 w 228600"/>
                <a:gd name="connsiteY27" fmla="*/ 188595 h 226599"/>
                <a:gd name="connsiteX28" fmla="*/ 73914 w 228600"/>
                <a:gd name="connsiteY28" fmla="*/ 193357 h 226599"/>
                <a:gd name="connsiteX29" fmla="*/ 82391 w 228600"/>
                <a:gd name="connsiteY29" fmla="*/ 206978 h 226599"/>
                <a:gd name="connsiteX30" fmla="*/ 82391 w 228600"/>
                <a:gd name="connsiteY30" fmla="*/ 226600 h 226599"/>
                <a:gd name="connsiteX31" fmla="*/ 146685 w 228600"/>
                <a:gd name="connsiteY31" fmla="*/ 226600 h 226599"/>
                <a:gd name="connsiteX32" fmla="*/ 146685 w 228600"/>
                <a:gd name="connsiteY32" fmla="*/ 206692 h 226599"/>
                <a:gd name="connsiteX33" fmla="*/ 155067 w 228600"/>
                <a:gd name="connsiteY33" fmla="*/ 193072 h 226599"/>
                <a:gd name="connsiteX34" fmla="*/ 163449 w 228600"/>
                <a:gd name="connsiteY34" fmla="*/ 188309 h 226599"/>
                <a:gd name="connsiteX35" fmla="*/ 179451 w 228600"/>
                <a:gd name="connsiteY35" fmla="*/ 187738 h 226599"/>
                <a:gd name="connsiteX36" fmla="*/ 196501 w 228600"/>
                <a:gd name="connsiteY36" fmla="*/ 197263 h 226599"/>
                <a:gd name="connsiteX37" fmla="*/ 228600 w 228600"/>
                <a:gd name="connsiteY37" fmla="*/ 141637 h 226599"/>
                <a:gd name="connsiteX38" fmla="*/ 114205 w 228600"/>
                <a:gd name="connsiteY38" fmla="*/ 165830 h 226599"/>
                <a:gd name="connsiteX39" fmla="*/ 61436 w 228600"/>
                <a:gd name="connsiteY39" fmla="*/ 113252 h 226599"/>
                <a:gd name="connsiteX40" fmla="*/ 114014 w 228600"/>
                <a:gd name="connsiteY40" fmla="*/ 60484 h 226599"/>
                <a:gd name="connsiteX41" fmla="*/ 166783 w 228600"/>
                <a:gd name="connsiteY41" fmla="*/ 113062 h 226599"/>
                <a:gd name="connsiteX42" fmla="*/ 166783 w 228600"/>
                <a:gd name="connsiteY42" fmla="*/ 113157 h 226599"/>
                <a:gd name="connsiteX43" fmla="*/ 114205 w 228600"/>
                <a:gd name="connsiteY43" fmla="*/ 165830 h 22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8600" h="226599">
                  <a:moveTo>
                    <a:pt x="211169" y="132112"/>
                  </a:moveTo>
                  <a:cubicBezTo>
                    <a:pt x="206332" y="129080"/>
                    <a:pt x="203580" y="123611"/>
                    <a:pt x="204025" y="117919"/>
                  </a:cubicBezTo>
                  <a:cubicBezTo>
                    <a:pt x="204025" y="116300"/>
                    <a:pt x="204025" y="114776"/>
                    <a:pt x="204025" y="113157"/>
                  </a:cubicBezTo>
                  <a:cubicBezTo>
                    <a:pt x="204025" y="111538"/>
                    <a:pt x="204025" y="110014"/>
                    <a:pt x="204025" y="108394"/>
                  </a:cubicBezTo>
                  <a:cubicBezTo>
                    <a:pt x="203671" y="102652"/>
                    <a:pt x="206582" y="97200"/>
                    <a:pt x="211550" y="94297"/>
                  </a:cubicBezTo>
                  <a:lnTo>
                    <a:pt x="228600" y="84772"/>
                  </a:lnTo>
                  <a:lnTo>
                    <a:pt x="196501" y="29146"/>
                  </a:lnTo>
                  <a:lnTo>
                    <a:pt x="179451" y="38671"/>
                  </a:lnTo>
                  <a:cubicBezTo>
                    <a:pt x="174421" y="41587"/>
                    <a:pt x="168165" y="41364"/>
                    <a:pt x="163354" y="38100"/>
                  </a:cubicBezTo>
                  <a:cubicBezTo>
                    <a:pt x="160679" y="36365"/>
                    <a:pt x="157912" y="34776"/>
                    <a:pt x="155067" y="33338"/>
                  </a:cubicBezTo>
                  <a:cubicBezTo>
                    <a:pt x="149923" y="30746"/>
                    <a:pt x="146681" y="25476"/>
                    <a:pt x="146685" y="19717"/>
                  </a:cubicBezTo>
                  <a:lnTo>
                    <a:pt x="146685" y="0"/>
                  </a:lnTo>
                  <a:lnTo>
                    <a:pt x="82010" y="0"/>
                  </a:lnTo>
                  <a:lnTo>
                    <a:pt x="82010" y="19621"/>
                  </a:lnTo>
                  <a:cubicBezTo>
                    <a:pt x="81974" y="25396"/>
                    <a:pt x="78697" y="30660"/>
                    <a:pt x="73533" y="33242"/>
                  </a:cubicBezTo>
                  <a:cubicBezTo>
                    <a:pt x="70688" y="34681"/>
                    <a:pt x="67921" y="36270"/>
                    <a:pt x="65246" y="38005"/>
                  </a:cubicBezTo>
                  <a:cubicBezTo>
                    <a:pt x="60472" y="41276"/>
                    <a:pt x="54239" y="41498"/>
                    <a:pt x="49244" y="38576"/>
                  </a:cubicBezTo>
                  <a:lnTo>
                    <a:pt x="32194" y="29051"/>
                  </a:lnTo>
                  <a:lnTo>
                    <a:pt x="0" y="84677"/>
                  </a:lnTo>
                  <a:lnTo>
                    <a:pt x="17240" y="94202"/>
                  </a:lnTo>
                  <a:cubicBezTo>
                    <a:pt x="22139" y="97160"/>
                    <a:pt x="24999" y="102586"/>
                    <a:pt x="24670" y="108299"/>
                  </a:cubicBezTo>
                  <a:cubicBezTo>
                    <a:pt x="24670" y="109919"/>
                    <a:pt x="24670" y="111538"/>
                    <a:pt x="24670" y="113062"/>
                  </a:cubicBezTo>
                  <a:cubicBezTo>
                    <a:pt x="24670" y="114586"/>
                    <a:pt x="24670" y="116205"/>
                    <a:pt x="24670" y="117824"/>
                  </a:cubicBezTo>
                  <a:cubicBezTo>
                    <a:pt x="25038" y="123595"/>
                    <a:pt x="22128" y="129083"/>
                    <a:pt x="17145" y="132017"/>
                  </a:cubicBezTo>
                  <a:lnTo>
                    <a:pt x="0" y="141542"/>
                  </a:lnTo>
                  <a:lnTo>
                    <a:pt x="32575" y="197548"/>
                  </a:lnTo>
                  <a:lnTo>
                    <a:pt x="49625" y="188023"/>
                  </a:lnTo>
                  <a:cubicBezTo>
                    <a:pt x="54643" y="185193"/>
                    <a:pt x="60824" y="185414"/>
                    <a:pt x="65627" y="188595"/>
                  </a:cubicBezTo>
                  <a:cubicBezTo>
                    <a:pt x="68302" y="190329"/>
                    <a:pt x="71069" y="191919"/>
                    <a:pt x="73914" y="193357"/>
                  </a:cubicBezTo>
                  <a:cubicBezTo>
                    <a:pt x="79078" y="195940"/>
                    <a:pt x="82355" y="201204"/>
                    <a:pt x="82391" y="206978"/>
                  </a:cubicBezTo>
                  <a:lnTo>
                    <a:pt x="82391" y="226600"/>
                  </a:lnTo>
                  <a:lnTo>
                    <a:pt x="146685" y="226600"/>
                  </a:lnTo>
                  <a:lnTo>
                    <a:pt x="146685" y="206692"/>
                  </a:lnTo>
                  <a:cubicBezTo>
                    <a:pt x="146681" y="200933"/>
                    <a:pt x="149923" y="195664"/>
                    <a:pt x="155067" y="193072"/>
                  </a:cubicBezTo>
                  <a:cubicBezTo>
                    <a:pt x="157955" y="191655"/>
                    <a:pt x="160753" y="190065"/>
                    <a:pt x="163449" y="188309"/>
                  </a:cubicBezTo>
                  <a:cubicBezTo>
                    <a:pt x="168252" y="185128"/>
                    <a:pt x="174433" y="184907"/>
                    <a:pt x="179451" y="187738"/>
                  </a:cubicBezTo>
                  <a:lnTo>
                    <a:pt x="196501" y="197263"/>
                  </a:lnTo>
                  <a:lnTo>
                    <a:pt x="228600" y="141637"/>
                  </a:lnTo>
                  <a:close/>
                  <a:moveTo>
                    <a:pt x="114205" y="165830"/>
                  </a:moveTo>
                  <a:cubicBezTo>
                    <a:pt x="85114" y="165883"/>
                    <a:pt x="61489" y="142343"/>
                    <a:pt x="61436" y="113252"/>
                  </a:cubicBezTo>
                  <a:cubicBezTo>
                    <a:pt x="61384" y="84162"/>
                    <a:pt x="84924" y="60536"/>
                    <a:pt x="114014" y="60484"/>
                  </a:cubicBezTo>
                  <a:cubicBezTo>
                    <a:pt x="143105" y="60431"/>
                    <a:pt x="166730" y="83971"/>
                    <a:pt x="166783" y="113062"/>
                  </a:cubicBezTo>
                  <a:cubicBezTo>
                    <a:pt x="166783" y="113093"/>
                    <a:pt x="166783" y="113126"/>
                    <a:pt x="166783" y="113157"/>
                  </a:cubicBezTo>
                  <a:cubicBezTo>
                    <a:pt x="166783" y="142210"/>
                    <a:pt x="143258" y="165778"/>
                    <a:pt x="114205" y="16583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85A0E86-1747-463E-9AFF-25D87CB071A9}"/>
                </a:ext>
              </a:extLst>
            </p:cNvPr>
            <p:cNvSpPr/>
            <p:nvPr/>
          </p:nvSpPr>
          <p:spPr>
            <a:xfrm>
              <a:off x="10919417" y="3775308"/>
              <a:ext cx="260931" cy="258104"/>
            </a:xfrm>
            <a:custGeom>
              <a:avLst/>
              <a:gdLst>
                <a:gd name="connsiteX0" fmla="*/ 211455 w 228600"/>
                <a:gd name="connsiteY0" fmla="*/ 132398 h 226123"/>
                <a:gd name="connsiteX1" fmla="*/ 204025 w 228600"/>
                <a:gd name="connsiteY1" fmla="*/ 118205 h 226123"/>
                <a:gd name="connsiteX2" fmla="*/ 204025 w 228600"/>
                <a:gd name="connsiteY2" fmla="*/ 113443 h 226123"/>
                <a:gd name="connsiteX3" fmla="*/ 204025 w 228600"/>
                <a:gd name="connsiteY3" fmla="*/ 108680 h 226123"/>
                <a:gd name="connsiteX4" fmla="*/ 211455 w 228600"/>
                <a:gd name="connsiteY4" fmla="*/ 94488 h 226123"/>
                <a:gd name="connsiteX5" fmla="*/ 228600 w 228600"/>
                <a:gd name="connsiteY5" fmla="*/ 84963 h 226123"/>
                <a:gd name="connsiteX6" fmla="*/ 196024 w 228600"/>
                <a:gd name="connsiteY6" fmla="*/ 29051 h 226123"/>
                <a:gd name="connsiteX7" fmla="*/ 178975 w 228600"/>
                <a:gd name="connsiteY7" fmla="*/ 38576 h 226123"/>
                <a:gd name="connsiteX8" fmla="*/ 162973 w 228600"/>
                <a:gd name="connsiteY8" fmla="*/ 38005 h 226123"/>
                <a:gd name="connsiteX9" fmla="*/ 154686 w 228600"/>
                <a:gd name="connsiteY9" fmla="*/ 33242 h 226123"/>
                <a:gd name="connsiteX10" fmla="*/ 146209 w 228600"/>
                <a:gd name="connsiteY10" fmla="*/ 19621 h 226123"/>
                <a:gd name="connsiteX11" fmla="*/ 146209 w 228600"/>
                <a:gd name="connsiteY11" fmla="*/ 0 h 226123"/>
                <a:gd name="connsiteX12" fmla="*/ 81915 w 228600"/>
                <a:gd name="connsiteY12" fmla="*/ 0 h 226123"/>
                <a:gd name="connsiteX13" fmla="*/ 81915 w 228600"/>
                <a:gd name="connsiteY13" fmla="*/ 19621 h 226123"/>
                <a:gd name="connsiteX14" fmla="*/ 73533 w 228600"/>
                <a:gd name="connsiteY14" fmla="*/ 33242 h 226123"/>
                <a:gd name="connsiteX15" fmla="*/ 65246 w 228600"/>
                <a:gd name="connsiteY15" fmla="*/ 38005 h 226123"/>
                <a:gd name="connsiteX16" fmla="*/ 49149 w 228600"/>
                <a:gd name="connsiteY16" fmla="*/ 38576 h 226123"/>
                <a:gd name="connsiteX17" fmla="*/ 32099 w 228600"/>
                <a:gd name="connsiteY17" fmla="*/ 29051 h 226123"/>
                <a:gd name="connsiteX18" fmla="*/ 0 w 228600"/>
                <a:gd name="connsiteY18" fmla="*/ 84677 h 226123"/>
                <a:gd name="connsiteX19" fmla="*/ 17145 w 228600"/>
                <a:gd name="connsiteY19" fmla="*/ 94202 h 226123"/>
                <a:gd name="connsiteX20" fmla="*/ 24574 w 228600"/>
                <a:gd name="connsiteY20" fmla="*/ 108299 h 226123"/>
                <a:gd name="connsiteX21" fmla="*/ 24574 w 228600"/>
                <a:gd name="connsiteY21" fmla="*/ 113062 h 226123"/>
                <a:gd name="connsiteX22" fmla="*/ 24574 w 228600"/>
                <a:gd name="connsiteY22" fmla="*/ 117824 h 226123"/>
                <a:gd name="connsiteX23" fmla="*/ 17145 w 228600"/>
                <a:gd name="connsiteY23" fmla="*/ 131921 h 226123"/>
                <a:gd name="connsiteX24" fmla="*/ 0 w 228600"/>
                <a:gd name="connsiteY24" fmla="*/ 141446 h 226123"/>
                <a:gd name="connsiteX25" fmla="*/ 32099 w 228600"/>
                <a:gd name="connsiteY25" fmla="*/ 197072 h 226123"/>
                <a:gd name="connsiteX26" fmla="*/ 49149 w 228600"/>
                <a:gd name="connsiteY26" fmla="*/ 187547 h 226123"/>
                <a:gd name="connsiteX27" fmla="*/ 65151 w 228600"/>
                <a:gd name="connsiteY27" fmla="*/ 188119 h 226123"/>
                <a:gd name="connsiteX28" fmla="*/ 73533 w 228600"/>
                <a:gd name="connsiteY28" fmla="*/ 192881 h 226123"/>
                <a:gd name="connsiteX29" fmla="*/ 81915 w 228600"/>
                <a:gd name="connsiteY29" fmla="*/ 206502 h 226123"/>
                <a:gd name="connsiteX30" fmla="*/ 81915 w 228600"/>
                <a:gd name="connsiteY30" fmla="*/ 226124 h 226123"/>
                <a:gd name="connsiteX31" fmla="*/ 146209 w 228600"/>
                <a:gd name="connsiteY31" fmla="*/ 226124 h 226123"/>
                <a:gd name="connsiteX32" fmla="*/ 146209 w 228600"/>
                <a:gd name="connsiteY32" fmla="*/ 206502 h 226123"/>
                <a:gd name="connsiteX33" fmla="*/ 154686 w 228600"/>
                <a:gd name="connsiteY33" fmla="*/ 192881 h 226123"/>
                <a:gd name="connsiteX34" fmla="*/ 162973 w 228600"/>
                <a:gd name="connsiteY34" fmla="*/ 188119 h 226123"/>
                <a:gd name="connsiteX35" fmla="*/ 178975 w 228600"/>
                <a:gd name="connsiteY35" fmla="*/ 187547 h 226123"/>
                <a:gd name="connsiteX36" fmla="*/ 196024 w 228600"/>
                <a:gd name="connsiteY36" fmla="*/ 197072 h 226123"/>
                <a:gd name="connsiteX37" fmla="*/ 228219 w 228600"/>
                <a:gd name="connsiteY37" fmla="*/ 141446 h 226123"/>
                <a:gd name="connsiteX38" fmla="*/ 114490 w 228600"/>
                <a:gd name="connsiteY38" fmla="*/ 166116 h 226123"/>
                <a:gd name="connsiteX39" fmla="*/ 61722 w 228600"/>
                <a:gd name="connsiteY39" fmla="*/ 113538 h 226123"/>
                <a:gd name="connsiteX40" fmla="*/ 114300 w 228600"/>
                <a:gd name="connsiteY40" fmla="*/ 60769 h 226123"/>
                <a:gd name="connsiteX41" fmla="*/ 167068 w 228600"/>
                <a:gd name="connsiteY41" fmla="*/ 113348 h 226123"/>
                <a:gd name="connsiteX42" fmla="*/ 167068 w 228600"/>
                <a:gd name="connsiteY42" fmla="*/ 113443 h 226123"/>
                <a:gd name="connsiteX43" fmla="*/ 114490 w 228600"/>
                <a:gd name="connsiteY43" fmla="*/ 166116 h 22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8600" h="226123">
                  <a:moveTo>
                    <a:pt x="211455" y="132398"/>
                  </a:moveTo>
                  <a:cubicBezTo>
                    <a:pt x="206540" y="129406"/>
                    <a:pt x="203682" y="123949"/>
                    <a:pt x="204025" y="118205"/>
                  </a:cubicBezTo>
                  <a:cubicBezTo>
                    <a:pt x="204025" y="116586"/>
                    <a:pt x="204025" y="115062"/>
                    <a:pt x="204025" y="113443"/>
                  </a:cubicBezTo>
                  <a:cubicBezTo>
                    <a:pt x="204025" y="111824"/>
                    <a:pt x="204025" y="110204"/>
                    <a:pt x="204025" y="108680"/>
                  </a:cubicBezTo>
                  <a:cubicBezTo>
                    <a:pt x="203663" y="102937"/>
                    <a:pt x="206521" y="97460"/>
                    <a:pt x="211455" y="94488"/>
                  </a:cubicBezTo>
                  <a:lnTo>
                    <a:pt x="228600" y="84963"/>
                  </a:lnTo>
                  <a:lnTo>
                    <a:pt x="196024" y="29051"/>
                  </a:lnTo>
                  <a:lnTo>
                    <a:pt x="178975" y="38576"/>
                  </a:lnTo>
                  <a:cubicBezTo>
                    <a:pt x="173955" y="41405"/>
                    <a:pt x="167773" y="41186"/>
                    <a:pt x="162973" y="38005"/>
                  </a:cubicBezTo>
                  <a:cubicBezTo>
                    <a:pt x="160296" y="36271"/>
                    <a:pt x="157534" y="34680"/>
                    <a:pt x="154686" y="33242"/>
                  </a:cubicBezTo>
                  <a:cubicBezTo>
                    <a:pt x="149523" y="30661"/>
                    <a:pt x="146247" y="25394"/>
                    <a:pt x="146209" y="19621"/>
                  </a:cubicBezTo>
                  <a:lnTo>
                    <a:pt x="146209" y="0"/>
                  </a:lnTo>
                  <a:lnTo>
                    <a:pt x="81915" y="0"/>
                  </a:lnTo>
                  <a:lnTo>
                    <a:pt x="81915" y="19621"/>
                  </a:lnTo>
                  <a:cubicBezTo>
                    <a:pt x="81915" y="25384"/>
                    <a:pt x="78676" y="30651"/>
                    <a:pt x="73533" y="33242"/>
                  </a:cubicBezTo>
                  <a:cubicBezTo>
                    <a:pt x="70685" y="34680"/>
                    <a:pt x="67923" y="36271"/>
                    <a:pt x="65246" y="38005"/>
                  </a:cubicBezTo>
                  <a:cubicBezTo>
                    <a:pt x="60407" y="41186"/>
                    <a:pt x="54197" y="41405"/>
                    <a:pt x="49149" y="38576"/>
                  </a:cubicBezTo>
                  <a:lnTo>
                    <a:pt x="32099" y="29051"/>
                  </a:lnTo>
                  <a:lnTo>
                    <a:pt x="0" y="84677"/>
                  </a:lnTo>
                  <a:lnTo>
                    <a:pt x="17145" y="94202"/>
                  </a:lnTo>
                  <a:cubicBezTo>
                    <a:pt x="22060" y="97145"/>
                    <a:pt x="24927" y="102584"/>
                    <a:pt x="24574" y="108299"/>
                  </a:cubicBezTo>
                  <a:cubicBezTo>
                    <a:pt x="24574" y="109918"/>
                    <a:pt x="24574" y="111442"/>
                    <a:pt x="24574" y="113062"/>
                  </a:cubicBezTo>
                  <a:cubicBezTo>
                    <a:pt x="24574" y="114681"/>
                    <a:pt x="24574" y="116205"/>
                    <a:pt x="24574" y="117824"/>
                  </a:cubicBezTo>
                  <a:cubicBezTo>
                    <a:pt x="24927" y="123539"/>
                    <a:pt x="22060" y="128978"/>
                    <a:pt x="17145" y="131921"/>
                  </a:cubicBezTo>
                  <a:lnTo>
                    <a:pt x="0" y="141446"/>
                  </a:lnTo>
                  <a:lnTo>
                    <a:pt x="32099" y="197072"/>
                  </a:lnTo>
                  <a:lnTo>
                    <a:pt x="49149" y="187547"/>
                  </a:lnTo>
                  <a:cubicBezTo>
                    <a:pt x="54168" y="184718"/>
                    <a:pt x="60350" y="184937"/>
                    <a:pt x="65151" y="188119"/>
                  </a:cubicBezTo>
                  <a:cubicBezTo>
                    <a:pt x="67846" y="189871"/>
                    <a:pt x="70647" y="191462"/>
                    <a:pt x="73533" y="192881"/>
                  </a:cubicBezTo>
                  <a:cubicBezTo>
                    <a:pt x="78676" y="195472"/>
                    <a:pt x="81915" y="200739"/>
                    <a:pt x="81915" y="206502"/>
                  </a:cubicBezTo>
                  <a:lnTo>
                    <a:pt x="81915" y="226124"/>
                  </a:lnTo>
                  <a:lnTo>
                    <a:pt x="146209" y="226124"/>
                  </a:lnTo>
                  <a:lnTo>
                    <a:pt x="146209" y="206502"/>
                  </a:lnTo>
                  <a:cubicBezTo>
                    <a:pt x="146247" y="200730"/>
                    <a:pt x="149523" y="195462"/>
                    <a:pt x="154686" y="192881"/>
                  </a:cubicBezTo>
                  <a:cubicBezTo>
                    <a:pt x="157534" y="191443"/>
                    <a:pt x="160296" y="189852"/>
                    <a:pt x="162973" y="188119"/>
                  </a:cubicBezTo>
                  <a:cubicBezTo>
                    <a:pt x="167764" y="184890"/>
                    <a:pt x="173964" y="184671"/>
                    <a:pt x="178975" y="187547"/>
                  </a:cubicBezTo>
                  <a:lnTo>
                    <a:pt x="196024" y="197072"/>
                  </a:lnTo>
                  <a:lnTo>
                    <a:pt x="228219" y="141446"/>
                  </a:lnTo>
                  <a:close/>
                  <a:moveTo>
                    <a:pt x="114490" y="166116"/>
                  </a:moveTo>
                  <a:cubicBezTo>
                    <a:pt x="85401" y="166173"/>
                    <a:pt x="61779" y="142627"/>
                    <a:pt x="61722" y="113538"/>
                  </a:cubicBezTo>
                  <a:cubicBezTo>
                    <a:pt x="61674" y="84448"/>
                    <a:pt x="85211" y="60827"/>
                    <a:pt x="114300" y="60769"/>
                  </a:cubicBezTo>
                  <a:cubicBezTo>
                    <a:pt x="143389" y="60722"/>
                    <a:pt x="167011" y="84258"/>
                    <a:pt x="167068" y="113348"/>
                  </a:cubicBezTo>
                  <a:cubicBezTo>
                    <a:pt x="167068" y="113376"/>
                    <a:pt x="167068" y="113414"/>
                    <a:pt x="167068" y="113443"/>
                  </a:cubicBezTo>
                  <a:cubicBezTo>
                    <a:pt x="167011" y="142475"/>
                    <a:pt x="143523" y="166011"/>
                    <a:pt x="114490" y="16611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6F5C6770-05A2-43D3-852F-400BA160F74A}"/>
                </a:ext>
              </a:extLst>
            </p:cNvPr>
            <p:cNvSpPr/>
            <p:nvPr/>
          </p:nvSpPr>
          <p:spPr>
            <a:xfrm>
              <a:off x="6962827" y="5811986"/>
              <a:ext cx="2805012" cy="403574"/>
            </a:xfrm>
            <a:custGeom>
              <a:avLst/>
              <a:gdLst>
                <a:gd name="connsiteX0" fmla="*/ 2457450 w 2457450"/>
                <a:gd name="connsiteY0" fmla="*/ 176784 h 353568"/>
                <a:gd name="connsiteX1" fmla="*/ 1228725 w 2457450"/>
                <a:gd name="connsiteY1" fmla="*/ 353568 h 353568"/>
                <a:gd name="connsiteX2" fmla="*/ 0 w 2457450"/>
                <a:gd name="connsiteY2" fmla="*/ 176784 h 353568"/>
                <a:gd name="connsiteX3" fmla="*/ 1228725 w 2457450"/>
                <a:gd name="connsiteY3" fmla="*/ 0 h 353568"/>
                <a:gd name="connsiteX4" fmla="*/ 2457450 w 2457450"/>
                <a:gd name="connsiteY4" fmla="*/ 176784 h 35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50" h="353568">
                  <a:moveTo>
                    <a:pt x="2457450" y="176784"/>
                  </a:moveTo>
                  <a:cubicBezTo>
                    <a:pt x="2457450" y="274419"/>
                    <a:pt x="1907331" y="353568"/>
                    <a:pt x="1228725" y="353568"/>
                  </a:cubicBezTo>
                  <a:cubicBezTo>
                    <a:pt x="550119" y="353568"/>
                    <a:pt x="0" y="274419"/>
                    <a:pt x="0" y="176784"/>
                  </a:cubicBezTo>
                  <a:cubicBezTo>
                    <a:pt x="0" y="79149"/>
                    <a:pt x="550119" y="0"/>
                    <a:pt x="1228725" y="0"/>
                  </a:cubicBezTo>
                  <a:cubicBezTo>
                    <a:pt x="1907331" y="0"/>
                    <a:pt x="2457450" y="79149"/>
                    <a:pt x="2457450" y="176784"/>
                  </a:cubicBezTo>
                  <a:close/>
                </a:path>
              </a:pathLst>
            </a:custGeom>
            <a:solidFill>
              <a:srgbClr val="EBEBEB">
                <a:alpha val="2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561CF0C0-4DA7-4E47-936E-4C7B6D6F6F91}"/>
                </a:ext>
              </a:extLst>
            </p:cNvPr>
            <p:cNvSpPr/>
            <p:nvPr/>
          </p:nvSpPr>
          <p:spPr>
            <a:xfrm>
              <a:off x="7238761" y="5510067"/>
              <a:ext cx="3916579" cy="10763"/>
            </a:xfrm>
            <a:custGeom>
              <a:avLst/>
              <a:gdLst>
                <a:gd name="connsiteX0" fmla="*/ 0 w 3431285"/>
                <a:gd name="connsiteY0" fmla="*/ 4667 h 9429"/>
                <a:gd name="connsiteX1" fmla="*/ 428911 w 3431285"/>
                <a:gd name="connsiteY1" fmla="*/ 2381 h 9429"/>
                <a:gd name="connsiteX2" fmla="*/ 857822 w 3431285"/>
                <a:gd name="connsiteY2" fmla="*/ 1524 h 9429"/>
                <a:gd name="connsiteX3" fmla="*/ 1715643 w 3431285"/>
                <a:gd name="connsiteY3" fmla="*/ 0 h 9429"/>
                <a:gd name="connsiteX4" fmla="*/ 2573465 w 3431285"/>
                <a:gd name="connsiteY4" fmla="*/ 1524 h 9429"/>
                <a:gd name="connsiteX5" fmla="*/ 3002375 w 3431285"/>
                <a:gd name="connsiteY5" fmla="*/ 2381 h 9429"/>
                <a:gd name="connsiteX6" fmla="*/ 3431286 w 3431285"/>
                <a:gd name="connsiteY6" fmla="*/ 4667 h 9429"/>
                <a:gd name="connsiteX7" fmla="*/ 3002375 w 3431285"/>
                <a:gd name="connsiteY7" fmla="*/ 7049 h 9429"/>
                <a:gd name="connsiteX8" fmla="*/ 2573465 w 3431285"/>
                <a:gd name="connsiteY8" fmla="*/ 7906 h 9429"/>
                <a:gd name="connsiteX9" fmla="*/ 1715643 w 3431285"/>
                <a:gd name="connsiteY9" fmla="*/ 9430 h 9429"/>
                <a:gd name="connsiteX10" fmla="*/ 857822 w 3431285"/>
                <a:gd name="connsiteY10" fmla="*/ 7906 h 9429"/>
                <a:gd name="connsiteX11" fmla="*/ 428911 w 3431285"/>
                <a:gd name="connsiteY11" fmla="*/ 7049 h 9429"/>
                <a:gd name="connsiteX12" fmla="*/ 0 w 3431285"/>
                <a:gd name="connsiteY12" fmla="*/ 4667 h 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1285" h="9429">
                  <a:moveTo>
                    <a:pt x="0" y="4667"/>
                  </a:moveTo>
                  <a:lnTo>
                    <a:pt x="428911" y="2381"/>
                  </a:lnTo>
                  <a:lnTo>
                    <a:pt x="857822" y="1524"/>
                  </a:lnTo>
                  <a:lnTo>
                    <a:pt x="1715643" y="0"/>
                  </a:lnTo>
                  <a:lnTo>
                    <a:pt x="2573465" y="1524"/>
                  </a:lnTo>
                  <a:lnTo>
                    <a:pt x="3002375" y="2381"/>
                  </a:lnTo>
                  <a:lnTo>
                    <a:pt x="3431286" y="4667"/>
                  </a:lnTo>
                  <a:lnTo>
                    <a:pt x="3002375" y="7049"/>
                  </a:lnTo>
                  <a:lnTo>
                    <a:pt x="2573465" y="7906"/>
                  </a:lnTo>
                  <a:lnTo>
                    <a:pt x="1715643" y="9430"/>
                  </a:lnTo>
                  <a:lnTo>
                    <a:pt x="857822" y="7906"/>
                  </a:lnTo>
                  <a:lnTo>
                    <a:pt x="428911" y="7049"/>
                  </a:lnTo>
                  <a:lnTo>
                    <a:pt x="0" y="4667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72" name="图形 85">
              <a:extLst>
                <a:ext uri="{FF2B5EF4-FFF2-40B4-BE49-F238E27FC236}">
                  <a16:creationId xmlns:a16="http://schemas.microsoft.com/office/drawing/2014/main" id="{96222866-4A85-49C6-8B1C-EFEA10A3278D}"/>
                </a:ext>
              </a:extLst>
            </p:cNvPr>
            <p:cNvGrpSpPr/>
            <p:nvPr/>
          </p:nvGrpSpPr>
          <p:grpSpPr>
            <a:xfrm>
              <a:off x="7933275" y="1520318"/>
              <a:ext cx="3099755" cy="2215959"/>
              <a:chOff x="8262949" y="2078139"/>
              <a:chExt cx="2715672" cy="1941385"/>
            </a:xfrm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D292EBEF-5AE9-4534-A98D-6757D57FE4B8}"/>
                  </a:ext>
                </a:extLst>
              </p:cNvPr>
              <p:cNvSpPr/>
              <p:nvPr/>
            </p:nvSpPr>
            <p:spPr>
              <a:xfrm>
                <a:off x="8355627" y="2152434"/>
                <a:ext cx="2530316" cy="1867090"/>
              </a:xfrm>
              <a:custGeom>
                <a:avLst/>
                <a:gdLst>
                  <a:gd name="connsiteX0" fmla="*/ 0 w 2530316"/>
                  <a:gd name="connsiteY0" fmla="*/ 0 h 1867090"/>
                  <a:gd name="connsiteX1" fmla="*/ 2530317 w 2530316"/>
                  <a:gd name="connsiteY1" fmla="*/ 0 h 1867090"/>
                  <a:gd name="connsiteX2" fmla="*/ 2530317 w 2530316"/>
                  <a:gd name="connsiteY2" fmla="*/ 1867091 h 1867090"/>
                  <a:gd name="connsiteX3" fmla="*/ 0 w 2530316"/>
                  <a:gd name="connsiteY3" fmla="*/ 1867091 h 186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0316" h="1867090">
                    <a:moveTo>
                      <a:pt x="0" y="0"/>
                    </a:moveTo>
                    <a:lnTo>
                      <a:pt x="2530317" y="0"/>
                    </a:lnTo>
                    <a:lnTo>
                      <a:pt x="2530317" y="1867091"/>
                    </a:lnTo>
                    <a:lnTo>
                      <a:pt x="0" y="186709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A97A1E78-5643-4EFE-AC3D-69522C5F3D1F}"/>
                  </a:ext>
                </a:extLst>
              </p:cNvPr>
              <p:cNvSpPr/>
              <p:nvPr/>
            </p:nvSpPr>
            <p:spPr>
              <a:xfrm>
                <a:off x="10904326" y="2147290"/>
                <a:ext cx="9525" cy="1336357"/>
              </a:xfrm>
              <a:custGeom>
                <a:avLst/>
                <a:gdLst>
                  <a:gd name="connsiteX0" fmla="*/ 0 w 9525"/>
                  <a:gd name="connsiteY0" fmla="*/ 0 h 1336357"/>
                  <a:gd name="connsiteX1" fmla="*/ 9525 w 9525"/>
                  <a:gd name="connsiteY1" fmla="*/ 0 h 1336357"/>
                  <a:gd name="connsiteX2" fmla="*/ 9525 w 9525"/>
                  <a:gd name="connsiteY2" fmla="*/ 1336358 h 1336357"/>
                  <a:gd name="connsiteX3" fmla="*/ 0 w 9525"/>
                  <a:gd name="connsiteY3" fmla="*/ 1336358 h 1336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336357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1336358"/>
                    </a:lnTo>
                    <a:lnTo>
                      <a:pt x="0" y="133635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43D7E8E7-3C2B-4349-A641-FD36DC580E13}"/>
                  </a:ext>
                </a:extLst>
              </p:cNvPr>
              <p:cNvSpPr/>
              <p:nvPr/>
            </p:nvSpPr>
            <p:spPr>
              <a:xfrm>
                <a:off x="10891944" y="3479362"/>
                <a:ext cx="34290" cy="49244"/>
              </a:xfrm>
              <a:custGeom>
                <a:avLst/>
                <a:gdLst>
                  <a:gd name="connsiteX0" fmla="*/ 34290 w 34290"/>
                  <a:gd name="connsiteY0" fmla="*/ 49244 h 49244"/>
                  <a:gd name="connsiteX1" fmla="*/ 0 w 34290"/>
                  <a:gd name="connsiteY1" fmla="*/ 49244 h 49244"/>
                  <a:gd name="connsiteX2" fmla="*/ 8573 w 34290"/>
                  <a:gd name="connsiteY2" fmla="*/ 0 h 49244"/>
                  <a:gd name="connsiteX3" fmla="*/ 25718 w 34290"/>
                  <a:gd name="connsiteY3" fmla="*/ 0 h 49244"/>
                  <a:gd name="connsiteX4" fmla="*/ 34290 w 34290"/>
                  <a:gd name="connsiteY4" fmla="*/ 49244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49244">
                    <a:moveTo>
                      <a:pt x="34290" y="49244"/>
                    </a:moveTo>
                    <a:lnTo>
                      <a:pt x="0" y="49244"/>
                    </a:lnTo>
                    <a:lnTo>
                      <a:pt x="8573" y="0"/>
                    </a:lnTo>
                    <a:lnTo>
                      <a:pt x="25718" y="0"/>
                    </a:lnTo>
                    <a:lnTo>
                      <a:pt x="34290" y="49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B856F64C-76DD-4EEE-B596-C9A85C66D03D}"/>
                  </a:ext>
                </a:extLst>
              </p:cNvPr>
              <p:cNvSpPr/>
              <p:nvPr/>
            </p:nvSpPr>
            <p:spPr>
              <a:xfrm>
                <a:off x="10939093" y="2147290"/>
                <a:ext cx="9525" cy="1081754"/>
              </a:xfrm>
              <a:custGeom>
                <a:avLst/>
                <a:gdLst>
                  <a:gd name="connsiteX0" fmla="*/ 0 w 9525"/>
                  <a:gd name="connsiteY0" fmla="*/ 0 h 1081754"/>
                  <a:gd name="connsiteX1" fmla="*/ 9525 w 9525"/>
                  <a:gd name="connsiteY1" fmla="*/ 0 h 1081754"/>
                  <a:gd name="connsiteX2" fmla="*/ 9525 w 9525"/>
                  <a:gd name="connsiteY2" fmla="*/ 1081754 h 1081754"/>
                  <a:gd name="connsiteX3" fmla="*/ 0 w 9525"/>
                  <a:gd name="connsiteY3" fmla="*/ 1081754 h 1081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08175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1081754"/>
                    </a:lnTo>
                    <a:lnTo>
                      <a:pt x="0" y="108175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ED5A7EA8-1CFC-418E-9BD8-D2C21FB80514}"/>
                  </a:ext>
                </a:extLst>
              </p:cNvPr>
              <p:cNvSpPr/>
              <p:nvPr/>
            </p:nvSpPr>
            <p:spPr>
              <a:xfrm>
                <a:off x="10926710" y="3215995"/>
                <a:ext cx="34289" cy="49244"/>
              </a:xfrm>
              <a:custGeom>
                <a:avLst/>
                <a:gdLst>
                  <a:gd name="connsiteX0" fmla="*/ 34290 w 34289"/>
                  <a:gd name="connsiteY0" fmla="*/ 49244 h 49244"/>
                  <a:gd name="connsiteX1" fmla="*/ 0 w 34289"/>
                  <a:gd name="connsiteY1" fmla="*/ 49244 h 49244"/>
                  <a:gd name="connsiteX2" fmla="*/ 8572 w 34289"/>
                  <a:gd name="connsiteY2" fmla="*/ 0 h 49244"/>
                  <a:gd name="connsiteX3" fmla="*/ 25717 w 34289"/>
                  <a:gd name="connsiteY3" fmla="*/ 0 h 49244"/>
                  <a:gd name="connsiteX4" fmla="*/ 34290 w 34289"/>
                  <a:gd name="connsiteY4" fmla="*/ 49244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49244">
                    <a:moveTo>
                      <a:pt x="34290" y="49244"/>
                    </a:moveTo>
                    <a:lnTo>
                      <a:pt x="0" y="49244"/>
                    </a:lnTo>
                    <a:lnTo>
                      <a:pt x="8572" y="0"/>
                    </a:lnTo>
                    <a:lnTo>
                      <a:pt x="25717" y="0"/>
                    </a:lnTo>
                    <a:lnTo>
                      <a:pt x="34290" y="49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6DC0A0F-B38B-487F-BF4E-84FE9A43BBF5}"/>
                  </a:ext>
                </a:extLst>
              </p:cNvPr>
              <p:cNvSpPr/>
              <p:nvPr/>
            </p:nvSpPr>
            <p:spPr>
              <a:xfrm>
                <a:off x="8262949" y="2078139"/>
                <a:ext cx="2715672" cy="138398"/>
              </a:xfrm>
              <a:custGeom>
                <a:avLst/>
                <a:gdLst>
                  <a:gd name="connsiteX0" fmla="*/ 0 w 2715672"/>
                  <a:gd name="connsiteY0" fmla="*/ 0 h 138398"/>
                  <a:gd name="connsiteX1" fmla="*/ 2715673 w 2715672"/>
                  <a:gd name="connsiteY1" fmla="*/ 0 h 138398"/>
                  <a:gd name="connsiteX2" fmla="*/ 2715673 w 2715672"/>
                  <a:gd name="connsiteY2" fmla="*/ 138398 h 138398"/>
                  <a:gd name="connsiteX3" fmla="*/ 0 w 2715672"/>
                  <a:gd name="connsiteY3" fmla="*/ 138398 h 13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5672" h="138398">
                    <a:moveTo>
                      <a:pt x="0" y="0"/>
                    </a:moveTo>
                    <a:lnTo>
                      <a:pt x="2715673" y="0"/>
                    </a:lnTo>
                    <a:lnTo>
                      <a:pt x="2715673" y="138398"/>
                    </a:lnTo>
                    <a:lnTo>
                      <a:pt x="0" y="13839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60D834C7-D8A9-4270-B3FD-280C6592CABB}"/>
                  </a:ext>
                </a:extLst>
              </p:cNvPr>
              <p:cNvSpPr/>
              <p:nvPr/>
            </p:nvSpPr>
            <p:spPr>
              <a:xfrm>
                <a:off x="8628804" y="2611825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2D1E9B6F-DF3D-4B57-969A-CA00AA605813}"/>
                  </a:ext>
                </a:extLst>
              </p:cNvPr>
              <p:cNvSpPr/>
              <p:nvPr/>
            </p:nvSpPr>
            <p:spPr>
              <a:xfrm>
                <a:off x="8628804" y="2672880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CA9DFF5-CFA0-42C8-8896-019B9BCA3D99}"/>
                  </a:ext>
                </a:extLst>
              </p:cNvPr>
              <p:cNvSpPr/>
              <p:nvPr/>
            </p:nvSpPr>
            <p:spPr>
              <a:xfrm>
                <a:off x="8628804" y="2733840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857B1AA1-1D5A-4005-B3E3-15E1A52DD3A0}"/>
                  </a:ext>
                </a:extLst>
              </p:cNvPr>
              <p:cNvSpPr/>
              <p:nvPr/>
            </p:nvSpPr>
            <p:spPr>
              <a:xfrm>
                <a:off x="8628804" y="2794895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2DB6E358-9529-4B14-8BEA-04080947DFC7}"/>
                  </a:ext>
                </a:extLst>
              </p:cNvPr>
              <p:cNvSpPr/>
              <p:nvPr/>
            </p:nvSpPr>
            <p:spPr>
              <a:xfrm>
                <a:off x="8628804" y="2855855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45D6349-2C5A-416C-8407-16DCF6E47419}"/>
                  </a:ext>
                </a:extLst>
              </p:cNvPr>
              <p:cNvSpPr/>
              <p:nvPr/>
            </p:nvSpPr>
            <p:spPr>
              <a:xfrm>
                <a:off x="8628804" y="2916910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8050ECE-D87E-4254-B9C1-5190D7A471B1}"/>
                  </a:ext>
                </a:extLst>
              </p:cNvPr>
              <p:cNvSpPr/>
              <p:nvPr/>
            </p:nvSpPr>
            <p:spPr>
              <a:xfrm>
                <a:off x="8628804" y="2977870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68B28C56-9C85-4011-BFE3-956C3A6732CE}"/>
                  </a:ext>
                </a:extLst>
              </p:cNvPr>
              <p:cNvSpPr/>
              <p:nvPr/>
            </p:nvSpPr>
            <p:spPr>
              <a:xfrm>
                <a:off x="8628804" y="3038925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97BC06DD-AF24-4B4F-AB4F-3BA51A15E43D}"/>
                  </a:ext>
                </a:extLst>
              </p:cNvPr>
              <p:cNvSpPr/>
              <p:nvPr/>
            </p:nvSpPr>
            <p:spPr>
              <a:xfrm>
                <a:off x="8628804" y="3099981"/>
                <a:ext cx="1496282" cy="2286"/>
              </a:xfrm>
              <a:custGeom>
                <a:avLst/>
                <a:gdLst>
                  <a:gd name="connsiteX0" fmla="*/ 0 w 1496282"/>
                  <a:gd name="connsiteY0" fmla="*/ 1143 h 2286"/>
                  <a:gd name="connsiteX1" fmla="*/ 748094 w 1496282"/>
                  <a:gd name="connsiteY1" fmla="*/ 0 h 2286"/>
                  <a:gd name="connsiteX2" fmla="*/ 1496282 w 1496282"/>
                  <a:gd name="connsiteY2" fmla="*/ 1143 h 2286"/>
                  <a:gd name="connsiteX3" fmla="*/ 748094 w 1496282"/>
                  <a:gd name="connsiteY3" fmla="*/ 2286 h 2286"/>
                  <a:gd name="connsiteX4" fmla="*/ 0 w 1496282"/>
                  <a:gd name="connsiteY4" fmla="*/ 1143 h 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286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286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400926D2-5CEF-4BFF-9F82-D910E8EBBB22}"/>
                  </a:ext>
                </a:extLst>
              </p:cNvPr>
              <p:cNvSpPr/>
              <p:nvPr/>
            </p:nvSpPr>
            <p:spPr>
              <a:xfrm>
                <a:off x="8628804" y="3160941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3A03D828-CF0B-44B8-8BFC-93810363D380}"/>
                  </a:ext>
                </a:extLst>
              </p:cNvPr>
              <p:cNvSpPr/>
              <p:nvPr/>
            </p:nvSpPr>
            <p:spPr>
              <a:xfrm>
                <a:off x="8628804" y="3221996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E5AD507-70AC-4D6A-887E-96AF19DAE523}"/>
                  </a:ext>
                </a:extLst>
              </p:cNvPr>
              <p:cNvSpPr/>
              <p:nvPr/>
            </p:nvSpPr>
            <p:spPr>
              <a:xfrm>
                <a:off x="8628804" y="3282956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5A23D9D7-9482-45BA-8874-8A5280762F4F}"/>
                  </a:ext>
                </a:extLst>
              </p:cNvPr>
              <p:cNvSpPr/>
              <p:nvPr/>
            </p:nvSpPr>
            <p:spPr>
              <a:xfrm>
                <a:off x="8628804" y="3344011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BECDCD-DA05-473F-945D-ADF0F502D975}"/>
                  </a:ext>
                </a:extLst>
              </p:cNvPr>
              <p:cNvSpPr/>
              <p:nvPr/>
            </p:nvSpPr>
            <p:spPr>
              <a:xfrm>
                <a:off x="8628804" y="3404971"/>
                <a:ext cx="1496282" cy="2381"/>
              </a:xfrm>
              <a:custGeom>
                <a:avLst/>
                <a:gdLst>
                  <a:gd name="connsiteX0" fmla="*/ 0 w 1496282"/>
                  <a:gd name="connsiteY0" fmla="*/ 1238 h 2381"/>
                  <a:gd name="connsiteX1" fmla="*/ 748094 w 1496282"/>
                  <a:gd name="connsiteY1" fmla="*/ 0 h 2381"/>
                  <a:gd name="connsiteX2" fmla="*/ 1496282 w 1496282"/>
                  <a:gd name="connsiteY2" fmla="*/ 1238 h 2381"/>
                  <a:gd name="connsiteX3" fmla="*/ 748094 w 1496282"/>
                  <a:gd name="connsiteY3" fmla="*/ 2381 h 2381"/>
                  <a:gd name="connsiteX4" fmla="*/ 0 w 1496282"/>
                  <a:gd name="connsiteY4" fmla="*/ 1238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238"/>
                    </a:moveTo>
                    <a:lnTo>
                      <a:pt x="748094" y="0"/>
                    </a:lnTo>
                    <a:lnTo>
                      <a:pt x="1496282" y="1238"/>
                    </a:lnTo>
                    <a:lnTo>
                      <a:pt x="748094" y="2381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83137903-286F-401C-A1FB-000125D8CA0F}"/>
                  </a:ext>
                </a:extLst>
              </p:cNvPr>
              <p:cNvSpPr/>
              <p:nvPr/>
            </p:nvSpPr>
            <p:spPr>
              <a:xfrm>
                <a:off x="8628804" y="3466026"/>
                <a:ext cx="1496282" cy="2381"/>
              </a:xfrm>
              <a:custGeom>
                <a:avLst/>
                <a:gdLst>
                  <a:gd name="connsiteX0" fmla="*/ 0 w 1496282"/>
                  <a:gd name="connsiteY0" fmla="*/ 1143 h 2381"/>
                  <a:gd name="connsiteX1" fmla="*/ 748094 w 1496282"/>
                  <a:gd name="connsiteY1" fmla="*/ 0 h 2381"/>
                  <a:gd name="connsiteX2" fmla="*/ 1496282 w 1496282"/>
                  <a:gd name="connsiteY2" fmla="*/ 1143 h 2381"/>
                  <a:gd name="connsiteX3" fmla="*/ 748094 w 1496282"/>
                  <a:gd name="connsiteY3" fmla="*/ 2381 h 2381"/>
                  <a:gd name="connsiteX4" fmla="*/ 0 w 1496282"/>
                  <a:gd name="connsiteY4" fmla="*/ 1143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282" h="2381">
                    <a:moveTo>
                      <a:pt x="0" y="1143"/>
                    </a:moveTo>
                    <a:lnTo>
                      <a:pt x="748094" y="0"/>
                    </a:lnTo>
                    <a:lnTo>
                      <a:pt x="1496282" y="1143"/>
                    </a:lnTo>
                    <a:lnTo>
                      <a:pt x="748094" y="2381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2FED2B2-81BD-40A1-9A75-0C3876762B2A}"/>
                  </a:ext>
                </a:extLst>
              </p:cNvPr>
              <p:cNvSpPr/>
              <p:nvPr/>
            </p:nvSpPr>
            <p:spPr>
              <a:xfrm>
                <a:off x="8787014" y="3040069"/>
                <a:ext cx="113442" cy="498252"/>
              </a:xfrm>
              <a:custGeom>
                <a:avLst/>
                <a:gdLst>
                  <a:gd name="connsiteX0" fmla="*/ 0 w 113442"/>
                  <a:gd name="connsiteY0" fmla="*/ 0 h 498252"/>
                  <a:gd name="connsiteX1" fmla="*/ 113443 w 113442"/>
                  <a:gd name="connsiteY1" fmla="*/ 0 h 498252"/>
                  <a:gd name="connsiteX2" fmla="*/ 113443 w 113442"/>
                  <a:gd name="connsiteY2" fmla="*/ 498253 h 498252"/>
                  <a:gd name="connsiteX3" fmla="*/ 0 w 113442"/>
                  <a:gd name="connsiteY3" fmla="*/ 498253 h 49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498252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498253"/>
                    </a:lnTo>
                    <a:lnTo>
                      <a:pt x="0" y="49825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B6A6872E-36E2-4E09-A145-DE8BE7856607}"/>
                  </a:ext>
                </a:extLst>
              </p:cNvPr>
              <p:cNvSpPr/>
              <p:nvPr/>
            </p:nvSpPr>
            <p:spPr>
              <a:xfrm>
                <a:off x="8997517" y="2829376"/>
                <a:ext cx="113442" cy="708945"/>
              </a:xfrm>
              <a:custGeom>
                <a:avLst/>
                <a:gdLst>
                  <a:gd name="connsiteX0" fmla="*/ 0 w 113442"/>
                  <a:gd name="connsiteY0" fmla="*/ 0 h 708945"/>
                  <a:gd name="connsiteX1" fmla="*/ 113443 w 113442"/>
                  <a:gd name="connsiteY1" fmla="*/ 0 h 708945"/>
                  <a:gd name="connsiteX2" fmla="*/ 113443 w 113442"/>
                  <a:gd name="connsiteY2" fmla="*/ 708946 h 708945"/>
                  <a:gd name="connsiteX3" fmla="*/ 0 w 113442"/>
                  <a:gd name="connsiteY3" fmla="*/ 708946 h 708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708945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708946"/>
                    </a:lnTo>
                    <a:lnTo>
                      <a:pt x="0" y="7089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9E91A326-DCCC-4795-A9A3-F9F2422F86B3}"/>
                  </a:ext>
                </a:extLst>
              </p:cNvPr>
              <p:cNvSpPr/>
              <p:nvPr/>
            </p:nvSpPr>
            <p:spPr>
              <a:xfrm>
                <a:off x="9208019" y="2981204"/>
                <a:ext cx="113442" cy="557117"/>
              </a:xfrm>
              <a:custGeom>
                <a:avLst/>
                <a:gdLst>
                  <a:gd name="connsiteX0" fmla="*/ 0 w 113442"/>
                  <a:gd name="connsiteY0" fmla="*/ 0 h 557117"/>
                  <a:gd name="connsiteX1" fmla="*/ 113443 w 113442"/>
                  <a:gd name="connsiteY1" fmla="*/ 0 h 557117"/>
                  <a:gd name="connsiteX2" fmla="*/ 113443 w 113442"/>
                  <a:gd name="connsiteY2" fmla="*/ 557117 h 557117"/>
                  <a:gd name="connsiteX3" fmla="*/ 0 w 113442"/>
                  <a:gd name="connsiteY3" fmla="*/ 557117 h 55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55711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557117"/>
                    </a:lnTo>
                    <a:lnTo>
                      <a:pt x="0" y="55711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31C64E0-7F63-4FFA-94B6-8206F4E0AF4D}"/>
                  </a:ext>
                </a:extLst>
              </p:cNvPr>
              <p:cNvSpPr/>
              <p:nvPr/>
            </p:nvSpPr>
            <p:spPr>
              <a:xfrm>
                <a:off x="9418522" y="2796038"/>
                <a:ext cx="113442" cy="742283"/>
              </a:xfrm>
              <a:custGeom>
                <a:avLst/>
                <a:gdLst>
                  <a:gd name="connsiteX0" fmla="*/ 0 w 113442"/>
                  <a:gd name="connsiteY0" fmla="*/ 0 h 742283"/>
                  <a:gd name="connsiteX1" fmla="*/ 113443 w 113442"/>
                  <a:gd name="connsiteY1" fmla="*/ 0 h 742283"/>
                  <a:gd name="connsiteX2" fmla="*/ 113443 w 113442"/>
                  <a:gd name="connsiteY2" fmla="*/ 742283 h 742283"/>
                  <a:gd name="connsiteX3" fmla="*/ 0 w 113442"/>
                  <a:gd name="connsiteY3" fmla="*/ 742283 h 74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742283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742283"/>
                    </a:lnTo>
                    <a:lnTo>
                      <a:pt x="0" y="7422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81B15D4E-61C6-45AB-955B-C86A49F5AF0B}"/>
                  </a:ext>
                </a:extLst>
              </p:cNvPr>
              <p:cNvSpPr/>
              <p:nvPr/>
            </p:nvSpPr>
            <p:spPr>
              <a:xfrm>
                <a:off x="9628929" y="2895574"/>
                <a:ext cx="113442" cy="642746"/>
              </a:xfrm>
              <a:custGeom>
                <a:avLst/>
                <a:gdLst>
                  <a:gd name="connsiteX0" fmla="*/ 0 w 113442"/>
                  <a:gd name="connsiteY0" fmla="*/ 0 h 642746"/>
                  <a:gd name="connsiteX1" fmla="*/ 113443 w 113442"/>
                  <a:gd name="connsiteY1" fmla="*/ 0 h 642746"/>
                  <a:gd name="connsiteX2" fmla="*/ 113443 w 113442"/>
                  <a:gd name="connsiteY2" fmla="*/ 642747 h 642746"/>
                  <a:gd name="connsiteX3" fmla="*/ 0 w 113442"/>
                  <a:gd name="connsiteY3" fmla="*/ 642747 h 6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642746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642747"/>
                    </a:lnTo>
                    <a:lnTo>
                      <a:pt x="0" y="6427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60313F6-74DA-4987-8488-961BC3004E46}"/>
                  </a:ext>
                </a:extLst>
              </p:cNvPr>
              <p:cNvSpPr/>
              <p:nvPr/>
            </p:nvSpPr>
            <p:spPr>
              <a:xfrm>
                <a:off x="9839431" y="3259810"/>
                <a:ext cx="113442" cy="278606"/>
              </a:xfrm>
              <a:custGeom>
                <a:avLst/>
                <a:gdLst>
                  <a:gd name="connsiteX0" fmla="*/ 0 w 113442"/>
                  <a:gd name="connsiteY0" fmla="*/ 0 h 278606"/>
                  <a:gd name="connsiteX1" fmla="*/ 113443 w 113442"/>
                  <a:gd name="connsiteY1" fmla="*/ 0 h 278606"/>
                  <a:gd name="connsiteX2" fmla="*/ 113443 w 113442"/>
                  <a:gd name="connsiteY2" fmla="*/ 278606 h 278606"/>
                  <a:gd name="connsiteX3" fmla="*/ 0 w 113442"/>
                  <a:gd name="connsiteY3" fmla="*/ 278606 h 27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278606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278606"/>
                    </a:lnTo>
                    <a:lnTo>
                      <a:pt x="0" y="27860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38C86DAE-1DB0-4F1F-B6F5-20B32BE5C174}"/>
                  </a:ext>
                </a:extLst>
              </p:cNvPr>
              <p:cNvSpPr/>
              <p:nvPr/>
            </p:nvSpPr>
            <p:spPr>
              <a:xfrm>
                <a:off x="8665285" y="2570296"/>
                <a:ext cx="1459801" cy="973137"/>
              </a:xfrm>
              <a:custGeom>
                <a:avLst/>
                <a:gdLst>
                  <a:gd name="connsiteX0" fmla="*/ 4096 w 1459801"/>
                  <a:gd name="connsiteY0" fmla="*/ 0 h 973137"/>
                  <a:gd name="connsiteX1" fmla="*/ 6001 w 1459801"/>
                  <a:gd name="connsiteY1" fmla="*/ 242030 h 973137"/>
                  <a:gd name="connsiteX2" fmla="*/ 6953 w 1459801"/>
                  <a:gd name="connsiteY2" fmla="*/ 484061 h 973137"/>
                  <a:gd name="connsiteX3" fmla="*/ 8192 w 1459801"/>
                  <a:gd name="connsiteY3" fmla="*/ 968121 h 973137"/>
                  <a:gd name="connsiteX4" fmla="*/ 4096 w 1459801"/>
                  <a:gd name="connsiteY4" fmla="*/ 964025 h 973137"/>
                  <a:gd name="connsiteX5" fmla="*/ 368046 w 1459801"/>
                  <a:gd name="connsiteY5" fmla="*/ 964025 h 973137"/>
                  <a:gd name="connsiteX6" fmla="*/ 731901 w 1459801"/>
                  <a:gd name="connsiteY6" fmla="*/ 964978 h 973137"/>
                  <a:gd name="connsiteX7" fmla="*/ 1095851 w 1459801"/>
                  <a:gd name="connsiteY7" fmla="*/ 965930 h 973137"/>
                  <a:gd name="connsiteX8" fmla="*/ 1459802 w 1459801"/>
                  <a:gd name="connsiteY8" fmla="*/ 968407 h 973137"/>
                  <a:gd name="connsiteX9" fmla="*/ 1095851 w 1459801"/>
                  <a:gd name="connsiteY9" fmla="*/ 970979 h 973137"/>
                  <a:gd name="connsiteX10" fmla="*/ 731901 w 1459801"/>
                  <a:gd name="connsiteY10" fmla="*/ 971931 h 973137"/>
                  <a:gd name="connsiteX11" fmla="*/ 368046 w 1459801"/>
                  <a:gd name="connsiteY11" fmla="*/ 972884 h 973137"/>
                  <a:gd name="connsiteX12" fmla="*/ 4096 w 1459801"/>
                  <a:gd name="connsiteY12" fmla="*/ 972884 h 973137"/>
                  <a:gd name="connsiteX13" fmla="*/ 0 w 1459801"/>
                  <a:gd name="connsiteY13" fmla="*/ 972884 h 973137"/>
                  <a:gd name="connsiteX14" fmla="*/ 0 w 1459801"/>
                  <a:gd name="connsiteY14" fmla="*/ 968788 h 973137"/>
                  <a:gd name="connsiteX15" fmla="*/ 1238 w 1459801"/>
                  <a:gd name="connsiteY15" fmla="*/ 484727 h 973137"/>
                  <a:gd name="connsiteX16" fmla="*/ 2286 w 1459801"/>
                  <a:gd name="connsiteY16" fmla="*/ 242697 h 97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59801" h="973137">
                    <a:moveTo>
                      <a:pt x="4096" y="0"/>
                    </a:moveTo>
                    <a:lnTo>
                      <a:pt x="6001" y="242030"/>
                    </a:lnTo>
                    <a:cubicBezTo>
                      <a:pt x="6763" y="322707"/>
                      <a:pt x="6667" y="403384"/>
                      <a:pt x="6953" y="484061"/>
                    </a:cubicBezTo>
                    <a:lnTo>
                      <a:pt x="8192" y="968121"/>
                    </a:lnTo>
                    <a:lnTo>
                      <a:pt x="4096" y="964025"/>
                    </a:lnTo>
                    <a:cubicBezTo>
                      <a:pt x="125444" y="964025"/>
                      <a:pt x="246697" y="963073"/>
                      <a:pt x="368046" y="964025"/>
                    </a:cubicBezTo>
                    <a:lnTo>
                      <a:pt x="731901" y="964978"/>
                    </a:lnTo>
                    <a:lnTo>
                      <a:pt x="1095851" y="965930"/>
                    </a:lnTo>
                    <a:lnTo>
                      <a:pt x="1459802" y="968407"/>
                    </a:lnTo>
                    <a:lnTo>
                      <a:pt x="1095851" y="970979"/>
                    </a:lnTo>
                    <a:lnTo>
                      <a:pt x="731901" y="971931"/>
                    </a:lnTo>
                    <a:lnTo>
                      <a:pt x="368046" y="972884"/>
                    </a:lnTo>
                    <a:cubicBezTo>
                      <a:pt x="246697" y="973455"/>
                      <a:pt x="125444" y="972884"/>
                      <a:pt x="4096" y="972884"/>
                    </a:cubicBezTo>
                    <a:lnTo>
                      <a:pt x="0" y="972884"/>
                    </a:lnTo>
                    <a:lnTo>
                      <a:pt x="0" y="968788"/>
                    </a:lnTo>
                    <a:lnTo>
                      <a:pt x="1238" y="484727"/>
                    </a:lnTo>
                    <a:cubicBezTo>
                      <a:pt x="1238" y="404050"/>
                      <a:pt x="1238" y="323374"/>
                      <a:pt x="2286" y="24269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BC5658AF-1FE7-4598-BBCB-C6AF44BBD185}"/>
                  </a:ext>
                </a:extLst>
              </p:cNvPr>
              <p:cNvSpPr/>
              <p:nvPr/>
            </p:nvSpPr>
            <p:spPr>
              <a:xfrm>
                <a:off x="8787014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E147F2FA-2B09-4CA4-9BD6-9767E36AD779}"/>
                  </a:ext>
                </a:extLst>
              </p:cNvPr>
              <p:cNvSpPr/>
              <p:nvPr/>
            </p:nvSpPr>
            <p:spPr>
              <a:xfrm>
                <a:off x="8997517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B67AD10D-A074-4D2B-8826-23F631B5F2AA}"/>
                  </a:ext>
                </a:extLst>
              </p:cNvPr>
              <p:cNvSpPr/>
              <p:nvPr/>
            </p:nvSpPr>
            <p:spPr>
              <a:xfrm>
                <a:off x="9208019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769318EF-0A2F-47A3-A5D1-FE8E4B8FDC41}"/>
                  </a:ext>
                </a:extLst>
              </p:cNvPr>
              <p:cNvSpPr/>
              <p:nvPr/>
            </p:nvSpPr>
            <p:spPr>
              <a:xfrm>
                <a:off x="9418522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EDD300B3-D11D-483D-BEC9-F922D19BCA3B}"/>
                  </a:ext>
                </a:extLst>
              </p:cNvPr>
              <p:cNvSpPr/>
              <p:nvPr/>
            </p:nvSpPr>
            <p:spPr>
              <a:xfrm>
                <a:off x="9628929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7D6D80D9-9C54-4244-A0C5-9B8D255FCB7C}"/>
                  </a:ext>
                </a:extLst>
              </p:cNvPr>
              <p:cNvSpPr/>
              <p:nvPr/>
            </p:nvSpPr>
            <p:spPr>
              <a:xfrm>
                <a:off x="9839431" y="3589471"/>
                <a:ext cx="113442" cy="10287"/>
              </a:xfrm>
              <a:custGeom>
                <a:avLst/>
                <a:gdLst>
                  <a:gd name="connsiteX0" fmla="*/ 0 w 113442"/>
                  <a:gd name="connsiteY0" fmla="*/ 0 h 10287"/>
                  <a:gd name="connsiteX1" fmla="*/ 113443 w 113442"/>
                  <a:gd name="connsiteY1" fmla="*/ 0 h 10287"/>
                  <a:gd name="connsiteX2" fmla="*/ 113443 w 113442"/>
                  <a:gd name="connsiteY2" fmla="*/ 10287 h 10287"/>
                  <a:gd name="connsiteX3" fmla="*/ 0 w 113442"/>
                  <a:gd name="connsiteY3" fmla="*/ 10287 h 1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42" h="10287">
                    <a:moveTo>
                      <a:pt x="0" y="0"/>
                    </a:moveTo>
                    <a:lnTo>
                      <a:pt x="113443" y="0"/>
                    </a:lnTo>
                    <a:lnTo>
                      <a:pt x="113443" y="10287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9144AB5B-B98C-469F-ADDA-D959015E7273}"/>
                  </a:ext>
                </a:extLst>
              </p:cNvPr>
              <p:cNvSpPr/>
              <p:nvPr/>
            </p:nvSpPr>
            <p:spPr>
              <a:xfrm>
                <a:off x="8673014" y="2389320"/>
                <a:ext cx="62671" cy="80677"/>
              </a:xfrm>
              <a:custGeom>
                <a:avLst/>
                <a:gdLst>
                  <a:gd name="connsiteX0" fmla="*/ 49421 w 62671"/>
                  <a:gd name="connsiteY0" fmla="*/ 59817 h 80677"/>
                  <a:gd name="connsiteX1" fmla="*/ 12464 w 62671"/>
                  <a:gd name="connsiteY1" fmla="*/ 59817 h 80677"/>
                  <a:gd name="connsiteX2" fmla="*/ 5320 w 62671"/>
                  <a:gd name="connsiteY2" fmla="*/ 78867 h 80677"/>
                  <a:gd name="connsiteX3" fmla="*/ 2653 w 62671"/>
                  <a:gd name="connsiteY3" fmla="*/ 80677 h 80677"/>
                  <a:gd name="connsiteX4" fmla="*/ 1796 w 62671"/>
                  <a:gd name="connsiteY4" fmla="*/ 80677 h 80677"/>
                  <a:gd name="connsiteX5" fmla="*/ 177 w 62671"/>
                  <a:gd name="connsiteY5" fmla="*/ 76962 h 80677"/>
                  <a:gd name="connsiteX6" fmla="*/ 28752 w 62671"/>
                  <a:gd name="connsiteY6" fmla="*/ 1810 h 80677"/>
                  <a:gd name="connsiteX7" fmla="*/ 31609 w 62671"/>
                  <a:gd name="connsiteY7" fmla="*/ 0 h 80677"/>
                  <a:gd name="connsiteX8" fmla="*/ 34371 w 62671"/>
                  <a:gd name="connsiteY8" fmla="*/ 1810 h 80677"/>
                  <a:gd name="connsiteX9" fmla="*/ 62470 w 62671"/>
                  <a:gd name="connsiteY9" fmla="*/ 76962 h 80677"/>
                  <a:gd name="connsiteX10" fmla="*/ 61041 w 62671"/>
                  <a:gd name="connsiteY10" fmla="*/ 80677 h 80677"/>
                  <a:gd name="connsiteX11" fmla="*/ 59994 w 62671"/>
                  <a:gd name="connsiteY11" fmla="*/ 80677 h 80677"/>
                  <a:gd name="connsiteX12" fmla="*/ 57327 w 62671"/>
                  <a:gd name="connsiteY12" fmla="*/ 78867 h 80677"/>
                  <a:gd name="connsiteX13" fmla="*/ 14559 w 62671"/>
                  <a:gd name="connsiteY13" fmla="*/ 54102 h 80677"/>
                  <a:gd name="connsiteX14" fmla="*/ 47325 w 62671"/>
                  <a:gd name="connsiteY14" fmla="*/ 54102 h 80677"/>
                  <a:gd name="connsiteX15" fmla="*/ 31038 w 62671"/>
                  <a:gd name="connsiteY15" fmla="*/ 10573 h 80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671" h="80677">
                    <a:moveTo>
                      <a:pt x="49421" y="59817"/>
                    </a:moveTo>
                    <a:lnTo>
                      <a:pt x="12464" y="59817"/>
                    </a:lnTo>
                    <a:lnTo>
                      <a:pt x="5320" y="78867"/>
                    </a:lnTo>
                    <a:cubicBezTo>
                      <a:pt x="4891" y="79963"/>
                      <a:pt x="3834" y="80681"/>
                      <a:pt x="2653" y="80677"/>
                    </a:cubicBezTo>
                    <a:lnTo>
                      <a:pt x="1796" y="80677"/>
                    </a:lnTo>
                    <a:cubicBezTo>
                      <a:pt x="357" y="80063"/>
                      <a:pt x="-357" y="78434"/>
                      <a:pt x="177" y="76962"/>
                    </a:cubicBezTo>
                    <a:lnTo>
                      <a:pt x="28752" y="1810"/>
                    </a:lnTo>
                    <a:cubicBezTo>
                      <a:pt x="29285" y="718"/>
                      <a:pt x="30390" y="18"/>
                      <a:pt x="31609" y="0"/>
                    </a:cubicBezTo>
                    <a:cubicBezTo>
                      <a:pt x="32809" y="-16"/>
                      <a:pt x="33905" y="700"/>
                      <a:pt x="34371" y="1810"/>
                    </a:cubicBezTo>
                    <a:lnTo>
                      <a:pt x="62470" y="76962"/>
                    </a:lnTo>
                    <a:cubicBezTo>
                      <a:pt x="63022" y="78383"/>
                      <a:pt x="62403" y="79994"/>
                      <a:pt x="61041" y="80677"/>
                    </a:cubicBezTo>
                    <a:lnTo>
                      <a:pt x="59994" y="80677"/>
                    </a:lnTo>
                    <a:cubicBezTo>
                      <a:pt x="58812" y="80681"/>
                      <a:pt x="57755" y="79963"/>
                      <a:pt x="57327" y="78867"/>
                    </a:cubicBezTo>
                    <a:close/>
                    <a:moveTo>
                      <a:pt x="14559" y="54102"/>
                    </a:moveTo>
                    <a:lnTo>
                      <a:pt x="47325" y="54102"/>
                    </a:lnTo>
                    <a:lnTo>
                      <a:pt x="31038" y="1057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9E61CC2-EF5D-4442-96CE-FD06EB575493}"/>
                  </a:ext>
                </a:extLst>
              </p:cNvPr>
              <p:cNvSpPr/>
              <p:nvPr/>
            </p:nvSpPr>
            <p:spPr>
              <a:xfrm>
                <a:off x="8753248" y="2389333"/>
                <a:ext cx="59960" cy="81045"/>
              </a:xfrm>
              <a:custGeom>
                <a:avLst/>
                <a:gdLst>
                  <a:gd name="connsiteX0" fmla="*/ 5668 w 59960"/>
                  <a:gd name="connsiteY0" fmla="*/ 11608 h 81045"/>
                  <a:gd name="connsiteX1" fmla="*/ 5668 w 59960"/>
                  <a:gd name="connsiteY1" fmla="*/ 78283 h 81045"/>
                  <a:gd name="connsiteX2" fmla="*/ 2905 w 59960"/>
                  <a:gd name="connsiteY2" fmla="*/ 81045 h 81045"/>
                  <a:gd name="connsiteX3" fmla="*/ 143 w 59960"/>
                  <a:gd name="connsiteY3" fmla="*/ 78283 h 81045"/>
                  <a:gd name="connsiteX4" fmla="*/ 143 w 59960"/>
                  <a:gd name="connsiteY4" fmla="*/ 3607 h 81045"/>
                  <a:gd name="connsiteX5" fmla="*/ 1191 w 59960"/>
                  <a:gd name="connsiteY5" fmla="*/ 464 h 81045"/>
                  <a:gd name="connsiteX6" fmla="*/ 5096 w 59960"/>
                  <a:gd name="connsiteY6" fmla="*/ 1226 h 81045"/>
                  <a:gd name="connsiteX7" fmla="*/ 54245 w 59960"/>
                  <a:gd name="connsiteY7" fmla="*/ 69329 h 81045"/>
                  <a:gd name="connsiteX8" fmla="*/ 54245 w 59960"/>
                  <a:gd name="connsiteY8" fmla="*/ 3226 h 81045"/>
                  <a:gd name="connsiteX9" fmla="*/ 57007 w 59960"/>
                  <a:gd name="connsiteY9" fmla="*/ 464 h 81045"/>
                  <a:gd name="connsiteX10" fmla="*/ 59960 w 59960"/>
                  <a:gd name="connsiteY10" fmla="*/ 3226 h 81045"/>
                  <a:gd name="connsiteX11" fmla="*/ 59960 w 59960"/>
                  <a:gd name="connsiteY11" fmla="*/ 77997 h 81045"/>
                  <a:gd name="connsiteX12" fmla="*/ 57007 w 59960"/>
                  <a:gd name="connsiteY12" fmla="*/ 80759 h 81045"/>
                  <a:gd name="connsiteX13" fmla="*/ 57007 w 59960"/>
                  <a:gd name="connsiteY13" fmla="*/ 80759 h 81045"/>
                  <a:gd name="connsiteX14" fmla="*/ 54817 w 59960"/>
                  <a:gd name="connsiteY14" fmla="*/ 79712 h 81045"/>
                  <a:gd name="connsiteX15" fmla="*/ 54340 w 59960"/>
                  <a:gd name="connsiteY15" fmla="*/ 79235 h 8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9960" h="81045">
                    <a:moveTo>
                      <a:pt x="5668" y="11608"/>
                    </a:moveTo>
                    <a:lnTo>
                      <a:pt x="5668" y="78283"/>
                    </a:lnTo>
                    <a:cubicBezTo>
                      <a:pt x="5668" y="79809"/>
                      <a:pt x="4429" y="81045"/>
                      <a:pt x="2905" y="81045"/>
                    </a:cubicBezTo>
                    <a:cubicBezTo>
                      <a:pt x="1381" y="81045"/>
                      <a:pt x="143" y="79809"/>
                      <a:pt x="143" y="78283"/>
                    </a:cubicBezTo>
                    <a:lnTo>
                      <a:pt x="143" y="3607"/>
                    </a:lnTo>
                    <a:cubicBezTo>
                      <a:pt x="-247" y="2443"/>
                      <a:pt x="181" y="1163"/>
                      <a:pt x="1191" y="464"/>
                    </a:cubicBezTo>
                    <a:cubicBezTo>
                      <a:pt x="2486" y="-379"/>
                      <a:pt x="4210" y="-42"/>
                      <a:pt x="5096" y="1226"/>
                    </a:cubicBezTo>
                    <a:lnTo>
                      <a:pt x="54245" y="69329"/>
                    </a:lnTo>
                    <a:lnTo>
                      <a:pt x="54245" y="3226"/>
                    </a:lnTo>
                    <a:cubicBezTo>
                      <a:pt x="54293" y="1721"/>
                      <a:pt x="55502" y="513"/>
                      <a:pt x="57007" y="464"/>
                    </a:cubicBezTo>
                    <a:cubicBezTo>
                      <a:pt x="58569" y="461"/>
                      <a:pt x="59855" y="1669"/>
                      <a:pt x="59960" y="3226"/>
                    </a:cubicBezTo>
                    <a:lnTo>
                      <a:pt x="59960" y="77997"/>
                    </a:lnTo>
                    <a:cubicBezTo>
                      <a:pt x="59912" y="79574"/>
                      <a:pt x="58588" y="80811"/>
                      <a:pt x="57007" y="80759"/>
                    </a:cubicBezTo>
                    <a:cubicBezTo>
                      <a:pt x="57007" y="80759"/>
                      <a:pt x="57007" y="80759"/>
                      <a:pt x="57007" y="80759"/>
                    </a:cubicBezTo>
                    <a:cubicBezTo>
                      <a:pt x="56150" y="80782"/>
                      <a:pt x="55340" y="80393"/>
                      <a:pt x="54817" y="79712"/>
                    </a:cubicBezTo>
                    <a:cubicBezTo>
                      <a:pt x="54817" y="79712"/>
                      <a:pt x="54817" y="79712"/>
                      <a:pt x="54340" y="79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73FB289F-339B-42F9-855E-6FA79F830A8B}"/>
                  </a:ext>
                </a:extLst>
              </p:cNvPr>
              <p:cNvSpPr/>
              <p:nvPr/>
            </p:nvSpPr>
            <p:spPr>
              <a:xfrm>
                <a:off x="8838782" y="2389333"/>
                <a:ext cx="59864" cy="81045"/>
              </a:xfrm>
              <a:custGeom>
                <a:avLst/>
                <a:gdLst>
                  <a:gd name="connsiteX0" fmla="*/ 5668 w 59864"/>
                  <a:gd name="connsiteY0" fmla="*/ 11608 h 81045"/>
                  <a:gd name="connsiteX1" fmla="*/ 5668 w 59864"/>
                  <a:gd name="connsiteY1" fmla="*/ 78283 h 81045"/>
                  <a:gd name="connsiteX2" fmla="*/ 2905 w 59864"/>
                  <a:gd name="connsiteY2" fmla="*/ 81045 h 81045"/>
                  <a:gd name="connsiteX3" fmla="*/ 143 w 59864"/>
                  <a:gd name="connsiteY3" fmla="*/ 78283 h 81045"/>
                  <a:gd name="connsiteX4" fmla="*/ 143 w 59864"/>
                  <a:gd name="connsiteY4" fmla="*/ 3607 h 81045"/>
                  <a:gd name="connsiteX5" fmla="*/ 1191 w 59864"/>
                  <a:gd name="connsiteY5" fmla="*/ 464 h 81045"/>
                  <a:gd name="connsiteX6" fmla="*/ 5096 w 59864"/>
                  <a:gd name="connsiteY6" fmla="*/ 1226 h 81045"/>
                  <a:gd name="connsiteX7" fmla="*/ 54245 w 59864"/>
                  <a:gd name="connsiteY7" fmla="*/ 69329 h 81045"/>
                  <a:gd name="connsiteX8" fmla="*/ 54245 w 59864"/>
                  <a:gd name="connsiteY8" fmla="*/ 3226 h 81045"/>
                  <a:gd name="connsiteX9" fmla="*/ 57579 w 59864"/>
                  <a:gd name="connsiteY9" fmla="*/ 935 h 81045"/>
                  <a:gd name="connsiteX10" fmla="*/ 59865 w 59864"/>
                  <a:gd name="connsiteY10" fmla="*/ 3226 h 81045"/>
                  <a:gd name="connsiteX11" fmla="*/ 59865 w 59864"/>
                  <a:gd name="connsiteY11" fmla="*/ 77997 h 81045"/>
                  <a:gd name="connsiteX12" fmla="*/ 57103 w 59864"/>
                  <a:gd name="connsiteY12" fmla="*/ 80761 h 81045"/>
                  <a:gd name="connsiteX13" fmla="*/ 57007 w 59864"/>
                  <a:gd name="connsiteY13" fmla="*/ 80759 h 81045"/>
                  <a:gd name="connsiteX14" fmla="*/ 54817 w 59864"/>
                  <a:gd name="connsiteY14" fmla="*/ 79712 h 81045"/>
                  <a:gd name="connsiteX15" fmla="*/ 54340 w 59864"/>
                  <a:gd name="connsiteY15" fmla="*/ 79235 h 8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9864" h="81045">
                    <a:moveTo>
                      <a:pt x="5668" y="11608"/>
                    </a:moveTo>
                    <a:lnTo>
                      <a:pt x="5668" y="78283"/>
                    </a:lnTo>
                    <a:cubicBezTo>
                      <a:pt x="5668" y="79809"/>
                      <a:pt x="4429" y="81045"/>
                      <a:pt x="2905" y="81045"/>
                    </a:cubicBezTo>
                    <a:cubicBezTo>
                      <a:pt x="1381" y="81045"/>
                      <a:pt x="143" y="79809"/>
                      <a:pt x="143" y="78283"/>
                    </a:cubicBezTo>
                    <a:lnTo>
                      <a:pt x="143" y="3607"/>
                    </a:lnTo>
                    <a:cubicBezTo>
                      <a:pt x="-247" y="2443"/>
                      <a:pt x="181" y="1163"/>
                      <a:pt x="1191" y="464"/>
                    </a:cubicBezTo>
                    <a:cubicBezTo>
                      <a:pt x="2486" y="-379"/>
                      <a:pt x="4210" y="-42"/>
                      <a:pt x="5096" y="1226"/>
                    </a:cubicBezTo>
                    <a:lnTo>
                      <a:pt x="54245" y="69329"/>
                    </a:lnTo>
                    <a:lnTo>
                      <a:pt x="54245" y="3226"/>
                    </a:lnTo>
                    <a:cubicBezTo>
                      <a:pt x="54531" y="1674"/>
                      <a:pt x="56026" y="648"/>
                      <a:pt x="57579" y="935"/>
                    </a:cubicBezTo>
                    <a:cubicBezTo>
                      <a:pt x="58741" y="1150"/>
                      <a:pt x="59646" y="2062"/>
                      <a:pt x="59865" y="3226"/>
                    </a:cubicBezTo>
                    <a:lnTo>
                      <a:pt x="59865" y="77997"/>
                    </a:lnTo>
                    <a:cubicBezTo>
                      <a:pt x="59865" y="79523"/>
                      <a:pt x="58627" y="80760"/>
                      <a:pt x="57103" y="80761"/>
                    </a:cubicBezTo>
                    <a:cubicBezTo>
                      <a:pt x="57074" y="80761"/>
                      <a:pt x="57036" y="80760"/>
                      <a:pt x="57007" y="80759"/>
                    </a:cubicBezTo>
                    <a:cubicBezTo>
                      <a:pt x="56150" y="80782"/>
                      <a:pt x="55340" y="80393"/>
                      <a:pt x="54817" y="79712"/>
                    </a:cubicBezTo>
                    <a:cubicBezTo>
                      <a:pt x="54817" y="79712"/>
                      <a:pt x="54817" y="79712"/>
                      <a:pt x="54340" y="79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8CA8E418-68E3-4746-89FC-74DF6FE71587}"/>
                  </a:ext>
                </a:extLst>
              </p:cNvPr>
              <p:cNvSpPr/>
              <p:nvPr/>
            </p:nvSpPr>
            <p:spPr>
              <a:xfrm>
                <a:off x="8922460" y="2389033"/>
                <a:ext cx="65532" cy="80678"/>
              </a:xfrm>
              <a:custGeom>
                <a:avLst/>
                <a:gdLst>
                  <a:gd name="connsiteX0" fmla="*/ 0 w 65532"/>
                  <a:gd name="connsiteY0" fmla="*/ 2764 h 80678"/>
                  <a:gd name="connsiteX1" fmla="*/ 3334 w 65532"/>
                  <a:gd name="connsiteY1" fmla="*/ 473 h 80678"/>
                  <a:gd name="connsiteX2" fmla="*/ 5620 w 65532"/>
                  <a:gd name="connsiteY2" fmla="*/ 2764 h 80678"/>
                  <a:gd name="connsiteX3" fmla="*/ 5620 w 65532"/>
                  <a:gd name="connsiteY3" fmla="*/ 47912 h 80678"/>
                  <a:gd name="connsiteX4" fmla="*/ 34328 w 65532"/>
                  <a:gd name="connsiteY4" fmla="*/ 73404 h 80678"/>
                  <a:gd name="connsiteX5" fmla="*/ 59817 w 65532"/>
                  <a:gd name="connsiteY5" fmla="*/ 47912 h 80678"/>
                  <a:gd name="connsiteX6" fmla="*/ 59817 w 65532"/>
                  <a:gd name="connsiteY6" fmla="*/ 2764 h 80678"/>
                  <a:gd name="connsiteX7" fmla="*/ 62675 w 65532"/>
                  <a:gd name="connsiteY7" fmla="*/ 2 h 80678"/>
                  <a:gd name="connsiteX8" fmla="*/ 65532 w 65532"/>
                  <a:gd name="connsiteY8" fmla="*/ 2667 h 80678"/>
                  <a:gd name="connsiteX9" fmla="*/ 65532 w 65532"/>
                  <a:gd name="connsiteY9" fmla="*/ 2764 h 80678"/>
                  <a:gd name="connsiteX10" fmla="*/ 65532 w 65532"/>
                  <a:gd name="connsiteY10" fmla="*/ 47912 h 80678"/>
                  <a:gd name="connsiteX11" fmla="*/ 32766 w 65532"/>
                  <a:gd name="connsiteY11" fmla="*/ 80678 h 80678"/>
                  <a:gd name="connsiteX12" fmla="*/ 0 w 65532"/>
                  <a:gd name="connsiteY12" fmla="*/ 47912 h 8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532" h="80678">
                    <a:moveTo>
                      <a:pt x="0" y="2764"/>
                    </a:moveTo>
                    <a:cubicBezTo>
                      <a:pt x="286" y="1212"/>
                      <a:pt x="1781" y="186"/>
                      <a:pt x="3334" y="473"/>
                    </a:cubicBezTo>
                    <a:cubicBezTo>
                      <a:pt x="4496" y="688"/>
                      <a:pt x="5401" y="1600"/>
                      <a:pt x="5620" y="2764"/>
                    </a:cubicBezTo>
                    <a:lnTo>
                      <a:pt x="5620" y="47912"/>
                    </a:lnTo>
                    <a:cubicBezTo>
                      <a:pt x="6506" y="62879"/>
                      <a:pt x="19355" y="74291"/>
                      <a:pt x="34328" y="73404"/>
                    </a:cubicBezTo>
                    <a:cubicBezTo>
                      <a:pt x="48054" y="72590"/>
                      <a:pt x="59007" y="61640"/>
                      <a:pt x="59817" y="47912"/>
                    </a:cubicBezTo>
                    <a:lnTo>
                      <a:pt x="59817" y="2764"/>
                    </a:lnTo>
                    <a:cubicBezTo>
                      <a:pt x="59865" y="1223"/>
                      <a:pt x="61131" y="1"/>
                      <a:pt x="62675" y="2"/>
                    </a:cubicBezTo>
                    <a:cubicBezTo>
                      <a:pt x="64199" y="-51"/>
                      <a:pt x="65475" y="1143"/>
                      <a:pt x="65532" y="2667"/>
                    </a:cubicBezTo>
                    <a:cubicBezTo>
                      <a:pt x="65532" y="2699"/>
                      <a:pt x="65532" y="2732"/>
                      <a:pt x="65532" y="2764"/>
                    </a:cubicBezTo>
                    <a:lnTo>
                      <a:pt x="65532" y="47912"/>
                    </a:lnTo>
                    <a:cubicBezTo>
                      <a:pt x="65532" y="66009"/>
                      <a:pt x="50863" y="80678"/>
                      <a:pt x="32766" y="80678"/>
                    </a:cubicBezTo>
                    <a:cubicBezTo>
                      <a:pt x="14668" y="80678"/>
                      <a:pt x="0" y="66009"/>
                      <a:pt x="0" y="479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9CF548CF-0D54-478A-9904-17DCBEE1B9C3}"/>
                  </a:ext>
                </a:extLst>
              </p:cNvPr>
              <p:cNvSpPr/>
              <p:nvPr/>
            </p:nvSpPr>
            <p:spPr>
              <a:xfrm>
                <a:off x="9004987" y="2389314"/>
                <a:ext cx="63322" cy="80684"/>
              </a:xfrm>
              <a:custGeom>
                <a:avLst/>
                <a:gdLst>
                  <a:gd name="connsiteX0" fmla="*/ 50060 w 63322"/>
                  <a:gd name="connsiteY0" fmla="*/ 59823 h 80684"/>
                  <a:gd name="connsiteX1" fmla="*/ 12722 w 63322"/>
                  <a:gd name="connsiteY1" fmla="*/ 59823 h 80684"/>
                  <a:gd name="connsiteX2" fmla="*/ 5483 w 63322"/>
                  <a:gd name="connsiteY2" fmla="*/ 78873 h 80684"/>
                  <a:gd name="connsiteX3" fmla="*/ 2816 w 63322"/>
                  <a:gd name="connsiteY3" fmla="*/ 80683 h 80684"/>
                  <a:gd name="connsiteX4" fmla="*/ 1769 w 63322"/>
                  <a:gd name="connsiteY4" fmla="*/ 80683 h 80684"/>
                  <a:gd name="connsiteX5" fmla="*/ 149 w 63322"/>
                  <a:gd name="connsiteY5" fmla="*/ 76968 h 80684"/>
                  <a:gd name="connsiteX6" fmla="*/ 28724 w 63322"/>
                  <a:gd name="connsiteY6" fmla="*/ 1816 h 80684"/>
                  <a:gd name="connsiteX7" fmla="*/ 31772 w 63322"/>
                  <a:gd name="connsiteY7" fmla="*/ 6 h 80684"/>
                  <a:gd name="connsiteX8" fmla="*/ 34535 w 63322"/>
                  <a:gd name="connsiteY8" fmla="*/ 1816 h 80684"/>
                  <a:gd name="connsiteX9" fmla="*/ 63110 w 63322"/>
                  <a:gd name="connsiteY9" fmla="*/ 76968 h 80684"/>
                  <a:gd name="connsiteX10" fmla="*/ 61586 w 63322"/>
                  <a:gd name="connsiteY10" fmla="*/ 80683 h 80684"/>
                  <a:gd name="connsiteX11" fmla="*/ 60347 w 63322"/>
                  <a:gd name="connsiteY11" fmla="*/ 80683 h 80684"/>
                  <a:gd name="connsiteX12" fmla="*/ 57680 w 63322"/>
                  <a:gd name="connsiteY12" fmla="*/ 78873 h 80684"/>
                  <a:gd name="connsiteX13" fmla="*/ 15199 w 63322"/>
                  <a:gd name="connsiteY13" fmla="*/ 54108 h 80684"/>
                  <a:gd name="connsiteX14" fmla="*/ 47965 w 63322"/>
                  <a:gd name="connsiteY14" fmla="*/ 54108 h 80684"/>
                  <a:gd name="connsiteX15" fmla="*/ 31772 w 63322"/>
                  <a:gd name="connsiteY15" fmla="*/ 10579 h 8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3322" h="80684">
                    <a:moveTo>
                      <a:pt x="50060" y="59823"/>
                    </a:moveTo>
                    <a:lnTo>
                      <a:pt x="12722" y="59823"/>
                    </a:lnTo>
                    <a:lnTo>
                      <a:pt x="5483" y="78873"/>
                    </a:lnTo>
                    <a:cubicBezTo>
                      <a:pt x="5074" y="79987"/>
                      <a:pt x="3997" y="80714"/>
                      <a:pt x="2816" y="80683"/>
                    </a:cubicBezTo>
                    <a:lnTo>
                      <a:pt x="1769" y="80683"/>
                    </a:lnTo>
                    <a:cubicBezTo>
                      <a:pt x="368" y="80034"/>
                      <a:pt x="-327" y="78438"/>
                      <a:pt x="149" y="76968"/>
                    </a:cubicBezTo>
                    <a:lnTo>
                      <a:pt x="28724" y="1816"/>
                    </a:lnTo>
                    <a:cubicBezTo>
                      <a:pt x="29267" y="643"/>
                      <a:pt x="30477" y="-76"/>
                      <a:pt x="31772" y="6"/>
                    </a:cubicBezTo>
                    <a:cubicBezTo>
                      <a:pt x="32982" y="-37"/>
                      <a:pt x="34087" y="688"/>
                      <a:pt x="34535" y="1816"/>
                    </a:cubicBezTo>
                    <a:lnTo>
                      <a:pt x="63110" y="76968"/>
                    </a:lnTo>
                    <a:cubicBezTo>
                      <a:pt x="63700" y="78415"/>
                      <a:pt x="63024" y="80071"/>
                      <a:pt x="61586" y="80683"/>
                    </a:cubicBezTo>
                    <a:lnTo>
                      <a:pt x="60347" y="80683"/>
                    </a:lnTo>
                    <a:cubicBezTo>
                      <a:pt x="59176" y="80661"/>
                      <a:pt x="58128" y="79952"/>
                      <a:pt x="57680" y="78873"/>
                    </a:cubicBezTo>
                    <a:close/>
                    <a:moveTo>
                      <a:pt x="15199" y="54108"/>
                    </a:moveTo>
                    <a:lnTo>
                      <a:pt x="47965" y="54108"/>
                    </a:lnTo>
                    <a:lnTo>
                      <a:pt x="31772" y="1057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6632159D-978B-4406-90D0-EAC1EC0DFF64}"/>
                  </a:ext>
                </a:extLst>
              </p:cNvPr>
              <p:cNvSpPr/>
              <p:nvPr/>
            </p:nvSpPr>
            <p:spPr>
              <a:xfrm>
                <a:off x="9085813" y="2389458"/>
                <a:ext cx="47339" cy="80636"/>
              </a:xfrm>
              <a:custGeom>
                <a:avLst/>
                <a:gdLst>
                  <a:gd name="connsiteX0" fmla="*/ 2762 w 47339"/>
                  <a:gd name="connsiteY0" fmla="*/ 80634 h 80636"/>
                  <a:gd name="connsiteX1" fmla="*/ 2762 w 47339"/>
                  <a:gd name="connsiteY1" fmla="*/ 80634 h 80636"/>
                  <a:gd name="connsiteX2" fmla="*/ 0 w 47339"/>
                  <a:gd name="connsiteY2" fmla="*/ 77872 h 80636"/>
                  <a:gd name="connsiteX3" fmla="*/ 0 w 47339"/>
                  <a:gd name="connsiteY3" fmla="*/ 2339 h 80636"/>
                  <a:gd name="connsiteX4" fmla="*/ 3334 w 47339"/>
                  <a:gd name="connsiteY4" fmla="*/ 48 h 80636"/>
                  <a:gd name="connsiteX5" fmla="*/ 5620 w 47339"/>
                  <a:gd name="connsiteY5" fmla="*/ 2339 h 80636"/>
                  <a:gd name="connsiteX6" fmla="*/ 5620 w 47339"/>
                  <a:gd name="connsiteY6" fmla="*/ 74919 h 80636"/>
                  <a:gd name="connsiteX7" fmla="*/ 44482 w 47339"/>
                  <a:gd name="connsiteY7" fmla="*/ 74919 h 80636"/>
                  <a:gd name="connsiteX8" fmla="*/ 47339 w 47339"/>
                  <a:gd name="connsiteY8" fmla="*/ 77775 h 80636"/>
                  <a:gd name="connsiteX9" fmla="*/ 47339 w 47339"/>
                  <a:gd name="connsiteY9" fmla="*/ 77872 h 80636"/>
                  <a:gd name="connsiteX10" fmla="*/ 44577 w 47339"/>
                  <a:gd name="connsiteY10" fmla="*/ 80636 h 80636"/>
                  <a:gd name="connsiteX11" fmla="*/ 44482 w 47339"/>
                  <a:gd name="connsiteY11" fmla="*/ 80634 h 8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339" h="80636">
                    <a:moveTo>
                      <a:pt x="2762" y="80634"/>
                    </a:moveTo>
                    <a:lnTo>
                      <a:pt x="2762" y="80634"/>
                    </a:lnTo>
                    <a:cubicBezTo>
                      <a:pt x="1238" y="80634"/>
                      <a:pt x="0" y="79398"/>
                      <a:pt x="0" y="77872"/>
                    </a:cubicBezTo>
                    <a:lnTo>
                      <a:pt x="0" y="2339"/>
                    </a:lnTo>
                    <a:cubicBezTo>
                      <a:pt x="286" y="787"/>
                      <a:pt x="1781" y="-239"/>
                      <a:pt x="3334" y="48"/>
                    </a:cubicBezTo>
                    <a:cubicBezTo>
                      <a:pt x="4496" y="263"/>
                      <a:pt x="5401" y="1175"/>
                      <a:pt x="5620" y="2339"/>
                    </a:cubicBezTo>
                    <a:lnTo>
                      <a:pt x="5620" y="74919"/>
                    </a:lnTo>
                    <a:lnTo>
                      <a:pt x="44482" y="74919"/>
                    </a:lnTo>
                    <a:cubicBezTo>
                      <a:pt x="46063" y="74918"/>
                      <a:pt x="47339" y="76197"/>
                      <a:pt x="47339" y="77775"/>
                    </a:cubicBezTo>
                    <a:cubicBezTo>
                      <a:pt x="47339" y="77807"/>
                      <a:pt x="47339" y="77840"/>
                      <a:pt x="47339" y="77872"/>
                    </a:cubicBezTo>
                    <a:cubicBezTo>
                      <a:pt x="47339" y="79398"/>
                      <a:pt x="46101" y="80635"/>
                      <a:pt x="44577" y="80636"/>
                    </a:cubicBezTo>
                    <a:cubicBezTo>
                      <a:pt x="44548" y="80636"/>
                      <a:pt x="44510" y="80635"/>
                      <a:pt x="44482" y="80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E0CDA367-578B-4EF9-B4C0-72E1533DCC04}"/>
                  </a:ext>
                </a:extLst>
              </p:cNvPr>
              <p:cNvSpPr/>
              <p:nvPr/>
            </p:nvSpPr>
            <p:spPr>
              <a:xfrm>
                <a:off x="9183540" y="2389035"/>
                <a:ext cx="52668" cy="80824"/>
              </a:xfrm>
              <a:custGeom>
                <a:avLst/>
                <a:gdLst>
                  <a:gd name="connsiteX0" fmla="*/ 42291 w 52668"/>
                  <a:gd name="connsiteY0" fmla="*/ 62770 h 80824"/>
                  <a:gd name="connsiteX1" fmla="*/ 35719 w 52668"/>
                  <a:gd name="connsiteY1" fmla="*/ 50482 h 80824"/>
                  <a:gd name="connsiteX2" fmla="*/ 26194 w 52668"/>
                  <a:gd name="connsiteY2" fmla="*/ 46387 h 80824"/>
                  <a:gd name="connsiteX3" fmla="*/ 25622 w 52668"/>
                  <a:gd name="connsiteY3" fmla="*/ 46387 h 80824"/>
                  <a:gd name="connsiteX4" fmla="*/ 5620 w 52668"/>
                  <a:gd name="connsiteY4" fmla="*/ 46387 h 80824"/>
                  <a:gd name="connsiteX5" fmla="*/ 5620 w 52668"/>
                  <a:gd name="connsiteY5" fmla="*/ 78486 h 80824"/>
                  <a:gd name="connsiteX6" fmla="*/ 2286 w 52668"/>
                  <a:gd name="connsiteY6" fmla="*/ 80777 h 80824"/>
                  <a:gd name="connsiteX7" fmla="*/ 0 w 52668"/>
                  <a:gd name="connsiteY7" fmla="*/ 78486 h 80824"/>
                  <a:gd name="connsiteX8" fmla="*/ 0 w 52668"/>
                  <a:gd name="connsiteY8" fmla="*/ 2762 h 80824"/>
                  <a:gd name="connsiteX9" fmla="*/ 2572 w 52668"/>
                  <a:gd name="connsiteY9" fmla="*/ 0 h 80824"/>
                  <a:gd name="connsiteX10" fmla="*/ 25717 w 52668"/>
                  <a:gd name="connsiteY10" fmla="*/ 0 h 80824"/>
                  <a:gd name="connsiteX11" fmla="*/ 48558 w 52668"/>
                  <a:gd name="connsiteY11" fmla="*/ 23444 h 80824"/>
                  <a:gd name="connsiteX12" fmla="*/ 35242 w 52668"/>
                  <a:gd name="connsiteY12" fmla="*/ 44101 h 80824"/>
                  <a:gd name="connsiteX13" fmla="*/ 36385 w 52668"/>
                  <a:gd name="connsiteY13" fmla="*/ 44672 h 80824"/>
                  <a:gd name="connsiteX14" fmla="*/ 47244 w 52668"/>
                  <a:gd name="connsiteY14" fmla="*/ 62770 h 80824"/>
                  <a:gd name="connsiteX15" fmla="*/ 48292 w 52668"/>
                  <a:gd name="connsiteY15" fmla="*/ 72295 h 80824"/>
                  <a:gd name="connsiteX16" fmla="*/ 49435 w 52668"/>
                  <a:gd name="connsiteY16" fmla="*/ 74295 h 80824"/>
                  <a:gd name="connsiteX17" fmla="*/ 52645 w 52668"/>
                  <a:gd name="connsiteY17" fmla="*/ 76754 h 80824"/>
                  <a:gd name="connsiteX18" fmla="*/ 50768 w 52668"/>
                  <a:gd name="connsiteY18" fmla="*/ 79819 h 80824"/>
                  <a:gd name="connsiteX19" fmla="*/ 49339 w 52668"/>
                  <a:gd name="connsiteY19" fmla="*/ 79819 h 80824"/>
                  <a:gd name="connsiteX20" fmla="*/ 49339 w 52668"/>
                  <a:gd name="connsiteY20" fmla="*/ 79819 h 80824"/>
                  <a:gd name="connsiteX21" fmla="*/ 44101 w 52668"/>
                  <a:gd name="connsiteY21" fmla="*/ 76105 h 80824"/>
                  <a:gd name="connsiteX22" fmla="*/ 42291 w 52668"/>
                  <a:gd name="connsiteY22" fmla="*/ 62770 h 80824"/>
                  <a:gd name="connsiteX23" fmla="*/ 26098 w 52668"/>
                  <a:gd name="connsiteY23" fmla="*/ 5620 h 80824"/>
                  <a:gd name="connsiteX24" fmla="*/ 5620 w 52668"/>
                  <a:gd name="connsiteY24" fmla="*/ 5620 h 80824"/>
                  <a:gd name="connsiteX25" fmla="*/ 5620 w 52668"/>
                  <a:gd name="connsiteY25" fmla="*/ 40672 h 80824"/>
                  <a:gd name="connsiteX26" fmla="*/ 26194 w 52668"/>
                  <a:gd name="connsiteY26" fmla="*/ 40672 h 80824"/>
                  <a:gd name="connsiteX27" fmla="*/ 43720 w 52668"/>
                  <a:gd name="connsiteY27" fmla="*/ 23146 h 80824"/>
                  <a:gd name="connsiteX28" fmla="*/ 26194 w 52668"/>
                  <a:gd name="connsiteY28" fmla="*/ 5620 h 8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2668" h="80824">
                    <a:moveTo>
                      <a:pt x="42291" y="62770"/>
                    </a:moveTo>
                    <a:cubicBezTo>
                      <a:pt x="42291" y="57833"/>
                      <a:pt x="39824" y="53222"/>
                      <a:pt x="35719" y="50482"/>
                    </a:cubicBezTo>
                    <a:cubicBezTo>
                      <a:pt x="32842" y="48514"/>
                      <a:pt x="29604" y="47123"/>
                      <a:pt x="26194" y="46387"/>
                    </a:cubicBezTo>
                    <a:lnTo>
                      <a:pt x="25622" y="46387"/>
                    </a:lnTo>
                    <a:lnTo>
                      <a:pt x="5620" y="46387"/>
                    </a:lnTo>
                    <a:lnTo>
                      <a:pt x="5620" y="78486"/>
                    </a:lnTo>
                    <a:cubicBezTo>
                      <a:pt x="5334" y="80038"/>
                      <a:pt x="3839" y="81063"/>
                      <a:pt x="2286" y="80777"/>
                    </a:cubicBezTo>
                    <a:cubicBezTo>
                      <a:pt x="1124" y="80562"/>
                      <a:pt x="219" y="79650"/>
                      <a:pt x="0" y="78486"/>
                    </a:cubicBezTo>
                    <a:lnTo>
                      <a:pt x="0" y="2762"/>
                    </a:lnTo>
                    <a:cubicBezTo>
                      <a:pt x="0" y="1308"/>
                      <a:pt x="1124" y="100"/>
                      <a:pt x="2572" y="0"/>
                    </a:cubicBezTo>
                    <a:lnTo>
                      <a:pt x="25717" y="0"/>
                    </a:lnTo>
                    <a:cubicBezTo>
                      <a:pt x="38500" y="166"/>
                      <a:pt x="48730" y="10662"/>
                      <a:pt x="48558" y="23444"/>
                    </a:cubicBezTo>
                    <a:cubicBezTo>
                      <a:pt x="48444" y="32313"/>
                      <a:pt x="43272" y="40335"/>
                      <a:pt x="35242" y="44101"/>
                    </a:cubicBezTo>
                    <a:lnTo>
                      <a:pt x="36385" y="44672"/>
                    </a:lnTo>
                    <a:cubicBezTo>
                      <a:pt x="43062" y="48247"/>
                      <a:pt x="47234" y="55199"/>
                      <a:pt x="47244" y="62770"/>
                    </a:cubicBezTo>
                    <a:cubicBezTo>
                      <a:pt x="47092" y="65980"/>
                      <a:pt x="47444" y="69194"/>
                      <a:pt x="48292" y="72295"/>
                    </a:cubicBezTo>
                    <a:cubicBezTo>
                      <a:pt x="48492" y="73052"/>
                      <a:pt x="48882" y="73743"/>
                      <a:pt x="49435" y="74295"/>
                    </a:cubicBezTo>
                    <a:cubicBezTo>
                      <a:pt x="50997" y="74088"/>
                      <a:pt x="52435" y="75189"/>
                      <a:pt x="52645" y="76754"/>
                    </a:cubicBezTo>
                    <a:cubicBezTo>
                      <a:pt x="52816" y="78090"/>
                      <a:pt x="52035" y="79367"/>
                      <a:pt x="50768" y="79819"/>
                    </a:cubicBezTo>
                    <a:cubicBezTo>
                      <a:pt x="50292" y="79869"/>
                      <a:pt x="49816" y="79869"/>
                      <a:pt x="49339" y="79819"/>
                    </a:cubicBezTo>
                    <a:lnTo>
                      <a:pt x="49339" y="79819"/>
                    </a:lnTo>
                    <a:cubicBezTo>
                      <a:pt x="47063" y="79595"/>
                      <a:pt x="45063" y="78182"/>
                      <a:pt x="44101" y="76105"/>
                    </a:cubicBezTo>
                    <a:cubicBezTo>
                      <a:pt x="42472" y="71859"/>
                      <a:pt x="41853" y="67295"/>
                      <a:pt x="42291" y="62770"/>
                    </a:cubicBezTo>
                    <a:close/>
                    <a:moveTo>
                      <a:pt x="26098" y="5620"/>
                    </a:moveTo>
                    <a:lnTo>
                      <a:pt x="5620" y="5620"/>
                    </a:lnTo>
                    <a:lnTo>
                      <a:pt x="5620" y="40672"/>
                    </a:lnTo>
                    <a:lnTo>
                      <a:pt x="26194" y="40672"/>
                    </a:lnTo>
                    <a:cubicBezTo>
                      <a:pt x="35871" y="40672"/>
                      <a:pt x="43720" y="32825"/>
                      <a:pt x="43720" y="23146"/>
                    </a:cubicBezTo>
                    <a:cubicBezTo>
                      <a:pt x="43720" y="13466"/>
                      <a:pt x="35871" y="5620"/>
                      <a:pt x="26194" y="5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F63BD59F-E07F-49C1-9F46-13187171840D}"/>
                  </a:ext>
                </a:extLst>
              </p:cNvPr>
              <p:cNvSpPr/>
              <p:nvPr/>
            </p:nvSpPr>
            <p:spPr>
              <a:xfrm>
                <a:off x="9257930" y="2389035"/>
                <a:ext cx="47245" cy="81059"/>
              </a:xfrm>
              <a:custGeom>
                <a:avLst/>
                <a:gdLst>
                  <a:gd name="connsiteX0" fmla="*/ 0 w 47245"/>
                  <a:gd name="connsiteY0" fmla="*/ 2762 h 81059"/>
                  <a:gd name="connsiteX1" fmla="*/ 2762 w 47245"/>
                  <a:gd name="connsiteY1" fmla="*/ 0 h 81059"/>
                  <a:gd name="connsiteX2" fmla="*/ 44482 w 47245"/>
                  <a:gd name="connsiteY2" fmla="*/ 0 h 81059"/>
                  <a:gd name="connsiteX3" fmla="*/ 46768 w 47245"/>
                  <a:gd name="connsiteY3" fmla="*/ 3329 h 81059"/>
                  <a:gd name="connsiteX4" fmla="*/ 44482 w 47245"/>
                  <a:gd name="connsiteY4" fmla="*/ 5620 h 81059"/>
                  <a:gd name="connsiteX5" fmla="*/ 5715 w 47245"/>
                  <a:gd name="connsiteY5" fmla="*/ 5620 h 81059"/>
                  <a:gd name="connsiteX6" fmla="*/ 5715 w 47245"/>
                  <a:gd name="connsiteY6" fmla="*/ 37719 h 81059"/>
                  <a:gd name="connsiteX7" fmla="*/ 39624 w 47245"/>
                  <a:gd name="connsiteY7" fmla="*/ 37719 h 81059"/>
                  <a:gd name="connsiteX8" fmla="*/ 42386 w 47245"/>
                  <a:gd name="connsiteY8" fmla="*/ 40669 h 81059"/>
                  <a:gd name="connsiteX9" fmla="*/ 42386 w 47245"/>
                  <a:gd name="connsiteY9" fmla="*/ 40672 h 81059"/>
                  <a:gd name="connsiteX10" fmla="*/ 39624 w 47245"/>
                  <a:gd name="connsiteY10" fmla="*/ 43434 h 81059"/>
                  <a:gd name="connsiteX11" fmla="*/ 5715 w 47245"/>
                  <a:gd name="connsiteY11" fmla="*/ 43434 h 81059"/>
                  <a:gd name="connsiteX12" fmla="*/ 5715 w 47245"/>
                  <a:gd name="connsiteY12" fmla="*/ 75343 h 81059"/>
                  <a:gd name="connsiteX13" fmla="*/ 44482 w 47245"/>
                  <a:gd name="connsiteY13" fmla="*/ 75343 h 81059"/>
                  <a:gd name="connsiteX14" fmla="*/ 47244 w 47245"/>
                  <a:gd name="connsiteY14" fmla="*/ 78293 h 81059"/>
                  <a:gd name="connsiteX15" fmla="*/ 47244 w 47245"/>
                  <a:gd name="connsiteY15" fmla="*/ 78296 h 81059"/>
                  <a:gd name="connsiteX16" fmla="*/ 44672 w 47245"/>
                  <a:gd name="connsiteY16" fmla="*/ 81058 h 81059"/>
                  <a:gd name="connsiteX17" fmla="*/ 44482 w 47245"/>
                  <a:gd name="connsiteY17" fmla="*/ 81058 h 81059"/>
                  <a:gd name="connsiteX18" fmla="*/ 2572 w 47245"/>
                  <a:gd name="connsiteY18" fmla="*/ 81058 h 81059"/>
                  <a:gd name="connsiteX19" fmla="*/ 0 w 47245"/>
                  <a:gd name="connsiteY19" fmla="*/ 78296 h 8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245" h="81059">
                    <a:moveTo>
                      <a:pt x="0" y="2762"/>
                    </a:moveTo>
                    <a:cubicBezTo>
                      <a:pt x="48" y="1257"/>
                      <a:pt x="1257" y="49"/>
                      <a:pt x="2762" y="0"/>
                    </a:cubicBezTo>
                    <a:lnTo>
                      <a:pt x="44482" y="0"/>
                    </a:lnTo>
                    <a:cubicBezTo>
                      <a:pt x="46034" y="287"/>
                      <a:pt x="47063" y="1777"/>
                      <a:pt x="46768" y="3329"/>
                    </a:cubicBezTo>
                    <a:cubicBezTo>
                      <a:pt x="46558" y="4494"/>
                      <a:pt x="45644" y="5404"/>
                      <a:pt x="44482" y="5620"/>
                    </a:cubicBezTo>
                    <a:lnTo>
                      <a:pt x="5715" y="5620"/>
                    </a:lnTo>
                    <a:lnTo>
                      <a:pt x="5715" y="37719"/>
                    </a:lnTo>
                    <a:lnTo>
                      <a:pt x="39624" y="37719"/>
                    </a:lnTo>
                    <a:cubicBezTo>
                      <a:pt x="41205" y="37770"/>
                      <a:pt x="42434" y="39092"/>
                      <a:pt x="42386" y="40669"/>
                    </a:cubicBezTo>
                    <a:cubicBezTo>
                      <a:pt x="42386" y="40670"/>
                      <a:pt x="42386" y="40671"/>
                      <a:pt x="42386" y="40672"/>
                    </a:cubicBezTo>
                    <a:cubicBezTo>
                      <a:pt x="42339" y="42177"/>
                      <a:pt x="41129" y="43384"/>
                      <a:pt x="39624" y="43434"/>
                    </a:cubicBezTo>
                    <a:lnTo>
                      <a:pt x="5715" y="43434"/>
                    </a:lnTo>
                    <a:lnTo>
                      <a:pt x="5715" y="75343"/>
                    </a:lnTo>
                    <a:lnTo>
                      <a:pt x="44482" y="75343"/>
                    </a:lnTo>
                    <a:cubicBezTo>
                      <a:pt x="46063" y="75394"/>
                      <a:pt x="47292" y="76715"/>
                      <a:pt x="47244" y="78293"/>
                    </a:cubicBezTo>
                    <a:cubicBezTo>
                      <a:pt x="47244" y="78294"/>
                      <a:pt x="47244" y="78295"/>
                      <a:pt x="47244" y="78296"/>
                    </a:cubicBezTo>
                    <a:cubicBezTo>
                      <a:pt x="47301" y="79767"/>
                      <a:pt x="46149" y="81004"/>
                      <a:pt x="44672" y="81058"/>
                    </a:cubicBezTo>
                    <a:cubicBezTo>
                      <a:pt x="44615" y="81060"/>
                      <a:pt x="44548" y="81060"/>
                      <a:pt x="44482" y="81058"/>
                    </a:cubicBezTo>
                    <a:lnTo>
                      <a:pt x="2572" y="81058"/>
                    </a:lnTo>
                    <a:cubicBezTo>
                      <a:pt x="1124" y="80958"/>
                      <a:pt x="0" y="79750"/>
                      <a:pt x="0" y="782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C8FA0F40-2BE4-4AF8-B3E6-376068CC5616}"/>
                  </a:ext>
                </a:extLst>
              </p:cNvPr>
              <p:cNvSpPr/>
              <p:nvPr/>
            </p:nvSpPr>
            <p:spPr>
              <a:xfrm>
                <a:off x="9326701" y="2389035"/>
                <a:ext cx="47378" cy="80443"/>
              </a:xfrm>
              <a:custGeom>
                <a:avLst/>
                <a:gdLst>
                  <a:gd name="connsiteX0" fmla="*/ 0 w 47378"/>
                  <a:gd name="connsiteY0" fmla="*/ 2762 h 80443"/>
                  <a:gd name="connsiteX1" fmla="*/ 2762 w 47378"/>
                  <a:gd name="connsiteY1" fmla="*/ 0 h 80443"/>
                  <a:gd name="connsiteX2" fmla="*/ 25717 w 47378"/>
                  <a:gd name="connsiteY2" fmla="*/ 0 h 80443"/>
                  <a:gd name="connsiteX3" fmla="*/ 47330 w 47378"/>
                  <a:gd name="connsiteY3" fmla="*/ 24582 h 80443"/>
                  <a:gd name="connsiteX4" fmla="*/ 25717 w 47378"/>
                  <a:gd name="connsiteY4" fmla="*/ 46196 h 80443"/>
                  <a:gd name="connsiteX5" fmla="*/ 5620 w 47378"/>
                  <a:gd name="connsiteY5" fmla="*/ 46196 h 80443"/>
                  <a:gd name="connsiteX6" fmla="*/ 5620 w 47378"/>
                  <a:gd name="connsiteY6" fmla="*/ 78105 h 80443"/>
                  <a:gd name="connsiteX7" fmla="*/ 2286 w 47378"/>
                  <a:gd name="connsiteY7" fmla="*/ 80396 h 80443"/>
                  <a:gd name="connsiteX8" fmla="*/ 0 w 47378"/>
                  <a:gd name="connsiteY8" fmla="*/ 78105 h 80443"/>
                  <a:gd name="connsiteX9" fmla="*/ 25717 w 47378"/>
                  <a:gd name="connsiteY9" fmla="*/ 40862 h 80443"/>
                  <a:gd name="connsiteX10" fmla="*/ 41996 w 47378"/>
                  <a:gd name="connsiteY10" fmla="*/ 21994 h 80443"/>
                  <a:gd name="connsiteX11" fmla="*/ 25717 w 47378"/>
                  <a:gd name="connsiteY11" fmla="*/ 5715 h 80443"/>
                  <a:gd name="connsiteX12" fmla="*/ 5334 w 47378"/>
                  <a:gd name="connsiteY12" fmla="*/ 5715 h 80443"/>
                  <a:gd name="connsiteX13" fmla="*/ 5334 w 47378"/>
                  <a:gd name="connsiteY13" fmla="*/ 40862 h 80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378" h="80443">
                    <a:moveTo>
                      <a:pt x="0" y="2762"/>
                    </a:moveTo>
                    <a:cubicBezTo>
                      <a:pt x="0" y="1236"/>
                      <a:pt x="1238" y="0"/>
                      <a:pt x="2762" y="0"/>
                    </a:cubicBezTo>
                    <a:lnTo>
                      <a:pt x="25717" y="0"/>
                    </a:lnTo>
                    <a:cubicBezTo>
                      <a:pt x="38471" y="820"/>
                      <a:pt x="48149" y="11825"/>
                      <a:pt x="47330" y="24582"/>
                    </a:cubicBezTo>
                    <a:cubicBezTo>
                      <a:pt x="46587" y="36196"/>
                      <a:pt x="37328" y="45450"/>
                      <a:pt x="25717" y="46196"/>
                    </a:cubicBezTo>
                    <a:lnTo>
                      <a:pt x="5620" y="46196"/>
                    </a:lnTo>
                    <a:lnTo>
                      <a:pt x="5620" y="78105"/>
                    </a:lnTo>
                    <a:cubicBezTo>
                      <a:pt x="5334" y="79657"/>
                      <a:pt x="3839" y="80682"/>
                      <a:pt x="2286" y="80396"/>
                    </a:cubicBezTo>
                    <a:cubicBezTo>
                      <a:pt x="1124" y="80181"/>
                      <a:pt x="219" y="79269"/>
                      <a:pt x="0" y="78105"/>
                    </a:cubicBezTo>
                    <a:close/>
                    <a:moveTo>
                      <a:pt x="25717" y="40862"/>
                    </a:moveTo>
                    <a:cubicBezTo>
                      <a:pt x="35423" y="40147"/>
                      <a:pt x="42710" y="31699"/>
                      <a:pt x="41996" y="21994"/>
                    </a:cubicBezTo>
                    <a:cubicBezTo>
                      <a:pt x="41358" y="13283"/>
                      <a:pt x="34433" y="6357"/>
                      <a:pt x="25717" y="5715"/>
                    </a:cubicBezTo>
                    <a:lnTo>
                      <a:pt x="5334" y="5715"/>
                    </a:lnTo>
                    <a:lnTo>
                      <a:pt x="5334" y="408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F6C71AC5-2198-423D-BBB3-FC843D0842CC}"/>
                  </a:ext>
                </a:extLst>
              </p:cNvPr>
              <p:cNvSpPr/>
              <p:nvPr/>
            </p:nvSpPr>
            <p:spPr>
              <a:xfrm>
                <a:off x="9390596" y="2387842"/>
                <a:ext cx="82315" cy="82297"/>
              </a:xfrm>
              <a:custGeom>
                <a:avLst/>
                <a:gdLst>
                  <a:gd name="connsiteX0" fmla="*/ 39165 w 82315"/>
                  <a:gd name="connsiteY0" fmla="*/ 50 h 82297"/>
                  <a:gd name="connsiteX1" fmla="*/ 82266 w 82315"/>
                  <a:gd name="connsiteY1" fmla="*/ 39149 h 82297"/>
                  <a:gd name="connsiteX2" fmla="*/ 43165 w 82315"/>
                  <a:gd name="connsiteY2" fmla="*/ 82248 h 82297"/>
                  <a:gd name="connsiteX3" fmla="*/ 65 w 82315"/>
                  <a:gd name="connsiteY3" fmla="*/ 43149 h 82297"/>
                  <a:gd name="connsiteX4" fmla="*/ 17 w 82315"/>
                  <a:gd name="connsiteY4" fmla="*/ 41102 h 82297"/>
                  <a:gd name="connsiteX5" fmla="*/ 38765 w 82315"/>
                  <a:gd name="connsiteY5" fmla="*/ 59 h 82297"/>
                  <a:gd name="connsiteX6" fmla="*/ 39165 w 82315"/>
                  <a:gd name="connsiteY6" fmla="*/ 50 h 82297"/>
                  <a:gd name="connsiteX7" fmla="*/ 39165 w 82315"/>
                  <a:gd name="connsiteY7" fmla="*/ 76250 h 82297"/>
                  <a:gd name="connsiteX8" fmla="*/ 76541 w 82315"/>
                  <a:gd name="connsiteY8" fmla="*/ 42873 h 82297"/>
                  <a:gd name="connsiteX9" fmla="*/ 43165 w 82315"/>
                  <a:gd name="connsiteY9" fmla="*/ 5497 h 82297"/>
                  <a:gd name="connsiteX10" fmla="*/ 5789 w 82315"/>
                  <a:gd name="connsiteY10" fmla="*/ 38873 h 82297"/>
                  <a:gd name="connsiteX11" fmla="*/ 5732 w 82315"/>
                  <a:gd name="connsiteY11" fmla="*/ 40817 h 82297"/>
                  <a:gd name="connsiteX12" fmla="*/ 38936 w 82315"/>
                  <a:gd name="connsiteY12" fmla="*/ 76528 h 82297"/>
                  <a:gd name="connsiteX13" fmla="*/ 39165 w 82315"/>
                  <a:gd name="connsiteY13" fmla="*/ 76535 h 8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2315" h="82297">
                    <a:moveTo>
                      <a:pt x="39165" y="50"/>
                    </a:moveTo>
                    <a:cubicBezTo>
                      <a:pt x="61863" y="-1055"/>
                      <a:pt x="81161" y="16450"/>
                      <a:pt x="82266" y="39149"/>
                    </a:cubicBezTo>
                    <a:cubicBezTo>
                      <a:pt x="83370" y="61847"/>
                      <a:pt x="65863" y="81144"/>
                      <a:pt x="43165" y="82248"/>
                    </a:cubicBezTo>
                    <a:cubicBezTo>
                      <a:pt x="20467" y="83353"/>
                      <a:pt x="1170" y="65847"/>
                      <a:pt x="65" y="43149"/>
                    </a:cubicBezTo>
                    <a:cubicBezTo>
                      <a:pt x="36" y="42467"/>
                      <a:pt x="17" y="41785"/>
                      <a:pt x="17" y="41102"/>
                    </a:cubicBezTo>
                    <a:cubicBezTo>
                      <a:pt x="-621" y="19070"/>
                      <a:pt x="16724" y="694"/>
                      <a:pt x="38765" y="59"/>
                    </a:cubicBezTo>
                    <a:cubicBezTo>
                      <a:pt x="38898" y="55"/>
                      <a:pt x="39032" y="52"/>
                      <a:pt x="39165" y="50"/>
                    </a:cubicBezTo>
                    <a:close/>
                    <a:moveTo>
                      <a:pt x="39165" y="76250"/>
                    </a:moveTo>
                    <a:cubicBezTo>
                      <a:pt x="58701" y="77355"/>
                      <a:pt x="75436" y="62411"/>
                      <a:pt x="76541" y="42873"/>
                    </a:cubicBezTo>
                    <a:cubicBezTo>
                      <a:pt x="77646" y="23335"/>
                      <a:pt x="62701" y="6601"/>
                      <a:pt x="43165" y="5497"/>
                    </a:cubicBezTo>
                    <a:cubicBezTo>
                      <a:pt x="23630" y="4392"/>
                      <a:pt x="6894" y="19335"/>
                      <a:pt x="5789" y="38873"/>
                    </a:cubicBezTo>
                    <a:cubicBezTo>
                      <a:pt x="5751" y="39520"/>
                      <a:pt x="5732" y="40168"/>
                      <a:pt x="5732" y="40817"/>
                    </a:cubicBezTo>
                    <a:cubicBezTo>
                      <a:pt x="5037" y="59847"/>
                      <a:pt x="19905" y="75835"/>
                      <a:pt x="38936" y="76528"/>
                    </a:cubicBezTo>
                    <a:cubicBezTo>
                      <a:pt x="39012" y="76531"/>
                      <a:pt x="39089" y="76533"/>
                      <a:pt x="39165" y="765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1CFE599E-07CE-42AF-978F-F2427F9836F5}"/>
                  </a:ext>
                </a:extLst>
              </p:cNvPr>
              <p:cNvSpPr/>
              <p:nvPr/>
            </p:nvSpPr>
            <p:spPr>
              <a:xfrm>
                <a:off x="9491102" y="2389318"/>
                <a:ext cx="53037" cy="80966"/>
              </a:xfrm>
              <a:custGeom>
                <a:avLst/>
                <a:gdLst>
                  <a:gd name="connsiteX0" fmla="*/ 41910 w 53037"/>
                  <a:gd name="connsiteY0" fmla="*/ 62486 h 80966"/>
                  <a:gd name="connsiteX1" fmla="*/ 35338 w 53037"/>
                  <a:gd name="connsiteY1" fmla="*/ 50199 h 80966"/>
                  <a:gd name="connsiteX2" fmla="*/ 25813 w 53037"/>
                  <a:gd name="connsiteY2" fmla="*/ 46103 h 80966"/>
                  <a:gd name="connsiteX3" fmla="*/ 25241 w 53037"/>
                  <a:gd name="connsiteY3" fmla="*/ 46103 h 80966"/>
                  <a:gd name="connsiteX4" fmla="*/ 5715 w 53037"/>
                  <a:gd name="connsiteY4" fmla="*/ 46103 h 80966"/>
                  <a:gd name="connsiteX5" fmla="*/ 5715 w 53037"/>
                  <a:gd name="connsiteY5" fmla="*/ 78202 h 80966"/>
                  <a:gd name="connsiteX6" fmla="*/ 2762 w 53037"/>
                  <a:gd name="connsiteY6" fmla="*/ 80965 h 80966"/>
                  <a:gd name="connsiteX7" fmla="*/ 2762 w 53037"/>
                  <a:gd name="connsiteY7" fmla="*/ 80965 h 80966"/>
                  <a:gd name="connsiteX8" fmla="*/ 0 w 53037"/>
                  <a:gd name="connsiteY8" fmla="*/ 78202 h 80966"/>
                  <a:gd name="connsiteX9" fmla="*/ 0 w 53037"/>
                  <a:gd name="connsiteY9" fmla="*/ 2479 h 80966"/>
                  <a:gd name="connsiteX10" fmla="*/ 2857 w 53037"/>
                  <a:gd name="connsiteY10" fmla="*/ 2 h 80966"/>
                  <a:gd name="connsiteX11" fmla="*/ 26003 w 53037"/>
                  <a:gd name="connsiteY11" fmla="*/ 2 h 80966"/>
                  <a:gd name="connsiteX12" fmla="*/ 48844 w 53037"/>
                  <a:gd name="connsiteY12" fmla="*/ 23446 h 80966"/>
                  <a:gd name="connsiteX13" fmla="*/ 35528 w 53037"/>
                  <a:gd name="connsiteY13" fmla="*/ 44103 h 80966"/>
                  <a:gd name="connsiteX14" fmla="*/ 36671 w 53037"/>
                  <a:gd name="connsiteY14" fmla="*/ 44675 h 80966"/>
                  <a:gd name="connsiteX15" fmla="*/ 47625 w 53037"/>
                  <a:gd name="connsiteY15" fmla="*/ 62772 h 80966"/>
                  <a:gd name="connsiteX16" fmla="*/ 48673 w 53037"/>
                  <a:gd name="connsiteY16" fmla="*/ 72297 h 80966"/>
                  <a:gd name="connsiteX17" fmla="*/ 49816 w 53037"/>
                  <a:gd name="connsiteY17" fmla="*/ 74297 h 80966"/>
                  <a:gd name="connsiteX18" fmla="*/ 52959 w 53037"/>
                  <a:gd name="connsiteY18" fmla="*/ 76202 h 80966"/>
                  <a:gd name="connsiteX19" fmla="*/ 51054 w 53037"/>
                  <a:gd name="connsiteY19" fmla="*/ 79822 h 80966"/>
                  <a:gd name="connsiteX20" fmla="*/ 49721 w 53037"/>
                  <a:gd name="connsiteY20" fmla="*/ 79822 h 80966"/>
                  <a:gd name="connsiteX21" fmla="*/ 49721 w 53037"/>
                  <a:gd name="connsiteY21" fmla="*/ 79822 h 80966"/>
                  <a:gd name="connsiteX22" fmla="*/ 44482 w 53037"/>
                  <a:gd name="connsiteY22" fmla="*/ 76107 h 80966"/>
                  <a:gd name="connsiteX23" fmla="*/ 41910 w 53037"/>
                  <a:gd name="connsiteY23" fmla="*/ 62486 h 80966"/>
                  <a:gd name="connsiteX24" fmla="*/ 25717 w 53037"/>
                  <a:gd name="connsiteY24" fmla="*/ 5336 h 80966"/>
                  <a:gd name="connsiteX25" fmla="*/ 5715 w 53037"/>
                  <a:gd name="connsiteY25" fmla="*/ 5336 h 80966"/>
                  <a:gd name="connsiteX26" fmla="*/ 5715 w 53037"/>
                  <a:gd name="connsiteY26" fmla="*/ 40388 h 80966"/>
                  <a:gd name="connsiteX27" fmla="*/ 26194 w 53037"/>
                  <a:gd name="connsiteY27" fmla="*/ 40388 h 80966"/>
                  <a:gd name="connsiteX28" fmla="*/ 43482 w 53037"/>
                  <a:gd name="connsiteY28" fmla="*/ 22624 h 80966"/>
                  <a:gd name="connsiteX29" fmla="*/ 25717 w 53037"/>
                  <a:gd name="connsiteY29" fmla="*/ 5336 h 8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3037" h="80966">
                    <a:moveTo>
                      <a:pt x="41910" y="62486"/>
                    </a:moveTo>
                    <a:cubicBezTo>
                      <a:pt x="41948" y="57541"/>
                      <a:pt x="39471" y="52915"/>
                      <a:pt x="35338" y="50199"/>
                    </a:cubicBezTo>
                    <a:cubicBezTo>
                      <a:pt x="32461" y="48230"/>
                      <a:pt x="29223" y="46839"/>
                      <a:pt x="25813" y="46103"/>
                    </a:cubicBezTo>
                    <a:lnTo>
                      <a:pt x="25241" y="46103"/>
                    </a:lnTo>
                    <a:lnTo>
                      <a:pt x="5715" y="46103"/>
                    </a:lnTo>
                    <a:lnTo>
                      <a:pt x="5715" y="78202"/>
                    </a:lnTo>
                    <a:cubicBezTo>
                      <a:pt x="5667" y="79780"/>
                      <a:pt x="4343" y="81016"/>
                      <a:pt x="2762" y="80965"/>
                    </a:cubicBezTo>
                    <a:cubicBezTo>
                      <a:pt x="2762" y="80965"/>
                      <a:pt x="2762" y="80965"/>
                      <a:pt x="2762" y="80965"/>
                    </a:cubicBezTo>
                    <a:cubicBezTo>
                      <a:pt x="1238" y="80965"/>
                      <a:pt x="0" y="79728"/>
                      <a:pt x="0" y="78202"/>
                    </a:cubicBezTo>
                    <a:lnTo>
                      <a:pt x="0" y="2479"/>
                    </a:lnTo>
                    <a:cubicBezTo>
                      <a:pt x="152" y="1028"/>
                      <a:pt x="1400" y="-56"/>
                      <a:pt x="2857" y="2"/>
                    </a:cubicBezTo>
                    <a:lnTo>
                      <a:pt x="26003" y="2"/>
                    </a:lnTo>
                    <a:cubicBezTo>
                      <a:pt x="38786" y="168"/>
                      <a:pt x="49016" y="10665"/>
                      <a:pt x="48844" y="23446"/>
                    </a:cubicBezTo>
                    <a:cubicBezTo>
                      <a:pt x="48730" y="32315"/>
                      <a:pt x="43558" y="40338"/>
                      <a:pt x="35528" y="44103"/>
                    </a:cubicBezTo>
                    <a:cubicBezTo>
                      <a:pt x="35890" y="44332"/>
                      <a:pt x="36271" y="44523"/>
                      <a:pt x="36671" y="44675"/>
                    </a:cubicBezTo>
                    <a:cubicBezTo>
                      <a:pt x="43367" y="48240"/>
                      <a:pt x="47568" y="55186"/>
                      <a:pt x="47625" y="62772"/>
                    </a:cubicBezTo>
                    <a:cubicBezTo>
                      <a:pt x="47472" y="65982"/>
                      <a:pt x="47825" y="69197"/>
                      <a:pt x="48673" y="72297"/>
                    </a:cubicBezTo>
                    <a:cubicBezTo>
                      <a:pt x="48825" y="73070"/>
                      <a:pt x="49225" y="73772"/>
                      <a:pt x="49816" y="74297"/>
                    </a:cubicBezTo>
                    <a:cubicBezTo>
                      <a:pt x="51168" y="74158"/>
                      <a:pt x="52454" y="74936"/>
                      <a:pt x="52959" y="76202"/>
                    </a:cubicBezTo>
                    <a:cubicBezTo>
                      <a:pt x="53302" y="77714"/>
                      <a:pt x="52492" y="79250"/>
                      <a:pt x="51054" y="79822"/>
                    </a:cubicBezTo>
                    <a:lnTo>
                      <a:pt x="49721" y="79822"/>
                    </a:lnTo>
                    <a:lnTo>
                      <a:pt x="49721" y="79822"/>
                    </a:lnTo>
                    <a:cubicBezTo>
                      <a:pt x="47444" y="79597"/>
                      <a:pt x="45444" y="78184"/>
                      <a:pt x="44482" y="76107"/>
                    </a:cubicBezTo>
                    <a:cubicBezTo>
                      <a:pt x="42548" y="71836"/>
                      <a:pt x="41672" y="67167"/>
                      <a:pt x="41910" y="62486"/>
                    </a:cubicBezTo>
                    <a:close/>
                    <a:moveTo>
                      <a:pt x="25717" y="5336"/>
                    </a:moveTo>
                    <a:lnTo>
                      <a:pt x="5715" y="5336"/>
                    </a:lnTo>
                    <a:lnTo>
                      <a:pt x="5715" y="40388"/>
                    </a:lnTo>
                    <a:lnTo>
                      <a:pt x="26194" y="40388"/>
                    </a:lnTo>
                    <a:cubicBezTo>
                      <a:pt x="35871" y="40257"/>
                      <a:pt x="43615" y="32303"/>
                      <a:pt x="43482" y="22624"/>
                    </a:cubicBezTo>
                    <a:cubicBezTo>
                      <a:pt x="43348" y="12945"/>
                      <a:pt x="35395" y="5205"/>
                      <a:pt x="25717" y="53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D343097B-1B19-475B-AC71-9E91BB953233}"/>
                  </a:ext>
                </a:extLst>
              </p:cNvPr>
              <p:cNvSpPr/>
              <p:nvPr/>
            </p:nvSpPr>
            <p:spPr>
              <a:xfrm>
                <a:off x="9557060" y="2389035"/>
                <a:ext cx="59060" cy="80634"/>
              </a:xfrm>
              <a:custGeom>
                <a:avLst/>
                <a:gdLst>
                  <a:gd name="connsiteX0" fmla="*/ 26720 w 59060"/>
                  <a:gd name="connsiteY0" fmla="*/ 5620 h 80634"/>
                  <a:gd name="connsiteX1" fmla="*/ 2336 w 59060"/>
                  <a:gd name="connsiteY1" fmla="*/ 5620 h 80634"/>
                  <a:gd name="connsiteX2" fmla="*/ 51 w 59060"/>
                  <a:gd name="connsiteY2" fmla="*/ 2291 h 80634"/>
                  <a:gd name="connsiteX3" fmla="*/ 2336 w 59060"/>
                  <a:gd name="connsiteY3" fmla="*/ 0 h 80634"/>
                  <a:gd name="connsiteX4" fmla="*/ 56724 w 59060"/>
                  <a:gd name="connsiteY4" fmla="*/ 0 h 80634"/>
                  <a:gd name="connsiteX5" fmla="*/ 59010 w 59060"/>
                  <a:gd name="connsiteY5" fmla="*/ 3329 h 80634"/>
                  <a:gd name="connsiteX6" fmla="*/ 56724 w 59060"/>
                  <a:gd name="connsiteY6" fmla="*/ 5620 h 80634"/>
                  <a:gd name="connsiteX7" fmla="*/ 32150 w 59060"/>
                  <a:gd name="connsiteY7" fmla="*/ 5620 h 80634"/>
                  <a:gd name="connsiteX8" fmla="*/ 32150 w 59060"/>
                  <a:gd name="connsiteY8" fmla="*/ 78296 h 80634"/>
                  <a:gd name="connsiteX9" fmla="*/ 28816 w 59060"/>
                  <a:gd name="connsiteY9" fmla="*/ 80586 h 80634"/>
                  <a:gd name="connsiteX10" fmla="*/ 26530 w 59060"/>
                  <a:gd name="connsiteY10" fmla="*/ 78296 h 8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060" h="80634">
                    <a:moveTo>
                      <a:pt x="26720" y="5620"/>
                    </a:moveTo>
                    <a:lnTo>
                      <a:pt x="2336" y="5620"/>
                    </a:lnTo>
                    <a:cubicBezTo>
                      <a:pt x="784" y="5333"/>
                      <a:pt x="-245" y="3842"/>
                      <a:pt x="51" y="2291"/>
                    </a:cubicBezTo>
                    <a:cubicBezTo>
                      <a:pt x="260" y="1126"/>
                      <a:pt x="1174" y="215"/>
                      <a:pt x="2336" y="0"/>
                    </a:cubicBezTo>
                    <a:lnTo>
                      <a:pt x="56724" y="0"/>
                    </a:lnTo>
                    <a:cubicBezTo>
                      <a:pt x="58277" y="287"/>
                      <a:pt x="59306" y="1777"/>
                      <a:pt x="59010" y="3329"/>
                    </a:cubicBezTo>
                    <a:cubicBezTo>
                      <a:pt x="58801" y="4494"/>
                      <a:pt x="57886" y="5404"/>
                      <a:pt x="56724" y="5620"/>
                    </a:cubicBezTo>
                    <a:lnTo>
                      <a:pt x="32150" y="5620"/>
                    </a:lnTo>
                    <a:lnTo>
                      <a:pt x="32150" y="78296"/>
                    </a:lnTo>
                    <a:cubicBezTo>
                      <a:pt x="31864" y="79847"/>
                      <a:pt x="30368" y="80873"/>
                      <a:pt x="28816" y="80586"/>
                    </a:cubicBezTo>
                    <a:cubicBezTo>
                      <a:pt x="27654" y="80371"/>
                      <a:pt x="26749" y="79459"/>
                      <a:pt x="26530" y="782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CEEB1869-AF3B-407C-89C9-9C7434C37B18}"/>
                  </a:ext>
                </a:extLst>
              </p:cNvPr>
              <p:cNvSpPr/>
              <p:nvPr/>
            </p:nvSpPr>
            <p:spPr>
              <a:xfrm>
                <a:off x="10280862" y="2389511"/>
                <a:ext cx="51297" cy="80587"/>
              </a:xfrm>
              <a:custGeom>
                <a:avLst/>
                <a:gdLst>
                  <a:gd name="connsiteX0" fmla="*/ 720 w 51297"/>
                  <a:gd name="connsiteY0" fmla="*/ 76010 h 80587"/>
                  <a:gd name="connsiteX1" fmla="*/ 38820 w 51297"/>
                  <a:gd name="connsiteY1" fmla="*/ 41815 h 80587"/>
                  <a:gd name="connsiteX2" fmla="*/ 45774 w 51297"/>
                  <a:gd name="connsiteY2" fmla="*/ 26289 h 80587"/>
                  <a:gd name="connsiteX3" fmla="*/ 40344 w 51297"/>
                  <a:gd name="connsiteY3" fmla="*/ 12383 h 80587"/>
                  <a:gd name="connsiteX4" fmla="*/ 24914 w 51297"/>
                  <a:gd name="connsiteY4" fmla="*/ 5525 h 80587"/>
                  <a:gd name="connsiteX5" fmla="*/ 10817 w 51297"/>
                  <a:gd name="connsiteY5" fmla="*/ 10859 h 80587"/>
                  <a:gd name="connsiteX6" fmla="*/ 6816 w 51297"/>
                  <a:gd name="connsiteY6" fmla="*/ 14478 h 80587"/>
                  <a:gd name="connsiteX7" fmla="*/ 3044 w 51297"/>
                  <a:gd name="connsiteY7" fmla="*/ 14614 h 80587"/>
                  <a:gd name="connsiteX8" fmla="*/ 2911 w 51297"/>
                  <a:gd name="connsiteY8" fmla="*/ 14478 h 80587"/>
                  <a:gd name="connsiteX9" fmla="*/ 2816 w 51297"/>
                  <a:gd name="connsiteY9" fmla="*/ 10573 h 80587"/>
                  <a:gd name="connsiteX10" fmla="*/ 2911 w 51297"/>
                  <a:gd name="connsiteY10" fmla="*/ 10478 h 80587"/>
                  <a:gd name="connsiteX11" fmla="*/ 6911 w 51297"/>
                  <a:gd name="connsiteY11" fmla="*/ 6858 h 80587"/>
                  <a:gd name="connsiteX12" fmla="*/ 24818 w 51297"/>
                  <a:gd name="connsiteY12" fmla="*/ 0 h 80587"/>
                  <a:gd name="connsiteX13" fmla="*/ 51298 w 51297"/>
                  <a:gd name="connsiteY13" fmla="*/ 25908 h 80587"/>
                  <a:gd name="connsiteX14" fmla="*/ 42630 w 51297"/>
                  <a:gd name="connsiteY14" fmla="*/ 45625 h 80587"/>
                  <a:gd name="connsiteX15" fmla="*/ 10245 w 51297"/>
                  <a:gd name="connsiteY15" fmla="*/ 74867 h 80587"/>
                  <a:gd name="connsiteX16" fmla="*/ 48345 w 51297"/>
                  <a:gd name="connsiteY16" fmla="*/ 74867 h 80587"/>
                  <a:gd name="connsiteX17" fmla="*/ 51108 w 51297"/>
                  <a:gd name="connsiteY17" fmla="*/ 77816 h 80587"/>
                  <a:gd name="connsiteX18" fmla="*/ 51108 w 51297"/>
                  <a:gd name="connsiteY18" fmla="*/ 77819 h 80587"/>
                  <a:gd name="connsiteX19" fmla="*/ 48345 w 51297"/>
                  <a:gd name="connsiteY19" fmla="*/ 80582 h 80587"/>
                  <a:gd name="connsiteX20" fmla="*/ 2720 w 51297"/>
                  <a:gd name="connsiteY20" fmla="*/ 80582 h 80587"/>
                  <a:gd name="connsiteX21" fmla="*/ 625 w 51297"/>
                  <a:gd name="connsiteY21" fmla="*/ 79820 h 80587"/>
                  <a:gd name="connsiteX22" fmla="*/ 720 w 51297"/>
                  <a:gd name="connsiteY22" fmla="*/ 76010 h 80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297" h="80587">
                    <a:moveTo>
                      <a:pt x="720" y="76010"/>
                    </a:moveTo>
                    <a:lnTo>
                      <a:pt x="38820" y="41815"/>
                    </a:lnTo>
                    <a:cubicBezTo>
                      <a:pt x="43202" y="37834"/>
                      <a:pt x="45716" y="32207"/>
                      <a:pt x="45774" y="26289"/>
                    </a:cubicBezTo>
                    <a:cubicBezTo>
                      <a:pt x="45783" y="21136"/>
                      <a:pt x="43840" y="16170"/>
                      <a:pt x="40344" y="12383"/>
                    </a:cubicBezTo>
                    <a:cubicBezTo>
                      <a:pt x="36401" y="8024"/>
                      <a:pt x="30790" y="5533"/>
                      <a:pt x="24914" y="5525"/>
                    </a:cubicBezTo>
                    <a:cubicBezTo>
                      <a:pt x="19723" y="5528"/>
                      <a:pt x="14712" y="7425"/>
                      <a:pt x="10817" y="10859"/>
                    </a:cubicBezTo>
                    <a:lnTo>
                      <a:pt x="6816" y="14478"/>
                    </a:lnTo>
                    <a:cubicBezTo>
                      <a:pt x="5816" y="15556"/>
                      <a:pt x="4121" y="15617"/>
                      <a:pt x="3044" y="14614"/>
                    </a:cubicBezTo>
                    <a:cubicBezTo>
                      <a:pt x="2996" y="14570"/>
                      <a:pt x="2958" y="14525"/>
                      <a:pt x="2911" y="14478"/>
                    </a:cubicBezTo>
                    <a:cubicBezTo>
                      <a:pt x="1806" y="13426"/>
                      <a:pt x="1768" y="11678"/>
                      <a:pt x="2816" y="10573"/>
                    </a:cubicBezTo>
                    <a:cubicBezTo>
                      <a:pt x="2844" y="10540"/>
                      <a:pt x="2882" y="10508"/>
                      <a:pt x="2911" y="10478"/>
                    </a:cubicBezTo>
                    <a:lnTo>
                      <a:pt x="6911" y="6858"/>
                    </a:lnTo>
                    <a:cubicBezTo>
                      <a:pt x="11826" y="2431"/>
                      <a:pt x="18208" y="-13"/>
                      <a:pt x="24818" y="0"/>
                    </a:cubicBezTo>
                    <a:cubicBezTo>
                      <a:pt x="39201" y="47"/>
                      <a:pt x="50936" y="11529"/>
                      <a:pt x="51298" y="25908"/>
                    </a:cubicBezTo>
                    <a:cubicBezTo>
                      <a:pt x="51308" y="33406"/>
                      <a:pt x="48164" y="40563"/>
                      <a:pt x="42630" y="45625"/>
                    </a:cubicBezTo>
                    <a:lnTo>
                      <a:pt x="10245" y="74867"/>
                    </a:lnTo>
                    <a:lnTo>
                      <a:pt x="48345" y="74867"/>
                    </a:lnTo>
                    <a:cubicBezTo>
                      <a:pt x="49926" y="74918"/>
                      <a:pt x="51155" y="76239"/>
                      <a:pt x="51108" y="77816"/>
                    </a:cubicBezTo>
                    <a:cubicBezTo>
                      <a:pt x="51108" y="77817"/>
                      <a:pt x="51108" y="77818"/>
                      <a:pt x="51108" y="77819"/>
                    </a:cubicBezTo>
                    <a:cubicBezTo>
                      <a:pt x="51108" y="79345"/>
                      <a:pt x="49869" y="80582"/>
                      <a:pt x="48345" y="80582"/>
                    </a:cubicBezTo>
                    <a:lnTo>
                      <a:pt x="2720" y="80582"/>
                    </a:lnTo>
                    <a:cubicBezTo>
                      <a:pt x="1949" y="80633"/>
                      <a:pt x="1187" y="80357"/>
                      <a:pt x="625" y="79820"/>
                    </a:cubicBezTo>
                    <a:cubicBezTo>
                      <a:pt x="-242" y="78684"/>
                      <a:pt x="-204" y="77101"/>
                      <a:pt x="720" y="760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5C682D23-3ED0-451D-AACA-EE3B6BBA05D9}"/>
                  </a:ext>
                </a:extLst>
              </p:cNvPr>
              <p:cNvSpPr/>
              <p:nvPr/>
            </p:nvSpPr>
            <p:spPr>
              <a:xfrm>
                <a:off x="10351198" y="2389321"/>
                <a:ext cx="56697" cy="80772"/>
              </a:xfrm>
              <a:custGeom>
                <a:avLst/>
                <a:gdLst>
                  <a:gd name="connsiteX0" fmla="*/ 11 w 56697"/>
                  <a:gd name="connsiteY0" fmla="*/ 40196 h 80772"/>
                  <a:gd name="connsiteX1" fmla="*/ 7822 w 56697"/>
                  <a:gd name="connsiteY1" fmla="*/ 11621 h 80772"/>
                  <a:gd name="connsiteX2" fmla="*/ 28586 w 56697"/>
                  <a:gd name="connsiteY2" fmla="*/ 0 h 80772"/>
                  <a:gd name="connsiteX3" fmla="*/ 48875 w 56697"/>
                  <a:gd name="connsiteY3" fmla="*/ 12097 h 80772"/>
                  <a:gd name="connsiteX4" fmla="*/ 56685 w 56697"/>
                  <a:gd name="connsiteY4" fmla="*/ 40672 h 80772"/>
                  <a:gd name="connsiteX5" fmla="*/ 48875 w 56697"/>
                  <a:gd name="connsiteY5" fmla="*/ 69247 h 80772"/>
                  <a:gd name="connsiteX6" fmla="*/ 28586 w 56697"/>
                  <a:gd name="connsiteY6" fmla="*/ 80772 h 80772"/>
                  <a:gd name="connsiteX7" fmla="*/ 8298 w 56697"/>
                  <a:gd name="connsiteY7" fmla="*/ 68485 h 80772"/>
                  <a:gd name="connsiteX8" fmla="*/ 11 w 56697"/>
                  <a:gd name="connsiteY8" fmla="*/ 40196 h 80772"/>
                  <a:gd name="connsiteX9" fmla="*/ 5726 w 56697"/>
                  <a:gd name="connsiteY9" fmla="*/ 40196 h 80772"/>
                  <a:gd name="connsiteX10" fmla="*/ 12584 w 56697"/>
                  <a:gd name="connsiteY10" fmla="*/ 65342 h 80772"/>
                  <a:gd name="connsiteX11" fmla="*/ 35606 w 56697"/>
                  <a:gd name="connsiteY11" fmla="*/ 73372 h 80772"/>
                  <a:gd name="connsiteX12" fmla="*/ 43636 w 56697"/>
                  <a:gd name="connsiteY12" fmla="*/ 65342 h 80772"/>
                  <a:gd name="connsiteX13" fmla="*/ 43636 w 56697"/>
                  <a:gd name="connsiteY13" fmla="*/ 15145 h 80772"/>
                  <a:gd name="connsiteX14" fmla="*/ 20833 w 56697"/>
                  <a:gd name="connsiteY14" fmla="*/ 6892 h 80772"/>
                  <a:gd name="connsiteX15" fmla="*/ 12584 w 56697"/>
                  <a:gd name="connsiteY15" fmla="*/ 15145 h 80772"/>
                  <a:gd name="connsiteX16" fmla="*/ 5726 w 56697"/>
                  <a:gd name="connsiteY16" fmla="*/ 40196 h 8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6697" h="80772">
                    <a:moveTo>
                      <a:pt x="11" y="40196"/>
                    </a:moveTo>
                    <a:cubicBezTo>
                      <a:pt x="-198" y="30116"/>
                      <a:pt x="2516" y="20191"/>
                      <a:pt x="7822" y="11621"/>
                    </a:cubicBezTo>
                    <a:cubicBezTo>
                      <a:pt x="12356" y="4510"/>
                      <a:pt x="20157" y="147"/>
                      <a:pt x="28586" y="0"/>
                    </a:cubicBezTo>
                    <a:cubicBezTo>
                      <a:pt x="36921" y="456"/>
                      <a:pt x="44512" y="4978"/>
                      <a:pt x="48875" y="12097"/>
                    </a:cubicBezTo>
                    <a:cubicBezTo>
                      <a:pt x="54142" y="20687"/>
                      <a:pt x="56847" y="30598"/>
                      <a:pt x="56685" y="40672"/>
                    </a:cubicBezTo>
                    <a:cubicBezTo>
                      <a:pt x="56904" y="50752"/>
                      <a:pt x="54189" y="60680"/>
                      <a:pt x="48875" y="69247"/>
                    </a:cubicBezTo>
                    <a:cubicBezTo>
                      <a:pt x="44407" y="76184"/>
                      <a:pt x="36825" y="80490"/>
                      <a:pt x="28586" y="80772"/>
                    </a:cubicBezTo>
                    <a:cubicBezTo>
                      <a:pt x="20185" y="80357"/>
                      <a:pt x="12556" y="75738"/>
                      <a:pt x="8298" y="68485"/>
                    </a:cubicBezTo>
                    <a:cubicBezTo>
                      <a:pt x="2821" y="60072"/>
                      <a:pt x="-65" y="50234"/>
                      <a:pt x="11" y="40196"/>
                    </a:cubicBezTo>
                    <a:close/>
                    <a:moveTo>
                      <a:pt x="5726" y="40196"/>
                    </a:moveTo>
                    <a:cubicBezTo>
                      <a:pt x="5517" y="49066"/>
                      <a:pt x="7898" y="57804"/>
                      <a:pt x="12584" y="65342"/>
                    </a:cubicBezTo>
                    <a:cubicBezTo>
                      <a:pt x="16728" y="73916"/>
                      <a:pt x="27034" y="77512"/>
                      <a:pt x="35606" y="73372"/>
                    </a:cubicBezTo>
                    <a:cubicBezTo>
                      <a:pt x="39112" y="71679"/>
                      <a:pt x="41940" y="68849"/>
                      <a:pt x="43636" y="65342"/>
                    </a:cubicBezTo>
                    <a:cubicBezTo>
                      <a:pt x="52904" y="49894"/>
                      <a:pt x="52904" y="30592"/>
                      <a:pt x="43636" y="15145"/>
                    </a:cubicBezTo>
                    <a:cubicBezTo>
                      <a:pt x="39616" y="6570"/>
                      <a:pt x="29415" y="2876"/>
                      <a:pt x="20833" y="6892"/>
                    </a:cubicBezTo>
                    <a:cubicBezTo>
                      <a:pt x="17204" y="8593"/>
                      <a:pt x="14289" y="11514"/>
                      <a:pt x="12584" y="15145"/>
                    </a:cubicBezTo>
                    <a:cubicBezTo>
                      <a:pt x="7917" y="22652"/>
                      <a:pt x="5536" y="31356"/>
                      <a:pt x="5726" y="401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F856911-88BE-486B-AB9C-D1AAE9C84E0A}"/>
                  </a:ext>
                </a:extLst>
              </p:cNvPr>
              <p:cNvSpPr/>
              <p:nvPr/>
            </p:nvSpPr>
            <p:spPr>
              <a:xfrm>
                <a:off x="10430124" y="2389321"/>
                <a:ext cx="51387" cy="81070"/>
              </a:xfrm>
              <a:custGeom>
                <a:avLst/>
                <a:gdLst>
                  <a:gd name="connsiteX0" fmla="*/ 1000 w 51387"/>
                  <a:gd name="connsiteY0" fmla="*/ 76200 h 81070"/>
                  <a:gd name="connsiteX1" fmla="*/ 39100 w 51387"/>
                  <a:gd name="connsiteY1" fmla="*/ 42005 h 81070"/>
                  <a:gd name="connsiteX2" fmla="*/ 46053 w 51387"/>
                  <a:gd name="connsiteY2" fmla="*/ 26479 h 81070"/>
                  <a:gd name="connsiteX3" fmla="*/ 40624 w 51387"/>
                  <a:gd name="connsiteY3" fmla="*/ 12573 h 81070"/>
                  <a:gd name="connsiteX4" fmla="*/ 25193 w 51387"/>
                  <a:gd name="connsiteY4" fmla="*/ 5715 h 81070"/>
                  <a:gd name="connsiteX5" fmla="*/ 11097 w 51387"/>
                  <a:gd name="connsiteY5" fmla="*/ 11049 h 81070"/>
                  <a:gd name="connsiteX6" fmla="*/ 7191 w 51387"/>
                  <a:gd name="connsiteY6" fmla="*/ 14669 h 81070"/>
                  <a:gd name="connsiteX7" fmla="*/ 3286 w 51387"/>
                  <a:gd name="connsiteY7" fmla="*/ 14764 h 81070"/>
                  <a:gd name="connsiteX8" fmla="*/ 3191 w 51387"/>
                  <a:gd name="connsiteY8" fmla="*/ 14669 h 81070"/>
                  <a:gd name="connsiteX9" fmla="*/ 2953 w 51387"/>
                  <a:gd name="connsiteY9" fmla="*/ 10904 h 81070"/>
                  <a:gd name="connsiteX10" fmla="*/ 3191 w 51387"/>
                  <a:gd name="connsiteY10" fmla="*/ 10668 h 81070"/>
                  <a:gd name="connsiteX11" fmla="*/ 7096 w 51387"/>
                  <a:gd name="connsiteY11" fmla="*/ 7048 h 81070"/>
                  <a:gd name="connsiteX12" fmla="*/ 24908 w 51387"/>
                  <a:gd name="connsiteY12" fmla="*/ 0 h 81070"/>
                  <a:gd name="connsiteX13" fmla="*/ 51387 w 51387"/>
                  <a:gd name="connsiteY13" fmla="*/ 26384 h 81070"/>
                  <a:gd name="connsiteX14" fmla="*/ 42719 w 51387"/>
                  <a:gd name="connsiteY14" fmla="*/ 46101 h 81070"/>
                  <a:gd name="connsiteX15" fmla="*/ 10239 w 51387"/>
                  <a:gd name="connsiteY15" fmla="*/ 75343 h 81070"/>
                  <a:gd name="connsiteX16" fmla="*/ 48339 w 51387"/>
                  <a:gd name="connsiteY16" fmla="*/ 75343 h 81070"/>
                  <a:gd name="connsiteX17" fmla="*/ 51101 w 51387"/>
                  <a:gd name="connsiteY17" fmla="*/ 78296 h 81070"/>
                  <a:gd name="connsiteX18" fmla="*/ 48339 w 51387"/>
                  <a:gd name="connsiteY18" fmla="*/ 81058 h 81070"/>
                  <a:gd name="connsiteX19" fmla="*/ 2619 w 51387"/>
                  <a:gd name="connsiteY19" fmla="*/ 81058 h 81070"/>
                  <a:gd name="connsiteX20" fmla="*/ 619 w 51387"/>
                  <a:gd name="connsiteY20" fmla="*/ 80296 h 81070"/>
                  <a:gd name="connsiteX21" fmla="*/ 1000 w 51387"/>
                  <a:gd name="connsiteY21" fmla="*/ 76200 h 81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387" h="81070">
                    <a:moveTo>
                      <a:pt x="1000" y="76200"/>
                    </a:moveTo>
                    <a:lnTo>
                      <a:pt x="39100" y="42005"/>
                    </a:lnTo>
                    <a:cubicBezTo>
                      <a:pt x="43520" y="38053"/>
                      <a:pt x="46044" y="32408"/>
                      <a:pt x="46053" y="26479"/>
                    </a:cubicBezTo>
                    <a:cubicBezTo>
                      <a:pt x="46063" y="21326"/>
                      <a:pt x="44120" y="16360"/>
                      <a:pt x="40624" y="12573"/>
                    </a:cubicBezTo>
                    <a:cubicBezTo>
                      <a:pt x="36681" y="8205"/>
                      <a:pt x="31080" y="5712"/>
                      <a:pt x="25193" y="5715"/>
                    </a:cubicBezTo>
                    <a:cubicBezTo>
                      <a:pt x="20002" y="5736"/>
                      <a:pt x="15002" y="7630"/>
                      <a:pt x="11097" y="11049"/>
                    </a:cubicBezTo>
                    <a:lnTo>
                      <a:pt x="7191" y="14669"/>
                    </a:lnTo>
                    <a:cubicBezTo>
                      <a:pt x="6143" y="15773"/>
                      <a:pt x="4391" y="15816"/>
                      <a:pt x="3286" y="14764"/>
                    </a:cubicBezTo>
                    <a:cubicBezTo>
                      <a:pt x="3258" y="14733"/>
                      <a:pt x="3219" y="14701"/>
                      <a:pt x="3191" y="14669"/>
                    </a:cubicBezTo>
                    <a:cubicBezTo>
                      <a:pt x="2086" y="13694"/>
                      <a:pt x="1981" y="12009"/>
                      <a:pt x="2953" y="10904"/>
                    </a:cubicBezTo>
                    <a:cubicBezTo>
                      <a:pt x="3029" y="10820"/>
                      <a:pt x="3105" y="10741"/>
                      <a:pt x="3191" y="10668"/>
                    </a:cubicBezTo>
                    <a:lnTo>
                      <a:pt x="7096" y="7048"/>
                    </a:lnTo>
                    <a:cubicBezTo>
                      <a:pt x="11963" y="2590"/>
                      <a:pt x="18307" y="81"/>
                      <a:pt x="24908" y="0"/>
                    </a:cubicBezTo>
                    <a:cubicBezTo>
                      <a:pt x="39471" y="51"/>
                      <a:pt x="51283" y="11819"/>
                      <a:pt x="51387" y="26384"/>
                    </a:cubicBezTo>
                    <a:cubicBezTo>
                      <a:pt x="51349" y="33873"/>
                      <a:pt x="48215" y="41012"/>
                      <a:pt x="42719" y="46101"/>
                    </a:cubicBezTo>
                    <a:lnTo>
                      <a:pt x="10239" y="75343"/>
                    </a:lnTo>
                    <a:lnTo>
                      <a:pt x="48339" y="75343"/>
                    </a:lnTo>
                    <a:cubicBezTo>
                      <a:pt x="49892" y="75444"/>
                      <a:pt x="51101" y="76736"/>
                      <a:pt x="51101" y="78296"/>
                    </a:cubicBezTo>
                    <a:cubicBezTo>
                      <a:pt x="51054" y="79800"/>
                      <a:pt x="49844" y="81008"/>
                      <a:pt x="48339" y="81058"/>
                    </a:cubicBezTo>
                    <a:lnTo>
                      <a:pt x="2619" y="81058"/>
                    </a:lnTo>
                    <a:cubicBezTo>
                      <a:pt x="1867" y="81135"/>
                      <a:pt x="1124" y="80852"/>
                      <a:pt x="619" y="80296"/>
                    </a:cubicBezTo>
                    <a:cubicBezTo>
                      <a:pt x="-334" y="79037"/>
                      <a:pt x="-172" y="77261"/>
                      <a:pt x="1000" y="762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EC40083F-E905-4576-9FAB-EBA53D4CFFBF}"/>
                  </a:ext>
                </a:extLst>
              </p:cNvPr>
              <p:cNvSpPr/>
              <p:nvPr/>
            </p:nvSpPr>
            <p:spPr>
              <a:xfrm>
                <a:off x="10500729" y="2388827"/>
                <a:ext cx="56230" cy="81594"/>
              </a:xfrm>
              <a:custGeom>
                <a:avLst/>
                <a:gdLst>
                  <a:gd name="connsiteX0" fmla="*/ 23 w 56230"/>
                  <a:gd name="connsiteY0" fmla="*/ 40689 h 81594"/>
                  <a:gd name="connsiteX1" fmla="*/ 7739 w 56230"/>
                  <a:gd name="connsiteY1" fmla="*/ 12114 h 81594"/>
                  <a:gd name="connsiteX2" fmla="*/ 38971 w 56230"/>
                  <a:gd name="connsiteY2" fmla="*/ 2767 h 81594"/>
                  <a:gd name="connsiteX3" fmla="*/ 48315 w 56230"/>
                  <a:gd name="connsiteY3" fmla="*/ 12114 h 81594"/>
                  <a:gd name="connsiteX4" fmla="*/ 56221 w 56230"/>
                  <a:gd name="connsiteY4" fmla="*/ 40689 h 81594"/>
                  <a:gd name="connsiteX5" fmla="*/ 48315 w 56230"/>
                  <a:gd name="connsiteY5" fmla="*/ 69264 h 81594"/>
                  <a:gd name="connsiteX6" fmla="*/ 17492 w 56230"/>
                  <a:gd name="connsiteY6" fmla="*/ 79018 h 81594"/>
                  <a:gd name="connsiteX7" fmla="*/ 7739 w 56230"/>
                  <a:gd name="connsiteY7" fmla="*/ 69264 h 81594"/>
                  <a:gd name="connsiteX8" fmla="*/ 23 w 56230"/>
                  <a:gd name="connsiteY8" fmla="*/ 40689 h 81594"/>
                  <a:gd name="connsiteX9" fmla="*/ 5643 w 56230"/>
                  <a:gd name="connsiteY9" fmla="*/ 40689 h 81594"/>
                  <a:gd name="connsiteX10" fmla="*/ 12501 w 56230"/>
                  <a:gd name="connsiteY10" fmla="*/ 65835 h 81594"/>
                  <a:gd name="connsiteX11" fmla="*/ 35523 w 56230"/>
                  <a:gd name="connsiteY11" fmla="*/ 73865 h 81594"/>
                  <a:gd name="connsiteX12" fmla="*/ 43552 w 56230"/>
                  <a:gd name="connsiteY12" fmla="*/ 65835 h 81594"/>
                  <a:gd name="connsiteX13" fmla="*/ 43552 w 56230"/>
                  <a:gd name="connsiteY13" fmla="*/ 15638 h 81594"/>
                  <a:gd name="connsiteX14" fmla="*/ 20750 w 56230"/>
                  <a:gd name="connsiteY14" fmla="*/ 7385 h 81594"/>
                  <a:gd name="connsiteX15" fmla="*/ 12501 w 56230"/>
                  <a:gd name="connsiteY15" fmla="*/ 15638 h 81594"/>
                  <a:gd name="connsiteX16" fmla="*/ 5643 w 56230"/>
                  <a:gd name="connsiteY16" fmla="*/ 40689 h 81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6230" h="81594">
                    <a:moveTo>
                      <a:pt x="23" y="40689"/>
                    </a:moveTo>
                    <a:cubicBezTo>
                      <a:pt x="-215" y="30619"/>
                      <a:pt x="2462" y="20695"/>
                      <a:pt x="7739" y="12114"/>
                    </a:cubicBezTo>
                    <a:cubicBezTo>
                      <a:pt x="13777" y="908"/>
                      <a:pt x="27760" y="-3276"/>
                      <a:pt x="38971" y="2767"/>
                    </a:cubicBezTo>
                    <a:cubicBezTo>
                      <a:pt x="42933" y="4903"/>
                      <a:pt x="46181" y="8152"/>
                      <a:pt x="48315" y="12114"/>
                    </a:cubicBezTo>
                    <a:cubicBezTo>
                      <a:pt x="53611" y="20694"/>
                      <a:pt x="56354" y="30605"/>
                      <a:pt x="56221" y="40689"/>
                    </a:cubicBezTo>
                    <a:cubicBezTo>
                      <a:pt x="56411" y="50779"/>
                      <a:pt x="53668" y="60707"/>
                      <a:pt x="48315" y="69264"/>
                    </a:cubicBezTo>
                    <a:cubicBezTo>
                      <a:pt x="42495" y="80469"/>
                      <a:pt x="28693" y="84836"/>
                      <a:pt x="17492" y="79018"/>
                    </a:cubicBezTo>
                    <a:cubicBezTo>
                      <a:pt x="13311" y="76848"/>
                      <a:pt x="9910" y="73442"/>
                      <a:pt x="7739" y="69264"/>
                    </a:cubicBezTo>
                    <a:cubicBezTo>
                      <a:pt x="2405" y="60707"/>
                      <a:pt x="-282" y="50766"/>
                      <a:pt x="23" y="40689"/>
                    </a:cubicBezTo>
                    <a:close/>
                    <a:moveTo>
                      <a:pt x="5643" y="40689"/>
                    </a:moveTo>
                    <a:cubicBezTo>
                      <a:pt x="5433" y="49559"/>
                      <a:pt x="7815" y="58298"/>
                      <a:pt x="12501" y="65835"/>
                    </a:cubicBezTo>
                    <a:cubicBezTo>
                      <a:pt x="16644" y="74409"/>
                      <a:pt x="26950" y="78005"/>
                      <a:pt x="35523" y="73865"/>
                    </a:cubicBezTo>
                    <a:cubicBezTo>
                      <a:pt x="39028" y="72173"/>
                      <a:pt x="41857" y="69342"/>
                      <a:pt x="43552" y="65835"/>
                    </a:cubicBezTo>
                    <a:cubicBezTo>
                      <a:pt x="52820" y="50387"/>
                      <a:pt x="52820" y="31086"/>
                      <a:pt x="43552" y="15638"/>
                    </a:cubicBezTo>
                    <a:cubicBezTo>
                      <a:pt x="39533" y="7063"/>
                      <a:pt x="29332" y="3369"/>
                      <a:pt x="20750" y="7385"/>
                    </a:cubicBezTo>
                    <a:cubicBezTo>
                      <a:pt x="17121" y="9087"/>
                      <a:pt x="14206" y="12007"/>
                      <a:pt x="12501" y="15638"/>
                    </a:cubicBezTo>
                    <a:cubicBezTo>
                      <a:pt x="7834" y="23145"/>
                      <a:pt x="5452" y="31849"/>
                      <a:pt x="5643" y="406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BC440A4B-43A3-4DEF-955F-96410485EAC7}"/>
                  </a:ext>
                </a:extLst>
              </p:cNvPr>
              <p:cNvSpPr/>
              <p:nvPr/>
            </p:nvSpPr>
            <p:spPr>
              <a:xfrm>
                <a:off x="9100387" y="3756539"/>
                <a:ext cx="1040987" cy="23050"/>
              </a:xfrm>
              <a:custGeom>
                <a:avLst/>
                <a:gdLst>
                  <a:gd name="connsiteX0" fmla="*/ 0 w 1040987"/>
                  <a:gd name="connsiteY0" fmla="*/ 0 h 23050"/>
                  <a:gd name="connsiteX1" fmla="*/ 1040987 w 1040987"/>
                  <a:gd name="connsiteY1" fmla="*/ 0 h 23050"/>
                  <a:gd name="connsiteX2" fmla="*/ 1040987 w 1040987"/>
                  <a:gd name="connsiteY2" fmla="*/ 23050 h 23050"/>
                  <a:gd name="connsiteX3" fmla="*/ 0 w 1040987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0987" h="23050">
                    <a:moveTo>
                      <a:pt x="0" y="0"/>
                    </a:moveTo>
                    <a:lnTo>
                      <a:pt x="1040987" y="0"/>
                    </a:lnTo>
                    <a:lnTo>
                      <a:pt x="1040987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76D269D-D9D6-49BA-A718-A80C6C73C32C}"/>
                  </a:ext>
                </a:extLst>
              </p:cNvPr>
              <p:cNvSpPr/>
              <p:nvPr/>
            </p:nvSpPr>
            <p:spPr>
              <a:xfrm>
                <a:off x="9278314" y="3804736"/>
                <a:ext cx="684942" cy="23050"/>
              </a:xfrm>
              <a:custGeom>
                <a:avLst/>
                <a:gdLst>
                  <a:gd name="connsiteX0" fmla="*/ 0 w 684942"/>
                  <a:gd name="connsiteY0" fmla="*/ 0 h 23050"/>
                  <a:gd name="connsiteX1" fmla="*/ 684943 w 684942"/>
                  <a:gd name="connsiteY1" fmla="*/ 0 h 23050"/>
                  <a:gd name="connsiteX2" fmla="*/ 684943 w 684942"/>
                  <a:gd name="connsiteY2" fmla="*/ 23051 h 23050"/>
                  <a:gd name="connsiteX3" fmla="*/ 0 w 684942"/>
                  <a:gd name="connsiteY3" fmla="*/ 23051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942" h="23050">
                    <a:moveTo>
                      <a:pt x="0" y="0"/>
                    </a:moveTo>
                    <a:lnTo>
                      <a:pt x="684943" y="0"/>
                    </a:lnTo>
                    <a:lnTo>
                      <a:pt x="684943" y="23051"/>
                    </a:lnTo>
                    <a:lnTo>
                      <a:pt x="0" y="23051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C41CE5C1-75C3-4108-B989-319AFA5DA3E9}"/>
                  </a:ext>
                </a:extLst>
              </p:cNvPr>
              <p:cNvSpPr/>
              <p:nvPr/>
            </p:nvSpPr>
            <p:spPr>
              <a:xfrm>
                <a:off x="10365497" y="2612968"/>
                <a:ext cx="268414" cy="23050"/>
              </a:xfrm>
              <a:custGeom>
                <a:avLst/>
                <a:gdLst>
                  <a:gd name="connsiteX0" fmla="*/ 0 w 268414"/>
                  <a:gd name="connsiteY0" fmla="*/ 0 h 23050"/>
                  <a:gd name="connsiteX1" fmla="*/ 268414 w 268414"/>
                  <a:gd name="connsiteY1" fmla="*/ 0 h 23050"/>
                  <a:gd name="connsiteX2" fmla="*/ 268414 w 268414"/>
                  <a:gd name="connsiteY2" fmla="*/ 23051 h 23050"/>
                  <a:gd name="connsiteX3" fmla="*/ 0 w 268414"/>
                  <a:gd name="connsiteY3" fmla="*/ 23051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414" h="23050">
                    <a:moveTo>
                      <a:pt x="0" y="0"/>
                    </a:moveTo>
                    <a:lnTo>
                      <a:pt x="268414" y="0"/>
                    </a:lnTo>
                    <a:lnTo>
                      <a:pt x="268414" y="23051"/>
                    </a:lnTo>
                    <a:lnTo>
                      <a:pt x="0" y="23051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8966DC4D-8BED-4837-8612-B36BC3F26CD2}"/>
                  </a:ext>
                </a:extLst>
              </p:cNvPr>
              <p:cNvSpPr/>
              <p:nvPr/>
            </p:nvSpPr>
            <p:spPr>
              <a:xfrm>
                <a:off x="10365497" y="2661164"/>
                <a:ext cx="362616" cy="23050"/>
              </a:xfrm>
              <a:custGeom>
                <a:avLst/>
                <a:gdLst>
                  <a:gd name="connsiteX0" fmla="*/ 0 w 362616"/>
                  <a:gd name="connsiteY0" fmla="*/ 0 h 23050"/>
                  <a:gd name="connsiteX1" fmla="*/ 362617 w 362616"/>
                  <a:gd name="connsiteY1" fmla="*/ 0 h 23050"/>
                  <a:gd name="connsiteX2" fmla="*/ 362617 w 362616"/>
                  <a:gd name="connsiteY2" fmla="*/ 23050 h 23050"/>
                  <a:gd name="connsiteX3" fmla="*/ 0 w 362616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616" h="23050">
                    <a:moveTo>
                      <a:pt x="0" y="0"/>
                    </a:moveTo>
                    <a:lnTo>
                      <a:pt x="362617" y="0"/>
                    </a:lnTo>
                    <a:lnTo>
                      <a:pt x="362617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90CDA44-7F95-4378-9F25-0043C7257BDC}"/>
                  </a:ext>
                </a:extLst>
              </p:cNvPr>
              <p:cNvSpPr/>
              <p:nvPr/>
            </p:nvSpPr>
            <p:spPr>
              <a:xfrm>
                <a:off x="10365497" y="2709361"/>
                <a:ext cx="192404" cy="23050"/>
              </a:xfrm>
              <a:custGeom>
                <a:avLst/>
                <a:gdLst>
                  <a:gd name="connsiteX0" fmla="*/ 0 w 192404"/>
                  <a:gd name="connsiteY0" fmla="*/ 0 h 23050"/>
                  <a:gd name="connsiteX1" fmla="*/ 192405 w 192404"/>
                  <a:gd name="connsiteY1" fmla="*/ 0 h 23050"/>
                  <a:gd name="connsiteX2" fmla="*/ 192405 w 192404"/>
                  <a:gd name="connsiteY2" fmla="*/ 23050 h 23050"/>
                  <a:gd name="connsiteX3" fmla="*/ 0 w 192404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4" h="23050">
                    <a:moveTo>
                      <a:pt x="0" y="0"/>
                    </a:moveTo>
                    <a:lnTo>
                      <a:pt x="192405" y="0"/>
                    </a:lnTo>
                    <a:lnTo>
                      <a:pt x="192405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A563AD02-9CF6-41F2-A1D3-D4F9636F996E}"/>
                  </a:ext>
                </a:extLst>
              </p:cNvPr>
              <p:cNvSpPr/>
              <p:nvPr/>
            </p:nvSpPr>
            <p:spPr>
              <a:xfrm>
                <a:off x="10249673" y="2612968"/>
                <a:ext cx="56006" cy="56006"/>
              </a:xfrm>
              <a:custGeom>
                <a:avLst/>
                <a:gdLst>
                  <a:gd name="connsiteX0" fmla="*/ 0 w 56006"/>
                  <a:gd name="connsiteY0" fmla="*/ 0 h 56006"/>
                  <a:gd name="connsiteX1" fmla="*/ 56007 w 56006"/>
                  <a:gd name="connsiteY1" fmla="*/ 0 h 56006"/>
                  <a:gd name="connsiteX2" fmla="*/ 56007 w 56006"/>
                  <a:gd name="connsiteY2" fmla="*/ 56007 h 56006"/>
                  <a:gd name="connsiteX3" fmla="*/ 0 w 56006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" h="56006">
                    <a:moveTo>
                      <a:pt x="0" y="0"/>
                    </a:moveTo>
                    <a:lnTo>
                      <a:pt x="56007" y="0"/>
                    </a:lnTo>
                    <a:lnTo>
                      <a:pt x="56007" y="56007"/>
                    </a:lnTo>
                    <a:lnTo>
                      <a:pt x="0" y="5600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66AC75-85C3-4CF9-A3D7-33FEE76C9D22}"/>
                  </a:ext>
                </a:extLst>
              </p:cNvPr>
              <p:cNvSpPr/>
              <p:nvPr/>
            </p:nvSpPr>
            <p:spPr>
              <a:xfrm>
                <a:off x="10365497" y="3708343"/>
                <a:ext cx="303752" cy="23050"/>
              </a:xfrm>
              <a:custGeom>
                <a:avLst/>
                <a:gdLst>
                  <a:gd name="connsiteX0" fmla="*/ 0 w 303752"/>
                  <a:gd name="connsiteY0" fmla="*/ 0 h 23050"/>
                  <a:gd name="connsiteX1" fmla="*/ 303752 w 303752"/>
                  <a:gd name="connsiteY1" fmla="*/ 0 h 23050"/>
                  <a:gd name="connsiteX2" fmla="*/ 303752 w 303752"/>
                  <a:gd name="connsiteY2" fmla="*/ 23050 h 23050"/>
                  <a:gd name="connsiteX3" fmla="*/ 0 w 303752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752" h="23050">
                    <a:moveTo>
                      <a:pt x="0" y="0"/>
                    </a:moveTo>
                    <a:lnTo>
                      <a:pt x="303752" y="0"/>
                    </a:lnTo>
                    <a:lnTo>
                      <a:pt x="303752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9AEA5F5-FA72-41CB-89D4-BF14D2BEF7EF}"/>
                  </a:ext>
                </a:extLst>
              </p:cNvPr>
              <p:cNvSpPr/>
              <p:nvPr/>
            </p:nvSpPr>
            <p:spPr>
              <a:xfrm>
                <a:off x="10365497" y="3756539"/>
                <a:ext cx="264128" cy="23050"/>
              </a:xfrm>
              <a:custGeom>
                <a:avLst/>
                <a:gdLst>
                  <a:gd name="connsiteX0" fmla="*/ 0 w 264128"/>
                  <a:gd name="connsiteY0" fmla="*/ 0 h 23050"/>
                  <a:gd name="connsiteX1" fmla="*/ 264128 w 264128"/>
                  <a:gd name="connsiteY1" fmla="*/ 0 h 23050"/>
                  <a:gd name="connsiteX2" fmla="*/ 264128 w 264128"/>
                  <a:gd name="connsiteY2" fmla="*/ 23050 h 23050"/>
                  <a:gd name="connsiteX3" fmla="*/ 0 w 264128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128" h="23050">
                    <a:moveTo>
                      <a:pt x="0" y="0"/>
                    </a:moveTo>
                    <a:lnTo>
                      <a:pt x="264128" y="0"/>
                    </a:lnTo>
                    <a:lnTo>
                      <a:pt x="264128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74B66BE-32F3-4A6A-A6C7-283F0FA574D1}"/>
                  </a:ext>
                </a:extLst>
              </p:cNvPr>
              <p:cNvSpPr/>
              <p:nvPr/>
            </p:nvSpPr>
            <p:spPr>
              <a:xfrm>
                <a:off x="10365497" y="3804736"/>
                <a:ext cx="334803" cy="23050"/>
              </a:xfrm>
              <a:custGeom>
                <a:avLst/>
                <a:gdLst>
                  <a:gd name="connsiteX0" fmla="*/ 0 w 334803"/>
                  <a:gd name="connsiteY0" fmla="*/ 0 h 23050"/>
                  <a:gd name="connsiteX1" fmla="*/ 334804 w 334803"/>
                  <a:gd name="connsiteY1" fmla="*/ 0 h 23050"/>
                  <a:gd name="connsiteX2" fmla="*/ 334804 w 334803"/>
                  <a:gd name="connsiteY2" fmla="*/ 23051 h 23050"/>
                  <a:gd name="connsiteX3" fmla="*/ 0 w 334803"/>
                  <a:gd name="connsiteY3" fmla="*/ 23051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4803" h="23050">
                    <a:moveTo>
                      <a:pt x="0" y="0"/>
                    </a:moveTo>
                    <a:lnTo>
                      <a:pt x="334804" y="0"/>
                    </a:lnTo>
                    <a:lnTo>
                      <a:pt x="334804" y="23051"/>
                    </a:lnTo>
                    <a:lnTo>
                      <a:pt x="0" y="23051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7ECF67E-397B-4243-934B-7A1E01E4C6A3}"/>
                  </a:ext>
                </a:extLst>
              </p:cNvPr>
              <p:cNvSpPr/>
              <p:nvPr/>
            </p:nvSpPr>
            <p:spPr>
              <a:xfrm>
                <a:off x="10249673" y="3708343"/>
                <a:ext cx="56006" cy="56006"/>
              </a:xfrm>
              <a:custGeom>
                <a:avLst/>
                <a:gdLst>
                  <a:gd name="connsiteX0" fmla="*/ 0 w 56006"/>
                  <a:gd name="connsiteY0" fmla="*/ 0 h 56006"/>
                  <a:gd name="connsiteX1" fmla="*/ 56007 w 56006"/>
                  <a:gd name="connsiteY1" fmla="*/ 0 h 56006"/>
                  <a:gd name="connsiteX2" fmla="*/ 56007 w 56006"/>
                  <a:gd name="connsiteY2" fmla="*/ 56007 h 56006"/>
                  <a:gd name="connsiteX3" fmla="*/ 0 w 56006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" h="56006">
                    <a:moveTo>
                      <a:pt x="0" y="0"/>
                    </a:moveTo>
                    <a:lnTo>
                      <a:pt x="56007" y="0"/>
                    </a:lnTo>
                    <a:lnTo>
                      <a:pt x="56007" y="56007"/>
                    </a:lnTo>
                    <a:lnTo>
                      <a:pt x="0" y="56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0EB05B57-E710-43DC-B14F-BF0D8F2D50EB}"/>
                  </a:ext>
                </a:extLst>
              </p:cNvPr>
              <p:cNvSpPr/>
              <p:nvPr/>
            </p:nvSpPr>
            <p:spPr>
              <a:xfrm>
                <a:off x="10365497" y="2882716"/>
                <a:ext cx="318992" cy="23050"/>
              </a:xfrm>
              <a:custGeom>
                <a:avLst/>
                <a:gdLst>
                  <a:gd name="connsiteX0" fmla="*/ 0 w 318992"/>
                  <a:gd name="connsiteY0" fmla="*/ 0 h 23050"/>
                  <a:gd name="connsiteX1" fmla="*/ 318992 w 318992"/>
                  <a:gd name="connsiteY1" fmla="*/ 0 h 23050"/>
                  <a:gd name="connsiteX2" fmla="*/ 318992 w 318992"/>
                  <a:gd name="connsiteY2" fmla="*/ 23051 h 23050"/>
                  <a:gd name="connsiteX3" fmla="*/ 0 w 318992"/>
                  <a:gd name="connsiteY3" fmla="*/ 23051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992" h="23050">
                    <a:moveTo>
                      <a:pt x="0" y="0"/>
                    </a:moveTo>
                    <a:lnTo>
                      <a:pt x="318992" y="0"/>
                    </a:lnTo>
                    <a:lnTo>
                      <a:pt x="318992" y="23051"/>
                    </a:lnTo>
                    <a:lnTo>
                      <a:pt x="0" y="23051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5787D59F-F04F-47D5-A510-E82BDAF5F4BE}"/>
                  </a:ext>
                </a:extLst>
              </p:cNvPr>
              <p:cNvSpPr/>
              <p:nvPr/>
            </p:nvSpPr>
            <p:spPr>
              <a:xfrm>
                <a:off x="10365497" y="2930912"/>
                <a:ext cx="252412" cy="23050"/>
              </a:xfrm>
              <a:custGeom>
                <a:avLst/>
                <a:gdLst>
                  <a:gd name="connsiteX0" fmla="*/ 0 w 252412"/>
                  <a:gd name="connsiteY0" fmla="*/ 0 h 23050"/>
                  <a:gd name="connsiteX1" fmla="*/ 252413 w 252412"/>
                  <a:gd name="connsiteY1" fmla="*/ 0 h 23050"/>
                  <a:gd name="connsiteX2" fmla="*/ 252413 w 252412"/>
                  <a:gd name="connsiteY2" fmla="*/ 23050 h 23050"/>
                  <a:gd name="connsiteX3" fmla="*/ 0 w 252412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412" h="23050">
                    <a:moveTo>
                      <a:pt x="0" y="0"/>
                    </a:moveTo>
                    <a:lnTo>
                      <a:pt x="252413" y="0"/>
                    </a:lnTo>
                    <a:lnTo>
                      <a:pt x="252413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43DF995F-70F8-4631-AAC7-9347C971EABA}"/>
                  </a:ext>
                </a:extLst>
              </p:cNvPr>
              <p:cNvSpPr/>
              <p:nvPr/>
            </p:nvSpPr>
            <p:spPr>
              <a:xfrm>
                <a:off x="10365497" y="2979109"/>
                <a:ext cx="362616" cy="23050"/>
              </a:xfrm>
              <a:custGeom>
                <a:avLst/>
                <a:gdLst>
                  <a:gd name="connsiteX0" fmla="*/ 0 w 362616"/>
                  <a:gd name="connsiteY0" fmla="*/ 0 h 23050"/>
                  <a:gd name="connsiteX1" fmla="*/ 362617 w 362616"/>
                  <a:gd name="connsiteY1" fmla="*/ 0 h 23050"/>
                  <a:gd name="connsiteX2" fmla="*/ 362617 w 362616"/>
                  <a:gd name="connsiteY2" fmla="*/ 23050 h 23050"/>
                  <a:gd name="connsiteX3" fmla="*/ 0 w 362616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616" h="23050">
                    <a:moveTo>
                      <a:pt x="0" y="0"/>
                    </a:moveTo>
                    <a:lnTo>
                      <a:pt x="362617" y="0"/>
                    </a:lnTo>
                    <a:lnTo>
                      <a:pt x="362617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17339614-F359-4A84-B469-AD1E296DFA01}"/>
                  </a:ext>
                </a:extLst>
              </p:cNvPr>
              <p:cNvSpPr/>
              <p:nvPr/>
            </p:nvSpPr>
            <p:spPr>
              <a:xfrm>
                <a:off x="10249673" y="2882716"/>
                <a:ext cx="56006" cy="56006"/>
              </a:xfrm>
              <a:custGeom>
                <a:avLst/>
                <a:gdLst>
                  <a:gd name="connsiteX0" fmla="*/ 0 w 56006"/>
                  <a:gd name="connsiteY0" fmla="*/ 0 h 56006"/>
                  <a:gd name="connsiteX1" fmla="*/ 56007 w 56006"/>
                  <a:gd name="connsiteY1" fmla="*/ 0 h 56006"/>
                  <a:gd name="connsiteX2" fmla="*/ 56007 w 56006"/>
                  <a:gd name="connsiteY2" fmla="*/ 56007 h 56006"/>
                  <a:gd name="connsiteX3" fmla="*/ 0 w 56006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" h="56006">
                    <a:moveTo>
                      <a:pt x="0" y="0"/>
                    </a:moveTo>
                    <a:lnTo>
                      <a:pt x="56007" y="0"/>
                    </a:lnTo>
                    <a:lnTo>
                      <a:pt x="56007" y="56007"/>
                    </a:lnTo>
                    <a:lnTo>
                      <a:pt x="0" y="56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D766ECC7-ADDB-4613-B79D-8734C6E42496}"/>
                  </a:ext>
                </a:extLst>
              </p:cNvPr>
              <p:cNvSpPr/>
              <p:nvPr/>
            </p:nvSpPr>
            <p:spPr>
              <a:xfrm>
                <a:off x="10365497" y="3502507"/>
                <a:ext cx="181356" cy="23050"/>
              </a:xfrm>
              <a:custGeom>
                <a:avLst/>
                <a:gdLst>
                  <a:gd name="connsiteX0" fmla="*/ 0 w 181356"/>
                  <a:gd name="connsiteY0" fmla="*/ 0 h 23050"/>
                  <a:gd name="connsiteX1" fmla="*/ 181356 w 181356"/>
                  <a:gd name="connsiteY1" fmla="*/ 0 h 23050"/>
                  <a:gd name="connsiteX2" fmla="*/ 181356 w 181356"/>
                  <a:gd name="connsiteY2" fmla="*/ 23050 h 23050"/>
                  <a:gd name="connsiteX3" fmla="*/ 0 w 181356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56" h="23050">
                    <a:moveTo>
                      <a:pt x="0" y="0"/>
                    </a:moveTo>
                    <a:lnTo>
                      <a:pt x="181356" y="0"/>
                    </a:lnTo>
                    <a:lnTo>
                      <a:pt x="181356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D16CCC48-68FA-4DBC-B558-27550B48539C}"/>
                  </a:ext>
                </a:extLst>
              </p:cNvPr>
              <p:cNvSpPr/>
              <p:nvPr/>
            </p:nvSpPr>
            <p:spPr>
              <a:xfrm>
                <a:off x="10365497" y="3550704"/>
                <a:ext cx="282320" cy="23050"/>
              </a:xfrm>
              <a:custGeom>
                <a:avLst/>
                <a:gdLst>
                  <a:gd name="connsiteX0" fmla="*/ 0 w 282320"/>
                  <a:gd name="connsiteY0" fmla="*/ 0 h 23050"/>
                  <a:gd name="connsiteX1" fmla="*/ 282321 w 282320"/>
                  <a:gd name="connsiteY1" fmla="*/ 0 h 23050"/>
                  <a:gd name="connsiteX2" fmla="*/ 282321 w 282320"/>
                  <a:gd name="connsiteY2" fmla="*/ 23050 h 23050"/>
                  <a:gd name="connsiteX3" fmla="*/ 0 w 282320"/>
                  <a:gd name="connsiteY3" fmla="*/ 23050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320" h="23050">
                    <a:moveTo>
                      <a:pt x="0" y="0"/>
                    </a:moveTo>
                    <a:lnTo>
                      <a:pt x="282321" y="0"/>
                    </a:lnTo>
                    <a:lnTo>
                      <a:pt x="282321" y="23050"/>
                    </a:lnTo>
                    <a:lnTo>
                      <a:pt x="0" y="23050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38CC8B3-FC9D-4726-9383-7FF28A93261E}"/>
                  </a:ext>
                </a:extLst>
              </p:cNvPr>
              <p:cNvSpPr/>
              <p:nvPr/>
            </p:nvSpPr>
            <p:spPr>
              <a:xfrm>
                <a:off x="10365497" y="3598900"/>
                <a:ext cx="233076" cy="23050"/>
              </a:xfrm>
              <a:custGeom>
                <a:avLst/>
                <a:gdLst>
                  <a:gd name="connsiteX0" fmla="*/ 0 w 233076"/>
                  <a:gd name="connsiteY0" fmla="*/ 0 h 23050"/>
                  <a:gd name="connsiteX1" fmla="*/ 233077 w 233076"/>
                  <a:gd name="connsiteY1" fmla="*/ 0 h 23050"/>
                  <a:gd name="connsiteX2" fmla="*/ 233077 w 233076"/>
                  <a:gd name="connsiteY2" fmla="*/ 23051 h 23050"/>
                  <a:gd name="connsiteX3" fmla="*/ 0 w 233076"/>
                  <a:gd name="connsiteY3" fmla="*/ 23051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076" h="23050">
                    <a:moveTo>
                      <a:pt x="0" y="0"/>
                    </a:moveTo>
                    <a:lnTo>
                      <a:pt x="233077" y="0"/>
                    </a:lnTo>
                    <a:lnTo>
                      <a:pt x="233077" y="23051"/>
                    </a:lnTo>
                    <a:lnTo>
                      <a:pt x="0" y="23051"/>
                    </a:ln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E53F925-B80F-4079-8722-E3C7DAF1E8E6}"/>
                  </a:ext>
                </a:extLst>
              </p:cNvPr>
              <p:cNvSpPr/>
              <p:nvPr/>
            </p:nvSpPr>
            <p:spPr>
              <a:xfrm>
                <a:off x="10249673" y="3502507"/>
                <a:ext cx="56006" cy="56006"/>
              </a:xfrm>
              <a:custGeom>
                <a:avLst/>
                <a:gdLst>
                  <a:gd name="connsiteX0" fmla="*/ 0 w 56006"/>
                  <a:gd name="connsiteY0" fmla="*/ 0 h 56006"/>
                  <a:gd name="connsiteX1" fmla="*/ 56007 w 56006"/>
                  <a:gd name="connsiteY1" fmla="*/ 0 h 56006"/>
                  <a:gd name="connsiteX2" fmla="*/ 56007 w 56006"/>
                  <a:gd name="connsiteY2" fmla="*/ 56007 h 56006"/>
                  <a:gd name="connsiteX3" fmla="*/ 0 w 56006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" h="56006">
                    <a:moveTo>
                      <a:pt x="0" y="0"/>
                    </a:moveTo>
                    <a:lnTo>
                      <a:pt x="56007" y="0"/>
                    </a:lnTo>
                    <a:lnTo>
                      <a:pt x="56007" y="56007"/>
                    </a:lnTo>
                    <a:lnTo>
                      <a:pt x="0" y="5600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99583D7B-F970-49A8-AB0C-2A2D29888DCC}"/>
                  </a:ext>
                </a:extLst>
              </p:cNvPr>
              <p:cNvSpPr/>
              <p:nvPr/>
            </p:nvSpPr>
            <p:spPr>
              <a:xfrm>
                <a:off x="10354734" y="3268859"/>
                <a:ext cx="192119" cy="136579"/>
              </a:xfrm>
              <a:custGeom>
                <a:avLst/>
                <a:gdLst>
                  <a:gd name="connsiteX0" fmla="*/ 192119 w 192119"/>
                  <a:gd name="connsiteY0" fmla="*/ 0 h 136579"/>
                  <a:gd name="connsiteX1" fmla="*/ 55521 w 192119"/>
                  <a:gd name="connsiteY1" fmla="*/ 136579 h 136579"/>
                  <a:gd name="connsiteX2" fmla="*/ 0 w 192119"/>
                  <a:gd name="connsiteY2" fmla="*/ 124778 h 136579"/>
                  <a:gd name="connsiteX3" fmla="*/ 55531 w 192119"/>
                  <a:gd name="connsiteY3" fmla="*/ 0 h 136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119" h="136579">
                    <a:moveTo>
                      <a:pt x="192119" y="0"/>
                    </a:moveTo>
                    <a:cubicBezTo>
                      <a:pt x="192110" y="75438"/>
                      <a:pt x="130950" y="136579"/>
                      <a:pt x="55521" y="136579"/>
                    </a:cubicBezTo>
                    <a:cubicBezTo>
                      <a:pt x="36386" y="136569"/>
                      <a:pt x="17478" y="132550"/>
                      <a:pt x="0" y="124778"/>
                    </a:cubicBezTo>
                    <a:lnTo>
                      <a:pt x="555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EEAB78B5-C634-4DA4-83CC-439D2B5D730B}"/>
                  </a:ext>
                </a:extLst>
              </p:cNvPr>
              <p:cNvSpPr/>
              <p:nvPr/>
            </p:nvSpPr>
            <p:spPr>
              <a:xfrm>
                <a:off x="10249747" y="3100550"/>
                <a:ext cx="272924" cy="261273"/>
              </a:xfrm>
              <a:custGeom>
                <a:avLst/>
                <a:gdLst>
                  <a:gd name="connsiteX0" fmla="*/ 272912 w 272924"/>
                  <a:gd name="connsiteY0" fmla="*/ 136496 h 261273"/>
                  <a:gd name="connsiteX1" fmla="*/ 136514 w 272924"/>
                  <a:gd name="connsiteY1" fmla="*/ 136496 h 261273"/>
                  <a:gd name="connsiteX2" fmla="*/ 80984 w 272924"/>
                  <a:gd name="connsiteY2" fmla="*/ 261273 h 261273"/>
                  <a:gd name="connsiteX3" fmla="*/ 80984 w 272924"/>
                  <a:gd name="connsiteY3" fmla="*/ 261273 h 261273"/>
                  <a:gd name="connsiteX4" fmla="*/ 73840 w 272924"/>
                  <a:gd name="connsiteY4" fmla="*/ 257844 h 261273"/>
                  <a:gd name="connsiteX5" fmla="*/ 65553 w 272924"/>
                  <a:gd name="connsiteY5" fmla="*/ 253272 h 261273"/>
                  <a:gd name="connsiteX6" fmla="*/ 61457 w 272924"/>
                  <a:gd name="connsiteY6" fmla="*/ 250605 h 261273"/>
                  <a:gd name="connsiteX7" fmla="*/ 46694 w 272924"/>
                  <a:gd name="connsiteY7" fmla="*/ 239270 h 261273"/>
                  <a:gd name="connsiteX8" fmla="*/ 40502 w 272924"/>
                  <a:gd name="connsiteY8" fmla="*/ 233651 h 261273"/>
                  <a:gd name="connsiteX9" fmla="*/ 35454 w 272924"/>
                  <a:gd name="connsiteY9" fmla="*/ 228412 h 261273"/>
                  <a:gd name="connsiteX10" fmla="*/ 33263 w 272924"/>
                  <a:gd name="connsiteY10" fmla="*/ 225840 h 261273"/>
                  <a:gd name="connsiteX11" fmla="*/ 27644 w 272924"/>
                  <a:gd name="connsiteY11" fmla="*/ 218982 h 261273"/>
                  <a:gd name="connsiteX12" fmla="*/ 27168 w 272924"/>
                  <a:gd name="connsiteY12" fmla="*/ 218315 h 261273"/>
                  <a:gd name="connsiteX13" fmla="*/ 22119 w 272924"/>
                  <a:gd name="connsiteY13" fmla="*/ 210981 h 261273"/>
                  <a:gd name="connsiteX14" fmla="*/ 17071 w 272924"/>
                  <a:gd name="connsiteY14" fmla="*/ 202599 h 261273"/>
                  <a:gd name="connsiteX15" fmla="*/ 9260 w 272924"/>
                  <a:gd name="connsiteY15" fmla="*/ 185645 h 261273"/>
                  <a:gd name="connsiteX16" fmla="*/ 8403 w 272924"/>
                  <a:gd name="connsiteY16" fmla="*/ 183549 h 261273"/>
                  <a:gd name="connsiteX17" fmla="*/ 3545 w 272924"/>
                  <a:gd name="connsiteY17" fmla="*/ 167547 h 261273"/>
                  <a:gd name="connsiteX18" fmla="*/ 688 w 272924"/>
                  <a:gd name="connsiteY18" fmla="*/ 149545 h 261273"/>
                  <a:gd name="connsiteX19" fmla="*/ 212 w 272924"/>
                  <a:gd name="connsiteY19" fmla="*/ 143830 h 261273"/>
                  <a:gd name="connsiteX20" fmla="*/ 212 w 272924"/>
                  <a:gd name="connsiteY20" fmla="*/ 136591 h 261273"/>
                  <a:gd name="connsiteX21" fmla="*/ 4498 w 272924"/>
                  <a:gd name="connsiteY21" fmla="*/ 102396 h 261273"/>
                  <a:gd name="connsiteX22" fmla="*/ 109273 w 272924"/>
                  <a:gd name="connsiteY22" fmla="*/ 2765 h 261273"/>
                  <a:gd name="connsiteX23" fmla="*/ 164327 w 272924"/>
                  <a:gd name="connsiteY23" fmla="*/ 2765 h 261273"/>
                  <a:gd name="connsiteX24" fmla="*/ 270531 w 272924"/>
                  <a:gd name="connsiteY24" fmla="*/ 108968 h 261273"/>
                  <a:gd name="connsiteX25" fmla="*/ 272912 w 272924"/>
                  <a:gd name="connsiteY25" fmla="*/ 136496 h 26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72924" h="261273">
                    <a:moveTo>
                      <a:pt x="272912" y="136496"/>
                    </a:moveTo>
                    <a:lnTo>
                      <a:pt x="136514" y="136496"/>
                    </a:lnTo>
                    <a:lnTo>
                      <a:pt x="80984" y="261273"/>
                    </a:lnTo>
                    <a:lnTo>
                      <a:pt x="80984" y="261273"/>
                    </a:lnTo>
                    <a:cubicBezTo>
                      <a:pt x="78507" y="260254"/>
                      <a:pt x="76126" y="259111"/>
                      <a:pt x="73840" y="257844"/>
                    </a:cubicBezTo>
                    <a:cubicBezTo>
                      <a:pt x="71078" y="256415"/>
                      <a:pt x="68220" y="254891"/>
                      <a:pt x="65553" y="253272"/>
                    </a:cubicBezTo>
                    <a:lnTo>
                      <a:pt x="61457" y="250605"/>
                    </a:lnTo>
                    <a:cubicBezTo>
                      <a:pt x="56238" y="247233"/>
                      <a:pt x="51294" y="243442"/>
                      <a:pt x="46694" y="239270"/>
                    </a:cubicBezTo>
                    <a:cubicBezTo>
                      <a:pt x="44522" y="237527"/>
                      <a:pt x="42445" y="235651"/>
                      <a:pt x="40502" y="233651"/>
                    </a:cubicBezTo>
                    <a:cubicBezTo>
                      <a:pt x="38788" y="231936"/>
                      <a:pt x="37073" y="230222"/>
                      <a:pt x="35454" y="228412"/>
                    </a:cubicBezTo>
                    <a:lnTo>
                      <a:pt x="33263" y="225840"/>
                    </a:lnTo>
                    <a:lnTo>
                      <a:pt x="27644" y="218982"/>
                    </a:lnTo>
                    <a:lnTo>
                      <a:pt x="27168" y="218315"/>
                    </a:lnTo>
                    <a:cubicBezTo>
                      <a:pt x="25453" y="215839"/>
                      <a:pt x="23738" y="213458"/>
                      <a:pt x="22119" y="210981"/>
                    </a:cubicBezTo>
                    <a:cubicBezTo>
                      <a:pt x="20500" y="208505"/>
                      <a:pt x="18690" y="205457"/>
                      <a:pt x="17071" y="202599"/>
                    </a:cubicBezTo>
                    <a:cubicBezTo>
                      <a:pt x="13985" y="197179"/>
                      <a:pt x="11375" y="191512"/>
                      <a:pt x="9260" y="185645"/>
                    </a:cubicBezTo>
                    <a:cubicBezTo>
                      <a:pt x="8908" y="184978"/>
                      <a:pt x="8622" y="184273"/>
                      <a:pt x="8403" y="183549"/>
                    </a:cubicBezTo>
                    <a:cubicBezTo>
                      <a:pt x="6450" y="178320"/>
                      <a:pt x="4831" y="172976"/>
                      <a:pt x="3545" y="167547"/>
                    </a:cubicBezTo>
                    <a:cubicBezTo>
                      <a:pt x="2212" y="161613"/>
                      <a:pt x="1250" y="155603"/>
                      <a:pt x="688" y="149545"/>
                    </a:cubicBezTo>
                    <a:cubicBezTo>
                      <a:pt x="688" y="147640"/>
                      <a:pt x="688" y="145735"/>
                      <a:pt x="212" y="143830"/>
                    </a:cubicBezTo>
                    <a:cubicBezTo>
                      <a:pt x="-265" y="141925"/>
                      <a:pt x="212" y="138972"/>
                      <a:pt x="212" y="136591"/>
                    </a:cubicBezTo>
                    <a:cubicBezTo>
                      <a:pt x="221" y="125056"/>
                      <a:pt x="1659" y="113569"/>
                      <a:pt x="4498" y="102396"/>
                    </a:cubicBezTo>
                    <a:cubicBezTo>
                      <a:pt x="17623" y="51952"/>
                      <a:pt x="58238" y="13337"/>
                      <a:pt x="109273" y="2765"/>
                    </a:cubicBezTo>
                    <a:cubicBezTo>
                      <a:pt x="127437" y="-922"/>
                      <a:pt x="146163" y="-922"/>
                      <a:pt x="164327" y="2765"/>
                    </a:cubicBezTo>
                    <a:cubicBezTo>
                      <a:pt x="217753" y="13804"/>
                      <a:pt x="259492" y="55543"/>
                      <a:pt x="270531" y="108968"/>
                    </a:cubicBezTo>
                    <a:cubicBezTo>
                      <a:pt x="272236" y="118046"/>
                      <a:pt x="273036" y="127266"/>
                      <a:pt x="272912" y="136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DBC7235D-480F-4EAC-B639-B38A673B1F06}"/>
                  </a:ext>
                </a:extLst>
              </p:cNvPr>
              <p:cNvSpPr/>
              <p:nvPr/>
            </p:nvSpPr>
            <p:spPr>
              <a:xfrm>
                <a:off x="10249747" y="3101027"/>
                <a:ext cx="272912" cy="260796"/>
              </a:xfrm>
              <a:custGeom>
                <a:avLst/>
                <a:gdLst>
                  <a:gd name="connsiteX0" fmla="*/ 272912 w 272912"/>
                  <a:gd name="connsiteY0" fmla="*/ 136019 h 260796"/>
                  <a:gd name="connsiteX1" fmla="*/ 136514 w 272912"/>
                  <a:gd name="connsiteY1" fmla="*/ 136019 h 260796"/>
                  <a:gd name="connsiteX2" fmla="*/ 80984 w 272912"/>
                  <a:gd name="connsiteY2" fmla="*/ 260796 h 260796"/>
                  <a:gd name="connsiteX3" fmla="*/ 80984 w 272912"/>
                  <a:gd name="connsiteY3" fmla="*/ 260796 h 260796"/>
                  <a:gd name="connsiteX4" fmla="*/ 73840 w 272912"/>
                  <a:gd name="connsiteY4" fmla="*/ 257367 h 260796"/>
                  <a:gd name="connsiteX5" fmla="*/ 65553 w 272912"/>
                  <a:gd name="connsiteY5" fmla="*/ 252795 h 260796"/>
                  <a:gd name="connsiteX6" fmla="*/ 61457 w 272912"/>
                  <a:gd name="connsiteY6" fmla="*/ 250128 h 260796"/>
                  <a:gd name="connsiteX7" fmla="*/ 46694 w 272912"/>
                  <a:gd name="connsiteY7" fmla="*/ 238793 h 260796"/>
                  <a:gd name="connsiteX8" fmla="*/ 40502 w 272912"/>
                  <a:gd name="connsiteY8" fmla="*/ 233174 h 260796"/>
                  <a:gd name="connsiteX9" fmla="*/ 35454 w 272912"/>
                  <a:gd name="connsiteY9" fmla="*/ 227935 h 260796"/>
                  <a:gd name="connsiteX10" fmla="*/ 33263 w 272912"/>
                  <a:gd name="connsiteY10" fmla="*/ 225363 h 260796"/>
                  <a:gd name="connsiteX11" fmla="*/ 27644 w 272912"/>
                  <a:gd name="connsiteY11" fmla="*/ 218505 h 260796"/>
                  <a:gd name="connsiteX12" fmla="*/ 27168 w 272912"/>
                  <a:gd name="connsiteY12" fmla="*/ 217838 h 260796"/>
                  <a:gd name="connsiteX13" fmla="*/ 22119 w 272912"/>
                  <a:gd name="connsiteY13" fmla="*/ 210504 h 260796"/>
                  <a:gd name="connsiteX14" fmla="*/ 17071 w 272912"/>
                  <a:gd name="connsiteY14" fmla="*/ 202122 h 260796"/>
                  <a:gd name="connsiteX15" fmla="*/ 9260 w 272912"/>
                  <a:gd name="connsiteY15" fmla="*/ 185168 h 260796"/>
                  <a:gd name="connsiteX16" fmla="*/ 8403 w 272912"/>
                  <a:gd name="connsiteY16" fmla="*/ 183072 h 260796"/>
                  <a:gd name="connsiteX17" fmla="*/ 3545 w 272912"/>
                  <a:gd name="connsiteY17" fmla="*/ 167070 h 260796"/>
                  <a:gd name="connsiteX18" fmla="*/ 688 w 272912"/>
                  <a:gd name="connsiteY18" fmla="*/ 149068 h 260796"/>
                  <a:gd name="connsiteX19" fmla="*/ 212 w 272912"/>
                  <a:gd name="connsiteY19" fmla="*/ 143353 h 260796"/>
                  <a:gd name="connsiteX20" fmla="*/ 212 w 272912"/>
                  <a:gd name="connsiteY20" fmla="*/ 136114 h 260796"/>
                  <a:gd name="connsiteX21" fmla="*/ 137657 w 272912"/>
                  <a:gd name="connsiteY21" fmla="*/ 2 h 260796"/>
                  <a:gd name="connsiteX22" fmla="*/ 164327 w 272912"/>
                  <a:gd name="connsiteY22" fmla="*/ 2764 h 260796"/>
                  <a:gd name="connsiteX23" fmla="*/ 272912 w 272912"/>
                  <a:gd name="connsiteY23" fmla="*/ 136019 h 260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2912" h="260796">
                    <a:moveTo>
                      <a:pt x="272912" y="136019"/>
                    </a:moveTo>
                    <a:lnTo>
                      <a:pt x="136514" y="136019"/>
                    </a:lnTo>
                    <a:lnTo>
                      <a:pt x="80984" y="260796"/>
                    </a:lnTo>
                    <a:lnTo>
                      <a:pt x="80984" y="260796"/>
                    </a:lnTo>
                    <a:cubicBezTo>
                      <a:pt x="78507" y="259777"/>
                      <a:pt x="76126" y="258634"/>
                      <a:pt x="73840" y="257367"/>
                    </a:cubicBezTo>
                    <a:cubicBezTo>
                      <a:pt x="71078" y="255938"/>
                      <a:pt x="68220" y="254414"/>
                      <a:pt x="65553" y="252795"/>
                    </a:cubicBezTo>
                    <a:lnTo>
                      <a:pt x="61457" y="250128"/>
                    </a:lnTo>
                    <a:cubicBezTo>
                      <a:pt x="56238" y="246756"/>
                      <a:pt x="51294" y="242965"/>
                      <a:pt x="46694" y="238793"/>
                    </a:cubicBezTo>
                    <a:cubicBezTo>
                      <a:pt x="44522" y="237050"/>
                      <a:pt x="42445" y="235174"/>
                      <a:pt x="40502" y="233174"/>
                    </a:cubicBezTo>
                    <a:cubicBezTo>
                      <a:pt x="38788" y="231459"/>
                      <a:pt x="37073" y="229745"/>
                      <a:pt x="35454" y="227935"/>
                    </a:cubicBezTo>
                    <a:lnTo>
                      <a:pt x="33263" y="225363"/>
                    </a:lnTo>
                    <a:lnTo>
                      <a:pt x="27644" y="218505"/>
                    </a:lnTo>
                    <a:lnTo>
                      <a:pt x="27168" y="217838"/>
                    </a:lnTo>
                    <a:cubicBezTo>
                      <a:pt x="25453" y="215362"/>
                      <a:pt x="23738" y="212981"/>
                      <a:pt x="22119" y="210504"/>
                    </a:cubicBezTo>
                    <a:cubicBezTo>
                      <a:pt x="20500" y="208028"/>
                      <a:pt x="18690" y="204980"/>
                      <a:pt x="17071" y="202122"/>
                    </a:cubicBezTo>
                    <a:cubicBezTo>
                      <a:pt x="14042" y="196674"/>
                      <a:pt x="11432" y="191006"/>
                      <a:pt x="9260" y="185168"/>
                    </a:cubicBezTo>
                    <a:cubicBezTo>
                      <a:pt x="8908" y="184501"/>
                      <a:pt x="8622" y="183796"/>
                      <a:pt x="8403" y="183072"/>
                    </a:cubicBezTo>
                    <a:cubicBezTo>
                      <a:pt x="6450" y="177843"/>
                      <a:pt x="4831" y="172499"/>
                      <a:pt x="3545" y="167070"/>
                    </a:cubicBezTo>
                    <a:cubicBezTo>
                      <a:pt x="2212" y="161136"/>
                      <a:pt x="1250" y="155126"/>
                      <a:pt x="688" y="149068"/>
                    </a:cubicBezTo>
                    <a:cubicBezTo>
                      <a:pt x="688" y="147163"/>
                      <a:pt x="688" y="145258"/>
                      <a:pt x="212" y="143353"/>
                    </a:cubicBezTo>
                    <a:cubicBezTo>
                      <a:pt x="-265" y="141448"/>
                      <a:pt x="212" y="138495"/>
                      <a:pt x="212" y="136114"/>
                    </a:cubicBezTo>
                    <a:cubicBezTo>
                      <a:pt x="583" y="60571"/>
                      <a:pt x="62115" y="-360"/>
                      <a:pt x="137657" y="2"/>
                    </a:cubicBezTo>
                    <a:cubicBezTo>
                      <a:pt x="146620" y="49"/>
                      <a:pt x="155545" y="973"/>
                      <a:pt x="164327" y="2764"/>
                    </a:cubicBezTo>
                    <a:cubicBezTo>
                      <a:pt x="227383" y="16080"/>
                      <a:pt x="272598" y="71572"/>
                      <a:pt x="272912" y="1360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4" name="图形 85">
              <a:extLst>
                <a:ext uri="{FF2B5EF4-FFF2-40B4-BE49-F238E27FC236}">
                  <a16:creationId xmlns:a16="http://schemas.microsoft.com/office/drawing/2014/main" id="{85886497-23DA-4189-B3A4-02398D2D175F}"/>
                </a:ext>
              </a:extLst>
            </p:cNvPr>
            <p:cNvGrpSpPr/>
            <p:nvPr/>
          </p:nvGrpSpPr>
          <p:grpSpPr>
            <a:xfrm>
              <a:off x="7407715" y="2043540"/>
              <a:ext cx="1908190" cy="4056682"/>
              <a:chOff x="7802510" y="2536530"/>
              <a:chExt cx="1671751" cy="3554028"/>
            </a:xfrm>
          </p:grpSpPr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9B5B4D0-3F1E-4B32-8536-7050287DCE04}"/>
                  </a:ext>
                </a:extLst>
              </p:cNvPr>
              <p:cNvSpPr/>
              <p:nvPr/>
            </p:nvSpPr>
            <p:spPr>
              <a:xfrm>
                <a:off x="8313029" y="5424652"/>
                <a:ext cx="693799" cy="630934"/>
              </a:xfrm>
              <a:custGeom>
                <a:avLst/>
                <a:gdLst>
                  <a:gd name="connsiteX0" fmla="*/ 683916 w 693799"/>
                  <a:gd name="connsiteY0" fmla="*/ 628364 h 630934"/>
                  <a:gd name="connsiteX1" fmla="*/ 15928 w 693799"/>
                  <a:gd name="connsiteY1" fmla="*/ 611981 h 630934"/>
                  <a:gd name="connsiteX2" fmla="*/ 974 w 693799"/>
                  <a:gd name="connsiteY2" fmla="*/ 405670 h 630934"/>
                  <a:gd name="connsiteX3" fmla="*/ 974 w 693799"/>
                  <a:gd name="connsiteY3" fmla="*/ 402146 h 630934"/>
                  <a:gd name="connsiteX4" fmla="*/ 212 w 693799"/>
                  <a:gd name="connsiteY4" fmla="*/ 332613 h 630934"/>
                  <a:gd name="connsiteX5" fmla="*/ 212 w 693799"/>
                  <a:gd name="connsiteY5" fmla="*/ 323088 h 630934"/>
                  <a:gd name="connsiteX6" fmla="*/ 1831 w 693799"/>
                  <a:gd name="connsiteY6" fmla="*/ 0 h 630934"/>
                  <a:gd name="connsiteX7" fmla="*/ 418359 w 693799"/>
                  <a:gd name="connsiteY7" fmla="*/ 4191 h 630934"/>
                  <a:gd name="connsiteX8" fmla="*/ 405786 w 693799"/>
                  <a:gd name="connsiteY8" fmla="*/ 324231 h 630934"/>
                  <a:gd name="connsiteX9" fmla="*/ 405310 w 693799"/>
                  <a:gd name="connsiteY9" fmla="*/ 336899 h 630934"/>
                  <a:gd name="connsiteX10" fmla="*/ 402833 w 693799"/>
                  <a:gd name="connsiteY10" fmla="*/ 403574 h 630934"/>
                  <a:gd name="connsiteX11" fmla="*/ 402833 w 693799"/>
                  <a:gd name="connsiteY11" fmla="*/ 410432 h 630934"/>
                  <a:gd name="connsiteX12" fmla="*/ 663914 w 693799"/>
                  <a:gd name="connsiteY12" fmla="*/ 539686 h 630934"/>
                  <a:gd name="connsiteX13" fmla="*/ 683916 w 693799"/>
                  <a:gd name="connsiteY13" fmla="*/ 628364 h 63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3799" h="630934">
                    <a:moveTo>
                      <a:pt x="683916" y="628364"/>
                    </a:moveTo>
                    <a:cubicBezTo>
                      <a:pt x="662104" y="635413"/>
                      <a:pt x="39455" y="627316"/>
                      <a:pt x="15928" y="611981"/>
                    </a:cubicBezTo>
                    <a:cubicBezTo>
                      <a:pt x="6879" y="606266"/>
                      <a:pt x="2783" y="515493"/>
                      <a:pt x="974" y="405670"/>
                    </a:cubicBezTo>
                    <a:lnTo>
                      <a:pt x="974" y="402146"/>
                    </a:lnTo>
                    <a:cubicBezTo>
                      <a:pt x="497" y="379571"/>
                      <a:pt x="212" y="356235"/>
                      <a:pt x="212" y="332613"/>
                    </a:cubicBezTo>
                    <a:cubicBezTo>
                      <a:pt x="212" y="329374"/>
                      <a:pt x="212" y="326136"/>
                      <a:pt x="212" y="323088"/>
                    </a:cubicBezTo>
                    <a:cubicBezTo>
                      <a:pt x="-741" y="164497"/>
                      <a:pt x="1831" y="0"/>
                      <a:pt x="1831" y="0"/>
                    </a:cubicBezTo>
                    <a:lnTo>
                      <a:pt x="418359" y="4191"/>
                    </a:lnTo>
                    <a:lnTo>
                      <a:pt x="405786" y="324231"/>
                    </a:lnTo>
                    <a:lnTo>
                      <a:pt x="405310" y="336899"/>
                    </a:lnTo>
                    <a:lnTo>
                      <a:pt x="402833" y="403574"/>
                    </a:lnTo>
                    <a:lnTo>
                      <a:pt x="402833" y="410432"/>
                    </a:lnTo>
                    <a:cubicBezTo>
                      <a:pt x="402833" y="410432"/>
                      <a:pt x="639815" y="520065"/>
                      <a:pt x="663914" y="539686"/>
                    </a:cubicBezTo>
                    <a:cubicBezTo>
                      <a:pt x="688012" y="559308"/>
                      <a:pt x="705728" y="621411"/>
                      <a:pt x="683916" y="628364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7C198EAB-5363-44F9-986E-A5F779959E0D}"/>
                  </a:ext>
                </a:extLst>
              </p:cNvPr>
              <p:cNvSpPr/>
              <p:nvPr/>
            </p:nvSpPr>
            <p:spPr>
              <a:xfrm>
                <a:off x="8313240" y="5747740"/>
                <a:ext cx="693587" cy="307846"/>
              </a:xfrm>
              <a:custGeom>
                <a:avLst/>
                <a:gdLst>
                  <a:gd name="connsiteX0" fmla="*/ 683705 w 693587"/>
                  <a:gd name="connsiteY0" fmla="*/ 305276 h 307846"/>
                  <a:gd name="connsiteX1" fmla="*/ 15716 w 693587"/>
                  <a:gd name="connsiteY1" fmla="*/ 288893 h 307846"/>
                  <a:gd name="connsiteX2" fmla="*/ 762 w 693587"/>
                  <a:gd name="connsiteY2" fmla="*/ 82582 h 307846"/>
                  <a:gd name="connsiteX3" fmla="*/ 762 w 693587"/>
                  <a:gd name="connsiteY3" fmla="*/ 79058 h 307846"/>
                  <a:gd name="connsiteX4" fmla="*/ 0 w 693587"/>
                  <a:gd name="connsiteY4" fmla="*/ 9525 h 307846"/>
                  <a:gd name="connsiteX5" fmla="*/ 0 w 693587"/>
                  <a:gd name="connsiteY5" fmla="*/ 0 h 307846"/>
                  <a:gd name="connsiteX6" fmla="*/ 405575 w 693587"/>
                  <a:gd name="connsiteY6" fmla="*/ 1143 h 307846"/>
                  <a:gd name="connsiteX7" fmla="*/ 405098 w 693587"/>
                  <a:gd name="connsiteY7" fmla="*/ 13811 h 307846"/>
                  <a:gd name="connsiteX8" fmla="*/ 402622 w 693587"/>
                  <a:gd name="connsiteY8" fmla="*/ 80486 h 307846"/>
                  <a:gd name="connsiteX9" fmla="*/ 402622 w 693587"/>
                  <a:gd name="connsiteY9" fmla="*/ 87344 h 307846"/>
                  <a:gd name="connsiteX10" fmla="*/ 663702 w 693587"/>
                  <a:gd name="connsiteY10" fmla="*/ 216598 h 307846"/>
                  <a:gd name="connsiteX11" fmla="*/ 683705 w 693587"/>
                  <a:gd name="connsiteY11" fmla="*/ 305276 h 307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3587" h="307846">
                    <a:moveTo>
                      <a:pt x="683705" y="305276"/>
                    </a:moveTo>
                    <a:cubicBezTo>
                      <a:pt x="661892" y="312325"/>
                      <a:pt x="39243" y="304229"/>
                      <a:pt x="15716" y="288893"/>
                    </a:cubicBezTo>
                    <a:cubicBezTo>
                      <a:pt x="6668" y="283178"/>
                      <a:pt x="2572" y="192405"/>
                      <a:pt x="762" y="82582"/>
                    </a:cubicBezTo>
                    <a:lnTo>
                      <a:pt x="762" y="79058"/>
                    </a:lnTo>
                    <a:cubicBezTo>
                      <a:pt x="286" y="56483"/>
                      <a:pt x="0" y="33147"/>
                      <a:pt x="0" y="9525"/>
                    </a:cubicBezTo>
                    <a:cubicBezTo>
                      <a:pt x="0" y="6287"/>
                      <a:pt x="0" y="3048"/>
                      <a:pt x="0" y="0"/>
                    </a:cubicBezTo>
                    <a:lnTo>
                      <a:pt x="405575" y="1143"/>
                    </a:lnTo>
                    <a:lnTo>
                      <a:pt x="405098" y="13811"/>
                    </a:lnTo>
                    <a:lnTo>
                      <a:pt x="402622" y="80486"/>
                    </a:lnTo>
                    <a:lnTo>
                      <a:pt x="402622" y="87344"/>
                    </a:lnTo>
                    <a:cubicBezTo>
                      <a:pt x="402622" y="87344"/>
                      <a:pt x="639604" y="196977"/>
                      <a:pt x="663702" y="216598"/>
                    </a:cubicBezTo>
                    <a:cubicBezTo>
                      <a:pt x="687800" y="236220"/>
                      <a:pt x="705517" y="298323"/>
                      <a:pt x="683705" y="30527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0F06EB0-ED1B-425E-9363-0023221E128A}"/>
                  </a:ext>
                </a:extLst>
              </p:cNvPr>
              <p:cNvSpPr/>
              <p:nvPr/>
            </p:nvSpPr>
            <p:spPr>
              <a:xfrm>
                <a:off x="8314098" y="5826798"/>
                <a:ext cx="692687" cy="228809"/>
              </a:xfrm>
              <a:custGeom>
                <a:avLst/>
                <a:gdLst>
                  <a:gd name="connsiteX0" fmla="*/ 682847 w 692687"/>
                  <a:gd name="connsiteY0" fmla="*/ 226219 h 228809"/>
                  <a:gd name="connsiteX1" fmla="*/ 239268 w 692687"/>
                  <a:gd name="connsiteY1" fmla="*/ 223838 h 228809"/>
                  <a:gd name="connsiteX2" fmla="*/ 14859 w 692687"/>
                  <a:gd name="connsiteY2" fmla="*/ 209836 h 228809"/>
                  <a:gd name="connsiteX3" fmla="*/ 0 w 692687"/>
                  <a:gd name="connsiteY3" fmla="*/ 8096 h 228809"/>
                  <a:gd name="connsiteX4" fmla="*/ 0 w 692687"/>
                  <a:gd name="connsiteY4" fmla="*/ 3524 h 228809"/>
                  <a:gd name="connsiteX5" fmla="*/ 0 w 692687"/>
                  <a:gd name="connsiteY5" fmla="*/ 0 h 228809"/>
                  <a:gd name="connsiteX6" fmla="*/ 401764 w 692687"/>
                  <a:gd name="connsiteY6" fmla="*/ 762 h 228809"/>
                  <a:gd name="connsiteX7" fmla="*/ 401764 w 692687"/>
                  <a:gd name="connsiteY7" fmla="*/ 7620 h 228809"/>
                  <a:gd name="connsiteX8" fmla="*/ 662750 w 692687"/>
                  <a:gd name="connsiteY8" fmla="*/ 136874 h 228809"/>
                  <a:gd name="connsiteX9" fmla="*/ 682847 w 692687"/>
                  <a:gd name="connsiteY9" fmla="*/ 226219 h 22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2687" h="228809">
                    <a:moveTo>
                      <a:pt x="682847" y="226219"/>
                    </a:moveTo>
                    <a:cubicBezTo>
                      <a:pt x="669322" y="230600"/>
                      <a:pt x="428149" y="229171"/>
                      <a:pt x="239268" y="223838"/>
                    </a:cubicBezTo>
                    <a:cubicBezTo>
                      <a:pt x="121348" y="220599"/>
                      <a:pt x="23908" y="215741"/>
                      <a:pt x="14859" y="209836"/>
                    </a:cubicBezTo>
                    <a:cubicBezTo>
                      <a:pt x="5810" y="203930"/>
                      <a:pt x="1810" y="115919"/>
                      <a:pt x="0" y="8096"/>
                    </a:cubicBezTo>
                    <a:cubicBezTo>
                      <a:pt x="0" y="6572"/>
                      <a:pt x="0" y="5048"/>
                      <a:pt x="0" y="3524"/>
                    </a:cubicBezTo>
                    <a:cubicBezTo>
                      <a:pt x="0" y="2000"/>
                      <a:pt x="0" y="1143"/>
                      <a:pt x="0" y="0"/>
                    </a:cubicBezTo>
                    <a:lnTo>
                      <a:pt x="401764" y="762"/>
                    </a:lnTo>
                    <a:lnTo>
                      <a:pt x="401764" y="7620"/>
                    </a:lnTo>
                    <a:cubicBezTo>
                      <a:pt x="401764" y="7620"/>
                      <a:pt x="638747" y="117253"/>
                      <a:pt x="662750" y="136874"/>
                    </a:cubicBezTo>
                    <a:cubicBezTo>
                      <a:pt x="686752" y="156496"/>
                      <a:pt x="704659" y="219265"/>
                      <a:pt x="682847" y="22621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A92479C2-539B-427A-94BE-09F671658214}"/>
                  </a:ext>
                </a:extLst>
              </p:cNvPr>
              <p:cNvSpPr/>
              <p:nvPr/>
            </p:nvSpPr>
            <p:spPr>
              <a:xfrm>
                <a:off x="8357079" y="6021546"/>
                <a:ext cx="634781" cy="9559"/>
              </a:xfrm>
              <a:custGeom>
                <a:avLst/>
                <a:gdLst>
                  <a:gd name="connsiteX0" fmla="*/ 633103 w 634781"/>
                  <a:gd name="connsiteY0" fmla="*/ 7277 h 9559"/>
                  <a:gd name="connsiteX1" fmla="*/ 643 w 634781"/>
                  <a:gd name="connsiteY1" fmla="*/ 1372 h 9559"/>
                  <a:gd name="connsiteX2" fmla="*/ 643 w 634781"/>
                  <a:gd name="connsiteY2" fmla="*/ 2038 h 9559"/>
                  <a:gd name="connsiteX3" fmla="*/ 633103 w 634781"/>
                  <a:gd name="connsiteY3" fmla="*/ 8992 h 9559"/>
                  <a:gd name="connsiteX4" fmla="*/ 633103 w 634781"/>
                  <a:gd name="connsiteY4" fmla="*/ 7277 h 9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781" h="9559">
                    <a:moveTo>
                      <a:pt x="633103" y="7277"/>
                    </a:moveTo>
                    <a:cubicBezTo>
                      <a:pt x="528328" y="3277"/>
                      <a:pt x="104656" y="-2724"/>
                      <a:pt x="643" y="1372"/>
                    </a:cubicBezTo>
                    <a:cubicBezTo>
                      <a:pt x="-214" y="1372"/>
                      <a:pt x="-214" y="2038"/>
                      <a:pt x="643" y="2038"/>
                    </a:cubicBezTo>
                    <a:cubicBezTo>
                      <a:pt x="104561" y="8230"/>
                      <a:pt x="528137" y="10802"/>
                      <a:pt x="633103" y="8992"/>
                    </a:cubicBezTo>
                    <a:cubicBezTo>
                      <a:pt x="635294" y="8896"/>
                      <a:pt x="635389" y="7277"/>
                      <a:pt x="633103" y="72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008BBF43-98B9-4AC0-9694-09211E51C92A}"/>
                  </a:ext>
                </a:extLst>
              </p:cNvPr>
              <p:cNvSpPr/>
              <p:nvPr/>
            </p:nvSpPr>
            <p:spPr>
              <a:xfrm>
                <a:off x="8636208" y="5825849"/>
                <a:ext cx="126489" cy="32435"/>
              </a:xfrm>
              <a:custGeom>
                <a:avLst/>
                <a:gdLst>
                  <a:gd name="connsiteX0" fmla="*/ 124327 w 126489"/>
                  <a:gd name="connsiteY0" fmla="*/ 3425 h 32435"/>
                  <a:gd name="connsiteX1" fmla="*/ 502 w 126489"/>
                  <a:gd name="connsiteY1" fmla="*/ 29905 h 32435"/>
                  <a:gd name="connsiteX2" fmla="*/ 2216 w 126489"/>
                  <a:gd name="connsiteY2" fmla="*/ 32381 h 32435"/>
                  <a:gd name="connsiteX3" fmla="*/ 124327 w 126489"/>
                  <a:gd name="connsiteY3" fmla="*/ 8664 h 32435"/>
                  <a:gd name="connsiteX4" fmla="*/ 126441 w 126489"/>
                  <a:gd name="connsiteY4" fmla="*/ 5540 h 32435"/>
                  <a:gd name="connsiteX5" fmla="*/ 124327 w 126489"/>
                  <a:gd name="connsiteY5" fmla="*/ 3425 h 32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489" h="32435">
                    <a:moveTo>
                      <a:pt x="124327" y="3425"/>
                    </a:moveTo>
                    <a:cubicBezTo>
                      <a:pt x="83083" y="-4766"/>
                      <a:pt x="32506" y="854"/>
                      <a:pt x="502" y="29905"/>
                    </a:cubicBezTo>
                    <a:cubicBezTo>
                      <a:pt x="-737" y="31048"/>
                      <a:pt x="502" y="32762"/>
                      <a:pt x="2216" y="32381"/>
                    </a:cubicBezTo>
                    <a:cubicBezTo>
                      <a:pt x="41945" y="20084"/>
                      <a:pt x="82883" y="12131"/>
                      <a:pt x="124327" y="8664"/>
                    </a:cubicBezTo>
                    <a:cubicBezTo>
                      <a:pt x="125774" y="8388"/>
                      <a:pt x="126717" y="6987"/>
                      <a:pt x="126441" y="5540"/>
                    </a:cubicBezTo>
                    <a:cubicBezTo>
                      <a:pt x="126241" y="4473"/>
                      <a:pt x="125403" y="3635"/>
                      <a:pt x="124327" y="34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AF787E39-26FD-4002-A537-21FDD0DAEA51}"/>
                  </a:ext>
                </a:extLst>
              </p:cNvPr>
              <p:cNvSpPr/>
              <p:nvPr/>
            </p:nvSpPr>
            <p:spPr>
              <a:xfrm>
                <a:off x="8665738" y="5844191"/>
                <a:ext cx="126366" cy="32405"/>
              </a:xfrm>
              <a:custGeom>
                <a:avLst/>
                <a:gdLst>
                  <a:gd name="connsiteX0" fmla="*/ 124325 w 126366"/>
                  <a:gd name="connsiteY0" fmla="*/ 3466 h 32405"/>
                  <a:gd name="connsiteX1" fmla="*/ 499 w 126366"/>
                  <a:gd name="connsiteY1" fmla="*/ 29946 h 32405"/>
                  <a:gd name="connsiteX2" fmla="*/ 2309 w 126366"/>
                  <a:gd name="connsiteY2" fmla="*/ 32327 h 32405"/>
                  <a:gd name="connsiteX3" fmla="*/ 124039 w 126366"/>
                  <a:gd name="connsiteY3" fmla="*/ 8705 h 32405"/>
                  <a:gd name="connsiteX4" fmla="*/ 126344 w 126366"/>
                  <a:gd name="connsiteY4" fmla="*/ 5724 h 32405"/>
                  <a:gd name="connsiteX5" fmla="*/ 124325 w 126366"/>
                  <a:gd name="connsiteY5" fmla="*/ 3466 h 32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366" h="32405">
                    <a:moveTo>
                      <a:pt x="124325" y="3466"/>
                    </a:moveTo>
                    <a:cubicBezTo>
                      <a:pt x="83081" y="-4820"/>
                      <a:pt x="32504" y="895"/>
                      <a:pt x="499" y="29946"/>
                    </a:cubicBezTo>
                    <a:cubicBezTo>
                      <a:pt x="-739" y="30994"/>
                      <a:pt x="499" y="32804"/>
                      <a:pt x="2309" y="32327"/>
                    </a:cubicBezTo>
                    <a:cubicBezTo>
                      <a:pt x="41924" y="20135"/>
                      <a:pt x="82738" y="12210"/>
                      <a:pt x="124039" y="8705"/>
                    </a:cubicBezTo>
                    <a:cubicBezTo>
                      <a:pt x="125496" y="8515"/>
                      <a:pt x="126534" y="7181"/>
                      <a:pt x="126344" y="5724"/>
                    </a:cubicBezTo>
                    <a:cubicBezTo>
                      <a:pt x="126210" y="4619"/>
                      <a:pt x="125401" y="3724"/>
                      <a:pt x="124325" y="34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976E087-CFFF-4E8A-8B59-B6193B8CB14B}"/>
                  </a:ext>
                </a:extLst>
              </p:cNvPr>
              <p:cNvSpPr/>
              <p:nvPr/>
            </p:nvSpPr>
            <p:spPr>
              <a:xfrm>
                <a:off x="8695263" y="5862477"/>
                <a:ext cx="126759" cy="32383"/>
              </a:xfrm>
              <a:custGeom>
                <a:avLst/>
                <a:gdLst>
                  <a:gd name="connsiteX0" fmla="*/ 124327 w 126759"/>
                  <a:gd name="connsiteY0" fmla="*/ 3468 h 32383"/>
                  <a:gd name="connsiteX1" fmla="*/ 502 w 126759"/>
                  <a:gd name="connsiteY1" fmla="*/ 29852 h 32383"/>
                  <a:gd name="connsiteX2" fmla="*/ 2216 w 126759"/>
                  <a:gd name="connsiteY2" fmla="*/ 32329 h 32383"/>
                  <a:gd name="connsiteX3" fmla="*/ 124041 w 126759"/>
                  <a:gd name="connsiteY3" fmla="*/ 8612 h 32383"/>
                  <a:gd name="connsiteX4" fmla="*/ 126755 w 126759"/>
                  <a:gd name="connsiteY4" fmla="*/ 6183 h 32383"/>
                  <a:gd name="connsiteX5" fmla="*/ 124327 w 126759"/>
                  <a:gd name="connsiteY5" fmla="*/ 3468 h 32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759" h="32383">
                    <a:moveTo>
                      <a:pt x="124327" y="3468"/>
                    </a:moveTo>
                    <a:cubicBezTo>
                      <a:pt x="83179" y="-4818"/>
                      <a:pt x="32506" y="897"/>
                      <a:pt x="502" y="29852"/>
                    </a:cubicBezTo>
                    <a:cubicBezTo>
                      <a:pt x="-737" y="30996"/>
                      <a:pt x="502" y="32710"/>
                      <a:pt x="2216" y="32329"/>
                    </a:cubicBezTo>
                    <a:cubicBezTo>
                      <a:pt x="41859" y="20099"/>
                      <a:pt x="82702" y="12146"/>
                      <a:pt x="124041" y="8612"/>
                    </a:cubicBezTo>
                    <a:cubicBezTo>
                      <a:pt x="125460" y="8688"/>
                      <a:pt x="126679" y="7602"/>
                      <a:pt x="126755" y="6183"/>
                    </a:cubicBezTo>
                    <a:cubicBezTo>
                      <a:pt x="126832" y="4764"/>
                      <a:pt x="125746" y="3544"/>
                      <a:pt x="124327" y="34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13BC216A-ADFF-46AF-A450-07F052D8BC2A}"/>
                  </a:ext>
                </a:extLst>
              </p:cNvPr>
              <p:cNvSpPr/>
              <p:nvPr/>
            </p:nvSpPr>
            <p:spPr>
              <a:xfrm>
                <a:off x="8686644" y="5726479"/>
                <a:ext cx="134457" cy="115569"/>
              </a:xfrm>
              <a:custGeom>
                <a:avLst/>
                <a:gdLst>
                  <a:gd name="connsiteX0" fmla="*/ 128659 w 134457"/>
                  <a:gd name="connsiteY0" fmla="*/ 13451 h 115569"/>
                  <a:gd name="connsiteX1" fmla="*/ 64937 w 134457"/>
                  <a:gd name="connsiteY1" fmla="*/ 14785 h 115569"/>
                  <a:gd name="connsiteX2" fmla="*/ 72 w 134457"/>
                  <a:gd name="connsiteY2" fmla="*/ 108606 h 115569"/>
                  <a:gd name="connsiteX3" fmla="*/ 662 w 134457"/>
                  <a:gd name="connsiteY3" fmla="*/ 109959 h 115569"/>
                  <a:gd name="connsiteX4" fmla="*/ 1024 w 134457"/>
                  <a:gd name="connsiteY4" fmla="*/ 110035 h 115569"/>
                  <a:gd name="connsiteX5" fmla="*/ 7501 w 134457"/>
                  <a:gd name="connsiteY5" fmla="*/ 115273 h 115569"/>
                  <a:gd name="connsiteX6" fmla="*/ 109419 w 134457"/>
                  <a:gd name="connsiteY6" fmla="*/ 72030 h 115569"/>
                  <a:gd name="connsiteX7" fmla="*/ 128659 w 134457"/>
                  <a:gd name="connsiteY7" fmla="*/ 13451 h 115569"/>
                  <a:gd name="connsiteX8" fmla="*/ 55698 w 134457"/>
                  <a:gd name="connsiteY8" fmla="*/ 86222 h 115569"/>
                  <a:gd name="connsiteX9" fmla="*/ 5596 w 134457"/>
                  <a:gd name="connsiteY9" fmla="*/ 105272 h 115569"/>
                  <a:gd name="connsiteX10" fmla="*/ 44649 w 134457"/>
                  <a:gd name="connsiteY10" fmla="*/ 51361 h 115569"/>
                  <a:gd name="connsiteX11" fmla="*/ 66842 w 134457"/>
                  <a:gd name="connsiteY11" fmla="*/ 27929 h 115569"/>
                  <a:gd name="connsiteX12" fmla="*/ 120372 w 134457"/>
                  <a:gd name="connsiteY12" fmla="*/ 38978 h 115569"/>
                  <a:gd name="connsiteX13" fmla="*/ 55698 w 134457"/>
                  <a:gd name="connsiteY13" fmla="*/ 86222 h 115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457" h="115569">
                    <a:moveTo>
                      <a:pt x="128659" y="13451"/>
                    </a:moveTo>
                    <a:cubicBezTo>
                      <a:pt x="112752" y="-9123"/>
                      <a:pt x="82368" y="497"/>
                      <a:pt x="64937" y="14785"/>
                    </a:cubicBezTo>
                    <a:cubicBezTo>
                      <a:pt x="35467" y="39835"/>
                      <a:pt x="13092" y="72182"/>
                      <a:pt x="72" y="108606"/>
                    </a:cubicBezTo>
                    <a:cubicBezTo>
                      <a:pt x="-138" y="109149"/>
                      <a:pt x="129" y="109749"/>
                      <a:pt x="662" y="109959"/>
                    </a:cubicBezTo>
                    <a:cubicBezTo>
                      <a:pt x="776" y="110006"/>
                      <a:pt x="900" y="110035"/>
                      <a:pt x="1024" y="110035"/>
                    </a:cubicBezTo>
                    <a:cubicBezTo>
                      <a:pt x="1024" y="113178"/>
                      <a:pt x="3882" y="116607"/>
                      <a:pt x="7501" y="115273"/>
                    </a:cubicBezTo>
                    <a:cubicBezTo>
                      <a:pt x="41791" y="103081"/>
                      <a:pt x="79891" y="94318"/>
                      <a:pt x="109419" y="72030"/>
                    </a:cubicBezTo>
                    <a:cubicBezTo>
                      <a:pt x="126659" y="58981"/>
                      <a:pt x="143709" y="34692"/>
                      <a:pt x="128659" y="13451"/>
                    </a:cubicBezTo>
                    <a:close/>
                    <a:moveTo>
                      <a:pt x="55698" y="86222"/>
                    </a:moveTo>
                    <a:cubicBezTo>
                      <a:pt x="38934" y="92604"/>
                      <a:pt x="22074" y="98128"/>
                      <a:pt x="5596" y="105272"/>
                    </a:cubicBezTo>
                    <a:cubicBezTo>
                      <a:pt x="17664" y="86632"/>
                      <a:pt x="30694" y="68639"/>
                      <a:pt x="44649" y="51361"/>
                    </a:cubicBezTo>
                    <a:cubicBezTo>
                      <a:pt x="51526" y="43074"/>
                      <a:pt x="58936" y="35244"/>
                      <a:pt x="66842" y="27929"/>
                    </a:cubicBezTo>
                    <a:cubicBezTo>
                      <a:pt x="79224" y="16976"/>
                      <a:pt x="128183" y="-6265"/>
                      <a:pt x="120372" y="38978"/>
                    </a:cubicBezTo>
                    <a:cubicBezTo>
                      <a:pt x="115991" y="63838"/>
                      <a:pt x="75605" y="78602"/>
                      <a:pt x="55698" y="862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02EE86DA-916C-4CA6-AD4F-EACFBF2EF7C8}"/>
                  </a:ext>
                </a:extLst>
              </p:cNvPr>
              <p:cNvSpPr/>
              <p:nvPr/>
            </p:nvSpPr>
            <p:spPr>
              <a:xfrm>
                <a:off x="8547059" y="5750730"/>
                <a:ext cx="149857" cy="91252"/>
              </a:xfrm>
              <a:custGeom>
                <a:avLst/>
                <a:gdLst>
                  <a:gd name="connsiteX0" fmla="*/ 34881 w 149857"/>
                  <a:gd name="connsiteY0" fmla="*/ 72162 h 91252"/>
                  <a:gd name="connsiteX1" fmla="*/ 144038 w 149857"/>
                  <a:gd name="connsiteY1" fmla="*/ 91212 h 91252"/>
                  <a:gd name="connsiteX2" fmla="*/ 149086 w 149857"/>
                  <a:gd name="connsiteY2" fmla="*/ 84640 h 91252"/>
                  <a:gd name="connsiteX3" fmla="*/ 149820 w 149857"/>
                  <a:gd name="connsiteY3" fmla="*/ 83354 h 91252"/>
                  <a:gd name="connsiteX4" fmla="*/ 149658 w 149857"/>
                  <a:gd name="connsiteY4" fmla="*/ 83021 h 91252"/>
                  <a:gd name="connsiteX5" fmla="*/ 64980 w 149857"/>
                  <a:gd name="connsiteY5" fmla="*/ 6821 h 91252"/>
                  <a:gd name="connsiteX6" fmla="*/ 2592 w 149857"/>
                  <a:gd name="connsiteY6" fmla="*/ 20156 h 91252"/>
                  <a:gd name="connsiteX7" fmla="*/ 34881 w 149857"/>
                  <a:gd name="connsiteY7" fmla="*/ 72162 h 91252"/>
                  <a:gd name="connsiteX8" fmla="*/ 16593 w 149857"/>
                  <a:gd name="connsiteY8" fmla="*/ 42444 h 91252"/>
                  <a:gd name="connsiteX9" fmla="*/ 66123 w 149857"/>
                  <a:gd name="connsiteY9" fmla="*/ 19394 h 91252"/>
                  <a:gd name="connsiteX10" fmla="*/ 93079 w 149857"/>
                  <a:gd name="connsiteY10" fmla="*/ 37015 h 91252"/>
                  <a:gd name="connsiteX11" fmla="*/ 143562 w 149857"/>
                  <a:gd name="connsiteY11" fmla="*/ 80544 h 91252"/>
                  <a:gd name="connsiteX12" fmla="*/ 90412 w 149857"/>
                  <a:gd name="connsiteY12" fmla="*/ 73591 h 91252"/>
                  <a:gd name="connsiteX13" fmla="*/ 16593 w 149857"/>
                  <a:gd name="connsiteY13" fmla="*/ 4244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857" h="91252">
                    <a:moveTo>
                      <a:pt x="34881" y="72162"/>
                    </a:moveTo>
                    <a:cubicBezTo>
                      <a:pt x="68695" y="87116"/>
                      <a:pt x="107843" y="86926"/>
                      <a:pt x="144038" y="91212"/>
                    </a:cubicBezTo>
                    <a:cubicBezTo>
                      <a:pt x="147753" y="91689"/>
                      <a:pt x="149658" y="87783"/>
                      <a:pt x="149086" y="84640"/>
                    </a:cubicBezTo>
                    <a:cubicBezTo>
                      <a:pt x="149648" y="84488"/>
                      <a:pt x="149972" y="83907"/>
                      <a:pt x="149820" y="83354"/>
                    </a:cubicBezTo>
                    <a:cubicBezTo>
                      <a:pt x="149781" y="83230"/>
                      <a:pt x="149724" y="83116"/>
                      <a:pt x="149658" y="83021"/>
                    </a:cubicBezTo>
                    <a:cubicBezTo>
                      <a:pt x="128579" y="50655"/>
                      <a:pt x="99385" y="24385"/>
                      <a:pt x="64980" y="6821"/>
                    </a:cubicBezTo>
                    <a:cubicBezTo>
                      <a:pt x="44692" y="-2704"/>
                      <a:pt x="12974" y="-5467"/>
                      <a:pt x="2592" y="20156"/>
                    </a:cubicBezTo>
                    <a:cubicBezTo>
                      <a:pt x="-7791" y="45778"/>
                      <a:pt x="15069" y="63399"/>
                      <a:pt x="34881" y="72162"/>
                    </a:cubicBezTo>
                    <a:close/>
                    <a:moveTo>
                      <a:pt x="16593" y="42444"/>
                    </a:moveTo>
                    <a:cubicBezTo>
                      <a:pt x="-1504" y="249"/>
                      <a:pt x="51550" y="11583"/>
                      <a:pt x="66123" y="19394"/>
                    </a:cubicBezTo>
                    <a:cubicBezTo>
                      <a:pt x="75505" y="24633"/>
                      <a:pt x="84516" y="30519"/>
                      <a:pt x="93079" y="37015"/>
                    </a:cubicBezTo>
                    <a:cubicBezTo>
                      <a:pt x="111177" y="50255"/>
                      <a:pt x="126988" y="65590"/>
                      <a:pt x="143562" y="80544"/>
                    </a:cubicBezTo>
                    <a:cubicBezTo>
                      <a:pt x="125940" y="77496"/>
                      <a:pt x="108129" y="75972"/>
                      <a:pt x="90412" y="73591"/>
                    </a:cubicBezTo>
                    <a:cubicBezTo>
                      <a:pt x="69267" y="70829"/>
                      <a:pt x="26595" y="65781"/>
                      <a:pt x="16593" y="424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FB759A24-D4FD-4667-B20F-7692555A5387}"/>
                  </a:ext>
                </a:extLst>
              </p:cNvPr>
              <p:cNvSpPr/>
              <p:nvPr/>
            </p:nvSpPr>
            <p:spPr>
              <a:xfrm>
                <a:off x="8314098" y="5834894"/>
                <a:ext cx="239267" cy="215741"/>
              </a:xfrm>
              <a:custGeom>
                <a:avLst/>
                <a:gdLst>
                  <a:gd name="connsiteX0" fmla="*/ 239268 w 239267"/>
                  <a:gd name="connsiteY0" fmla="*/ 215741 h 215741"/>
                  <a:gd name="connsiteX1" fmla="*/ 14859 w 239267"/>
                  <a:gd name="connsiteY1" fmla="*/ 201740 h 215741"/>
                  <a:gd name="connsiteX2" fmla="*/ 0 w 239267"/>
                  <a:gd name="connsiteY2" fmla="*/ 0 h 215741"/>
                  <a:gd name="connsiteX3" fmla="*/ 239268 w 239267"/>
                  <a:gd name="connsiteY3" fmla="*/ 215741 h 21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267" h="215741">
                    <a:moveTo>
                      <a:pt x="239268" y="215741"/>
                    </a:moveTo>
                    <a:cubicBezTo>
                      <a:pt x="121348" y="212503"/>
                      <a:pt x="23908" y="207645"/>
                      <a:pt x="14859" y="201740"/>
                    </a:cubicBezTo>
                    <a:cubicBezTo>
                      <a:pt x="5810" y="195834"/>
                      <a:pt x="1810" y="107823"/>
                      <a:pt x="0" y="0"/>
                    </a:cubicBezTo>
                    <a:cubicBezTo>
                      <a:pt x="48387" y="43148"/>
                      <a:pt x="168497" y="150304"/>
                      <a:pt x="239268" y="2157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2E30DEB-53FB-44D5-86D1-C8098B857ED6}"/>
                  </a:ext>
                </a:extLst>
              </p:cNvPr>
              <p:cNvSpPr/>
              <p:nvPr/>
            </p:nvSpPr>
            <p:spPr>
              <a:xfrm>
                <a:off x="8186939" y="3630904"/>
                <a:ext cx="556069" cy="2159888"/>
              </a:xfrm>
              <a:custGeom>
                <a:avLst/>
                <a:gdLst>
                  <a:gd name="connsiteX0" fmla="*/ 0 w 556069"/>
                  <a:gd name="connsiteY0" fmla="*/ 0 h 2159888"/>
                  <a:gd name="connsiteX1" fmla="*/ 108775 w 556069"/>
                  <a:gd name="connsiteY1" fmla="*/ 1132427 h 2159888"/>
                  <a:gd name="connsiteX2" fmla="*/ 115919 w 556069"/>
                  <a:gd name="connsiteY2" fmla="*/ 1377982 h 2159888"/>
                  <a:gd name="connsiteX3" fmla="*/ 117158 w 556069"/>
                  <a:gd name="connsiteY3" fmla="*/ 2159889 h 2159888"/>
                  <a:gd name="connsiteX4" fmla="*/ 556070 w 556069"/>
                  <a:gd name="connsiteY4" fmla="*/ 2159889 h 2159888"/>
                  <a:gd name="connsiteX5" fmla="*/ 523684 w 556069"/>
                  <a:gd name="connsiteY5" fmla="*/ 1127950 h 2159888"/>
                  <a:gd name="connsiteX6" fmla="*/ 380047 w 556069"/>
                  <a:gd name="connsiteY6" fmla="*/ 0 h 215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6069" h="2159888">
                    <a:moveTo>
                      <a:pt x="0" y="0"/>
                    </a:moveTo>
                    <a:cubicBezTo>
                      <a:pt x="0" y="0"/>
                      <a:pt x="93536" y="1052131"/>
                      <a:pt x="108775" y="1132427"/>
                    </a:cubicBezTo>
                    <a:cubicBezTo>
                      <a:pt x="112300" y="1150715"/>
                      <a:pt x="114491" y="1250156"/>
                      <a:pt x="115919" y="1377982"/>
                    </a:cubicBezTo>
                    <a:cubicBezTo>
                      <a:pt x="119158" y="1656874"/>
                      <a:pt x="117158" y="2159889"/>
                      <a:pt x="117158" y="2159889"/>
                    </a:cubicBezTo>
                    <a:lnTo>
                      <a:pt x="556070" y="2159889"/>
                    </a:lnTo>
                    <a:cubicBezTo>
                      <a:pt x="556070" y="2159889"/>
                      <a:pt x="543116" y="1288351"/>
                      <a:pt x="523684" y="1127950"/>
                    </a:cubicBezTo>
                    <a:cubicBezTo>
                      <a:pt x="504254" y="967549"/>
                      <a:pt x="380047" y="0"/>
                      <a:pt x="3800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B24C49A-7980-470D-8980-27A89A69AF80}"/>
                  </a:ext>
                </a:extLst>
              </p:cNvPr>
              <p:cNvSpPr/>
              <p:nvPr/>
            </p:nvSpPr>
            <p:spPr>
              <a:xfrm>
                <a:off x="8320265" y="5711230"/>
                <a:ext cx="404293" cy="8356"/>
              </a:xfrm>
              <a:custGeom>
                <a:avLst/>
                <a:gdLst>
                  <a:gd name="connsiteX0" fmla="*/ 402931 w 404293"/>
                  <a:gd name="connsiteY0" fmla="*/ 3078 h 8356"/>
                  <a:gd name="connsiteX1" fmla="*/ 285679 w 404293"/>
                  <a:gd name="connsiteY1" fmla="*/ 506 h 8356"/>
                  <a:gd name="connsiteX2" fmla="*/ 500 w 404293"/>
                  <a:gd name="connsiteY2" fmla="*/ 3364 h 8356"/>
                  <a:gd name="connsiteX3" fmla="*/ 500 w 404293"/>
                  <a:gd name="connsiteY3" fmla="*/ 4793 h 8356"/>
                  <a:gd name="connsiteX4" fmla="*/ 285679 w 404293"/>
                  <a:gd name="connsiteY4" fmla="*/ 7745 h 8356"/>
                  <a:gd name="connsiteX5" fmla="*/ 402931 w 404293"/>
                  <a:gd name="connsiteY5" fmla="*/ 5078 h 8356"/>
                  <a:gd name="connsiteX6" fmla="*/ 404246 w 404293"/>
                  <a:gd name="connsiteY6" fmla="*/ 4392 h 8356"/>
                  <a:gd name="connsiteX7" fmla="*/ 403560 w 404293"/>
                  <a:gd name="connsiteY7" fmla="*/ 3078 h 8356"/>
                  <a:gd name="connsiteX8" fmla="*/ 402931 w 404293"/>
                  <a:gd name="connsiteY8" fmla="*/ 3078 h 8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293" h="8356">
                    <a:moveTo>
                      <a:pt x="402931" y="3078"/>
                    </a:moveTo>
                    <a:cubicBezTo>
                      <a:pt x="334447" y="1649"/>
                      <a:pt x="354163" y="1078"/>
                      <a:pt x="285679" y="506"/>
                    </a:cubicBezTo>
                    <a:cubicBezTo>
                      <a:pt x="252151" y="506"/>
                      <a:pt x="31837" y="-1780"/>
                      <a:pt x="500" y="3364"/>
                    </a:cubicBezTo>
                    <a:cubicBezTo>
                      <a:pt x="-167" y="3364"/>
                      <a:pt x="-167" y="4697"/>
                      <a:pt x="500" y="4793"/>
                    </a:cubicBezTo>
                    <a:cubicBezTo>
                      <a:pt x="31837" y="10031"/>
                      <a:pt x="252151" y="8031"/>
                      <a:pt x="285679" y="7745"/>
                    </a:cubicBezTo>
                    <a:cubicBezTo>
                      <a:pt x="354163" y="7078"/>
                      <a:pt x="334447" y="6507"/>
                      <a:pt x="402931" y="5078"/>
                    </a:cubicBezTo>
                    <a:cubicBezTo>
                      <a:pt x="403484" y="5250"/>
                      <a:pt x="404074" y="4945"/>
                      <a:pt x="404246" y="4392"/>
                    </a:cubicBezTo>
                    <a:cubicBezTo>
                      <a:pt x="404417" y="3840"/>
                      <a:pt x="404112" y="3249"/>
                      <a:pt x="403560" y="3078"/>
                    </a:cubicBezTo>
                    <a:cubicBezTo>
                      <a:pt x="403350" y="3011"/>
                      <a:pt x="403131" y="3011"/>
                      <a:pt x="402931" y="30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6F19DA0-ED51-4DF0-96C8-D05E93E90AC8}"/>
                  </a:ext>
                </a:extLst>
              </p:cNvPr>
              <p:cNvSpPr/>
              <p:nvPr/>
            </p:nvSpPr>
            <p:spPr>
              <a:xfrm>
                <a:off x="8242465" y="3680363"/>
                <a:ext cx="147927" cy="1991903"/>
              </a:xfrm>
              <a:custGeom>
                <a:avLst/>
                <a:gdLst>
                  <a:gd name="connsiteX0" fmla="*/ 145070 w 147927"/>
                  <a:gd name="connsiteY0" fmla="*/ 1535787 h 1991903"/>
                  <a:gd name="connsiteX1" fmla="*/ 143641 w 147927"/>
                  <a:gd name="connsiteY1" fmla="*/ 1345287 h 1991903"/>
                  <a:gd name="connsiteX2" fmla="*/ 140307 w 147927"/>
                  <a:gd name="connsiteY2" fmla="*/ 1160217 h 1991903"/>
                  <a:gd name="connsiteX3" fmla="*/ 91063 w 147927"/>
                  <a:gd name="connsiteY3" fmla="*/ 789599 h 1991903"/>
                  <a:gd name="connsiteX4" fmla="*/ 44486 w 147927"/>
                  <a:gd name="connsiteY4" fmla="*/ 418124 h 1991903"/>
                  <a:gd name="connsiteX5" fmla="*/ 1433 w 147927"/>
                  <a:gd name="connsiteY5" fmla="*/ 643 h 1991903"/>
                  <a:gd name="connsiteX6" fmla="*/ 4 w 147927"/>
                  <a:gd name="connsiteY6" fmla="*/ 643 h 1991903"/>
                  <a:gd name="connsiteX7" fmla="*/ 78109 w 147927"/>
                  <a:gd name="connsiteY7" fmla="*/ 744450 h 1991903"/>
                  <a:gd name="connsiteX8" fmla="*/ 106208 w 147927"/>
                  <a:gd name="connsiteY8" fmla="*/ 928378 h 1991903"/>
                  <a:gd name="connsiteX9" fmla="*/ 131545 w 147927"/>
                  <a:gd name="connsiteY9" fmla="*/ 1114973 h 1991903"/>
                  <a:gd name="connsiteX10" fmla="*/ 137736 w 147927"/>
                  <a:gd name="connsiteY10" fmla="*/ 1299282 h 1991903"/>
                  <a:gd name="connsiteX11" fmla="*/ 139545 w 147927"/>
                  <a:gd name="connsiteY11" fmla="*/ 1489782 h 1991903"/>
                  <a:gd name="connsiteX12" fmla="*/ 143737 w 147927"/>
                  <a:gd name="connsiteY12" fmla="*/ 1989939 h 1991903"/>
                  <a:gd name="connsiteX13" fmla="*/ 147928 w 147927"/>
                  <a:gd name="connsiteY13" fmla="*/ 1989939 h 1991903"/>
                  <a:gd name="connsiteX14" fmla="*/ 145070 w 147927"/>
                  <a:gd name="connsiteY14" fmla="*/ 1535787 h 199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7927" h="1991903">
                    <a:moveTo>
                      <a:pt x="145070" y="1535787"/>
                    </a:moveTo>
                    <a:lnTo>
                      <a:pt x="143641" y="1345287"/>
                    </a:lnTo>
                    <a:cubicBezTo>
                      <a:pt x="143165" y="1283565"/>
                      <a:pt x="143641" y="1221462"/>
                      <a:pt x="140307" y="1160217"/>
                    </a:cubicBezTo>
                    <a:cubicBezTo>
                      <a:pt x="134402" y="1035534"/>
                      <a:pt x="109066" y="912566"/>
                      <a:pt x="91063" y="789599"/>
                    </a:cubicBezTo>
                    <a:cubicBezTo>
                      <a:pt x="73061" y="666631"/>
                      <a:pt x="58107" y="541949"/>
                      <a:pt x="44486" y="418124"/>
                    </a:cubicBezTo>
                    <a:cubicBezTo>
                      <a:pt x="29246" y="279059"/>
                      <a:pt x="15911" y="139803"/>
                      <a:pt x="1433" y="643"/>
                    </a:cubicBezTo>
                    <a:cubicBezTo>
                      <a:pt x="1433" y="-214"/>
                      <a:pt x="-91" y="-214"/>
                      <a:pt x="4" y="643"/>
                    </a:cubicBezTo>
                    <a:cubicBezTo>
                      <a:pt x="20674" y="249055"/>
                      <a:pt x="43724" y="497467"/>
                      <a:pt x="78109" y="744450"/>
                    </a:cubicBezTo>
                    <a:cubicBezTo>
                      <a:pt x="86682" y="805915"/>
                      <a:pt x="96045" y="867227"/>
                      <a:pt x="106208" y="928378"/>
                    </a:cubicBezTo>
                    <a:cubicBezTo>
                      <a:pt x="116400" y="990386"/>
                      <a:pt x="126591" y="1052203"/>
                      <a:pt x="131545" y="1114973"/>
                    </a:cubicBezTo>
                    <a:cubicBezTo>
                      <a:pt x="136498" y="1177742"/>
                      <a:pt x="137069" y="1237845"/>
                      <a:pt x="137736" y="1299282"/>
                    </a:cubicBezTo>
                    <a:cubicBezTo>
                      <a:pt x="138307" y="1362785"/>
                      <a:pt x="138907" y="1426278"/>
                      <a:pt x="139545" y="1489782"/>
                    </a:cubicBezTo>
                    <a:cubicBezTo>
                      <a:pt x="140974" y="1631037"/>
                      <a:pt x="142308" y="1848588"/>
                      <a:pt x="143737" y="1989939"/>
                    </a:cubicBezTo>
                    <a:cubicBezTo>
                      <a:pt x="143737" y="1992606"/>
                      <a:pt x="147928" y="1992511"/>
                      <a:pt x="147928" y="1989939"/>
                    </a:cubicBezTo>
                    <a:cubicBezTo>
                      <a:pt x="146594" y="1864019"/>
                      <a:pt x="146023" y="1661708"/>
                      <a:pt x="145070" y="15357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2C51DF4-68D2-4ABA-85B9-E32921C7C39E}"/>
                  </a:ext>
                </a:extLst>
              </p:cNvPr>
              <p:cNvSpPr/>
              <p:nvPr/>
            </p:nvSpPr>
            <p:spPr>
              <a:xfrm>
                <a:off x="8094451" y="3630523"/>
                <a:ext cx="417956" cy="1378362"/>
              </a:xfrm>
              <a:custGeom>
                <a:avLst/>
                <a:gdLst>
                  <a:gd name="connsiteX0" fmla="*/ 0 w 417956"/>
                  <a:gd name="connsiteY0" fmla="*/ 381 h 1378362"/>
                  <a:gd name="connsiteX1" fmla="*/ 201263 w 417956"/>
                  <a:gd name="connsiteY1" fmla="*/ 1132808 h 1378362"/>
                  <a:gd name="connsiteX2" fmla="*/ 208407 w 417956"/>
                  <a:gd name="connsiteY2" fmla="*/ 1378363 h 1378362"/>
                  <a:gd name="connsiteX3" fmla="*/ 208407 w 417956"/>
                  <a:gd name="connsiteY3" fmla="*/ 1378363 h 1378362"/>
                  <a:gd name="connsiteX4" fmla="*/ 417957 w 417956"/>
                  <a:gd name="connsiteY4" fmla="*/ 0 h 137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956" h="1378362">
                    <a:moveTo>
                      <a:pt x="0" y="381"/>
                    </a:moveTo>
                    <a:cubicBezTo>
                      <a:pt x="0" y="381"/>
                      <a:pt x="186023" y="1052513"/>
                      <a:pt x="201263" y="1132808"/>
                    </a:cubicBezTo>
                    <a:cubicBezTo>
                      <a:pt x="204788" y="1151096"/>
                      <a:pt x="206978" y="1250537"/>
                      <a:pt x="208407" y="1378363"/>
                    </a:cubicBezTo>
                    <a:lnTo>
                      <a:pt x="208407" y="1378363"/>
                    </a:lnTo>
                    <a:lnTo>
                      <a:pt x="417957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09916923-CD99-4D49-A5AE-F3423C0F09DF}"/>
                  </a:ext>
                </a:extLst>
              </p:cNvPr>
              <p:cNvSpPr/>
              <p:nvPr/>
            </p:nvSpPr>
            <p:spPr>
              <a:xfrm>
                <a:off x="7816527" y="5415032"/>
                <a:ext cx="682126" cy="675526"/>
              </a:xfrm>
              <a:custGeom>
                <a:avLst/>
                <a:gdLst>
                  <a:gd name="connsiteX0" fmla="*/ 670735 w 682126"/>
                  <a:gd name="connsiteY0" fmla="*/ 675132 h 675526"/>
                  <a:gd name="connsiteX1" fmla="*/ 5605 w 682126"/>
                  <a:gd name="connsiteY1" fmla="*/ 611410 h 675526"/>
                  <a:gd name="connsiteX2" fmla="*/ 5605 w 682126"/>
                  <a:gd name="connsiteY2" fmla="*/ 404527 h 675526"/>
                  <a:gd name="connsiteX3" fmla="*/ 5605 w 682126"/>
                  <a:gd name="connsiteY3" fmla="*/ 401098 h 675526"/>
                  <a:gd name="connsiteX4" fmla="*/ 9796 w 682126"/>
                  <a:gd name="connsiteY4" fmla="*/ 331661 h 675526"/>
                  <a:gd name="connsiteX5" fmla="*/ 10367 w 682126"/>
                  <a:gd name="connsiteY5" fmla="*/ 322136 h 675526"/>
                  <a:gd name="connsiteX6" fmla="*/ 34846 w 682126"/>
                  <a:gd name="connsiteY6" fmla="*/ 0 h 675526"/>
                  <a:gd name="connsiteX7" fmla="*/ 450041 w 682126"/>
                  <a:gd name="connsiteY7" fmla="*/ 33719 h 675526"/>
                  <a:gd name="connsiteX8" fmla="*/ 414894 w 682126"/>
                  <a:gd name="connsiteY8" fmla="*/ 351949 h 675526"/>
                  <a:gd name="connsiteX9" fmla="*/ 413465 w 682126"/>
                  <a:gd name="connsiteY9" fmla="*/ 364617 h 675526"/>
                  <a:gd name="connsiteX10" fmla="*/ 406321 w 682126"/>
                  <a:gd name="connsiteY10" fmla="*/ 430435 h 675526"/>
                  <a:gd name="connsiteX11" fmla="*/ 405559 w 682126"/>
                  <a:gd name="connsiteY11" fmla="*/ 437293 h 675526"/>
                  <a:gd name="connsiteX12" fmla="*/ 656829 w 682126"/>
                  <a:gd name="connsiteY12" fmla="*/ 584740 h 675526"/>
                  <a:gd name="connsiteX13" fmla="*/ 670735 w 682126"/>
                  <a:gd name="connsiteY13" fmla="*/ 675132 h 67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126" h="675526">
                    <a:moveTo>
                      <a:pt x="670735" y="675132"/>
                    </a:moveTo>
                    <a:cubicBezTo>
                      <a:pt x="648447" y="680561"/>
                      <a:pt x="27893" y="628460"/>
                      <a:pt x="5605" y="611410"/>
                    </a:cubicBezTo>
                    <a:cubicBezTo>
                      <a:pt x="-2968" y="605123"/>
                      <a:pt x="-682" y="514255"/>
                      <a:pt x="5605" y="404527"/>
                    </a:cubicBezTo>
                    <a:cubicBezTo>
                      <a:pt x="5605" y="403384"/>
                      <a:pt x="5605" y="402241"/>
                      <a:pt x="5605" y="401098"/>
                    </a:cubicBezTo>
                    <a:cubicBezTo>
                      <a:pt x="6748" y="378523"/>
                      <a:pt x="8176" y="355187"/>
                      <a:pt x="9796" y="331661"/>
                    </a:cubicBezTo>
                    <a:lnTo>
                      <a:pt x="10367" y="322136"/>
                    </a:lnTo>
                    <a:cubicBezTo>
                      <a:pt x="20749" y="163925"/>
                      <a:pt x="34846" y="0"/>
                      <a:pt x="34846" y="0"/>
                    </a:cubicBezTo>
                    <a:lnTo>
                      <a:pt x="450041" y="33719"/>
                    </a:lnTo>
                    <a:lnTo>
                      <a:pt x="414894" y="351949"/>
                    </a:lnTo>
                    <a:lnTo>
                      <a:pt x="413465" y="364617"/>
                    </a:lnTo>
                    <a:lnTo>
                      <a:pt x="406321" y="430435"/>
                    </a:lnTo>
                    <a:lnTo>
                      <a:pt x="405559" y="437293"/>
                    </a:lnTo>
                    <a:cubicBezTo>
                      <a:pt x="405559" y="437293"/>
                      <a:pt x="634159" y="563499"/>
                      <a:pt x="656829" y="584740"/>
                    </a:cubicBezTo>
                    <a:cubicBezTo>
                      <a:pt x="679498" y="605980"/>
                      <a:pt x="693024" y="669988"/>
                      <a:pt x="670735" y="675132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49B6905E-7F72-48EB-87BB-BD4531C7B8E5}"/>
                  </a:ext>
                </a:extLst>
              </p:cNvPr>
              <p:cNvSpPr/>
              <p:nvPr/>
            </p:nvSpPr>
            <p:spPr>
              <a:xfrm>
                <a:off x="7816527" y="5737168"/>
                <a:ext cx="682126" cy="353391"/>
              </a:xfrm>
              <a:custGeom>
                <a:avLst/>
                <a:gdLst>
                  <a:gd name="connsiteX0" fmla="*/ 670735 w 682126"/>
                  <a:gd name="connsiteY0" fmla="*/ 352996 h 353391"/>
                  <a:gd name="connsiteX1" fmla="*/ 5605 w 682126"/>
                  <a:gd name="connsiteY1" fmla="*/ 289274 h 353391"/>
                  <a:gd name="connsiteX2" fmla="*/ 5605 w 682126"/>
                  <a:gd name="connsiteY2" fmla="*/ 82391 h 353391"/>
                  <a:gd name="connsiteX3" fmla="*/ 5605 w 682126"/>
                  <a:gd name="connsiteY3" fmla="*/ 78962 h 353391"/>
                  <a:gd name="connsiteX4" fmla="*/ 9796 w 682126"/>
                  <a:gd name="connsiteY4" fmla="*/ 9525 h 353391"/>
                  <a:gd name="connsiteX5" fmla="*/ 10367 w 682126"/>
                  <a:gd name="connsiteY5" fmla="*/ 0 h 353391"/>
                  <a:gd name="connsiteX6" fmla="*/ 414894 w 682126"/>
                  <a:gd name="connsiteY6" fmla="*/ 29813 h 353391"/>
                  <a:gd name="connsiteX7" fmla="*/ 413465 w 682126"/>
                  <a:gd name="connsiteY7" fmla="*/ 42481 h 353391"/>
                  <a:gd name="connsiteX8" fmla="*/ 406321 w 682126"/>
                  <a:gd name="connsiteY8" fmla="*/ 108299 h 353391"/>
                  <a:gd name="connsiteX9" fmla="*/ 405559 w 682126"/>
                  <a:gd name="connsiteY9" fmla="*/ 115157 h 353391"/>
                  <a:gd name="connsiteX10" fmla="*/ 656829 w 682126"/>
                  <a:gd name="connsiteY10" fmla="*/ 262604 h 353391"/>
                  <a:gd name="connsiteX11" fmla="*/ 670735 w 682126"/>
                  <a:gd name="connsiteY11" fmla="*/ 352996 h 35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2126" h="353391">
                    <a:moveTo>
                      <a:pt x="670735" y="352996"/>
                    </a:moveTo>
                    <a:cubicBezTo>
                      <a:pt x="648447" y="358426"/>
                      <a:pt x="27893" y="306324"/>
                      <a:pt x="5605" y="289274"/>
                    </a:cubicBezTo>
                    <a:cubicBezTo>
                      <a:pt x="-2968" y="282988"/>
                      <a:pt x="-682" y="192119"/>
                      <a:pt x="5605" y="82391"/>
                    </a:cubicBezTo>
                    <a:cubicBezTo>
                      <a:pt x="5605" y="81248"/>
                      <a:pt x="5605" y="80105"/>
                      <a:pt x="5605" y="78962"/>
                    </a:cubicBezTo>
                    <a:cubicBezTo>
                      <a:pt x="6748" y="56388"/>
                      <a:pt x="8176" y="33052"/>
                      <a:pt x="9796" y="9525"/>
                    </a:cubicBezTo>
                    <a:lnTo>
                      <a:pt x="10367" y="0"/>
                    </a:lnTo>
                    <a:lnTo>
                      <a:pt x="414894" y="29813"/>
                    </a:lnTo>
                    <a:lnTo>
                      <a:pt x="413465" y="42481"/>
                    </a:lnTo>
                    <a:lnTo>
                      <a:pt x="406321" y="108299"/>
                    </a:lnTo>
                    <a:lnTo>
                      <a:pt x="405559" y="115157"/>
                    </a:lnTo>
                    <a:cubicBezTo>
                      <a:pt x="405559" y="115157"/>
                      <a:pt x="634159" y="241363"/>
                      <a:pt x="656829" y="262604"/>
                    </a:cubicBezTo>
                    <a:cubicBezTo>
                      <a:pt x="679498" y="283845"/>
                      <a:pt x="693024" y="347853"/>
                      <a:pt x="670735" y="35299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A3F86088-14DA-4144-B1D2-6D0151709389}"/>
                  </a:ext>
                </a:extLst>
              </p:cNvPr>
              <p:cNvSpPr/>
              <p:nvPr/>
            </p:nvSpPr>
            <p:spPr>
              <a:xfrm>
                <a:off x="7816527" y="5816130"/>
                <a:ext cx="682126" cy="274429"/>
              </a:xfrm>
              <a:custGeom>
                <a:avLst/>
                <a:gdLst>
                  <a:gd name="connsiteX0" fmla="*/ 670735 w 682126"/>
                  <a:gd name="connsiteY0" fmla="*/ 274034 h 274429"/>
                  <a:gd name="connsiteX1" fmla="*/ 5605 w 682126"/>
                  <a:gd name="connsiteY1" fmla="*/ 210312 h 274429"/>
                  <a:gd name="connsiteX2" fmla="*/ 5605 w 682126"/>
                  <a:gd name="connsiteY2" fmla="*/ 3429 h 274429"/>
                  <a:gd name="connsiteX3" fmla="*/ 5605 w 682126"/>
                  <a:gd name="connsiteY3" fmla="*/ 0 h 274429"/>
                  <a:gd name="connsiteX4" fmla="*/ 406321 w 682126"/>
                  <a:gd name="connsiteY4" fmla="*/ 29146 h 274429"/>
                  <a:gd name="connsiteX5" fmla="*/ 405559 w 682126"/>
                  <a:gd name="connsiteY5" fmla="*/ 36004 h 274429"/>
                  <a:gd name="connsiteX6" fmla="*/ 656829 w 682126"/>
                  <a:gd name="connsiteY6" fmla="*/ 183452 h 274429"/>
                  <a:gd name="connsiteX7" fmla="*/ 670735 w 682126"/>
                  <a:gd name="connsiteY7" fmla="*/ 274034 h 27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126" h="274429">
                    <a:moveTo>
                      <a:pt x="670735" y="274034"/>
                    </a:moveTo>
                    <a:cubicBezTo>
                      <a:pt x="648447" y="279463"/>
                      <a:pt x="27893" y="227362"/>
                      <a:pt x="5605" y="210312"/>
                    </a:cubicBezTo>
                    <a:cubicBezTo>
                      <a:pt x="-2968" y="204026"/>
                      <a:pt x="-682" y="113157"/>
                      <a:pt x="5605" y="3429"/>
                    </a:cubicBezTo>
                    <a:cubicBezTo>
                      <a:pt x="5605" y="2286"/>
                      <a:pt x="5605" y="1143"/>
                      <a:pt x="5605" y="0"/>
                    </a:cubicBezTo>
                    <a:lnTo>
                      <a:pt x="406321" y="29146"/>
                    </a:lnTo>
                    <a:lnTo>
                      <a:pt x="405559" y="36004"/>
                    </a:lnTo>
                    <a:cubicBezTo>
                      <a:pt x="405559" y="36004"/>
                      <a:pt x="634159" y="162211"/>
                      <a:pt x="656829" y="183452"/>
                    </a:cubicBezTo>
                    <a:cubicBezTo>
                      <a:pt x="679498" y="204692"/>
                      <a:pt x="693024" y="268891"/>
                      <a:pt x="670735" y="274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EF504AB8-1CBE-4A9E-8E96-0CA4291CD99A}"/>
                  </a:ext>
                </a:extLst>
              </p:cNvPr>
              <p:cNvSpPr/>
              <p:nvPr/>
            </p:nvSpPr>
            <p:spPr>
              <a:xfrm>
                <a:off x="7851111" y="6015297"/>
                <a:ext cx="632686" cy="52387"/>
              </a:xfrm>
              <a:custGeom>
                <a:avLst/>
                <a:gdLst>
                  <a:gd name="connsiteX0" fmla="*/ 631198 w 632686"/>
                  <a:gd name="connsiteY0" fmla="*/ 50673 h 52387"/>
                  <a:gd name="connsiteX1" fmla="*/ 643 w 632686"/>
                  <a:gd name="connsiteY1" fmla="*/ 0 h 52387"/>
                  <a:gd name="connsiteX2" fmla="*/ 643 w 632686"/>
                  <a:gd name="connsiteY2" fmla="*/ 667 h 52387"/>
                  <a:gd name="connsiteX3" fmla="*/ 631103 w 632686"/>
                  <a:gd name="connsiteY3" fmla="*/ 52388 h 52387"/>
                  <a:gd name="connsiteX4" fmla="*/ 631198 w 632686"/>
                  <a:gd name="connsiteY4" fmla="*/ 50673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686" h="52387">
                    <a:moveTo>
                      <a:pt x="631198" y="50673"/>
                    </a:moveTo>
                    <a:cubicBezTo>
                      <a:pt x="526423" y="39338"/>
                      <a:pt x="104656" y="3048"/>
                      <a:pt x="643" y="0"/>
                    </a:cubicBezTo>
                    <a:cubicBezTo>
                      <a:pt x="-214" y="0"/>
                      <a:pt x="-214" y="571"/>
                      <a:pt x="643" y="667"/>
                    </a:cubicBezTo>
                    <a:cubicBezTo>
                      <a:pt x="103894" y="14192"/>
                      <a:pt x="526233" y="46768"/>
                      <a:pt x="631103" y="52388"/>
                    </a:cubicBezTo>
                    <a:cubicBezTo>
                      <a:pt x="633198" y="52007"/>
                      <a:pt x="633198" y="50673"/>
                      <a:pt x="631198" y="506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7F0E1D3D-CDDE-47B3-B47B-3BC92F3DD516}"/>
                  </a:ext>
                </a:extLst>
              </p:cNvPr>
              <p:cNvSpPr/>
              <p:nvPr/>
            </p:nvSpPr>
            <p:spPr>
              <a:xfrm>
                <a:off x="8141338" y="5843748"/>
                <a:ext cx="127616" cy="26704"/>
              </a:xfrm>
              <a:custGeom>
                <a:avLst/>
                <a:gdLst>
                  <a:gd name="connsiteX0" fmla="*/ 125897 w 127616"/>
                  <a:gd name="connsiteY0" fmla="*/ 6482 h 26704"/>
                  <a:gd name="connsiteX1" fmla="*/ 548 w 127616"/>
                  <a:gd name="connsiteY1" fmla="*/ 24103 h 26704"/>
                  <a:gd name="connsiteX2" fmla="*/ 2072 w 127616"/>
                  <a:gd name="connsiteY2" fmla="*/ 26675 h 26704"/>
                  <a:gd name="connsiteX3" fmla="*/ 125230 w 127616"/>
                  <a:gd name="connsiteY3" fmla="*/ 11625 h 26704"/>
                  <a:gd name="connsiteX4" fmla="*/ 127602 w 127616"/>
                  <a:gd name="connsiteY4" fmla="*/ 8692 h 26704"/>
                  <a:gd name="connsiteX5" fmla="*/ 125897 w 127616"/>
                  <a:gd name="connsiteY5" fmla="*/ 6482 h 2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616" h="26704">
                    <a:moveTo>
                      <a:pt x="125897" y="6482"/>
                    </a:moveTo>
                    <a:cubicBezTo>
                      <a:pt x="85320" y="-4663"/>
                      <a:pt x="34457" y="-3043"/>
                      <a:pt x="548" y="24103"/>
                    </a:cubicBezTo>
                    <a:cubicBezTo>
                      <a:pt x="-786" y="25151"/>
                      <a:pt x="548" y="26960"/>
                      <a:pt x="2072" y="26675"/>
                    </a:cubicBezTo>
                    <a:cubicBezTo>
                      <a:pt x="42467" y="17283"/>
                      <a:pt x="83758" y="12244"/>
                      <a:pt x="125230" y="11625"/>
                    </a:cubicBezTo>
                    <a:cubicBezTo>
                      <a:pt x="126697" y="11473"/>
                      <a:pt x="127754" y="10158"/>
                      <a:pt x="127602" y="8692"/>
                    </a:cubicBezTo>
                    <a:cubicBezTo>
                      <a:pt x="127487" y="7691"/>
                      <a:pt x="126830" y="6844"/>
                      <a:pt x="125897" y="64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78875CE4-D2FF-4458-B1CA-C42C461334D3}"/>
                  </a:ext>
                </a:extLst>
              </p:cNvPr>
              <p:cNvSpPr/>
              <p:nvPr/>
            </p:nvSpPr>
            <p:spPr>
              <a:xfrm>
                <a:off x="8169532" y="5864253"/>
                <a:ext cx="127192" cy="26583"/>
              </a:xfrm>
              <a:custGeom>
                <a:avLst/>
                <a:gdLst>
                  <a:gd name="connsiteX0" fmla="*/ 125897 w 127192"/>
                  <a:gd name="connsiteY0" fmla="*/ 6360 h 26583"/>
                  <a:gd name="connsiteX1" fmla="*/ 548 w 127192"/>
                  <a:gd name="connsiteY1" fmla="*/ 23981 h 26583"/>
                  <a:gd name="connsiteX2" fmla="*/ 2072 w 127192"/>
                  <a:gd name="connsiteY2" fmla="*/ 26553 h 26583"/>
                  <a:gd name="connsiteX3" fmla="*/ 125230 w 127192"/>
                  <a:gd name="connsiteY3" fmla="*/ 11218 h 26583"/>
                  <a:gd name="connsiteX4" fmla="*/ 127097 w 127192"/>
                  <a:gd name="connsiteY4" fmla="*/ 7941 h 26583"/>
                  <a:gd name="connsiteX5" fmla="*/ 125897 w 127192"/>
                  <a:gd name="connsiteY5" fmla="*/ 6360 h 26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92" h="26583">
                    <a:moveTo>
                      <a:pt x="125897" y="6360"/>
                    </a:moveTo>
                    <a:cubicBezTo>
                      <a:pt x="85320" y="-4784"/>
                      <a:pt x="34457" y="-2688"/>
                      <a:pt x="548" y="23981"/>
                    </a:cubicBezTo>
                    <a:cubicBezTo>
                      <a:pt x="-786" y="25029"/>
                      <a:pt x="548" y="26839"/>
                      <a:pt x="2072" y="26553"/>
                    </a:cubicBezTo>
                    <a:cubicBezTo>
                      <a:pt x="42467" y="17114"/>
                      <a:pt x="83748" y="11980"/>
                      <a:pt x="125230" y="11218"/>
                    </a:cubicBezTo>
                    <a:cubicBezTo>
                      <a:pt x="126649" y="10828"/>
                      <a:pt x="127487" y="9361"/>
                      <a:pt x="127097" y="7941"/>
                    </a:cubicBezTo>
                    <a:cubicBezTo>
                      <a:pt x="126916" y="7275"/>
                      <a:pt x="126487" y="6713"/>
                      <a:pt x="125897" y="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AEF783FA-476F-43E8-96EF-66DA8BF7B929}"/>
                  </a:ext>
                </a:extLst>
              </p:cNvPr>
              <p:cNvSpPr/>
              <p:nvPr/>
            </p:nvSpPr>
            <p:spPr>
              <a:xfrm>
                <a:off x="8197770" y="5884636"/>
                <a:ext cx="127827" cy="26602"/>
              </a:xfrm>
              <a:custGeom>
                <a:avLst/>
                <a:gdLst>
                  <a:gd name="connsiteX0" fmla="*/ 125853 w 127827"/>
                  <a:gd name="connsiteY0" fmla="*/ 6360 h 26602"/>
                  <a:gd name="connsiteX1" fmla="*/ 504 w 127827"/>
                  <a:gd name="connsiteY1" fmla="*/ 23982 h 26602"/>
                  <a:gd name="connsiteX2" fmla="*/ 2123 w 127827"/>
                  <a:gd name="connsiteY2" fmla="*/ 26553 h 26602"/>
                  <a:gd name="connsiteX3" fmla="*/ 125281 w 127827"/>
                  <a:gd name="connsiteY3" fmla="*/ 11599 h 26602"/>
                  <a:gd name="connsiteX4" fmla="*/ 127824 w 127827"/>
                  <a:gd name="connsiteY4" fmla="*/ 8808 h 26602"/>
                  <a:gd name="connsiteX5" fmla="*/ 125853 w 127827"/>
                  <a:gd name="connsiteY5" fmla="*/ 6360 h 26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827" h="26602">
                    <a:moveTo>
                      <a:pt x="125853" y="6360"/>
                    </a:moveTo>
                    <a:cubicBezTo>
                      <a:pt x="85372" y="-4784"/>
                      <a:pt x="34413" y="-2689"/>
                      <a:pt x="504" y="23982"/>
                    </a:cubicBezTo>
                    <a:cubicBezTo>
                      <a:pt x="-735" y="25029"/>
                      <a:pt x="504" y="26934"/>
                      <a:pt x="2123" y="26553"/>
                    </a:cubicBezTo>
                    <a:cubicBezTo>
                      <a:pt x="42528" y="17190"/>
                      <a:pt x="83809" y="12170"/>
                      <a:pt x="125281" y="11599"/>
                    </a:cubicBezTo>
                    <a:cubicBezTo>
                      <a:pt x="126748" y="11532"/>
                      <a:pt x="127891" y="10284"/>
                      <a:pt x="127824" y="8808"/>
                    </a:cubicBezTo>
                    <a:cubicBezTo>
                      <a:pt x="127767" y="7656"/>
                      <a:pt x="126967" y="6665"/>
                      <a:pt x="125853" y="6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29760D2-6504-4214-8331-EE30D36F2C0E}"/>
                  </a:ext>
                </a:extLst>
              </p:cNvPr>
              <p:cNvSpPr/>
              <p:nvPr/>
            </p:nvSpPr>
            <p:spPr>
              <a:xfrm>
                <a:off x="8193212" y="5749549"/>
                <a:ext cx="139534" cy="108583"/>
              </a:xfrm>
              <a:custGeom>
                <a:avLst/>
                <a:gdLst>
                  <a:gd name="connsiteX0" fmla="*/ 135078 w 139534"/>
                  <a:gd name="connsiteY0" fmla="*/ 15336 h 108583"/>
                  <a:gd name="connsiteX1" fmla="*/ 71356 w 139534"/>
                  <a:gd name="connsiteY1" fmla="*/ 12193 h 108583"/>
                  <a:gd name="connsiteX2" fmla="*/ 109 w 139534"/>
                  <a:gd name="connsiteY2" fmla="*/ 101156 h 108583"/>
                  <a:gd name="connsiteX3" fmla="*/ 652 w 139534"/>
                  <a:gd name="connsiteY3" fmla="*/ 102680 h 108583"/>
                  <a:gd name="connsiteX4" fmla="*/ 966 w 139534"/>
                  <a:gd name="connsiteY4" fmla="*/ 102776 h 108583"/>
                  <a:gd name="connsiteX5" fmla="*/ 6967 w 139534"/>
                  <a:gd name="connsiteY5" fmla="*/ 108395 h 108583"/>
                  <a:gd name="connsiteX6" fmla="*/ 111742 w 139534"/>
                  <a:gd name="connsiteY6" fmla="*/ 72486 h 108583"/>
                  <a:gd name="connsiteX7" fmla="*/ 135078 w 139534"/>
                  <a:gd name="connsiteY7" fmla="*/ 15336 h 108583"/>
                  <a:gd name="connsiteX8" fmla="*/ 57069 w 139534"/>
                  <a:gd name="connsiteY8" fmla="*/ 82773 h 108583"/>
                  <a:gd name="connsiteX9" fmla="*/ 5729 w 139534"/>
                  <a:gd name="connsiteY9" fmla="*/ 98204 h 108583"/>
                  <a:gd name="connsiteX10" fmla="*/ 48591 w 139534"/>
                  <a:gd name="connsiteY10" fmla="*/ 47150 h 108583"/>
                  <a:gd name="connsiteX11" fmla="*/ 72309 w 139534"/>
                  <a:gd name="connsiteY11" fmla="*/ 25433 h 108583"/>
                  <a:gd name="connsiteX12" fmla="*/ 124982 w 139534"/>
                  <a:gd name="connsiteY12" fmla="*/ 40196 h 108583"/>
                  <a:gd name="connsiteX13" fmla="*/ 57069 w 139534"/>
                  <a:gd name="connsiteY13" fmla="*/ 82773 h 10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9534" h="108583">
                    <a:moveTo>
                      <a:pt x="135078" y="15336"/>
                    </a:moveTo>
                    <a:cubicBezTo>
                      <a:pt x="120791" y="-8286"/>
                      <a:pt x="89835" y="-761"/>
                      <a:pt x="71356" y="12193"/>
                    </a:cubicBezTo>
                    <a:cubicBezTo>
                      <a:pt x="40238" y="35110"/>
                      <a:pt x="15673" y="65781"/>
                      <a:pt x="109" y="101156"/>
                    </a:cubicBezTo>
                    <a:cubicBezTo>
                      <a:pt x="-158" y="101728"/>
                      <a:pt x="81" y="102404"/>
                      <a:pt x="652" y="102680"/>
                    </a:cubicBezTo>
                    <a:cubicBezTo>
                      <a:pt x="747" y="102728"/>
                      <a:pt x="862" y="102756"/>
                      <a:pt x="966" y="102776"/>
                    </a:cubicBezTo>
                    <a:cubicBezTo>
                      <a:pt x="966" y="105919"/>
                      <a:pt x="3348" y="109443"/>
                      <a:pt x="6967" y="108395"/>
                    </a:cubicBezTo>
                    <a:cubicBezTo>
                      <a:pt x="42019" y="98870"/>
                      <a:pt x="80691" y="92679"/>
                      <a:pt x="111742" y="72486"/>
                    </a:cubicBezTo>
                    <a:cubicBezTo>
                      <a:pt x="129840" y="60675"/>
                      <a:pt x="148223" y="37720"/>
                      <a:pt x="135078" y="15336"/>
                    </a:cubicBezTo>
                    <a:close/>
                    <a:moveTo>
                      <a:pt x="57069" y="82773"/>
                    </a:moveTo>
                    <a:cubicBezTo>
                      <a:pt x="39924" y="88012"/>
                      <a:pt x="22683" y="92298"/>
                      <a:pt x="5729" y="98204"/>
                    </a:cubicBezTo>
                    <a:cubicBezTo>
                      <a:pt x="19150" y="80478"/>
                      <a:pt x="33456" y="63437"/>
                      <a:pt x="48591" y="47150"/>
                    </a:cubicBezTo>
                    <a:cubicBezTo>
                      <a:pt x="55964" y="39349"/>
                      <a:pt x="63888" y="32090"/>
                      <a:pt x="72309" y="25433"/>
                    </a:cubicBezTo>
                    <a:cubicBezTo>
                      <a:pt x="85548" y="15336"/>
                      <a:pt x="136031" y="-4381"/>
                      <a:pt x="124982" y="40196"/>
                    </a:cubicBezTo>
                    <a:cubicBezTo>
                      <a:pt x="118886" y="64771"/>
                      <a:pt x="77452" y="76582"/>
                      <a:pt x="57069" y="827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ADF0F18-F4F9-4FC2-85E0-6F8EE0AED50D}"/>
                  </a:ext>
                </a:extLst>
              </p:cNvPr>
              <p:cNvSpPr/>
              <p:nvPr/>
            </p:nvSpPr>
            <p:spPr>
              <a:xfrm>
                <a:off x="8057848" y="5758443"/>
                <a:ext cx="145603" cy="99198"/>
              </a:xfrm>
              <a:custGeom>
                <a:avLst/>
                <a:gdLst>
                  <a:gd name="connsiteX0" fmla="*/ 31745 w 145603"/>
                  <a:gd name="connsiteY0" fmla="*/ 72736 h 99198"/>
                  <a:gd name="connsiteX1" fmla="*/ 139282 w 145603"/>
                  <a:gd name="connsiteY1" fmla="*/ 99120 h 99198"/>
                  <a:gd name="connsiteX2" fmla="*/ 144807 w 145603"/>
                  <a:gd name="connsiteY2" fmla="*/ 92929 h 99198"/>
                  <a:gd name="connsiteX3" fmla="*/ 145550 w 145603"/>
                  <a:gd name="connsiteY3" fmla="*/ 91491 h 99198"/>
                  <a:gd name="connsiteX4" fmla="*/ 145474 w 145603"/>
                  <a:gd name="connsiteY4" fmla="*/ 91310 h 99198"/>
                  <a:gd name="connsiteX5" fmla="*/ 66416 w 145603"/>
                  <a:gd name="connsiteY5" fmla="*/ 9109 h 99198"/>
                  <a:gd name="connsiteX6" fmla="*/ 3265 w 145603"/>
                  <a:gd name="connsiteY6" fmla="*/ 18062 h 99198"/>
                  <a:gd name="connsiteX7" fmla="*/ 31745 w 145603"/>
                  <a:gd name="connsiteY7" fmla="*/ 72736 h 99198"/>
                  <a:gd name="connsiteX8" fmla="*/ 15648 w 145603"/>
                  <a:gd name="connsiteY8" fmla="*/ 41875 h 99198"/>
                  <a:gd name="connsiteX9" fmla="*/ 66702 w 145603"/>
                  <a:gd name="connsiteY9" fmla="*/ 22349 h 99198"/>
                  <a:gd name="connsiteX10" fmla="*/ 92324 w 145603"/>
                  <a:gd name="connsiteY10" fmla="*/ 41875 h 99198"/>
                  <a:gd name="connsiteX11" fmla="*/ 139949 w 145603"/>
                  <a:gd name="connsiteY11" fmla="*/ 88833 h 99198"/>
                  <a:gd name="connsiteX12" fmla="*/ 87466 w 145603"/>
                  <a:gd name="connsiteY12" fmla="*/ 78165 h 99198"/>
                  <a:gd name="connsiteX13" fmla="*/ 15648 w 145603"/>
                  <a:gd name="connsiteY13" fmla="*/ 41875 h 9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5603" h="99198">
                    <a:moveTo>
                      <a:pt x="31745" y="72736"/>
                    </a:moveTo>
                    <a:cubicBezTo>
                      <a:pt x="64416" y="90072"/>
                      <a:pt x="103468" y="92643"/>
                      <a:pt x="139282" y="99120"/>
                    </a:cubicBezTo>
                    <a:cubicBezTo>
                      <a:pt x="142997" y="99787"/>
                      <a:pt x="145188" y="96072"/>
                      <a:pt x="144807" y="92929"/>
                    </a:cubicBezTo>
                    <a:cubicBezTo>
                      <a:pt x="145407" y="92739"/>
                      <a:pt x="145740" y="92091"/>
                      <a:pt x="145550" y="91491"/>
                    </a:cubicBezTo>
                    <a:cubicBezTo>
                      <a:pt x="145531" y="91433"/>
                      <a:pt x="145502" y="91367"/>
                      <a:pt x="145474" y="91310"/>
                    </a:cubicBezTo>
                    <a:cubicBezTo>
                      <a:pt x="126757" y="57468"/>
                      <a:pt x="99506" y="29131"/>
                      <a:pt x="66416" y="9109"/>
                    </a:cubicBezTo>
                    <a:cubicBezTo>
                      <a:pt x="47366" y="-2131"/>
                      <a:pt x="15457" y="-6798"/>
                      <a:pt x="3265" y="18062"/>
                    </a:cubicBezTo>
                    <a:cubicBezTo>
                      <a:pt x="-8165" y="41494"/>
                      <a:pt x="12600" y="62640"/>
                      <a:pt x="31745" y="72736"/>
                    </a:cubicBezTo>
                    <a:close/>
                    <a:moveTo>
                      <a:pt x="15648" y="41875"/>
                    </a:moveTo>
                    <a:cubicBezTo>
                      <a:pt x="598" y="-1559"/>
                      <a:pt x="52605" y="13300"/>
                      <a:pt x="66702" y="22349"/>
                    </a:cubicBezTo>
                    <a:cubicBezTo>
                      <a:pt x="75665" y="28283"/>
                      <a:pt x="84228" y="34808"/>
                      <a:pt x="92324" y="41875"/>
                    </a:cubicBezTo>
                    <a:cubicBezTo>
                      <a:pt x="109002" y="56696"/>
                      <a:pt x="124900" y="72365"/>
                      <a:pt x="139949" y="88833"/>
                    </a:cubicBezTo>
                    <a:cubicBezTo>
                      <a:pt x="122518" y="84547"/>
                      <a:pt x="104992" y="81785"/>
                      <a:pt x="87466" y="78165"/>
                    </a:cubicBezTo>
                    <a:cubicBezTo>
                      <a:pt x="66226" y="73784"/>
                      <a:pt x="23935" y="65783"/>
                      <a:pt x="15648" y="418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2383F883-A65D-4D69-9E3F-FB3C5CE8D442}"/>
                  </a:ext>
                </a:extLst>
              </p:cNvPr>
              <p:cNvSpPr/>
              <p:nvPr/>
            </p:nvSpPr>
            <p:spPr>
              <a:xfrm>
                <a:off x="7802510" y="3630047"/>
                <a:ext cx="765238" cy="2184463"/>
              </a:xfrm>
              <a:custGeom>
                <a:avLst/>
                <a:gdLst>
                  <a:gd name="connsiteX0" fmla="*/ 438150 w 765238"/>
                  <a:gd name="connsiteY0" fmla="*/ 2184464 h 2184463"/>
                  <a:gd name="connsiteX1" fmla="*/ 0 w 765238"/>
                  <a:gd name="connsiteY1" fmla="*/ 2165414 h 2184463"/>
                  <a:gd name="connsiteX2" fmla="*/ 121920 w 765238"/>
                  <a:gd name="connsiteY2" fmla="*/ 1144048 h 2184463"/>
                  <a:gd name="connsiteX3" fmla="*/ 229648 w 765238"/>
                  <a:gd name="connsiteY3" fmla="*/ 0 h 2184463"/>
                  <a:gd name="connsiteX4" fmla="*/ 765238 w 765238"/>
                  <a:gd name="connsiteY4" fmla="*/ 0 h 2184463"/>
                  <a:gd name="connsiteX5" fmla="*/ 673608 w 765238"/>
                  <a:gd name="connsiteY5" fmla="*/ 373666 h 2184463"/>
                  <a:gd name="connsiteX6" fmla="*/ 561594 w 765238"/>
                  <a:gd name="connsiteY6" fmla="*/ 424815 h 2184463"/>
                  <a:gd name="connsiteX7" fmla="*/ 509492 w 765238"/>
                  <a:gd name="connsiteY7" fmla="*/ 1161574 h 2184463"/>
                  <a:gd name="connsiteX8" fmla="*/ 438150 w 765238"/>
                  <a:gd name="connsiteY8" fmla="*/ 2184464 h 218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5238" h="2184463">
                    <a:moveTo>
                      <a:pt x="438150" y="2184464"/>
                    </a:moveTo>
                    <a:lnTo>
                      <a:pt x="0" y="2165414"/>
                    </a:lnTo>
                    <a:cubicBezTo>
                      <a:pt x="0" y="2165414"/>
                      <a:pt x="119729" y="1203389"/>
                      <a:pt x="121920" y="1144048"/>
                    </a:cubicBezTo>
                    <a:cubicBezTo>
                      <a:pt x="127635" y="990600"/>
                      <a:pt x="229648" y="0"/>
                      <a:pt x="229648" y="0"/>
                    </a:cubicBezTo>
                    <a:lnTo>
                      <a:pt x="765238" y="0"/>
                    </a:lnTo>
                    <a:cubicBezTo>
                      <a:pt x="765238" y="0"/>
                      <a:pt x="731425" y="228600"/>
                      <a:pt x="673608" y="373666"/>
                    </a:cubicBezTo>
                    <a:cubicBezTo>
                      <a:pt x="634775" y="387239"/>
                      <a:pt x="597284" y="404355"/>
                      <a:pt x="561594" y="424815"/>
                    </a:cubicBezTo>
                    <a:cubicBezTo>
                      <a:pt x="561594" y="424815"/>
                      <a:pt x="511397" y="1079945"/>
                      <a:pt x="509492" y="1161574"/>
                    </a:cubicBezTo>
                    <a:cubicBezTo>
                      <a:pt x="505492" y="1323594"/>
                      <a:pt x="438150" y="2184464"/>
                      <a:pt x="438150" y="21844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C5E18551-EA87-42CA-81B0-AB4184D6F611}"/>
                  </a:ext>
                </a:extLst>
              </p:cNvPr>
              <p:cNvSpPr/>
              <p:nvPr/>
            </p:nvSpPr>
            <p:spPr>
              <a:xfrm>
                <a:off x="7826358" y="5716632"/>
                <a:ext cx="403948" cy="19535"/>
              </a:xfrm>
              <a:custGeom>
                <a:avLst/>
                <a:gdLst>
                  <a:gd name="connsiteX0" fmla="*/ 402587 w 403948"/>
                  <a:gd name="connsiteY0" fmla="*/ 17488 h 19535"/>
                  <a:gd name="connsiteX1" fmla="*/ 285524 w 403948"/>
                  <a:gd name="connsiteY1" fmla="*/ 9867 h 19535"/>
                  <a:gd name="connsiteX2" fmla="*/ 536 w 403948"/>
                  <a:gd name="connsiteY2" fmla="*/ 819 h 19535"/>
                  <a:gd name="connsiteX3" fmla="*/ 536 w 403948"/>
                  <a:gd name="connsiteY3" fmla="*/ 2152 h 19535"/>
                  <a:gd name="connsiteX4" fmla="*/ 285334 w 403948"/>
                  <a:gd name="connsiteY4" fmla="*/ 17202 h 19535"/>
                  <a:gd name="connsiteX5" fmla="*/ 402587 w 403948"/>
                  <a:gd name="connsiteY5" fmla="*/ 19488 h 19535"/>
                  <a:gd name="connsiteX6" fmla="*/ 403901 w 403948"/>
                  <a:gd name="connsiteY6" fmla="*/ 18802 h 19535"/>
                  <a:gd name="connsiteX7" fmla="*/ 403215 w 403948"/>
                  <a:gd name="connsiteY7" fmla="*/ 17488 h 19535"/>
                  <a:gd name="connsiteX8" fmla="*/ 402587 w 403948"/>
                  <a:gd name="connsiteY8" fmla="*/ 17488 h 1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948" h="19535">
                    <a:moveTo>
                      <a:pt x="402587" y="17488"/>
                    </a:moveTo>
                    <a:cubicBezTo>
                      <a:pt x="334197" y="13201"/>
                      <a:pt x="353914" y="13487"/>
                      <a:pt x="285524" y="9867"/>
                    </a:cubicBezTo>
                    <a:cubicBezTo>
                      <a:pt x="251996" y="8153"/>
                      <a:pt x="32064" y="-3086"/>
                      <a:pt x="536" y="819"/>
                    </a:cubicBezTo>
                    <a:cubicBezTo>
                      <a:pt x="-130" y="819"/>
                      <a:pt x="-226" y="2057"/>
                      <a:pt x="536" y="2152"/>
                    </a:cubicBezTo>
                    <a:cubicBezTo>
                      <a:pt x="31683" y="8724"/>
                      <a:pt x="251806" y="16059"/>
                      <a:pt x="285334" y="17202"/>
                    </a:cubicBezTo>
                    <a:cubicBezTo>
                      <a:pt x="353723" y="19392"/>
                      <a:pt x="334102" y="18059"/>
                      <a:pt x="402587" y="19488"/>
                    </a:cubicBezTo>
                    <a:cubicBezTo>
                      <a:pt x="403139" y="19659"/>
                      <a:pt x="403730" y="19354"/>
                      <a:pt x="403901" y="18802"/>
                    </a:cubicBezTo>
                    <a:cubicBezTo>
                      <a:pt x="404072" y="18249"/>
                      <a:pt x="403768" y="17659"/>
                      <a:pt x="403215" y="17488"/>
                    </a:cubicBezTo>
                    <a:cubicBezTo>
                      <a:pt x="403006" y="17421"/>
                      <a:pt x="402787" y="17421"/>
                      <a:pt x="402587" y="174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E297A14F-1759-432E-97DB-171093B19713}"/>
                  </a:ext>
                </a:extLst>
              </p:cNvPr>
              <p:cNvSpPr/>
              <p:nvPr/>
            </p:nvSpPr>
            <p:spPr>
              <a:xfrm>
                <a:off x="7865566" y="3687689"/>
                <a:ext cx="209075" cy="1973284"/>
              </a:xfrm>
              <a:custGeom>
                <a:avLst/>
                <a:gdLst>
                  <a:gd name="connsiteX0" fmla="*/ 205454 w 209075"/>
                  <a:gd name="connsiteY0" fmla="*/ 1604 h 1973284"/>
                  <a:gd name="connsiteX1" fmla="*/ 142304 w 209075"/>
                  <a:gd name="connsiteY1" fmla="*/ 749793 h 1973284"/>
                  <a:gd name="connsiteX2" fmla="*/ 60007 w 209075"/>
                  <a:gd name="connsiteY2" fmla="*/ 1498648 h 1973284"/>
                  <a:gd name="connsiteX3" fmla="*/ 0 w 209075"/>
                  <a:gd name="connsiteY3" fmla="*/ 1972422 h 1973284"/>
                  <a:gd name="connsiteX4" fmla="*/ 1429 w 209075"/>
                  <a:gd name="connsiteY4" fmla="*/ 1972422 h 1973284"/>
                  <a:gd name="connsiteX5" fmla="*/ 106204 w 209075"/>
                  <a:gd name="connsiteY5" fmla="*/ 1171750 h 1973284"/>
                  <a:gd name="connsiteX6" fmla="*/ 176594 w 209075"/>
                  <a:gd name="connsiteY6" fmla="*/ 424514 h 1973284"/>
                  <a:gd name="connsiteX7" fmla="*/ 209074 w 209075"/>
                  <a:gd name="connsiteY7" fmla="*/ 1128 h 1973284"/>
                  <a:gd name="connsiteX8" fmla="*/ 205454 w 209075"/>
                  <a:gd name="connsiteY8" fmla="*/ 1604 h 197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9075" h="1973284">
                    <a:moveTo>
                      <a:pt x="205454" y="1604"/>
                    </a:moveTo>
                    <a:cubicBezTo>
                      <a:pt x="185547" y="251064"/>
                      <a:pt x="165163" y="500523"/>
                      <a:pt x="142304" y="749793"/>
                    </a:cubicBezTo>
                    <a:cubicBezTo>
                      <a:pt x="119444" y="999062"/>
                      <a:pt x="92678" y="1249665"/>
                      <a:pt x="60007" y="1498648"/>
                    </a:cubicBezTo>
                    <a:cubicBezTo>
                      <a:pt x="41815" y="1637809"/>
                      <a:pt x="21907" y="1833738"/>
                      <a:pt x="0" y="1972422"/>
                    </a:cubicBezTo>
                    <a:cubicBezTo>
                      <a:pt x="0" y="1973374"/>
                      <a:pt x="1238" y="1973755"/>
                      <a:pt x="1429" y="1972422"/>
                    </a:cubicBezTo>
                    <a:cubicBezTo>
                      <a:pt x="45625" y="1726105"/>
                      <a:pt x="77629" y="1420448"/>
                      <a:pt x="106204" y="1171750"/>
                    </a:cubicBezTo>
                    <a:cubicBezTo>
                      <a:pt x="134779" y="923052"/>
                      <a:pt x="156400" y="673783"/>
                      <a:pt x="176594" y="424514"/>
                    </a:cubicBezTo>
                    <a:cubicBezTo>
                      <a:pt x="188023" y="283449"/>
                      <a:pt x="198215" y="142288"/>
                      <a:pt x="209074" y="1128"/>
                    </a:cubicBezTo>
                    <a:cubicBezTo>
                      <a:pt x="209169" y="-492"/>
                      <a:pt x="205645" y="-396"/>
                      <a:pt x="205454" y="16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BEE1126B-AC23-4611-BBCC-B1097F7DF8FF}"/>
                  </a:ext>
                </a:extLst>
              </p:cNvPr>
              <p:cNvSpPr/>
              <p:nvPr/>
            </p:nvSpPr>
            <p:spPr>
              <a:xfrm>
                <a:off x="8362872" y="3994024"/>
                <a:ext cx="136079" cy="64117"/>
              </a:xfrm>
              <a:custGeom>
                <a:avLst/>
                <a:gdLst>
                  <a:gd name="connsiteX0" fmla="*/ 132011 w 136079"/>
                  <a:gd name="connsiteY0" fmla="*/ 259 h 64117"/>
                  <a:gd name="connsiteX1" fmla="*/ 851 w 136079"/>
                  <a:gd name="connsiteY1" fmla="*/ 61314 h 64117"/>
                  <a:gd name="connsiteX2" fmla="*/ 137 w 136079"/>
                  <a:gd name="connsiteY2" fmla="*/ 63267 h 64117"/>
                  <a:gd name="connsiteX3" fmla="*/ 2090 w 136079"/>
                  <a:gd name="connsiteY3" fmla="*/ 63981 h 64117"/>
                  <a:gd name="connsiteX4" fmla="*/ 134392 w 136079"/>
                  <a:gd name="connsiteY4" fmla="*/ 5497 h 64117"/>
                  <a:gd name="connsiteX5" fmla="*/ 135821 w 136079"/>
                  <a:gd name="connsiteY5" fmla="*/ 1687 h 64117"/>
                  <a:gd name="connsiteX6" fmla="*/ 132011 w 136079"/>
                  <a:gd name="connsiteY6" fmla="*/ 259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079" h="64117">
                    <a:moveTo>
                      <a:pt x="132011" y="259"/>
                    </a:moveTo>
                    <a:cubicBezTo>
                      <a:pt x="86605" y="16765"/>
                      <a:pt x="42714" y="37197"/>
                      <a:pt x="851" y="61314"/>
                    </a:cubicBezTo>
                    <a:cubicBezTo>
                      <a:pt x="118" y="61657"/>
                      <a:pt x="-206" y="62533"/>
                      <a:pt x="137" y="63267"/>
                    </a:cubicBezTo>
                    <a:cubicBezTo>
                      <a:pt x="480" y="64000"/>
                      <a:pt x="1356" y="64324"/>
                      <a:pt x="2090" y="63981"/>
                    </a:cubicBezTo>
                    <a:cubicBezTo>
                      <a:pt x="46190" y="44931"/>
                      <a:pt x="91339" y="26929"/>
                      <a:pt x="134392" y="5497"/>
                    </a:cubicBezTo>
                    <a:cubicBezTo>
                      <a:pt x="135840" y="4840"/>
                      <a:pt x="136478" y="3135"/>
                      <a:pt x="135821" y="1687"/>
                    </a:cubicBezTo>
                    <a:cubicBezTo>
                      <a:pt x="135163" y="240"/>
                      <a:pt x="133458" y="-399"/>
                      <a:pt x="132011" y="2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E1579DEB-63B8-462F-98B2-39AEE113F611}"/>
                  </a:ext>
                </a:extLst>
              </p:cNvPr>
              <p:cNvSpPr/>
              <p:nvPr/>
            </p:nvSpPr>
            <p:spPr>
              <a:xfrm>
                <a:off x="8418913" y="3689812"/>
                <a:ext cx="93226" cy="296120"/>
              </a:xfrm>
              <a:custGeom>
                <a:avLst/>
                <a:gdLst>
                  <a:gd name="connsiteX0" fmla="*/ 89971 w 93226"/>
                  <a:gd name="connsiteY0" fmla="*/ 1290 h 296120"/>
                  <a:gd name="connsiteX1" fmla="*/ 87208 w 93226"/>
                  <a:gd name="connsiteY1" fmla="*/ 1290 h 296120"/>
                  <a:gd name="connsiteX2" fmla="*/ 79779 w 93226"/>
                  <a:gd name="connsiteY2" fmla="*/ 148927 h 296120"/>
                  <a:gd name="connsiteX3" fmla="*/ 19962 w 93226"/>
                  <a:gd name="connsiteY3" fmla="*/ 288278 h 296120"/>
                  <a:gd name="connsiteX4" fmla="*/ 8913 w 93226"/>
                  <a:gd name="connsiteY4" fmla="*/ 270276 h 296120"/>
                  <a:gd name="connsiteX5" fmla="*/ 14151 w 93226"/>
                  <a:gd name="connsiteY5" fmla="*/ 232176 h 296120"/>
                  <a:gd name="connsiteX6" fmla="*/ 24343 w 93226"/>
                  <a:gd name="connsiteY6" fmla="*/ 152833 h 296120"/>
                  <a:gd name="connsiteX7" fmla="*/ 22724 w 93226"/>
                  <a:gd name="connsiteY7" fmla="*/ 4052 h 296120"/>
                  <a:gd name="connsiteX8" fmla="*/ 21486 w 93226"/>
                  <a:gd name="connsiteY8" fmla="*/ 2814 h 296120"/>
                  <a:gd name="connsiteX9" fmla="*/ 20247 w 93226"/>
                  <a:gd name="connsiteY9" fmla="*/ 4052 h 296120"/>
                  <a:gd name="connsiteX10" fmla="*/ 8246 w 93226"/>
                  <a:gd name="connsiteY10" fmla="*/ 208840 h 296120"/>
                  <a:gd name="connsiteX11" fmla="*/ 21105 w 93226"/>
                  <a:gd name="connsiteY11" fmla="*/ 295898 h 296120"/>
                  <a:gd name="connsiteX12" fmla="*/ 82732 w 93226"/>
                  <a:gd name="connsiteY12" fmla="*/ 195981 h 296120"/>
                  <a:gd name="connsiteX13" fmla="*/ 89971 w 93226"/>
                  <a:gd name="connsiteY13" fmla="*/ 1290 h 29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3226" h="296120">
                    <a:moveTo>
                      <a:pt x="89971" y="1290"/>
                    </a:moveTo>
                    <a:cubicBezTo>
                      <a:pt x="89971" y="-234"/>
                      <a:pt x="87208" y="-615"/>
                      <a:pt x="87208" y="1290"/>
                    </a:cubicBezTo>
                    <a:cubicBezTo>
                      <a:pt x="87246" y="50601"/>
                      <a:pt x="84770" y="99874"/>
                      <a:pt x="79779" y="148927"/>
                    </a:cubicBezTo>
                    <a:cubicBezTo>
                      <a:pt x="77779" y="171692"/>
                      <a:pt x="59395" y="297517"/>
                      <a:pt x="19962" y="288278"/>
                    </a:cubicBezTo>
                    <a:cubicBezTo>
                      <a:pt x="13389" y="286754"/>
                      <a:pt x="10437" y="280277"/>
                      <a:pt x="8913" y="270276"/>
                    </a:cubicBezTo>
                    <a:cubicBezTo>
                      <a:pt x="9151" y="257417"/>
                      <a:pt x="10913" y="244625"/>
                      <a:pt x="14151" y="232176"/>
                    </a:cubicBezTo>
                    <a:cubicBezTo>
                      <a:pt x="18533" y="205887"/>
                      <a:pt x="22057" y="179503"/>
                      <a:pt x="24343" y="152833"/>
                    </a:cubicBezTo>
                    <a:cubicBezTo>
                      <a:pt x="28944" y="103312"/>
                      <a:pt x="28410" y="53458"/>
                      <a:pt x="22724" y="4052"/>
                    </a:cubicBezTo>
                    <a:cubicBezTo>
                      <a:pt x="22724" y="3366"/>
                      <a:pt x="22172" y="2814"/>
                      <a:pt x="21486" y="2814"/>
                    </a:cubicBezTo>
                    <a:cubicBezTo>
                      <a:pt x="20800" y="2814"/>
                      <a:pt x="20247" y="3366"/>
                      <a:pt x="20247" y="4052"/>
                    </a:cubicBezTo>
                    <a:cubicBezTo>
                      <a:pt x="21372" y="72518"/>
                      <a:pt x="17361" y="140974"/>
                      <a:pt x="8246" y="208840"/>
                    </a:cubicBezTo>
                    <a:cubicBezTo>
                      <a:pt x="3388" y="241606"/>
                      <a:pt x="-13090" y="290850"/>
                      <a:pt x="21105" y="295898"/>
                    </a:cubicBezTo>
                    <a:cubicBezTo>
                      <a:pt x="55300" y="300946"/>
                      <a:pt x="78255" y="218460"/>
                      <a:pt x="82732" y="195981"/>
                    </a:cubicBezTo>
                    <a:cubicBezTo>
                      <a:pt x="93609" y="131678"/>
                      <a:pt x="96047" y="66222"/>
                      <a:pt x="89971" y="1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858403D8-1A5B-4203-8095-3043210E0C08}"/>
                  </a:ext>
                </a:extLst>
              </p:cNvPr>
              <p:cNvSpPr/>
              <p:nvPr/>
            </p:nvSpPr>
            <p:spPr>
              <a:xfrm>
                <a:off x="8427345" y="3978164"/>
                <a:ext cx="21505" cy="51844"/>
              </a:xfrm>
              <a:custGeom>
                <a:avLst/>
                <a:gdLst>
                  <a:gd name="connsiteX0" fmla="*/ 12578 w 21505"/>
                  <a:gd name="connsiteY0" fmla="*/ 3070 h 51844"/>
                  <a:gd name="connsiteX1" fmla="*/ 3720 w 21505"/>
                  <a:gd name="connsiteY1" fmla="*/ 29168 h 51844"/>
                  <a:gd name="connsiteX2" fmla="*/ 5 w 21505"/>
                  <a:gd name="connsiteY2" fmla="*/ 50599 h 51844"/>
                  <a:gd name="connsiteX3" fmla="*/ 1786 w 21505"/>
                  <a:gd name="connsiteY3" fmla="*/ 51819 h 51844"/>
                  <a:gd name="connsiteX4" fmla="*/ 2767 w 21505"/>
                  <a:gd name="connsiteY4" fmla="*/ 51171 h 51844"/>
                  <a:gd name="connsiteX5" fmla="*/ 12292 w 21505"/>
                  <a:gd name="connsiteY5" fmla="*/ 30311 h 51844"/>
                  <a:gd name="connsiteX6" fmla="*/ 21246 w 21505"/>
                  <a:gd name="connsiteY6" fmla="*/ 6118 h 51844"/>
                  <a:gd name="connsiteX7" fmla="*/ 18436 w 21505"/>
                  <a:gd name="connsiteY7" fmla="*/ 260 h 51844"/>
                  <a:gd name="connsiteX8" fmla="*/ 12578 w 21505"/>
                  <a:gd name="connsiteY8" fmla="*/ 3070 h 5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05" h="51844">
                    <a:moveTo>
                      <a:pt x="12578" y="3070"/>
                    </a:moveTo>
                    <a:cubicBezTo>
                      <a:pt x="9101" y="11585"/>
                      <a:pt x="6139" y="20300"/>
                      <a:pt x="3720" y="29168"/>
                    </a:cubicBezTo>
                    <a:cubicBezTo>
                      <a:pt x="1177" y="36026"/>
                      <a:pt x="-90" y="43284"/>
                      <a:pt x="5" y="50599"/>
                    </a:cubicBezTo>
                    <a:cubicBezTo>
                      <a:pt x="157" y="51428"/>
                      <a:pt x="957" y="51971"/>
                      <a:pt x="1786" y="51819"/>
                    </a:cubicBezTo>
                    <a:cubicBezTo>
                      <a:pt x="2186" y="51742"/>
                      <a:pt x="2539" y="51514"/>
                      <a:pt x="2767" y="51171"/>
                    </a:cubicBezTo>
                    <a:cubicBezTo>
                      <a:pt x="6968" y="44732"/>
                      <a:pt x="10178" y="37703"/>
                      <a:pt x="12292" y="30311"/>
                    </a:cubicBezTo>
                    <a:cubicBezTo>
                      <a:pt x="15340" y="22215"/>
                      <a:pt x="18484" y="14214"/>
                      <a:pt x="21246" y="6118"/>
                    </a:cubicBezTo>
                    <a:cubicBezTo>
                      <a:pt x="22084" y="3727"/>
                      <a:pt x="20827" y="1098"/>
                      <a:pt x="18436" y="260"/>
                    </a:cubicBezTo>
                    <a:cubicBezTo>
                      <a:pt x="16045" y="-579"/>
                      <a:pt x="13416" y="679"/>
                      <a:pt x="12578" y="30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6290F33-AD8C-412F-8709-7B3640A8C518}"/>
                  </a:ext>
                </a:extLst>
              </p:cNvPr>
              <p:cNvSpPr/>
              <p:nvPr/>
            </p:nvSpPr>
            <p:spPr>
              <a:xfrm>
                <a:off x="8413229" y="3008345"/>
                <a:ext cx="872913" cy="496088"/>
              </a:xfrm>
              <a:custGeom>
                <a:avLst/>
                <a:gdLst>
                  <a:gd name="connsiteX0" fmla="*/ 13073 w 872913"/>
                  <a:gd name="connsiteY0" fmla="*/ 125925 h 496088"/>
                  <a:gd name="connsiteX1" fmla="*/ 434554 w 872913"/>
                  <a:gd name="connsiteY1" fmla="*/ 495876 h 496088"/>
                  <a:gd name="connsiteX2" fmla="*/ 844701 w 872913"/>
                  <a:gd name="connsiteY2" fmla="*/ 359002 h 496088"/>
                  <a:gd name="connsiteX3" fmla="*/ 784503 w 872913"/>
                  <a:gd name="connsiteY3" fmla="*/ 137451 h 496088"/>
                  <a:gd name="connsiteX4" fmla="*/ 446365 w 872913"/>
                  <a:gd name="connsiteY4" fmla="*/ 251751 h 496088"/>
                  <a:gd name="connsiteX5" fmla="*/ 76509 w 872913"/>
                  <a:gd name="connsiteY5" fmla="*/ 11244 h 496088"/>
                  <a:gd name="connsiteX6" fmla="*/ 13073 w 872913"/>
                  <a:gd name="connsiteY6" fmla="*/ 125925 h 496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2913" h="496088">
                    <a:moveTo>
                      <a:pt x="13073" y="125925"/>
                    </a:moveTo>
                    <a:cubicBezTo>
                      <a:pt x="62984" y="216032"/>
                      <a:pt x="316920" y="487304"/>
                      <a:pt x="434554" y="495876"/>
                    </a:cubicBezTo>
                    <a:cubicBezTo>
                      <a:pt x="511230" y="501401"/>
                      <a:pt x="783169" y="397674"/>
                      <a:pt x="844701" y="359002"/>
                    </a:cubicBezTo>
                    <a:cubicBezTo>
                      <a:pt x="916710" y="313758"/>
                      <a:pt x="833937" y="129164"/>
                      <a:pt x="784503" y="137451"/>
                    </a:cubicBezTo>
                    <a:cubicBezTo>
                      <a:pt x="722876" y="147642"/>
                      <a:pt x="502944" y="245559"/>
                      <a:pt x="446365" y="251751"/>
                    </a:cubicBezTo>
                    <a:cubicBezTo>
                      <a:pt x="413885" y="255370"/>
                      <a:pt x="239101" y="128973"/>
                      <a:pt x="76509" y="11244"/>
                    </a:cubicBezTo>
                    <a:cubicBezTo>
                      <a:pt x="15073" y="-33237"/>
                      <a:pt x="-20836" y="64489"/>
                      <a:pt x="13073" y="125925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3BC00741-1B5B-4F32-92F7-E1ADAD574EF0}"/>
                  </a:ext>
                </a:extLst>
              </p:cNvPr>
              <p:cNvSpPr/>
              <p:nvPr/>
            </p:nvSpPr>
            <p:spPr>
              <a:xfrm>
                <a:off x="9128104" y="3064305"/>
                <a:ext cx="234219" cy="187122"/>
              </a:xfrm>
              <a:custGeom>
                <a:avLst/>
                <a:gdLst>
                  <a:gd name="connsiteX0" fmla="*/ 35719 w 234219"/>
                  <a:gd name="connsiteY0" fmla="*/ 29865 h 187122"/>
                  <a:gd name="connsiteX1" fmla="*/ 158020 w 234219"/>
                  <a:gd name="connsiteY1" fmla="*/ 52 h 187122"/>
                  <a:gd name="connsiteX2" fmla="*/ 234220 w 234219"/>
                  <a:gd name="connsiteY2" fmla="*/ 72823 h 187122"/>
                  <a:gd name="connsiteX3" fmla="*/ 175450 w 234219"/>
                  <a:gd name="connsiteY3" fmla="*/ 187123 h 187122"/>
                  <a:gd name="connsiteX4" fmla="*/ 157925 w 234219"/>
                  <a:gd name="connsiteY4" fmla="*/ 102255 h 187122"/>
                  <a:gd name="connsiteX5" fmla="*/ 147066 w 234219"/>
                  <a:gd name="connsiteY5" fmla="*/ 83205 h 187122"/>
                  <a:gd name="connsiteX6" fmla="*/ 0 w 234219"/>
                  <a:gd name="connsiteY6" fmla="*/ 148451 h 18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219" h="187122">
                    <a:moveTo>
                      <a:pt x="35719" y="29865"/>
                    </a:moveTo>
                    <a:cubicBezTo>
                      <a:pt x="73819" y="16911"/>
                      <a:pt x="116015" y="-1091"/>
                      <a:pt x="158020" y="52"/>
                    </a:cubicBezTo>
                    <a:cubicBezTo>
                      <a:pt x="200025" y="1195"/>
                      <a:pt x="234220" y="57202"/>
                      <a:pt x="234220" y="72823"/>
                    </a:cubicBezTo>
                    <a:cubicBezTo>
                      <a:pt x="234220" y="88444"/>
                      <a:pt x="217361" y="187123"/>
                      <a:pt x="175450" y="187123"/>
                    </a:cubicBezTo>
                    <a:cubicBezTo>
                      <a:pt x="133541" y="187123"/>
                      <a:pt x="159449" y="110923"/>
                      <a:pt x="157925" y="102255"/>
                    </a:cubicBezTo>
                    <a:cubicBezTo>
                      <a:pt x="156400" y="93587"/>
                      <a:pt x="154972" y="82348"/>
                      <a:pt x="147066" y="83205"/>
                    </a:cubicBezTo>
                    <a:cubicBezTo>
                      <a:pt x="139160" y="84062"/>
                      <a:pt x="0" y="148451"/>
                      <a:pt x="0" y="148451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9851047-9C6F-4154-867A-EF5F1A4003E3}"/>
                  </a:ext>
                </a:extLst>
              </p:cNvPr>
              <p:cNvSpPr/>
              <p:nvPr/>
            </p:nvSpPr>
            <p:spPr>
              <a:xfrm>
                <a:off x="9165538" y="3058049"/>
                <a:ext cx="234314" cy="187093"/>
              </a:xfrm>
              <a:custGeom>
                <a:avLst/>
                <a:gdLst>
                  <a:gd name="connsiteX0" fmla="*/ 952 w 234314"/>
                  <a:gd name="connsiteY0" fmla="*/ 42123 h 187093"/>
                  <a:gd name="connsiteX1" fmla="*/ 158115 w 234314"/>
                  <a:gd name="connsiteY1" fmla="*/ 22 h 187093"/>
                  <a:gd name="connsiteX2" fmla="*/ 234315 w 234314"/>
                  <a:gd name="connsiteY2" fmla="*/ 72793 h 187093"/>
                  <a:gd name="connsiteX3" fmla="*/ 175450 w 234314"/>
                  <a:gd name="connsiteY3" fmla="*/ 187093 h 187093"/>
                  <a:gd name="connsiteX4" fmla="*/ 158020 w 234314"/>
                  <a:gd name="connsiteY4" fmla="*/ 102130 h 187093"/>
                  <a:gd name="connsiteX5" fmla="*/ 147066 w 234314"/>
                  <a:gd name="connsiteY5" fmla="*/ 83080 h 187093"/>
                  <a:gd name="connsiteX6" fmla="*/ 0 w 234314"/>
                  <a:gd name="connsiteY6" fmla="*/ 148231 h 18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314" h="187093">
                    <a:moveTo>
                      <a:pt x="952" y="42123"/>
                    </a:moveTo>
                    <a:cubicBezTo>
                      <a:pt x="3334" y="42123"/>
                      <a:pt x="116110" y="-1121"/>
                      <a:pt x="158115" y="22"/>
                    </a:cubicBezTo>
                    <a:cubicBezTo>
                      <a:pt x="200120" y="1165"/>
                      <a:pt x="234315" y="57172"/>
                      <a:pt x="234315" y="72793"/>
                    </a:cubicBezTo>
                    <a:cubicBezTo>
                      <a:pt x="234315" y="88414"/>
                      <a:pt x="217456" y="187093"/>
                      <a:pt x="175450" y="187093"/>
                    </a:cubicBezTo>
                    <a:cubicBezTo>
                      <a:pt x="133445" y="187093"/>
                      <a:pt x="159448" y="110893"/>
                      <a:pt x="158020" y="102130"/>
                    </a:cubicBezTo>
                    <a:cubicBezTo>
                      <a:pt x="156591" y="93367"/>
                      <a:pt x="154972" y="82318"/>
                      <a:pt x="147066" y="83080"/>
                    </a:cubicBezTo>
                    <a:cubicBezTo>
                      <a:pt x="139160" y="83842"/>
                      <a:pt x="0" y="148231"/>
                      <a:pt x="0" y="148231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AAA2F0E5-2844-4DFF-AC59-33D92E1D69BF}"/>
                  </a:ext>
                </a:extLst>
              </p:cNvPr>
              <p:cNvSpPr/>
              <p:nvPr/>
            </p:nvSpPr>
            <p:spPr>
              <a:xfrm>
                <a:off x="9235117" y="3138758"/>
                <a:ext cx="91964" cy="101946"/>
              </a:xfrm>
              <a:custGeom>
                <a:avLst/>
                <a:gdLst>
                  <a:gd name="connsiteX0" fmla="*/ 91679 w 91964"/>
                  <a:gd name="connsiteY0" fmla="*/ 100859 h 101946"/>
                  <a:gd name="connsiteX1" fmla="*/ 84916 w 91964"/>
                  <a:gd name="connsiteY1" fmla="*/ 75999 h 101946"/>
                  <a:gd name="connsiteX2" fmla="*/ 86631 w 91964"/>
                  <a:gd name="connsiteY2" fmla="*/ 49233 h 101946"/>
                  <a:gd name="connsiteX3" fmla="*/ 91965 w 91964"/>
                  <a:gd name="connsiteY3" fmla="*/ 26183 h 101946"/>
                  <a:gd name="connsiteX4" fmla="*/ 86345 w 91964"/>
                  <a:gd name="connsiteY4" fmla="*/ 3990 h 101946"/>
                  <a:gd name="connsiteX5" fmla="*/ 71677 w 91964"/>
                  <a:gd name="connsiteY5" fmla="*/ 1799 h 101946"/>
                  <a:gd name="connsiteX6" fmla="*/ 48721 w 91964"/>
                  <a:gd name="connsiteY6" fmla="*/ 11991 h 101946"/>
                  <a:gd name="connsiteX7" fmla="*/ 24718 w 91964"/>
                  <a:gd name="connsiteY7" fmla="*/ 23992 h 101946"/>
                  <a:gd name="connsiteX8" fmla="*/ 239 w 91964"/>
                  <a:gd name="connsiteY8" fmla="*/ 37137 h 101946"/>
                  <a:gd name="connsiteX9" fmla="*/ 715 w 91964"/>
                  <a:gd name="connsiteY9" fmla="*/ 38280 h 101946"/>
                  <a:gd name="connsiteX10" fmla="*/ 22051 w 91964"/>
                  <a:gd name="connsiteY10" fmla="*/ 28755 h 101946"/>
                  <a:gd name="connsiteX11" fmla="*/ 46245 w 91964"/>
                  <a:gd name="connsiteY11" fmla="*/ 17991 h 101946"/>
                  <a:gd name="connsiteX12" fmla="*/ 68724 w 91964"/>
                  <a:gd name="connsiteY12" fmla="*/ 7800 h 101946"/>
                  <a:gd name="connsiteX13" fmla="*/ 79773 w 91964"/>
                  <a:gd name="connsiteY13" fmla="*/ 4656 h 101946"/>
                  <a:gd name="connsiteX14" fmla="*/ 85202 w 91964"/>
                  <a:gd name="connsiteY14" fmla="*/ 15801 h 101946"/>
                  <a:gd name="connsiteX15" fmla="*/ 83583 w 91964"/>
                  <a:gd name="connsiteY15" fmla="*/ 38470 h 101946"/>
                  <a:gd name="connsiteX16" fmla="*/ 79011 w 91964"/>
                  <a:gd name="connsiteY16" fmla="*/ 61425 h 101946"/>
                  <a:gd name="connsiteX17" fmla="*/ 80535 w 91964"/>
                  <a:gd name="connsiteY17" fmla="*/ 83333 h 101946"/>
                  <a:gd name="connsiteX18" fmla="*/ 90060 w 91964"/>
                  <a:gd name="connsiteY18" fmla="*/ 101526 h 101946"/>
                  <a:gd name="connsiteX19" fmla="*/ 91679 w 91964"/>
                  <a:gd name="connsiteY19" fmla="*/ 100859 h 10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1964" h="101946">
                    <a:moveTo>
                      <a:pt x="91679" y="100859"/>
                    </a:moveTo>
                    <a:cubicBezTo>
                      <a:pt x="87279" y="93315"/>
                      <a:pt x="84945" y="84733"/>
                      <a:pt x="84916" y="75999"/>
                    </a:cubicBezTo>
                    <a:cubicBezTo>
                      <a:pt x="84107" y="67045"/>
                      <a:pt x="84688" y="58015"/>
                      <a:pt x="86631" y="49233"/>
                    </a:cubicBezTo>
                    <a:cubicBezTo>
                      <a:pt x="89022" y="41709"/>
                      <a:pt x="90812" y="33993"/>
                      <a:pt x="91965" y="26183"/>
                    </a:cubicBezTo>
                    <a:cubicBezTo>
                      <a:pt x="91974" y="18430"/>
                      <a:pt x="90050" y="10800"/>
                      <a:pt x="86345" y="3990"/>
                    </a:cubicBezTo>
                    <a:cubicBezTo>
                      <a:pt x="83107" y="-1916"/>
                      <a:pt x="76820" y="-11"/>
                      <a:pt x="71677" y="1799"/>
                    </a:cubicBezTo>
                    <a:cubicBezTo>
                      <a:pt x="63838" y="4742"/>
                      <a:pt x="56170" y="8152"/>
                      <a:pt x="48721" y="11991"/>
                    </a:cubicBezTo>
                    <a:cubicBezTo>
                      <a:pt x="40625" y="15896"/>
                      <a:pt x="32719" y="19992"/>
                      <a:pt x="24718" y="23992"/>
                    </a:cubicBezTo>
                    <a:cubicBezTo>
                      <a:pt x="16308" y="27878"/>
                      <a:pt x="8126" y="32269"/>
                      <a:pt x="239" y="37137"/>
                    </a:cubicBezTo>
                    <a:cubicBezTo>
                      <a:pt x="-332" y="37137"/>
                      <a:pt x="239" y="38565"/>
                      <a:pt x="715" y="38280"/>
                    </a:cubicBezTo>
                    <a:cubicBezTo>
                      <a:pt x="7993" y="35479"/>
                      <a:pt x="15108" y="32298"/>
                      <a:pt x="22051" y="28755"/>
                    </a:cubicBezTo>
                    <a:cubicBezTo>
                      <a:pt x="30148" y="25040"/>
                      <a:pt x="38149" y="21420"/>
                      <a:pt x="46245" y="17991"/>
                    </a:cubicBezTo>
                    <a:cubicBezTo>
                      <a:pt x="54341" y="14562"/>
                      <a:pt x="61104" y="11038"/>
                      <a:pt x="68724" y="7800"/>
                    </a:cubicBezTo>
                    <a:cubicBezTo>
                      <a:pt x="71391" y="6752"/>
                      <a:pt x="76725" y="3894"/>
                      <a:pt x="79773" y="4656"/>
                    </a:cubicBezTo>
                    <a:cubicBezTo>
                      <a:pt x="82821" y="5418"/>
                      <a:pt x="84535" y="13229"/>
                      <a:pt x="85202" y="15801"/>
                    </a:cubicBezTo>
                    <a:cubicBezTo>
                      <a:pt x="86907" y="23354"/>
                      <a:pt x="86345" y="31241"/>
                      <a:pt x="83583" y="38470"/>
                    </a:cubicBezTo>
                    <a:cubicBezTo>
                      <a:pt x="81306" y="45947"/>
                      <a:pt x="79773" y="53643"/>
                      <a:pt x="79011" y="61425"/>
                    </a:cubicBezTo>
                    <a:cubicBezTo>
                      <a:pt x="78182" y="68760"/>
                      <a:pt x="78697" y="76189"/>
                      <a:pt x="80535" y="83333"/>
                    </a:cubicBezTo>
                    <a:cubicBezTo>
                      <a:pt x="82954" y="89762"/>
                      <a:pt x="86155" y="95868"/>
                      <a:pt x="90060" y="101526"/>
                    </a:cubicBezTo>
                    <a:cubicBezTo>
                      <a:pt x="90917" y="102478"/>
                      <a:pt x="92251" y="101621"/>
                      <a:pt x="91679" y="1008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F4CFD95-7778-4639-9D33-375DA6256D78}"/>
                  </a:ext>
                </a:extLst>
              </p:cNvPr>
              <p:cNvSpPr/>
              <p:nvPr/>
            </p:nvSpPr>
            <p:spPr>
              <a:xfrm>
                <a:off x="9032378" y="2957029"/>
                <a:ext cx="441883" cy="449084"/>
              </a:xfrm>
              <a:custGeom>
                <a:avLst/>
                <a:gdLst>
                  <a:gd name="connsiteX0" fmla="*/ 0 w 441883"/>
                  <a:gd name="connsiteY0" fmla="*/ 252108 h 449084"/>
                  <a:gd name="connsiteX1" fmla="*/ 141637 w 441883"/>
                  <a:gd name="connsiteY1" fmla="*/ 126378 h 449084"/>
                  <a:gd name="connsiteX2" fmla="*/ 424434 w 441883"/>
                  <a:gd name="connsiteY2" fmla="*/ 76 h 449084"/>
                  <a:gd name="connsiteX3" fmla="*/ 323374 w 441883"/>
                  <a:gd name="connsiteY3" fmla="*/ 115329 h 449084"/>
                  <a:gd name="connsiteX4" fmla="*/ 237649 w 441883"/>
                  <a:gd name="connsiteY4" fmla="*/ 211722 h 449084"/>
                  <a:gd name="connsiteX5" fmla="*/ 299752 w 441883"/>
                  <a:gd name="connsiteY5" fmla="*/ 277730 h 449084"/>
                  <a:gd name="connsiteX6" fmla="*/ 400622 w 441883"/>
                  <a:gd name="connsiteY6" fmla="*/ 214198 h 449084"/>
                  <a:gd name="connsiteX7" fmla="*/ 386620 w 441883"/>
                  <a:gd name="connsiteY7" fmla="*/ 311544 h 449084"/>
                  <a:gd name="connsiteX8" fmla="*/ 280607 w 441883"/>
                  <a:gd name="connsiteY8" fmla="*/ 392602 h 449084"/>
                  <a:gd name="connsiteX9" fmla="*/ 141827 w 441883"/>
                  <a:gd name="connsiteY9" fmla="*/ 449085 h 449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1883" h="449084">
                    <a:moveTo>
                      <a:pt x="0" y="252108"/>
                    </a:moveTo>
                    <a:cubicBezTo>
                      <a:pt x="0" y="252108"/>
                      <a:pt x="117253" y="147333"/>
                      <a:pt x="141637" y="126378"/>
                    </a:cubicBezTo>
                    <a:cubicBezTo>
                      <a:pt x="190595" y="84563"/>
                      <a:pt x="395859" y="2553"/>
                      <a:pt x="424434" y="76"/>
                    </a:cubicBezTo>
                    <a:cubicBezTo>
                      <a:pt x="453009" y="-2400"/>
                      <a:pt x="462534" y="55798"/>
                      <a:pt x="323374" y="115329"/>
                    </a:cubicBezTo>
                    <a:cubicBezTo>
                      <a:pt x="249841" y="146666"/>
                      <a:pt x="236506" y="188481"/>
                      <a:pt x="237649" y="211722"/>
                    </a:cubicBezTo>
                    <a:cubicBezTo>
                      <a:pt x="238792" y="234963"/>
                      <a:pt x="260604" y="278397"/>
                      <a:pt x="299752" y="277730"/>
                    </a:cubicBezTo>
                    <a:cubicBezTo>
                      <a:pt x="338900" y="277063"/>
                      <a:pt x="364617" y="220580"/>
                      <a:pt x="400622" y="214198"/>
                    </a:cubicBezTo>
                    <a:cubicBezTo>
                      <a:pt x="436626" y="207817"/>
                      <a:pt x="412242" y="273730"/>
                      <a:pt x="386620" y="311544"/>
                    </a:cubicBezTo>
                    <a:cubicBezTo>
                      <a:pt x="359674" y="348053"/>
                      <a:pt x="322907" y="376161"/>
                      <a:pt x="280607" y="392602"/>
                    </a:cubicBezTo>
                    <a:cubicBezTo>
                      <a:pt x="246793" y="404984"/>
                      <a:pt x="141827" y="449085"/>
                      <a:pt x="141827" y="449085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68DFD0DD-1E2E-43E5-AE8D-E3AE5A7279BA}"/>
                  </a:ext>
                </a:extLst>
              </p:cNvPr>
              <p:cNvSpPr/>
              <p:nvPr/>
            </p:nvSpPr>
            <p:spPr>
              <a:xfrm>
                <a:off x="9270833" y="3071729"/>
                <a:ext cx="111569" cy="167370"/>
              </a:xfrm>
              <a:custGeom>
                <a:avLst/>
                <a:gdLst>
                  <a:gd name="connsiteX0" fmla="*/ 109970 w 111569"/>
                  <a:gd name="connsiteY0" fmla="*/ 135980 h 167370"/>
                  <a:gd name="connsiteX1" fmla="*/ 59011 w 111569"/>
                  <a:gd name="connsiteY1" fmla="*/ 162364 h 167370"/>
                  <a:gd name="connsiteX2" fmla="*/ 17006 w 111569"/>
                  <a:gd name="connsiteY2" fmla="*/ 133789 h 167370"/>
                  <a:gd name="connsiteX3" fmla="*/ 7481 w 111569"/>
                  <a:gd name="connsiteY3" fmla="*/ 79687 h 167370"/>
                  <a:gd name="connsiteX4" fmla="*/ 34627 w 111569"/>
                  <a:gd name="connsiteY4" fmla="*/ 36063 h 167370"/>
                  <a:gd name="connsiteX5" fmla="*/ 87872 w 111569"/>
                  <a:gd name="connsiteY5" fmla="*/ 1296 h 167370"/>
                  <a:gd name="connsiteX6" fmla="*/ 87110 w 111569"/>
                  <a:gd name="connsiteY6" fmla="*/ 58 h 167370"/>
                  <a:gd name="connsiteX7" fmla="*/ 1385 w 111569"/>
                  <a:gd name="connsiteY7" fmla="*/ 79592 h 167370"/>
                  <a:gd name="connsiteX8" fmla="*/ 11767 w 111569"/>
                  <a:gd name="connsiteY8" fmla="*/ 134742 h 167370"/>
                  <a:gd name="connsiteX9" fmla="*/ 51677 w 111569"/>
                  <a:gd name="connsiteY9" fmla="*/ 167222 h 167370"/>
                  <a:gd name="connsiteX10" fmla="*/ 111494 w 111569"/>
                  <a:gd name="connsiteY10" fmla="*/ 136837 h 167370"/>
                  <a:gd name="connsiteX11" fmla="*/ 109970 w 111569"/>
                  <a:gd name="connsiteY11" fmla="*/ 135980 h 167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569" h="167370">
                    <a:moveTo>
                      <a:pt x="109970" y="135980"/>
                    </a:moveTo>
                    <a:cubicBezTo>
                      <a:pt x="95206" y="147219"/>
                      <a:pt x="78347" y="161793"/>
                      <a:pt x="59011" y="162364"/>
                    </a:cubicBezTo>
                    <a:cubicBezTo>
                      <a:pt x="39675" y="162936"/>
                      <a:pt x="26150" y="149886"/>
                      <a:pt x="17006" y="133789"/>
                    </a:cubicBezTo>
                    <a:cubicBezTo>
                      <a:pt x="6986" y="117654"/>
                      <a:pt x="3576" y="98270"/>
                      <a:pt x="7481" y="79687"/>
                    </a:cubicBezTo>
                    <a:cubicBezTo>
                      <a:pt x="12167" y="62847"/>
                      <a:pt x="21587" y="47712"/>
                      <a:pt x="34627" y="36063"/>
                    </a:cubicBezTo>
                    <a:cubicBezTo>
                      <a:pt x="50610" y="21966"/>
                      <a:pt x="68546" y="10259"/>
                      <a:pt x="87872" y="1296"/>
                    </a:cubicBezTo>
                    <a:cubicBezTo>
                      <a:pt x="88729" y="1296"/>
                      <a:pt x="87872" y="-323"/>
                      <a:pt x="87110" y="58"/>
                    </a:cubicBezTo>
                    <a:cubicBezTo>
                      <a:pt x="69013" y="7964"/>
                      <a:pt x="12910" y="30348"/>
                      <a:pt x="1385" y="79592"/>
                    </a:cubicBezTo>
                    <a:cubicBezTo>
                      <a:pt x="-2292" y="98623"/>
                      <a:pt x="1414" y="118349"/>
                      <a:pt x="11767" y="134742"/>
                    </a:cubicBezTo>
                    <a:cubicBezTo>
                      <a:pt x="20340" y="150363"/>
                      <a:pt x="32817" y="165507"/>
                      <a:pt x="51677" y="167222"/>
                    </a:cubicBezTo>
                    <a:cubicBezTo>
                      <a:pt x="74727" y="169222"/>
                      <a:pt x="94825" y="150648"/>
                      <a:pt x="111494" y="136837"/>
                    </a:cubicBezTo>
                    <a:cubicBezTo>
                      <a:pt x="111875" y="135885"/>
                      <a:pt x="110732" y="135408"/>
                      <a:pt x="109970" y="1359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9D362E00-D31D-40F7-9E60-7DCDC2E71F96}"/>
                  </a:ext>
                </a:extLst>
              </p:cNvPr>
              <p:cNvSpPr/>
              <p:nvPr/>
            </p:nvSpPr>
            <p:spPr>
              <a:xfrm>
                <a:off x="8402451" y="3003296"/>
                <a:ext cx="663359" cy="518672"/>
              </a:xfrm>
              <a:custGeom>
                <a:avLst/>
                <a:gdLst>
                  <a:gd name="connsiteX0" fmla="*/ 663359 w 663359"/>
                  <a:gd name="connsiteY0" fmla="*/ 463112 h 518672"/>
                  <a:gd name="connsiteX1" fmla="*/ 399707 w 663359"/>
                  <a:gd name="connsiteY1" fmla="*/ 505307 h 518672"/>
                  <a:gd name="connsiteX2" fmla="*/ 207779 w 663359"/>
                  <a:gd name="connsiteY2" fmla="*/ 359670 h 518672"/>
                  <a:gd name="connsiteX3" fmla="*/ 204350 w 663359"/>
                  <a:gd name="connsiteY3" fmla="*/ 356432 h 518672"/>
                  <a:gd name="connsiteX4" fmla="*/ 30518 w 663359"/>
                  <a:gd name="connsiteY4" fmla="*/ 158121 h 518672"/>
                  <a:gd name="connsiteX5" fmla="*/ 23851 w 663359"/>
                  <a:gd name="connsiteY5" fmla="*/ 9817 h 518672"/>
                  <a:gd name="connsiteX6" fmla="*/ 66332 w 663359"/>
                  <a:gd name="connsiteY6" fmla="*/ 1149 h 518672"/>
                  <a:gd name="connsiteX7" fmla="*/ 66332 w 663359"/>
                  <a:gd name="connsiteY7" fmla="*/ 1149 h 518672"/>
                  <a:gd name="connsiteX8" fmla="*/ 80048 w 663359"/>
                  <a:gd name="connsiteY8" fmla="*/ 4673 h 518672"/>
                  <a:gd name="connsiteX9" fmla="*/ 125006 w 663359"/>
                  <a:gd name="connsiteY9" fmla="*/ 30962 h 518672"/>
                  <a:gd name="connsiteX10" fmla="*/ 444380 w 663359"/>
                  <a:gd name="connsiteY10" fmla="*/ 248323 h 518672"/>
                  <a:gd name="connsiteX11" fmla="*/ 552679 w 663359"/>
                  <a:gd name="connsiteY11" fmla="*/ 209270 h 51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3359" h="518672">
                    <a:moveTo>
                      <a:pt x="663359" y="463112"/>
                    </a:moveTo>
                    <a:cubicBezTo>
                      <a:pt x="663359" y="463112"/>
                      <a:pt x="494767" y="551504"/>
                      <a:pt x="399707" y="505307"/>
                    </a:cubicBezTo>
                    <a:cubicBezTo>
                      <a:pt x="352082" y="482352"/>
                      <a:pt x="278835" y="425297"/>
                      <a:pt x="207779" y="359670"/>
                    </a:cubicBezTo>
                    <a:lnTo>
                      <a:pt x="204350" y="356432"/>
                    </a:lnTo>
                    <a:cubicBezTo>
                      <a:pt x="133293" y="290328"/>
                      <a:pt x="65666" y="215843"/>
                      <a:pt x="30518" y="158121"/>
                    </a:cubicBezTo>
                    <a:cubicBezTo>
                      <a:pt x="-11677" y="89160"/>
                      <a:pt x="-6439" y="31820"/>
                      <a:pt x="23851" y="9817"/>
                    </a:cubicBezTo>
                    <a:cubicBezTo>
                      <a:pt x="36224" y="1216"/>
                      <a:pt x="51578" y="-1918"/>
                      <a:pt x="66332" y="1149"/>
                    </a:cubicBezTo>
                    <a:cubicBezTo>
                      <a:pt x="66332" y="1149"/>
                      <a:pt x="66332" y="1149"/>
                      <a:pt x="66332" y="1149"/>
                    </a:cubicBezTo>
                    <a:cubicBezTo>
                      <a:pt x="71000" y="1921"/>
                      <a:pt x="75591" y="3102"/>
                      <a:pt x="80048" y="4673"/>
                    </a:cubicBezTo>
                    <a:cubicBezTo>
                      <a:pt x="96517" y="10607"/>
                      <a:pt x="111757" y="19523"/>
                      <a:pt x="125006" y="30962"/>
                    </a:cubicBezTo>
                    <a:cubicBezTo>
                      <a:pt x="221114" y="110306"/>
                      <a:pt x="418472" y="246989"/>
                      <a:pt x="444380" y="248323"/>
                    </a:cubicBezTo>
                    <a:cubicBezTo>
                      <a:pt x="470288" y="249656"/>
                      <a:pt x="552679" y="209270"/>
                      <a:pt x="552679" y="20927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7E77BD59-303B-429B-9758-55A60D233303}"/>
                  </a:ext>
                </a:extLst>
              </p:cNvPr>
              <p:cNvSpPr/>
              <p:nvPr/>
            </p:nvSpPr>
            <p:spPr>
              <a:xfrm>
                <a:off x="8488786" y="3014922"/>
                <a:ext cx="519484" cy="481299"/>
              </a:xfrm>
              <a:custGeom>
                <a:avLst/>
                <a:gdLst>
                  <a:gd name="connsiteX0" fmla="*/ 391002 w 519484"/>
                  <a:gd name="connsiteY0" fmla="*/ 481299 h 481299"/>
                  <a:gd name="connsiteX1" fmla="*/ 380238 w 519484"/>
                  <a:gd name="connsiteY1" fmla="*/ 470726 h 481299"/>
                  <a:gd name="connsiteX2" fmla="*/ 390811 w 519484"/>
                  <a:gd name="connsiteY2" fmla="*/ 459963 h 481299"/>
                  <a:gd name="connsiteX3" fmla="*/ 401574 w 519484"/>
                  <a:gd name="connsiteY3" fmla="*/ 470535 h 481299"/>
                  <a:gd name="connsiteX4" fmla="*/ 401574 w 519484"/>
                  <a:gd name="connsiteY4" fmla="*/ 470631 h 481299"/>
                  <a:gd name="connsiteX5" fmla="*/ 391002 w 519484"/>
                  <a:gd name="connsiteY5" fmla="*/ 481299 h 481299"/>
                  <a:gd name="connsiteX6" fmla="*/ 391002 w 519484"/>
                  <a:gd name="connsiteY6" fmla="*/ 462249 h 481299"/>
                  <a:gd name="connsiteX7" fmla="*/ 382620 w 519484"/>
                  <a:gd name="connsiteY7" fmla="*/ 470440 h 481299"/>
                  <a:gd name="connsiteX8" fmla="*/ 390811 w 519484"/>
                  <a:gd name="connsiteY8" fmla="*/ 478822 h 481299"/>
                  <a:gd name="connsiteX9" fmla="*/ 399193 w 519484"/>
                  <a:gd name="connsiteY9" fmla="*/ 470631 h 481299"/>
                  <a:gd name="connsiteX10" fmla="*/ 399193 w 519484"/>
                  <a:gd name="connsiteY10" fmla="*/ 470440 h 481299"/>
                  <a:gd name="connsiteX11" fmla="*/ 391002 w 519484"/>
                  <a:gd name="connsiteY11" fmla="*/ 462439 h 481299"/>
                  <a:gd name="connsiteX12" fmla="*/ 508731 w 519484"/>
                  <a:gd name="connsiteY12" fmla="*/ 462725 h 481299"/>
                  <a:gd name="connsiteX13" fmla="*/ 497967 w 519484"/>
                  <a:gd name="connsiteY13" fmla="*/ 452152 h 481299"/>
                  <a:gd name="connsiteX14" fmla="*/ 508540 w 519484"/>
                  <a:gd name="connsiteY14" fmla="*/ 441389 h 481299"/>
                  <a:gd name="connsiteX15" fmla="*/ 519303 w 519484"/>
                  <a:gd name="connsiteY15" fmla="*/ 451962 h 481299"/>
                  <a:gd name="connsiteX16" fmla="*/ 519303 w 519484"/>
                  <a:gd name="connsiteY16" fmla="*/ 452152 h 481299"/>
                  <a:gd name="connsiteX17" fmla="*/ 508731 w 519484"/>
                  <a:gd name="connsiteY17" fmla="*/ 462915 h 481299"/>
                  <a:gd name="connsiteX18" fmla="*/ 508731 w 519484"/>
                  <a:gd name="connsiteY18" fmla="*/ 462915 h 481299"/>
                  <a:gd name="connsiteX19" fmla="*/ 508731 w 519484"/>
                  <a:gd name="connsiteY19" fmla="*/ 443675 h 481299"/>
                  <a:gd name="connsiteX20" fmla="*/ 500349 w 519484"/>
                  <a:gd name="connsiteY20" fmla="*/ 451866 h 481299"/>
                  <a:gd name="connsiteX21" fmla="*/ 508540 w 519484"/>
                  <a:gd name="connsiteY21" fmla="*/ 460248 h 481299"/>
                  <a:gd name="connsiteX22" fmla="*/ 516922 w 519484"/>
                  <a:gd name="connsiteY22" fmla="*/ 452057 h 481299"/>
                  <a:gd name="connsiteX23" fmla="*/ 516922 w 519484"/>
                  <a:gd name="connsiteY23" fmla="*/ 451962 h 481299"/>
                  <a:gd name="connsiteX24" fmla="*/ 508731 w 519484"/>
                  <a:gd name="connsiteY24" fmla="*/ 444056 h 481299"/>
                  <a:gd name="connsiteX25" fmla="*/ 320993 w 519484"/>
                  <a:gd name="connsiteY25" fmla="*/ 454152 h 481299"/>
                  <a:gd name="connsiteX26" fmla="*/ 310230 w 519484"/>
                  <a:gd name="connsiteY26" fmla="*/ 443580 h 481299"/>
                  <a:gd name="connsiteX27" fmla="*/ 320802 w 519484"/>
                  <a:gd name="connsiteY27" fmla="*/ 432816 h 481299"/>
                  <a:gd name="connsiteX28" fmla="*/ 331566 w 519484"/>
                  <a:gd name="connsiteY28" fmla="*/ 443389 h 481299"/>
                  <a:gd name="connsiteX29" fmla="*/ 331566 w 519484"/>
                  <a:gd name="connsiteY29" fmla="*/ 443484 h 481299"/>
                  <a:gd name="connsiteX30" fmla="*/ 321288 w 519484"/>
                  <a:gd name="connsiteY30" fmla="*/ 454524 h 481299"/>
                  <a:gd name="connsiteX31" fmla="*/ 320993 w 519484"/>
                  <a:gd name="connsiteY31" fmla="*/ 454533 h 481299"/>
                  <a:gd name="connsiteX32" fmla="*/ 320993 w 519484"/>
                  <a:gd name="connsiteY32" fmla="*/ 435102 h 481299"/>
                  <a:gd name="connsiteX33" fmla="*/ 312611 w 519484"/>
                  <a:gd name="connsiteY33" fmla="*/ 443294 h 481299"/>
                  <a:gd name="connsiteX34" fmla="*/ 320802 w 519484"/>
                  <a:gd name="connsiteY34" fmla="*/ 451676 h 481299"/>
                  <a:gd name="connsiteX35" fmla="*/ 329184 w 519484"/>
                  <a:gd name="connsiteY35" fmla="*/ 443484 h 481299"/>
                  <a:gd name="connsiteX36" fmla="*/ 329184 w 519484"/>
                  <a:gd name="connsiteY36" fmla="*/ 443294 h 481299"/>
                  <a:gd name="connsiteX37" fmla="*/ 320993 w 519484"/>
                  <a:gd name="connsiteY37" fmla="*/ 435674 h 481299"/>
                  <a:gd name="connsiteX38" fmla="*/ 447771 w 519484"/>
                  <a:gd name="connsiteY38" fmla="*/ 435102 h 481299"/>
                  <a:gd name="connsiteX39" fmla="*/ 437007 w 519484"/>
                  <a:gd name="connsiteY39" fmla="*/ 424530 h 481299"/>
                  <a:gd name="connsiteX40" fmla="*/ 447580 w 519484"/>
                  <a:gd name="connsiteY40" fmla="*/ 413766 h 481299"/>
                  <a:gd name="connsiteX41" fmla="*/ 458343 w 519484"/>
                  <a:gd name="connsiteY41" fmla="*/ 424339 h 481299"/>
                  <a:gd name="connsiteX42" fmla="*/ 458343 w 519484"/>
                  <a:gd name="connsiteY42" fmla="*/ 424530 h 481299"/>
                  <a:gd name="connsiteX43" fmla="*/ 448361 w 519484"/>
                  <a:gd name="connsiteY43" fmla="*/ 435655 h 481299"/>
                  <a:gd name="connsiteX44" fmla="*/ 447771 w 519484"/>
                  <a:gd name="connsiteY44" fmla="*/ 435674 h 481299"/>
                  <a:gd name="connsiteX45" fmla="*/ 447771 w 519484"/>
                  <a:gd name="connsiteY45" fmla="*/ 416052 h 481299"/>
                  <a:gd name="connsiteX46" fmla="*/ 439389 w 519484"/>
                  <a:gd name="connsiteY46" fmla="*/ 424244 h 481299"/>
                  <a:gd name="connsiteX47" fmla="*/ 447580 w 519484"/>
                  <a:gd name="connsiteY47" fmla="*/ 432626 h 481299"/>
                  <a:gd name="connsiteX48" fmla="*/ 455962 w 519484"/>
                  <a:gd name="connsiteY48" fmla="*/ 424434 h 481299"/>
                  <a:gd name="connsiteX49" fmla="*/ 455962 w 519484"/>
                  <a:gd name="connsiteY49" fmla="*/ 424339 h 481299"/>
                  <a:gd name="connsiteX50" fmla="*/ 447771 w 519484"/>
                  <a:gd name="connsiteY50" fmla="*/ 416814 h 481299"/>
                  <a:gd name="connsiteX51" fmla="*/ 245364 w 519484"/>
                  <a:gd name="connsiteY51" fmla="*/ 426244 h 481299"/>
                  <a:gd name="connsiteX52" fmla="*/ 234601 w 519484"/>
                  <a:gd name="connsiteY52" fmla="*/ 415672 h 481299"/>
                  <a:gd name="connsiteX53" fmla="*/ 245174 w 519484"/>
                  <a:gd name="connsiteY53" fmla="*/ 404908 h 481299"/>
                  <a:gd name="connsiteX54" fmla="*/ 255937 w 519484"/>
                  <a:gd name="connsiteY54" fmla="*/ 415481 h 481299"/>
                  <a:gd name="connsiteX55" fmla="*/ 255937 w 519484"/>
                  <a:gd name="connsiteY55" fmla="*/ 415672 h 481299"/>
                  <a:gd name="connsiteX56" fmla="*/ 245955 w 519484"/>
                  <a:gd name="connsiteY56" fmla="*/ 426987 h 481299"/>
                  <a:gd name="connsiteX57" fmla="*/ 245364 w 519484"/>
                  <a:gd name="connsiteY57" fmla="*/ 427006 h 481299"/>
                  <a:gd name="connsiteX58" fmla="*/ 245364 w 519484"/>
                  <a:gd name="connsiteY58" fmla="*/ 407194 h 481299"/>
                  <a:gd name="connsiteX59" fmla="*/ 236982 w 519484"/>
                  <a:gd name="connsiteY59" fmla="*/ 415386 h 481299"/>
                  <a:gd name="connsiteX60" fmla="*/ 245174 w 519484"/>
                  <a:gd name="connsiteY60" fmla="*/ 423768 h 481299"/>
                  <a:gd name="connsiteX61" fmla="*/ 253556 w 519484"/>
                  <a:gd name="connsiteY61" fmla="*/ 415576 h 481299"/>
                  <a:gd name="connsiteX62" fmla="*/ 253556 w 519484"/>
                  <a:gd name="connsiteY62" fmla="*/ 415481 h 481299"/>
                  <a:gd name="connsiteX63" fmla="*/ 245364 w 519484"/>
                  <a:gd name="connsiteY63" fmla="*/ 408147 h 481299"/>
                  <a:gd name="connsiteX64" fmla="*/ 379762 w 519484"/>
                  <a:gd name="connsiteY64" fmla="*/ 408528 h 481299"/>
                  <a:gd name="connsiteX65" fmla="*/ 368999 w 519484"/>
                  <a:gd name="connsiteY65" fmla="*/ 397955 h 481299"/>
                  <a:gd name="connsiteX66" fmla="*/ 379572 w 519484"/>
                  <a:gd name="connsiteY66" fmla="*/ 387192 h 481299"/>
                  <a:gd name="connsiteX67" fmla="*/ 390335 w 519484"/>
                  <a:gd name="connsiteY67" fmla="*/ 397764 h 481299"/>
                  <a:gd name="connsiteX68" fmla="*/ 390335 w 519484"/>
                  <a:gd name="connsiteY68" fmla="*/ 397955 h 481299"/>
                  <a:gd name="connsiteX69" fmla="*/ 380562 w 519484"/>
                  <a:gd name="connsiteY69" fmla="*/ 409442 h 481299"/>
                  <a:gd name="connsiteX70" fmla="*/ 379762 w 519484"/>
                  <a:gd name="connsiteY70" fmla="*/ 409480 h 481299"/>
                  <a:gd name="connsiteX71" fmla="*/ 379762 w 519484"/>
                  <a:gd name="connsiteY71" fmla="*/ 389478 h 481299"/>
                  <a:gd name="connsiteX72" fmla="*/ 371380 w 519484"/>
                  <a:gd name="connsiteY72" fmla="*/ 397669 h 481299"/>
                  <a:gd name="connsiteX73" fmla="*/ 379572 w 519484"/>
                  <a:gd name="connsiteY73" fmla="*/ 406051 h 481299"/>
                  <a:gd name="connsiteX74" fmla="*/ 387954 w 519484"/>
                  <a:gd name="connsiteY74" fmla="*/ 397860 h 481299"/>
                  <a:gd name="connsiteX75" fmla="*/ 387954 w 519484"/>
                  <a:gd name="connsiteY75" fmla="*/ 397764 h 481299"/>
                  <a:gd name="connsiteX76" fmla="*/ 379762 w 519484"/>
                  <a:gd name="connsiteY76" fmla="*/ 390621 h 481299"/>
                  <a:gd name="connsiteX77" fmla="*/ 508731 w 519484"/>
                  <a:gd name="connsiteY77" fmla="*/ 393383 h 481299"/>
                  <a:gd name="connsiteX78" fmla="*/ 498148 w 519484"/>
                  <a:gd name="connsiteY78" fmla="*/ 382629 h 481299"/>
                  <a:gd name="connsiteX79" fmla="*/ 508902 w 519484"/>
                  <a:gd name="connsiteY79" fmla="*/ 372047 h 481299"/>
                  <a:gd name="connsiteX80" fmla="*/ 519484 w 519484"/>
                  <a:gd name="connsiteY80" fmla="*/ 382801 h 481299"/>
                  <a:gd name="connsiteX81" fmla="*/ 519399 w 519484"/>
                  <a:gd name="connsiteY81" fmla="*/ 384048 h 481299"/>
                  <a:gd name="connsiteX82" fmla="*/ 508731 w 519484"/>
                  <a:gd name="connsiteY82" fmla="*/ 394526 h 481299"/>
                  <a:gd name="connsiteX83" fmla="*/ 508731 w 519484"/>
                  <a:gd name="connsiteY83" fmla="*/ 374333 h 481299"/>
                  <a:gd name="connsiteX84" fmla="*/ 500349 w 519484"/>
                  <a:gd name="connsiteY84" fmla="*/ 382524 h 481299"/>
                  <a:gd name="connsiteX85" fmla="*/ 508540 w 519484"/>
                  <a:gd name="connsiteY85" fmla="*/ 390906 h 481299"/>
                  <a:gd name="connsiteX86" fmla="*/ 516922 w 519484"/>
                  <a:gd name="connsiteY86" fmla="*/ 382715 h 481299"/>
                  <a:gd name="connsiteX87" fmla="*/ 516922 w 519484"/>
                  <a:gd name="connsiteY87" fmla="*/ 382620 h 481299"/>
                  <a:gd name="connsiteX88" fmla="*/ 508731 w 519484"/>
                  <a:gd name="connsiteY88" fmla="*/ 375666 h 481299"/>
                  <a:gd name="connsiteX89" fmla="*/ 180594 w 519484"/>
                  <a:gd name="connsiteY89" fmla="*/ 389287 h 481299"/>
                  <a:gd name="connsiteX90" fmla="*/ 169831 w 519484"/>
                  <a:gd name="connsiteY90" fmla="*/ 378714 h 481299"/>
                  <a:gd name="connsiteX91" fmla="*/ 180404 w 519484"/>
                  <a:gd name="connsiteY91" fmla="*/ 367951 h 481299"/>
                  <a:gd name="connsiteX92" fmla="*/ 191167 w 519484"/>
                  <a:gd name="connsiteY92" fmla="*/ 378524 h 481299"/>
                  <a:gd name="connsiteX93" fmla="*/ 191167 w 519484"/>
                  <a:gd name="connsiteY93" fmla="*/ 378619 h 481299"/>
                  <a:gd name="connsiteX94" fmla="*/ 181918 w 519484"/>
                  <a:gd name="connsiteY94" fmla="*/ 390535 h 481299"/>
                  <a:gd name="connsiteX95" fmla="*/ 180594 w 519484"/>
                  <a:gd name="connsiteY95" fmla="*/ 390621 h 481299"/>
                  <a:gd name="connsiteX96" fmla="*/ 180594 w 519484"/>
                  <a:gd name="connsiteY96" fmla="*/ 370237 h 481299"/>
                  <a:gd name="connsiteX97" fmla="*/ 172212 w 519484"/>
                  <a:gd name="connsiteY97" fmla="*/ 378429 h 481299"/>
                  <a:gd name="connsiteX98" fmla="*/ 180404 w 519484"/>
                  <a:gd name="connsiteY98" fmla="*/ 386811 h 481299"/>
                  <a:gd name="connsiteX99" fmla="*/ 188786 w 519484"/>
                  <a:gd name="connsiteY99" fmla="*/ 378619 h 481299"/>
                  <a:gd name="connsiteX100" fmla="*/ 188786 w 519484"/>
                  <a:gd name="connsiteY100" fmla="*/ 378429 h 481299"/>
                  <a:gd name="connsiteX101" fmla="*/ 180594 w 519484"/>
                  <a:gd name="connsiteY101" fmla="*/ 371761 h 481299"/>
                  <a:gd name="connsiteX102" fmla="*/ 311563 w 519484"/>
                  <a:gd name="connsiteY102" fmla="*/ 379762 h 481299"/>
                  <a:gd name="connsiteX103" fmla="*/ 300800 w 519484"/>
                  <a:gd name="connsiteY103" fmla="*/ 369189 h 481299"/>
                  <a:gd name="connsiteX104" fmla="*/ 311373 w 519484"/>
                  <a:gd name="connsiteY104" fmla="*/ 358426 h 481299"/>
                  <a:gd name="connsiteX105" fmla="*/ 322136 w 519484"/>
                  <a:gd name="connsiteY105" fmla="*/ 368999 h 481299"/>
                  <a:gd name="connsiteX106" fmla="*/ 322136 w 519484"/>
                  <a:gd name="connsiteY106" fmla="*/ 369189 h 481299"/>
                  <a:gd name="connsiteX107" fmla="*/ 312887 w 519484"/>
                  <a:gd name="connsiteY107" fmla="*/ 381105 h 481299"/>
                  <a:gd name="connsiteX108" fmla="*/ 311563 w 519484"/>
                  <a:gd name="connsiteY108" fmla="*/ 381191 h 481299"/>
                  <a:gd name="connsiteX109" fmla="*/ 311563 w 519484"/>
                  <a:gd name="connsiteY109" fmla="*/ 360712 h 481299"/>
                  <a:gd name="connsiteX110" fmla="*/ 303181 w 519484"/>
                  <a:gd name="connsiteY110" fmla="*/ 368904 h 481299"/>
                  <a:gd name="connsiteX111" fmla="*/ 311373 w 519484"/>
                  <a:gd name="connsiteY111" fmla="*/ 377286 h 481299"/>
                  <a:gd name="connsiteX112" fmla="*/ 319755 w 519484"/>
                  <a:gd name="connsiteY112" fmla="*/ 369094 h 481299"/>
                  <a:gd name="connsiteX113" fmla="*/ 319755 w 519484"/>
                  <a:gd name="connsiteY113" fmla="*/ 368999 h 481299"/>
                  <a:gd name="connsiteX114" fmla="*/ 311563 w 519484"/>
                  <a:gd name="connsiteY114" fmla="*/ 362331 h 481299"/>
                  <a:gd name="connsiteX115" fmla="*/ 438341 w 519484"/>
                  <a:gd name="connsiteY115" fmla="*/ 361189 h 481299"/>
                  <a:gd name="connsiteX116" fmla="*/ 427578 w 519484"/>
                  <a:gd name="connsiteY116" fmla="*/ 350616 h 481299"/>
                  <a:gd name="connsiteX117" fmla="*/ 438150 w 519484"/>
                  <a:gd name="connsiteY117" fmla="*/ 339852 h 481299"/>
                  <a:gd name="connsiteX118" fmla="*/ 448914 w 519484"/>
                  <a:gd name="connsiteY118" fmla="*/ 350425 h 481299"/>
                  <a:gd name="connsiteX119" fmla="*/ 448914 w 519484"/>
                  <a:gd name="connsiteY119" fmla="*/ 350520 h 481299"/>
                  <a:gd name="connsiteX120" fmla="*/ 439989 w 519484"/>
                  <a:gd name="connsiteY120" fmla="*/ 362684 h 481299"/>
                  <a:gd name="connsiteX121" fmla="*/ 438341 w 519484"/>
                  <a:gd name="connsiteY121" fmla="*/ 362808 h 481299"/>
                  <a:gd name="connsiteX122" fmla="*/ 438341 w 519484"/>
                  <a:gd name="connsiteY122" fmla="*/ 342139 h 481299"/>
                  <a:gd name="connsiteX123" fmla="*/ 429959 w 519484"/>
                  <a:gd name="connsiteY123" fmla="*/ 350330 h 481299"/>
                  <a:gd name="connsiteX124" fmla="*/ 438150 w 519484"/>
                  <a:gd name="connsiteY124" fmla="*/ 358712 h 481299"/>
                  <a:gd name="connsiteX125" fmla="*/ 446532 w 519484"/>
                  <a:gd name="connsiteY125" fmla="*/ 350520 h 481299"/>
                  <a:gd name="connsiteX126" fmla="*/ 446532 w 519484"/>
                  <a:gd name="connsiteY126" fmla="*/ 350330 h 481299"/>
                  <a:gd name="connsiteX127" fmla="*/ 438341 w 519484"/>
                  <a:gd name="connsiteY127" fmla="*/ 343948 h 481299"/>
                  <a:gd name="connsiteX128" fmla="*/ 233649 w 519484"/>
                  <a:gd name="connsiteY128" fmla="*/ 358807 h 481299"/>
                  <a:gd name="connsiteX129" fmla="*/ 222981 w 519484"/>
                  <a:gd name="connsiteY129" fmla="*/ 348139 h 481299"/>
                  <a:gd name="connsiteX130" fmla="*/ 233649 w 519484"/>
                  <a:gd name="connsiteY130" fmla="*/ 337471 h 481299"/>
                  <a:gd name="connsiteX131" fmla="*/ 244317 w 519484"/>
                  <a:gd name="connsiteY131" fmla="*/ 348139 h 481299"/>
                  <a:gd name="connsiteX132" fmla="*/ 233649 w 519484"/>
                  <a:gd name="connsiteY132" fmla="*/ 358807 h 481299"/>
                  <a:gd name="connsiteX133" fmla="*/ 233649 w 519484"/>
                  <a:gd name="connsiteY133" fmla="*/ 339757 h 481299"/>
                  <a:gd name="connsiteX134" fmla="*/ 225362 w 519484"/>
                  <a:gd name="connsiteY134" fmla="*/ 348044 h 481299"/>
                  <a:gd name="connsiteX135" fmla="*/ 233649 w 519484"/>
                  <a:gd name="connsiteY135" fmla="*/ 356331 h 481299"/>
                  <a:gd name="connsiteX136" fmla="*/ 241935 w 519484"/>
                  <a:gd name="connsiteY136" fmla="*/ 348044 h 481299"/>
                  <a:gd name="connsiteX137" fmla="*/ 241935 w 519484"/>
                  <a:gd name="connsiteY137" fmla="*/ 347949 h 481299"/>
                  <a:gd name="connsiteX138" fmla="*/ 233649 w 519484"/>
                  <a:gd name="connsiteY138" fmla="*/ 339948 h 481299"/>
                  <a:gd name="connsiteX139" fmla="*/ 360712 w 519484"/>
                  <a:gd name="connsiteY139" fmla="*/ 335852 h 481299"/>
                  <a:gd name="connsiteX140" fmla="*/ 349949 w 519484"/>
                  <a:gd name="connsiteY140" fmla="*/ 325279 h 481299"/>
                  <a:gd name="connsiteX141" fmla="*/ 360522 w 519484"/>
                  <a:gd name="connsiteY141" fmla="*/ 314516 h 481299"/>
                  <a:gd name="connsiteX142" fmla="*/ 371285 w 519484"/>
                  <a:gd name="connsiteY142" fmla="*/ 325089 h 481299"/>
                  <a:gd name="connsiteX143" fmla="*/ 371285 w 519484"/>
                  <a:gd name="connsiteY143" fmla="*/ 325184 h 481299"/>
                  <a:gd name="connsiteX144" fmla="*/ 361207 w 519484"/>
                  <a:gd name="connsiteY144" fmla="*/ 336414 h 481299"/>
                  <a:gd name="connsiteX145" fmla="*/ 360903 w 519484"/>
                  <a:gd name="connsiteY145" fmla="*/ 336423 h 481299"/>
                  <a:gd name="connsiteX146" fmla="*/ 360712 w 519484"/>
                  <a:gd name="connsiteY146" fmla="*/ 316802 h 481299"/>
                  <a:gd name="connsiteX147" fmla="*/ 352330 w 519484"/>
                  <a:gd name="connsiteY147" fmla="*/ 324993 h 481299"/>
                  <a:gd name="connsiteX148" fmla="*/ 360522 w 519484"/>
                  <a:gd name="connsiteY148" fmla="*/ 333375 h 481299"/>
                  <a:gd name="connsiteX149" fmla="*/ 368904 w 519484"/>
                  <a:gd name="connsiteY149" fmla="*/ 325184 h 481299"/>
                  <a:gd name="connsiteX150" fmla="*/ 368904 w 519484"/>
                  <a:gd name="connsiteY150" fmla="*/ 324993 h 481299"/>
                  <a:gd name="connsiteX151" fmla="*/ 360903 w 519484"/>
                  <a:gd name="connsiteY151" fmla="*/ 317373 h 481299"/>
                  <a:gd name="connsiteX152" fmla="*/ 155067 w 519484"/>
                  <a:gd name="connsiteY152" fmla="*/ 331851 h 481299"/>
                  <a:gd name="connsiteX153" fmla="*/ 144304 w 519484"/>
                  <a:gd name="connsiteY153" fmla="*/ 321279 h 481299"/>
                  <a:gd name="connsiteX154" fmla="*/ 154877 w 519484"/>
                  <a:gd name="connsiteY154" fmla="*/ 310515 h 481299"/>
                  <a:gd name="connsiteX155" fmla="*/ 165640 w 519484"/>
                  <a:gd name="connsiteY155" fmla="*/ 321088 h 481299"/>
                  <a:gd name="connsiteX156" fmla="*/ 165640 w 519484"/>
                  <a:gd name="connsiteY156" fmla="*/ 321279 h 481299"/>
                  <a:gd name="connsiteX157" fmla="*/ 155267 w 519484"/>
                  <a:gd name="connsiteY157" fmla="*/ 332232 h 481299"/>
                  <a:gd name="connsiteX158" fmla="*/ 155258 w 519484"/>
                  <a:gd name="connsiteY158" fmla="*/ 332232 h 481299"/>
                  <a:gd name="connsiteX159" fmla="*/ 155067 w 519484"/>
                  <a:gd name="connsiteY159" fmla="*/ 312801 h 481299"/>
                  <a:gd name="connsiteX160" fmla="*/ 146685 w 519484"/>
                  <a:gd name="connsiteY160" fmla="*/ 320993 h 481299"/>
                  <a:gd name="connsiteX161" fmla="*/ 154877 w 519484"/>
                  <a:gd name="connsiteY161" fmla="*/ 329375 h 481299"/>
                  <a:gd name="connsiteX162" fmla="*/ 163259 w 519484"/>
                  <a:gd name="connsiteY162" fmla="*/ 321183 h 481299"/>
                  <a:gd name="connsiteX163" fmla="*/ 163259 w 519484"/>
                  <a:gd name="connsiteY163" fmla="*/ 321088 h 481299"/>
                  <a:gd name="connsiteX164" fmla="*/ 155258 w 519484"/>
                  <a:gd name="connsiteY164" fmla="*/ 313373 h 481299"/>
                  <a:gd name="connsiteX165" fmla="*/ 484823 w 519484"/>
                  <a:gd name="connsiteY165" fmla="*/ 312801 h 481299"/>
                  <a:gd name="connsiteX166" fmla="*/ 474345 w 519484"/>
                  <a:gd name="connsiteY166" fmla="*/ 302133 h 481299"/>
                  <a:gd name="connsiteX167" fmla="*/ 485013 w 519484"/>
                  <a:gd name="connsiteY167" fmla="*/ 291656 h 481299"/>
                  <a:gd name="connsiteX168" fmla="*/ 495491 w 519484"/>
                  <a:gd name="connsiteY168" fmla="*/ 302229 h 481299"/>
                  <a:gd name="connsiteX169" fmla="*/ 485509 w 519484"/>
                  <a:gd name="connsiteY169" fmla="*/ 313354 h 481299"/>
                  <a:gd name="connsiteX170" fmla="*/ 485013 w 519484"/>
                  <a:gd name="connsiteY170" fmla="*/ 313373 h 481299"/>
                  <a:gd name="connsiteX171" fmla="*/ 484823 w 519484"/>
                  <a:gd name="connsiteY171" fmla="*/ 293751 h 481299"/>
                  <a:gd name="connsiteX172" fmla="*/ 476727 w 519484"/>
                  <a:gd name="connsiteY172" fmla="*/ 302038 h 481299"/>
                  <a:gd name="connsiteX173" fmla="*/ 485013 w 519484"/>
                  <a:gd name="connsiteY173" fmla="*/ 310134 h 481299"/>
                  <a:gd name="connsiteX174" fmla="*/ 493110 w 519484"/>
                  <a:gd name="connsiteY174" fmla="*/ 301943 h 481299"/>
                  <a:gd name="connsiteX175" fmla="*/ 485013 w 519484"/>
                  <a:gd name="connsiteY175" fmla="*/ 294609 h 481299"/>
                  <a:gd name="connsiteX176" fmla="*/ 288608 w 519484"/>
                  <a:gd name="connsiteY176" fmla="*/ 308039 h 481299"/>
                  <a:gd name="connsiteX177" fmla="*/ 278083 w 519484"/>
                  <a:gd name="connsiteY177" fmla="*/ 297238 h 481299"/>
                  <a:gd name="connsiteX178" fmla="*/ 288884 w 519484"/>
                  <a:gd name="connsiteY178" fmla="*/ 286703 h 481299"/>
                  <a:gd name="connsiteX179" fmla="*/ 299409 w 519484"/>
                  <a:gd name="connsiteY179" fmla="*/ 297514 h 481299"/>
                  <a:gd name="connsiteX180" fmla="*/ 299371 w 519484"/>
                  <a:gd name="connsiteY180" fmla="*/ 298323 h 481299"/>
                  <a:gd name="connsiteX181" fmla="*/ 288798 w 519484"/>
                  <a:gd name="connsiteY181" fmla="*/ 308896 h 481299"/>
                  <a:gd name="connsiteX182" fmla="*/ 288608 w 519484"/>
                  <a:gd name="connsiteY182" fmla="*/ 288989 h 481299"/>
                  <a:gd name="connsiteX183" fmla="*/ 280226 w 519484"/>
                  <a:gd name="connsiteY183" fmla="*/ 297180 h 481299"/>
                  <a:gd name="connsiteX184" fmla="*/ 288417 w 519484"/>
                  <a:gd name="connsiteY184" fmla="*/ 305562 h 481299"/>
                  <a:gd name="connsiteX185" fmla="*/ 296799 w 519484"/>
                  <a:gd name="connsiteY185" fmla="*/ 297371 h 481299"/>
                  <a:gd name="connsiteX186" fmla="*/ 296799 w 519484"/>
                  <a:gd name="connsiteY186" fmla="*/ 297180 h 481299"/>
                  <a:gd name="connsiteX187" fmla="*/ 288798 w 519484"/>
                  <a:gd name="connsiteY187" fmla="*/ 290037 h 481299"/>
                  <a:gd name="connsiteX188" fmla="*/ 417291 w 519484"/>
                  <a:gd name="connsiteY188" fmla="*/ 291084 h 481299"/>
                  <a:gd name="connsiteX189" fmla="*/ 406623 w 519484"/>
                  <a:gd name="connsiteY189" fmla="*/ 280416 h 481299"/>
                  <a:gd name="connsiteX190" fmla="*/ 417291 w 519484"/>
                  <a:gd name="connsiteY190" fmla="*/ 269748 h 481299"/>
                  <a:gd name="connsiteX191" fmla="*/ 427959 w 519484"/>
                  <a:gd name="connsiteY191" fmla="*/ 280416 h 481299"/>
                  <a:gd name="connsiteX192" fmla="*/ 418395 w 519484"/>
                  <a:gd name="connsiteY192" fmla="*/ 292085 h 481299"/>
                  <a:gd name="connsiteX193" fmla="*/ 417481 w 519484"/>
                  <a:gd name="connsiteY193" fmla="*/ 292132 h 481299"/>
                  <a:gd name="connsiteX194" fmla="*/ 417291 w 519484"/>
                  <a:gd name="connsiteY194" fmla="*/ 272034 h 481299"/>
                  <a:gd name="connsiteX195" fmla="*/ 409004 w 519484"/>
                  <a:gd name="connsiteY195" fmla="*/ 280321 h 481299"/>
                  <a:gd name="connsiteX196" fmla="*/ 417291 w 519484"/>
                  <a:gd name="connsiteY196" fmla="*/ 288608 h 481299"/>
                  <a:gd name="connsiteX197" fmla="*/ 425577 w 519484"/>
                  <a:gd name="connsiteY197" fmla="*/ 280321 h 481299"/>
                  <a:gd name="connsiteX198" fmla="*/ 425577 w 519484"/>
                  <a:gd name="connsiteY198" fmla="*/ 280226 h 481299"/>
                  <a:gd name="connsiteX199" fmla="*/ 417481 w 519484"/>
                  <a:gd name="connsiteY199" fmla="*/ 273273 h 481299"/>
                  <a:gd name="connsiteX200" fmla="*/ 218218 w 519484"/>
                  <a:gd name="connsiteY200" fmla="*/ 291084 h 481299"/>
                  <a:gd name="connsiteX201" fmla="*/ 207455 w 519484"/>
                  <a:gd name="connsiteY201" fmla="*/ 280512 h 481299"/>
                  <a:gd name="connsiteX202" fmla="*/ 218028 w 519484"/>
                  <a:gd name="connsiteY202" fmla="*/ 269748 h 481299"/>
                  <a:gd name="connsiteX203" fmla="*/ 228791 w 519484"/>
                  <a:gd name="connsiteY203" fmla="*/ 280321 h 481299"/>
                  <a:gd name="connsiteX204" fmla="*/ 228791 w 519484"/>
                  <a:gd name="connsiteY204" fmla="*/ 280416 h 481299"/>
                  <a:gd name="connsiteX205" fmla="*/ 219228 w 519484"/>
                  <a:gd name="connsiteY205" fmla="*/ 292085 h 481299"/>
                  <a:gd name="connsiteX206" fmla="*/ 218409 w 519484"/>
                  <a:gd name="connsiteY206" fmla="*/ 292132 h 481299"/>
                  <a:gd name="connsiteX207" fmla="*/ 218218 w 519484"/>
                  <a:gd name="connsiteY207" fmla="*/ 272034 h 481299"/>
                  <a:gd name="connsiteX208" fmla="*/ 209836 w 519484"/>
                  <a:gd name="connsiteY208" fmla="*/ 280226 h 481299"/>
                  <a:gd name="connsiteX209" fmla="*/ 218028 w 519484"/>
                  <a:gd name="connsiteY209" fmla="*/ 288608 h 481299"/>
                  <a:gd name="connsiteX210" fmla="*/ 226410 w 519484"/>
                  <a:gd name="connsiteY210" fmla="*/ 280416 h 481299"/>
                  <a:gd name="connsiteX211" fmla="*/ 226410 w 519484"/>
                  <a:gd name="connsiteY211" fmla="*/ 280226 h 481299"/>
                  <a:gd name="connsiteX212" fmla="*/ 218409 w 519484"/>
                  <a:gd name="connsiteY212" fmla="*/ 273273 h 481299"/>
                  <a:gd name="connsiteX213" fmla="*/ 102394 w 519484"/>
                  <a:gd name="connsiteY213" fmla="*/ 291084 h 481299"/>
                  <a:gd name="connsiteX214" fmla="*/ 91631 w 519484"/>
                  <a:gd name="connsiteY214" fmla="*/ 280512 h 481299"/>
                  <a:gd name="connsiteX215" fmla="*/ 102204 w 519484"/>
                  <a:gd name="connsiteY215" fmla="*/ 269748 h 481299"/>
                  <a:gd name="connsiteX216" fmla="*/ 112967 w 519484"/>
                  <a:gd name="connsiteY216" fmla="*/ 280321 h 481299"/>
                  <a:gd name="connsiteX217" fmla="*/ 112967 w 519484"/>
                  <a:gd name="connsiteY217" fmla="*/ 280416 h 481299"/>
                  <a:gd name="connsiteX218" fmla="*/ 103604 w 519484"/>
                  <a:gd name="connsiteY218" fmla="*/ 292075 h 481299"/>
                  <a:gd name="connsiteX219" fmla="*/ 102585 w 519484"/>
                  <a:gd name="connsiteY219" fmla="*/ 292132 h 481299"/>
                  <a:gd name="connsiteX220" fmla="*/ 102394 w 519484"/>
                  <a:gd name="connsiteY220" fmla="*/ 272034 h 481299"/>
                  <a:gd name="connsiteX221" fmla="*/ 94012 w 519484"/>
                  <a:gd name="connsiteY221" fmla="*/ 280226 h 481299"/>
                  <a:gd name="connsiteX222" fmla="*/ 102204 w 519484"/>
                  <a:gd name="connsiteY222" fmla="*/ 288608 h 481299"/>
                  <a:gd name="connsiteX223" fmla="*/ 110586 w 519484"/>
                  <a:gd name="connsiteY223" fmla="*/ 280416 h 481299"/>
                  <a:gd name="connsiteX224" fmla="*/ 110586 w 519484"/>
                  <a:gd name="connsiteY224" fmla="*/ 280226 h 481299"/>
                  <a:gd name="connsiteX225" fmla="*/ 102585 w 519484"/>
                  <a:gd name="connsiteY225" fmla="*/ 273273 h 481299"/>
                  <a:gd name="connsiteX226" fmla="*/ 360712 w 519484"/>
                  <a:gd name="connsiteY226" fmla="*/ 270510 h 481299"/>
                  <a:gd name="connsiteX227" fmla="*/ 349949 w 519484"/>
                  <a:gd name="connsiteY227" fmla="*/ 259938 h 481299"/>
                  <a:gd name="connsiteX228" fmla="*/ 360522 w 519484"/>
                  <a:gd name="connsiteY228" fmla="*/ 249174 h 481299"/>
                  <a:gd name="connsiteX229" fmla="*/ 371285 w 519484"/>
                  <a:gd name="connsiteY229" fmla="*/ 259747 h 481299"/>
                  <a:gd name="connsiteX230" fmla="*/ 371285 w 519484"/>
                  <a:gd name="connsiteY230" fmla="*/ 259938 h 481299"/>
                  <a:gd name="connsiteX231" fmla="*/ 362027 w 519484"/>
                  <a:gd name="connsiteY231" fmla="*/ 271672 h 481299"/>
                  <a:gd name="connsiteX232" fmla="*/ 360903 w 519484"/>
                  <a:gd name="connsiteY232" fmla="*/ 271749 h 481299"/>
                  <a:gd name="connsiteX233" fmla="*/ 360712 w 519484"/>
                  <a:gd name="connsiteY233" fmla="*/ 251460 h 481299"/>
                  <a:gd name="connsiteX234" fmla="*/ 352330 w 519484"/>
                  <a:gd name="connsiteY234" fmla="*/ 259652 h 481299"/>
                  <a:gd name="connsiteX235" fmla="*/ 360522 w 519484"/>
                  <a:gd name="connsiteY235" fmla="*/ 268034 h 481299"/>
                  <a:gd name="connsiteX236" fmla="*/ 368904 w 519484"/>
                  <a:gd name="connsiteY236" fmla="*/ 259842 h 481299"/>
                  <a:gd name="connsiteX237" fmla="*/ 368904 w 519484"/>
                  <a:gd name="connsiteY237" fmla="*/ 259747 h 481299"/>
                  <a:gd name="connsiteX238" fmla="*/ 360903 w 519484"/>
                  <a:gd name="connsiteY238" fmla="*/ 252889 h 481299"/>
                  <a:gd name="connsiteX239" fmla="*/ 165735 w 519484"/>
                  <a:gd name="connsiteY239" fmla="*/ 260985 h 481299"/>
                  <a:gd name="connsiteX240" fmla="*/ 155258 w 519484"/>
                  <a:gd name="connsiteY240" fmla="*/ 250317 h 481299"/>
                  <a:gd name="connsiteX241" fmla="*/ 165926 w 519484"/>
                  <a:gd name="connsiteY241" fmla="*/ 239840 h 481299"/>
                  <a:gd name="connsiteX242" fmla="*/ 176403 w 519484"/>
                  <a:gd name="connsiteY242" fmla="*/ 250413 h 481299"/>
                  <a:gd name="connsiteX243" fmla="*/ 167250 w 519484"/>
                  <a:gd name="connsiteY243" fmla="*/ 262233 h 481299"/>
                  <a:gd name="connsiteX244" fmla="*/ 165926 w 519484"/>
                  <a:gd name="connsiteY244" fmla="*/ 262319 h 481299"/>
                  <a:gd name="connsiteX245" fmla="*/ 165735 w 519484"/>
                  <a:gd name="connsiteY245" fmla="*/ 241935 h 481299"/>
                  <a:gd name="connsiteX246" fmla="*/ 157639 w 519484"/>
                  <a:gd name="connsiteY246" fmla="*/ 250222 h 481299"/>
                  <a:gd name="connsiteX247" fmla="*/ 165926 w 519484"/>
                  <a:gd name="connsiteY247" fmla="*/ 258318 h 481299"/>
                  <a:gd name="connsiteX248" fmla="*/ 174022 w 519484"/>
                  <a:gd name="connsiteY248" fmla="*/ 250127 h 481299"/>
                  <a:gd name="connsiteX249" fmla="*/ 165926 w 519484"/>
                  <a:gd name="connsiteY249" fmla="*/ 243555 h 481299"/>
                  <a:gd name="connsiteX250" fmla="*/ 298038 w 519484"/>
                  <a:gd name="connsiteY250" fmla="*/ 245936 h 481299"/>
                  <a:gd name="connsiteX251" fmla="*/ 287274 w 519484"/>
                  <a:gd name="connsiteY251" fmla="*/ 235363 h 481299"/>
                  <a:gd name="connsiteX252" fmla="*/ 297847 w 519484"/>
                  <a:gd name="connsiteY252" fmla="*/ 224600 h 481299"/>
                  <a:gd name="connsiteX253" fmla="*/ 308610 w 519484"/>
                  <a:gd name="connsiteY253" fmla="*/ 235173 h 481299"/>
                  <a:gd name="connsiteX254" fmla="*/ 308610 w 519484"/>
                  <a:gd name="connsiteY254" fmla="*/ 235268 h 481299"/>
                  <a:gd name="connsiteX255" fmla="*/ 299685 w 519484"/>
                  <a:gd name="connsiteY255" fmla="*/ 247431 h 481299"/>
                  <a:gd name="connsiteX256" fmla="*/ 298228 w 519484"/>
                  <a:gd name="connsiteY256" fmla="*/ 247555 h 481299"/>
                  <a:gd name="connsiteX257" fmla="*/ 298038 w 519484"/>
                  <a:gd name="connsiteY257" fmla="*/ 226886 h 481299"/>
                  <a:gd name="connsiteX258" fmla="*/ 289656 w 519484"/>
                  <a:gd name="connsiteY258" fmla="*/ 235077 h 481299"/>
                  <a:gd name="connsiteX259" fmla="*/ 297847 w 519484"/>
                  <a:gd name="connsiteY259" fmla="*/ 243459 h 481299"/>
                  <a:gd name="connsiteX260" fmla="*/ 306229 w 519484"/>
                  <a:gd name="connsiteY260" fmla="*/ 235268 h 481299"/>
                  <a:gd name="connsiteX261" fmla="*/ 306229 w 519484"/>
                  <a:gd name="connsiteY261" fmla="*/ 235077 h 481299"/>
                  <a:gd name="connsiteX262" fmla="*/ 298228 w 519484"/>
                  <a:gd name="connsiteY262" fmla="*/ 228696 h 481299"/>
                  <a:gd name="connsiteX263" fmla="*/ 107538 w 519484"/>
                  <a:gd name="connsiteY263" fmla="*/ 234601 h 481299"/>
                  <a:gd name="connsiteX264" fmla="*/ 96965 w 519484"/>
                  <a:gd name="connsiteY264" fmla="*/ 224028 h 481299"/>
                  <a:gd name="connsiteX265" fmla="*/ 107538 w 519484"/>
                  <a:gd name="connsiteY265" fmla="*/ 213456 h 481299"/>
                  <a:gd name="connsiteX266" fmla="*/ 118110 w 519484"/>
                  <a:gd name="connsiteY266" fmla="*/ 224028 h 481299"/>
                  <a:gd name="connsiteX267" fmla="*/ 109509 w 519484"/>
                  <a:gd name="connsiteY267" fmla="*/ 236258 h 481299"/>
                  <a:gd name="connsiteX268" fmla="*/ 107347 w 519484"/>
                  <a:gd name="connsiteY268" fmla="*/ 236411 h 481299"/>
                  <a:gd name="connsiteX269" fmla="*/ 107538 w 519484"/>
                  <a:gd name="connsiteY269" fmla="*/ 215551 h 481299"/>
                  <a:gd name="connsiteX270" fmla="*/ 99346 w 519484"/>
                  <a:gd name="connsiteY270" fmla="*/ 223743 h 481299"/>
                  <a:gd name="connsiteX271" fmla="*/ 107538 w 519484"/>
                  <a:gd name="connsiteY271" fmla="*/ 231934 h 481299"/>
                  <a:gd name="connsiteX272" fmla="*/ 115729 w 519484"/>
                  <a:gd name="connsiteY272" fmla="*/ 223743 h 481299"/>
                  <a:gd name="connsiteX273" fmla="*/ 107347 w 519484"/>
                  <a:gd name="connsiteY273" fmla="*/ 217647 h 481299"/>
                  <a:gd name="connsiteX274" fmla="*/ 447961 w 519484"/>
                  <a:gd name="connsiteY274" fmla="*/ 232029 h 481299"/>
                  <a:gd name="connsiteX275" fmla="*/ 437198 w 519484"/>
                  <a:gd name="connsiteY275" fmla="*/ 221457 h 481299"/>
                  <a:gd name="connsiteX276" fmla="*/ 447771 w 519484"/>
                  <a:gd name="connsiteY276" fmla="*/ 210693 h 481299"/>
                  <a:gd name="connsiteX277" fmla="*/ 458534 w 519484"/>
                  <a:gd name="connsiteY277" fmla="*/ 221266 h 481299"/>
                  <a:gd name="connsiteX278" fmla="*/ 458534 w 519484"/>
                  <a:gd name="connsiteY278" fmla="*/ 221457 h 481299"/>
                  <a:gd name="connsiteX279" fmla="*/ 450276 w 519484"/>
                  <a:gd name="connsiteY279" fmla="*/ 233925 h 481299"/>
                  <a:gd name="connsiteX280" fmla="*/ 447771 w 519484"/>
                  <a:gd name="connsiteY280" fmla="*/ 234125 h 481299"/>
                  <a:gd name="connsiteX281" fmla="*/ 447961 w 519484"/>
                  <a:gd name="connsiteY281" fmla="*/ 212979 h 481299"/>
                  <a:gd name="connsiteX282" fmla="*/ 439579 w 519484"/>
                  <a:gd name="connsiteY282" fmla="*/ 221171 h 481299"/>
                  <a:gd name="connsiteX283" fmla="*/ 447771 w 519484"/>
                  <a:gd name="connsiteY283" fmla="*/ 229553 h 481299"/>
                  <a:gd name="connsiteX284" fmla="*/ 456153 w 519484"/>
                  <a:gd name="connsiteY284" fmla="*/ 221361 h 481299"/>
                  <a:gd name="connsiteX285" fmla="*/ 456153 w 519484"/>
                  <a:gd name="connsiteY285" fmla="*/ 221266 h 481299"/>
                  <a:gd name="connsiteX286" fmla="*/ 447771 w 519484"/>
                  <a:gd name="connsiteY286" fmla="*/ 215265 h 481299"/>
                  <a:gd name="connsiteX287" fmla="*/ 233649 w 519484"/>
                  <a:gd name="connsiteY287" fmla="*/ 228696 h 481299"/>
                  <a:gd name="connsiteX288" fmla="*/ 222981 w 519484"/>
                  <a:gd name="connsiteY288" fmla="*/ 218028 h 481299"/>
                  <a:gd name="connsiteX289" fmla="*/ 233649 w 519484"/>
                  <a:gd name="connsiteY289" fmla="*/ 207360 h 481299"/>
                  <a:gd name="connsiteX290" fmla="*/ 244317 w 519484"/>
                  <a:gd name="connsiteY290" fmla="*/ 218028 h 481299"/>
                  <a:gd name="connsiteX291" fmla="*/ 233649 w 519484"/>
                  <a:gd name="connsiteY291" fmla="*/ 228696 h 481299"/>
                  <a:gd name="connsiteX292" fmla="*/ 233649 w 519484"/>
                  <a:gd name="connsiteY292" fmla="*/ 209646 h 481299"/>
                  <a:gd name="connsiteX293" fmla="*/ 225362 w 519484"/>
                  <a:gd name="connsiteY293" fmla="*/ 217932 h 481299"/>
                  <a:gd name="connsiteX294" fmla="*/ 233649 w 519484"/>
                  <a:gd name="connsiteY294" fmla="*/ 226219 h 481299"/>
                  <a:gd name="connsiteX295" fmla="*/ 241935 w 519484"/>
                  <a:gd name="connsiteY295" fmla="*/ 217932 h 481299"/>
                  <a:gd name="connsiteX296" fmla="*/ 241935 w 519484"/>
                  <a:gd name="connsiteY296" fmla="*/ 217837 h 481299"/>
                  <a:gd name="connsiteX297" fmla="*/ 233649 w 519484"/>
                  <a:gd name="connsiteY297" fmla="*/ 209836 h 481299"/>
                  <a:gd name="connsiteX298" fmla="*/ 43149 w 519484"/>
                  <a:gd name="connsiteY298" fmla="*/ 220885 h 481299"/>
                  <a:gd name="connsiteX299" fmla="*/ 32481 w 519484"/>
                  <a:gd name="connsiteY299" fmla="*/ 210217 h 481299"/>
                  <a:gd name="connsiteX300" fmla="*/ 43149 w 519484"/>
                  <a:gd name="connsiteY300" fmla="*/ 199549 h 481299"/>
                  <a:gd name="connsiteX301" fmla="*/ 53817 w 519484"/>
                  <a:gd name="connsiteY301" fmla="*/ 210217 h 481299"/>
                  <a:gd name="connsiteX302" fmla="*/ 53817 w 519484"/>
                  <a:gd name="connsiteY302" fmla="*/ 210312 h 481299"/>
                  <a:gd name="connsiteX303" fmla="*/ 43815 w 519484"/>
                  <a:gd name="connsiteY303" fmla="*/ 221076 h 481299"/>
                  <a:gd name="connsiteX304" fmla="*/ 43149 w 519484"/>
                  <a:gd name="connsiteY304" fmla="*/ 201835 h 481299"/>
                  <a:gd name="connsiteX305" fmla="*/ 34862 w 519484"/>
                  <a:gd name="connsiteY305" fmla="*/ 210122 h 481299"/>
                  <a:gd name="connsiteX306" fmla="*/ 43149 w 519484"/>
                  <a:gd name="connsiteY306" fmla="*/ 218409 h 481299"/>
                  <a:gd name="connsiteX307" fmla="*/ 51435 w 519484"/>
                  <a:gd name="connsiteY307" fmla="*/ 210122 h 481299"/>
                  <a:gd name="connsiteX308" fmla="*/ 43815 w 519484"/>
                  <a:gd name="connsiteY308" fmla="*/ 202216 h 481299"/>
                  <a:gd name="connsiteX309" fmla="*/ 173355 w 519484"/>
                  <a:gd name="connsiteY309" fmla="*/ 207741 h 481299"/>
                  <a:gd name="connsiteX310" fmla="*/ 162687 w 519484"/>
                  <a:gd name="connsiteY310" fmla="*/ 197073 h 481299"/>
                  <a:gd name="connsiteX311" fmla="*/ 173355 w 519484"/>
                  <a:gd name="connsiteY311" fmla="*/ 186405 h 481299"/>
                  <a:gd name="connsiteX312" fmla="*/ 184023 w 519484"/>
                  <a:gd name="connsiteY312" fmla="*/ 197073 h 481299"/>
                  <a:gd name="connsiteX313" fmla="*/ 184023 w 519484"/>
                  <a:gd name="connsiteY313" fmla="*/ 197168 h 481299"/>
                  <a:gd name="connsiteX314" fmla="*/ 174022 w 519484"/>
                  <a:gd name="connsiteY314" fmla="*/ 208122 h 481299"/>
                  <a:gd name="connsiteX315" fmla="*/ 173355 w 519484"/>
                  <a:gd name="connsiteY315" fmla="*/ 188691 h 481299"/>
                  <a:gd name="connsiteX316" fmla="*/ 165069 w 519484"/>
                  <a:gd name="connsiteY316" fmla="*/ 196977 h 481299"/>
                  <a:gd name="connsiteX317" fmla="*/ 173355 w 519484"/>
                  <a:gd name="connsiteY317" fmla="*/ 205264 h 481299"/>
                  <a:gd name="connsiteX318" fmla="*/ 181642 w 519484"/>
                  <a:gd name="connsiteY318" fmla="*/ 196977 h 481299"/>
                  <a:gd name="connsiteX319" fmla="*/ 174022 w 519484"/>
                  <a:gd name="connsiteY319" fmla="*/ 189262 h 481299"/>
                  <a:gd name="connsiteX320" fmla="*/ 120777 w 519484"/>
                  <a:gd name="connsiteY320" fmla="*/ 175927 h 481299"/>
                  <a:gd name="connsiteX321" fmla="*/ 110014 w 519484"/>
                  <a:gd name="connsiteY321" fmla="*/ 165354 h 481299"/>
                  <a:gd name="connsiteX322" fmla="*/ 120587 w 519484"/>
                  <a:gd name="connsiteY322" fmla="*/ 154591 h 481299"/>
                  <a:gd name="connsiteX323" fmla="*/ 131350 w 519484"/>
                  <a:gd name="connsiteY323" fmla="*/ 165164 h 481299"/>
                  <a:gd name="connsiteX324" fmla="*/ 131350 w 519484"/>
                  <a:gd name="connsiteY324" fmla="*/ 165354 h 481299"/>
                  <a:gd name="connsiteX325" fmla="*/ 121444 w 519484"/>
                  <a:gd name="connsiteY325" fmla="*/ 176499 h 481299"/>
                  <a:gd name="connsiteX326" fmla="*/ 120777 w 519484"/>
                  <a:gd name="connsiteY326" fmla="*/ 156877 h 481299"/>
                  <a:gd name="connsiteX327" fmla="*/ 112395 w 519484"/>
                  <a:gd name="connsiteY327" fmla="*/ 165069 h 481299"/>
                  <a:gd name="connsiteX328" fmla="*/ 120587 w 519484"/>
                  <a:gd name="connsiteY328" fmla="*/ 173451 h 481299"/>
                  <a:gd name="connsiteX329" fmla="*/ 128969 w 519484"/>
                  <a:gd name="connsiteY329" fmla="*/ 165259 h 481299"/>
                  <a:gd name="connsiteX330" fmla="*/ 128969 w 519484"/>
                  <a:gd name="connsiteY330" fmla="*/ 165164 h 481299"/>
                  <a:gd name="connsiteX331" fmla="*/ 121444 w 519484"/>
                  <a:gd name="connsiteY331" fmla="*/ 157639 h 481299"/>
                  <a:gd name="connsiteX332" fmla="*/ 204216 w 519484"/>
                  <a:gd name="connsiteY332" fmla="*/ 168498 h 481299"/>
                  <a:gd name="connsiteX333" fmla="*/ 193644 w 519484"/>
                  <a:gd name="connsiteY333" fmla="*/ 157925 h 481299"/>
                  <a:gd name="connsiteX334" fmla="*/ 204216 w 519484"/>
                  <a:gd name="connsiteY334" fmla="*/ 147352 h 481299"/>
                  <a:gd name="connsiteX335" fmla="*/ 214789 w 519484"/>
                  <a:gd name="connsiteY335" fmla="*/ 157925 h 481299"/>
                  <a:gd name="connsiteX336" fmla="*/ 205074 w 519484"/>
                  <a:gd name="connsiteY336" fmla="*/ 169260 h 481299"/>
                  <a:gd name="connsiteX337" fmla="*/ 204216 w 519484"/>
                  <a:gd name="connsiteY337" fmla="*/ 149448 h 481299"/>
                  <a:gd name="connsiteX338" fmla="*/ 196025 w 519484"/>
                  <a:gd name="connsiteY338" fmla="*/ 157639 h 481299"/>
                  <a:gd name="connsiteX339" fmla="*/ 204216 w 519484"/>
                  <a:gd name="connsiteY339" fmla="*/ 165831 h 481299"/>
                  <a:gd name="connsiteX340" fmla="*/ 212408 w 519484"/>
                  <a:gd name="connsiteY340" fmla="*/ 157639 h 481299"/>
                  <a:gd name="connsiteX341" fmla="*/ 205074 w 519484"/>
                  <a:gd name="connsiteY341" fmla="*/ 150495 h 481299"/>
                  <a:gd name="connsiteX342" fmla="*/ 64008 w 519484"/>
                  <a:gd name="connsiteY342" fmla="*/ 158973 h 481299"/>
                  <a:gd name="connsiteX343" fmla="*/ 53245 w 519484"/>
                  <a:gd name="connsiteY343" fmla="*/ 148400 h 481299"/>
                  <a:gd name="connsiteX344" fmla="*/ 63818 w 519484"/>
                  <a:gd name="connsiteY344" fmla="*/ 137637 h 481299"/>
                  <a:gd name="connsiteX345" fmla="*/ 74581 w 519484"/>
                  <a:gd name="connsiteY345" fmla="*/ 148209 h 481299"/>
                  <a:gd name="connsiteX346" fmla="*/ 74581 w 519484"/>
                  <a:gd name="connsiteY346" fmla="*/ 148305 h 481299"/>
                  <a:gd name="connsiteX347" fmla="*/ 64932 w 519484"/>
                  <a:gd name="connsiteY347" fmla="*/ 159906 h 481299"/>
                  <a:gd name="connsiteX348" fmla="*/ 64675 w 519484"/>
                  <a:gd name="connsiteY348" fmla="*/ 159925 h 481299"/>
                  <a:gd name="connsiteX349" fmla="*/ 64008 w 519484"/>
                  <a:gd name="connsiteY349" fmla="*/ 139923 h 481299"/>
                  <a:gd name="connsiteX350" fmla="*/ 55626 w 519484"/>
                  <a:gd name="connsiteY350" fmla="*/ 148114 h 481299"/>
                  <a:gd name="connsiteX351" fmla="*/ 63818 w 519484"/>
                  <a:gd name="connsiteY351" fmla="*/ 156496 h 481299"/>
                  <a:gd name="connsiteX352" fmla="*/ 72200 w 519484"/>
                  <a:gd name="connsiteY352" fmla="*/ 148305 h 481299"/>
                  <a:gd name="connsiteX353" fmla="*/ 72200 w 519484"/>
                  <a:gd name="connsiteY353" fmla="*/ 148114 h 481299"/>
                  <a:gd name="connsiteX354" fmla="*/ 64675 w 519484"/>
                  <a:gd name="connsiteY354" fmla="*/ 141066 h 481299"/>
                  <a:gd name="connsiteX355" fmla="*/ 155925 w 519484"/>
                  <a:gd name="connsiteY355" fmla="*/ 133350 h 481299"/>
                  <a:gd name="connsiteX356" fmla="*/ 145161 w 519484"/>
                  <a:gd name="connsiteY356" fmla="*/ 122778 h 481299"/>
                  <a:gd name="connsiteX357" fmla="*/ 155734 w 519484"/>
                  <a:gd name="connsiteY357" fmla="*/ 112014 h 481299"/>
                  <a:gd name="connsiteX358" fmla="*/ 166497 w 519484"/>
                  <a:gd name="connsiteY358" fmla="*/ 122587 h 481299"/>
                  <a:gd name="connsiteX359" fmla="*/ 166497 w 519484"/>
                  <a:gd name="connsiteY359" fmla="*/ 122682 h 481299"/>
                  <a:gd name="connsiteX360" fmla="*/ 157058 w 519484"/>
                  <a:gd name="connsiteY360" fmla="*/ 134455 h 481299"/>
                  <a:gd name="connsiteX361" fmla="*/ 156591 w 519484"/>
                  <a:gd name="connsiteY361" fmla="*/ 134493 h 481299"/>
                  <a:gd name="connsiteX362" fmla="*/ 155925 w 519484"/>
                  <a:gd name="connsiteY362" fmla="*/ 114300 h 481299"/>
                  <a:gd name="connsiteX363" fmla="*/ 147543 w 519484"/>
                  <a:gd name="connsiteY363" fmla="*/ 122492 h 481299"/>
                  <a:gd name="connsiteX364" fmla="*/ 155734 w 519484"/>
                  <a:gd name="connsiteY364" fmla="*/ 130874 h 481299"/>
                  <a:gd name="connsiteX365" fmla="*/ 164116 w 519484"/>
                  <a:gd name="connsiteY365" fmla="*/ 122682 h 481299"/>
                  <a:gd name="connsiteX366" fmla="*/ 164116 w 519484"/>
                  <a:gd name="connsiteY366" fmla="*/ 122492 h 481299"/>
                  <a:gd name="connsiteX367" fmla="*/ 156591 w 519484"/>
                  <a:gd name="connsiteY367" fmla="*/ 115634 h 481299"/>
                  <a:gd name="connsiteX368" fmla="*/ 13716 w 519484"/>
                  <a:gd name="connsiteY368" fmla="*/ 114967 h 481299"/>
                  <a:gd name="connsiteX369" fmla="*/ 2953 w 519484"/>
                  <a:gd name="connsiteY369" fmla="*/ 104394 h 481299"/>
                  <a:gd name="connsiteX370" fmla="*/ 13526 w 519484"/>
                  <a:gd name="connsiteY370" fmla="*/ 93631 h 481299"/>
                  <a:gd name="connsiteX371" fmla="*/ 24289 w 519484"/>
                  <a:gd name="connsiteY371" fmla="*/ 104204 h 481299"/>
                  <a:gd name="connsiteX372" fmla="*/ 24289 w 519484"/>
                  <a:gd name="connsiteY372" fmla="*/ 104394 h 481299"/>
                  <a:gd name="connsiteX373" fmla="*/ 14974 w 519484"/>
                  <a:gd name="connsiteY373" fmla="*/ 116263 h 481299"/>
                  <a:gd name="connsiteX374" fmla="*/ 14574 w 519484"/>
                  <a:gd name="connsiteY374" fmla="*/ 116301 h 481299"/>
                  <a:gd name="connsiteX375" fmla="*/ 13716 w 519484"/>
                  <a:gd name="connsiteY375" fmla="*/ 95917 h 481299"/>
                  <a:gd name="connsiteX376" fmla="*/ 5334 w 519484"/>
                  <a:gd name="connsiteY376" fmla="*/ 104109 h 481299"/>
                  <a:gd name="connsiteX377" fmla="*/ 13526 w 519484"/>
                  <a:gd name="connsiteY377" fmla="*/ 112491 h 481299"/>
                  <a:gd name="connsiteX378" fmla="*/ 21908 w 519484"/>
                  <a:gd name="connsiteY378" fmla="*/ 104299 h 481299"/>
                  <a:gd name="connsiteX379" fmla="*/ 21908 w 519484"/>
                  <a:gd name="connsiteY379" fmla="*/ 104204 h 481299"/>
                  <a:gd name="connsiteX380" fmla="*/ 14574 w 519484"/>
                  <a:gd name="connsiteY380" fmla="*/ 97441 h 481299"/>
                  <a:gd name="connsiteX381" fmla="*/ 97251 w 519484"/>
                  <a:gd name="connsiteY381" fmla="*/ 105442 h 481299"/>
                  <a:gd name="connsiteX382" fmla="*/ 86583 w 519484"/>
                  <a:gd name="connsiteY382" fmla="*/ 94774 h 481299"/>
                  <a:gd name="connsiteX383" fmla="*/ 97251 w 519484"/>
                  <a:gd name="connsiteY383" fmla="*/ 84106 h 481299"/>
                  <a:gd name="connsiteX384" fmla="*/ 107919 w 519484"/>
                  <a:gd name="connsiteY384" fmla="*/ 94774 h 481299"/>
                  <a:gd name="connsiteX385" fmla="*/ 107919 w 519484"/>
                  <a:gd name="connsiteY385" fmla="*/ 94869 h 481299"/>
                  <a:gd name="connsiteX386" fmla="*/ 98879 w 519484"/>
                  <a:gd name="connsiteY386" fmla="*/ 106785 h 481299"/>
                  <a:gd name="connsiteX387" fmla="*/ 97917 w 519484"/>
                  <a:gd name="connsiteY387" fmla="*/ 106871 h 481299"/>
                  <a:gd name="connsiteX388" fmla="*/ 97251 w 519484"/>
                  <a:gd name="connsiteY388" fmla="*/ 86392 h 481299"/>
                  <a:gd name="connsiteX389" fmla="*/ 88964 w 519484"/>
                  <a:gd name="connsiteY389" fmla="*/ 94679 h 481299"/>
                  <a:gd name="connsiteX390" fmla="*/ 97251 w 519484"/>
                  <a:gd name="connsiteY390" fmla="*/ 102966 h 481299"/>
                  <a:gd name="connsiteX391" fmla="*/ 105537 w 519484"/>
                  <a:gd name="connsiteY391" fmla="*/ 94679 h 481299"/>
                  <a:gd name="connsiteX392" fmla="*/ 97917 w 519484"/>
                  <a:gd name="connsiteY392" fmla="*/ 88011 h 481299"/>
                  <a:gd name="connsiteX393" fmla="*/ 48578 w 519484"/>
                  <a:gd name="connsiteY393" fmla="*/ 61341 h 481299"/>
                  <a:gd name="connsiteX394" fmla="*/ 37910 w 519484"/>
                  <a:gd name="connsiteY394" fmla="*/ 50673 h 481299"/>
                  <a:gd name="connsiteX395" fmla="*/ 48578 w 519484"/>
                  <a:gd name="connsiteY395" fmla="*/ 40005 h 481299"/>
                  <a:gd name="connsiteX396" fmla="*/ 59246 w 519484"/>
                  <a:gd name="connsiteY396" fmla="*/ 50673 h 481299"/>
                  <a:gd name="connsiteX397" fmla="*/ 50340 w 519484"/>
                  <a:gd name="connsiteY397" fmla="*/ 62846 h 481299"/>
                  <a:gd name="connsiteX398" fmla="*/ 49245 w 519484"/>
                  <a:gd name="connsiteY398" fmla="*/ 62961 h 481299"/>
                  <a:gd name="connsiteX399" fmla="*/ 48578 w 519484"/>
                  <a:gd name="connsiteY399" fmla="*/ 42291 h 481299"/>
                  <a:gd name="connsiteX400" fmla="*/ 40291 w 519484"/>
                  <a:gd name="connsiteY400" fmla="*/ 50578 h 481299"/>
                  <a:gd name="connsiteX401" fmla="*/ 48578 w 519484"/>
                  <a:gd name="connsiteY401" fmla="*/ 58865 h 481299"/>
                  <a:gd name="connsiteX402" fmla="*/ 56865 w 519484"/>
                  <a:gd name="connsiteY402" fmla="*/ 50578 h 481299"/>
                  <a:gd name="connsiteX403" fmla="*/ 56865 w 519484"/>
                  <a:gd name="connsiteY403" fmla="*/ 50483 h 481299"/>
                  <a:gd name="connsiteX404" fmla="*/ 49245 w 519484"/>
                  <a:gd name="connsiteY404" fmla="*/ 44101 h 481299"/>
                  <a:gd name="connsiteX405" fmla="*/ 10478 w 519484"/>
                  <a:gd name="connsiteY405" fmla="*/ 21146 h 481299"/>
                  <a:gd name="connsiteX406" fmla="*/ 0 w 519484"/>
                  <a:gd name="connsiteY406" fmla="*/ 10478 h 481299"/>
                  <a:gd name="connsiteX407" fmla="*/ 10668 w 519484"/>
                  <a:gd name="connsiteY407" fmla="*/ 0 h 481299"/>
                  <a:gd name="connsiteX408" fmla="*/ 21146 w 519484"/>
                  <a:gd name="connsiteY408" fmla="*/ 10573 h 481299"/>
                  <a:gd name="connsiteX409" fmla="*/ 12545 w 519484"/>
                  <a:gd name="connsiteY409" fmla="*/ 22803 h 481299"/>
                  <a:gd name="connsiteX410" fmla="*/ 11145 w 519484"/>
                  <a:gd name="connsiteY410" fmla="*/ 22956 h 481299"/>
                  <a:gd name="connsiteX411" fmla="*/ 10478 w 519484"/>
                  <a:gd name="connsiteY411" fmla="*/ 2096 h 481299"/>
                  <a:gd name="connsiteX412" fmla="*/ 2382 w 519484"/>
                  <a:gd name="connsiteY412" fmla="*/ 10383 h 481299"/>
                  <a:gd name="connsiteX413" fmla="*/ 10668 w 519484"/>
                  <a:gd name="connsiteY413" fmla="*/ 18479 h 481299"/>
                  <a:gd name="connsiteX414" fmla="*/ 18765 w 519484"/>
                  <a:gd name="connsiteY414" fmla="*/ 10287 h 481299"/>
                  <a:gd name="connsiteX415" fmla="*/ 11145 w 519484"/>
                  <a:gd name="connsiteY415" fmla="*/ 4191 h 4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</a:cxnLst>
                <a:rect l="l" t="t" r="r" b="b"/>
                <a:pathLst>
                  <a:path w="519484" h="481299">
                    <a:moveTo>
                      <a:pt x="391002" y="481299"/>
                    </a:moveTo>
                    <a:cubicBezTo>
                      <a:pt x="385106" y="481356"/>
                      <a:pt x="380295" y="476622"/>
                      <a:pt x="380238" y="470726"/>
                    </a:cubicBezTo>
                    <a:cubicBezTo>
                      <a:pt x="380191" y="464839"/>
                      <a:pt x="384915" y="460020"/>
                      <a:pt x="390811" y="459963"/>
                    </a:cubicBezTo>
                    <a:cubicBezTo>
                      <a:pt x="396707" y="459915"/>
                      <a:pt x="401517" y="464649"/>
                      <a:pt x="401574" y="470535"/>
                    </a:cubicBezTo>
                    <a:cubicBezTo>
                      <a:pt x="401574" y="470564"/>
                      <a:pt x="401574" y="470602"/>
                      <a:pt x="401574" y="470631"/>
                    </a:cubicBezTo>
                    <a:cubicBezTo>
                      <a:pt x="401574" y="476489"/>
                      <a:pt x="396859" y="481251"/>
                      <a:pt x="391002" y="481299"/>
                    </a:cubicBezTo>
                    <a:close/>
                    <a:moveTo>
                      <a:pt x="391002" y="462249"/>
                    </a:moveTo>
                    <a:cubicBezTo>
                      <a:pt x="386430" y="462201"/>
                      <a:pt x="382677" y="465868"/>
                      <a:pt x="382620" y="470440"/>
                    </a:cubicBezTo>
                    <a:cubicBezTo>
                      <a:pt x="382572" y="475012"/>
                      <a:pt x="386239" y="478765"/>
                      <a:pt x="390811" y="478822"/>
                    </a:cubicBezTo>
                    <a:cubicBezTo>
                      <a:pt x="395393" y="478870"/>
                      <a:pt x="399145" y="475203"/>
                      <a:pt x="399193" y="470631"/>
                    </a:cubicBezTo>
                    <a:cubicBezTo>
                      <a:pt x="399193" y="470564"/>
                      <a:pt x="399193" y="470507"/>
                      <a:pt x="399193" y="470440"/>
                    </a:cubicBezTo>
                    <a:cubicBezTo>
                      <a:pt x="399041" y="466011"/>
                      <a:pt x="395431" y="462487"/>
                      <a:pt x="391002" y="462439"/>
                    </a:cubicBezTo>
                    <a:close/>
                    <a:moveTo>
                      <a:pt x="508731" y="462725"/>
                    </a:moveTo>
                    <a:cubicBezTo>
                      <a:pt x="502835" y="462773"/>
                      <a:pt x="498024" y="458048"/>
                      <a:pt x="497967" y="452152"/>
                    </a:cubicBezTo>
                    <a:cubicBezTo>
                      <a:pt x="497920" y="446256"/>
                      <a:pt x="502654" y="441446"/>
                      <a:pt x="508540" y="441389"/>
                    </a:cubicBezTo>
                    <a:cubicBezTo>
                      <a:pt x="514436" y="441341"/>
                      <a:pt x="519256" y="446075"/>
                      <a:pt x="519303" y="451962"/>
                    </a:cubicBezTo>
                    <a:cubicBezTo>
                      <a:pt x="519303" y="452028"/>
                      <a:pt x="519303" y="452086"/>
                      <a:pt x="519303" y="452152"/>
                    </a:cubicBezTo>
                    <a:cubicBezTo>
                      <a:pt x="519361" y="458048"/>
                      <a:pt x="514627" y="462858"/>
                      <a:pt x="508731" y="462915"/>
                    </a:cubicBezTo>
                    <a:cubicBezTo>
                      <a:pt x="508731" y="462915"/>
                      <a:pt x="508731" y="462915"/>
                      <a:pt x="508731" y="462915"/>
                    </a:cubicBezTo>
                    <a:close/>
                    <a:moveTo>
                      <a:pt x="508731" y="443675"/>
                    </a:moveTo>
                    <a:cubicBezTo>
                      <a:pt x="504159" y="443618"/>
                      <a:pt x="500406" y="447285"/>
                      <a:pt x="500349" y="451866"/>
                    </a:cubicBezTo>
                    <a:cubicBezTo>
                      <a:pt x="500301" y="456439"/>
                      <a:pt x="503968" y="460191"/>
                      <a:pt x="508540" y="460248"/>
                    </a:cubicBezTo>
                    <a:cubicBezTo>
                      <a:pt x="513112" y="460296"/>
                      <a:pt x="516865" y="456629"/>
                      <a:pt x="516922" y="452057"/>
                    </a:cubicBezTo>
                    <a:cubicBezTo>
                      <a:pt x="516922" y="452028"/>
                      <a:pt x="516922" y="451990"/>
                      <a:pt x="516922" y="451962"/>
                    </a:cubicBezTo>
                    <a:cubicBezTo>
                      <a:pt x="516722" y="447571"/>
                      <a:pt x="513122" y="444103"/>
                      <a:pt x="508731" y="444056"/>
                    </a:cubicBezTo>
                    <a:close/>
                    <a:moveTo>
                      <a:pt x="320993" y="454152"/>
                    </a:moveTo>
                    <a:cubicBezTo>
                      <a:pt x="315097" y="454210"/>
                      <a:pt x="310287" y="449476"/>
                      <a:pt x="310230" y="443580"/>
                    </a:cubicBezTo>
                    <a:cubicBezTo>
                      <a:pt x="310182" y="437693"/>
                      <a:pt x="314906" y="432874"/>
                      <a:pt x="320802" y="432816"/>
                    </a:cubicBezTo>
                    <a:cubicBezTo>
                      <a:pt x="326698" y="432769"/>
                      <a:pt x="331508" y="437503"/>
                      <a:pt x="331566" y="443389"/>
                    </a:cubicBezTo>
                    <a:cubicBezTo>
                      <a:pt x="331566" y="443418"/>
                      <a:pt x="331566" y="443456"/>
                      <a:pt x="331566" y="443484"/>
                    </a:cubicBezTo>
                    <a:cubicBezTo>
                      <a:pt x="331775" y="449371"/>
                      <a:pt x="327175" y="454314"/>
                      <a:pt x="321288" y="454524"/>
                    </a:cubicBezTo>
                    <a:cubicBezTo>
                      <a:pt x="321193" y="454533"/>
                      <a:pt x="321088" y="454533"/>
                      <a:pt x="320993" y="454533"/>
                    </a:cubicBezTo>
                    <a:close/>
                    <a:moveTo>
                      <a:pt x="320993" y="435102"/>
                    </a:moveTo>
                    <a:cubicBezTo>
                      <a:pt x="316421" y="435055"/>
                      <a:pt x="312668" y="438722"/>
                      <a:pt x="312611" y="443294"/>
                    </a:cubicBezTo>
                    <a:cubicBezTo>
                      <a:pt x="312563" y="447866"/>
                      <a:pt x="316230" y="451619"/>
                      <a:pt x="320802" y="451676"/>
                    </a:cubicBezTo>
                    <a:cubicBezTo>
                      <a:pt x="325384" y="451724"/>
                      <a:pt x="329137" y="448056"/>
                      <a:pt x="329184" y="443484"/>
                    </a:cubicBezTo>
                    <a:cubicBezTo>
                      <a:pt x="329184" y="443418"/>
                      <a:pt x="329184" y="443361"/>
                      <a:pt x="329184" y="443294"/>
                    </a:cubicBezTo>
                    <a:cubicBezTo>
                      <a:pt x="328841" y="439017"/>
                      <a:pt x="325289" y="435712"/>
                      <a:pt x="320993" y="435674"/>
                    </a:cubicBezTo>
                    <a:close/>
                    <a:moveTo>
                      <a:pt x="447771" y="435102"/>
                    </a:moveTo>
                    <a:cubicBezTo>
                      <a:pt x="441875" y="435150"/>
                      <a:pt x="437065" y="430426"/>
                      <a:pt x="437007" y="424530"/>
                    </a:cubicBezTo>
                    <a:cubicBezTo>
                      <a:pt x="436960" y="418634"/>
                      <a:pt x="441694" y="413824"/>
                      <a:pt x="447580" y="413766"/>
                    </a:cubicBezTo>
                    <a:cubicBezTo>
                      <a:pt x="453476" y="413719"/>
                      <a:pt x="458296" y="418453"/>
                      <a:pt x="458343" y="424339"/>
                    </a:cubicBezTo>
                    <a:cubicBezTo>
                      <a:pt x="458343" y="424406"/>
                      <a:pt x="458343" y="424463"/>
                      <a:pt x="458343" y="424530"/>
                    </a:cubicBezTo>
                    <a:cubicBezTo>
                      <a:pt x="458658" y="430359"/>
                      <a:pt x="454191" y="435341"/>
                      <a:pt x="448361" y="435655"/>
                    </a:cubicBezTo>
                    <a:cubicBezTo>
                      <a:pt x="448161" y="435664"/>
                      <a:pt x="447971" y="435674"/>
                      <a:pt x="447771" y="435674"/>
                    </a:cubicBezTo>
                    <a:close/>
                    <a:moveTo>
                      <a:pt x="447771" y="416052"/>
                    </a:moveTo>
                    <a:cubicBezTo>
                      <a:pt x="443199" y="415995"/>
                      <a:pt x="439446" y="419662"/>
                      <a:pt x="439389" y="424244"/>
                    </a:cubicBezTo>
                    <a:cubicBezTo>
                      <a:pt x="439341" y="428816"/>
                      <a:pt x="443008" y="432569"/>
                      <a:pt x="447580" y="432626"/>
                    </a:cubicBezTo>
                    <a:cubicBezTo>
                      <a:pt x="452152" y="432674"/>
                      <a:pt x="455905" y="429006"/>
                      <a:pt x="455962" y="424434"/>
                    </a:cubicBezTo>
                    <a:cubicBezTo>
                      <a:pt x="455962" y="424406"/>
                      <a:pt x="455962" y="424368"/>
                      <a:pt x="455962" y="424339"/>
                    </a:cubicBezTo>
                    <a:cubicBezTo>
                      <a:pt x="455610" y="420082"/>
                      <a:pt x="452047" y="416805"/>
                      <a:pt x="447771" y="416814"/>
                    </a:cubicBezTo>
                    <a:close/>
                    <a:moveTo>
                      <a:pt x="245364" y="426244"/>
                    </a:moveTo>
                    <a:cubicBezTo>
                      <a:pt x="239468" y="426292"/>
                      <a:pt x="234658" y="421567"/>
                      <a:pt x="234601" y="415672"/>
                    </a:cubicBezTo>
                    <a:cubicBezTo>
                      <a:pt x="234553" y="409776"/>
                      <a:pt x="239287" y="404965"/>
                      <a:pt x="245174" y="404908"/>
                    </a:cubicBezTo>
                    <a:cubicBezTo>
                      <a:pt x="251070" y="404861"/>
                      <a:pt x="255890" y="409595"/>
                      <a:pt x="255937" y="415481"/>
                    </a:cubicBezTo>
                    <a:cubicBezTo>
                      <a:pt x="255937" y="415548"/>
                      <a:pt x="255937" y="415605"/>
                      <a:pt x="255937" y="415672"/>
                    </a:cubicBezTo>
                    <a:cubicBezTo>
                      <a:pt x="256309" y="421548"/>
                      <a:pt x="251841" y="426616"/>
                      <a:pt x="245955" y="426987"/>
                    </a:cubicBezTo>
                    <a:cubicBezTo>
                      <a:pt x="245755" y="426997"/>
                      <a:pt x="245564" y="427006"/>
                      <a:pt x="245364" y="427006"/>
                    </a:cubicBezTo>
                    <a:close/>
                    <a:moveTo>
                      <a:pt x="245364" y="407194"/>
                    </a:moveTo>
                    <a:cubicBezTo>
                      <a:pt x="240792" y="407137"/>
                      <a:pt x="237040" y="410804"/>
                      <a:pt x="236982" y="415386"/>
                    </a:cubicBezTo>
                    <a:cubicBezTo>
                      <a:pt x="236935" y="419958"/>
                      <a:pt x="240602" y="423711"/>
                      <a:pt x="245174" y="423768"/>
                    </a:cubicBezTo>
                    <a:cubicBezTo>
                      <a:pt x="249746" y="423815"/>
                      <a:pt x="253499" y="420148"/>
                      <a:pt x="253556" y="415576"/>
                    </a:cubicBezTo>
                    <a:cubicBezTo>
                      <a:pt x="253556" y="415548"/>
                      <a:pt x="253556" y="415509"/>
                      <a:pt x="253556" y="415481"/>
                    </a:cubicBezTo>
                    <a:cubicBezTo>
                      <a:pt x="253070" y="411319"/>
                      <a:pt x="249555" y="408166"/>
                      <a:pt x="245364" y="408147"/>
                    </a:cubicBezTo>
                    <a:close/>
                    <a:moveTo>
                      <a:pt x="379762" y="408528"/>
                    </a:moveTo>
                    <a:cubicBezTo>
                      <a:pt x="373866" y="408585"/>
                      <a:pt x="369056" y="403851"/>
                      <a:pt x="368999" y="397955"/>
                    </a:cubicBezTo>
                    <a:cubicBezTo>
                      <a:pt x="368951" y="392059"/>
                      <a:pt x="373685" y="387249"/>
                      <a:pt x="379572" y="387192"/>
                    </a:cubicBezTo>
                    <a:cubicBezTo>
                      <a:pt x="385468" y="387144"/>
                      <a:pt x="390287" y="391878"/>
                      <a:pt x="390335" y="397764"/>
                    </a:cubicBezTo>
                    <a:cubicBezTo>
                      <a:pt x="390335" y="397831"/>
                      <a:pt x="390335" y="397888"/>
                      <a:pt x="390335" y="397955"/>
                    </a:cubicBezTo>
                    <a:cubicBezTo>
                      <a:pt x="390811" y="403832"/>
                      <a:pt x="386430" y="408975"/>
                      <a:pt x="380562" y="409442"/>
                    </a:cubicBezTo>
                    <a:cubicBezTo>
                      <a:pt x="380295" y="409471"/>
                      <a:pt x="380029" y="409480"/>
                      <a:pt x="379762" y="409480"/>
                    </a:cubicBezTo>
                    <a:close/>
                    <a:moveTo>
                      <a:pt x="379762" y="389478"/>
                    </a:moveTo>
                    <a:cubicBezTo>
                      <a:pt x="375190" y="389420"/>
                      <a:pt x="371437" y="393088"/>
                      <a:pt x="371380" y="397669"/>
                    </a:cubicBezTo>
                    <a:cubicBezTo>
                      <a:pt x="371333" y="402241"/>
                      <a:pt x="375000" y="405994"/>
                      <a:pt x="379572" y="406051"/>
                    </a:cubicBezTo>
                    <a:cubicBezTo>
                      <a:pt x="384144" y="406099"/>
                      <a:pt x="387896" y="402432"/>
                      <a:pt x="387954" y="397860"/>
                    </a:cubicBezTo>
                    <a:cubicBezTo>
                      <a:pt x="387954" y="397831"/>
                      <a:pt x="387954" y="397793"/>
                      <a:pt x="387954" y="397764"/>
                    </a:cubicBezTo>
                    <a:cubicBezTo>
                      <a:pt x="387382" y="393678"/>
                      <a:pt x="383886" y="390630"/>
                      <a:pt x="379762" y="390621"/>
                    </a:cubicBezTo>
                    <a:close/>
                    <a:moveTo>
                      <a:pt x="508731" y="393383"/>
                    </a:moveTo>
                    <a:cubicBezTo>
                      <a:pt x="502835" y="393335"/>
                      <a:pt x="498101" y="388525"/>
                      <a:pt x="498148" y="382629"/>
                    </a:cubicBezTo>
                    <a:cubicBezTo>
                      <a:pt x="498196" y="376743"/>
                      <a:pt x="503006" y="371999"/>
                      <a:pt x="508902" y="372047"/>
                    </a:cubicBezTo>
                    <a:cubicBezTo>
                      <a:pt x="514789" y="372095"/>
                      <a:pt x="519532" y="376905"/>
                      <a:pt x="519484" y="382801"/>
                    </a:cubicBezTo>
                    <a:cubicBezTo>
                      <a:pt x="519475" y="383220"/>
                      <a:pt x="519446" y="383629"/>
                      <a:pt x="519399" y="384048"/>
                    </a:cubicBezTo>
                    <a:cubicBezTo>
                      <a:pt x="519294" y="389868"/>
                      <a:pt x="514550" y="394526"/>
                      <a:pt x="508731" y="394526"/>
                    </a:cubicBezTo>
                    <a:close/>
                    <a:moveTo>
                      <a:pt x="508731" y="374333"/>
                    </a:moveTo>
                    <a:cubicBezTo>
                      <a:pt x="504159" y="374276"/>
                      <a:pt x="500406" y="377943"/>
                      <a:pt x="500349" y="382524"/>
                    </a:cubicBezTo>
                    <a:cubicBezTo>
                      <a:pt x="500301" y="387097"/>
                      <a:pt x="503968" y="390849"/>
                      <a:pt x="508540" y="390906"/>
                    </a:cubicBezTo>
                    <a:cubicBezTo>
                      <a:pt x="513112" y="390954"/>
                      <a:pt x="516865" y="387287"/>
                      <a:pt x="516922" y="382715"/>
                    </a:cubicBezTo>
                    <a:cubicBezTo>
                      <a:pt x="516922" y="382686"/>
                      <a:pt x="516922" y="382648"/>
                      <a:pt x="516922" y="382620"/>
                    </a:cubicBezTo>
                    <a:cubicBezTo>
                      <a:pt x="516265" y="378610"/>
                      <a:pt x="512798" y="375657"/>
                      <a:pt x="508731" y="375666"/>
                    </a:cubicBezTo>
                    <a:close/>
                    <a:moveTo>
                      <a:pt x="180594" y="389287"/>
                    </a:moveTo>
                    <a:cubicBezTo>
                      <a:pt x="174698" y="389344"/>
                      <a:pt x="169888" y="384610"/>
                      <a:pt x="169831" y="378714"/>
                    </a:cubicBezTo>
                    <a:cubicBezTo>
                      <a:pt x="169783" y="372828"/>
                      <a:pt x="174508" y="368008"/>
                      <a:pt x="180404" y="367951"/>
                    </a:cubicBezTo>
                    <a:cubicBezTo>
                      <a:pt x="186300" y="367903"/>
                      <a:pt x="191110" y="372638"/>
                      <a:pt x="191167" y="378524"/>
                    </a:cubicBezTo>
                    <a:cubicBezTo>
                      <a:pt x="191167" y="378553"/>
                      <a:pt x="191167" y="378591"/>
                      <a:pt x="191167" y="378619"/>
                    </a:cubicBezTo>
                    <a:cubicBezTo>
                      <a:pt x="191901" y="384468"/>
                      <a:pt x="187757" y="389802"/>
                      <a:pt x="181918" y="390535"/>
                    </a:cubicBezTo>
                    <a:cubicBezTo>
                      <a:pt x="181480" y="390592"/>
                      <a:pt x="181032" y="390621"/>
                      <a:pt x="180594" y="390621"/>
                    </a:cubicBezTo>
                    <a:close/>
                    <a:moveTo>
                      <a:pt x="180594" y="370237"/>
                    </a:moveTo>
                    <a:cubicBezTo>
                      <a:pt x="176022" y="370190"/>
                      <a:pt x="172270" y="373857"/>
                      <a:pt x="172212" y="378429"/>
                    </a:cubicBezTo>
                    <a:cubicBezTo>
                      <a:pt x="172165" y="383001"/>
                      <a:pt x="175832" y="386754"/>
                      <a:pt x="180404" y="386811"/>
                    </a:cubicBezTo>
                    <a:cubicBezTo>
                      <a:pt x="184985" y="386858"/>
                      <a:pt x="188738" y="383191"/>
                      <a:pt x="188786" y="378619"/>
                    </a:cubicBezTo>
                    <a:cubicBezTo>
                      <a:pt x="188786" y="378553"/>
                      <a:pt x="188786" y="378495"/>
                      <a:pt x="188786" y="378429"/>
                    </a:cubicBezTo>
                    <a:cubicBezTo>
                      <a:pt x="188005" y="374533"/>
                      <a:pt x="184566" y="371733"/>
                      <a:pt x="180594" y="371761"/>
                    </a:cubicBezTo>
                    <a:close/>
                    <a:moveTo>
                      <a:pt x="311563" y="379762"/>
                    </a:moveTo>
                    <a:cubicBezTo>
                      <a:pt x="305667" y="379810"/>
                      <a:pt x="300857" y="375085"/>
                      <a:pt x="300800" y="369189"/>
                    </a:cubicBezTo>
                    <a:cubicBezTo>
                      <a:pt x="300752" y="363293"/>
                      <a:pt x="305486" y="358483"/>
                      <a:pt x="311373" y="358426"/>
                    </a:cubicBezTo>
                    <a:cubicBezTo>
                      <a:pt x="317269" y="358378"/>
                      <a:pt x="322088" y="363113"/>
                      <a:pt x="322136" y="368999"/>
                    </a:cubicBezTo>
                    <a:cubicBezTo>
                      <a:pt x="322136" y="369066"/>
                      <a:pt x="322136" y="369123"/>
                      <a:pt x="322136" y="369189"/>
                    </a:cubicBezTo>
                    <a:cubicBezTo>
                      <a:pt x="322869" y="375038"/>
                      <a:pt x="318726" y="380372"/>
                      <a:pt x="312887" y="381105"/>
                    </a:cubicBezTo>
                    <a:cubicBezTo>
                      <a:pt x="312449" y="381162"/>
                      <a:pt x="312001" y="381191"/>
                      <a:pt x="311563" y="381191"/>
                    </a:cubicBezTo>
                    <a:close/>
                    <a:moveTo>
                      <a:pt x="311563" y="360712"/>
                    </a:moveTo>
                    <a:cubicBezTo>
                      <a:pt x="306991" y="360655"/>
                      <a:pt x="303238" y="364322"/>
                      <a:pt x="303181" y="368904"/>
                    </a:cubicBezTo>
                    <a:cubicBezTo>
                      <a:pt x="303133" y="373476"/>
                      <a:pt x="306801" y="377229"/>
                      <a:pt x="311373" y="377286"/>
                    </a:cubicBezTo>
                    <a:cubicBezTo>
                      <a:pt x="315945" y="377333"/>
                      <a:pt x="319697" y="373666"/>
                      <a:pt x="319755" y="369094"/>
                    </a:cubicBezTo>
                    <a:cubicBezTo>
                      <a:pt x="319755" y="369066"/>
                      <a:pt x="319755" y="369028"/>
                      <a:pt x="319755" y="368999"/>
                    </a:cubicBezTo>
                    <a:cubicBezTo>
                      <a:pt x="318973" y="365103"/>
                      <a:pt x="315535" y="362303"/>
                      <a:pt x="311563" y="362331"/>
                    </a:cubicBezTo>
                    <a:close/>
                    <a:moveTo>
                      <a:pt x="438341" y="361189"/>
                    </a:moveTo>
                    <a:cubicBezTo>
                      <a:pt x="432445" y="361246"/>
                      <a:pt x="427635" y="356512"/>
                      <a:pt x="427578" y="350616"/>
                    </a:cubicBezTo>
                    <a:cubicBezTo>
                      <a:pt x="427530" y="344729"/>
                      <a:pt x="432254" y="339910"/>
                      <a:pt x="438150" y="339852"/>
                    </a:cubicBezTo>
                    <a:cubicBezTo>
                      <a:pt x="444046" y="339805"/>
                      <a:pt x="448856" y="344539"/>
                      <a:pt x="448914" y="350425"/>
                    </a:cubicBezTo>
                    <a:cubicBezTo>
                      <a:pt x="448914" y="350454"/>
                      <a:pt x="448914" y="350492"/>
                      <a:pt x="448914" y="350520"/>
                    </a:cubicBezTo>
                    <a:cubicBezTo>
                      <a:pt x="449809" y="356340"/>
                      <a:pt x="445808" y="361788"/>
                      <a:pt x="439989" y="362684"/>
                    </a:cubicBezTo>
                    <a:cubicBezTo>
                      <a:pt x="439446" y="362770"/>
                      <a:pt x="438893" y="362808"/>
                      <a:pt x="438341" y="362808"/>
                    </a:cubicBezTo>
                    <a:close/>
                    <a:moveTo>
                      <a:pt x="438341" y="342139"/>
                    </a:moveTo>
                    <a:cubicBezTo>
                      <a:pt x="433769" y="342091"/>
                      <a:pt x="430016" y="345758"/>
                      <a:pt x="429959" y="350330"/>
                    </a:cubicBezTo>
                    <a:cubicBezTo>
                      <a:pt x="429911" y="354902"/>
                      <a:pt x="433578" y="358655"/>
                      <a:pt x="438150" y="358712"/>
                    </a:cubicBezTo>
                    <a:cubicBezTo>
                      <a:pt x="442732" y="358760"/>
                      <a:pt x="446485" y="355093"/>
                      <a:pt x="446532" y="350520"/>
                    </a:cubicBezTo>
                    <a:cubicBezTo>
                      <a:pt x="446532" y="350454"/>
                      <a:pt x="446532" y="350397"/>
                      <a:pt x="446532" y="350330"/>
                    </a:cubicBezTo>
                    <a:cubicBezTo>
                      <a:pt x="445675" y="346520"/>
                      <a:pt x="442246" y="343853"/>
                      <a:pt x="438341" y="343948"/>
                    </a:cubicBezTo>
                    <a:close/>
                    <a:moveTo>
                      <a:pt x="233649" y="358807"/>
                    </a:moveTo>
                    <a:cubicBezTo>
                      <a:pt x="227753" y="358807"/>
                      <a:pt x="222981" y="354035"/>
                      <a:pt x="222981" y="348139"/>
                    </a:cubicBezTo>
                    <a:cubicBezTo>
                      <a:pt x="222981" y="342243"/>
                      <a:pt x="227753" y="337471"/>
                      <a:pt x="233649" y="337471"/>
                    </a:cubicBezTo>
                    <a:cubicBezTo>
                      <a:pt x="239545" y="337471"/>
                      <a:pt x="244317" y="342243"/>
                      <a:pt x="244317" y="348139"/>
                    </a:cubicBezTo>
                    <a:cubicBezTo>
                      <a:pt x="244317" y="354035"/>
                      <a:pt x="239545" y="358807"/>
                      <a:pt x="233649" y="358807"/>
                    </a:cubicBezTo>
                    <a:close/>
                    <a:moveTo>
                      <a:pt x="233649" y="339757"/>
                    </a:moveTo>
                    <a:cubicBezTo>
                      <a:pt x="229077" y="339757"/>
                      <a:pt x="225362" y="343472"/>
                      <a:pt x="225362" y="348044"/>
                    </a:cubicBezTo>
                    <a:cubicBezTo>
                      <a:pt x="225362" y="352626"/>
                      <a:pt x="229077" y="356331"/>
                      <a:pt x="233649" y="356331"/>
                    </a:cubicBezTo>
                    <a:cubicBezTo>
                      <a:pt x="238230" y="356331"/>
                      <a:pt x="241935" y="352616"/>
                      <a:pt x="241935" y="348044"/>
                    </a:cubicBezTo>
                    <a:cubicBezTo>
                      <a:pt x="241935" y="348015"/>
                      <a:pt x="241935" y="347977"/>
                      <a:pt x="241935" y="347949"/>
                    </a:cubicBezTo>
                    <a:cubicBezTo>
                      <a:pt x="241783" y="343481"/>
                      <a:pt x="238116" y="339948"/>
                      <a:pt x="233649" y="339948"/>
                    </a:cubicBezTo>
                    <a:close/>
                    <a:moveTo>
                      <a:pt x="360712" y="335852"/>
                    </a:moveTo>
                    <a:cubicBezTo>
                      <a:pt x="354816" y="335909"/>
                      <a:pt x="350006" y="331175"/>
                      <a:pt x="349949" y="325279"/>
                    </a:cubicBezTo>
                    <a:cubicBezTo>
                      <a:pt x="349901" y="319393"/>
                      <a:pt x="354626" y="314573"/>
                      <a:pt x="360522" y="314516"/>
                    </a:cubicBezTo>
                    <a:cubicBezTo>
                      <a:pt x="366418" y="314468"/>
                      <a:pt x="371228" y="319202"/>
                      <a:pt x="371285" y="325089"/>
                    </a:cubicBezTo>
                    <a:cubicBezTo>
                      <a:pt x="371285" y="325117"/>
                      <a:pt x="371285" y="325155"/>
                      <a:pt x="371285" y="325184"/>
                    </a:cubicBezTo>
                    <a:cubicBezTo>
                      <a:pt x="371599" y="331070"/>
                      <a:pt x="367094" y="336090"/>
                      <a:pt x="361207" y="336414"/>
                    </a:cubicBezTo>
                    <a:cubicBezTo>
                      <a:pt x="361103" y="336414"/>
                      <a:pt x="361007" y="336423"/>
                      <a:pt x="360903" y="336423"/>
                    </a:cubicBezTo>
                    <a:close/>
                    <a:moveTo>
                      <a:pt x="360712" y="316802"/>
                    </a:moveTo>
                    <a:cubicBezTo>
                      <a:pt x="356140" y="316754"/>
                      <a:pt x="352387" y="320422"/>
                      <a:pt x="352330" y="324993"/>
                    </a:cubicBezTo>
                    <a:cubicBezTo>
                      <a:pt x="352283" y="329565"/>
                      <a:pt x="355950" y="333318"/>
                      <a:pt x="360522" y="333375"/>
                    </a:cubicBezTo>
                    <a:cubicBezTo>
                      <a:pt x="365103" y="333423"/>
                      <a:pt x="368856" y="329756"/>
                      <a:pt x="368904" y="325184"/>
                    </a:cubicBezTo>
                    <a:cubicBezTo>
                      <a:pt x="368904" y="325117"/>
                      <a:pt x="368904" y="325060"/>
                      <a:pt x="368904" y="324993"/>
                    </a:cubicBezTo>
                    <a:cubicBezTo>
                      <a:pt x="368608" y="320764"/>
                      <a:pt x="365141" y="317459"/>
                      <a:pt x="360903" y="317373"/>
                    </a:cubicBezTo>
                    <a:close/>
                    <a:moveTo>
                      <a:pt x="155067" y="331851"/>
                    </a:moveTo>
                    <a:cubicBezTo>
                      <a:pt x="149171" y="331899"/>
                      <a:pt x="144361" y="327175"/>
                      <a:pt x="144304" y="321279"/>
                    </a:cubicBezTo>
                    <a:cubicBezTo>
                      <a:pt x="144257" y="315383"/>
                      <a:pt x="148990" y="310573"/>
                      <a:pt x="154877" y="310515"/>
                    </a:cubicBezTo>
                    <a:cubicBezTo>
                      <a:pt x="160773" y="310468"/>
                      <a:pt x="165592" y="315202"/>
                      <a:pt x="165640" y="321088"/>
                    </a:cubicBezTo>
                    <a:cubicBezTo>
                      <a:pt x="165640" y="321155"/>
                      <a:pt x="165640" y="321212"/>
                      <a:pt x="165640" y="321279"/>
                    </a:cubicBezTo>
                    <a:cubicBezTo>
                      <a:pt x="165802" y="327165"/>
                      <a:pt x="161154" y="332071"/>
                      <a:pt x="155267" y="332232"/>
                    </a:cubicBezTo>
                    <a:cubicBezTo>
                      <a:pt x="155267" y="332232"/>
                      <a:pt x="155258" y="332232"/>
                      <a:pt x="155258" y="332232"/>
                    </a:cubicBezTo>
                    <a:close/>
                    <a:moveTo>
                      <a:pt x="155067" y="312801"/>
                    </a:moveTo>
                    <a:cubicBezTo>
                      <a:pt x="150495" y="312744"/>
                      <a:pt x="146743" y="316411"/>
                      <a:pt x="146685" y="320993"/>
                    </a:cubicBezTo>
                    <a:cubicBezTo>
                      <a:pt x="146638" y="325565"/>
                      <a:pt x="150305" y="329318"/>
                      <a:pt x="154877" y="329375"/>
                    </a:cubicBezTo>
                    <a:cubicBezTo>
                      <a:pt x="159449" y="329423"/>
                      <a:pt x="163202" y="325755"/>
                      <a:pt x="163259" y="321183"/>
                    </a:cubicBezTo>
                    <a:cubicBezTo>
                      <a:pt x="163259" y="321155"/>
                      <a:pt x="163259" y="321117"/>
                      <a:pt x="163259" y="321088"/>
                    </a:cubicBezTo>
                    <a:cubicBezTo>
                      <a:pt x="162964" y="316840"/>
                      <a:pt x="159506" y="313506"/>
                      <a:pt x="155258" y="313373"/>
                    </a:cubicBezTo>
                    <a:close/>
                    <a:moveTo>
                      <a:pt x="484823" y="312801"/>
                    </a:moveTo>
                    <a:cubicBezTo>
                      <a:pt x="478984" y="312744"/>
                      <a:pt x="474298" y="307972"/>
                      <a:pt x="474345" y="302133"/>
                    </a:cubicBezTo>
                    <a:cubicBezTo>
                      <a:pt x="474403" y="296295"/>
                      <a:pt x="479174" y="291608"/>
                      <a:pt x="485013" y="291656"/>
                    </a:cubicBezTo>
                    <a:cubicBezTo>
                      <a:pt x="490814" y="291713"/>
                      <a:pt x="495491" y="296428"/>
                      <a:pt x="495491" y="302229"/>
                    </a:cubicBezTo>
                    <a:cubicBezTo>
                      <a:pt x="495805" y="308058"/>
                      <a:pt x="491338" y="313040"/>
                      <a:pt x="485509" y="313354"/>
                    </a:cubicBezTo>
                    <a:cubicBezTo>
                      <a:pt x="485337" y="313363"/>
                      <a:pt x="485175" y="313373"/>
                      <a:pt x="485013" y="313373"/>
                    </a:cubicBezTo>
                    <a:close/>
                    <a:moveTo>
                      <a:pt x="484823" y="293751"/>
                    </a:moveTo>
                    <a:cubicBezTo>
                      <a:pt x="480299" y="293809"/>
                      <a:pt x="476679" y="297514"/>
                      <a:pt x="476727" y="302038"/>
                    </a:cubicBezTo>
                    <a:cubicBezTo>
                      <a:pt x="476784" y="306563"/>
                      <a:pt x="480489" y="310182"/>
                      <a:pt x="485013" y="310134"/>
                    </a:cubicBezTo>
                    <a:cubicBezTo>
                      <a:pt x="489500" y="310077"/>
                      <a:pt x="493110" y="306429"/>
                      <a:pt x="493110" y="301943"/>
                    </a:cubicBezTo>
                    <a:cubicBezTo>
                      <a:pt x="492671" y="297790"/>
                      <a:pt x="489185" y="294637"/>
                      <a:pt x="485013" y="294609"/>
                    </a:cubicBezTo>
                    <a:close/>
                    <a:moveTo>
                      <a:pt x="288608" y="308039"/>
                    </a:moveTo>
                    <a:cubicBezTo>
                      <a:pt x="282721" y="307963"/>
                      <a:pt x="278007" y="303124"/>
                      <a:pt x="278083" y="297238"/>
                    </a:cubicBezTo>
                    <a:cubicBezTo>
                      <a:pt x="278159" y="291342"/>
                      <a:pt x="282988" y="286627"/>
                      <a:pt x="288884" y="286703"/>
                    </a:cubicBezTo>
                    <a:cubicBezTo>
                      <a:pt x="294771" y="286779"/>
                      <a:pt x="299485" y="291618"/>
                      <a:pt x="299409" y="297514"/>
                    </a:cubicBezTo>
                    <a:cubicBezTo>
                      <a:pt x="299409" y="297780"/>
                      <a:pt x="299400" y="298057"/>
                      <a:pt x="299371" y="298323"/>
                    </a:cubicBezTo>
                    <a:cubicBezTo>
                      <a:pt x="299324" y="304143"/>
                      <a:pt x="294618" y="308849"/>
                      <a:pt x="288798" y="308896"/>
                    </a:cubicBezTo>
                    <a:close/>
                    <a:moveTo>
                      <a:pt x="288608" y="288989"/>
                    </a:moveTo>
                    <a:cubicBezTo>
                      <a:pt x="284036" y="288941"/>
                      <a:pt x="280283" y="292608"/>
                      <a:pt x="280226" y="297180"/>
                    </a:cubicBezTo>
                    <a:cubicBezTo>
                      <a:pt x="280178" y="301752"/>
                      <a:pt x="283845" y="305505"/>
                      <a:pt x="288417" y="305562"/>
                    </a:cubicBezTo>
                    <a:cubicBezTo>
                      <a:pt x="292999" y="305610"/>
                      <a:pt x="296752" y="301943"/>
                      <a:pt x="296799" y="297371"/>
                    </a:cubicBezTo>
                    <a:cubicBezTo>
                      <a:pt x="296799" y="297304"/>
                      <a:pt x="296799" y="297247"/>
                      <a:pt x="296799" y="297180"/>
                    </a:cubicBezTo>
                    <a:cubicBezTo>
                      <a:pt x="296275" y="293142"/>
                      <a:pt x="292875" y="290094"/>
                      <a:pt x="288798" y="290037"/>
                    </a:cubicBezTo>
                    <a:close/>
                    <a:moveTo>
                      <a:pt x="417291" y="291084"/>
                    </a:moveTo>
                    <a:cubicBezTo>
                      <a:pt x="411395" y="291084"/>
                      <a:pt x="406623" y="286312"/>
                      <a:pt x="406623" y="280416"/>
                    </a:cubicBezTo>
                    <a:cubicBezTo>
                      <a:pt x="406623" y="274521"/>
                      <a:pt x="411395" y="269748"/>
                      <a:pt x="417291" y="269748"/>
                    </a:cubicBezTo>
                    <a:cubicBezTo>
                      <a:pt x="423187" y="269748"/>
                      <a:pt x="427959" y="274521"/>
                      <a:pt x="427959" y="280416"/>
                    </a:cubicBezTo>
                    <a:cubicBezTo>
                      <a:pt x="428540" y="286284"/>
                      <a:pt x="424253" y="291504"/>
                      <a:pt x="418395" y="292085"/>
                    </a:cubicBezTo>
                    <a:cubicBezTo>
                      <a:pt x="418091" y="292113"/>
                      <a:pt x="417786" y="292132"/>
                      <a:pt x="417481" y="292132"/>
                    </a:cubicBezTo>
                    <a:close/>
                    <a:moveTo>
                      <a:pt x="417291" y="272034"/>
                    </a:moveTo>
                    <a:cubicBezTo>
                      <a:pt x="412719" y="272034"/>
                      <a:pt x="409004" y="275749"/>
                      <a:pt x="409004" y="280321"/>
                    </a:cubicBezTo>
                    <a:cubicBezTo>
                      <a:pt x="409004" y="284903"/>
                      <a:pt x="412719" y="288608"/>
                      <a:pt x="417291" y="288608"/>
                    </a:cubicBezTo>
                    <a:cubicBezTo>
                      <a:pt x="421872" y="288608"/>
                      <a:pt x="425577" y="284893"/>
                      <a:pt x="425577" y="280321"/>
                    </a:cubicBezTo>
                    <a:cubicBezTo>
                      <a:pt x="425577" y="280293"/>
                      <a:pt x="425577" y="280254"/>
                      <a:pt x="425577" y="280226"/>
                    </a:cubicBezTo>
                    <a:cubicBezTo>
                      <a:pt x="424930" y="276245"/>
                      <a:pt x="421510" y="273311"/>
                      <a:pt x="417481" y="273273"/>
                    </a:cubicBezTo>
                    <a:close/>
                    <a:moveTo>
                      <a:pt x="218218" y="291084"/>
                    </a:moveTo>
                    <a:cubicBezTo>
                      <a:pt x="212322" y="291142"/>
                      <a:pt x="207512" y="286408"/>
                      <a:pt x="207455" y="280512"/>
                    </a:cubicBezTo>
                    <a:cubicBezTo>
                      <a:pt x="207407" y="274625"/>
                      <a:pt x="212132" y="269806"/>
                      <a:pt x="218028" y="269748"/>
                    </a:cubicBezTo>
                    <a:cubicBezTo>
                      <a:pt x="223924" y="269701"/>
                      <a:pt x="228734" y="274435"/>
                      <a:pt x="228791" y="280321"/>
                    </a:cubicBezTo>
                    <a:cubicBezTo>
                      <a:pt x="228791" y="280350"/>
                      <a:pt x="228791" y="280388"/>
                      <a:pt x="228791" y="280416"/>
                    </a:cubicBezTo>
                    <a:cubicBezTo>
                      <a:pt x="229372" y="286284"/>
                      <a:pt x="225086" y="291504"/>
                      <a:pt x="219228" y="292085"/>
                    </a:cubicBezTo>
                    <a:cubicBezTo>
                      <a:pt x="218952" y="292113"/>
                      <a:pt x="218685" y="292123"/>
                      <a:pt x="218409" y="292132"/>
                    </a:cubicBezTo>
                    <a:close/>
                    <a:moveTo>
                      <a:pt x="218218" y="272034"/>
                    </a:moveTo>
                    <a:cubicBezTo>
                      <a:pt x="213646" y="271987"/>
                      <a:pt x="209893" y="275654"/>
                      <a:pt x="209836" y="280226"/>
                    </a:cubicBezTo>
                    <a:cubicBezTo>
                      <a:pt x="209788" y="284798"/>
                      <a:pt x="213456" y="288551"/>
                      <a:pt x="218028" y="288608"/>
                    </a:cubicBezTo>
                    <a:cubicBezTo>
                      <a:pt x="222609" y="288656"/>
                      <a:pt x="226362" y="284989"/>
                      <a:pt x="226410" y="280416"/>
                    </a:cubicBezTo>
                    <a:cubicBezTo>
                      <a:pt x="226410" y="280350"/>
                      <a:pt x="226410" y="280293"/>
                      <a:pt x="226410" y="280226"/>
                    </a:cubicBezTo>
                    <a:cubicBezTo>
                      <a:pt x="225800" y="276264"/>
                      <a:pt x="222419" y="273320"/>
                      <a:pt x="218409" y="273273"/>
                    </a:cubicBezTo>
                    <a:close/>
                    <a:moveTo>
                      <a:pt x="102394" y="291084"/>
                    </a:moveTo>
                    <a:cubicBezTo>
                      <a:pt x="96498" y="291142"/>
                      <a:pt x="91688" y="286408"/>
                      <a:pt x="91631" y="280512"/>
                    </a:cubicBezTo>
                    <a:cubicBezTo>
                      <a:pt x="91583" y="274625"/>
                      <a:pt x="96308" y="269806"/>
                      <a:pt x="102204" y="269748"/>
                    </a:cubicBezTo>
                    <a:cubicBezTo>
                      <a:pt x="108100" y="269701"/>
                      <a:pt x="112910" y="274435"/>
                      <a:pt x="112967" y="280321"/>
                    </a:cubicBezTo>
                    <a:cubicBezTo>
                      <a:pt x="112967" y="280350"/>
                      <a:pt x="112967" y="280388"/>
                      <a:pt x="112967" y="280416"/>
                    </a:cubicBezTo>
                    <a:cubicBezTo>
                      <a:pt x="113595" y="286217"/>
                      <a:pt x="109404" y="291437"/>
                      <a:pt x="103604" y="292075"/>
                    </a:cubicBezTo>
                    <a:cubicBezTo>
                      <a:pt x="103261" y="292104"/>
                      <a:pt x="102928" y="292132"/>
                      <a:pt x="102585" y="292132"/>
                    </a:cubicBezTo>
                    <a:close/>
                    <a:moveTo>
                      <a:pt x="102394" y="272034"/>
                    </a:moveTo>
                    <a:cubicBezTo>
                      <a:pt x="97822" y="271987"/>
                      <a:pt x="94069" y="275654"/>
                      <a:pt x="94012" y="280226"/>
                    </a:cubicBezTo>
                    <a:cubicBezTo>
                      <a:pt x="93965" y="284798"/>
                      <a:pt x="97632" y="288551"/>
                      <a:pt x="102204" y="288608"/>
                    </a:cubicBezTo>
                    <a:cubicBezTo>
                      <a:pt x="106785" y="288656"/>
                      <a:pt x="110538" y="284989"/>
                      <a:pt x="110586" y="280416"/>
                    </a:cubicBezTo>
                    <a:cubicBezTo>
                      <a:pt x="110586" y="280350"/>
                      <a:pt x="110586" y="280293"/>
                      <a:pt x="110586" y="280226"/>
                    </a:cubicBezTo>
                    <a:cubicBezTo>
                      <a:pt x="109976" y="276264"/>
                      <a:pt x="106595" y="273320"/>
                      <a:pt x="102585" y="273273"/>
                    </a:cubicBezTo>
                    <a:close/>
                    <a:moveTo>
                      <a:pt x="360712" y="270510"/>
                    </a:moveTo>
                    <a:cubicBezTo>
                      <a:pt x="354816" y="270558"/>
                      <a:pt x="350006" y="265834"/>
                      <a:pt x="349949" y="259938"/>
                    </a:cubicBezTo>
                    <a:cubicBezTo>
                      <a:pt x="349901" y="254042"/>
                      <a:pt x="354635" y="249232"/>
                      <a:pt x="360522" y="249174"/>
                    </a:cubicBezTo>
                    <a:cubicBezTo>
                      <a:pt x="366418" y="249127"/>
                      <a:pt x="371237" y="253861"/>
                      <a:pt x="371285" y="259747"/>
                    </a:cubicBezTo>
                    <a:cubicBezTo>
                      <a:pt x="371285" y="259814"/>
                      <a:pt x="371285" y="259871"/>
                      <a:pt x="371285" y="259938"/>
                    </a:cubicBezTo>
                    <a:cubicBezTo>
                      <a:pt x="371971" y="265738"/>
                      <a:pt x="367827" y="270996"/>
                      <a:pt x="362027" y="271672"/>
                    </a:cubicBezTo>
                    <a:cubicBezTo>
                      <a:pt x="361655" y="271720"/>
                      <a:pt x="361274" y="271749"/>
                      <a:pt x="360903" y="271749"/>
                    </a:cubicBezTo>
                    <a:close/>
                    <a:moveTo>
                      <a:pt x="360712" y="251460"/>
                    </a:moveTo>
                    <a:cubicBezTo>
                      <a:pt x="356140" y="251403"/>
                      <a:pt x="352387" y="255070"/>
                      <a:pt x="352330" y="259652"/>
                    </a:cubicBezTo>
                    <a:cubicBezTo>
                      <a:pt x="352283" y="264224"/>
                      <a:pt x="355950" y="267977"/>
                      <a:pt x="360522" y="268034"/>
                    </a:cubicBezTo>
                    <a:cubicBezTo>
                      <a:pt x="365094" y="268082"/>
                      <a:pt x="368846" y="264414"/>
                      <a:pt x="368904" y="259842"/>
                    </a:cubicBezTo>
                    <a:cubicBezTo>
                      <a:pt x="368904" y="259814"/>
                      <a:pt x="368904" y="259776"/>
                      <a:pt x="368904" y="259747"/>
                    </a:cubicBezTo>
                    <a:cubicBezTo>
                      <a:pt x="368256" y="255823"/>
                      <a:pt x="364884" y="252927"/>
                      <a:pt x="360903" y="252889"/>
                    </a:cubicBezTo>
                    <a:close/>
                    <a:moveTo>
                      <a:pt x="165735" y="260985"/>
                    </a:moveTo>
                    <a:cubicBezTo>
                      <a:pt x="159897" y="260928"/>
                      <a:pt x="155210" y="256156"/>
                      <a:pt x="155258" y="250317"/>
                    </a:cubicBezTo>
                    <a:cubicBezTo>
                      <a:pt x="155315" y="244479"/>
                      <a:pt x="160087" y="239792"/>
                      <a:pt x="165926" y="239840"/>
                    </a:cubicBezTo>
                    <a:cubicBezTo>
                      <a:pt x="171727" y="239897"/>
                      <a:pt x="176403" y="244612"/>
                      <a:pt x="176403" y="250413"/>
                    </a:cubicBezTo>
                    <a:cubicBezTo>
                      <a:pt x="177137" y="256204"/>
                      <a:pt x="173041" y="261500"/>
                      <a:pt x="167250" y="262233"/>
                    </a:cubicBezTo>
                    <a:cubicBezTo>
                      <a:pt x="166812" y="262290"/>
                      <a:pt x="166364" y="262319"/>
                      <a:pt x="165926" y="262319"/>
                    </a:cubicBezTo>
                    <a:close/>
                    <a:moveTo>
                      <a:pt x="165735" y="241935"/>
                    </a:moveTo>
                    <a:cubicBezTo>
                      <a:pt x="161211" y="241993"/>
                      <a:pt x="157591" y="245698"/>
                      <a:pt x="157639" y="250222"/>
                    </a:cubicBezTo>
                    <a:cubicBezTo>
                      <a:pt x="157696" y="254747"/>
                      <a:pt x="161401" y="258366"/>
                      <a:pt x="165926" y="258318"/>
                    </a:cubicBezTo>
                    <a:cubicBezTo>
                      <a:pt x="170412" y="258261"/>
                      <a:pt x="174022" y="254613"/>
                      <a:pt x="174022" y="250127"/>
                    </a:cubicBezTo>
                    <a:cubicBezTo>
                      <a:pt x="173251" y="246279"/>
                      <a:pt x="169850" y="243526"/>
                      <a:pt x="165926" y="243555"/>
                    </a:cubicBezTo>
                    <a:close/>
                    <a:moveTo>
                      <a:pt x="298038" y="245936"/>
                    </a:moveTo>
                    <a:cubicBezTo>
                      <a:pt x="292142" y="245993"/>
                      <a:pt x="287332" y="241259"/>
                      <a:pt x="287274" y="235363"/>
                    </a:cubicBezTo>
                    <a:cubicBezTo>
                      <a:pt x="287227" y="229477"/>
                      <a:pt x="291951" y="224657"/>
                      <a:pt x="297847" y="224600"/>
                    </a:cubicBezTo>
                    <a:cubicBezTo>
                      <a:pt x="303743" y="224552"/>
                      <a:pt x="308553" y="229286"/>
                      <a:pt x="308610" y="235173"/>
                    </a:cubicBezTo>
                    <a:cubicBezTo>
                      <a:pt x="308610" y="235201"/>
                      <a:pt x="308610" y="235239"/>
                      <a:pt x="308610" y="235268"/>
                    </a:cubicBezTo>
                    <a:cubicBezTo>
                      <a:pt x="309506" y="241088"/>
                      <a:pt x="305505" y="246536"/>
                      <a:pt x="299685" y="247431"/>
                    </a:cubicBezTo>
                    <a:cubicBezTo>
                      <a:pt x="299200" y="247507"/>
                      <a:pt x="298714" y="247546"/>
                      <a:pt x="298228" y="247555"/>
                    </a:cubicBezTo>
                    <a:close/>
                    <a:moveTo>
                      <a:pt x="298038" y="226886"/>
                    </a:moveTo>
                    <a:cubicBezTo>
                      <a:pt x="293466" y="226838"/>
                      <a:pt x="289713" y="230505"/>
                      <a:pt x="289656" y="235077"/>
                    </a:cubicBezTo>
                    <a:cubicBezTo>
                      <a:pt x="289608" y="239649"/>
                      <a:pt x="293275" y="243402"/>
                      <a:pt x="297847" y="243459"/>
                    </a:cubicBezTo>
                    <a:cubicBezTo>
                      <a:pt x="302429" y="243507"/>
                      <a:pt x="306182" y="239840"/>
                      <a:pt x="306229" y="235268"/>
                    </a:cubicBezTo>
                    <a:cubicBezTo>
                      <a:pt x="306229" y="235201"/>
                      <a:pt x="306229" y="235144"/>
                      <a:pt x="306229" y="235077"/>
                    </a:cubicBezTo>
                    <a:cubicBezTo>
                      <a:pt x="305381" y="231344"/>
                      <a:pt x="302057" y="228686"/>
                      <a:pt x="298228" y="228696"/>
                    </a:cubicBezTo>
                    <a:close/>
                    <a:moveTo>
                      <a:pt x="107538" y="234601"/>
                    </a:moveTo>
                    <a:cubicBezTo>
                      <a:pt x="101699" y="234601"/>
                      <a:pt x="96965" y="229867"/>
                      <a:pt x="96965" y="224028"/>
                    </a:cubicBezTo>
                    <a:cubicBezTo>
                      <a:pt x="96965" y="218190"/>
                      <a:pt x="101699" y="213456"/>
                      <a:pt x="107538" y="213456"/>
                    </a:cubicBezTo>
                    <a:cubicBezTo>
                      <a:pt x="113376" y="213456"/>
                      <a:pt x="118110" y="218190"/>
                      <a:pt x="118110" y="224028"/>
                    </a:cubicBezTo>
                    <a:cubicBezTo>
                      <a:pt x="119111" y="229782"/>
                      <a:pt x="115262" y="235258"/>
                      <a:pt x="109509" y="236258"/>
                    </a:cubicBezTo>
                    <a:cubicBezTo>
                      <a:pt x="108795" y="236382"/>
                      <a:pt x="108071" y="236440"/>
                      <a:pt x="107347" y="236411"/>
                    </a:cubicBezTo>
                    <a:close/>
                    <a:moveTo>
                      <a:pt x="107538" y="215551"/>
                    </a:moveTo>
                    <a:cubicBezTo>
                      <a:pt x="103013" y="215551"/>
                      <a:pt x="99346" y="219218"/>
                      <a:pt x="99346" y="223743"/>
                    </a:cubicBezTo>
                    <a:cubicBezTo>
                      <a:pt x="99346" y="228267"/>
                      <a:pt x="103013" y="231934"/>
                      <a:pt x="107538" y="231934"/>
                    </a:cubicBezTo>
                    <a:cubicBezTo>
                      <a:pt x="112062" y="231934"/>
                      <a:pt x="115729" y="228267"/>
                      <a:pt x="115729" y="223743"/>
                    </a:cubicBezTo>
                    <a:cubicBezTo>
                      <a:pt x="114739" y="219980"/>
                      <a:pt x="111233" y="217428"/>
                      <a:pt x="107347" y="217647"/>
                    </a:cubicBezTo>
                    <a:close/>
                    <a:moveTo>
                      <a:pt x="447961" y="232029"/>
                    </a:moveTo>
                    <a:cubicBezTo>
                      <a:pt x="442065" y="232077"/>
                      <a:pt x="437255" y="227353"/>
                      <a:pt x="437198" y="221457"/>
                    </a:cubicBezTo>
                    <a:cubicBezTo>
                      <a:pt x="437150" y="215561"/>
                      <a:pt x="441884" y="210751"/>
                      <a:pt x="447771" y="210693"/>
                    </a:cubicBezTo>
                    <a:cubicBezTo>
                      <a:pt x="453667" y="210646"/>
                      <a:pt x="458486" y="215380"/>
                      <a:pt x="458534" y="221266"/>
                    </a:cubicBezTo>
                    <a:cubicBezTo>
                      <a:pt x="458534" y="221333"/>
                      <a:pt x="458534" y="221390"/>
                      <a:pt x="458534" y="221457"/>
                    </a:cubicBezTo>
                    <a:cubicBezTo>
                      <a:pt x="459696" y="227181"/>
                      <a:pt x="456000" y="232763"/>
                      <a:pt x="450276" y="233925"/>
                    </a:cubicBezTo>
                    <a:cubicBezTo>
                      <a:pt x="449447" y="234087"/>
                      <a:pt x="448609" y="234154"/>
                      <a:pt x="447771" y="234125"/>
                    </a:cubicBezTo>
                    <a:close/>
                    <a:moveTo>
                      <a:pt x="447961" y="212979"/>
                    </a:moveTo>
                    <a:cubicBezTo>
                      <a:pt x="443389" y="212922"/>
                      <a:pt x="439636" y="216589"/>
                      <a:pt x="439579" y="221171"/>
                    </a:cubicBezTo>
                    <a:cubicBezTo>
                      <a:pt x="439532" y="225743"/>
                      <a:pt x="443199" y="229496"/>
                      <a:pt x="447771" y="229553"/>
                    </a:cubicBezTo>
                    <a:cubicBezTo>
                      <a:pt x="452343" y="229601"/>
                      <a:pt x="456096" y="225933"/>
                      <a:pt x="456153" y="221361"/>
                    </a:cubicBezTo>
                    <a:cubicBezTo>
                      <a:pt x="456153" y="221333"/>
                      <a:pt x="456153" y="221295"/>
                      <a:pt x="456153" y="221266"/>
                    </a:cubicBezTo>
                    <a:cubicBezTo>
                      <a:pt x="455124" y="217542"/>
                      <a:pt x="451628" y="215037"/>
                      <a:pt x="447771" y="215265"/>
                    </a:cubicBezTo>
                    <a:close/>
                    <a:moveTo>
                      <a:pt x="233649" y="228696"/>
                    </a:moveTo>
                    <a:cubicBezTo>
                      <a:pt x="227753" y="228696"/>
                      <a:pt x="222981" y="223924"/>
                      <a:pt x="222981" y="218028"/>
                    </a:cubicBezTo>
                    <a:cubicBezTo>
                      <a:pt x="222981" y="212132"/>
                      <a:pt x="227753" y="207360"/>
                      <a:pt x="233649" y="207360"/>
                    </a:cubicBezTo>
                    <a:cubicBezTo>
                      <a:pt x="239545" y="207360"/>
                      <a:pt x="244317" y="212132"/>
                      <a:pt x="244317" y="218028"/>
                    </a:cubicBezTo>
                    <a:cubicBezTo>
                      <a:pt x="244317" y="223924"/>
                      <a:pt x="239545" y="228696"/>
                      <a:pt x="233649" y="228696"/>
                    </a:cubicBezTo>
                    <a:close/>
                    <a:moveTo>
                      <a:pt x="233649" y="209646"/>
                    </a:moveTo>
                    <a:cubicBezTo>
                      <a:pt x="229077" y="209646"/>
                      <a:pt x="225362" y="213360"/>
                      <a:pt x="225362" y="217932"/>
                    </a:cubicBezTo>
                    <a:cubicBezTo>
                      <a:pt x="225362" y="222514"/>
                      <a:pt x="229077" y="226219"/>
                      <a:pt x="233649" y="226219"/>
                    </a:cubicBezTo>
                    <a:cubicBezTo>
                      <a:pt x="238230" y="226219"/>
                      <a:pt x="241935" y="222504"/>
                      <a:pt x="241935" y="217932"/>
                    </a:cubicBezTo>
                    <a:cubicBezTo>
                      <a:pt x="241935" y="217904"/>
                      <a:pt x="241935" y="217866"/>
                      <a:pt x="241935" y="217837"/>
                    </a:cubicBezTo>
                    <a:cubicBezTo>
                      <a:pt x="241783" y="213370"/>
                      <a:pt x="238116" y="209836"/>
                      <a:pt x="233649" y="209836"/>
                    </a:cubicBezTo>
                    <a:close/>
                    <a:moveTo>
                      <a:pt x="43149" y="220885"/>
                    </a:moveTo>
                    <a:cubicBezTo>
                      <a:pt x="37253" y="220885"/>
                      <a:pt x="32481" y="216113"/>
                      <a:pt x="32481" y="210217"/>
                    </a:cubicBezTo>
                    <a:cubicBezTo>
                      <a:pt x="32481" y="204321"/>
                      <a:pt x="37262" y="199549"/>
                      <a:pt x="43149" y="199549"/>
                    </a:cubicBezTo>
                    <a:cubicBezTo>
                      <a:pt x="49045" y="199549"/>
                      <a:pt x="53817" y="204321"/>
                      <a:pt x="53817" y="210217"/>
                    </a:cubicBezTo>
                    <a:cubicBezTo>
                      <a:pt x="53817" y="210246"/>
                      <a:pt x="53817" y="210284"/>
                      <a:pt x="53817" y="210312"/>
                    </a:cubicBezTo>
                    <a:cubicBezTo>
                      <a:pt x="53931" y="216008"/>
                      <a:pt x="49502" y="220771"/>
                      <a:pt x="43815" y="221076"/>
                    </a:cubicBezTo>
                    <a:close/>
                    <a:moveTo>
                      <a:pt x="43149" y="201835"/>
                    </a:moveTo>
                    <a:cubicBezTo>
                      <a:pt x="38577" y="201835"/>
                      <a:pt x="34862" y="205550"/>
                      <a:pt x="34862" y="210122"/>
                    </a:cubicBezTo>
                    <a:cubicBezTo>
                      <a:pt x="34862" y="214694"/>
                      <a:pt x="38577" y="218409"/>
                      <a:pt x="43149" y="218409"/>
                    </a:cubicBezTo>
                    <a:cubicBezTo>
                      <a:pt x="47721" y="218409"/>
                      <a:pt x="51435" y="214694"/>
                      <a:pt x="51435" y="210122"/>
                    </a:cubicBezTo>
                    <a:cubicBezTo>
                      <a:pt x="51254" y="205940"/>
                      <a:pt x="47987" y="202550"/>
                      <a:pt x="43815" y="202216"/>
                    </a:cubicBezTo>
                    <a:close/>
                    <a:moveTo>
                      <a:pt x="173355" y="207741"/>
                    </a:moveTo>
                    <a:cubicBezTo>
                      <a:pt x="167459" y="207741"/>
                      <a:pt x="162687" y="202969"/>
                      <a:pt x="162687" y="197073"/>
                    </a:cubicBezTo>
                    <a:cubicBezTo>
                      <a:pt x="162687" y="191177"/>
                      <a:pt x="167469" y="186405"/>
                      <a:pt x="173355" y="186405"/>
                    </a:cubicBezTo>
                    <a:cubicBezTo>
                      <a:pt x="179251" y="186405"/>
                      <a:pt x="184023" y="191177"/>
                      <a:pt x="184023" y="197073"/>
                    </a:cubicBezTo>
                    <a:cubicBezTo>
                      <a:pt x="184023" y="197101"/>
                      <a:pt x="184023" y="197139"/>
                      <a:pt x="184023" y="197168"/>
                    </a:cubicBezTo>
                    <a:cubicBezTo>
                      <a:pt x="184242" y="202940"/>
                      <a:pt x="179785" y="207817"/>
                      <a:pt x="174022" y="208122"/>
                    </a:cubicBezTo>
                    <a:close/>
                    <a:moveTo>
                      <a:pt x="173355" y="188691"/>
                    </a:moveTo>
                    <a:cubicBezTo>
                      <a:pt x="168783" y="188691"/>
                      <a:pt x="165069" y="192405"/>
                      <a:pt x="165069" y="196977"/>
                    </a:cubicBezTo>
                    <a:cubicBezTo>
                      <a:pt x="165069" y="201549"/>
                      <a:pt x="168783" y="205264"/>
                      <a:pt x="173355" y="205264"/>
                    </a:cubicBezTo>
                    <a:cubicBezTo>
                      <a:pt x="177927" y="205264"/>
                      <a:pt x="181642" y="201549"/>
                      <a:pt x="181642" y="196977"/>
                    </a:cubicBezTo>
                    <a:cubicBezTo>
                      <a:pt x="181375" y="192872"/>
                      <a:pt x="178127" y="189586"/>
                      <a:pt x="174022" y="189262"/>
                    </a:cubicBezTo>
                    <a:close/>
                    <a:moveTo>
                      <a:pt x="120777" y="175927"/>
                    </a:moveTo>
                    <a:cubicBezTo>
                      <a:pt x="114881" y="175975"/>
                      <a:pt x="110071" y="171250"/>
                      <a:pt x="110014" y="165354"/>
                    </a:cubicBezTo>
                    <a:cubicBezTo>
                      <a:pt x="109966" y="159459"/>
                      <a:pt x="114700" y="154648"/>
                      <a:pt x="120587" y="154591"/>
                    </a:cubicBezTo>
                    <a:cubicBezTo>
                      <a:pt x="126483" y="154544"/>
                      <a:pt x="131303" y="159277"/>
                      <a:pt x="131350" y="165164"/>
                    </a:cubicBezTo>
                    <a:cubicBezTo>
                      <a:pt x="131350" y="165231"/>
                      <a:pt x="131350" y="165288"/>
                      <a:pt x="131350" y="165354"/>
                    </a:cubicBezTo>
                    <a:cubicBezTo>
                      <a:pt x="131626" y="171146"/>
                      <a:pt x="127226" y="176089"/>
                      <a:pt x="121444" y="176499"/>
                    </a:cubicBezTo>
                    <a:close/>
                    <a:moveTo>
                      <a:pt x="120777" y="156877"/>
                    </a:moveTo>
                    <a:cubicBezTo>
                      <a:pt x="116205" y="156820"/>
                      <a:pt x="112453" y="160487"/>
                      <a:pt x="112395" y="165069"/>
                    </a:cubicBezTo>
                    <a:cubicBezTo>
                      <a:pt x="112348" y="169641"/>
                      <a:pt x="116015" y="173394"/>
                      <a:pt x="120587" y="173451"/>
                    </a:cubicBezTo>
                    <a:cubicBezTo>
                      <a:pt x="125159" y="173498"/>
                      <a:pt x="128912" y="169831"/>
                      <a:pt x="128969" y="165259"/>
                    </a:cubicBezTo>
                    <a:cubicBezTo>
                      <a:pt x="128969" y="165231"/>
                      <a:pt x="128969" y="165192"/>
                      <a:pt x="128969" y="165164"/>
                    </a:cubicBezTo>
                    <a:cubicBezTo>
                      <a:pt x="128616" y="161163"/>
                      <a:pt x="125445" y="157992"/>
                      <a:pt x="121444" y="157639"/>
                    </a:cubicBezTo>
                    <a:close/>
                    <a:moveTo>
                      <a:pt x="204216" y="168498"/>
                    </a:moveTo>
                    <a:cubicBezTo>
                      <a:pt x="198378" y="168498"/>
                      <a:pt x="193644" y="163764"/>
                      <a:pt x="193644" y="157925"/>
                    </a:cubicBezTo>
                    <a:cubicBezTo>
                      <a:pt x="193644" y="152086"/>
                      <a:pt x="198378" y="147352"/>
                      <a:pt x="204216" y="147352"/>
                    </a:cubicBezTo>
                    <a:cubicBezTo>
                      <a:pt x="210055" y="147352"/>
                      <a:pt x="214789" y="152086"/>
                      <a:pt x="214789" y="157925"/>
                    </a:cubicBezTo>
                    <a:cubicBezTo>
                      <a:pt x="215170" y="163716"/>
                      <a:pt x="210855" y="168755"/>
                      <a:pt x="205074" y="169260"/>
                    </a:cubicBezTo>
                    <a:close/>
                    <a:moveTo>
                      <a:pt x="204216" y="149448"/>
                    </a:moveTo>
                    <a:cubicBezTo>
                      <a:pt x="199692" y="149448"/>
                      <a:pt x="196025" y="153115"/>
                      <a:pt x="196025" y="157639"/>
                    </a:cubicBezTo>
                    <a:cubicBezTo>
                      <a:pt x="196025" y="162164"/>
                      <a:pt x="199692" y="165831"/>
                      <a:pt x="204216" y="165831"/>
                    </a:cubicBezTo>
                    <a:cubicBezTo>
                      <a:pt x="208741" y="165831"/>
                      <a:pt x="212408" y="162164"/>
                      <a:pt x="212408" y="157639"/>
                    </a:cubicBezTo>
                    <a:cubicBezTo>
                      <a:pt x="211932" y="153839"/>
                      <a:pt x="208893" y="150867"/>
                      <a:pt x="205074" y="150495"/>
                    </a:cubicBezTo>
                    <a:close/>
                    <a:moveTo>
                      <a:pt x="64008" y="158973"/>
                    </a:moveTo>
                    <a:cubicBezTo>
                      <a:pt x="58112" y="159030"/>
                      <a:pt x="53302" y="154296"/>
                      <a:pt x="53245" y="148400"/>
                    </a:cubicBezTo>
                    <a:cubicBezTo>
                      <a:pt x="53197" y="142513"/>
                      <a:pt x="57922" y="137694"/>
                      <a:pt x="63818" y="137637"/>
                    </a:cubicBezTo>
                    <a:cubicBezTo>
                      <a:pt x="69714" y="137589"/>
                      <a:pt x="74524" y="142323"/>
                      <a:pt x="74581" y="148209"/>
                    </a:cubicBezTo>
                    <a:cubicBezTo>
                      <a:pt x="74581" y="148238"/>
                      <a:pt x="74581" y="148276"/>
                      <a:pt x="74581" y="148305"/>
                    </a:cubicBezTo>
                    <a:cubicBezTo>
                      <a:pt x="75124" y="154172"/>
                      <a:pt x="70800" y="159363"/>
                      <a:pt x="64932" y="159906"/>
                    </a:cubicBezTo>
                    <a:cubicBezTo>
                      <a:pt x="64847" y="159916"/>
                      <a:pt x="64761" y="159916"/>
                      <a:pt x="64675" y="159925"/>
                    </a:cubicBezTo>
                    <a:close/>
                    <a:moveTo>
                      <a:pt x="64008" y="139923"/>
                    </a:moveTo>
                    <a:cubicBezTo>
                      <a:pt x="59436" y="139875"/>
                      <a:pt x="55683" y="143542"/>
                      <a:pt x="55626" y="148114"/>
                    </a:cubicBezTo>
                    <a:cubicBezTo>
                      <a:pt x="55579" y="152686"/>
                      <a:pt x="59246" y="156439"/>
                      <a:pt x="63818" y="156496"/>
                    </a:cubicBezTo>
                    <a:cubicBezTo>
                      <a:pt x="68399" y="156544"/>
                      <a:pt x="72152" y="152877"/>
                      <a:pt x="72200" y="148305"/>
                    </a:cubicBezTo>
                    <a:cubicBezTo>
                      <a:pt x="72200" y="148238"/>
                      <a:pt x="72200" y="148181"/>
                      <a:pt x="72200" y="148114"/>
                    </a:cubicBezTo>
                    <a:cubicBezTo>
                      <a:pt x="71638" y="144304"/>
                      <a:pt x="68514" y="141380"/>
                      <a:pt x="64675" y="141066"/>
                    </a:cubicBezTo>
                    <a:close/>
                    <a:moveTo>
                      <a:pt x="155925" y="133350"/>
                    </a:moveTo>
                    <a:cubicBezTo>
                      <a:pt x="150029" y="133408"/>
                      <a:pt x="145219" y="128674"/>
                      <a:pt x="145161" y="122778"/>
                    </a:cubicBezTo>
                    <a:cubicBezTo>
                      <a:pt x="145114" y="116891"/>
                      <a:pt x="149838" y="112072"/>
                      <a:pt x="155734" y="112014"/>
                    </a:cubicBezTo>
                    <a:cubicBezTo>
                      <a:pt x="161630" y="111967"/>
                      <a:pt x="166440" y="116701"/>
                      <a:pt x="166497" y="122587"/>
                    </a:cubicBezTo>
                    <a:cubicBezTo>
                      <a:pt x="166497" y="122616"/>
                      <a:pt x="166497" y="122654"/>
                      <a:pt x="166497" y="122682"/>
                    </a:cubicBezTo>
                    <a:cubicBezTo>
                      <a:pt x="167145" y="128540"/>
                      <a:pt x="162916" y="133808"/>
                      <a:pt x="157058" y="134455"/>
                    </a:cubicBezTo>
                    <a:cubicBezTo>
                      <a:pt x="156906" y="134465"/>
                      <a:pt x="156744" y="134484"/>
                      <a:pt x="156591" y="134493"/>
                    </a:cubicBezTo>
                    <a:close/>
                    <a:moveTo>
                      <a:pt x="155925" y="114300"/>
                    </a:moveTo>
                    <a:cubicBezTo>
                      <a:pt x="151353" y="114243"/>
                      <a:pt x="147600" y="117920"/>
                      <a:pt x="147543" y="122492"/>
                    </a:cubicBezTo>
                    <a:cubicBezTo>
                      <a:pt x="147495" y="127064"/>
                      <a:pt x="151162" y="130817"/>
                      <a:pt x="155734" y="130874"/>
                    </a:cubicBezTo>
                    <a:cubicBezTo>
                      <a:pt x="160316" y="130922"/>
                      <a:pt x="164069" y="127254"/>
                      <a:pt x="164116" y="122682"/>
                    </a:cubicBezTo>
                    <a:cubicBezTo>
                      <a:pt x="164116" y="122616"/>
                      <a:pt x="164116" y="122559"/>
                      <a:pt x="164116" y="122492"/>
                    </a:cubicBezTo>
                    <a:cubicBezTo>
                      <a:pt x="163478" y="118749"/>
                      <a:pt x="160373" y="115929"/>
                      <a:pt x="156591" y="115634"/>
                    </a:cubicBezTo>
                    <a:close/>
                    <a:moveTo>
                      <a:pt x="13716" y="114967"/>
                    </a:moveTo>
                    <a:cubicBezTo>
                      <a:pt x="7820" y="115015"/>
                      <a:pt x="3010" y="110290"/>
                      <a:pt x="2953" y="104394"/>
                    </a:cubicBezTo>
                    <a:cubicBezTo>
                      <a:pt x="2905" y="98498"/>
                      <a:pt x="7639" y="93688"/>
                      <a:pt x="13526" y="93631"/>
                    </a:cubicBezTo>
                    <a:cubicBezTo>
                      <a:pt x="19422" y="93584"/>
                      <a:pt x="24241" y="98317"/>
                      <a:pt x="24289" y="104204"/>
                    </a:cubicBezTo>
                    <a:cubicBezTo>
                      <a:pt x="24289" y="104271"/>
                      <a:pt x="24289" y="104328"/>
                      <a:pt x="24289" y="104394"/>
                    </a:cubicBezTo>
                    <a:cubicBezTo>
                      <a:pt x="24994" y="110243"/>
                      <a:pt x="20822" y="115558"/>
                      <a:pt x="14974" y="116263"/>
                    </a:cubicBezTo>
                    <a:cubicBezTo>
                      <a:pt x="14840" y="116272"/>
                      <a:pt x="14707" y="116291"/>
                      <a:pt x="14574" y="116301"/>
                    </a:cubicBezTo>
                    <a:close/>
                    <a:moveTo>
                      <a:pt x="13716" y="95917"/>
                    </a:moveTo>
                    <a:cubicBezTo>
                      <a:pt x="9144" y="95860"/>
                      <a:pt x="5391" y="99527"/>
                      <a:pt x="5334" y="104109"/>
                    </a:cubicBezTo>
                    <a:cubicBezTo>
                      <a:pt x="5287" y="108681"/>
                      <a:pt x="8954" y="112433"/>
                      <a:pt x="13526" y="112491"/>
                    </a:cubicBezTo>
                    <a:cubicBezTo>
                      <a:pt x="18098" y="112538"/>
                      <a:pt x="21851" y="108871"/>
                      <a:pt x="21908" y="104299"/>
                    </a:cubicBezTo>
                    <a:cubicBezTo>
                      <a:pt x="21908" y="104271"/>
                      <a:pt x="21908" y="104233"/>
                      <a:pt x="21908" y="104204"/>
                    </a:cubicBezTo>
                    <a:cubicBezTo>
                      <a:pt x="21251" y="100565"/>
                      <a:pt x="18250" y="97803"/>
                      <a:pt x="14574" y="97441"/>
                    </a:cubicBezTo>
                    <a:close/>
                    <a:moveTo>
                      <a:pt x="97251" y="105442"/>
                    </a:moveTo>
                    <a:cubicBezTo>
                      <a:pt x="91355" y="105442"/>
                      <a:pt x="86583" y="100670"/>
                      <a:pt x="86583" y="94774"/>
                    </a:cubicBezTo>
                    <a:cubicBezTo>
                      <a:pt x="86583" y="88878"/>
                      <a:pt x="91364" y="84106"/>
                      <a:pt x="97251" y="84106"/>
                    </a:cubicBezTo>
                    <a:cubicBezTo>
                      <a:pt x="103147" y="84106"/>
                      <a:pt x="107919" y="88878"/>
                      <a:pt x="107919" y="94774"/>
                    </a:cubicBezTo>
                    <a:cubicBezTo>
                      <a:pt x="107919" y="94803"/>
                      <a:pt x="107919" y="94841"/>
                      <a:pt x="107919" y="94869"/>
                    </a:cubicBezTo>
                    <a:cubicBezTo>
                      <a:pt x="108709" y="100651"/>
                      <a:pt x="104671" y="105985"/>
                      <a:pt x="98879" y="106785"/>
                    </a:cubicBezTo>
                    <a:cubicBezTo>
                      <a:pt x="98565" y="106823"/>
                      <a:pt x="98241" y="106852"/>
                      <a:pt x="97917" y="106871"/>
                    </a:cubicBezTo>
                    <a:close/>
                    <a:moveTo>
                      <a:pt x="97251" y="86392"/>
                    </a:moveTo>
                    <a:cubicBezTo>
                      <a:pt x="92679" y="86392"/>
                      <a:pt x="88964" y="90107"/>
                      <a:pt x="88964" y="94679"/>
                    </a:cubicBezTo>
                    <a:cubicBezTo>
                      <a:pt x="88964" y="99251"/>
                      <a:pt x="92679" y="102966"/>
                      <a:pt x="97251" y="102966"/>
                    </a:cubicBezTo>
                    <a:cubicBezTo>
                      <a:pt x="101823" y="102966"/>
                      <a:pt x="105537" y="99251"/>
                      <a:pt x="105537" y="94679"/>
                    </a:cubicBezTo>
                    <a:cubicBezTo>
                      <a:pt x="104804" y="90983"/>
                      <a:pt x="101680" y="88240"/>
                      <a:pt x="97917" y="88011"/>
                    </a:cubicBezTo>
                    <a:close/>
                    <a:moveTo>
                      <a:pt x="48578" y="61341"/>
                    </a:moveTo>
                    <a:cubicBezTo>
                      <a:pt x="42682" y="61341"/>
                      <a:pt x="37910" y="56569"/>
                      <a:pt x="37910" y="50673"/>
                    </a:cubicBezTo>
                    <a:cubicBezTo>
                      <a:pt x="37910" y="44777"/>
                      <a:pt x="42682" y="40005"/>
                      <a:pt x="48578" y="40005"/>
                    </a:cubicBezTo>
                    <a:cubicBezTo>
                      <a:pt x="54474" y="40005"/>
                      <a:pt x="59246" y="44777"/>
                      <a:pt x="59246" y="50673"/>
                    </a:cubicBezTo>
                    <a:cubicBezTo>
                      <a:pt x="60151" y="56493"/>
                      <a:pt x="56160" y="61951"/>
                      <a:pt x="50340" y="62846"/>
                    </a:cubicBezTo>
                    <a:cubicBezTo>
                      <a:pt x="49978" y="62903"/>
                      <a:pt x="49606" y="62942"/>
                      <a:pt x="49245" y="62961"/>
                    </a:cubicBezTo>
                    <a:close/>
                    <a:moveTo>
                      <a:pt x="48578" y="42291"/>
                    </a:moveTo>
                    <a:cubicBezTo>
                      <a:pt x="44006" y="42291"/>
                      <a:pt x="40291" y="46006"/>
                      <a:pt x="40291" y="50578"/>
                    </a:cubicBezTo>
                    <a:cubicBezTo>
                      <a:pt x="40291" y="55160"/>
                      <a:pt x="44006" y="58865"/>
                      <a:pt x="48578" y="58865"/>
                    </a:cubicBezTo>
                    <a:cubicBezTo>
                      <a:pt x="53159" y="58865"/>
                      <a:pt x="56865" y="55150"/>
                      <a:pt x="56865" y="50578"/>
                    </a:cubicBezTo>
                    <a:cubicBezTo>
                      <a:pt x="56865" y="50550"/>
                      <a:pt x="56865" y="50512"/>
                      <a:pt x="56865" y="50483"/>
                    </a:cubicBezTo>
                    <a:cubicBezTo>
                      <a:pt x="56026" y="46902"/>
                      <a:pt x="52921" y="44301"/>
                      <a:pt x="49245" y="44101"/>
                    </a:cubicBezTo>
                    <a:close/>
                    <a:moveTo>
                      <a:pt x="10478" y="21146"/>
                    </a:moveTo>
                    <a:cubicBezTo>
                      <a:pt x="4639" y="21089"/>
                      <a:pt x="-47" y="16317"/>
                      <a:pt x="0" y="10478"/>
                    </a:cubicBezTo>
                    <a:cubicBezTo>
                      <a:pt x="57" y="4639"/>
                      <a:pt x="4830" y="-47"/>
                      <a:pt x="10668" y="0"/>
                    </a:cubicBezTo>
                    <a:cubicBezTo>
                      <a:pt x="16469" y="58"/>
                      <a:pt x="21146" y="4772"/>
                      <a:pt x="21146" y="10573"/>
                    </a:cubicBezTo>
                    <a:cubicBezTo>
                      <a:pt x="22146" y="16326"/>
                      <a:pt x="18298" y="21803"/>
                      <a:pt x="12545" y="22803"/>
                    </a:cubicBezTo>
                    <a:cubicBezTo>
                      <a:pt x="12088" y="22889"/>
                      <a:pt x="11611" y="22937"/>
                      <a:pt x="11145" y="22956"/>
                    </a:cubicBezTo>
                    <a:close/>
                    <a:moveTo>
                      <a:pt x="10478" y="2096"/>
                    </a:moveTo>
                    <a:cubicBezTo>
                      <a:pt x="5953" y="2153"/>
                      <a:pt x="2334" y="5858"/>
                      <a:pt x="2382" y="10383"/>
                    </a:cubicBezTo>
                    <a:cubicBezTo>
                      <a:pt x="2439" y="14907"/>
                      <a:pt x="6144" y="18527"/>
                      <a:pt x="10668" y="18479"/>
                    </a:cubicBezTo>
                    <a:cubicBezTo>
                      <a:pt x="15155" y="18422"/>
                      <a:pt x="18765" y="14774"/>
                      <a:pt x="18765" y="10287"/>
                    </a:cubicBezTo>
                    <a:cubicBezTo>
                      <a:pt x="17841" y="6801"/>
                      <a:pt x="14755" y="4325"/>
                      <a:pt x="11145" y="4191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B951D61-8D53-42C1-AEF6-87D352521D6B}"/>
                  </a:ext>
                </a:extLst>
              </p:cNvPr>
              <p:cNvSpPr/>
              <p:nvPr/>
            </p:nvSpPr>
            <p:spPr>
              <a:xfrm>
                <a:off x="8402642" y="3003772"/>
                <a:ext cx="610425" cy="468880"/>
              </a:xfrm>
              <a:custGeom>
                <a:avLst/>
                <a:gdLst>
                  <a:gd name="connsiteX0" fmla="*/ 609257 w 610425"/>
                  <a:gd name="connsiteY0" fmla="*/ 468541 h 468880"/>
                  <a:gd name="connsiteX1" fmla="*/ 595827 w 610425"/>
                  <a:gd name="connsiteY1" fmla="*/ 440442 h 468880"/>
                  <a:gd name="connsiteX2" fmla="*/ 583254 w 610425"/>
                  <a:gd name="connsiteY2" fmla="*/ 411867 h 468880"/>
                  <a:gd name="connsiteX3" fmla="*/ 559346 w 610425"/>
                  <a:gd name="connsiteY3" fmla="*/ 353574 h 468880"/>
                  <a:gd name="connsiteX4" fmla="*/ 536105 w 610425"/>
                  <a:gd name="connsiteY4" fmla="*/ 295091 h 468880"/>
                  <a:gd name="connsiteX5" fmla="*/ 513150 w 610425"/>
                  <a:gd name="connsiteY5" fmla="*/ 235274 h 468880"/>
                  <a:gd name="connsiteX6" fmla="*/ 513836 w 610425"/>
                  <a:gd name="connsiteY6" fmla="*/ 234445 h 468880"/>
                  <a:gd name="connsiteX7" fmla="*/ 514484 w 610425"/>
                  <a:gd name="connsiteY7" fmla="*/ 234702 h 468880"/>
                  <a:gd name="connsiteX8" fmla="*/ 540392 w 610425"/>
                  <a:gd name="connsiteY8" fmla="*/ 293471 h 468880"/>
                  <a:gd name="connsiteX9" fmla="*/ 564680 w 610425"/>
                  <a:gd name="connsiteY9" fmla="*/ 350621 h 468880"/>
                  <a:gd name="connsiteX10" fmla="*/ 588302 w 610425"/>
                  <a:gd name="connsiteY10" fmla="*/ 407771 h 468880"/>
                  <a:gd name="connsiteX11" fmla="*/ 599828 w 610425"/>
                  <a:gd name="connsiteY11" fmla="*/ 437680 h 468880"/>
                  <a:gd name="connsiteX12" fmla="*/ 610400 w 610425"/>
                  <a:gd name="connsiteY12" fmla="*/ 467969 h 468880"/>
                  <a:gd name="connsiteX13" fmla="*/ 609257 w 610425"/>
                  <a:gd name="connsiteY13" fmla="*/ 468541 h 468880"/>
                  <a:gd name="connsiteX14" fmla="*/ 80048 w 610425"/>
                  <a:gd name="connsiteY14" fmla="*/ 4673 h 468880"/>
                  <a:gd name="connsiteX15" fmla="*/ 66332 w 610425"/>
                  <a:gd name="connsiteY15" fmla="*/ 1149 h 468880"/>
                  <a:gd name="connsiteX16" fmla="*/ 66332 w 610425"/>
                  <a:gd name="connsiteY16" fmla="*/ 1149 h 468880"/>
                  <a:gd name="connsiteX17" fmla="*/ 23851 w 610425"/>
                  <a:gd name="connsiteY17" fmla="*/ 9817 h 468880"/>
                  <a:gd name="connsiteX18" fmla="*/ 30518 w 610425"/>
                  <a:gd name="connsiteY18" fmla="*/ 158121 h 468880"/>
                  <a:gd name="connsiteX19" fmla="*/ 204350 w 610425"/>
                  <a:gd name="connsiteY19" fmla="*/ 356432 h 468880"/>
                  <a:gd name="connsiteX20" fmla="*/ 80048 w 610425"/>
                  <a:gd name="connsiteY20" fmla="*/ 4673 h 46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10425" h="468880">
                    <a:moveTo>
                      <a:pt x="609257" y="468541"/>
                    </a:moveTo>
                    <a:cubicBezTo>
                      <a:pt x="603923" y="459683"/>
                      <a:pt x="600304" y="449491"/>
                      <a:pt x="595827" y="440442"/>
                    </a:cubicBezTo>
                    <a:cubicBezTo>
                      <a:pt x="591350" y="431393"/>
                      <a:pt x="587350" y="421392"/>
                      <a:pt x="583254" y="411867"/>
                    </a:cubicBezTo>
                    <a:cubicBezTo>
                      <a:pt x="575129" y="392817"/>
                      <a:pt x="567157" y="373386"/>
                      <a:pt x="559346" y="353574"/>
                    </a:cubicBezTo>
                    <a:cubicBezTo>
                      <a:pt x="551536" y="333762"/>
                      <a:pt x="543792" y="314265"/>
                      <a:pt x="536105" y="295091"/>
                    </a:cubicBezTo>
                    <a:cubicBezTo>
                      <a:pt x="528295" y="275374"/>
                      <a:pt x="519341" y="255562"/>
                      <a:pt x="513150" y="235274"/>
                    </a:cubicBezTo>
                    <a:cubicBezTo>
                      <a:pt x="513112" y="234855"/>
                      <a:pt x="513417" y="234483"/>
                      <a:pt x="513836" y="234445"/>
                    </a:cubicBezTo>
                    <a:cubicBezTo>
                      <a:pt x="514084" y="234416"/>
                      <a:pt x="514322" y="234521"/>
                      <a:pt x="514484" y="234702"/>
                    </a:cubicBezTo>
                    <a:cubicBezTo>
                      <a:pt x="524009" y="253752"/>
                      <a:pt x="532010" y="273850"/>
                      <a:pt x="540392" y="293471"/>
                    </a:cubicBezTo>
                    <a:lnTo>
                      <a:pt x="564680" y="350621"/>
                    </a:lnTo>
                    <a:cubicBezTo>
                      <a:pt x="572681" y="369671"/>
                      <a:pt x="580682" y="388721"/>
                      <a:pt x="588302" y="407771"/>
                    </a:cubicBezTo>
                    <a:cubicBezTo>
                      <a:pt x="592303" y="417296"/>
                      <a:pt x="596208" y="427583"/>
                      <a:pt x="599828" y="437680"/>
                    </a:cubicBezTo>
                    <a:cubicBezTo>
                      <a:pt x="603447" y="447776"/>
                      <a:pt x="607829" y="457682"/>
                      <a:pt x="610400" y="467969"/>
                    </a:cubicBezTo>
                    <a:cubicBezTo>
                      <a:pt x="610591" y="468636"/>
                      <a:pt x="609638" y="469303"/>
                      <a:pt x="609257" y="468541"/>
                    </a:cubicBezTo>
                    <a:close/>
                    <a:moveTo>
                      <a:pt x="80048" y="4673"/>
                    </a:moveTo>
                    <a:cubicBezTo>
                      <a:pt x="75591" y="3102"/>
                      <a:pt x="71000" y="1921"/>
                      <a:pt x="66332" y="1149"/>
                    </a:cubicBezTo>
                    <a:cubicBezTo>
                      <a:pt x="66332" y="1149"/>
                      <a:pt x="66332" y="1149"/>
                      <a:pt x="66332" y="1149"/>
                    </a:cubicBezTo>
                    <a:cubicBezTo>
                      <a:pt x="51578" y="-1918"/>
                      <a:pt x="36224" y="1216"/>
                      <a:pt x="23851" y="9817"/>
                    </a:cubicBezTo>
                    <a:cubicBezTo>
                      <a:pt x="-6439" y="31820"/>
                      <a:pt x="-11677" y="89160"/>
                      <a:pt x="30518" y="158121"/>
                    </a:cubicBezTo>
                    <a:cubicBezTo>
                      <a:pt x="65666" y="215843"/>
                      <a:pt x="133293" y="290328"/>
                      <a:pt x="204350" y="356432"/>
                    </a:cubicBezTo>
                    <a:cubicBezTo>
                      <a:pt x="159963" y="239465"/>
                      <a:pt x="103289" y="72682"/>
                      <a:pt x="80048" y="46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A648D557-D434-410D-97CF-94B5E1A47DC0}"/>
                  </a:ext>
                </a:extLst>
              </p:cNvPr>
              <p:cNvSpPr/>
              <p:nvPr/>
            </p:nvSpPr>
            <p:spPr>
              <a:xfrm>
                <a:off x="7993842" y="2981621"/>
                <a:ext cx="614302" cy="805246"/>
              </a:xfrm>
              <a:custGeom>
                <a:avLst/>
                <a:gdLst>
                  <a:gd name="connsiteX0" fmla="*/ 613244 w 614302"/>
                  <a:gd name="connsiteY0" fmla="*/ 764821 h 805246"/>
                  <a:gd name="connsiteX1" fmla="*/ 308444 w 614302"/>
                  <a:gd name="connsiteY1" fmla="*/ 795206 h 805246"/>
                  <a:gd name="connsiteX2" fmla="*/ 144995 w 614302"/>
                  <a:gd name="connsiteY2" fmla="*/ 802636 h 805246"/>
                  <a:gd name="connsiteX3" fmla="*/ 501 w 614302"/>
                  <a:gd name="connsiteY3" fmla="*/ 802636 h 805246"/>
                  <a:gd name="connsiteX4" fmla="*/ 157282 w 614302"/>
                  <a:gd name="connsiteY4" fmla="*/ 231136 h 805246"/>
                  <a:gd name="connsiteX5" fmla="*/ 265677 w 614302"/>
                  <a:gd name="connsiteY5" fmla="*/ 56257 h 805246"/>
                  <a:gd name="connsiteX6" fmla="*/ 303777 w 614302"/>
                  <a:gd name="connsiteY6" fmla="*/ 21871 h 805246"/>
                  <a:gd name="connsiteX7" fmla="*/ 325208 w 614302"/>
                  <a:gd name="connsiteY7" fmla="*/ 10632 h 805246"/>
                  <a:gd name="connsiteX8" fmla="*/ 473703 w 614302"/>
                  <a:gd name="connsiteY8" fmla="*/ 9679 h 805246"/>
                  <a:gd name="connsiteX9" fmla="*/ 557999 w 614302"/>
                  <a:gd name="connsiteY9" fmla="*/ 179986 h 805246"/>
                  <a:gd name="connsiteX10" fmla="*/ 613244 w 614302"/>
                  <a:gd name="connsiteY10" fmla="*/ 764821 h 80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4302" h="805246">
                    <a:moveTo>
                      <a:pt x="613244" y="764821"/>
                    </a:moveTo>
                    <a:cubicBezTo>
                      <a:pt x="602957" y="775013"/>
                      <a:pt x="457415" y="786919"/>
                      <a:pt x="308444" y="795206"/>
                    </a:cubicBezTo>
                    <a:cubicBezTo>
                      <a:pt x="252056" y="798349"/>
                      <a:pt x="195097" y="800921"/>
                      <a:pt x="144995" y="802636"/>
                    </a:cubicBezTo>
                    <a:cubicBezTo>
                      <a:pt x="53555" y="805874"/>
                      <a:pt x="3549" y="806350"/>
                      <a:pt x="501" y="802636"/>
                    </a:cubicBezTo>
                    <a:cubicBezTo>
                      <a:pt x="-7786" y="791491"/>
                      <a:pt x="88512" y="383536"/>
                      <a:pt x="157282" y="231136"/>
                    </a:cubicBezTo>
                    <a:cubicBezTo>
                      <a:pt x="201002" y="134552"/>
                      <a:pt x="236245" y="84832"/>
                      <a:pt x="265677" y="56257"/>
                    </a:cubicBezTo>
                    <a:cubicBezTo>
                      <a:pt x="283489" y="39016"/>
                      <a:pt x="289585" y="29491"/>
                      <a:pt x="303777" y="21871"/>
                    </a:cubicBezTo>
                    <a:cubicBezTo>
                      <a:pt x="311302" y="17871"/>
                      <a:pt x="318446" y="14442"/>
                      <a:pt x="325208" y="10632"/>
                    </a:cubicBezTo>
                    <a:cubicBezTo>
                      <a:pt x="359498" y="-8418"/>
                      <a:pt x="457987" y="2536"/>
                      <a:pt x="473703" y="9679"/>
                    </a:cubicBezTo>
                    <a:cubicBezTo>
                      <a:pt x="491515" y="17680"/>
                      <a:pt x="544188" y="106358"/>
                      <a:pt x="557999" y="179986"/>
                    </a:cubicBezTo>
                    <a:cubicBezTo>
                      <a:pt x="571810" y="253615"/>
                      <a:pt x="622198" y="755868"/>
                      <a:pt x="613244" y="76482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C0AC1706-660E-4CE0-8CB8-05B75EAC8ABA}"/>
                  </a:ext>
                </a:extLst>
              </p:cNvPr>
              <p:cNvSpPr/>
              <p:nvPr/>
            </p:nvSpPr>
            <p:spPr>
              <a:xfrm>
                <a:off x="8018537" y="3007874"/>
                <a:ext cx="574721" cy="777240"/>
              </a:xfrm>
              <a:custGeom>
                <a:avLst/>
                <a:gdLst>
                  <a:gd name="connsiteX0" fmla="*/ 71914 w 574721"/>
                  <a:gd name="connsiteY0" fmla="*/ 777240 h 777240"/>
                  <a:gd name="connsiteX1" fmla="*/ 61246 w 574721"/>
                  <a:gd name="connsiteY1" fmla="*/ 766572 h 777240"/>
                  <a:gd name="connsiteX2" fmla="*/ 71914 w 574721"/>
                  <a:gd name="connsiteY2" fmla="*/ 755904 h 777240"/>
                  <a:gd name="connsiteX3" fmla="*/ 82582 w 574721"/>
                  <a:gd name="connsiteY3" fmla="*/ 766572 h 777240"/>
                  <a:gd name="connsiteX4" fmla="*/ 71914 w 574721"/>
                  <a:gd name="connsiteY4" fmla="*/ 777240 h 777240"/>
                  <a:gd name="connsiteX5" fmla="*/ 71914 w 574721"/>
                  <a:gd name="connsiteY5" fmla="*/ 758190 h 777240"/>
                  <a:gd name="connsiteX6" fmla="*/ 63627 w 574721"/>
                  <a:gd name="connsiteY6" fmla="*/ 766477 h 777240"/>
                  <a:gd name="connsiteX7" fmla="*/ 71914 w 574721"/>
                  <a:gd name="connsiteY7" fmla="*/ 774764 h 777240"/>
                  <a:gd name="connsiteX8" fmla="*/ 80201 w 574721"/>
                  <a:gd name="connsiteY8" fmla="*/ 766477 h 777240"/>
                  <a:gd name="connsiteX9" fmla="*/ 80201 w 574721"/>
                  <a:gd name="connsiteY9" fmla="*/ 766382 h 777240"/>
                  <a:gd name="connsiteX10" fmla="*/ 71914 w 574721"/>
                  <a:gd name="connsiteY10" fmla="*/ 758381 h 777240"/>
                  <a:gd name="connsiteX11" fmla="*/ 176022 w 574721"/>
                  <a:gd name="connsiteY11" fmla="*/ 772097 h 777240"/>
                  <a:gd name="connsiteX12" fmla="*/ 165259 w 574721"/>
                  <a:gd name="connsiteY12" fmla="*/ 761524 h 777240"/>
                  <a:gd name="connsiteX13" fmla="*/ 175832 w 574721"/>
                  <a:gd name="connsiteY13" fmla="*/ 750761 h 777240"/>
                  <a:gd name="connsiteX14" fmla="*/ 186595 w 574721"/>
                  <a:gd name="connsiteY14" fmla="*/ 761334 h 777240"/>
                  <a:gd name="connsiteX15" fmla="*/ 186595 w 574721"/>
                  <a:gd name="connsiteY15" fmla="*/ 761429 h 777240"/>
                  <a:gd name="connsiteX16" fmla="*/ 176022 w 574721"/>
                  <a:gd name="connsiteY16" fmla="*/ 772097 h 777240"/>
                  <a:gd name="connsiteX17" fmla="*/ 176022 w 574721"/>
                  <a:gd name="connsiteY17" fmla="*/ 753047 h 777240"/>
                  <a:gd name="connsiteX18" fmla="*/ 167640 w 574721"/>
                  <a:gd name="connsiteY18" fmla="*/ 761238 h 777240"/>
                  <a:gd name="connsiteX19" fmla="*/ 175832 w 574721"/>
                  <a:gd name="connsiteY19" fmla="*/ 769620 h 777240"/>
                  <a:gd name="connsiteX20" fmla="*/ 184214 w 574721"/>
                  <a:gd name="connsiteY20" fmla="*/ 761429 h 777240"/>
                  <a:gd name="connsiteX21" fmla="*/ 184214 w 574721"/>
                  <a:gd name="connsiteY21" fmla="*/ 761238 h 777240"/>
                  <a:gd name="connsiteX22" fmla="*/ 176022 w 574721"/>
                  <a:gd name="connsiteY22" fmla="*/ 753047 h 777240"/>
                  <a:gd name="connsiteX23" fmla="*/ 373761 w 574721"/>
                  <a:gd name="connsiteY23" fmla="*/ 748951 h 777240"/>
                  <a:gd name="connsiteX24" fmla="*/ 362998 w 574721"/>
                  <a:gd name="connsiteY24" fmla="*/ 738378 h 777240"/>
                  <a:gd name="connsiteX25" fmla="*/ 373571 w 574721"/>
                  <a:gd name="connsiteY25" fmla="*/ 727615 h 777240"/>
                  <a:gd name="connsiteX26" fmla="*/ 384334 w 574721"/>
                  <a:gd name="connsiteY26" fmla="*/ 738188 h 777240"/>
                  <a:gd name="connsiteX27" fmla="*/ 384334 w 574721"/>
                  <a:gd name="connsiteY27" fmla="*/ 738378 h 777240"/>
                  <a:gd name="connsiteX28" fmla="*/ 373952 w 574721"/>
                  <a:gd name="connsiteY28" fmla="*/ 749142 h 777240"/>
                  <a:gd name="connsiteX29" fmla="*/ 373761 w 574721"/>
                  <a:gd name="connsiteY29" fmla="*/ 749142 h 777240"/>
                  <a:gd name="connsiteX30" fmla="*/ 373761 w 574721"/>
                  <a:gd name="connsiteY30" fmla="*/ 729901 h 777240"/>
                  <a:gd name="connsiteX31" fmla="*/ 365379 w 574721"/>
                  <a:gd name="connsiteY31" fmla="*/ 738093 h 777240"/>
                  <a:gd name="connsiteX32" fmla="*/ 373571 w 574721"/>
                  <a:gd name="connsiteY32" fmla="*/ 746475 h 777240"/>
                  <a:gd name="connsiteX33" fmla="*/ 381953 w 574721"/>
                  <a:gd name="connsiteY33" fmla="*/ 738283 h 777240"/>
                  <a:gd name="connsiteX34" fmla="*/ 381953 w 574721"/>
                  <a:gd name="connsiteY34" fmla="*/ 738188 h 777240"/>
                  <a:gd name="connsiteX35" fmla="*/ 373761 w 574721"/>
                  <a:gd name="connsiteY35" fmla="*/ 730282 h 777240"/>
                  <a:gd name="connsiteX36" fmla="*/ 245079 w 574721"/>
                  <a:gd name="connsiteY36" fmla="*/ 744951 h 777240"/>
                  <a:gd name="connsiteX37" fmla="*/ 234315 w 574721"/>
                  <a:gd name="connsiteY37" fmla="*/ 734378 h 777240"/>
                  <a:gd name="connsiteX38" fmla="*/ 244888 w 574721"/>
                  <a:gd name="connsiteY38" fmla="*/ 723615 h 777240"/>
                  <a:gd name="connsiteX39" fmla="*/ 255651 w 574721"/>
                  <a:gd name="connsiteY39" fmla="*/ 734187 h 777240"/>
                  <a:gd name="connsiteX40" fmla="*/ 255651 w 574721"/>
                  <a:gd name="connsiteY40" fmla="*/ 734283 h 777240"/>
                  <a:gd name="connsiteX41" fmla="*/ 245374 w 574721"/>
                  <a:gd name="connsiteY41" fmla="*/ 745322 h 777240"/>
                  <a:gd name="connsiteX42" fmla="*/ 245079 w 574721"/>
                  <a:gd name="connsiteY42" fmla="*/ 745332 h 777240"/>
                  <a:gd name="connsiteX43" fmla="*/ 245079 w 574721"/>
                  <a:gd name="connsiteY43" fmla="*/ 725901 h 777240"/>
                  <a:gd name="connsiteX44" fmla="*/ 236697 w 574721"/>
                  <a:gd name="connsiteY44" fmla="*/ 734092 h 777240"/>
                  <a:gd name="connsiteX45" fmla="*/ 244888 w 574721"/>
                  <a:gd name="connsiteY45" fmla="*/ 742474 h 777240"/>
                  <a:gd name="connsiteX46" fmla="*/ 253270 w 574721"/>
                  <a:gd name="connsiteY46" fmla="*/ 734283 h 777240"/>
                  <a:gd name="connsiteX47" fmla="*/ 253270 w 574721"/>
                  <a:gd name="connsiteY47" fmla="*/ 734092 h 777240"/>
                  <a:gd name="connsiteX48" fmla="*/ 245079 w 574721"/>
                  <a:gd name="connsiteY48" fmla="*/ 726472 h 777240"/>
                  <a:gd name="connsiteX49" fmla="*/ 21717 w 574721"/>
                  <a:gd name="connsiteY49" fmla="*/ 743522 h 777240"/>
                  <a:gd name="connsiteX50" fmla="*/ 11240 w 574721"/>
                  <a:gd name="connsiteY50" fmla="*/ 732854 h 777240"/>
                  <a:gd name="connsiteX51" fmla="*/ 21908 w 574721"/>
                  <a:gd name="connsiteY51" fmla="*/ 722376 h 777240"/>
                  <a:gd name="connsiteX52" fmla="*/ 32385 w 574721"/>
                  <a:gd name="connsiteY52" fmla="*/ 732949 h 777240"/>
                  <a:gd name="connsiteX53" fmla="*/ 21813 w 574721"/>
                  <a:gd name="connsiteY53" fmla="*/ 743522 h 777240"/>
                  <a:gd name="connsiteX54" fmla="*/ 21717 w 574721"/>
                  <a:gd name="connsiteY54" fmla="*/ 743522 h 777240"/>
                  <a:gd name="connsiteX55" fmla="*/ 21717 w 574721"/>
                  <a:gd name="connsiteY55" fmla="*/ 724472 h 777240"/>
                  <a:gd name="connsiteX56" fmla="*/ 13621 w 574721"/>
                  <a:gd name="connsiteY56" fmla="*/ 732759 h 777240"/>
                  <a:gd name="connsiteX57" fmla="*/ 21908 w 574721"/>
                  <a:gd name="connsiteY57" fmla="*/ 740855 h 777240"/>
                  <a:gd name="connsiteX58" fmla="*/ 30004 w 574721"/>
                  <a:gd name="connsiteY58" fmla="*/ 732663 h 777240"/>
                  <a:gd name="connsiteX59" fmla="*/ 21813 w 574721"/>
                  <a:gd name="connsiteY59" fmla="*/ 724472 h 777240"/>
                  <a:gd name="connsiteX60" fmla="*/ 21717 w 574721"/>
                  <a:gd name="connsiteY60" fmla="*/ 724472 h 777240"/>
                  <a:gd name="connsiteX61" fmla="*/ 119253 w 574721"/>
                  <a:gd name="connsiteY61" fmla="*/ 740950 h 777240"/>
                  <a:gd name="connsiteX62" fmla="*/ 108681 w 574721"/>
                  <a:gd name="connsiteY62" fmla="*/ 730377 h 777240"/>
                  <a:gd name="connsiteX63" fmla="*/ 119253 w 574721"/>
                  <a:gd name="connsiteY63" fmla="*/ 719805 h 777240"/>
                  <a:gd name="connsiteX64" fmla="*/ 129826 w 574721"/>
                  <a:gd name="connsiteY64" fmla="*/ 730377 h 777240"/>
                  <a:gd name="connsiteX65" fmla="*/ 119253 w 574721"/>
                  <a:gd name="connsiteY65" fmla="*/ 741141 h 777240"/>
                  <a:gd name="connsiteX66" fmla="*/ 119253 w 574721"/>
                  <a:gd name="connsiteY66" fmla="*/ 741141 h 777240"/>
                  <a:gd name="connsiteX67" fmla="*/ 119253 w 574721"/>
                  <a:gd name="connsiteY67" fmla="*/ 721900 h 777240"/>
                  <a:gd name="connsiteX68" fmla="*/ 111062 w 574721"/>
                  <a:gd name="connsiteY68" fmla="*/ 730092 h 777240"/>
                  <a:gd name="connsiteX69" fmla="*/ 119253 w 574721"/>
                  <a:gd name="connsiteY69" fmla="*/ 738283 h 777240"/>
                  <a:gd name="connsiteX70" fmla="*/ 127445 w 574721"/>
                  <a:gd name="connsiteY70" fmla="*/ 730092 h 777240"/>
                  <a:gd name="connsiteX71" fmla="*/ 119253 w 574721"/>
                  <a:gd name="connsiteY71" fmla="*/ 722376 h 777240"/>
                  <a:gd name="connsiteX72" fmla="*/ 498348 w 574721"/>
                  <a:gd name="connsiteY72" fmla="*/ 731425 h 777240"/>
                  <a:gd name="connsiteX73" fmla="*/ 487585 w 574721"/>
                  <a:gd name="connsiteY73" fmla="*/ 720852 h 777240"/>
                  <a:gd name="connsiteX74" fmla="*/ 498158 w 574721"/>
                  <a:gd name="connsiteY74" fmla="*/ 710089 h 777240"/>
                  <a:gd name="connsiteX75" fmla="*/ 508921 w 574721"/>
                  <a:gd name="connsiteY75" fmla="*/ 720662 h 777240"/>
                  <a:gd name="connsiteX76" fmla="*/ 508921 w 574721"/>
                  <a:gd name="connsiteY76" fmla="*/ 720757 h 777240"/>
                  <a:gd name="connsiteX77" fmla="*/ 498644 w 574721"/>
                  <a:gd name="connsiteY77" fmla="*/ 731797 h 777240"/>
                  <a:gd name="connsiteX78" fmla="*/ 498348 w 574721"/>
                  <a:gd name="connsiteY78" fmla="*/ 731806 h 777240"/>
                  <a:gd name="connsiteX79" fmla="*/ 498348 w 574721"/>
                  <a:gd name="connsiteY79" fmla="*/ 712375 h 777240"/>
                  <a:gd name="connsiteX80" fmla="*/ 489966 w 574721"/>
                  <a:gd name="connsiteY80" fmla="*/ 720567 h 777240"/>
                  <a:gd name="connsiteX81" fmla="*/ 498158 w 574721"/>
                  <a:gd name="connsiteY81" fmla="*/ 728949 h 777240"/>
                  <a:gd name="connsiteX82" fmla="*/ 506540 w 574721"/>
                  <a:gd name="connsiteY82" fmla="*/ 720757 h 777240"/>
                  <a:gd name="connsiteX83" fmla="*/ 506540 w 574721"/>
                  <a:gd name="connsiteY83" fmla="*/ 720567 h 777240"/>
                  <a:gd name="connsiteX84" fmla="*/ 498348 w 574721"/>
                  <a:gd name="connsiteY84" fmla="*/ 712947 h 777240"/>
                  <a:gd name="connsiteX85" fmla="*/ 317373 w 574721"/>
                  <a:gd name="connsiteY85" fmla="*/ 705708 h 777240"/>
                  <a:gd name="connsiteX86" fmla="*/ 306801 w 574721"/>
                  <a:gd name="connsiteY86" fmla="*/ 695135 h 777240"/>
                  <a:gd name="connsiteX87" fmla="*/ 317373 w 574721"/>
                  <a:gd name="connsiteY87" fmla="*/ 684562 h 777240"/>
                  <a:gd name="connsiteX88" fmla="*/ 327946 w 574721"/>
                  <a:gd name="connsiteY88" fmla="*/ 695135 h 777240"/>
                  <a:gd name="connsiteX89" fmla="*/ 317964 w 574721"/>
                  <a:gd name="connsiteY89" fmla="*/ 706260 h 777240"/>
                  <a:gd name="connsiteX90" fmla="*/ 317469 w 574721"/>
                  <a:gd name="connsiteY90" fmla="*/ 706279 h 777240"/>
                  <a:gd name="connsiteX91" fmla="*/ 317373 w 574721"/>
                  <a:gd name="connsiteY91" fmla="*/ 686658 h 777240"/>
                  <a:gd name="connsiteX92" fmla="*/ 309182 w 574721"/>
                  <a:gd name="connsiteY92" fmla="*/ 694849 h 777240"/>
                  <a:gd name="connsiteX93" fmla="*/ 317373 w 574721"/>
                  <a:gd name="connsiteY93" fmla="*/ 703041 h 777240"/>
                  <a:gd name="connsiteX94" fmla="*/ 325565 w 574721"/>
                  <a:gd name="connsiteY94" fmla="*/ 694849 h 777240"/>
                  <a:gd name="connsiteX95" fmla="*/ 317469 w 574721"/>
                  <a:gd name="connsiteY95" fmla="*/ 687515 h 777240"/>
                  <a:gd name="connsiteX96" fmla="*/ 175927 w 574721"/>
                  <a:gd name="connsiteY96" fmla="*/ 702660 h 777240"/>
                  <a:gd name="connsiteX97" fmla="*/ 165164 w 574721"/>
                  <a:gd name="connsiteY97" fmla="*/ 692087 h 777240"/>
                  <a:gd name="connsiteX98" fmla="*/ 175737 w 574721"/>
                  <a:gd name="connsiteY98" fmla="*/ 681324 h 777240"/>
                  <a:gd name="connsiteX99" fmla="*/ 186500 w 574721"/>
                  <a:gd name="connsiteY99" fmla="*/ 691896 h 777240"/>
                  <a:gd name="connsiteX100" fmla="*/ 186500 w 574721"/>
                  <a:gd name="connsiteY100" fmla="*/ 692087 h 777240"/>
                  <a:gd name="connsiteX101" fmla="*/ 176822 w 574721"/>
                  <a:gd name="connsiteY101" fmla="*/ 703479 h 777240"/>
                  <a:gd name="connsiteX102" fmla="*/ 176022 w 574721"/>
                  <a:gd name="connsiteY102" fmla="*/ 703517 h 777240"/>
                  <a:gd name="connsiteX103" fmla="*/ 175927 w 574721"/>
                  <a:gd name="connsiteY103" fmla="*/ 683610 h 777240"/>
                  <a:gd name="connsiteX104" fmla="*/ 167545 w 574721"/>
                  <a:gd name="connsiteY104" fmla="*/ 691801 h 777240"/>
                  <a:gd name="connsiteX105" fmla="*/ 175737 w 574721"/>
                  <a:gd name="connsiteY105" fmla="*/ 700183 h 777240"/>
                  <a:gd name="connsiteX106" fmla="*/ 184119 w 574721"/>
                  <a:gd name="connsiteY106" fmla="*/ 691992 h 777240"/>
                  <a:gd name="connsiteX107" fmla="*/ 184119 w 574721"/>
                  <a:gd name="connsiteY107" fmla="*/ 691896 h 777240"/>
                  <a:gd name="connsiteX108" fmla="*/ 176022 w 574721"/>
                  <a:gd name="connsiteY108" fmla="*/ 684657 h 777240"/>
                  <a:gd name="connsiteX109" fmla="*/ 69438 w 574721"/>
                  <a:gd name="connsiteY109" fmla="*/ 702660 h 777240"/>
                  <a:gd name="connsiteX110" fmla="*/ 58770 w 574721"/>
                  <a:gd name="connsiteY110" fmla="*/ 691992 h 777240"/>
                  <a:gd name="connsiteX111" fmla="*/ 69438 w 574721"/>
                  <a:gd name="connsiteY111" fmla="*/ 681324 h 777240"/>
                  <a:gd name="connsiteX112" fmla="*/ 80106 w 574721"/>
                  <a:gd name="connsiteY112" fmla="*/ 691992 h 777240"/>
                  <a:gd name="connsiteX113" fmla="*/ 80106 w 574721"/>
                  <a:gd name="connsiteY113" fmla="*/ 692087 h 777240"/>
                  <a:gd name="connsiteX114" fmla="*/ 70428 w 574721"/>
                  <a:gd name="connsiteY114" fmla="*/ 703479 h 777240"/>
                  <a:gd name="connsiteX115" fmla="*/ 69533 w 574721"/>
                  <a:gd name="connsiteY115" fmla="*/ 703517 h 777240"/>
                  <a:gd name="connsiteX116" fmla="*/ 69438 w 574721"/>
                  <a:gd name="connsiteY116" fmla="*/ 683610 h 777240"/>
                  <a:gd name="connsiteX117" fmla="*/ 61151 w 574721"/>
                  <a:gd name="connsiteY117" fmla="*/ 691896 h 777240"/>
                  <a:gd name="connsiteX118" fmla="*/ 69438 w 574721"/>
                  <a:gd name="connsiteY118" fmla="*/ 700183 h 777240"/>
                  <a:gd name="connsiteX119" fmla="*/ 77724 w 574721"/>
                  <a:gd name="connsiteY119" fmla="*/ 691896 h 777240"/>
                  <a:gd name="connsiteX120" fmla="*/ 69533 w 574721"/>
                  <a:gd name="connsiteY120" fmla="*/ 684657 h 777240"/>
                  <a:gd name="connsiteX121" fmla="*/ 432721 w 574721"/>
                  <a:gd name="connsiteY121" fmla="*/ 695802 h 777240"/>
                  <a:gd name="connsiteX122" fmla="*/ 422244 w 574721"/>
                  <a:gd name="connsiteY122" fmla="*/ 685134 h 777240"/>
                  <a:gd name="connsiteX123" fmla="*/ 432912 w 574721"/>
                  <a:gd name="connsiteY123" fmla="*/ 674656 h 777240"/>
                  <a:gd name="connsiteX124" fmla="*/ 443389 w 574721"/>
                  <a:gd name="connsiteY124" fmla="*/ 685229 h 777240"/>
                  <a:gd name="connsiteX125" fmla="*/ 433912 w 574721"/>
                  <a:gd name="connsiteY125" fmla="*/ 696802 h 777240"/>
                  <a:gd name="connsiteX126" fmla="*/ 432816 w 574721"/>
                  <a:gd name="connsiteY126" fmla="*/ 696849 h 777240"/>
                  <a:gd name="connsiteX127" fmla="*/ 432721 w 574721"/>
                  <a:gd name="connsiteY127" fmla="*/ 676752 h 777240"/>
                  <a:gd name="connsiteX128" fmla="*/ 424625 w 574721"/>
                  <a:gd name="connsiteY128" fmla="*/ 685038 h 777240"/>
                  <a:gd name="connsiteX129" fmla="*/ 432912 w 574721"/>
                  <a:gd name="connsiteY129" fmla="*/ 693135 h 777240"/>
                  <a:gd name="connsiteX130" fmla="*/ 441008 w 574721"/>
                  <a:gd name="connsiteY130" fmla="*/ 684943 h 777240"/>
                  <a:gd name="connsiteX131" fmla="*/ 432816 w 574721"/>
                  <a:gd name="connsiteY131" fmla="*/ 678085 h 777240"/>
                  <a:gd name="connsiteX132" fmla="*/ 544259 w 574721"/>
                  <a:gd name="connsiteY132" fmla="*/ 679990 h 777240"/>
                  <a:gd name="connsiteX133" fmla="*/ 533496 w 574721"/>
                  <a:gd name="connsiteY133" fmla="*/ 669417 h 777240"/>
                  <a:gd name="connsiteX134" fmla="*/ 544068 w 574721"/>
                  <a:gd name="connsiteY134" fmla="*/ 658654 h 777240"/>
                  <a:gd name="connsiteX135" fmla="*/ 554832 w 574721"/>
                  <a:gd name="connsiteY135" fmla="*/ 669227 h 777240"/>
                  <a:gd name="connsiteX136" fmla="*/ 554832 w 574721"/>
                  <a:gd name="connsiteY136" fmla="*/ 669322 h 777240"/>
                  <a:gd name="connsiteX137" fmla="*/ 545583 w 574721"/>
                  <a:gd name="connsiteY137" fmla="*/ 681238 h 777240"/>
                  <a:gd name="connsiteX138" fmla="*/ 544354 w 574721"/>
                  <a:gd name="connsiteY138" fmla="*/ 681324 h 777240"/>
                  <a:gd name="connsiteX139" fmla="*/ 544259 w 574721"/>
                  <a:gd name="connsiteY139" fmla="*/ 660940 h 777240"/>
                  <a:gd name="connsiteX140" fmla="*/ 535877 w 574721"/>
                  <a:gd name="connsiteY140" fmla="*/ 669132 h 777240"/>
                  <a:gd name="connsiteX141" fmla="*/ 544068 w 574721"/>
                  <a:gd name="connsiteY141" fmla="*/ 677514 h 777240"/>
                  <a:gd name="connsiteX142" fmla="*/ 552450 w 574721"/>
                  <a:gd name="connsiteY142" fmla="*/ 669322 h 777240"/>
                  <a:gd name="connsiteX143" fmla="*/ 552450 w 574721"/>
                  <a:gd name="connsiteY143" fmla="*/ 669132 h 777240"/>
                  <a:gd name="connsiteX144" fmla="*/ 544354 w 574721"/>
                  <a:gd name="connsiteY144" fmla="*/ 662464 h 777240"/>
                  <a:gd name="connsiteX145" fmla="*/ 244983 w 574721"/>
                  <a:gd name="connsiteY145" fmla="*/ 665226 h 777240"/>
                  <a:gd name="connsiteX146" fmla="*/ 234220 w 574721"/>
                  <a:gd name="connsiteY146" fmla="*/ 654654 h 777240"/>
                  <a:gd name="connsiteX147" fmla="*/ 244793 w 574721"/>
                  <a:gd name="connsiteY147" fmla="*/ 643890 h 777240"/>
                  <a:gd name="connsiteX148" fmla="*/ 255556 w 574721"/>
                  <a:gd name="connsiteY148" fmla="*/ 654463 h 777240"/>
                  <a:gd name="connsiteX149" fmla="*/ 255556 w 574721"/>
                  <a:gd name="connsiteY149" fmla="*/ 654558 h 777240"/>
                  <a:gd name="connsiteX150" fmla="*/ 246526 w 574721"/>
                  <a:gd name="connsiteY150" fmla="*/ 666646 h 777240"/>
                  <a:gd name="connsiteX151" fmla="*/ 245079 w 574721"/>
                  <a:gd name="connsiteY151" fmla="*/ 666750 h 777240"/>
                  <a:gd name="connsiteX152" fmla="*/ 244983 w 574721"/>
                  <a:gd name="connsiteY152" fmla="*/ 646176 h 777240"/>
                  <a:gd name="connsiteX153" fmla="*/ 236601 w 574721"/>
                  <a:gd name="connsiteY153" fmla="*/ 654368 h 777240"/>
                  <a:gd name="connsiteX154" fmla="*/ 244793 w 574721"/>
                  <a:gd name="connsiteY154" fmla="*/ 662750 h 777240"/>
                  <a:gd name="connsiteX155" fmla="*/ 253175 w 574721"/>
                  <a:gd name="connsiteY155" fmla="*/ 654558 h 777240"/>
                  <a:gd name="connsiteX156" fmla="*/ 253175 w 574721"/>
                  <a:gd name="connsiteY156" fmla="*/ 654368 h 777240"/>
                  <a:gd name="connsiteX157" fmla="*/ 245079 w 574721"/>
                  <a:gd name="connsiteY157" fmla="*/ 648272 h 777240"/>
                  <a:gd name="connsiteX158" fmla="*/ 362427 w 574721"/>
                  <a:gd name="connsiteY158" fmla="*/ 660750 h 777240"/>
                  <a:gd name="connsiteX159" fmla="*/ 351663 w 574721"/>
                  <a:gd name="connsiteY159" fmla="*/ 650177 h 777240"/>
                  <a:gd name="connsiteX160" fmla="*/ 362236 w 574721"/>
                  <a:gd name="connsiteY160" fmla="*/ 639414 h 777240"/>
                  <a:gd name="connsiteX161" fmla="*/ 372999 w 574721"/>
                  <a:gd name="connsiteY161" fmla="*/ 649986 h 777240"/>
                  <a:gd name="connsiteX162" fmla="*/ 372999 w 574721"/>
                  <a:gd name="connsiteY162" fmla="*/ 650082 h 777240"/>
                  <a:gd name="connsiteX163" fmla="*/ 364189 w 574721"/>
                  <a:gd name="connsiteY163" fmla="*/ 662321 h 777240"/>
                  <a:gd name="connsiteX164" fmla="*/ 362522 w 574721"/>
                  <a:gd name="connsiteY164" fmla="*/ 662464 h 777240"/>
                  <a:gd name="connsiteX165" fmla="*/ 362427 w 574721"/>
                  <a:gd name="connsiteY165" fmla="*/ 641700 h 777240"/>
                  <a:gd name="connsiteX166" fmla="*/ 354045 w 574721"/>
                  <a:gd name="connsiteY166" fmla="*/ 649891 h 777240"/>
                  <a:gd name="connsiteX167" fmla="*/ 362236 w 574721"/>
                  <a:gd name="connsiteY167" fmla="*/ 658273 h 777240"/>
                  <a:gd name="connsiteX168" fmla="*/ 370618 w 574721"/>
                  <a:gd name="connsiteY168" fmla="*/ 650082 h 777240"/>
                  <a:gd name="connsiteX169" fmla="*/ 370618 w 574721"/>
                  <a:gd name="connsiteY169" fmla="*/ 649891 h 777240"/>
                  <a:gd name="connsiteX170" fmla="*/ 362522 w 574721"/>
                  <a:gd name="connsiteY170" fmla="*/ 643605 h 777240"/>
                  <a:gd name="connsiteX171" fmla="*/ 117063 w 574721"/>
                  <a:gd name="connsiteY171" fmla="*/ 660750 h 777240"/>
                  <a:gd name="connsiteX172" fmla="*/ 106299 w 574721"/>
                  <a:gd name="connsiteY172" fmla="*/ 650177 h 777240"/>
                  <a:gd name="connsiteX173" fmla="*/ 116872 w 574721"/>
                  <a:gd name="connsiteY173" fmla="*/ 639414 h 777240"/>
                  <a:gd name="connsiteX174" fmla="*/ 127635 w 574721"/>
                  <a:gd name="connsiteY174" fmla="*/ 649986 h 777240"/>
                  <a:gd name="connsiteX175" fmla="*/ 127635 w 574721"/>
                  <a:gd name="connsiteY175" fmla="*/ 650082 h 777240"/>
                  <a:gd name="connsiteX176" fmla="*/ 118825 w 574721"/>
                  <a:gd name="connsiteY176" fmla="*/ 662321 h 777240"/>
                  <a:gd name="connsiteX177" fmla="*/ 117158 w 574721"/>
                  <a:gd name="connsiteY177" fmla="*/ 662464 h 777240"/>
                  <a:gd name="connsiteX178" fmla="*/ 117063 w 574721"/>
                  <a:gd name="connsiteY178" fmla="*/ 641700 h 777240"/>
                  <a:gd name="connsiteX179" fmla="*/ 108681 w 574721"/>
                  <a:gd name="connsiteY179" fmla="*/ 649891 h 777240"/>
                  <a:gd name="connsiteX180" fmla="*/ 116872 w 574721"/>
                  <a:gd name="connsiteY180" fmla="*/ 658273 h 777240"/>
                  <a:gd name="connsiteX181" fmla="*/ 125254 w 574721"/>
                  <a:gd name="connsiteY181" fmla="*/ 650082 h 777240"/>
                  <a:gd name="connsiteX182" fmla="*/ 125254 w 574721"/>
                  <a:gd name="connsiteY182" fmla="*/ 649891 h 777240"/>
                  <a:gd name="connsiteX183" fmla="*/ 117158 w 574721"/>
                  <a:gd name="connsiteY183" fmla="*/ 643605 h 777240"/>
                  <a:gd name="connsiteX184" fmla="*/ 10764 w 574721"/>
                  <a:gd name="connsiteY184" fmla="*/ 660750 h 777240"/>
                  <a:gd name="connsiteX185" fmla="*/ 0 w 574721"/>
                  <a:gd name="connsiteY185" fmla="*/ 650177 h 777240"/>
                  <a:gd name="connsiteX186" fmla="*/ 10573 w 574721"/>
                  <a:gd name="connsiteY186" fmla="*/ 639414 h 777240"/>
                  <a:gd name="connsiteX187" fmla="*/ 21336 w 574721"/>
                  <a:gd name="connsiteY187" fmla="*/ 649986 h 777240"/>
                  <a:gd name="connsiteX188" fmla="*/ 21336 w 574721"/>
                  <a:gd name="connsiteY188" fmla="*/ 650082 h 777240"/>
                  <a:gd name="connsiteX189" fmla="*/ 12726 w 574721"/>
                  <a:gd name="connsiteY189" fmla="*/ 662312 h 777240"/>
                  <a:gd name="connsiteX190" fmla="*/ 10859 w 574721"/>
                  <a:gd name="connsiteY190" fmla="*/ 662464 h 777240"/>
                  <a:gd name="connsiteX191" fmla="*/ 10764 w 574721"/>
                  <a:gd name="connsiteY191" fmla="*/ 641700 h 777240"/>
                  <a:gd name="connsiteX192" fmla="*/ 2382 w 574721"/>
                  <a:gd name="connsiteY192" fmla="*/ 649891 h 777240"/>
                  <a:gd name="connsiteX193" fmla="*/ 10573 w 574721"/>
                  <a:gd name="connsiteY193" fmla="*/ 658273 h 777240"/>
                  <a:gd name="connsiteX194" fmla="*/ 18955 w 574721"/>
                  <a:gd name="connsiteY194" fmla="*/ 650082 h 777240"/>
                  <a:gd name="connsiteX195" fmla="*/ 18955 w 574721"/>
                  <a:gd name="connsiteY195" fmla="*/ 649891 h 777240"/>
                  <a:gd name="connsiteX196" fmla="*/ 10859 w 574721"/>
                  <a:gd name="connsiteY196" fmla="*/ 643605 h 777240"/>
                  <a:gd name="connsiteX197" fmla="*/ 479394 w 574721"/>
                  <a:gd name="connsiteY197" fmla="*/ 642652 h 777240"/>
                  <a:gd name="connsiteX198" fmla="*/ 468916 w 574721"/>
                  <a:gd name="connsiteY198" fmla="*/ 631984 h 777240"/>
                  <a:gd name="connsiteX199" fmla="*/ 479584 w 574721"/>
                  <a:gd name="connsiteY199" fmla="*/ 621507 h 777240"/>
                  <a:gd name="connsiteX200" fmla="*/ 490062 w 574721"/>
                  <a:gd name="connsiteY200" fmla="*/ 632079 h 777240"/>
                  <a:gd name="connsiteX201" fmla="*/ 481565 w 574721"/>
                  <a:gd name="connsiteY201" fmla="*/ 644386 h 777240"/>
                  <a:gd name="connsiteX202" fmla="*/ 479489 w 574721"/>
                  <a:gd name="connsiteY202" fmla="*/ 644557 h 777240"/>
                  <a:gd name="connsiteX203" fmla="*/ 479394 w 574721"/>
                  <a:gd name="connsiteY203" fmla="*/ 623602 h 777240"/>
                  <a:gd name="connsiteX204" fmla="*/ 471297 w 574721"/>
                  <a:gd name="connsiteY204" fmla="*/ 631889 h 777240"/>
                  <a:gd name="connsiteX205" fmla="*/ 479584 w 574721"/>
                  <a:gd name="connsiteY205" fmla="*/ 639985 h 777240"/>
                  <a:gd name="connsiteX206" fmla="*/ 487680 w 574721"/>
                  <a:gd name="connsiteY206" fmla="*/ 631794 h 777240"/>
                  <a:gd name="connsiteX207" fmla="*/ 479489 w 574721"/>
                  <a:gd name="connsiteY207" fmla="*/ 625793 h 777240"/>
                  <a:gd name="connsiteX208" fmla="*/ 293847 w 574721"/>
                  <a:gd name="connsiteY208" fmla="*/ 626269 h 777240"/>
                  <a:gd name="connsiteX209" fmla="*/ 283179 w 574721"/>
                  <a:gd name="connsiteY209" fmla="*/ 615601 h 777240"/>
                  <a:gd name="connsiteX210" fmla="*/ 293847 w 574721"/>
                  <a:gd name="connsiteY210" fmla="*/ 604933 h 777240"/>
                  <a:gd name="connsiteX211" fmla="*/ 304515 w 574721"/>
                  <a:gd name="connsiteY211" fmla="*/ 615601 h 777240"/>
                  <a:gd name="connsiteX212" fmla="*/ 304515 w 574721"/>
                  <a:gd name="connsiteY212" fmla="*/ 615696 h 777240"/>
                  <a:gd name="connsiteX213" fmla="*/ 296361 w 574721"/>
                  <a:gd name="connsiteY213" fmla="*/ 628231 h 777240"/>
                  <a:gd name="connsiteX214" fmla="*/ 294323 w 574721"/>
                  <a:gd name="connsiteY214" fmla="*/ 628460 h 777240"/>
                  <a:gd name="connsiteX215" fmla="*/ 293847 w 574721"/>
                  <a:gd name="connsiteY215" fmla="*/ 607219 h 777240"/>
                  <a:gd name="connsiteX216" fmla="*/ 285560 w 574721"/>
                  <a:gd name="connsiteY216" fmla="*/ 615506 h 777240"/>
                  <a:gd name="connsiteX217" fmla="*/ 293847 w 574721"/>
                  <a:gd name="connsiteY217" fmla="*/ 623793 h 777240"/>
                  <a:gd name="connsiteX218" fmla="*/ 302133 w 574721"/>
                  <a:gd name="connsiteY218" fmla="*/ 615506 h 777240"/>
                  <a:gd name="connsiteX219" fmla="*/ 294323 w 574721"/>
                  <a:gd name="connsiteY219" fmla="*/ 609600 h 777240"/>
                  <a:gd name="connsiteX220" fmla="*/ 179547 w 574721"/>
                  <a:gd name="connsiteY220" fmla="*/ 626269 h 777240"/>
                  <a:gd name="connsiteX221" fmla="*/ 168879 w 574721"/>
                  <a:gd name="connsiteY221" fmla="*/ 615601 h 777240"/>
                  <a:gd name="connsiteX222" fmla="*/ 179547 w 574721"/>
                  <a:gd name="connsiteY222" fmla="*/ 604933 h 777240"/>
                  <a:gd name="connsiteX223" fmla="*/ 190215 w 574721"/>
                  <a:gd name="connsiteY223" fmla="*/ 615601 h 777240"/>
                  <a:gd name="connsiteX224" fmla="*/ 190215 w 574721"/>
                  <a:gd name="connsiteY224" fmla="*/ 615696 h 777240"/>
                  <a:gd name="connsiteX225" fmla="*/ 182080 w 574721"/>
                  <a:gd name="connsiteY225" fmla="*/ 628241 h 777240"/>
                  <a:gd name="connsiteX226" fmla="*/ 179356 w 574721"/>
                  <a:gd name="connsiteY226" fmla="*/ 628460 h 777240"/>
                  <a:gd name="connsiteX227" fmla="*/ 179547 w 574721"/>
                  <a:gd name="connsiteY227" fmla="*/ 607219 h 777240"/>
                  <a:gd name="connsiteX228" fmla="*/ 171260 w 574721"/>
                  <a:gd name="connsiteY228" fmla="*/ 615506 h 777240"/>
                  <a:gd name="connsiteX229" fmla="*/ 179547 w 574721"/>
                  <a:gd name="connsiteY229" fmla="*/ 623793 h 777240"/>
                  <a:gd name="connsiteX230" fmla="*/ 187833 w 574721"/>
                  <a:gd name="connsiteY230" fmla="*/ 615506 h 777240"/>
                  <a:gd name="connsiteX231" fmla="*/ 179356 w 574721"/>
                  <a:gd name="connsiteY231" fmla="*/ 609600 h 777240"/>
                  <a:gd name="connsiteX232" fmla="*/ 62675 w 574721"/>
                  <a:gd name="connsiteY232" fmla="*/ 623412 h 777240"/>
                  <a:gd name="connsiteX233" fmla="*/ 52007 w 574721"/>
                  <a:gd name="connsiteY233" fmla="*/ 612744 h 777240"/>
                  <a:gd name="connsiteX234" fmla="*/ 62675 w 574721"/>
                  <a:gd name="connsiteY234" fmla="*/ 602076 h 777240"/>
                  <a:gd name="connsiteX235" fmla="*/ 73343 w 574721"/>
                  <a:gd name="connsiteY235" fmla="*/ 612744 h 777240"/>
                  <a:gd name="connsiteX236" fmla="*/ 65342 w 574721"/>
                  <a:gd name="connsiteY236" fmla="*/ 625536 h 777240"/>
                  <a:gd name="connsiteX237" fmla="*/ 62484 w 574721"/>
                  <a:gd name="connsiteY237" fmla="*/ 625793 h 777240"/>
                  <a:gd name="connsiteX238" fmla="*/ 62675 w 574721"/>
                  <a:gd name="connsiteY238" fmla="*/ 604362 h 777240"/>
                  <a:gd name="connsiteX239" fmla="*/ 54388 w 574721"/>
                  <a:gd name="connsiteY239" fmla="*/ 612648 h 777240"/>
                  <a:gd name="connsiteX240" fmla="*/ 62675 w 574721"/>
                  <a:gd name="connsiteY240" fmla="*/ 620935 h 777240"/>
                  <a:gd name="connsiteX241" fmla="*/ 70962 w 574721"/>
                  <a:gd name="connsiteY241" fmla="*/ 612648 h 777240"/>
                  <a:gd name="connsiteX242" fmla="*/ 70962 w 574721"/>
                  <a:gd name="connsiteY242" fmla="*/ 612553 h 777240"/>
                  <a:gd name="connsiteX243" fmla="*/ 62484 w 574721"/>
                  <a:gd name="connsiteY243" fmla="*/ 606933 h 777240"/>
                  <a:gd name="connsiteX244" fmla="*/ 416433 w 574721"/>
                  <a:gd name="connsiteY244" fmla="*/ 613887 h 777240"/>
                  <a:gd name="connsiteX245" fmla="*/ 405670 w 574721"/>
                  <a:gd name="connsiteY245" fmla="*/ 603314 h 777240"/>
                  <a:gd name="connsiteX246" fmla="*/ 416243 w 574721"/>
                  <a:gd name="connsiteY246" fmla="*/ 592551 h 777240"/>
                  <a:gd name="connsiteX247" fmla="*/ 427006 w 574721"/>
                  <a:gd name="connsiteY247" fmla="*/ 603123 h 777240"/>
                  <a:gd name="connsiteX248" fmla="*/ 427006 w 574721"/>
                  <a:gd name="connsiteY248" fmla="*/ 603314 h 777240"/>
                  <a:gd name="connsiteX249" fmla="*/ 419215 w 574721"/>
                  <a:gd name="connsiteY249" fmla="*/ 616077 h 777240"/>
                  <a:gd name="connsiteX250" fmla="*/ 416243 w 574721"/>
                  <a:gd name="connsiteY250" fmla="*/ 616363 h 777240"/>
                  <a:gd name="connsiteX251" fmla="*/ 416433 w 574721"/>
                  <a:gd name="connsiteY251" fmla="*/ 594837 h 777240"/>
                  <a:gd name="connsiteX252" fmla="*/ 408051 w 574721"/>
                  <a:gd name="connsiteY252" fmla="*/ 603028 h 777240"/>
                  <a:gd name="connsiteX253" fmla="*/ 416243 w 574721"/>
                  <a:gd name="connsiteY253" fmla="*/ 611410 h 777240"/>
                  <a:gd name="connsiteX254" fmla="*/ 424625 w 574721"/>
                  <a:gd name="connsiteY254" fmla="*/ 603219 h 777240"/>
                  <a:gd name="connsiteX255" fmla="*/ 424625 w 574721"/>
                  <a:gd name="connsiteY255" fmla="*/ 603123 h 777240"/>
                  <a:gd name="connsiteX256" fmla="*/ 416243 w 574721"/>
                  <a:gd name="connsiteY256" fmla="*/ 597504 h 777240"/>
                  <a:gd name="connsiteX257" fmla="*/ 529114 w 574721"/>
                  <a:gd name="connsiteY257" fmla="*/ 589979 h 777240"/>
                  <a:gd name="connsiteX258" fmla="*/ 518446 w 574721"/>
                  <a:gd name="connsiteY258" fmla="*/ 579311 h 777240"/>
                  <a:gd name="connsiteX259" fmla="*/ 529114 w 574721"/>
                  <a:gd name="connsiteY259" fmla="*/ 568643 h 777240"/>
                  <a:gd name="connsiteX260" fmla="*/ 539782 w 574721"/>
                  <a:gd name="connsiteY260" fmla="*/ 579311 h 777240"/>
                  <a:gd name="connsiteX261" fmla="*/ 532134 w 574721"/>
                  <a:gd name="connsiteY261" fmla="*/ 592312 h 777240"/>
                  <a:gd name="connsiteX262" fmla="*/ 528924 w 574721"/>
                  <a:gd name="connsiteY262" fmla="*/ 592646 h 777240"/>
                  <a:gd name="connsiteX263" fmla="*/ 529114 w 574721"/>
                  <a:gd name="connsiteY263" fmla="*/ 570929 h 777240"/>
                  <a:gd name="connsiteX264" fmla="*/ 520827 w 574721"/>
                  <a:gd name="connsiteY264" fmla="*/ 579216 h 777240"/>
                  <a:gd name="connsiteX265" fmla="*/ 529114 w 574721"/>
                  <a:gd name="connsiteY265" fmla="*/ 587502 h 777240"/>
                  <a:gd name="connsiteX266" fmla="*/ 537401 w 574721"/>
                  <a:gd name="connsiteY266" fmla="*/ 579216 h 777240"/>
                  <a:gd name="connsiteX267" fmla="*/ 537401 w 574721"/>
                  <a:gd name="connsiteY267" fmla="*/ 579120 h 777240"/>
                  <a:gd name="connsiteX268" fmla="*/ 528924 w 574721"/>
                  <a:gd name="connsiteY268" fmla="*/ 573786 h 777240"/>
                  <a:gd name="connsiteX269" fmla="*/ 235839 w 574721"/>
                  <a:gd name="connsiteY269" fmla="*/ 587312 h 777240"/>
                  <a:gd name="connsiteX270" fmla="*/ 225076 w 574721"/>
                  <a:gd name="connsiteY270" fmla="*/ 576739 h 777240"/>
                  <a:gd name="connsiteX271" fmla="*/ 235649 w 574721"/>
                  <a:gd name="connsiteY271" fmla="*/ 565976 h 777240"/>
                  <a:gd name="connsiteX272" fmla="*/ 246412 w 574721"/>
                  <a:gd name="connsiteY272" fmla="*/ 576549 h 777240"/>
                  <a:gd name="connsiteX273" fmla="*/ 246412 w 574721"/>
                  <a:gd name="connsiteY273" fmla="*/ 576739 h 777240"/>
                  <a:gd name="connsiteX274" fmla="*/ 239116 w 574721"/>
                  <a:gd name="connsiteY274" fmla="*/ 589788 h 777240"/>
                  <a:gd name="connsiteX275" fmla="*/ 235649 w 574721"/>
                  <a:gd name="connsiteY275" fmla="*/ 590169 h 777240"/>
                  <a:gd name="connsiteX276" fmla="*/ 235839 w 574721"/>
                  <a:gd name="connsiteY276" fmla="*/ 568262 h 777240"/>
                  <a:gd name="connsiteX277" fmla="*/ 227457 w 574721"/>
                  <a:gd name="connsiteY277" fmla="*/ 576453 h 777240"/>
                  <a:gd name="connsiteX278" fmla="*/ 235649 w 574721"/>
                  <a:gd name="connsiteY278" fmla="*/ 584835 h 777240"/>
                  <a:gd name="connsiteX279" fmla="*/ 244031 w 574721"/>
                  <a:gd name="connsiteY279" fmla="*/ 576644 h 777240"/>
                  <a:gd name="connsiteX280" fmla="*/ 244031 w 574721"/>
                  <a:gd name="connsiteY280" fmla="*/ 576549 h 777240"/>
                  <a:gd name="connsiteX281" fmla="*/ 235649 w 574721"/>
                  <a:gd name="connsiteY281" fmla="*/ 571310 h 777240"/>
                  <a:gd name="connsiteX282" fmla="*/ 121539 w 574721"/>
                  <a:gd name="connsiteY282" fmla="*/ 585883 h 777240"/>
                  <a:gd name="connsiteX283" fmla="*/ 110776 w 574721"/>
                  <a:gd name="connsiteY283" fmla="*/ 575310 h 777240"/>
                  <a:gd name="connsiteX284" fmla="*/ 121349 w 574721"/>
                  <a:gd name="connsiteY284" fmla="*/ 564547 h 777240"/>
                  <a:gd name="connsiteX285" fmla="*/ 132112 w 574721"/>
                  <a:gd name="connsiteY285" fmla="*/ 575120 h 777240"/>
                  <a:gd name="connsiteX286" fmla="*/ 132112 w 574721"/>
                  <a:gd name="connsiteY286" fmla="*/ 575310 h 777240"/>
                  <a:gd name="connsiteX287" fmla="*/ 124845 w 574721"/>
                  <a:gd name="connsiteY287" fmla="*/ 588531 h 777240"/>
                  <a:gd name="connsiteX288" fmla="*/ 121158 w 574721"/>
                  <a:gd name="connsiteY288" fmla="*/ 588931 h 777240"/>
                  <a:gd name="connsiteX289" fmla="*/ 121539 w 574721"/>
                  <a:gd name="connsiteY289" fmla="*/ 566833 h 777240"/>
                  <a:gd name="connsiteX290" fmla="*/ 113157 w 574721"/>
                  <a:gd name="connsiteY290" fmla="*/ 575025 h 777240"/>
                  <a:gd name="connsiteX291" fmla="*/ 121349 w 574721"/>
                  <a:gd name="connsiteY291" fmla="*/ 583407 h 777240"/>
                  <a:gd name="connsiteX292" fmla="*/ 129731 w 574721"/>
                  <a:gd name="connsiteY292" fmla="*/ 575215 h 777240"/>
                  <a:gd name="connsiteX293" fmla="*/ 129731 w 574721"/>
                  <a:gd name="connsiteY293" fmla="*/ 575120 h 777240"/>
                  <a:gd name="connsiteX294" fmla="*/ 121158 w 574721"/>
                  <a:gd name="connsiteY294" fmla="*/ 570072 h 777240"/>
                  <a:gd name="connsiteX295" fmla="*/ 353473 w 574721"/>
                  <a:gd name="connsiteY295" fmla="*/ 584550 h 777240"/>
                  <a:gd name="connsiteX296" fmla="*/ 342710 w 574721"/>
                  <a:gd name="connsiteY296" fmla="*/ 573977 h 777240"/>
                  <a:gd name="connsiteX297" fmla="*/ 353283 w 574721"/>
                  <a:gd name="connsiteY297" fmla="*/ 563214 h 777240"/>
                  <a:gd name="connsiteX298" fmla="*/ 364046 w 574721"/>
                  <a:gd name="connsiteY298" fmla="*/ 573786 h 777240"/>
                  <a:gd name="connsiteX299" fmla="*/ 364046 w 574721"/>
                  <a:gd name="connsiteY299" fmla="*/ 573882 h 777240"/>
                  <a:gd name="connsiteX300" fmla="*/ 357159 w 574721"/>
                  <a:gd name="connsiteY300" fmla="*/ 587302 h 777240"/>
                  <a:gd name="connsiteX301" fmla="*/ 353092 w 574721"/>
                  <a:gd name="connsiteY301" fmla="*/ 587788 h 777240"/>
                  <a:gd name="connsiteX302" fmla="*/ 353473 w 574721"/>
                  <a:gd name="connsiteY302" fmla="*/ 565500 h 777240"/>
                  <a:gd name="connsiteX303" fmla="*/ 345091 w 574721"/>
                  <a:gd name="connsiteY303" fmla="*/ 573691 h 777240"/>
                  <a:gd name="connsiteX304" fmla="*/ 353283 w 574721"/>
                  <a:gd name="connsiteY304" fmla="*/ 582073 h 777240"/>
                  <a:gd name="connsiteX305" fmla="*/ 361665 w 574721"/>
                  <a:gd name="connsiteY305" fmla="*/ 573882 h 777240"/>
                  <a:gd name="connsiteX306" fmla="*/ 361665 w 574721"/>
                  <a:gd name="connsiteY306" fmla="*/ 573691 h 777240"/>
                  <a:gd name="connsiteX307" fmla="*/ 353092 w 574721"/>
                  <a:gd name="connsiteY307" fmla="*/ 568929 h 777240"/>
                  <a:gd name="connsiteX308" fmla="*/ 463868 w 574721"/>
                  <a:gd name="connsiteY308" fmla="*/ 561880 h 777240"/>
                  <a:gd name="connsiteX309" fmla="*/ 453105 w 574721"/>
                  <a:gd name="connsiteY309" fmla="*/ 551307 h 777240"/>
                  <a:gd name="connsiteX310" fmla="*/ 463677 w 574721"/>
                  <a:gd name="connsiteY310" fmla="*/ 540544 h 777240"/>
                  <a:gd name="connsiteX311" fmla="*/ 474441 w 574721"/>
                  <a:gd name="connsiteY311" fmla="*/ 551117 h 777240"/>
                  <a:gd name="connsiteX312" fmla="*/ 474441 w 574721"/>
                  <a:gd name="connsiteY312" fmla="*/ 551212 h 777240"/>
                  <a:gd name="connsiteX313" fmla="*/ 467811 w 574721"/>
                  <a:gd name="connsiteY313" fmla="*/ 564766 h 777240"/>
                  <a:gd name="connsiteX314" fmla="*/ 463487 w 574721"/>
                  <a:gd name="connsiteY314" fmla="*/ 565309 h 777240"/>
                  <a:gd name="connsiteX315" fmla="*/ 463868 w 574721"/>
                  <a:gd name="connsiteY315" fmla="*/ 542830 h 777240"/>
                  <a:gd name="connsiteX316" fmla="*/ 455486 w 574721"/>
                  <a:gd name="connsiteY316" fmla="*/ 551022 h 777240"/>
                  <a:gd name="connsiteX317" fmla="*/ 463677 w 574721"/>
                  <a:gd name="connsiteY317" fmla="*/ 559404 h 777240"/>
                  <a:gd name="connsiteX318" fmla="*/ 472059 w 574721"/>
                  <a:gd name="connsiteY318" fmla="*/ 551212 h 777240"/>
                  <a:gd name="connsiteX319" fmla="*/ 472059 w 574721"/>
                  <a:gd name="connsiteY319" fmla="*/ 551022 h 777240"/>
                  <a:gd name="connsiteX320" fmla="*/ 463487 w 574721"/>
                  <a:gd name="connsiteY320" fmla="*/ 546450 h 777240"/>
                  <a:gd name="connsiteX321" fmla="*/ 563499 w 574721"/>
                  <a:gd name="connsiteY321" fmla="*/ 550831 h 777240"/>
                  <a:gd name="connsiteX322" fmla="*/ 552736 w 574721"/>
                  <a:gd name="connsiteY322" fmla="*/ 540258 h 777240"/>
                  <a:gd name="connsiteX323" fmla="*/ 563309 w 574721"/>
                  <a:gd name="connsiteY323" fmla="*/ 529495 h 777240"/>
                  <a:gd name="connsiteX324" fmla="*/ 574072 w 574721"/>
                  <a:gd name="connsiteY324" fmla="*/ 540068 h 777240"/>
                  <a:gd name="connsiteX325" fmla="*/ 574072 w 574721"/>
                  <a:gd name="connsiteY325" fmla="*/ 540163 h 777240"/>
                  <a:gd name="connsiteX326" fmla="*/ 567709 w 574721"/>
                  <a:gd name="connsiteY326" fmla="*/ 553841 h 777240"/>
                  <a:gd name="connsiteX327" fmla="*/ 563118 w 574721"/>
                  <a:gd name="connsiteY327" fmla="*/ 554451 h 777240"/>
                  <a:gd name="connsiteX328" fmla="*/ 563499 w 574721"/>
                  <a:gd name="connsiteY328" fmla="*/ 531781 h 777240"/>
                  <a:gd name="connsiteX329" fmla="*/ 555117 w 574721"/>
                  <a:gd name="connsiteY329" fmla="*/ 539973 h 777240"/>
                  <a:gd name="connsiteX330" fmla="*/ 563309 w 574721"/>
                  <a:gd name="connsiteY330" fmla="*/ 548355 h 777240"/>
                  <a:gd name="connsiteX331" fmla="*/ 571691 w 574721"/>
                  <a:gd name="connsiteY331" fmla="*/ 540163 h 777240"/>
                  <a:gd name="connsiteX332" fmla="*/ 571691 w 574721"/>
                  <a:gd name="connsiteY332" fmla="*/ 539973 h 777240"/>
                  <a:gd name="connsiteX333" fmla="*/ 563118 w 574721"/>
                  <a:gd name="connsiteY333" fmla="*/ 535591 h 777240"/>
                  <a:gd name="connsiteX334" fmla="*/ 294323 w 574721"/>
                  <a:gd name="connsiteY334" fmla="*/ 541306 h 777240"/>
                  <a:gd name="connsiteX335" fmla="*/ 283655 w 574721"/>
                  <a:gd name="connsiteY335" fmla="*/ 530638 h 777240"/>
                  <a:gd name="connsiteX336" fmla="*/ 294323 w 574721"/>
                  <a:gd name="connsiteY336" fmla="*/ 519970 h 777240"/>
                  <a:gd name="connsiteX337" fmla="*/ 304991 w 574721"/>
                  <a:gd name="connsiteY337" fmla="*/ 530638 h 777240"/>
                  <a:gd name="connsiteX338" fmla="*/ 304991 w 574721"/>
                  <a:gd name="connsiteY338" fmla="*/ 530733 h 777240"/>
                  <a:gd name="connsiteX339" fmla="*/ 298847 w 574721"/>
                  <a:gd name="connsiteY339" fmla="*/ 544364 h 777240"/>
                  <a:gd name="connsiteX340" fmla="*/ 294323 w 574721"/>
                  <a:gd name="connsiteY340" fmla="*/ 545021 h 777240"/>
                  <a:gd name="connsiteX341" fmla="*/ 294323 w 574721"/>
                  <a:gd name="connsiteY341" fmla="*/ 522256 h 777240"/>
                  <a:gd name="connsiteX342" fmla="*/ 286036 w 574721"/>
                  <a:gd name="connsiteY342" fmla="*/ 530543 h 777240"/>
                  <a:gd name="connsiteX343" fmla="*/ 294323 w 574721"/>
                  <a:gd name="connsiteY343" fmla="*/ 538830 h 777240"/>
                  <a:gd name="connsiteX344" fmla="*/ 302610 w 574721"/>
                  <a:gd name="connsiteY344" fmla="*/ 530543 h 777240"/>
                  <a:gd name="connsiteX345" fmla="*/ 294323 w 574721"/>
                  <a:gd name="connsiteY345" fmla="*/ 526161 h 777240"/>
                  <a:gd name="connsiteX346" fmla="*/ 181356 w 574721"/>
                  <a:gd name="connsiteY346" fmla="*/ 541306 h 777240"/>
                  <a:gd name="connsiteX347" fmla="*/ 170593 w 574721"/>
                  <a:gd name="connsiteY347" fmla="*/ 530733 h 777240"/>
                  <a:gd name="connsiteX348" fmla="*/ 181166 w 574721"/>
                  <a:gd name="connsiteY348" fmla="*/ 519970 h 777240"/>
                  <a:gd name="connsiteX349" fmla="*/ 191929 w 574721"/>
                  <a:gd name="connsiteY349" fmla="*/ 530543 h 777240"/>
                  <a:gd name="connsiteX350" fmla="*/ 191929 w 574721"/>
                  <a:gd name="connsiteY350" fmla="*/ 530733 h 777240"/>
                  <a:gd name="connsiteX351" fmla="*/ 185824 w 574721"/>
                  <a:gd name="connsiteY351" fmla="*/ 544383 h 777240"/>
                  <a:gd name="connsiteX352" fmla="*/ 180975 w 574721"/>
                  <a:gd name="connsiteY352" fmla="*/ 545021 h 777240"/>
                  <a:gd name="connsiteX353" fmla="*/ 181356 w 574721"/>
                  <a:gd name="connsiteY353" fmla="*/ 522256 h 777240"/>
                  <a:gd name="connsiteX354" fmla="*/ 172974 w 574721"/>
                  <a:gd name="connsiteY354" fmla="*/ 530448 h 777240"/>
                  <a:gd name="connsiteX355" fmla="*/ 181166 w 574721"/>
                  <a:gd name="connsiteY355" fmla="*/ 538830 h 777240"/>
                  <a:gd name="connsiteX356" fmla="*/ 189548 w 574721"/>
                  <a:gd name="connsiteY356" fmla="*/ 530638 h 777240"/>
                  <a:gd name="connsiteX357" fmla="*/ 189548 w 574721"/>
                  <a:gd name="connsiteY357" fmla="*/ 530543 h 777240"/>
                  <a:gd name="connsiteX358" fmla="*/ 180975 w 574721"/>
                  <a:gd name="connsiteY358" fmla="*/ 526161 h 777240"/>
                  <a:gd name="connsiteX359" fmla="*/ 67628 w 574721"/>
                  <a:gd name="connsiteY359" fmla="*/ 541306 h 777240"/>
                  <a:gd name="connsiteX360" fmla="*/ 56865 w 574721"/>
                  <a:gd name="connsiteY360" fmla="*/ 530733 h 777240"/>
                  <a:gd name="connsiteX361" fmla="*/ 67437 w 574721"/>
                  <a:gd name="connsiteY361" fmla="*/ 519970 h 777240"/>
                  <a:gd name="connsiteX362" fmla="*/ 78201 w 574721"/>
                  <a:gd name="connsiteY362" fmla="*/ 530543 h 777240"/>
                  <a:gd name="connsiteX363" fmla="*/ 78201 w 574721"/>
                  <a:gd name="connsiteY363" fmla="*/ 530733 h 777240"/>
                  <a:gd name="connsiteX364" fmla="*/ 71838 w 574721"/>
                  <a:gd name="connsiteY364" fmla="*/ 544411 h 777240"/>
                  <a:gd name="connsiteX365" fmla="*/ 67247 w 574721"/>
                  <a:gd name="connsiteY365" fmla="*/ 545021 h 777240"/>
                  <a:gd name="connsiteX366" fmla="*/ 67628 w 574721"/>
                  <a:gd name="connsiteY366" fmla="*/ 522256 h 777240"/>
                  <a:gd name="connsiteX367" fmla="*/ 59246 w 574721"/>
                  <a:gd name="connsiteY367" fmla="*/ 530448 h 777240"/>
                  <a:gd name="connsiteX368" fmla="*/ 67437 w 574721"/>
                  <a:gd name="connsiteY368" fmla="*/ 538830 h 777240"/>
                  <a:gd name="connsiteX369" fmla="*/ 75819 w 574721"/>
                  <a:gd name="connsiteY369" fmla="*/ 530638 h 777240"/>
                  <a:gd name="connsiteX370" fmla="*/ 75819 w 574721"/>
                  <a:gd name="connsiteY370" fmla="*/ 530543 h 777240"/>
                  <a:gd name="connsiteX371" fmla="*/ 67247 w 574721"/>
                  <a:gd name="connsiteY371" fmla="*/ 526161 h 777240"/>
                  <a:gd name="connsiteX372" fmla="*/ 399384 w 574721"/>
                  <a:gd name="connsiteY372" fmla="*/ 531781 h 777240"/>
                  <a:gd name="connsiteX373" fmla="*/ 388620 w 574721"/>
                  <a:gd name="connsiteY373" fmla="*/ 521208 h 777240"/>
                  <a:gd name="connsiteX374" fmla="*/ 399193 w 574721"/>
                  <a:gd name="connsiteY374" fmla="*/ 510445 h 777240"/>
                  <a:gd name="connsiteX375" fmla="*/ 409956 w 574721"/>
                  <a:gd name="connsiteY375" fmla="*/ 521018 h 777240"/>
                  <a:gd name="connsiteX376" fmla="*/ 409956 w 574721"/>
                  <a:gd name="connsiteY376" fmla="*/ 521208 h 777240"/>
                  <a:gd name="connsiteX377" fmla="*/ 403718 w 574721"/>
                  <a:gd name="connsiteY377" fmla="*/ 534943 h 777240"/>
                  <a:gd name="connsiteX378" fmla="*/ 399098 w 574721"/>
                  <a:gd name="connsiteY378" fmla="*/ 535591 h 777240"/>
                  <a:gd name="connsiteX379" fmla="*/ 399384 w 574721"/>
                  <a:gd name="connsiteY379" fmla="*/ 512731 h 777240"/>
                  <a:gd name="connsiteX380" fmla="*/ 391002 w 574721"/>
                  <a:gd name="connsiteY380" fmla="*/ 520923 h 777240"/>
                  <a:gd name="connsiteX381" fmla="*/ 399193 w 574721"/>
                  <a:gd name="connsiteY381" fmla="*/ 529305 h 777240"/>
                  <a:gd name="connsiteX382" fmla="*/ 407575 w 574721"/>
                  <a:gd name="connsiteY382" fmla="*/ 521113 h 777240"/>
                  <a:gd name="connsiteX383" fmla="*/ 407575 w 574721"/>
                  <a:gd name="connsiteY383" fmla="*/ 521018 h 777240"/>
                  <a:gd name="connsiteX384" fmla="*/ 399098 w 574721"/>
                  <a:gd name="connsiteY384" fmla="*/ 516732 h 777240"/>
                  <a:gd name="connsiteX385" fmla="*/ 510540 w 574721"/>
                  <a:gd name="connsiteY385" fmla="*/ 512731 h 777240"/>
                  <a:gd name="connsiteX386" fmla="*/ 499777 w 574721"/>
                  <a:gd name="connsiteY386" fmla="*/ 502158 h 777240"/>
                  <a:gd name="connsiteX387" fmla="*/ 510350 w 574721"/>
                  <a:gd name="connsiteY387" fmla="*/ 491395 h 777240"/>
                  <a:gd name="connsiteX388" fmla="*/ 521113 w 574721"/>
                  <a:gd name="connsiteY388" fmla="*/ 501968 h 777240"/>
                  <a:gd name="connsiteX389" fmla="*/ 521113 w 574721"/>
                  <a:gd name="connsiteY389" fmla="*/ 502158 h 777240"/>
                  <a:gd name="connsiteX390" fmla="*/ 514884 w 574721"/>
                  <a:gd name="connsiteY390" fmla="*/ 515903 h 777240"/>
                  <a:gd name="connsiteX391" fmla="*/ 510159 w 574721"/>
                  <a:gd name="connsiteY391" fmla="*/ 516541 h 777240"/>
                  <a:gd name="connsiteX392" fmla="*/ 510540 w 574721"/>
                  <a:gd name="connsiteY392" fmla="*/ 493681 h 777240"/>
                  <a:gd name="connsiteX393" fmla="*/ 502158 w 574721"/>
                  <a:gd name="connsiteY393" fmla="*/ 501873 h 777240"/>
                  <a:gd name="connsiteX394" fmla="*/ 510350 w 574721"/>
                  <a:gd name="connsiteY394" fmla="*/ 510255 h 777240"/>
                  <a:gd name="connsiteX395" fmla="*/ 518732 w 574721"/>
                  <a:gd name="connsiteY395" fmla="*/ 502063 h 777240"/>
                  <a:gd name="connsiteX396" fmla="*/ 518732 w 574721"/>
                  <a:gd name="connsiteY396" fmla="*/ 501968 h 777240"/>
                  <a:gd name="connsiteX397" fmla="*/ 510159 w 574721"/>
                  <a:gd name="connsiteY397" fmla="*/ 497682 h 777240"/>
                  <a:gd name="connsiteX398" fmla="*/ 121539 w 574721"/>
                  <a:gd name="connsiteY398" fmla="*/ 503206 h 777240"/>
                  <a:gd name="connsiteX399" fmla="*/ 110967 w 574721"/>
                  <a:gd name="connsiteY399" fmla="*/ 492633 h 777240"/>
                  <a:gd name="connsiteX400" fmla="*/ 121539 w 574721"/>
                  <a:gd name="connsiteY400" fmla="*/ 482061 h 777240"/>
                  <a:gd name="connsiteX401" fmla="*/ 132112 w 574721"/>
                  <a:gd name="connsiteY401" fmla="*/ 492633 h 777240"/>
                  <a:gd name="connsiteX402" fmla="*/ 126026 w 574721"/>
                  <a:gd name="connsiteY402" fmla="*/ 506435 h 777240"/>
                  <a:gd name="connsiteX403" fmla="*/ 121158 w 574721"/>
                  <a:gd name="connsiteY403" fmla="*/ 507111 h 777240"/>
                  <a:gd name="connsiteX404" fmla="*/ 121539 w 574721"/>
                  <a:gd name="connsiteY404" fmla="*/ 484156 h 777240"/>
                  <a:gd name="connsiteX405" fmla="*/ 113348 w 574721"/>
                  <a:gd name="connsiteY405" fmla="*/ 492348 h 777240"/>
                  <a:gd name="connsiteX406" fmla="*/ 121539 w 574721"/>
                  <a:gd name="connsiteY406" fmla="*/ 500539 h 777240"/>
                  <a:gd name="connsiteX407" fmla="*/ 129731 w 574721"/>
                  <a:gd name="connsiteY407" fmla="*/ 492348 h 777240"/>
                  <a:gd name="connsiteX408" fmla="*/ 121158 w 574721"/>
                  <a:gd name="connsiteY408" fmla="*/ 488347 h 777240"/>
                  <a:gd name="connsiteX409" fmla="*/ 240030 w 574721"/>
                  <a:gd name="connsiteY409" fmla="*/ 498348 h 777240"/>
                  <a:gd name="connsiteX410" fmla="*/ 229267 w 574721"/>
                  <a:gd name="connsiteY410" fmla="*/ 487776 h 777240"/>
                  <a:gd name="connsiteX411" fmla="*/ 239840 w 574721"/>
                  <a:gd name="connsiteY411" fmla="*/ 477012 h 777240"/>
                  <a:gd name="connsiteX412" fmla="*/ 250603 w 574721"/>
                  <a:gd name="connsiteY412" fmla="*/ 487585 h 777240"/>
                  <a:gd name="connsiteX413" fmla="*/ 250603 w 574721"/>
                  <a:gd name="connsiteY413" fmla="*/ 487680 h 777240"/>
                  <a:gd name="connsiteX414" fmla="*/ 245079 w 574721"/>
                  <a:gd name="connsiteY414" fmla="*/ 501720 h 777240"/>
                  <a:gd name="connsiteX415" fmla="*/ 239649 w 574721"/>
                  <a:gd name="connsiteY415" fmla="*/ 502539 h 777240"/>
                  <a:gd name="connsiteX416" fmla="*/ 240030 w 574721"/>
                  <a:gd name="connsiteY416" fmla="*/ 479298 h 777240"/>
                  <a:gd name="connsiteX417" fmla="*/ 231648 w 574721"/>
                  <a:gd name="connsiteY417" fmla="*/ 487490 h 777240"/>
                  <a:gd name="connsiteX418" fmla="*/ 239840 w 574721"/>
                  <a:gd name="connsiteY418" fmla="*/ 495872 h 777240"/>
                  <a:gd name="connsiteX419" fmla="*/ 248222 w 574721"/>
                  <a:gd name="connsiteY419" fmla="*/ 487680 h 777240"/>
                  <a:gd name="connsiteX420" fmla="*/ 248222 w 574721"/>
                  <a:gd name="connsiteY420" fmla="*/ 487490 h 777240"/>
                  <a:gd name="connsiteX421" fmla="*/ 239649 w 574721"/>
                  <a:gd name="connsiteY421" fmla="*/ 483680 h 777240"/>
                  <a:gd name="connsiteX422" fmla="*/ 340424 w 574721"/>
                  <a:gd name="connsiteY422" fmla="*/ 493300 h 777240"/>
                  <a:gd name="connsiteX423" fmla="*/ 329851 w 574721"/>
                  <a:gd name="connsiteY423" fmla="*/ 482727 h 777240"/>
                  <a:gd name="connsiteX424" fmla="*/ 340424 w 574721"/>
                  <a:gd name="connsiteY424" fmla="*/ 472155 h 777240"/>
                  <a:gd name="connsiteX425" fmla="*/ 350997 w 574721"/>
                  <a:gd name="connsiteY425" fmla="*/ 482727 h 777240"/>
                  <a:gd name="connsiteX426" fmla="*/ 345615 w 574721"/>
                  <a:gd name="connsiteY426" fmla="*/ 496824 h 777240"/>
                  <a:gd name="connsiteX427" fmla="*/ 340043 w 574721"/>
                  <a:gd name="connsiteY427" fmla="*/ 497682 h 777240"/>
                  <a:gd name="connsiteX428" fmla="*/ 340424 w 574721"/>
                  <a:gd name="connsiteY428" fmla="*/ 474250 h 777240"/>
                  <a:gd name="connsiteX429" fmla="*/ 332232 w 574721"/>
                  <a:gd name="connsiteY429" fmla="*/ 482442 h 777240"/>
                  <a:gd name="connsiteX430" fmla="*/ 340424 w 574721"/>
                  <a:gd name="connsiteY430" fmla="*/ 490633 h 777240"/>
                  <a:gd name="connsiteX431" fmla="*/ 348615 w 574721"/>
                  <a:gd name="connsiteY431" fmla="*/ 482442 h 777240"/>
                  <a:gd name="connsiteX432" fmla="*/ 340043 w 574721"/>
                  <a:gd name="connsiteY432" fmla="*/ 478917 h 777240"/>
                  <a:gd name="connsiteX433" fmla="*/ 452057 w 574721"/>
                  <a:gd name="connsiteY433" fmla="*/ 483775 h 777240"/>
                  <a:gd name="connsiteX434" fmla="*/ 441294 w 574721"/>
                  <a:gd name="connsiteY434" fmla="*/ 473202 h 777240"/>
                  <a:gd name="connsiteX435" fmla="*/ 451866 w 574721"/>
                  <a:gd name="connsiteY435" fmla="*/ 462439 h 777240"/>
                  <a:gd name="connsiteX436" fmla="*/ 462630 w 574721"/>
                  <a:gd name="connsiteY436" fmla="*/ 473012 h 777240"/>
                  <a:gd name="connsiteX437" fmla="*/ 462630 w 574721"/>
                  <a:gd name="connsiteY437" fmla="*/ 473107 h 777240"/>
                  <a:gd name="connsiteX438" fmla="*/ 457696 w 574721"/>
                  <a:gd name="connsiteY438" fmla="*/ 487366 h 777240"/>
                  <a:gd name="connsiteX439" fmla="*/ 451676 w 574721"/>
                  <a:gd name="connsiteY439" fmla="*/ 488347 h 777240"/>
                  <a:gd name="connsiteX440" fmla="*/ 452057 w 574721"/>
                  <a:gd name="connsiteY440" fmla="*/ 464725 h 777240"/>
                  <a:gd name="connsiteX441" fmla="*/ 443675 w 574721"/>
                  <a:gd name="connsiteY441" fmla="*/ 472917 h 777240"/>
                  <a:gd name="connsiteX442" fmla="*/ 451866 w 574721"/>
                  <a:gd name="connsiteY442" fmla="*/ 481299 h 777240"/>
                  <a:gd name="connsiteX443" fmla="*/ 460248 w 574721"/>
                  <a:gd name="connsiteY443" fmla="*/ 473107 h 777240"/>
                  <a:gd name="connsiteX444" fmla="*/ 460248 w 574721"/>
                  <a:gd name="connsiteY444" fmla="*/ 472917 h 777240"/>
                  <a:gd name="connsiteX445" fmla="*/ 451676 w 574721"/>
                  <a:gd name="connsiteY445" fmla="*/ 469488 h 777240"/>
                  <a:gd name="connsiteX446" fmla="*/ 559118 w 574721"/>
                  <a:gd name="connsiteY446" fmla="*/ 460344 h 777240"/>
                  <a:gd name="connsiteX447" fmla="*/ 548450 w 574721"/>
                  <a:gd name="connsiteY447" fmla="*/ 449676 h 777240"/>
                  <a:gd name="connsiteX448" fmla="*/ 559118 w 574721"/>
                  <a:gd name="connsiteY448" fmla="*/ 439008 h 777240"/>
                  <a:gd name="connsiteX449" fmla="*/ 569786 w 574721"/>
                  <a:gd name="connsiteY449" fmla="*/ 449676 h 777240"/>
                  <a:gd name="connsiteX450" fmla="*/ 565176 w 574721"/>
                  <a:gd name="connsiteY450" fmla="*/ 464039 h 777240"/>
                  <a:gd name="connsiteX451" fmla="*/ 558737 w 574721"/>
                  <a:gd name="connsiteY451" fmla="*/ 465106 h 777240"/>
                  <a:gd name="connsiteX452" fmla="*/ 559118 w 574721"/>
                  <a:gd name="connsiteY452" fmla="*/ 441294 h 777240"/>
                  <a:gd name="connsiteX453" fmla="*/ 550831 w 574721"/>
                  <a:gd name="connsiteY453" fmla="*/ 449580 h 777240"/>
                  <a:gd name="connsiteX454" fmla="*/ 559118 w 574721"/>
                  <a:gd name="connsiteY454" fmla="*/ 457867 h 777240"/>
                  <a:gd name="connsiteX455" fmla="*/ 567405 w 574721"/>
                  <a:gd name="connsiteY455" fmla="*/ 449580 h 777240"/>
                  <a:gd name="connsiteX456" fmla="*/ 567405 w 574721"/>
                  <a:gd name="connsiteY456" fmla="*/ 449485 h 777240"/>
                  <a:gd name="connsiteX457" fmla="*/ 558737 w 574721"/>
                  <a:gd name="connsiteY457" fmla="*/ 446247 h 777240"/>
                  <a:gd name="connsiteX458" fmla="*/ 67628 w 574721"/>
                  <a:gd name="connsiteY458" fmla="*/ 456629 h 777240"/>
                  <a:gd name="connsiteX459" fmla="*/ 56865 w 574721"/>
                  <a:gd name="connsiteY459" fmla="*/ 446056 h 777240"/>
                  <a:gd name="connsiteX460" fmla="*/ 67437 w 574721"/>
                  <a:gd name="connsiteY460" fmla="*/ 435293 h 777240"/>
                  <a:gd name="connsiteX461" fmla="*/ 78201 w 574721"/>
                  <a:gd name="connsiteY461" fmla="*/ 445866 h 777240"/>
                  <a:gd name="connsiteX462" fmla="*/ 78201 w 574721"/>
                  <a:gd name="connsiteY462" fmla="*/ 445961 h 777240"/>
                  <a:gd name="connsiteX463" fmla="*/ 73886 w 574721"/>
                  <a:gd name="connsiteY463" fmla="*/ 460420 h 777240"/>
                  <a:gd name="connsiteX464" fmla="*/ 67247 w 574721"/>
                  <a:gd name="connsiteY464" fmla="*/ 461582 h 777240"/>
                  <a:gd name="connsiteX465" fmla="*/ 67628 w 574721"/>
                  <a:gd name="connsiteY465" fmla="*/ 437579 h 777240"/>
                  <a:gd name="connsiteX466" fmla="*/ 59246 w 574721"/>
                  <a:gd name="connsiteY466" fmla="*/ 445770 h 777240"/>
                  <a:gd name="connsiteX467" fmla="*/ 67437 w 574721"/>
                  <a:gd name="connsiteY467" fmla="*/ 454152 h 777240"/>
                  <a:gd name="connsiteX468" fmla="*/ 75819 w 574721"/>
                  <a:gd name="connsiteY468" fmla="*/ 445961 h 777240"/>
                  <a:gd name="connsiteX469" fmla="*/ 75819 w 574721"/>
                  <a:gd name="connsiteY469" fmla="*/ 445770 h 777240"/>
                  <a:gd name="connsiteX470" fmla="*/ 67247 w 574721"/>
                  <a:gd name="connsiteY470" fmla="*/ 442722 h 777240"/>
                  <a:gd name="connsiteX471" fmla="*/ 284798 w 574721"/>
                  <a:gd name="connsiteY471" fmla="*/ 458724 h 777240"/>
                  <a:gd name="connsiteX472" fmla="*/ 274130 w 574721"/>
                  <a:gd name="connsiteY472" fmla="*/ 448056 h 777240"/>
                  <a:gd name="connsiteX473" fmla="*/ 284798 w 574721"/>
                  <a:gd name="connsiteY473" fmla="*/ 437388 h 777240"/>
                  <a:gd name="connsiteX474" fmla="*/ 295466 w 574721"/>
                  <a:gd name="connsiteY474" fmla="*/ 448056 h 777240"/>
                  <a:gd name="connsiteX475" fmla="*/ 284798 w 574721"/>
                  <a:gd name="connsiteY475" fmla="*/ 458724 h 777240"/>
                  <a:gd name="connsiteX476" fmla="*/ 284798 w 574721"/>
                  <a:gd name="connsiteY476" fmla="*/ 439674 h 777240"/>
                  <a:gd name="connsiteX477" fmla="*/ 276511 w 574721"/>
                  <a:gd name="connsiteY477" fmla="*/ 447961 h 777240"/>
                  <a:gd name="connsiteX478" fmla="*/ 284798 w 574721"/>
                  <a:gd name="connsiteY478" fmla="*/ 456248 h 777240"/>
                  <a:gd name="connsiteX479" fmla="*/ 293085 w 574721"/>
                  <a:gd name="connsiteY479" fmla="*/ 447961 h 777240"/>
                  <a:gd name="connsiteX480" fmla="*/ 293085 w 574721"/>
                  <a:gd name="connsiteY480" fmla="*/ 447866 h 777240"/>
                  <a:gd name="connsiteX481" fmla="*/ 284798 w 574721"/>
                  <a:gd name="connsiteY481" fmla="*/ 439865 h 777240"/>
                  <a:gd name="connsiteX482" fmla="*/ 176308 w 574721"/>
                  <a:gd name="connsiteY482" fmla="*/ 458724 h 777240"/>
                  <a:gd name="connsiteX483" fmla="*/ 165545 w 574721"/>
                  <a:gd name="connsiteY483" fmla="*/ 448152 h 777240"/>
                  <a:gd name="connsiteX484" fmla="*/ 176118 w 574721"/>
                  <a:gd name="connsiteY484" fmla="*/ 437388 h 777240"/>
                  <a:gd name="connsiteX485" fmla="*/ 186881 w 574721"/>
                  <a:gd name="connsiteY485" fmla="*/ 447961 h 777240"/>
                  <a:gd name="connsiteX486" fmla="*/ 186881 w 574721"/>
                  <a:gd name="connsiteY486" fmla="*/ 448056 h 777240"/>
                  <a:gd name="connsiteX487" fmla="*/ 176213 w 574721"/>
                  <a:gd name="connsiteY487" fmla="*/ 458724 h 777240"/>
                  <a:gd name="connsiteX488" fmla="*/ 176022 w 574721"/>
                  <a:gd name="connsiteY488" fmla="*/ 458724 h 777240"/>
                  <a:gd name="connsiteX489" fmla="*/ 176308 w 574721"/>
                  <a:gd name="connsiteY489" fmla="*/ 439674 h 777240"/>
                  <a:gd name="connsiteX490" fmla="*/ 167926 w 574721"/>
                  <a:gd name="connsiteY490" fmla="*/ 447866 h 777240"/>
                  <a:gd name="connsiteX491" fmla="*/ 176118 w 574721"/>
                  <a:gd name="connsiteY491" fmla="*/ 456248 h 777240"/>
                  <a:gd name="connsiteX492" fmla="*/ 184500 w 574721"/>
                  <a:gd name="connsiteY492" fmla="*/ 448056 h 777240"/>
                  <a:gd name="connsiteX493" fmla="*/ 184500 w 574721"/>
                  <a:gd name="connsiteY493" fmla="*/ 447866 h 777240"/>
                  <a:gd name="connsiteX494" fmla="*/ 176127 w 574721"/>
                  <a:gd name="connsiteY494" fmla="*/ 439865 h 777240"/>
                  <a:gd name="connsiteX495" fmla="*/ 176022 w 574721"/>
                  <a:gd name="connsiteY495" fmla="*/ 439865 h 777240"/>
                  <a:gd name="connsiteX496" fmla="*/ 399098 w 574721"/>
                  <a:gd name="connsiteY496" fmla="*/ 455676 h 777240"/>
                  <a:gd name="connsiteX497" fmla="*/ 388335 w 574721"/>
                  <a:gd name="connsiteY497" fmla="*/ 445104 h 777240"/>
                  <a:gd name="connsiteX498" fmla="*/ 398907 w 574721"/>
                  <a:gd name="connsiteY498" fmla="*/ 434340 h 777240"/>
                  <a:gd name="connsiteX499" fmla="*/ 409671 w 574721"/>
                  <a:gd name="connsiteY499" fmla="*/ 444913 h 777240"/>
                  <a:gd name="connsiteX500" fmla="*/ 409671 w 574721"/>
                  <a:gd name="connsiteY500" fmla="*/ 445104 h 777240"/>
                  <a:gd name="connsiteX501" fmla="*/ 399098 w 574721"/>
                  <a:gd name="connsiteY501" fmla="*/ 455676 h 777240"/>
                  <a:gd name="connsiteX502" fmla="*/ 399098 w 574721"/>
                  <a:gd name="connsiteY502" fmla="*/ 436626 h 777240"/>
                  <a:gd name="connsiteX503" fmla="*/ 390716 w 574721"/>
                  <a:gd name="connsiteY503" fmla="*/ 444818 h 777240"/>
                  <a:gd name="connsiteX504" fmla="*/ 398907 w 574721"/>
                  <a:gd name="connsiteY504" fmla="*/ 453200 h 777240"/>
                  <a:gd name="connsiteX505" fmla="*/ 407289 w 574721"/>
                  <a:gd name="connsiteY505" fmla="*/ 445008 h 777240"/>
                  <a:gd name="connsiteX506" fmla="*/ 407289 w 574721"/>
                  <a:gd name="connsiteY506" fmla="*/ 444913 h 777240"/>
                  <a:gd name="connsiteX507" fmla="*/ 399098 w 574721"/>
                  <a:gd name="connsiteY507" fmla="*/ 436817 h 777240"/>
                  <a:gd name="connsiteX508" fmla="*/ 500825 w 574721"/>
                  <a:gd name="connsiteY508" fmla="*/ 439674 h 777240"/>
                  <a:gd name="connsiteX509" fmla="*/ 490062 w 574721"/>
                  <a:gd name="connsiteY509" fmla="*/ 429102 h 777240"/>
                  <a:gd name="connsiteX510" fmla="*/ 500634 w 574721"/>
                  <a:gd name="connsiteY510" fmla="*/ 418338 h 777240"/>
                  <a:gd name="connsiteX511" fmla="*/ 511398 w 574721"/>
                  <a:gd name="connsiteY511" fmla="*/ 428911 h 777240"/>
                  <a:gd name="connsiteX512" fmla="*/ 511398 w 574721"/>
                  <a:gd name="connsiteY512" fmla="*/ 429102 h 777240"/>
                  <a:gd name="connsiteX513" fmla="*/ 500825 w 574721"/>
                  <a:gd name="connsiteY513" fmla="*/ 439865 h 777240"/>
                  <a:gd name="connsiteX514" fmla="*/ 500730 w 574721"/>
                  <a:gd name="connsiteY514" fmla="*/ 439865 h 777240"/>
                  <a:gd name="connsiteX515" fmla="*/ 500825 w 574721"/>
                  <a:gd name="connsiteY515" fmla="*/ 420624 h 777240"/>
                  <a:gd name="connsiteX516" fmla="*/ 492443 w 574721"/>
                  <a:gd name="connsiteY516" fmla="*/ 428816 h 777240"/>
                  <a:gd name="connsiteX517" fmla="*/ 500634 w 574721"/>
                  <a:gd name="connsiteY517" fmla="*/ 437198 h 777240"/>
                  <a:gd name="connsiteX518" fmla="*/ 509016 w 574721"/>
                  <a:gd name="connsiteY518" fmla="*/ 429006 h 777240"/>
                  <a:gd name="connsiteX519" fmla="*/ 509016 w 574721"/>
                  <a:gd name="connsiteY519" fmla="*/ 428911 h 777240"/>
                  <a:gd name="connsiteX520" fmla="*/ 500730 w 574721"/>
                  <a:gd name="connsiteY520" fmla="*/ 421005 h 777240"/>
                  <a:gd name="connsiteX521" fmla="*/ 224600 w 574721"/>
                  <a:gd name="connsiteY521" fmla="*/ 420053 h 777240"/>
                  <a:gd name="connsiteX522" fmla="*/ 213837 w 574721"/>
                  <a:gd name="connsiteY522" fmla="*/ 409480 h 777240"/>
                  <a:gd name="connsiteX523" fmla="*/ 224409 w 574721"/>
                  <a:gd name="connsiteY523" fmla="*/ 398717 h 777240"/>
                  <a:gd name="connsiteX524" fmla="*/ 235173 w 574721"/>
                  <a:gd name="connsiteY524" fmla="*/ 409290 h 777240"/>
                  <a:gd name="connsiteX525" fmla="*/ 235173 w 574721"/>
                  <a:gd name="connsiteY525" fmla="*/ 409385 h 777240"/>
                  <a:gd name="connsiteX526" fmla="*/ 224895 w 574721"/>
                  <a:gd name="connsiteY526" fmla="*/ 420434 h 777240"/>
                  <a:gd name="connsiteX527" fmla="*/ 224790 w 574721"/>
                  <a:gd name="connsiteY527" fmla="*/ 420434 h 777240"/>
                  <a:gd name="connsiteX528" fmla="*/ 224600 w 574721"/>
                  <a:gd name="connsiteY528" fmla="*/ 401003 h 777240"/>
                  <a:gd name="connsiteX529" fmla="*/ 216218 w 574721"/>
                  <a:gd name="connsiteY529" fmla="*/ 409194 h 777240"/>
                  <a:gd name="connsiteX530" fmla="*/ 224409 w 574721"/>
                  <a:gd name="connsiteY530" fmla="*/ 417576 h 777240"/>
                  <a:gd name="connsiteX531" fmla="*/ 232791 w 574721"/>
                  <a:gd name="connsiteY531" fmla="*/ 409385 h 777240"/>
                  <a:gd name="connsiteX532" fmla="*/ 232791 w 574721"/>
                  <a:gd name="connsiteY532" fmla="*/ 409194 h 777240"/>
                  <a:gd name="connsiteX533" fmla="*/ 224790 w 574721"/>
                  <a:gd name="connsiteY533" fmla="*/ 401574 h 777240"/>
                  <a:gd name="connsiteX534" fmla="*/ 123635 w 574721"/>
                  <a:gd name="connsiteY534" fmla="*/ 420053 h 777240"/>
                  <a:gd name="connsiteX535" fmla="*/ 112967 w 574721"/>
                  <a:gd name="connsiteY535" fmla="*/ 409385 h 777240"/>
                  <a:gd name="connsiteX536" fmla="*/ 123635 w 574721"/>
                  <a:gd name="connsiteY536" fmla="*/ 398717 h 777240"/>
                  <a:gd name="connsiteX537" fmla="*/ 134303 w 574721"/>
                  <a:gd name="connsiteY537" fmla="*/ 409385 h 777240"/>
                  <a:gd name="connsiteX538" fmla="*/ 124025 w 574721"/>
                  <a:gd name="connsiteY538" fmla="*/ 420424 h 777240"/>
                  <a:gd name="connsiteX539" fmla="*/ 123825 w 574721"/>
                  <a:gd name="connsiteY539" fmla="*/ 420434 h 777240"/>
                  <a:gd name="connsiteX540" fmla="*/ 123635 w 574721"/>
                  <a:gd name="connsiteY540" fmla="*/ 401003 h 777240"/>
                  <a:gd name="connsiteX541" fmla="*/ 115348 w 574721"/>
                  <a:gd name="connsiteY541" fmla="*/ 409290 h 777240"/>
                  <a:gd name="connsiteX542" fmla="*/ 123635 w 574721"/>
                  <a:gd name="connsiteY542" fmla="*/ 417576 h 777240"/>
                  <a:gd name="connsiteX543" fmla="*/ 131922 w 574721"/>
                  <a:gd name="connsiteY543" fmla="*/ 409290 h 777240"/>
                  <a:gd name="connsiteX544" fmla="*/ 131922 w 574721"/>
                  <a:gd name="connsiteY544" fmla="*/ 409194 h 777240"/>
                  <a:gd name="connsiteX545" fmla="*/ 123825 w 574721"/>
                  <a:gd name="connsiteY545" fmla="*/ 401574 h 777240"/>
                  <a:gd name="connsiteX546" fmla="*/ 336138 w 574721"/>
                  <a:gd name="connsiteY546" fmla="*/ 415957 h 777240"/>
                  <a:gd name="connsiteX547" fmla="*/ 325374 w 574721"/>
                  <a:gd name="connsiteY547" fmla="*/ 405384 h 777240"/>
                  <a:gd name="connsiteX548" fmla="*/ 335947 w 574721"/>
                  <a:gd name="connsiteY548" fmla="*/ 394621 h 777240"/>
                  <a:gd name="connsiteX549" fmla="*/ 346710 w 574721"/>
                  <a:gd name="connsiteY549" fmla="*/ 405194 h 777240"/>
                  <a:gd name="connsiteX550" fmla="*/ 346710 w 574721"/>
                  <a:gd name="connsiteY550" fmla="*/ 405384 h 777240"/>
                  <a:gd name="connsiteX551" fmla="*/ 336538 w 574721"/>
                  <a:gd name="connsiteY551" fmla="*/ 416519 h 777240"/>
                  <a:gd name="connsiteX552" fmla="*/ 336328 w 574721"/>
                  <a:gd name="connsiteY552" fmla="*/ 416529 h 777240"/>
                  <a:gd name="connsiteX553" fmla="*/ 336138 w 574721"/>
                  <a:gd name="connsiteY553" fmla="*/ 396907 h 777240"/>
                  <a:gd name="connsiteX554" fmla="*/ 327756 w 574721"/>
                  <a:gd name="connsiteY554" fmla="*/ 405099 h 777240"/>
                  <a:gd name="connsiteX555" fmla="*/ 335947 w 574721"/>
                  <a:gd name="connsiteY555" fmla="*/ 413481 h 777240"/>
                  <a:gd name="connsiteX556" fmla="*/ 344329 w 574721"/>
                  <a:gd name="connsiteY556" fmla="*/ 405289 h 777240"/>
                  <a:gd name="connsiteX557" fmla="*/ 344329 w 574721"/>
                  <a:gd name="connsiteY557" fmla="*/ 405194 h 777240"/>
                  <a:gd name="connsiteX558" fmla="*/ 336328 w 574721"/>
                  <a:gd name="connsiteY558" fmla="*/ 397669 h 777240"/>
                  <a:gd name="connsiteX559" fmla="*/ 442056 w 574721"/>
                  <a:gd name="connsiteY559" fmla="*/ 400812 h 777240"/>
                  <a:gd name="connsiteX560" fmla="*/ 431388 w 574721"/>
                  <a:gd name="connsiteY560" fmla="*/ 390144 h 777240"/>
                  <a:gd name="connsiteX561" fmla="*/ 442056 w 574721"/>
                  <a:gd name="connsiteY561" fmla="*/ 379476 h 777240"/>
                  <a:gd name="connsiteX562" fmla="*/ 452724 w 574721"/>
                  <a:gd name="connsiteY562" fmla="*/ 390144 h 777240"/>
                  <a:gd name="connsiteX563" fmla="*/ 452724 w 574721"/>
                  <a:gd name="connsiteY563" fmla="*/ 390240 h 777240"/>
                  <a:gd name="connsiteX564" fmla="*/ 442941 w 574721"/>
                  <a:gd name="connsiteY564" fmla="*/ 401546 h 777240"/>
                  <a:gd name="connsiteX565" fmla="*/ 442246 w 574721"/>
                  <a:gd name="connsiteY565" fmla="*/ 401574 h 777240"/>
                  <a:gd name="connsiteX566" fmla="*/ 442056 w 574721"/>
                  <a:gd name="connsiteY566" fmla="*/ 381762 h 777240"/>
                  <a:gd name="connsiteX567" fmla="*/ 433769 w 574721"/>
                  <a:gd name="connsiteY567" fmla="*/ 390049 h 777240"/>
                  <a:gd name="connsiteX568" fmla="*/ 442056 w 574721"/>
                  <a:gd name="connsiteY568" fmla="*/ 398336 h 777240"/>
                  <a:gd name="connsiteX569" fmla="*/ 450342 w 574721"/>
                  <a:gd name="connsiteY569" fmla="*/ 390049 h 777240"/>
                  <a:gd name="connsiteX570" fmla="*/ 442246 w 574721"/>
                  <a:gd name="connsiteY570" fmla="*/ 382715 h 777240"/>
                  <a:gd name="connsiteX571" fmla="*/ 539782 w 574721"/>
                  <a:gd name="connsiteY571" fmla="*/ 387668 h 777240"/>
                  <a:gd name="connsiteX572" fmla="*/ 529209 w 574721"/>
                  <a:gd name="connsiteY572" fmla="*/ 377095 h 777240"/>
                  <a:gd name="connsiteX573" fmla="*/ 539782 w 574721"/>
                  <a:gd name="connsiteY573" fmla="*/ 366522 h 777240"/>
                  <a:gd name="connsiteX574" fmla="*/ 550355 w 574721"/>
                  <a:gd name="connsiteY574" fmla="*/ 377095 h 777240"/>
                  <a:gd name="connsiteX575" fmla="*/ 540582 w 574721"/>
                  <a:gd name="connsiteY575" fmla="*/ 388592 h 777240"/>
                  <a:gd name="connsiteX576" fmla="*/ 539973 w 574721"/>
                  <a:gd name="connsiteY576" fmla="*/ 388620 h 777240"/>
                  <a:gd name="connsiteX577" fmla="*/ 539782 w 574721"/>
                  <a:gd name="connsiteY577" fmla="*/ 368618 h 777240"/>
                  <a:gd name="connsiteX578" fmla="*/ 531591 w 574721"/>
                  <a:gd name="connsiteY578" fmla="*/ 376809 h 777240"/>
                  <a:gd name="connsiteX579" fmla="*/ 539782 w 574721"/>
                  <a:gd name="connsiteY579" fmla="*/ 385001 h 777240"/>
                  <a:gd name="connsiteX580" fmla="*/ 547974 w 574721"/>
                  <a:gd name="connsiteY580" fmla="*/ 376809 h 777240"/>
                  <a:gd name="connsiteX581" fmla="*/ 539973 w 574721"/>
                  <a:gd name="connsiteY581" fmla="*/ 369856 h 777240"/>
                  <a:gd name="connsiteX582" fmla="*/ 277559 w 574721"/>
                  <a:gd name="connsiteY582" fmla="*/ 373952 h 777240"/>
                  <a:gd name="connsiteX583" fmla="*/ 266986 w 574721"/>
                  <a:gd name="connsiteY583" fmla="*/ 363379 h 777240"/>
                  <a:gd name="connsiteX584" fmla="*/ 277559 w 574721"/>
                  <a:gd name="connsiteY584" fmla="*/ 352806 h 777240"/>
                  <a:gd name="connsiteX585" fmla="*/ 288132 w 574721"/>
                  <a:gd name="connsiteY585" fmla="*/ 363379 h 777240"/>
                  <a:gd name="connsiteX586" fmla="*/ 278873 w 574721"/>
                  <a:gd name="connsiteY586" fmla="*/ 375114 h 777240"/>
                  <a:gd name="connsiteX587" fmla="*/ 277749 w 574721"/>
                  <a:gd name="connsiteY587" fmla="*/ 375190 h 777240"/>
                  <a:gd name="connsiteX588" fmla="*/ 277559 w 574721"/>
                  <a:gd name="connsiteY588" fmla="*/ 354902 h 777240"/>
                  <a:gd name="connsiteX589" fmla="*/ 269367 w 574721"/>
                  <a:gd name="connsiteY589" fmla="*/ 363093 h 777240"/>
                  <a:gd name="connsiteX590" fmla="*/ 277559 w 574721"/>
                  <a:gd name="connsiteY590" fmla="*/ 371285 h 777240"/>
                  <a:gd name="connsiteX591" fmla="*/ 285750 w 574721"/>
                  <a:gd name="connsiteY591" fmla="*/ 363093 h 777240"/>
                  <a:gd name="connsiteX592" fmla="*/ 277749 w 574721"/>
                  <a:gd name="connsiteY592" fmla="*/ 356426 h 777240"/>
                  <a:gd name="connsiteX593" fmla="*/ 176022 w 574721"/>
                  <a:gd name="connsiteY593" fmla="*/ 372047 h 777240"/>
                  <a:gd name="connsiteX594" fmla="*/ 165450 w 574721"/>
                  <a:gd name="connsiteY594" fmla="*/ 361474 h 777240"/>
                  <a:gd name="connsiteX595" fmla="*/ 176022 w 574721"/>
                  <a:gd name="connsiteY595" fmla="*/ 350901 h 777240"/>
                  <a:gd name="connsiteX596" fmla="*/ 186595 w 574721"/>
                  <a:gd name="connsiteY596" fmla="*/ 361474 h 777240"/>
                  <a:gd name="connsiteX597" fmla="*/ 176022 w 574721"/>
                  <a:gd name="connsiteY597" fmla="*/ 372047 h 777240"/>
                  <a:gd name="connsiteX598" fmla="*/ 176022 w 574721"/>
                  <a:gd name="connsiteY598" fmla="*/ 352997 h 777240"/>
                  <a:gd name="connsiteX599" fmla="*/ 167831 w 574721"/>
                  <a:gd name="connsiteY599" fmla="*/ 361188 h 777240"/>
                  <a:gd name="connsiteX600" fmla="*/ 176022 w 574721"/>
                  <a:gd name="connsiteY600" fmla="*/ 369380 h 777240"/>
                  <a:gd name="connsiteX601" fmla="*/ 184214 w 574721"/>
                  <a:gd name="connsiteY601" fmla="*/ 361188 h 777240"/>
                  <a:gd name="connsiteX602" fmla="*/ 176213 w 574721"/>
                  <a:gd name="connsiteY602" fmla="*/ 352997 h 777240"/>
                  <a:gd name="connsiteX603" fmla="*/ 176022 w 574721"/>
                  <a:gd name="connsiteY603" fmla="*/ 352997 h 777240"/>
                  <a:gd name="connsiteX604" fmla="*/ 383191 w 574721"/>
                  <a:gd name="connsiteY604" fmla="*/ 365951 h 777240"/>
                  <a:gd name="connsiteX605" fmla="*/ 372428 w 574721"/>
                  <a:gd name="connsiteY605" fmla="*/ 355378 h 777240"/>
                  <a:gd name="connsiteX606" fmla="*/ 383001 w 574721"/>
                  <a:gd name="connsiteY606" fmla="*/ 344615 h 777240"/>
                  <a:gd name="connsiteX607" fmla="*/ 393764 w 574721"/>
                  <a:gd name="connsiteY607" fmla="*/ 355188 h 777240"/>
                  <a:gd name="connsiteX608" fmla="*/ 393764 w 574721"/>
                  <a:gd name="connsiteY608" fmla="*/ 355283 h 777240"/>
                  <a:gd name="connsiteX609" fmla="*/ 383191 w 574721"/>
                  <a:gd name="connsiteY609" fmla="*/ 365856 h 777240"/>
                  <a:gd name="connsiteX610" fmla="*/ 383191 w 574721"/>
                  <a:gd name="connsiteY610" fmla="*/ 346901 h 777240"/>
                  <a:gd name="connsiteX611" fmla="*/ 374809 w 574721"/>
                  <a:gd name="connsiteY611" fmla="*/ 355092 h 777240"/>
                  <a:gd name="connsiteX612" fmla="*/ 383001 w 574721"/>
                  <a:gd name="connsiteY612" fmla="*/ 363474 h 777240"/>
                  <a:gd name="connsiteX613" fmla="*/ 391383 w 574721"/>
                  <a:gd name="connsiteY613" fmla="*/ 355283 h 777240"/>
                  <a:gd name="connsiteX614" fmla="*/ 391383 w 574721"/>
                  <a:gd name="connsiteY614" fmla="*/ 355092 h 777240"/>
                  <a:gd name="connsiteX615" fmla="*/ 383191 w 574721"/>
                  <a:gd name="connsiteY615" fmla="*/ 346996 h 777240"/>
                  <a:gd name="connsiteX616" fmla="*/ 488919 w 574721"/>
                  <a:gd name="connsiteY616" fmla="*/ 360331 h 777240"/>
                  <a:gd name="connsiteX617" fmla="*/ 478155 w 574721"/>
                  <a:gd name="connsiteY617" fmla="*/ 349758 h 777240"/>
                  <a:gd name="connsiteX618" fmla="*/ 488728 w 574721"/>
                  <a:gd name="connsiteY618" fmla="*/ 338995 h 777240"/>
                  <a:gd name="connsiteX619" fmla="*/ 499491 w 574721"/>
                  <a:gd name="connsiteY619" fmla="*/ 349568 h 777240"/>
                  <a:gd name="connsiteX620" fmla="*/ 499491 w 574721"/>
                  <a:gd name="connsiteY620" fmla="*/ 349758 h 777240"/>
                  <a:gd name="connsiteX621" fmla="*/ 489014 w 574721"/>
                  <a:gd name="connsiteY621" fmla="*/ 360426 h 777240"/>
                  <a:gd name="connsiteX622" fmla="*/ 488919 w 574721"/>
                  <a:gd name="connsiteY622" fmla="*/ 360426 h 777240"/>
                  <a:gd name="connsiteX623" fmla="*/ 488919 w 574721"/>
                  <a:gd name="connsiteY623" fmla="*/ 341281 h 777240"/>
                  <a:gd name="connsiteX624" fmla="*/ 480537 w 574721"/>
                  <a:gd name="connsiteY624" fmla="*/ 349473 h 777240"/>
                  <a:gd name="connsiteX625" fmla="*/ 488728 w 574721"/>
                  <a:gd name="connsiteY625" fmla="*/ 357855 h 777240"/>
                  <a:gd name="connsiteX626" fmla="*/ 497110 w 574721"/>
                  <a:gd name="connsiteY626" fmla="*/ 349663 h 777240"/>
                  <a:gd name="connsiteX627" fmla="*/ 497110 w 574721"/>
                  <a:gd name="connsiteY627" fmla="*/ 349568 h 777240"/>
                  <a:gd name="connsiteX628" fmla="*/ 488919 w 574721"/>
                  <a:gd name="connsiteY628" fmla="*/ 341567 h 777240"/>
                  <a:gd name="connsiteX629" fmla="*/ 129826 w 574721"/>
                  <a:gd name="connsiteY629" fmla="*/ 342805 h 777240"/>
                  <a:gd name="connsiteX630" fmla="*/ 119063 w 574721"/>
                  <a:gd name="connsiteY630" fmla="*/ 332232 h 777240"/>
                  <a:gd name="connsiteX631" fmla="*/ 129636 w 574721"/>
                  <a:gd name="connsiteY631" fmla="*/ 321469 h 777240"/>
                  <a:gd name="connsiteX632" fmla="*/ 140399 w 574721"/>
                  <a:gd name="connsiteY632" fmla="*/ 332042 h 777240"/>
                  <a:gd name="connsiteX633" fmla="*/ 140399 w 574721"/>
                  <a:gd name="connsiteY633" fmla="*/ 332137 h 777240"/>
                  <a:gd name="connsiteX634" fmla="*/ 130417 w 574721"/>
                  <a:gd name="connsiteY634" fmla="*/ 343453 h 777240"/>
                  <a:gd name="connsiteX635" fmla="*/ 129826 w 574721"/>
                  <a:gd name="connsiteY635" fmla="*/ 343472 h 777240"/>
                  <a:gd name="connsiteX636" fmla="*/ 129826 w 574721"/>
                  <a:gd name="connsiteY636" fmla="*/ 323755 h 777240"/>
                  <a:gd name="connsiteX637" fmla="*/ 121444 w 574721"/>
                  <a:gd name="connsiteY637" fmla="*/ 331947 h 777240"/>
                  <a:gd name="connsiteX638" fmla="*/ 129636 w 574721"/>
                  <a:gd name="connsiteY638" fmla="*/ 340329 h 777240"/>
                  <a:gd name="connsiteX639" fmla="*/ 138018 w 574721"/>
                  <a:gd name="connsiteY639" fmla="*/ 332137 h 777240"/>
                  <a:gd name="connsiteX640" fmla="*/ 138018 w 574721"/>
                  <a:gd name="connsiteY640" fmla="*/ 331947 h 777240"/>
                  <a:gd name="connsiteX641" fmla="*/ 129826 w 574721"/>
                  <a:gd name="connsiteY641" fmla="*/ 324422 h 777240"/>
                  <a:gd name="connsiteX642" fmla="*/ 326898 w 574721"/>
                  <a:gd name="connsiteY642" fmla="*/ 327375 h 777240"/>
                  <a:gd name="connsiteX643" fmla="*/ 316326 w 574721"/>
                  <a:gd name="connsiteY643" fmla="*/ 316802 h 777240"/>
                  <a:gd name="connsiteX644" fmla="*/ 326898 w 574721"/>
                  <a:gd name="connsiteY644" fmla="*/ 306229 h 777240"/>
                  <a:gd name="connsiteX645" fmla="*/ 337471 w 574721"/>
                  <a:gd name="connsiteY645" fmla="*/ 316802 h 777240"/>
                  <a:gd name="connsiteX646" fmla="*/ 327384 w 574721"/>
                  <a:gd name="connsiteY646" fmla="*/ 327841 h 777240"/>
                  <a:gd name="connsiteX647" fmla="*/ 326898 w 574721"/>
                  <a:gd name="connsiteY647" fmla="*/ 327851 h 777240"/>
                  <a:gd name="connsiteX648" fmla="*/ 326898 w 574721"/>
                  <a:gd name="connsiteY648" fmla="*/ 308325 h 777240"/>
                  <a:gd name="connsiteX649" fmla="*/ 318707 w 574721"/>
                  <a:gd name="connsiteY649" fmla="*/ 316516 h 777240"/>
                  <a:gd name="connsiteX650" fmla="*/ 326898 w 574721"/>
                  <a:gd name="connsiteY650" fmla="*/ 324708 h 777240"/>
                  <a:gd name="connsiteX651" fmla="*/ 335090 w 574721"/>
                  <a:gd name="connsiteY651" fmla="*/ 316516 h 777240"/>
                  <a:gd name="connsiteX652" fmla="*/ 326898 w 574721"/>
                  <a:gd name="connsiteY652" fmla="*/ 309087 h 777240"/>
                  <a:gd name="connsiteX653" fmla="*/ 224790 w 574721"/>
                  <a:gd name="connsiteY653" fmla="*/ 327375 h 777240"/>
                  <a:gd name="connsiteX654" fmla="*/ 214218 w 574721"/>
                  <a:gd name="connsiteY654" fmla="*/ 316802 h 777240"/>
                  <a:gd name="connsiteX655" fmla="*/ 224790 w 574721"/>
                  <a:gd name="connsiteY655" fmla="*/ 306229 h 777240"/>
                  <a:gd name="connsiteX656" fmla="*/ 235363 w 574721"/>
                  <a:gd name="connsiteY656" fmla="*/ 316802 h 777240"/>
                  <a:gd name="connsiteX657" fmla="*/ 225276 w 574721"/>
                  <a:gd name="connsiteY657" fmla="*/ 327841 h 777240"/>
                  <a:gd name="connsiteX658" fmla="*/ 224790 w 574721"/>
                  <a:gd name="connsiteY658" fmla="*/ 327851 h 777240"/>
                  <a:gd name="connsiteX659" fmla="*/ 224790 w 574721"/>
                  <a:gd name="connsiteY659" fmla="*/ 308325 h 777240"/>
                  <a:gd name="connsiteX660" fmla="*/ 216599 w 574721"/>
                  <a:gd name="connsiteY660" fmla="*/ 316516 h 777240"/>
                  <a:gd name="connsiteX661" fmla="*/ 224790 w 574721"/>
                  <a:gd name="connsiteY661" fmla="*/ 324708 h 777240"/>
                  <a:gd name="connsiteX662" fmla="*/ 232982 w 574721"/>
                  <a:gd name="connsiteY662" fmla="*/ 316516 h 777240"/>
                  <a:gd name="connsiteX663" fmla="*/ 224790 w 574721"/>
                  <a:gd name="connsiteY663" fmla="*/ 309087 h 777240"/>
                  <a:gd name="connsiteX664" fmla="*/ 430054 w 574721"/>
                  <a:gd name="connsiteY664" fmla="*/ 324612 h 777240"/>
                  <a:gd name="connsiteX665" fmla="*/ 419386 w 574721"/>
                  <a:gd name="connsiteY665" fmla="*/ 313944 h 777240"/>
                  <a:gd name="connsiteX666" fmla="*/ 430054 w 574721"/>
                  <a:gd name="connsiteY666" fmla="*/ 303276 h 777240"/>
                  <a:gd name="connsiteX667" fmla="*/ 440722 w 574721"/>
                  <a:gd name="connsiteY667" fmla="*/ 313944 h 777240"/>
                  <a:gd name="connsiteX668" fmla="*/ 430845 w 574721"/>
                  <a:gd name="connsiteY668" fmla="*/ 325346 h 777240"/>
                  <a:gd name="connsiteX669" fmla="*/ 430054 w 574721"/>
                  <a:gd name="connsiteY669" fmla="*/ 325374 h 777240"/>
                  <a:gd name="connsiteX670" fmla="*/ 430054 w 574721"/>
                  <a:gd name="connsiteY670" fmla="*/ 305562 h 777240"/>
                  <a:gd name="connsiteX671" fmla="*/ 421767 w 574721"/>
                  <a:gd name="connsiteY671" fmla="*/ 313849 h 777240"/>
                  <a:gd name="connsiteX672" fmla="*/ 430054 w 574721"/>
                  <a:gd name="connsiteY672" fmla="*/ 322136 h 777240"/>
                  <a:gd name="connsiteX673" fmla="*/ 438341 w 574721"/>
                  <a:gd name="connsiteY673" fmla="*/ 313849 h 777240"/>
                  <a:gd name="connsiteX674" fmla="*/ 438341 w 574721"/>
                  <a:gd name="connsiteY674" fmla="*/ 313754 h 777240"/>
                  <a:gd name="connsiteX675" fmla="*/ 430054 w 574721"/>
                  <a:gd name="connsiteY675" fmla="*/ 306515 h 777240"/>
                  <a:gd name="connsiteX676" fmla="*/ 534829 w 574721"/>
                  <a:gd name="connsiteY676" fmla="*/ 317564 h 777240"/>
                  <a:gd name="connsiteX677" fmla="*/ 524066 w 574721"/>
                  <a:gd name="connsiteY677" fmla="*/ 306991 h 777240"/>
                  <a:gd name="connsiteX678" fmla="*/ 534639 w 574721"/>
                  <a:gd name="connsiteY678" fmla="*/ 296228 h 777240"/>
                  <a:gd name="connsiteX679" fmla="*/ 545402 w 574721"/>
                  <a:gd name="connsiteY679" fmla="*/ 306801 h 777240"/>
                  <a:gd name="connsiteX680" fmla="*/ 545402 w 574721"/>
                  <a:gd name="connsiteY680" fmla="*/ 306896 h 777240"/>
                  <a:gd name="connsiteX681" fmla="*/ 535734 w 574721"/>
                  <a:gd name="connsiteY681" fmla="*/ 318478 h 777240"/>
                  <a:gd name="connsiteX682" fmla="*/ 534924 w 574721"/>
                  <a:gd name="connsiteY682" fmla="*/ 318516 h 777240"/>
                  <a:gd name="connsiteX683" fmla="*/ 534829 w 574721"/>
                  <a:gd name="connsiteY683" fmla="*/ 298514 h 777240"/>
                  <a:gd name="connsiteX684" fmla="*/ 526447 w 574721"/>
                  <a:gd name="connsiteY684" fmla="*/ 306705 h 777240"/>
                  <a:gd name="connsiteX685" fmla="*/ 534639 w 574721"/>
                  <a:gd name="connsiteY685" fmla="*/ 315087 h 777240"/>
                  <a:gd name="connsiteX686" fmla="*/ 543021 w 574721"/>
                  <a:gd name="connsiteY686" fmla="*/ 306896 h 777240"/>
                  <a:gd name="connsiteX687" fmla="*/ 543021 w 574721"/>
                  <a:gd name="connsiteY687" fmla="*/ 306705 h 777240"/>
                  <a:gd name="connsiteX688" fmla="*/ 534924 w 574721"/>
                  <a:gd name="connsiteY688" fmla="*/ 299657 h 777240"/>
                  <a:gd name="connsiteX689" fmla="*/ 171450 w 574721"/>
                  <a:gd name="connsiteY689" fmla="*/ 285750 h 777240"/>
                  <a:gd name="connsiteX690" fmla="*/ 160973 w 574721"/>
                  <a:gd name="connsiteY690" fmla="*/ 275082 h 777240"/>
                  <a:gd name="connsiteX691" fmla="*/ 171641 w 574721"/>
                  <a:gd name="connsiteY691" fmla="*/ 264605 h 777240"/>
                  <a:gd name="connsiteX692" fmla="*/ 182118 w 574721"/>
                  <a:gd name="connsiteY692" fmla="*/ 275178 h 777240"/>
                  <a:gd name="connsiteX693" fmla="*/ 172755 w 574721"/>
                  <a:gd name="connsiteY693" fmla="*/ 286836 h 777240"/>
                  <a:gd name="connsiteX694" fmla="*/ 171546 w 574721"/>
                  <a:gd name="connsiteY694" fmla="*/ 286893 h 777240"/>
                  <a:gd name="connsiteX695" fmla="*/ 171450 w 574721"/>
                  <a:gd name="connsiteY695" fmla="*/ 266700 h 777240"/>
                  <a:gd name="connsiteX696" fmla="*/ 163354 w 574721"/>
                  <a:gd name="connsiteY696" fmla="*/ 274987 h 777240"/>
                  <a:gd name="connsiteX697" fmla="*/ 171641 w 574721"/>
                  <a:gd name="connsiteY697" fmla="*/ 283083 h 777240"/>
                  <a:gd name="connsiteX698" fmla="*/ 179737 w 574721"/>
                  <a:gd name="connsiteY698" fmla="*/ 274892 h 777240"/>
                  <a:gd name="connsiteX699" fmla="*/ 171546 w 574721"/>
                  <a:gd name="connsiteY699" fmla="*/ 268129 h 777240"/>
                  <a:gd name="connsiteX700" fmla="*/ 380048 w 574721"/>
                  <a:gd name="connsiteY700" fmla="*/ 281845 h 777240"/>
                  <a:gd name="connsiteX701" fmla="*/ 369285 w 574721"/>
                  <a:gd name="connsiteY701" fmla="*/ 271272 h 777240"/>
                  <a:gd name="connsiteX702" fmla="*/ 379857 w 574721"/>
                  <a:gd name="connsiteY702" fmla="*/ 260509 h 777240"/>
                  <a:gd name="connsiteX703" fmla="*/ 390621 w 574721"/>
                  <a:gd name="connsiteY703" fmla="*/ 271082 h 777240"/>
                  <a:gd name="connsiteX704" fmla="*/ 390621 w 574721"/>
                  <a:gd name="connsiteY704" fmla="*/ 271177 h 777240"/>
                  <a:gd name="connsiteX705" fmla="*/ 381477 w 574721"/>
                  <a:gd name="connsiteY705" fmla="*/ 283179 h 777240"/>
                  <a:gd name="connsiteX706" fmla="*/ 380048 w 574721"/>
                  <a:gd name="connsiteY706" fmla="*/ 283274 h 777240"/>
                  <a:gd name="connsiteX707" fmla="*/ 380048 w 574721"/>
                  <a:gd name="connsiteY707" fmla="*/ 262795 h 777240"/>
                  <a:gd name="connsiteX708" fmla="*/ 371666 w 574721"/>
                  <a:gd name="connsiteY708" fmla="*/ 270987 h 777240"/>
                  <a:gd name="connsiteX709" fmla="*/ 379857 w 574721"/>
                  <a:gd name="connsiteY709" fmla="*/ 279369 h 777240"/>
                  <a:gd name="connsiteX710" fmla="*/ 388239 w 574721"/>
                  <a:gd name="connsiteY710" fmla="*/ 271177 h 777240"/>
                  <a:gd name="connsiteX711" fmla="*/ 388239 w 574721"/>
                  <a:gd name="connsiteY711" fmla="*/ 270987 h 777240"/>
                  <a:gd name="connsiteX712" fmla="*/ 380048 w 574721"/>
                  <a:gd name="connsiteY712" fmla="*/ 264414 h 777240"/>
                  <a:gd name="connsiteX713" fmla="*/ 280131 w 574721"/>
                  <a:gd name="connsiteY713" fmla="*/ 281845 h 777240"/>
                  <a:gd name="connsiteX714" fmla="*/ 269463 w 574721"/>
                  <a:gd name="connsiteY714" fmla="*/ 271177 h 777240"/>
                  <a:gd name="connsiteX715" fmla="*/ 280131 w 574721"/>
                  <a:gd name="connsiteY715" fmla="*/ 260509 h 777240"/>
                  <a:gd name="connsiteX716" fmla="*/ 290799 w 574721"/>
                  <a:gd name="connsiteY716" fmla="*/ 271177 h 777240"/>
                  <a:gd name="connsiteX717" fmla="*/ 281655 w 574721"/>
                  <a:gd name="connsiteY717" fmla="*/ 283179 h 777240"/>
                  <a:gd name="connsiteX718" fmla="*/ 280226 w 574721"/>
                  <a:gd name="connsiteY718" fmla="*/ 283274 h 777240"/>
                  <a:gd name="connsiteX719" fmla="*/ 280131 w 574721"/>
                  <a:gd name="connsiteY719" fmla="*/ 262795 h 777240"/>
                  <a:gd name="connsiteX720" fmla="*/ 271844 w 574721"/>
                  <a:gd name="connsiteY720" fmla="*/ 271082 h 777240"/>
                  <a:gd name="connsiteX721" fmla="*/ 280131 w 574721"/>
                  <a:gd name="connsiteY721" fmla="*/ 279369 h 777240"/>
                  <a:gd name="connsiteX722" fmla="*/ 288417 w 574721"/>
                  <a:gd name="connsiteY722" fmla="*/ 271082 h 777240"/>
                  <a:gd name="connsiteX723" fmla="*/ 288417 w 574721"/>
                  <a:gd name="connsiteY723" fmla="*/ 270987 h 777240"/>
                  <a:gd name="connsiteX724" fmla="*/ 280226 w 574721"/>
                  <a:gd name="connsiteY724" fmla="*/ 264414 h 777240"/>
                  <a:gd name="connsiteX725" fmla="*/ 475298 w 574721"/>
                  <a:gd name="connsiteY725" fmla="*/ 277559 h 777240"/>
                  <a:gd name="connsiteX726" fmla="*/ 464449 w 574721"/>
                  <a:gd name="connsiteY726" fmla="*/ 267072 h 777240"/>
                  <a:gd name="connsiteX727" fmla="*/ 474926 w 574721"/>
                  <a:gd name="connsiteY727" fmla="*/ 256223 h 777240"/>
                  <a:gd name="connsiteX728" fmla="*/ 485785 w 574721"/>
                  <a:gd name="connsiteY728" fmla="*/ 266710 h 777240"/>
                  <a:gd name="connsiteX729" fmla="*/ 485775 w 574721"/>
                  <a:gd name="connsiteY729" fmla="*/ 267272 h 777240"/>
                  <a:gd name="connsiteX730" fmla="*/ 475298 w 574721"/>
                  <a:gd name="connsiteY730" fmla="*/ 277559 h 777240"/>
                  <a:gd name="connsiteX731" fmla="*/ 475298 w 574721"/>
                  <a:gd name="connsiteY731" fmla="*/ 258509 h 777240"/>
                  <a:gd name="connsiteX732" fmla="*/ 466916 w 574721"/>
                  <a:gd name="connsiteY732" fmla="*/ 266700 h 777240"/>
                  <a:gd name="connsiteX733" fmla="*/ 475107 w 574721"/>
                  <a:gd name="connsiteY733" fmla="*/ 275082 h 777240"/>
                  <a:gd name="connsiteX734" fmla="*/ 483489 w 574721"/>
                  <a:gd name="connsiteY734" fmla="*/ 266891 h 777240"/>
                  <a:gd name="connsiteX735" fmla="*/ 483489 w 574721"/>
                  <a:gd name="connsiteY735" fmla="*/ 266700 h 777240"/>
                  <a:gd name="connsiteX736" fmla="*/ 475298 w 574721"/>
                  <a:gd name="connsiteY736" fmla="*/ 258699 h 777240"/>
                  <a:gd name="connsiteX737" fmla="*/ 230315 w 574721"/>
                  <a:gd name="connsiteY737" fmla="*/ 246126 h 777240"/>
                  <a:gd name="connsiteX738" fmla="*/ 219647 w 574721"/>
                  <a:gd name="connsiteY738" fmla="*/ 235458 h 777240"/>
                  <a:gd name="connsiteX739" fmla="*/ 230315 w 574721"/>
                  <a:gd name="connsiteY739" fmla="*/ 224790 h 777240"/>
                  <a:gd name="connsiteX740" fmla="*/ 240983 w 574721"/>
                  <a:gd name="connsiteY740" fmla="*/ 235458 h 777240"/>
                  <a:gd name="connsiteX741" fmla="*/ 240983 w 574721"/>
                  <a:gd name="connsiteY741" fmla="*/ 235554 h 777240"/>
                  <a:gd name="connsiteX742" fmla="*/ 230601 w 574721"/>
                  <a:gd name="connsiteY742" fmla="*/ 246317 h 777240"/>
                  <a:gd name="connsiteX743" fmla="*/ 230220 w 574721"/>
                  <a:gd name="connsiteY743" fmla="*/ 246317 h 777240"/>
                  <a:gd name="connsiteX744" fmla="*/ 230315 w 574721"/>
                  <a:gd name="connsiteY744" fmla="*/ 227076 h 777240"/>
                  <a:gd name="connsiteX745" fmla="*/ 222028 w 574721"/>
                  <a:gd name="connsiteY745" fmla="*/ 235363 h 777240"/>
                  <a:gd name="connsiteX746" fmla="*/ 230315 w 574721"/>
                  <a:gd name="connsiteY746" fmla="*/ 243650 h 777240"/>
                  <a:gd name="connsiteX747" fmla="*/ 238602 w 574721"/>
                  <a:gd name="connsiteY747" fmla="*/ 235363 h 777240"/>
                  <a:gd name="connsiteX748" fmla="*/ 230220 w 574721"/>
                  <a:gd name="connsiteY748" fmla="*/ 227457 h 777240"/>
                  <a:gd name="connsiteX749" fmla="*/ 321279 w 574721"/>
                  <a:gd name="connsiteY749" fmla="*/ 236601 h 777240"/>
                  <a:gd name="connsiteX750" fmla="*/ 310515 w 574721"/>
                  <a:gd name="connsiteY750" fmla="*/ 226029 h 777240"/>
                  <a:gd name="connsiteX751" fmla="*/ 321088 w 574721"/>
                  <a:gd name="connsiteY751" fmla="*/ 215265 h 777240"/>
                  <a:gd name="connsiteX752" fmla="*/ 331851 w 574721"/>
                  <a:gd name="connsiteY752" fmla="*/ 225838 h 777240"/>
                  <a:gd name="connsiteX753" fmla="*/ 331851 w 574721"/>
                  <a:gd name="connsiteY753" fmla="*/ 226029 h 777240"/>
                  <a:gd name="connsiteX754" fmla="*/ 321564 w 574721"/>
                  <a:gd name="connsiteY754" fmla="*/ 236887 h 777240"/>
                  <a:gd name="connsiteX755" fmla="*/ 321183 w 574721"/>
                  <a:gd name="connsiteY755" fmla="*/ 236887 h 777240"/>
                  <a:gd name="connsiteX756" fmla="*/ 321279 w 574721"/>
                  <a:gd name="connsiteY756" fmla="*/ 217551 h 777240"/>
                  <a:gd name="connsiteX757" fmla="*/ 312897 w 574721"/>
                  <a:gd name="connsiteY757" fmla="*/ 225743 h 777240"/>
                  <a:gd name="connsiteX758" fmla="*/ 321088 w 574721"/>
                  <a:gd name="connsiteY758" fmla="*/ 234125 h 777240"/>
                  <a:gd name="connsiteX759" fmla="*/ 329470 w 574721"/>
                  <a:gd name="connsiteY759" fmla="*/ 225933 h 777240"/>
                  <a:gd name="connsiteX760" fmla="*/ 329470 w 574721"/>
                  <a:gd name="connsiteY760" fmla="*/ 225838 h 777240"/>
                  <a:gd name="connsiteX761" fmla="*/ 321183 w 574721"/>
                  <a:gd name="connsiteY761" fmla="*/ 218028 h 777240"/>
                  <a:gd name="connsiteX762" fmla="*/ 426054 w 574721"/>
                  <a:gd name="connsiteY762" fmla="*/ 233649 h 777240"/>
                  <a:gd name="connsiteX763" fmla="*/ 415290 w 574721"/>
                  <a:gd name="connsiteY763" fmla="*/ 223076 h 777240"/>
                  <a:gd name="connsiteX764" fmla="*/ 425863 w 574721"/>
                  <a:gd name="connsiteY764" fmla="*/ 212313 h 777240"/>
                  <a:gd name="connsiteX765" fmla="*/ 436626 w 574721"/>
                  <a:gd name="connsiteY765" fmla="*/ 222885 h 777240"/>
                  <a:gd name="connsiteX766" fmla="*/ 436626 w 574721"/>
                  <a:gd name="connsiteY766" fmla="*/ 222981 h 777240"/>
                  <a:gd name="connsiteX767" fmla="*/ 426454 w 574721"/>
                  <a:gd name="connsiteY767" fmla="*/ 234115 h 777240"/>
                  <a:gd name="connsiteX768" fmla="*/ 425673 w 574721"/>
                  <a:gd name="connsiteY768" fmla="*/ 234125 h 777240"/>
                  <a:gd name="connsiteX769" fmla="*/ 426054 w 574721"/>
                  <a:gd name="connsiteY769" fmla="*/ 214599 h 777240"/>
                  <a:gd name="connsiteX770" fmla="*/ 417672 w 574721"/>
                  <a:gd name="connsiteY770" fmla="*/ 222790 h 777240"/>
                  <a:gd name="connsiteX771" fmla="*/ 425863 w 574721"/>
                  <a:gd name="connsiteY771" fmla="*/ 231172 h 777240"/>
                  <a:gd name="connsiteX772" fmla="*/ 434245 w 574721"/>
                  <a:gd name="connsiteY772" fmla="*/ 222981 h 777240"/>
                  <a:gd name="connsiteX773" fmla="*/ 434245 w 574721"/>
                  <a:gd name="connsiteY773" fmla="*/ 222790 h 777240"/>
                  <a:gd name="connsiteX774" fmla="*/ 425673 w 574721"/>
                  <a:gd name="connsiteY774" fmla="*/ 215265 h 777240"/>
                  <a:gd name="connsiteX775" fmla="*/ 514446 w 574721"/>
                  <a:gd name="connsiteY775" fmla="*/ 227457 h 777240"/>
                  <a:gd name="connsiteX776" fmla="*/ 503778 w 574721"/>
                  <a:gd name="connsiteY776" fmla="*/ 216789 h 777240"/>
                  <a:gd name="connsiteX777" fmla="*/ 514446 w 574721"/>
                  <a:gd name="connsiteY777" fmla="*/ 206121 h 777240"/>
                  <a:gd name="connsiteX778" fmla="*/ 525114 w 574721"/>
                  <a:gd name="connsiteY778" fmla="*/ 216789 h 777240"/>
                  <a:gd name="connsiteX779" fmla="*/ 525114 w 574721"/>
                  <a:gd name="connsiteY779" fmla="*/ 216885 h 777240"/>
                  <a:gd name="connsiteX780" fmla="*/ 515246 w 574721"/>
                  <a:gd name="connsiteY780" fmla="*/ 228115 h 777240"/>
                  <a:gd name="connsiteX781" fmla="*/ 514065 w 574721"/>
                  <a:gd name="connsiteY781" fmla="*/ 228124 h 777240"/>
                  <a:gd name="connsiteX782" fmla="*/ 514446 w 574721"/>
                  <a:gd name="connsiteY782" fmla="*/ 208407 h 777240"/>
                  <a:gd name="connsiteX783" fmla="*/ 506159 w 574721"/>
                  <a:gd name="connsiteY783" fmla="*/ 216694 h 777240"/>
                  <a:gd name="connsiteX784" fmla="*/ 514446 w 574721"/>
                  <a:gd name="connsiteY784" fmla="*/ 224981 h 777240"/>
                  <a:gd name="connsiteX785" fmla="*/ 522732 w 574721"/>
                  <a:gd name="connsiteY785" fmla="*/ 216694 h 777240"/>
                  <a:gd name="connsiteX786" fmla="*/ 514065 w 574721"/>
                  <a:gd name="connsiteY786" fmla="*/ 209265 h 777240"/>
                  <a:gd name="connsiteX787" fmla="*/ 166974 w 574721"/>
                  <a:gd name="connsiteY787" fmla="*/ 214408 h 777240"/>
                  <a:gd name="connsiteX788" fmla="*/ 156306 w 574721"/>
                  <a:gd name="connsiteY788" fmla="*/ 203740 h 777240"/>
                  <a:gd name="connsiteX789" fmla="*/ 166974 w 574721"/>
                  <a:gd name="connsiteY789" fmla="*/ 193072 h 777240"/>
                  <a:gd name="connsiteX790" fmla="*/ 177642 w 574721"/>
                  <a:gd name="connsiteY790" fmla="*/ 203740 h 777240"/>
                  <a:gd name="connsiteX791" fmla="*/ 177642 w 574721"/>
                  <a:gd name="connsiteY791" fmla="*/ 203835 h 777240"/>
                  <a:gd name="connsiteX792" fmla="*/ 167974 w 574721"/>
                  <a:gd name="connsiteY792" fmla="*/ 215246 h 777240"/>
                  <a:gd name="connsiteX793" fmla="*/ 166593 w 574721"/>
                  <a:gd name="connsiteY793" fmla="*/ 215265 h 777240"/>
                  <a:gd name="connsiteX794" fmla="*/ 166974 w 574721"/>
                  <a:gd name="connsiteY794" fmla="*/ 195358 h 777240"/>
                  <a:gd name="connsiteX795" fmla="*/ 158687 w 574721"/>
                  <a:gd name="connsiteY795" fmla="*/ 203645 h 777240"/>
                  <a:gd name="connsiteX796" fmla="*/ 166974 w 574721"/>
                  <a:gd name="connsiteY796" fmla="*/ 211932 h 777240"/>
                  <a:gd name="connsiteX797" fmla="*/ 175260 w 574721"/>
                  <a:gd name="connsiteY797" fmla="*/ 203645 h 777240"/>
                  <a:gd name="connsiteX798" fmla="*/ 166593 w 574721"/>
                  <a:gd name="connsiteY798" fmla="*/ 196406 h 777240"/>
                  <a:gd name="connsiteX799" fmla="*/ 371094 w 574721"/>
                  <a:gd name="connsiteY799" fmla="*/ 195358 h 777240"/>
                  <a:gd name="connsiteX800" fmla="*/ 360331 w 574721"/>
                  <a:gd name="connsiteY800" fmla="*/ 184785 h 777240"/>
                  <a:gd name="connsiteX801" fmla="*/ 370904 w 574721"/>
                  <a:gd name="connsiteY801" fmla="*/ 174022 h 777240"/>
                  <a:gd name="connsiteX802" fmla="*/ 381667 w 574721"/>
                  <a:gd name="connsiteY802" fmla="*/ 184595 h 777240"/>
                  <a:gd name="connsiteX803" fmla="*/ 381667 w 574721"/>
                  <a:gd name="connsiteY803" fmla="*/ 184785 h 777240"/>
                  <a:gd name="connsiteX804" fmla="*/ 372218 w 574721"/>
                  <a:gd name="connsiteY804" fmla="*/ 196368 h 777240"/>
                  <a:gd name="connsiteX805" fmla="*/ 370523 w 574721"/>
                  <a:gd name="connsiteY805" fmla="*/ 196406 h 777240"/>
                  <a:gd name="connsiteX806" fmla="*/ 371094 w 574721"/>
                  <a:gd name="connsiteY806" fmla="*/ 176308 h 777240"/>
                  <a:gd name="connsiteX807" fmla="*/ 362712 w 574721"/>
                  <a:gd name="connsiteY807" fmla="*/ 184500 h 777240"/>
                  <a:gd name="connsiteX808" fmla="*/ 370904 w 574721"/>
                  <a:gd name="connsiteY808" fmla="*/ 192882 h 777240"/>
                  <a:gd name="connsiteX809" fmla="*/ 379286 w 574721"/>
                  <a:gd name="connsiteY809" fmla="*/ 184690 h 777240"/>
                  <a:gd name="connsiteX810" fmla="*/ 379286 w 574721"/>
                  <a:gd name="connsiteY810" fmla="*/ 184595 h 777240"/>
                  <a:gd name="connsiteX811" fmla="*/ 370523 w 574721"/>
                  <a:gd name="connsiteY811" fmla="*/ 177546 h 777240"/>
                  <a:gd name="connsiteX812" fmla="*/ 270891 w 574721"/>
                  <a:gd name="connsiteY812" fmla="*/ 191072 h 777240"/>
                  <a:gd name="connsiteX813" fmla="*/ 260128 w 574721"/>
                  <a:gd name="connsiteY813" fmla="*/ 180499 h 777240"/>
                  <a:gd name="connsiteX814" fmla="*/ 270701 w 574721"/>
                  <a:gd name="connsiteY814" fmla="*/ 169736 h 777240"/>
                  <a:gd name="connsiteX815" fmla="*/ 281464 w 574721"/>
                  <a:gd name="connsiteY815" fmla="*/ 180309 h 777240"/>
                  <a:gd name="connsiteX816" fmla="*/ 281464 w 574721"/>
                  <a:gd name="connsiteY816" fmla="*/ 180499 h 777240"/>
                  <a:gd name="connsiteX817" fmla="*/ 270891 w 574721"/>
                  <a:gd name="connsiteY817" fmla="*/ 191072 h 777240"/>
                  <a:gd name="connsiteX818" fmla="*/ 270891 w 574721"/>
                  <a:gd name="connsiteY818" fmla="*/ 172022 h 777240"/>
                  <a:gd name="connsiteX819" fmla="*/ 262509 w 574721"/>
                  <a:gd name="connsiteY819" fmla="*/ 180213 h 777240"/>
                  <a:gd name="connsiteX820" fmla="*/ 270701 w 574721"/>
                  <a:gd name="connsiteY820" fmla="*/ 188595 h 777240"/>
                  <a:gd name="connsiteX821" fmla="*/ 279083 w 574721"/>
                  <a:gd name="connsiteY821" fmla="*/ 180404 h 777240"/>
                  <a:gd name="connsiteX822" fmla="*/ 279083 w 574721"/>
                  <a:gd name="connsiteY822" fmla="*/ 180309 h 777240"/>
                  <a:gd name="connsiteX823" fmla="*/ 270891 w 574721"/>
                  <a:gd name="connsiteY823" fmla="*/ 172022 h 777240"/>
                  <a:gd name="connsiteX824" fmla="*/ 471964 w 574721"/>
                  <a:gd name="connsiteY824" fmla="*/ 186786 h 777240"/>
                  <a:gd name="connsiteX825" fmla="*/ 461487 w 574721"/>
                  <a:gd name="connsiteY825" fmla="*/ 176118 h 777240"/>
                  <a:gd name="connsiteX826" fmla="*/ 472155 w 574721"/>
                  <a:gd name="connsiteY826" fmla="*/ 165640 h 777240"/>
                  <a:gd name="connsiteX827" fmla="*/ 482632 w 574721"/>
                  <a:gd name="connsiteY827" fmla="*/ 176213 h 777240"/>
                  <a:gd name="connsiteX828" fmla="*/ 472250 w 574721"/>
                  <a:gd name="connsiteY828" fmla="*/ 186976 h 777240"/>
                  <a:gd name="connsiteX829" fmla="*/ 471964 w 574721"/>
                  <a:gd name="connsiteY829" fmla="*/ 186976 h 777240"/>
                  <a:gd name="connsiteX830" fmla="*/ 471964 w 574721"/>
                  <a:gd name="connsiteY830" fmla="*/ 167736 h 777240"/>
                  <a:gd name="connsiteX831" fmla="*/ 463868 w 574721"/>
                  <a:gd name="connsiteY831" fmla="*/ 176022 h 777240"/>
                  <a:gd name="connsiteX832" fmla="*/ 472155 w 574721"/>
                  <a:gd name="connsiteY832" fmla="*/ 184119 h 777240"/>
                  <a:gd name="connsiteX833" fmla="*/ 480251 w 574721"/>
                  <a:gd name="connsiteY833" fmla="*/ 175927 h 777240"/>
                  <a:gd name="connsiteX834" fmla="*/ 471964 w 574721"/>
                  <a:gd name="connsiteY834" fmla="*/ 168212 h 777240"/>
                  <a:gd name="connsiteX835" fmla="*/ 534924 w 574721"/>
                  <a:gd name="connsiteY835" fmla="*/ 166497 h 777240"/>
                  <a:gd name="connsiteX836" fmla="*/ 524161 w 574721"/>
                  <a:gd name="connsiteY836" fmla="*/ 155925 h 777240"/>
                  <a:gd name="connsiteX837" fmla="*/ 534734 w 574721"/>
                  <a:gd name="connsiteY837" fmla="*/ 145161 h 777240"/>
                  <a:gd name="connsiteX838" fmla="*/ 545497 w 574721"/>
                  <a:gd name="connsiteY838" fmla="*/ 155734 h 777240"/>
                  <a:gd name="connsiteX839" fmla="*/ 545497 w 574721"/>
                  <a:gd name="connsiteY839" fmla="*/ 155829 h 777240"/>
                  <a:gd name="connsiteX840" fmla="*/ 535315 w 574721"/>
                  <a:gd name="connsiteY840" fmla="*/ 166964 h 777240"/>
                  <a:gd name="connsiteX841" fmla="*/ 534924 w 574721"/>
                  <a:gd name="connsiteY841" fmla="*/ 166974 h 777240"/>
                  <a:gd name="connsiteX842" fmla="*/ 534924 w 574721"/>
                  <a:gd name="connsiteY842" fmla="*/ 147447 h 777240"/>
                  <a:gd name="connsiteX843" fmla="*/ 526542 w 574721"/>
                  <a:gd name="connsiteY843" fmla="*/ 155639 h 777240"/>
                  <a:gd name="connsiteX844" fmla="*/ 534734 w 574721"/>
                  <a:gd name="connsiteY844" fmla="*/ 164021 h 777240"/>
                  <a:gd name="connsiteX845" fmla="*/ 543116 w 574721"/>
                  <a:gd name="connsiteY845" fmla="*/ 155829 h 777240"/>
                  <a:gd name="connsiteX846" fmla="*/ 543116 w 574721"/>
                  <a:gd name="connsiteY846" fmla="*/ 155639 h 777240"/>
                  <a:gd name="connsiteX847" fmla="*/ 534924 w 574721"/>
                  <a:gd name="connsiteY847" fmla="*/ 148114 h 777240"/>
                  <a:gd name="connsiteX848" fmla="*/ 211074 w 574721"/>
                  <a:gd name="connsiteY848" fmla="*/ 156972 h 777240"/>
                  <a:gd name="connsiteX849" fmla="*/ 200406 w 574721"/>
                  <a:gd name="connsiteY849" fmla="*/ 146304 h 777240"/>
                  <a:gd name="connsiteX850" fmla="*/ 211074 w 574721"/>
                  <a:gd name="connsiteY850" fmla="*/ 135636 h 777240"/>
                  <a:gd name="connsiteX851" fmla="*/ 221742 w 574721"/>
                  <a:gd name="connsiteY851" fmla="*/ 146304 h 777240"/>
                  <a:gd name="connsiteX852" fmla="*/ 211665 w 574721"/>
                  <a:gd name="connsiteY852" fmla="*/ 157534 h 777240"/>
                  <a:gd name="connsiteX853" fmla="*/ 211360 w 574721"/>
                  <a:gd name="connsiteY853" fmla="*/ 157544 h 777240"/>
                  <a:gd name="connsiteX854" fmla="*/ 211074 w 574721"/>
                  <a:gd name="connsiteY854" fmla="*/ 137922 h 777240"/>
                  <a:gd name="connsiteX855" fmla="*/ 202788 w 574721"/>
                  <a:gd name="connsiteY855" fmla="*/ 146209 h 777240"/>
                  <a:gd name="connsiteX856" fmla="*/ 211074 w 574721"/>
                  <a:gd name="connsiteY856" fmla="*/ 154496 h 777240"/>
                  <a:gd name="connsiteX857" fmla="*/ 219361 w 574721"/>
                  <a:gd name="connsiteY857" fmla="*/ 146209 h 777240"/>
                  <a:gd name="connsiteX858" fmla="*/ 219361 w 574721"/>
                  <a:gd name="connsiteY858" fmla="*/ 146114 h 777240"/>
                  <a:gd name="connsiteX859" fmla="*/ 211360 w 574721"/>
                  <a:gd name="connsiteY859" fmla="*/ 138684 h 777240"/>
                  <a:gd name="connsiteX860" fmla="*/ 423196 w 574721"/>
                  <a:gd name="connsiteY860" fmla="*/ 147447 h 777240"/>
                  <a:gd name="connsiteX861" fmla="*/ 412433 w 574721"/>
                  <a:gd name="connsiteY861" fmla="*/ 136875 h 777240"/>
                  <a:gd name="connsiteX862" fmla="*/ 423006 w 574721"/>
                  <a:gd name="connsiteY862" fmla="*/ 126111 h 777240"/>
                  <a:gd name="connsiteX863" fmla="*/ 433769 w 574721"/>
                  <a:gd name="connsiteY863" fmla="*/ 136684 h 777240"/>
                  <a:gd name="connsiteX864" fmla="*/ 433769 w 574721"/>
                  <a:gd name="connsiteY864" fmla="*/ 136779 h 777240"/>
                  <a:gd name="connsiteX865" fmla="*/ 423796 w 574721"/>
                  <a:gd name="connsiteY865" fmla="*/ 148095 h 777240"/>
                  <a:gd name="connsiteX866" fmla="*/ 423482 w 574721"/>
                  <a:gd name="connsiteY866" fmla="*/ 148114 h 777240"/>
                  <a:gd name="connsiteX867" fmla="*/ 423196 w 574721"/>
                  <a:gd name="connsiteY867" fmla="*/ 128397 h 777240"/>
                  <a:gd name="connsiteX868" fmla="*/ 414814 w 574721"/>
                  <a:gd name="connsiteY868" fmla="*/ 136589 h 777240"/>
                  <a:gd name="connsiteX869" fmla="*/ 423006 w 574721"/>
                  <a:gd name="connsiteY869" fmla="*/ 144971 h 777240"/>
                  <a:gd name="connsiteX870" fmla="*/ 431388 w 574721"/>
                  <a:gd name="connsiteY870" fmla="*/ 136779 h 777240"/>
                  <a:gd name="connsiteX871" fmla="*/ 431388 w 574721"/>
                  <a:gd name="connsiteY871" fmla="*/ 136589 h 777240"/>
                  <a:gd name="connsiteX872" fmla="*/ 423482 w 574721"/>
                  <a:gd name="connsiteY872" fmla="*/ 129255 h 777240"/>
                  <a:gd name="connsiteX873" fmla="*/ 320898 w 574721"/>
                  <a:gd name="connsiteY873" fmla="*/ 147447 h 777240"/>
                  <a:gd name="connsiteX874" fmla="*/ 310134 w 574721"/>
                  <a:gd name="connsiteY874" fmla="*/ 136875 h 777240"/>
                  <a:gd name="connsiteX875" fmla="*/ 320707 w 574721"/>
                  <a:gd name="connsiteY875" fmla="*/ 126111 h 777240"/>
                  <a:gd name="connsiteX876" fmla="*/ 331470 w 574721"/>
                  <a:gd name="connsiteY876" fmla="*/ 136684 h 777240"/>
                  <a:gd name="connsiteX877" fmla="*/ 331470 w 574721"/>
                  <a:gd name="connsiteY877" fmla="*/ 136779 h 777240"/>
                  <a:gd name="connsiteX878" fmla="*/ 321498 w 574721"/>
                  <a:gd name="connsiteY878" fmla="*/ 148095 h 777240"/>
                  <a:gd name="connsiteX879" fmla="*/ 321183 w 574721"/>
                  <a:gd name="connsiteY879" fmla="*/ 148114 h 777240"/>
                  <a:gd name="connsiteX880" fmla="*/ 320898 w 574721"/>
                  <a:gd name="connsiteY880" fmla="*/ 128397 h 777240"/>
                  <a:gd name="connsiteX881" fmla="*/ 312516 w 574721"/>
                  <a:gd name="connsiteY881" fmla="*/ 136589 h 777240"/>
                  <a:gd name="connsiteX882" fmla="*/ 320707 w 574721"/>
                  <a:gd name="connsiteY882" fmla="*/ 144971 h 777240"/>
                  <a:gd name="connsiteX883" fmla="*/ 329089 w 574721"/>
                  <a:gd name="connsiteY883" fmla="*/ 136779 h 777240"/>
                  <a:gd name="connsiteX884" fmla="*/ 329089 w 574721"/>
                  <a:gd name="connsiteY884" fmla="*/ 136589 h 777240"/>
                  <a:gd name="connsiteX885" fmla="*/ 321183 w 574721"/>
                  <a:gd name="connsiteY885" fmla="*/ 129255 h 777240"/>
                  <a:gd name="connsiteX886" fmla="*/ 484347 w 574721"/>
                  <a:gd name="connsiteY886" fmla="*/ 122492 h 777240"/>
                  <a:gd name="connsiteX887" fmla="*/ 473583 w 574721"/>
                  <a:gd name="connsiteY887" fmla="*/ 111919 h 777240"/>
                  <a:gd name="connsiteX888" fmla="*/ 484156 w 574721"/>
                  <a:gd name="connsiteY888" fmla="*/ 101156 h 777240"/>
                  <a:gd name="connsiteX889" fmla="*/ 494919 w 574721"/>
                  <a:gd name="connsiteY889" fmla="*/ 111729 h 777240"/>
                  <a:gd name="connsiteX890" fmla="*/ 494919 w 574721"/>
                  <a:gd name="connsiteY890" fmla="*/ 111919 h 777240"/>
                  <a:gd name="connsiteX891" fmla="*/ 485052 w 574721"/>
                  <a:gd name="connsiteY891" fmla="*/ 123330 h 777240"/>
                  <a:gd name="connsiteX892" fmla="*/ 484823 w 574721"/>
                  <a:gd name="connsiteY892" fmla="*/ 123349 h 777240"/>
                  <a:gd name="connsiteX893" fmla="*/ 484347 w 574721"/>
                  <a:gd name="connsiteY893" fmla="*/ 103442 h 777240"/>
                  <a:gd name="connsiteX894" fmla="*/ 475965 w 574721"/>
                  <a:gd name="connsiteY894" fmla="*/ 111633 h 777240"/>
                  <a:gd name="connsiteX895" fmla="*/ 484156 w 574721"/>
                  <a:gd name="connsiteY895" fmla="*/ 120015 h 777240"/>
                  <a:gd name="connsiteX896" fmla="*/ 492538 w 574721"/>
                  <a:gd name="connsiteY896" fmla="*/ 111824 h 777240"/>
                  <a:gd name="connsiteX897" fmla="*/ 492538 w 574721"/>
                  <a:gd name="connsiteY897" fmla="*/ 111729 h 777240"/>
                  <a:gd name="connsiteX898" fmla="*/ 484823 w 574721"/>
                  <a:gd name="connsiteY898" fmla="*/ 104490 h 777240"/>
                  <a:gd name="connsiteX899" fmla="*/ 373476 w 574721"/>
                  <a:gd name="connsiteY899" fmla="*/ 109443 h 777240"/>
                  <a:gd name="connsiteX900" fmla="*/ 362712 w 574721"/>
                  <a:gd name="connsiteY900" fmla="*/ 98870 h 777240"/>
                  <a:gd name="connsiteX901" fmla="*/ 373285 w 574721"/>
                  <a:gd name="connsiteY901" fmla="*/ 88107 h 777240"/>
                  <a:gd name="connsiteX902" fmla="*/ 384048 w 574721"/>
                  <a:gd name="connsiteY902" fmla="*/ 98679 h 777240"/>
                  <a:gd name="connsiteX903" fmla="*/ 384048 w 574721"/>
                  <a:gd name="connsiteY903" fmla="*/ 98775 h 777240"/>
                  <a:gd name="connsiteX904" fmla="*/ 374485 w 574721"/>
                  <a:gd name="connsiteY904" fmla="*/ 110443 h 777240"/>
                  <a:gd name="connsiteX905" fmla="*/ 373761 w 574721"/>
                  <a:gd name="connsiteY905" fmla="*/ 110490 h 777240"/>
                  <a:gd name="connsiteX906" fmla="*/ 373476 w 574721"/>
                  <a:gd name="connsiteY906" fmla="*/ 90393 h 777240"/>
                  <a:gd name="connsiteX907" fmla="*/ 365094 w 574721"/>
                  <a:gd name="connsiteY907" fmla="*/ 98584 h 777240"/>
                  <a:gd name="connsiteX908" fmla="*/ 373285 w 574721"/>
                  <a:gd name="connsiteY908" fmla="*/ 106966 h 777240"/>
                  <a:gd name="connsiteX909" fmla="*/ 381667 w 574721"/>
                  <a:gd name="connsiteY909" fmla="*/ 98775 h 777240"/>
                  <a:gd name="connsiteX910" fmla="*/ 381667 w 574721"/>
                  <a:gd name="connsiteY910" fmla="*/ 98584 h 777240"/>
                  <a:gd name="connsiteX911" fmla="*/ 373761 w 574721"/>
                  <a:gd name="connsiteY911" fmla="*/ 91631 h 777240"/>
                  <a:gd name="connsiteX912" fmla="*/ 261176 w 574721"/>
                  <a:gd name="connsiteY912" fmla="*/ 103251 h 777240"/>
                  <a:gd name="connsiteX913" fmla="*/ 250413 w 574721"/>
                  <a:gd name="connsiteY913" fmla="*/ 92679 h 777240"/>
                  <a:gd name="connsiteX914" fmla="*/ 260985 w 574721"/>
                  <a:gd name="connsiteY914" fmla="*/ 81915 h 777240"/>
                  <a:gd name="connsiteX915" fmla="*/ 271749 w 574721"/>
                  <a:gd name="connsiteY915" fmla="*/ 92488 h 777240"/>
                  <a:gd name="connsiteX916" fmla="*/ 271749 w 574721"/>
                  <a:gd name="connsiteY916" fmla="*/ 92679 h 777240"/>
                  <a:gd name="connsiteX917" fmla="*/ 262290 w 574721"/>
                  <a:gd name="connsiteY917" fmla="*/ 104433 h 777240"/>
                  <a:gd name="connsiteX918" fmla="*/ 261462 w 574721"/>
                  <a:gd name="connsiteY918" fmla="*/ 104490 h 777240"/>
                  <a:gd name="connsiteX919" fmla="*/ 261176 w 574721"/>
                  <a:gd name="connsiteY919" fmla="*/ 84201 h 777240"/>
                  <a:gd name="connsiteX920" fmla="*/ 252794 w 574721"/>
                  <a:gd name="connsiteY920" fmla="*/ 92393 h 777240"/>
                  <a:gd name="connsiteX921" fmla="*/ 260985 w 574721"/>
                  <a:gd name="connsiteY921" fmla="*/ 100775 h 777240"/>
                  <a:gd name="connsiteX922" fmla="*/ 269367 w 574721"/>
                  <a:gd name="connsiteY922" fmla="*/ 92583 h 777240"/>
                  <a:gd name="connsiteX923" fmla="*/ 269367 w 574721"/>
                  <a:gd name="connsiteY923" fmla="*/ 92488 h 777240"/>
                  <a:gd name="connsiteX924" fmla="*/ 261462 w 574721"/>
                  <a:gd name="connsiteY924" fmla="*/ 85630 h 777240"/>
                  <a:gd name="connsiteX925" fmla="*/ 442151 w 574721"/>
                  <a:gd name="connsiteY925" fmla="*/ 68580 h 777240"/>
                  <a:gd name="connsiteX926" fmla="*/ 431483 w 574721"/>
                  <a:gd name="connsiteY926" fmla="*/ 57912 h 777240"/>
                  <a:gd name="connsiteX927" fmla="*/ 442151 w 574721"/>
                  <a:gd name="connsiteY927" fmla="*/ 47244 h 777240"/>
                  <a:gd name="connsiteX928" fmla="*/ 452819 w 574721"/>
                  <a:gd name="connsiteY928" fmla="*/ 57912 h 777240"/>
                  <a:gd name="connsiteX929" fmla="*/ 443675 w 574721"/>
                  <a:gd name="connsiteY929" fmla="*/ 69914 h 777240"/>
                  <a:gd name="connsiteX930" fmla="*/ 442246 w 574721"/>
                  <a:gd name="connsiteY930" fmla="*/ 70009 h 777240"/>
                  <a:gd name="connsiteX931" fmla="*/ 442151 w 574721"/>
                  <a:gd name="connsiteY931" fmla="*/ 49530 h 777240"/>
                  <a:gd name="connsiteX932" fmla="*/ 433864 w 574721"/>
                  <a:gd name="connsiteY932" fmla="*/ 57817 h 777240"/>
                  <a:gd name="connsiteX933" fmla="*/ 442151 w 574721"/>
                  <a:gd name="connsiteY933" fmla="*/ 66104 h 777240"/>
                  <a:gd name="connsiteX934" fmla="*/ 450438 w 574721"/>
                  <a:gd name="connsiteY934" fmla="*/ 57817 h 777240"/>
                  <a:gd name="connsiteX935" fmla="*/ 450438 w 574721"/>
                  <a:gd name="connsiteY935" fmla="*/ 57722 h 777240"/>
                  <a:gd name="connsiteX936" fmla="*/ 442246 w 574721"/>
                  <a:gd name="connsiteY936" fmla="*/ 51150 h 777240"/>
                  <a:gd name="connsiteX937" fmla="*/ 330518 w 574721"/>
                  <a:gd name="connsiteY937" fmla="*/ 68580 h 777240"/>
                  <a:gd name="connsiteX938" fmla="*/ 319755 w 574721"/>
                  <a:gd name="connsiteY938" fmla="*/ 58008 h 777240"/>
                  <a:gd name="connsiteX939" fmla="*/ 330327 w 574721"/>
                  <a:gd name="connsiteY939" fmla="*/ 47244 h 777240"/>
                  <a:gd name="connsiteX940" fmla="*/ 341091 w 574721"/>
                  <a:gd name="connsiteY940" fmla="*/ 57817 h 777240"/>
                  <a:gd name="connsiteX941" fmla="*/ 341091 w 574721"/>
                  <a:gd name="connsiteY941" fmla="*/ 57912 h 777240"/>
                  <a:gd name="connsiteX942" fmla="*/ 331947 w 574721"/>
                  <a:gd name="connsiteY942" fmla="*/ 69914 h 777240"/>
                  <a:gd name="connsiteX943" fmla="*/ 330613 w 574721"/>
                  <a:gd name="connsiteY943" fmla="*/ 70009 h 777240"/>
                  <a:gd name="connsiteX944" fmla="*/ 330518 w 574721"/>
                  <a:gd name="connsiteY944" fmla="*/ 49530 h 777240"/>
                  <a:gd name="connsiteX945" fmla="*/ 322136 w 574721"/>
                  <a:gd name="connsiteY945" fmla="*/ 57722 h 777240"/>
                  <a:gd name="connsiteX946" fmla="*/ 330327 w 574721"/>
                  <a:gd name="connsiteY946" fmla="*/ 66104 h 777240"/>
                  <a:gd name="connsiteX947" fmla="*/ 338709 w 574721"/>
                  <a:gd name="connsiteY947" fmla="*/ 57912 h 777240"/>
                  <a:gd name="connsiteX948" fmla="*/ 338709 w 574721"/>
                  <a:gd name="connsiteY948" fmla="*/ 57722 h 777240"/>
                  <a:gd name="connsiteX949" fmla="*/ 330613 w 574721"/>
                  <a:gd name="connsiteY949" fmla="*/ 51150 h 777240"/>
                  <a:gd name="connsiteX950" fmla="*/ 261366 w 574721"/>
                  <a:gd name="connsiteY950" fmla="*/ 34195 h 777240"/>
                  <a:gd name="connsiteX951" fmla="*/ 250603 w 574721"/>
                  <a:gd name="connsiteY951" fmla="*/ 23622 h 777240"/>
                  <a:gd name="connsiteX952" fmla="*/ 261176 w 574721"/>
                  <a:gd name="connsiteY952" fmla="*/ 12859 h 777240"/>
                  <a:gd name="connsiteX953" fmla="*/ 271939 w 574721"/>
                  <a:gd name="connsiteY953" fmla="*/ 23432 h 777240"/>
                  <a:gd name="connsiteX954" fmla="*/ 271939 w 574721"/>
                  <a:gd name="connsiteY954" fmla="*/ 23622 h 777240"/>
                  <a:gd name="connsiteX955" fmla="*/ 262909 w 574721"/>
                  <a:gd name="connsiteY955" fmla="*/ 35710 h 777240"/>
                  <a:gd name="connsiteX956" fmla="*/ 261462 w 574721"/>
                  <a:gd name="connsiteY956" fmla="*/ 35814 h 777240"/>
                  <a:gd name="connsiteX957" fmla="*/ 261366 w 574721"/>
                  <a:gd name="connsiteY957" fmla="*/ 15145 h 777240"/>
                  <a:gd name="connsiteX958" fmla="*/ 252984 w 574721"/>
                  <a:gd name="connsiteY958" fmla="*/ 23337 h 777240"/>
                  <a:gd name="connsiteX959" fmla="*/ 261176 w 574721"/>
                  <a:gd name="connsiteY959" fmla="*/ 31719 h 777240"/>
                  <a:gd name="connsiteX960" fmla="*/ 269558 w 574721"/>
                  <a:gd name="connsiteY960" fmla="*/ 23527 h 777240"/>
                  <a:gd name="connsiteX961" fmla="*/ 269558 w 574721"/>
                  <a:gd name="connsiteY961" fmla="*/ 23432 h 777240"/>
                  <a:gd name="connsiteX962" fmla="*/ 261462 w 574721"/>
                  <a:gd name="connsiteY962" fmla="*/ 16955 h 777240"/>
                  <a:gd name="connsiteX963" fmla="*/ 481299 w 574721"/>
                  <a:gd name="connsiteY963" fmla="*/ 28194 h 777240"/>
                  <a:gd name="connsiteX964" fmla="*/ 470821 w 574721"/>
                  <a:gd name="connsiteY964" fmla="*/ 17526 h 777240"/>
                  <a:gd name="connsiteX965" fmla="*/ 481489 w 574721"/>
                  <a:gd name="connsiteY965" fmla="*/ 7049 h 777240"/>
                  <a:gd name="connsiteX966" fmla="*/ 491967 w 574721"/>
                  <a:gd name="connsiteY966" fmla="*/ 17622 h 777240"/>
                  <a:gd name="connsiteX967" fmla="*/ 483366 w 574721"/>
                  <a:gd name="connsiteY967" fmla="*/ 29852 h 777240"/>
                  <a:gd name="connsiteX968" fmla="*/ 481394 w 574721"/>
                  <a:gd name="connsiteY968" fmla="*/ 30004 h 777240"/>
                  <a:gd name="connsiteX969" fmla="*/ 481299 w 574721"/>
                  <a:gd name="connsiteY969" fmla="*/ 9144 h 777240"/>
                  <a:gd name="connsiteX970" fmla="*/ 473202 w 574721"/>
                  <a:gd name="connsiteY970" fmla="*/ 17431 h 777240"/>
                  <a:gd name="connsiteX971" fmla="*/ 481489 w 574721"/>
                  <a:gd name="connsiteY971" fmla="*/ 25527 h 777240"/>
                  <a:gd name="connsiteX972" fmla="*/ 489585 w 574721"/>
                  <a:gd name="connsiteY972" fmla="*/ 17336 h 777240"/>
                  <a:gd name="connsiteX973" fmla="*/ 481394 w 574721"/>
                  <a:gd name="connsiteY973" fmla="*/ 11240 h 777240"/>
                  <a:gd name="connsiteX974" fmla="*/ 383096 w 574721"/>
                  <a:gd name="connsiteY974" fmla="*/ 21336 h 777240"/>
                  <a:gd name="connsiteX975" fmla="*/ 372333 w 574721"/>
                  <a:gd name="connsiteY975" fmla="*/ 10764 h 777240"/>
                  <a:gd name="connsiteX976" fmla="*/ 382905 w 574721"/>
                  <a:gd name="connsiteY976" fmla="*/ 0 h 777240"/>
                  <a:gd name="connsiteX977" fmla="*/ 393669 w 574721"/>
                  <a:gd name="connsiteY977" fmla="*/ 10573 h 777240"/>
                  <a:gd name="connsiteX978" fmla="*/ 393669 w 574721"/>
                  <a:gd name="connsiteY978" fmla="*/ 10764 h 777240"/>
                  <a:gd name="connsiteX979" fmla="*/ 385191 w 574721"/>
                  <a:gd name="connsiteY979" fmla="*/ 23241 h 777240"/>
                  <a:gd name="connsiteX980" fmla="*/ 383191 w 574721"/>
                  <a:gd name="connsiteY980" fmla="*/ 23432 h 777240"/>
                  <a:gd name="connsiteX981" fmla="*/ 383096 w 574721"/>
                  <a:gd name="connsiteY981" fmla="*/ 2286 h 777240"/>
                  <a:gd name="connsiteX982" fmla="*/ 374714 w 574721"/>
                  <a:gd name="connsiteY982" fmla="*/ 10478 h 777240"/>
                  <a:gd name="connsiteX983" fmla="*/ 382905 w 574721"/>
                  <a:gd name="connsiteY983" fmla="*/ 18860 h 777240"/>
                  <a:gd name="connsiteX984" fmla="*/ 391287 w 574721"/>
                  <a:gd name="connsiteY984" fmla="*/ 10668 h 777240"/>
                  <a:gd name="connsiteX985" fmla="*/ 391287 w 574721"/>
                  <a:gd name="connsiteY985" fmla="*/ 10573 h 777240"/>
                  <a:gd name="connsiteX986" fmla="*/ 383191 w 574721"/>
                  <a:gd name="connsiteY986" fmla="*/ 4572 h 77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</a:cxnLst>
                <a:rect l="l" t="t" r="r" b="b"/>
                <a:pathLst>
                  <a:path w="574721" h="777240">
                    <a:moveTo>
                      <a:pt x="71914" y="777240"/>
                    </a:moveTo>
                    <a:cubicBezTo>
                      <a:pt x="66018" y="777240"/>
                      <a:pt x="61246" y="772468"/>
                      <a:pt x="61246" y="766572"/>
                    </a:cubicBezTo>
                    <a:cubicBezTo>
                      <a:pt x="61246" y="760676"/>
                      <a:pt x="66018" y="755904"/>
                      <a:pt x="71914" y="755904"/>
                    </a:cubicBezTo>
                    <a:cubicBezTo>
                      <a:pt x="77810" y="755904"/>
                      <a:pt x="82582" y="760676"/>
                      <a:pt x="82582" y="766572"/>
                    </a:cubicBezTo>
                    <a:cubicBezTo>
                      <a:pt x="82582" y="772468"/>
                      <a:pt x="77810" y="777240"/>
                      <a:pt x="71914" y="777240"/>
                    </a:cubicBezTo>
                    <a:close/>
                    <a:moveTo>
                      <a:pt x="71914" y="758190"/>
                    </a:moveTo>
                    <a:cubicBezTo>
                      <a:pt x="67342" y="758190"/>
                      <a:pt x="63627" y="761905"/>
                      <a:pt x="63627" y="766477"/>
                    </a:cubicBezTo>
                    <a:cubicBezTo>
                      <a:pt x="63627" y="771059"/>
                      <a:pt x="67342" y="774764"/>
                      <a:pt x="71914" y="774764"/>
                    </a:cubicBezTo>
                    <a:cubicBezTo>
                      <a:pt x="76496" y="774764"/>
                      <a:pt x="80201" y="771049"/>
                      <a:pt x="80201" y="766477"/>
                    </a:cubicBezTo>
                    <a:cubicBezTo>
                      <a:pt x="80201" y="766449"/>
                      <a:pt x="80201" y="766410"/>
                      <a:pt x="80201" y="766382"/>
                    </a:cubicBezTo>
                    <a:cubicBezTo>
                      <a:pt x="80048" y="761915"/>
                      <a:pt x="76381" y="758381"/>
                      <a:pt x="71914" y="758381"/>
                    </a:cubicBezTo>
                    <a:close/>
                    <a:moveTo>
                      <a:pt x="176022" y="772097"/>
                    </a:moveTo>
                    <a:cubicBezTo>
                      <a:pt x="170126" y="772154"/>
                      <a:pt x="165316" y="767420"/>
                      <a:pt x="165259" y="761524"/>
                    </a:cubicBezTo>
                    <a:cubicBezTo>
                      <a:pt x="165212" y="755638"/>
                      <a:pt x="169936" y="750818"/>
                      <a:pt x="175832" y="750761"/>
                    </a:cubicBezTo>
                    <a:cubicBezTo>
                      <a:pt x="181728" y="750713"/>
                      <a:pt x="186538" y="755447"/>
                      <a:pt x="186595" y="761334"/>
                    </a:cubicBezTo>
                    <a:cubicBezTo>
                      <a:pt x="186595" y="761362"/>
                      <a:pt x="186595" y="761400"/>
                      <a:pt x="186595" y="761429"/>
                    </a:cubicBezTo>
                    <a:cubicBezTo>
                      <a:pt x="186595" y="767287"/>
                      <a:pt x="181880" y="772049"/>
                      <a:pt x="176022" y="772097"/>
                    </a:cubicBezTo>
                    <a:close/>
                    <a:moveTo>
                      <a:pt x="176022" y="753047"/>
                    </a:moveTo>
                    <a:cubicBezTo>
                      <a:pt x="171450" y="752999"/>
                      <a:pt x="167698" y="756666"/>
                      <a:pt x="167640" y="761238"/>
                    </a:cubicBezTo>
                    <a:cubicBezTo>
                      <a:pt x="167593" y="765810"/>
                      <a:pt x="171260" y="769563"/>
                      <a:pt x="175832" y="769620"/>
                    </a:cubicBezTo>
                    <a:cubicBezTo>
                      <a:pt x="180413" y="769668"/>
                      <a:pt x="184166" y="766001"/>
                      <a:pt x="184214" y="761429"/>
                    </a:cubicBezTo>
                    <a:cubicBezTo>
                      <a:pt x="184214" y="761362"/>
                      <a:pt x="184214" y="761305"/>
                      <a:pt x="184214" y="761238"/>
                    </a:cubicBezTo>
                    <a:cubicBezTo>
                      <a:pt x="184214" y="756714"/>
                      <a:pt x="180547" y="753047"/>
                      <a:pt x="176022" y="753047"/>
                    </a:cubicBezTo>
                    <a:close/>
                    <a:moveTo>
                      <a:pt x="373761" y="748951"/>
                    </a:moveTo>
                    <a:cubicBezTo>
                      <a:pt x="367865" y="749008"/>
                      <a:pt x="363055" y="744274"/>
                      <a:pt x="362998" y="738378"/>
                    </a:cubicBezTo>
                    <a:cubicBezTo>
                      <a:pt x="362951" y="732482"/>
                      <a:pt x="367684" y="727672"/>
                      <a:pt x="373571" y="727615"/>
                    </a:cubicBezTo>
                    <a:cubicBezTo>
                      <a:pt x="379467" y="727567"/>
                      <a:pt x="384287" y="732301"/>
                      <a:pt x="384334" y="738188"/>
                    </a:cubicBezTo>
                    <a:cubicBezTo>
                      <a:pt x="384334" y="738255"/>
                      <a:pt x="384334" y="738312"/>
                      <a:pt x="384334" y="738378"/>
                    </a:cubicBezTo>
                    <a:cubicBezTo>
                      <a:pt x="384439" y="744217"/>
                      <a:pt x="379791" y="749037"/>
                      <a:pt x="373952" y="749142"/>
                    </a:cubicBezTo>
                    <a:cubicBezTo>
                      <a:pt x="373885" y="749142"/>
                      <a:pt x="373828" y="749142"/>
                      <a:pt x="373761" y="749142"/>
                    </a:cubicBezTo>
                    <a:close/>
                    <a:moveTo>
                      <a:pt x="373761" y="729901"/>
                    </a:moveTo>
                    <a:cubicBezTo>
                      <a:pt x="369189" y="729844"/>
                      <a:pt x="365437" y="733511"/>
                      <a:pt x="365379" y="738093"/>
                    </a:cubicBezTo>
                    <a:cubicBezTo>
                      <a:pt x="365332" y="742665"/>
                      <a:pt x="368999" y="746417"/>
                      <a:pt x="373571" y="746475"/>
                    </a:cubicBezTo>
                    <a:cubicBezTo>
                      <a:pt x="378143" y="746522"/>
                      <a:pt x="381896" y="742855"/>
                      <a:pt x="381953" y="738283"/>
                    </a:cubicBezTo>
                    <a:cubicBezTo>
                      <a:pt x="381953" y="738255"/>
                      <a:pt x="381953" y="738216"/>
                      <a:pt x="381953" y="738188"/>
                    </a:cubicBezTo>
                    <a:cubicBezTo>
                      <a:pt x="381801" y="733778"/>
                      <a:pt x="378171" y="730282"/>
                      <a:pt x="373761" y="730282"/>
                    </a:cubicBezTo>
                    <a:close/>
                    <a:moveTo>
                      <a:pt x="245079" y="744951"/>
                    </a:moveTo>
                    <a:cubicBezTo>
                      <a:pt x="239183" y="745008"/>
                      <a:pt x="234372" y="740274"/>
                      <a:pt x="234315" y="734378"/>
                    </a:cubicBezTo>
                    <a:cubicBezTo>
                      <a:pt x="234268" y="728491"/>
                      <a:pt x="238992" y="723672"/>
                      <a:pt x="244888" y="723615"/>
                    </a:cubicBezTo>
                    <a:cubicBezTo>
                      <a:pt x="250784" y="723567"/>
                      <a:pt x="255594" y="728301"/>
                      <a:pt x="255651" y="734187"/>
                    </a:cubicBezTo>
                    <a:cubicBezTo>
                      <a:pt x="255651" y="734216"/>
                      <a:pt x="255651" y="734254"/>
                      <a:pt x="255651" y="734283"/>
                    </a:cubicBezTo>
                    <a:cubicBezTo>
                      <a:pt x="255861" y="740169"/>
                      <a:pt x="251260" y="745113"/>
                      <a:pt x="245374" y="745322"/>
                    </a:cubicBezTo>
                    <a:cubicBezTo>
                      <a:pt x="245279" y="745332"/>
                      <a:pt x="245174" y="745332"/>
                      <a:pt x="245079" y="745332"/>
                    </a:cubicBezTo>
                    <a:close/>
                    <a:moveTo>
                      <a:pt x="245079" y="725901"/>
                    </a:moveTo>
                    <a:cubicBezTo>
                      <a:pt x="240507" y="725853"/>
                      <a:pt x="236754" y="729520"/>
                      <a:pt x="236697" y="734092"/>
                    </a:cubicBezTo>
                    <a:cubicBezTo>
                      <a:pt x="236649" y="738664"/>
                      <a:pt x="240316" y="742417"/>
                      <a:pt x="244888" y="742474"/>
                    </a:cubicBezTo>
                    <a:cubicBezTo>
                      <a:pt x="249470" y="742522"/>
                      <a:pt x="253222" y="738855"/>
                      <a:pt x="253270" y="734283"/>
                    </a:cubicBezTo>
                    <a:cubicBezTo>
                      <a:pt x="253270" y="734216"/>
                      <a:pt x="253270" y="734159"/>
                      <a:pt x="253270" y="734092"/>
                    </a:cubicBezTo>
                    <a:cubicBezTo>
                      <a:pt x="252927" y="729815"/>
                      <a:pt x="249374" y="726510"/>
                      <a:pt x="245079" y="726472"/>
                    </a:cubicBezTo>
                    <a:close/>
                    <a:moveTo>
                      <a:pt x="21717" y="743522"/>
                    </a:moveTo>
                    <a:cubicBezTo>
                      <a:pt x="15879" y="743465"/>
                      <a:pt x="11192" y="738693"/>
                      <a:pt x="11240" y="732854"/>
                    </a:cubicBezTo>
                    <a:cubicBezTo>
                      <a:pt x="11297" y="727015"/>
                      <a:pt x="16069" y="722329"/>
                      <a:pt x="21908" y="722376"/>
                    </a:cubicBezTo>
                    <a:cubicBezTo>
                      <a:pt x="27709" y="722433"/>
                      <a:pt x="32385" y="727148"/>
                      <a:pt x="32385" y="732949"/>
                    </a:cubicBezTo>
                    <a:cubicBezTo>
                      <a:pt x="32385" y="738788"/>
                      <a:pt x="27651" y="743522"/>
                      <a:pt x="21813" y="743522"/>
                    </a:cubicBezTo>
                    <a:cubicBezTo>
                      <a:pt x="21784" y="743522"/>
                      <a:pt x="21746" y="743522"/>
                      <a:pt x="21717" y="743522"/>
                    </a:cubicBezTo>
                    <a:close/>
                    <a:moveTo>
                      <a:pt x="21717" y="724472"/>
                    </a:moveTo>
                    <a:cubicBezTo>
                      <a:pt x="17193" y="724529"/>
                      <a:pt x="13574" y="728234"/>
                      <a:pt x="13621" y="732759"/>
                    </a:cubicBezTo>
                    <a:cubicBezTo>
                      <a:pt x="13678" y="737283"/>
                      <a:pt x="17384" y="740903"/>
                      <a:pt x="21908" y="740855"/>
                    </a:cubicBezTo>
                    <a:cubicBezTo>
                      <a:pt x="26394" y="740798"/>
                      <a:pt x="30004" y="737150"/>
                      <a:pt x="30004" y="732663"/>
                    </a:cubicBezTo>
                    <a:cubicBezTo>
                      <a:pt x="30004" y="728139"/>
                      <a:pt x="26337" y="724472"/>
                      <a:pt x="21813" y="724472"/>
                    </a:cubicBezTo>
                    <a:cubicBezTo>
                      <a:pt x="21784" y="724472"/>
                      <a:pt x="21746" y="724472"/>
                      <a:pt x="21717" y="724472"/>
                    </a:cubicBezTo>
                    <a:close/>
                    <a:moveTo>
                      <a:pt x="119253" y="740950"/>
                    </a:moveTo>
                    <a:cubicBezTo>
                      <a:pt x="113415" y="740950"/>
                      <a:pt x="108681" y="736216"/>
                      <a:pt x="108681" y="730377"/>
                    </a:cubicBezTo>
                    <a:cubicBezTo>
                      <a:pt x="108681" y="724539"/>
                      <a:pt x="113415" y="719805"/>
                      <a:pt x="119253" y="719805"/>
                    </a:cubicBezTo>
                    <a:cubicBezTo>
                      <a:pt x="125092" y="719805"/>
                      <a:pt x="129826" y="724539"/>
                      <a:pt x="129826" y="730377"/>
                    </a:cubicBezTo>
                    <a:cubicBezTo>
                      <a:pt x="129883" y="736273"/>
                      <a:pt x="125149" y="741083"/>
                      <a:pt x="119253" y="741141"/>
                    </a:cubicBezTo>
                    <a:cubicBezTo>
                      <a:pt x="119253" y="741141"/>
                      <a:pt x="119253" y="741141"/>
                      <a:pt x="119253" y="741141"/>
                    </a:cubicBezTo>
                    <a:close/>
                    <a:moveTo>
                      <a:pt x="119253" y="721900"/>
                    </a:moveTo>
                    <a:cubicBezTo>
                      <a:pt x="114729" y="721900"/>
                      <a:pt x="111062" y="725567"/>
                      <a:pt x="111062" y="730092"/>
                    </a:cubicBezTo>
                    <a:cubicBezTo>
                      <a:pt x="111062" y="734616"/>
                      <a:pt x="114729" y="738283"/>
                      <a:pt x="119253" y="738283"/>
                    </a:cubicBezTo>
                    <a:cubicBezTo>
                      <a:pt x="123778" y="738283"/>
                      <a:pt x="127445" y="734616"/>
                      <a:pt x="127445" y="730092"/>
                    </a:cubicBezTo>
                    <a:cubicBezTo>
                      <a:pt x="127188" y="725758"/>
                      <a:pt x="123597" y="722367"/>
                      <a:pt x="119253" y="722376"/>
                    </a:cubicBezTo>
                    <a:close/>
                    <a:moveTo>
                      <a:pt x="498348" y="731425"/>
                    </a:moveTo>
                    <a:cubicBezTo>
                      <a:pt x="492452" y="731482"/>
                      <a:pt x="487642" y="726748"/>
                      <a:pt x="487585" y="720852"/>
                    </a:cubicBezTo>
                    <a:cubicBezTo>
                      <a:pt x="487538" y="714966"/>
                      <a:pt x="492262" y="710146"/>
                      <a:pt x="498158" y="710089"/>
                    </a:cubicBezTo>
                    <a:cubicBezTo>
                      <a:pt x="504054" y="710041"/>
                      <a:pt x="508864" y="714775"/>
                      <a:pt x="508921" y="720662"/>
                    </a:cubicBezTo>
                    <a:cubicBezTo>
                      <a:pt x="508921" y="720690"/>
                      <a:pt x="508921" y="720728"/>
                      <a:pt x="508921" y="720757"/>
                    </a:cubicBezTo>
                    <a:cubicBezTo>
                      <a:pt x="509131" y="726644"/>
                      <a:pt x="504530" y="731587"/>
                      <a:pt x="498644" y="731797"/>
                    </a:cubicBezTo>
                    <a:cubicBezTo>
                      <a:pt x="498548" y="731806"/>
                      <a:pt x="498444" y="731806"/>
                      <a:pt x="498348" y="731806"/>
                    </a:cubicBezTo>
                    <a:close/>
                    <a:moveTo>
                      <a:pt x="498348" y="712375"/>
                    </a:moveTo>
                    <a:cubicBezTo>
                      <a:pt x="493776" y="712328"/>
                      <a:pt x="490024" y="715995"/>
                      <a:pt x="489966" y="720567"/>
                    </a:cubicBezTo>
                    <a:cubicBezTo>
                      <a:pt x="489919" y="725139"/>
                      <a:pt x="493586" y="728892"/>
                      <a:pt x="498158" y="728949"/>
                    </a:cubicBezTo>
                    <a:cubicBezTo>
                      <a:pt x="502739" y="728996"/>
                      <a:pt x="506492" y="725329"/>
                      <a:pt x="506540" y="720757"/>
                    </a:cubicBezTo>
                    <a:cubicBezTo>
                      <a:pt x="506540" y="720690"/>
                      <a:pt x="506540" y="720633"/>
                      <a:pt x="506540" y="720567"/>
                    </a:cubicBezTo>
                    <a:cubicBezTo>
                      <a:pt x="506235" y="716271"/>
                      <a:pt x="502654" y="712937"/>
                      <a:pt x="498348" y="712947"/>
                    </a:cubicBezTo>
                    <a:close/>
                    <a:moveTo>
                      <a:pt x="317373" y="705708"/>
                    </a:moveTo>
                    <a:cubicBezTo>
                      <a:pt x="311535" y="705708"/>
                      <a:pt x="306801" y="700974"/>
                      <a:pt x="306801" y="695135"/>
                    </a:cubicBezTo>
                    <a:cubicBezTo>
                      <a:pt x="306801" y="689296"/>
                      <a:pt x="311535" y="684562"/>
                      <a:pt x="317373" y="684562"/>
                    </a:cubicBezTo>
                    <a:cubicBezTo>
                      <a:pt x="323212" y="684562"/>
                      <a:pt x="327946" y="689296"/>
                      <a:pt x="327946" y="695135"/>
                    </a:cubicBezTo>
                    <a:cubicBezTo>
                      <a:pt x="328260" y="700964"/>
                      <a:pt x="323793" y="705946"/>
                      <a:pt x="317964" y="706260"/>
                    </a:cubicBezTo>
                    <a:cubicBezTo>
                      <a:pt x="317793" y="706270"/>
                      <a:pt x="317631" y="706279"/>
                      <a:pt x="317469" y="706279"/>
                    </a:cubicBezTo>
                    <a:close/>
                    <a:moveTo>
                      <a:pt x="317373" y="686658"/>
                    </a:moveTo>
                    <a:cubicBezTo>
                      <a:pt x="312849" y="686658"/>
                      <a:pt x="309182" y="690325"/>
                      <a:pt x="309182" y="694849"/>
                    </a:cubicBezTo>
                    <a:cubicBezTo>
                      <a:pt x="309182" y="699374"/>
                      <a:pt x="312849" y="703041"/>
                      <a:pt x="317373" y="703041"/>
                    </a:cubicBezTo>
                    <a:cubicBezTo>
                      <a:pt x="321898" y="703041"/>
                      <a:pt x="325565" y="699374"/>
                      <a:pt x="325565" y="694849"/>
                    </a:cubicBezTo>
                    <a:cubicBezTo>
                      <a:pt x="325127" y="690696"/>
                      <a:pt x="321641" y="687543"/>
                      <a:pt x="317469" y="687515"/>
                    </a:cubicBezTo>
                    <a:close/>
                    <a:moveTo>
                      <a:pt x="175927" y="702660"/>
                    </a:moveTo>
                    <a:cubicBezTo>
                      <a:pt x="170031" y="702707"/>
                      <a:pt x="165221" y="697983"/>
                      <a:pt x="165164" y="692087"/>
                    </a:cubicBezTo>
                    <a:cubicBezTo>
                      <a:pt x="165116" y="686191"/>
                      <a:pt x="169850" y="681381"/>
                      <a:pt x="175737" y="681324"/>
                    </a:cubicBezTo>
                    <a:cubicBezTo>
                      <a:pt x="181633" y="681276"/>
                      <a:pt x="186443" y="686010"/>
                      <a:pt x="186500" y="691896"/>
                    </a:cubicBezTo>
                    <a:cubicBezTo>
                      <a:pt x="186500" y="691963"/>
                      <a:pt x="186500" y="692020"/>
                      <a:pt x="186500" y="692087"/>
                    </a:cubicBezTo>
                    <a:cubicBezTo>
                      <a:pt x="186976" y="697907"/>
                      <a:pt x="182642" y="703012"/>
                      <a:pt x="176822" y="703479"/>
                    </a:cubicBezTo>
                    <a:cubicBezTo>
                      <a:pt x="176556" y="703507"/>
                      <a:pt x="176289" y="703517"/>
                      <a:pt x="176022" y="703517"/>
                    </a:cubicBezTo>
                    <a:close/>
                    <a:moveTo>
                      <a:pt x="175927" y="683610"/>
                    </a:moveTo>
                    <a:cubicBezTo>
                      <a:pt x="171355" y="683552"/>
                      <a:pt x="167602" y="687220"/>
                      <a:pt x="167545" y="691801"/>
                    </a:cubicBezTo>
                    <a:cubicBezTo>
                      <a:pt x="167497" y="696373"/>
                      <a:pt x="171165" y="700126"/>
                      <a:pt x="175737" y="700183"/>
                    </a:cubicBezTo>
                    <a:cubicBezTo>
                      <a:pt x="180309" y="700231"/>
                      <a:pt x="184062" y="696564"/>
                      <a:pt x="184119" y="691992"/>
                    </a:cubicBezTo>
                    <a:cubicBezTo>
                      <a:pt x="184119" y="691963"/>
                      <a:pt x="184119" y="691925"/>
                      <a:pt x="184119" y="691896"/>
                    </a:cubicBezTo>
                    <a:cubicBezTo>
                      <a:pt x="183633" y="687782"/>
                      <a:pt x="180166" y="684676"/>
                      <a:pt x="176022" y="684657"/>
                    </a:cubicBezTo>
                    <a:close/>
                    <a:moveTo>
                      <a:pt x="69438" y="702660"/>
                    </a:moveTo>
                    <a:cubicBezTo>
                      <a:pt x="63542" y="702660"/>
                      <a:pt x="58770" y="697888"/>
                      <a:pt x="58770" y="691992"/>
                    </a:cubicBezTo>
                    <a:cubicBezTo>
                      <a:pt x="58770" y="686096"/>
                      <a:pt x="63551" y="681324"/>
                      <a:pt x="69438" y="681324"/>
                    </a:cubicBezTo>
                    <a:cubicBezTo>
                      <a:pt x="75334" y="681324"/>
                      <a:pt x="80106" y="686096"/>
                      <a:pt x="80106" y="691992"/>
                    </a:cubicBezTo>
                    <a:cubicBezTo>
                      <a:pt x="80106" y="692020"/>
                      <a:pt x="80106" y="692058"/>
                      <a:pt x="80106" y="692087"/>
                    </a:cubicBezTo>
                    <a:cubicBezTo>
                      <a:pt x="80582" y="697907"/>
                      <a:pt x="76248" y="703012"/>
                      <a:pt x="70428" y="703479"/>
                    </a:cubicBezTo>
                    <a:cubicBezTo>
                      <a:pt x="70123" y="703507"/>
                      <a:pt x="69828" y="703517"/>
                      <a:pt x="69533" y="703517"/>
                    </a:cubicBezTo>
                    <a:close/>
                    <a:moveTo>
                      <a:pt x="69438" y="683610"/>
                    </a:moveTo>
                    <a:cubicBezTo>
                      <a:pt x="64866" y="683610"/>
                      <a:pt x="61151" y="687324"/>
                      <a:pt x="61151" y="691896"/>
                    </a:cubicBezTo>
                    <a:cubicBezTo>
                      <a:pt x="61151" y="696468"/>
                      <a:pt x="64866" y="700183"/>
                      <a:pt x="69438" y="700183"/>
                    </a:cubicBezTo>
                    <a:cubicBezTo>
                      <a:pt x="74010" y="700183"/>
                      <a:pt x="77724" y="696468"/>
                      <a:pt x="77724" y="691896"/>
                    </a:cubicBezTo>
                    <a:cubicBezTo>
                      <a:pt x="77201" y="687772"/>
                      <a:pt x="73695" y="684676"/>
                      <a:pt x="69533" y="684657"/>
                    </a:cubicBezTo>
                    <a:close/>
                    <a:moveTo>
                      <a:pt x="432721" y="695802"/>
                    </a:moveTo>
                    <a:cubicBezTo>
                      <a:pt x="426882" y="695744"/>
                      <a:pt x="422196" y="690972"/>
                      <a:pt x="422244" y="685134"/>
                    </a:cubicBezTo>
                    <a:cubicBezTo>
                      <a:pt x="422301" y="679295"/>
                      <a:pt x="427073" y="674608"/>
                      <a:pt x="432912" y="674656"/>
                    </a:cubicBezTo>
                    <a:cubicBezTo>
                      <a:pt x="438712" y="674713"/>
                      <a:pt x="443389" y="679428"/>
                      <a:pt x="443389" y="685229"/>
                    </a:cubicBezTo>
                    <a:cubicBezTo>
                      <a:pt x="443970" y="691039"/>
                      <a:pt x="439722" y="696221"/>
                      <a:pt x="433912" y="696802"/>
                    </a:cubicBezTo>
                    <a:cubicBezTo>
                      <a:pt x="433550" y="696830"/>
                      <a:pt x="433188" y="696849"/>
                      <a:pt x="432816" y="696849"/>
                    </a:cubicBezTo>
                    <a:close/>
                    <a:moveTo>
                      <a:pt x="432721" y="676752"/>
                    </a:moveTo>
                    <a:cubicBezTo>
                      <a:pt x="428197" y="676809"/>
                      <a:pt x="424577" y="680514"/>
                      <a:pt x="424625" y="685038"/>
                    </a:cubicBezTo>
                    <a:cubicBezTo>
                      <a:pt x="424682" y="689563"/>
                      <a:pt x="428387" y="693182"/>
                      <a:pt x="432912" y="693135"/>
                    </a:cubicBezTo>
                    <a:cubicBezTo>
                      <a:pt x="437398" y="693077"/>
                      <a:pt x="441008" y="689429"/>
                      <a:pt x="441008" y="684943"/>
                    </a:cubicBezTo>
                    <a:cubicBezTo>
                      <a:pt x="440351" y="680943"/>
                      <a:pt x="436864" y="678028"/>
                      <a:pt x="432816" y="678085"/>
                    </a:cubicBezTo>
                    <a:close/>
                    <a:moveTo>
                      <a:pt x="544259" y="679990"/>
                    </a:moveTo>
                    <a:cubicBezTo>
                      <a:pt x="538363" y="680047"/>
                      <a:pt x="533553" y="675313"/>
                      <a:pt x="533496" y="669417"/>
                    </a:cubicBezTo>
                    <a:cubicBezTo>
                      <a:pt x="533448" y="663531"/>
                      <a:pt x="538172" y="658711"/>
                      <a:pt x="544068" y="658654"/>
                    </a:cubicBezTo>
                    <a:cubicBezTo>
                      <a:pt x="549964" y="658607"/>
                      <a:pt x="554774" y="663340"/>
                      <a:pt x="554832" y="669227"/>
                    </a:cubicBezTo>
                    <a:cubicBezTo>
                      <a:pt x="554832" y="669255"/>
                      <a:pt x="554832" y="669294"/>
                      <a:pt x="554832" y="669322"/>
                    </a:cubicBezTo>
                    <a:cubicBezTo>
                      <a:pt x="555565" y="675171"/>
                      <a:pt x="551431" y="680504"/>
                      <a:pt x="545583" y="681238"/>
                    </a:cubicBezTo>
                    <a:cubicBezTo>
                      <a:pt x="545173" y="681295"/>
                      <a:pt x="544764" y="681324"/>
                      <a:pt x="544354" y="681324"/>
                    </a:cubicBezTo>
                    <a:close/>
                    <a:moveTo>
                      <a:pt x="544259" y="660940"/>
                    </a:moveTo>
                    <a:cubicBezTo>
                      <a:pt x="539687" y="660892"/>
                      <a:pt x="535934" y="664560"/>
                      <a:pt x="535877" y="669132"/>
                    </a:cubicBezTo>
                    <a:cubicBezTo>
                      <a:pt x="535829" y="673704"/>
                      <a:pt x="539496" y="677456"/>
                      <a:pt x="544068" y="677514"/>
                    </a:cubicBezTo>
                    <a:cubicBezTo>
                      <a:pt x="548650" y="677561"/>
                      <a:pt x="552403" y="673894"/>
                      <a:pt x="552450" y="669322"/>
                    </a:cubicBezTo>
                    <a:cubicBezTo>
                      <a:pt x="552450" y="669255"/>
                      <a:pt x="552450" y="669198"/>
                      <a:pt x="552450" y="669132"/>
                    </a:cubicBezTo>
                    <a:cubicBezTo>
                      <a:pt x="551679" y="665264"/>
                      <a:pt x="548298" y="662483"/>
                      <a:pt x="544354" y="662464"/>
                    </a:cubicBezTo>
                    <a:close/>
                    <a:moveTo>
                      <a:pt x="244983" y="665226"/>
                    </a:moveTo>
                    <a:cubicBezTo>
                      <a:pt x="239087" y="665283"/>
                      <a:pt x="234277" y="660550"/>
                      <a:pt x="234220" y="654654"/>
                    </a:cubicBezTo>
                    <a:cubicBezTo>
                      <a:pt x="234172" y="648767"/>
                      <a:pt x="238897" y="643948"/>
                      <a:pt x="244793" y="643890"/>
                    </a:cubicBezTo>
                    <a:cubicBezTo>
                      <a:pt x="250689" y="643843"/>
                      <a:pt x="255499" y="648577"/>
                      <a:pt x="255556" y="654463"/>
                    </a:cubicBezTo>
                    <a:cubicBezTo>
                      <a:pt x="255556" y="654492"/>
                      <a:pt x="255556" y="654530"/>
                      <a:pt x="255556" y="654558"/>
                    </a:cubicBezTo>
                    <a:cubicBezTo>
                      <a:pt x="256394" y="660388"/>
                      <a:pt x="252356" y="665798"/>
                      <a:pt x="246526" y="666646"/>
                    </a:cubicBezTo>
                    <a:cubicBezTo>
                      <a:pt x="246041" y="666712"/>
                      <a:pt x="245564" y="666750"/>
                      <a:pt x="245079" y="666750"/>
                    </a:cubicBezTo>
                    <a:close/>
                    <a:moveTo>
                      <a:pt x="244983" y="646176"/>
                    </a:moveTo>
                    <a:cubicBezTo>
                      <a:pt x="240411" y="646129"/>
                      <a:pt x="236659" y="649796"/>
                      <a:pt x="236601" y="654368"/>
                    </a:cubicBezTo>
                    <a:cubicBezTo>
                      <a:pt x="236554" y="658940"/>
                      <a:pt x="240221" y="662693"/>
                      <a:pt x="244793" y="662750"/>
                    </a:cubicBezTo>
                    <a:cubicBezTo>
                      <a:pt x="249374" y="662797"/>
                      <a:pt x="253127" y="659130"/>
                      <a:pt x="253175" y="654558"/>
                    </a:cubicBezTo>
                    <a:cubicBezTo>
                      <a:pt x="253175" y="654492"/>
                      <a:pt x="253175" y="654435"/>
                      <a:pt x="253175" y="654368"/>
                    </a:cubicBezTo>
                    <a:cubicBezTo>
                      <a:pt x="252175" y="650729"/>
                      <a:pt x="248851" y="648224"/>
                      <a:pt x="245079" y="648272"/>
                    </a:cubicBezTo>
                    <a:close/>
                    <a:moveTo>
                      <a:pt x="362427" y="660750"/>
                    </a:moveTo>
                    <a:cubicBezTo>
                      <a:pt x="356531" y="660807"/>
                      <a:pt x="351721" y="656073"/>
                      <a:pt x="351663" y="650177"/>
                    </a:cubicBezTo>
                    <a:cubicBezTo>
                      <a:pt x="351616" y="644290"/>
                      <a:pt x="356340" y="639471"/>
                      <a:pt x="362236" y="639414"/>
                    </a:cubicBezTo>
                    <a:cubicBezTo>
                      <a:pt x="368132" y="639366"/>
                      <a:pt x="372942" y="644100"/>
                      <a:pt x="372999" y="649986"/>
                    </a:cubicBezTo>
                    <a:cubicBezTo>
                      <a:pt x="372999" y="650015"/>
                      <a:pt x="372999" y="650053"/>
                      <a:pt x="372999" y="650082"/>
                    </a:cubicBezTo>
                    <a:cubicBezTo>
                      <a:pt x="373942" y="655901"/>
                      <a:pt x="369999" y="661378"/>
                      <a:pt x="364189" y="662321"/>
                    </a:cubicBezTo>
                    <a:cubicBezTo>
                      <a:pt x="363636" y="662416"/>
                      <a:pt x="363074" y="662464"/>
                      <a:pt x="362522" y="662464"/>
                    </a:cubicBezTo>
                    <a:close/>
                    <a:moveTo>
                      <a:pt x="362427" y="641700"/>
                    </a:moveTo>
                    <a:cubicBezTo>
                      <a:pt x="357855" y="641652"/>
                      <a:pt x="354102" y="645319"/>
                      <a:pt x="354045" y="649891"/>
                    </a:cubicBezTo>
                    <a:cubicBezTo>
                      <a:pt x="353997" y="654463"/>
                      <a:pt x="357664" y="658216"/>
                      <a:pt x="362236" y="658273"/>
                    </a:cubicBezTo>
                    <a:cubicBezTo>
                      <a:pt x="366818" y="658321"/>
                      <a:pt x="370571" y="654654"/>
                      <a:pt x="370618" y="650082"/>
                    </a:cubicBezTo>
                    <a:cubicBezTo>
                      <a:pt x="370618" y="650015"/>
                      <a:pt x="370618" y="649958"/>
                      <a:pt x="370618" y="649891"/>
                    </a:cubicBezTo>
                    <a:cubicBezTo>
                      <a:pt x="369694" y="646176"/>
                      <a:pt x="366351" y="643576"/>
                      <a:pt x="362522" y="643605"/>
                    </a:cubicBezTo>
                    <a:close/>
                    <a:moveTo>
                      <a:pt x="117063" y="660750"/>
                    </a:moveTo>
                    <a:cubicBezTo>
                      <a:pt x="111167" y="660807"/>
                      <a:pt x="106357" y="656073"/>
                      <a:pt x="106299" y="650177"/>
                    </a:cubicBezTo>
                    <a:cubicBezTo>
                      <a:pt x="106252" y="644290"/>
                      <a:pt x="110976" y="639471"/>
                      <a:pt x="116872" y="639414"/>
                    </a:cubicBezTo>
                    <a:cubicBezTo>
                      <a:pt x="122768" y="639366"/>
                      <a:pt x="127578" y="644100"/>
                      <a:pt x="127635" y="649986"/>
                    </a:cubicBezTo>
                    <a:cubicBezTo>
                      <a:pt x="127635" y="650015"/>
                      <a:pt x="127635" y="650053"/>
                      <a:pt x="127635" y="650082"/>
                    </a:cubicBezTo>
                    <a:cubicBezTo>
                      <a:pt x="128578" y="655901"/>
                      <a:pt x="124635" y="661378"/>
                      <a:pt x="118825" y="662321"/>
                    </a:cubicBezTo>
                    <a:cubicBezTo>
                      <a:pt x="118272" y="662416"/>
                      <a:pt x="117710" y="662464"/>
                      <a:pt x="117158" y="662464"/>
                    </a:cubicBezTo>
                    <a:close/>
                    <a:moveTo>
                      <a:pt x="117063" y="641700"/>
                    </a:moveTo>
                    <a:cubicBezTo>
                      <a:pt x="112491" y="641652"/>
                      <a:pt x="108738" y="645319"/>
                      <a:pt x="108681" y="649891"/>
                    </a:cubicBezTo>
                    <a:cubicBezTo>
                      <a:pt x="108633" y="654463"/>
                      <a:pt x="112300" y="658216"/>
                      <a:pt x="116872" y="658273"/>
                    </a:cubicBezTo>
                    <a:cubicBezTo>
                      <a:pt x="121454" y="658321"/>
                      <a:pt x="125207" y="654654"/>
                      <a:pt x="125254" y="650082"/>
                    </a:cubicBezTo>
                    <a:cubicBezTo>
                      <a:pt x="125254" y="650015"/>
                      <a:pt x="125254" y="649958"/>
                      <a:pt x="125254" y="649891"/>
                    </a:cubicBezTo>
                    <a:cubicBezTo>
                      <a:pt x="124330" y="646176"/>
                      <a:pt x="120987" y="643576"/>
                      <a:pt x="117158" y="643605"/>
                    </a:cubicBezTo>
                    <a:close/>
                    <a:moveTo>
                      <a:pt x="10764" y="660750"/>
                    </a:moveTo>
                    <a:cubicBezTo>
                      <a:pt x="4868" y="660807"/>
                      <a:pt x="58" y="656073"/>
                      <a:pt x="0" y="650177"/>
                    </a:cubicBezTo>
                    <a:cubicBezTo>
                      <a:pt x="-47" y="644290"/>
                      <a:pt x="4677" y="639471"/>
                      <a:pt x="10573" y="639414"/>
                    </a:cubicBezTo>
                    <a:cubicBezTo>
                      <a:pt x="16469" y="639366"/>
                      <a:pt x="21279" y="644100"/>
                      <a:pt x="21336" y="649986"/>
                    </a:cubicBezTo>
                    <a:cubicBezTo>
                      <a:pt x="21336" y="650015"/>
                      <a:pt x="21336" y="650053"/>
                      <a:pt x="21336" y="650082"/>
                    </a:cubicBezTo>
                    <a:cubicBezTo>
                      <a:pt x="22336" y="655835"/>
                      <a:pt x="18479" y="661312"/>
                      <a:pt x="12726" y="662312"/>
                    </a:cubicBezTo>
                    <a:cubicBezTo>
                      <a:pt x="12116" y="662416"/>
                      <a:pt x="11488" y="662464"/>
                      <a:pt x="10859" y="662464"/>
                    </a:cubicBezTo>
                    <a:close/>
                    <a:moveTo>
                      <a:pt x="10764" y="641700"/>
                    </a:moveTo>
                    <a:cubicBezTo>
                      <a:pt x="6192" y="641652"/>
                      <a:pt x="2439" y="645319"/>
                      <a:pt x="2382" y="649891"/>
                    </a:cubicBezTo>
                    <a:cubicBezTo>
                      <a:pt x="2334" y="654463"/>
                      <a:pt x="6001" y="658216"/>
                      <a:pt x="10573" y="658273"/>
                    </a:cubicBezTo>
                    <a:cubicBezTo>
                      <a:pt x="15155" y="658321"/>
                      <a:pt x="18907" y="654654"/>
                      <a:pt x="18955" y="650082"/>
                    </a:cubicBezTo>
                    <a:cubicBezTo>
                      <a:pt x="18955" y="650015"/>
                      <a:pt x="18955" y="649958"/>
                      <a:pt x="18955" y="649891"/>
                    </a:cubicBezTo>
                    <a:cubicBezTo>
                      <a:pt x="18060" y="646157"/>
                      <a:pt x="14697" y="643547"/>
                      <a:pt x="10859" y="643605"/>
                    </a:cubicBezTo>
                    <a:close/>
                    <a:moveTo>
                      <a:pt x="479394" y="642652"/>
                    </a:moveTo>
                    <a:cubicBezTo>
                      <a:pt x="473555" y="642595"/>
                      <a:pt x="468868" y="637823"/>
                      <a:pt x="468916" y="631984"/>
                    </a:cubicBezTo>
                    <a:cubicBezTo>
                      <a:pt x="468973" y="626145"/>
                      <a:pt x="473745" y="621459"/>
                      <a:pt x="479584" y="621507"/>
                    </a:cubicBezTo>
                    <a:cubicBezTo>
                      <a:pt x="485385" y="621564"/>
                      <a:pt x="490062" y="626279"/>
                      <a:pt x="490062" y="632079"/>
                    </a:cubicBezTo>
                    <a:cubicBezTo>
                      <a:pt x="491119" y="637823"/>
                      <a:pt x="487309" y="643328"/>
                      <a:pt x="481565" y="644386"/>
                    </a:cubicBezTo>
                    <a:cubicBezTo>
                      <a:pt x="480880" y="644509"/>
                      <a:pt x="480184" y="644567"/>
                      <a:pt x="479489" y="644557"/>
                    </a:cubicBezTo>
                    <a:close/>
                    <a:moveTo>
                      <a:pt x="479394" y="623602"/>
                    </a:moveTo>
                    <a:cubicBezTo>
                      <a:pt x="474869" y="623659"/>
                      <a:pt x="471250" y="627364"/>
                      <a:pt x="471297" y="631889"/>
                    </a:cubicBezTo>
                    <a:cubicBezTo>
                      <a:pt x="471355" y="636413"/>
                      <a:pt x="475060" y="640033"/>
                      <a:pt x="479584" y="639985"/>
                    </a:cubicBezTo>
                    <a:cubicBezTo>
                      <a:pt x="484070" y="639928"/>
                      <a:pt x="487680" y="636280"/>
                      <a:pt x="487680" y="631794"/>
                    </a:cubicBezTo>
                    <a:cubicBezTo>
                      <a:pt x="486671" y="628136"/>
                      <a:pt x="483280" y="625660"/>
                      <a:pt x="479489" y="625793"/>
                    </a:cubicBezTo>
                    <a:close/>
                    <a:moveTo>
                      <a:pt x="293847" y="626269"/>
                    </a:moveTo>
                    <a:cubicBezTo>
                      <a:pt x="287951" y="626269"/>
                      <a:pt x="283179" y="621497"/>
                      <a:pt x="283179" y="615601"/>
                    </a:cubicBezTo>
                    <a:cubicBezTo>
                      <a:pt x="283179" y="609705"/>
                      <a:pt x="287960" y="604933"/>
                      <a:pt x="293847" y="604933"/>
                    </a:cubicBezTo>
                    <a:cubicBezTo>
                      <a:pt x="299743" y="604933"/>
                      <a:pt x="304515" y="609705"/>
                      <a:pt x="304515" y="615601"/>
                    </a:cubicBezTo>
                    <a:cubicBezTo>
                      <a:pt x="304515" y="615630"/>
                      <a:pt x="304515" y="615668"/>
                      <a:pt x="304515" y="615696"/>
                    </a:cubicBezTo>
                    <a:cubicBezTo>
                      <a:pt x="305724" y="621411"/>
                      <a:pt x="302076" y="627022"/>
                      <a:pt x="296361" y="628231"/>
                    </a:cubicBezTo>
                    <a:cubicBezTo>
                      <a:pt x="295694" y="628374"/>
                      <a:pt x="295009" y="628450"/>
                      <a:pt x="294323" y="628460"/>
                    </a:cubicBezTo>
                    <a:close/>
                    <a:moveTo>
                      <a:pt x="293847" y="607219"/>
                    </a:moveTo>
                    <a:cubicBezTo>
                      <a:pt x="289275" y="607219"/>
                      <a:pt x="285560" y="610934"/>
                      <a:pt x="285560" y="615506"/>
                    </a:cubicBezTo>
                    <a:cubicBezTo>
                      <a:pt x="285560" y="620078"/>
                      <a:pt x="289275" y="623793"/>
                      <a:pt x="293847" y="623793"/>
                    </a:cubicBezTo>
                    <a:cubicBezTo>
                      <a:pt x="298419" y="623793"/>
                      <a:pt x="302133" y="620078"/>
                      <a:pt x="302133" y="615506"/>
                    </a:cubicBezTo>
                    <a:cubicBezTo>
                      <a:pt x="301095" y="612048"/>
                      <a:pt x="297933" y="609658"/>
                      <a:pt x="294323" y="609600"/>
                    </a:cubicBezTo>
                    <a:close/>
                    <a:moveTo>
                      <a:pt x="179547" y="626269"/>
                    </a:moveTo>
                    <a:cubicBezTo>
                      <a:pt x="173651" y="626269"/>
                      <a:pt x="168879" y="621497"/>
                      <a:pt x="168879" y="615601"/>
                    </a:cubicBezTo>
                    <a:cubicBezTo>
                      <a:pt x="168879" y="609705"/>
                      <a:pt x="173660" y="604933"/>
                      <a:pt x="179547" y="604933"/>
                    </a:cubicBezTo>
                    <a:cubicBezTo>
                      <a:pt x="185443" y="604933"/>
                      <a:pt x="190215" y="609705"/>
                      <a:pt x="190215" y="615601"/>
                    </a:cubicBezTo>
                    <a:cubicBezTo>
                      <a:pt x="190215" y="615630"/>
                      <a:pt x="190215" y="615668"/>
                      <a:pt x="190215" y="615696"/>
                    </a:cubicBezTo>
                    <a:cubicBezTo>
                      <a:pt x="191434" y="621411"/>
                      <a:pt x="187786" y="627022"/>
                      <a:pt x="182080" y="628241"/>
                    </a:cubicBezTo>
                    <a:cubicBezTo>
                      <a:pt x="181185" y="628431"/>
                      <a:pt x="180271" y="628508"/>
                      <a:pt x="179356" y="628460"/>
                    </a:cubicBezTo>
                    <a:close/>
                    <a:moveTo>
                      <a:pt x="179547" y="607219"/>
                    </a:moveTo>
                    <a:cubicBezTo>
                      <a:pt x="174975" y="607219"/>
                      <a:pt x="171260" y="610934"/>
                      <a:pt x="171260" y="615506"/>
                    </a:cubicBezTo>
                    <a:cubicBezTo>
                      <a:pt x="171260" y="620078"/>
                      <a:pt x="174975" y="623793"/>
                      <a:pt x="179547" y="623793"/>
                    </a:cubicBezTo>
                    <a:cubicBezTo>
                      <a:pt x="184119" y="623793"/>
                      <a:pt x="187833" y="620078"/>
                      <a:pt x="187833" y="615506"/>
                    </a:cubicBezTo>
                    <a:cubicBezTo>
                      <a:pt x="186729" y="611801"/>
                      <a:pt x="183214" y="609353"/>
                      <a:pt x="179356" y="609600"/>
                    </a:cubicBezTo>
                    <a:close/>
                    <a:moveTo>
                      <a:pt x="62675" y="623412"/>
                    </a:moveTo>
                    <a:cubicBezTo>
                      <a:pt x="56779" y="623412"/>
                      <a:pt x="52007" y="618640"/>
                      <a:pt x="52007" y="612744"/>
                    </a:cubicBezTo>
                    <a:cubicBezTo>
                      <a:pt x="52007" y="606848"/>
                      <a:pt x="56779" y="602076"/>
                      <a:pt x="62675" y="602076"/>
                    </a:cubicBezTo>
                    <a:cubicBezTo>
                      <a:pt x="68571" y="602076"/>
                      <a:pt x="73343" y="606848"/>
                      <a:pt x="73343" y="612744"/>
                    </a:cubicBezTo>
                    <a:cubicBezTo>
                      <a:pt x="74667" y="618487"/>
                      <a:pt x="71076" y="624212"/>
                      <a:pt x="65342" y="625536"/>
                    </a:cubicBezTo>
                    <a:cubicBezTo>
                      <a:pt x="64399" y="625745"/>
                      <a:pt x="63446" y="625831"/>
                      <a:pt x="62484" y="625793"/>
                    </a:cubicBezTo>
                    <a:close/>
                    <a:moveTo>
                      <a:pt x="62675" y="604362"/>
                    </a:moveTo>
                    <a:cubicBezTo>
                      <a:pt x="58103" y="604362"/>
                      <a:pt x="54388" y="608076"/>
                      <a:pt x="54388" y="612648"/>
                    </a:cubicBezTo>
                    <a:cubicBezTo>
                      <a:pt x="54388" y="617230"/>
                      <a:pt x="58103" y="620935"/>
                      <a:pt x="62675" y="620935"/>
                    </a:cubicBezTo>
                    <a:cubicBezTo>
                      <a:pt x="67256" y="620935"/>
                      <a:pt x="70962" y="617220"/>
                      <a:pt x="70962" y="612648"/>
                    </a:cubicBezTo>
                    <a:cubicBezTo>
                      <a:pt x="70962" y="612620"/>
                      <a:pt x="70962" y="612582"/>
                      <a:pt x="70962" y="612553"/>
                    </a:cubicBezTo>
                    <a:cubicBezTo>
                      <a:pt x="69752" y="608962"/>
                      <a:pt x="66266" y="606648"/>
                      <a:pt x="62484" y="606933"/>
                    </a:cubicBezTo>
                    <a:close/>
                    <a:moveTo>
                      <a:pt x="416433" y="613887"/>
                    </a:moveTo>
                    <a:cubicBezTo>
                      <a:pt x="410537" y="613934"/>
                      <a:pt x="405727" y="609210"/>
                      <a:pt x="405670" y="603314"/>
                    </a:cubicBezTo>
                    <a:cubicBezTo>
                      <a:pt x="405622" y="597418"/>
                      <a:pt x="410357" y="592608"/>
                      <a:pt x="416243" y="592551"/>
                    </a:cubicBezTo>
                    <a:cubicBezTo>
                      <a:pt x="422139" y="592503"/>
                      <a:pt x="426959" y="597237"/>
                      <a:pt x="427006" y="603123"/>
                    </a:cubicBezTo>
                    <a:cubicBezTo>
                      <a:pt x="427006" y="603190"/>
                      <a:pt x="427006" y="603247"/>
                      <a:pt x="427006" y="603314"/>
                    </a:cubicBezTo>
                    <a:cubicBezTo>
                      <a:pt x="428378" y="608991"/>
                      <a:pt x="424892" y="614706"/>
                      <a:pt x="419215" y="616077"/>
                    </a:cubicBezTo>
                    <a:cubicBezTo>
                      <a:pt x="418243" y="616316"/>
                      <a:pt x="417243" y="616411"/>
                      <a:pt x="416243" y="616363"/>
                    </a:cubicBezTo>
                    <a:close/>
                    <a:moveTo>
                      <a:pt x="416433" y="594837"/>
                    </a:moveTo>
                    <a:cubicBezTo>
                      <a:pt x="411861" y="594779"/>
                      <a:pt x="408109" y="598447"/>
                      <a:pt x="408051" y="603028"/>
                    </a:cubicBezTo>
                    <a:cubicBezTo>
                      <a:pt x="408004" y="607600"/>
                      <a:pt x="411671" y="611353"/>
                      <a:pt x="416243" y="611410"/>
                    </a:cubicBezTo>
                    <a:cubicBezTo>
                      <a:pt x="420815" y="611458"/>
                      <a:pt x="424568" y="607791"/>
                      <a:pt x="424625" y="603219"/>
                    </a:cubicBezTo>
                    <a:cubicBezTo>
                      <a:pt x="424625" y="603190"/>
                      <a:pt x="424625" y="603152"/>
                      <a:pt x="424625" y="603123"/>
                    </a:cubicBezTo>
                    <a:cubicBezTo>
                      <a:pt x="423453" y="599551"/>
                      <a:pt x="419996" y="597227"/>
                      <a:pt x="416243" y="597504"/>
                    </a:cubicBezTo>
                    <a:close/>
                    <a:moveTo>
                      <a:pt x="529114" y="589979"/>
                    </a:moveTo>
                    <a:cubicBezTo>
                      <a:pt x="523218" y="589979"/>
                      <a:pt x="518446" y="585207"/>
                      <a:pt x="518446" y="579311"/>
                    </a:cubicBezTo>
                    <a:cubicBezTo>
                      <a:pt x="518446" y="573415"/>
                      <a:pt x="523218" y="568643"/>
                      <a:pt x="529114" y="568643"/>
                    </a:cubicBezTo>
                    <a:cubicBezTo>
                      <a:pt x="535010" y="568643"/>
                      <a:pt x="539782" y="573415"/>
                      <a:pt x="539782" y="579311"/>
                    </a:cubicBezTo>
                    <a:cubicBezTo>
                      <a:pt x="541259" y="585016"/>
                      <a:pt x="537839" y="590836"/>
                      <a:pt x="532134" y="592312"/>
                    </a:cubicBezTo>
                    <a:cubicBezTo>
                      <a:pt x="531086" y="592589"/>
                      <a:pt x="530010" y="592703"/>
                      <a:pt x="528924" y="592646"/>
                    </a:cubicBezTo>
                    <a:close/>
                    <a:moveTo>
                      <a:pt x="529114" y="570929"/>
                    </a:moveTo>
                    <a:cubicBezTo>
                      <a:pt x="524542" y="570929"/>
                      <a:pt x="520827" y="574644"/>
                      <a:pt x="520827" y="579216"/>
                    </a:cubicBezTo>
                    <a:cubicBezTo>
                      <a:pt x="520827" y="583797"/>
                      <a:pt x="524542" y="587502"/>
                      <a:pt x="529114" y="587502"/>
                    </a:cubicBezTo>
                    <a:cubicBezTo>
                      <a:pt x="533696" y="587502"/>
                      <a:pt x="537401" y="583788"/>
                      <a:pt x="537401" y="579216"/>
                    </a:cubicBezTo>
                    <a:cubicBezTo>
                      <a:pt x="537401" y="579187"/>
                      <a:pt x="537401" y="579149"/>
                      <a:pt x="537401" y="579120"/>
                    </a:cubicBezTo>
                    <a:cubicBezTo>
                      <a:pt x="536086" y="575644"/>
                      <a:pt x="532629" y="573462"/>
                      <a:pt x="528924" y="573786"/>
                    </a:cubicBezTo>
                    <a:close/>
                    <a:moveTo>
                      <a:pt x="235839" y="587312"/>
                    </a:moveTo>
                    <a:cubicBezTo>
                      <a:pt x="229943" y="587359"/>
                      <a:pt x="225133" y="582635"/>
                      <a:pt x="225076" y="576739"/>
                    </a:cubicBezTo>
                    <a:cubicBezTo>
                      <a:pt x="225029" y="570843"/>
                      <a:pt x="229762" y="566033"/>
                      <a:pt x="235649" y="565976"/>
                    </a:cubicBezTo>
                    <a:cubicBezTo>
                      <a:pt x="241545" y="565928"/>
                      <a:pt x="246364" y="570662"/>
                      <a:pt x="246412" y="576549"/>
                    </a:cubicBezTo>
                    <a:cubicBezTo>
                      <a:pt x="246412" y="576615"/>
                      <a:pt x="246412" y="576672"/>
                      <a:pt x="246412" y="576739"/>
                    </a:cubicBezTo>
                    <a:cubicBezTo>
                      <a:pt x="248003" y="582359"/>
                      <a:pt x="244726" y="588198"/>
                      <a:pt x="239116" y="589788"/>
                    </a:cubicBezTo>
                    <a:cubicBezTo>
                      <a:pt x="237983" y="590103"/>
                      <a:pt x="236820" y="590236"/>
                      <a:pt x="235649" y="590169"/>
                    </a:cubicBezTo>
                    <a:close/>
                    <a:moveTo>
                      <a:pt x="235839" y="568262"/>
                    </a:moveTo>
                    <a:cubicBezTo>
                      <a:pt x="231267" y="568205"/>
                      <a:pt x="227514" y="571872"/>
                      <a:pt x="227457" y="576453"/>
                    </a:cubicBezTo>
                    <a:cubicBezTo>
                      <a:pt x="227410" y="581025"/>
                      <a:pt x="231077" y="584778"/>
                      <a:pt x="235649" y="584835"/>
                    </a:cubicBezTo>
                    <a:cubicBezTo>
                      <a:pt x="240221" y="584883"/>
                      <a:pt x="243974" y="581216"/>
                      <a:pt x="244031" y="576644"/>
                    </a:cubicBezTo>
                    <a:cubicBezTo>
                      <a:pt x="244031" y="576615"/>
                      <a:pt x="244031" y="576577"/>
                      <a:pt x="244031" y="576549"/>
                    </a:cubicBezTo>
                    <a:cubicBezTo>
                      <a:pt x="242726" y="573120"/>
                      <a:pt x="239297" y="570986"/>
                      <a:pt x="235649" y="571310"/>
                    </a:cubicBezTo>
                    <a:close/>
                    <a:moveTo>
                      <a:pt x="121539" y="585883"/>
                    </a:moveTo>
                    <a:cubicBezTo>
                      <a:pt x="115643" y="585931"/>
                      <a:pt x="110833" y="581206"/>
                      <a:pt x="110776" y="575310"/>
                    </a:cubicBezTo>
                    <a:cubicBezTo>
                      <a:pt x="110728" y="569414"/>
                      <a:pt x="115462" y="564604"/>
                      <a:pt x="121349" y="564547"/>
                    </a:cubicBezTo>
                    <a:cubicBezTo>
                      <a:pt x="127245" y="564500"/>
                      <a:pt x="132064" y="569233"/>
                      <a:pt x="132112" y="575120"/>
                    </a:cubicBezTo>
                    <a:cubicBezTo>
                      <a:pt x="132112" y="575187"/>
                      <a:pt x="132112" y="575244"/>
                      <a:pt x="132112" y="575310"/>
                    </a:cubicBezTo>
                    <a:cubicBezTo>
                      <a:pt x="133760" y="580968"/>
                      <a:pt x="130502" y="586883"/>
                      <a:pt x="124845" y="588531"/>
                    </a:cubicBezTo>
                    <a:cubicBezTo>
                      <a:pt x="123644" y="588874"/>
                      <a:pt x="122397" y="589017"/>
                      <a:pt x="121158" y="588931"/>
                    </a:cubicBezTo>
                    <a:close/>
                    <a:moveTo>
                      <a:pt x="121539" y="566833"/>
                    </a:moveTo>
                    <a:cubicBezTo>
                      <a:pt x="116967" y="566776"/>
                      <a:pt x="113215" y="570443"/>
                      <a:pt x="113157" y="575025"/>
                    </a:cubicBezTo>
                    <a:cubicBezTo>
                      <a:pt x="113110" y="579597"/>
                      <a:pt x="116777" y="583350"/>
                      <a:pt x="121349" y="583407"/>
                    </a:cubicBezTo>
                    <a:cubicBezTo>
                      <a:pt x="125921" y="583454"/>
                      <a:pt x="129674" y="579787"/>
                      <a:pt x="129731" y="575215"/>
                    </a:cubicBezTo>
                    <a:cubicBezTo>
                      <a:pt x="129731" y="575187"/>
                      <a:pt x="129731" y="575148"/>
                      <a:pt x="129731" y="575120"/>
                    </a:cubicBezTo>
                    <a:cubicBezTo>
                      <a:pt x="128312" y="571719"/>
                      <a:pt x="124816" y="569662"/>
                      <a:pt x="121158" y="570072"/>
                    </a:cubicBezTo>
                    <a:close/>
                    <a:moveTo>
                      <a:pt x="353473" y="584550"/>
                    </a:moveTo>
                    <a:cubicBezTo>
                      <a:pt x="347577" y="584607"/>
                      <a:pt x="342767" y="579873"/>
                      <a:pt x="342710" y="573977"/>
                    </a:cubicBezTo>
                    <a:cubicBezTo>
                      <a:pt x="342662" y="568090"/>
                      <a:pt x="347387" y="563271"/>
                      <a:pt x="353283" y="563214"/>
                    </a:cubicBezTo>
                    <a:cubicBezTo>
                      <a:pt x="359179" y="563166"/>
                      <a:pt x="363989" y="567900"/>
                      <a:pt x="364046" y="573786"/>
                    </a:cubicBezTo>
                    <a:cubicBezTo>
                      <a:pt x="364046" y="573815"/>
                      <a:pt x="364046" y="573853"/>
                      <a:pt x="364046" y="573882"/>
                    </a:cubicBezTo>
                    <a:cubicBezTo>
                      <a:pt x="365856" y="579492"/>
                      <a:pt x="362770" y="585502"/>
                      <a:pt x="357159" y="587302"/>
                    </a:cubicBezTo>
                    <a:cubicBezTo>
                      <a:pt x="355845" y="587731"/>
                      <a:pt x="354464" y="587893"/>
                      <a:pt x="353092" y="587788"/>
                    </a:cubicBezTo>
                    <a:close/>
                    <a:moveTo>
                      <a:pt x="353473" y="565500"/>
                    </a:moveTo>
                    <a:cubicBezTo>
                      <a:pt x="348901" y="565452"/>
                      <a:pt x="345148" y="569119"/>
                      <a:pt x="345091" y="573691"/>
                    </a:cubicBezTo>
                    <a:cubicBezTo>
                      <a:pt x="345043" y="578263"/>
                      <a:pt x="348711" y="582016"/>
                      <a:pt x="353283" y="582073"/>
                    </a:cubicBezTo>
                    <a:cubicBezTo>
                      <a:pt x="357864" y="582121"/>
                      <a:pt x="361617" y="578454"/>
                      <a:pt x="361665" y="573882"/>
                    </a:cubicBezTo>
                    <a:cubicBezTo>
                      <a:pt x="361665" y="573815"/>
                      <a:pt x="361665" y="573758"/>
                      <a:pt x="361665" y="573691"/>
                    </a:cubicBezTo>
                    <a:cubicBezTo>
                      <a:pt x="360179" y="570376"/>
                      <a:pt x="356693" y="568443"/>
                      <a:pt x="353092" y="568929"/>
                    </a:cubicBezTo>
                    <a:close/>
                    <a:moveTo>
                      <a:pt x="463868" y="561880"/>
                    </a:moveTo>
                    <a:cubicBezTo>
                      <a:pt x="457972" y="561937"/>
                      <a:pt x="453162" y="557203"/>
                      <a:pt x="453105" y="551307"/>
                    </a:cubicBezTo>
                    <a:cubicBezTo>
                      <a:pt x="453057" y="545421"/>
                      <a:pt x="457781" y="540601"/>
                      <a:pt x="463677" y="540544"/>
                    </a:cubicBezTo>
                    <a:cubicBezTo>
                      <a:pt x="469573" y="540496"/>
                      <a:pt x="474384" y="545230"/>
                      <a:pt x="474441" y="551117"/>
                    </a:cubicBezTo>
                    <a:cubicBezTo>
                      <a:pt x="474441" y="551145"/>
                      <a:pt x="474441" y="551184"/>
                      <a:pt x="474441" y="551212"/>
                    </a:cubicBezTo>
                    <a:cubicBezTo>
                      <a:pt x="476355" y="556784"/>
                      <a:pt x="473383" y="562852"/>
                      <a:pt x="467811" y="564766"/>
                    </a:cubicBezTo>
                    <a:cubicBezTo>
                      <a:pt x="466421" y="565242"/>
                      <a:pt x="464954" y="565423"/>
                      <a:pt x="463487" y="565309"/>
                    </a:cubicBezTo>
                    <a:close/>
                    <a:moveTo>
                      <a:pt x="463868" y="542830"/>
                    </a:moveTo>
                    <a:cubicBezTo>
                      <a:pt x="459296" y="542773"/>
                      <a:pt x="455543" y="546450"/>
                      <a:pt x="455486" y="551022"/>
                    </a:cubicBezTo>
                    <a:cubicBezTo>
                      <a:pt x="455438" y="555594"/>
                      <a:pt x="459105" y="559346"/>
                      <a:pt x="463677" y="559404"/>
                    </a:cubicBezTo>
                    <a:cubicBezTo>
                      <a:pt x="468259" y="559451"/>
                      <a:pt x="472012" y="555784"/>
                      <a:pt x="472059" y="551212"/>
                    </a:cubicBezTo>
                    <a:cubicBezTo>
                      <a:pt x="472059" y="551145"/>
                      <a:pt x="472059" y="551088"/>
                      <a:pt x="472059" y="551022"/>
                    </a:cubicBezTo>
                    <a:cubicBezTo>
                      <a:pt x="470488" y="547802"/>
                      <a:pt x="467030" y="545964"/>
                      <a:pt x="463487" y="546450"/>
                    </a:cubicBezTo>
                    <a:close/>
                    <a:moveTo>
                      <a:pt x="563499" y="550831"/>
                    </a:moveTo>
                    <a:cubicBezTo>
                      <a:pt x="557603" y="550888"/>
                      <a:pt x="552793" y="546154"/>
                      <a:pt x="552736" y="540258"/>
                    </a:cubicBezTo>
                    <a:cubicBezTo>
                      <a:pt x="552689" y="534372"/>
                      <a:pt x="557413" y="529552"/>
                      <a:pt x="563309" y="529495"/>
                    </a:cubicBezTo>
                    <a:cubicBezTo>
                      <a:pt x="569205" y="529447"/>
                      <a:pt x="574015" y="534181"/>
                      <a:pt x="574072" y="540068"/>
                    </a:cubicBezTo>
                    <a:cubicBezTo>
                      <a:pt x="574072" y="540096"/>
                      <a:pt x="574072" y="540135"/>
                      <a:pt x="574072" y="540163"/>
                    </a:cubicBezTo>
                    <a:cubicBezTo>
                      <a:pt x="576091" y="545697"/>
                      <a:pt x="573244" y="551822"/>
                      <a:pt x="567709" y="553841"/>
                    </a:cubicBezTo>
                    <a:cubicBezTo>
                      <a:pt x="566243" y="554384"/>
                      <a:pt x="564671" y="554584"/>
                      <a:pt x="563118" y="554451"/>
                    </a:cubicBezTo>
                    <a:close/>
                    <a:moveTo>
                      <a:pt x="563499" y="531781"/>
                    </a:moveTo>
                    <a:cubicBezTo>
                      <a:pt x="558927" y="531733"/>
                      <a:pt x="555175" y="535401"/>
                      <a:pt x="555117" y="539973"/>
                    </a:cubicBezTo>
                    <a:cubicBezTo>
                      <a:pt x="555070" y="544545"/>
                      <a:pt x="558737" y="548297"/>
                      <a:pt x="563309" y="548355"/>
                    </a:cubicBezTo>
                    <a:cubicBezTo>
                      <a:pt x="567890" y="548402"/>
                      <a:pt x="571643" y="544735"/>
                      <a:pt x="571691" y="540163"/>
                    </a:cubicBezTo>
                    <a:cubicBezTo>
                      <a:pt x="571691" y="540096"/>
                      <a:pt x="571691" y="540039"/>
                      <a:pt x="571691" y="539973"/>
                    </a:cubicBezTo>
                    <a:cubicBezTo>
                      <a:pt x="570062" y="536829"/>
                      <a:pt x="566614" y="535067"/>
                      <a:pt x="563118" y="535591"/>
                    </a:cubicBezTo>
                    <a:close/>
                    <a:moveTo>
                      <a:pt x="294323" y="541306"/>
                    </a:moveTo>
                    <a:cubicBezTo>
                      <a:pt x="288427" y="541306"/>
                      <a:pt x="283655" y="536534"/>
                      <a:pt x="283655" y="530638"/>
                    </a:cubicBezTo>
                    <a:cubicBezTo>
                      <a:pt x="283655" y="524742"/>
                      <a:pt x="288436" y="519970"/>
                      <a:pt x="294323" y="519970"/>
                    </a:cubicBezTo>
                    <a:cubicBezTo>
                      <a:pt x="300219" y="519970"/>
                      <a:pt x="304991" y="524742"/>
                      <a:pt x="304991" y="530638"/>
                    </a:cubicBezTo>
                    <a:cubicBezTo>
                      <a:pt x="304991" y="530667"/>
                      <a:pt x="304991" y="530705"/>
                      <a:pt x="304991" y="530733"/>
                    </a:cubicBezTo>
                    <a:cubicBezTo>
                      <a:pt x="307058" y="536191"/>
                      <a:pt x="304305" y="542297"/>
                      <a:pt x="298847" y="544364"/>
                    </a:cubicBezTo>
                    <a:cubicBezTo>
                      <a:pt x="297409" y="544907"/>
                      <a:pt x="295856" y="545135"/>
                      <a:pt x="294323" y="545021"/>
                    </a:cubicBezTo>
                    <a:close/>
                    <a:moveTo>
                      <a:pt x="294323" y="522256"/>
                    </a:moveTo>
                    <a:cubicBezTo>
                      <a:pt x="289751" y="522256"/>
                      <a:pt x="286036" y="525971"/>
                      <a:pt x="286036" y="530543"/>
                    </a:cubicBezTo>
                    <a:cubicBezTo>
                      <a:pt x="286036" y="535115"/>
                      <a:pt x="289751" y="538830"/>
                      <a:pt x="294323" y="538830"/>
                    </a:cubicBezTo>
                    <a:cubicBezTo>
                      <a:pt x="298895" y="538830"/>
                      <a:pt x="302610" y="535115"/>
                      <a:pt x="302610" y="530543"/>
                    </a:cubicBezTo>
                    <a:cubicBezTo>
                      <a:pt x="301019" y="527514"/>
                      <a:pt x="297723" y="525771"/>
                      <a:pt x="294323" y="526161"/>
                    </a:cubicBezTo>
                    <a:close/>
                    <a:moveTo>
                      <a:pt x="181356" y="541306"/>
                    </a:moveTo>
                    <a:cubicBezTo>
                      <a:pt x="175460" y="541354"/>
                      <a:pt x="170650" y="536629"/>
                      <a:pt x="170593" y="530733"/>
                    </a:cubicBezTo>
                    <a:cubicBezTo>
                      <a:pt x="170545" y="524837"/>
                      <a:pt x="175279" y="520027"/>
                      <a:pt x="181166" y="519970"/>
                    </a:cubicBezTo>
                    <a:cubicBezTo>
                      <a:pt x="187062" y="519922"/>
                      <a:pt x="191881" y="524656"/>
                      <a:pt x="191929" y="530543"/>
                    </a:cubicBezTo>
                    <a:cubicBezTo>
                      <a:pt x="191929" y="530610"/>
                      <a:pt x="191929" y="530667"/>
                      <a:pt x="191929" y="530733"/>
                    </a:cubicBezTo>
                    <a:cubicBezTo>
                      <a:pt x="194015" y="536191"/>
                      <a:pt x="191272" y="542297"/>
                      <a:pt x="185824" y="544383"/>
                    </a:cubicBezTo>
                    <a:cubicBezTo>
                      <a:pt x="184281" y="544973"/>
                      <a:pt x="182614" y="545192"/>
                      <a:pt x="180975" y="545021"/>
                    </a:cubicBezTo>
                    <a:close/>
                    <a:moveTo>
                      <a:pt x="181356" y="522256"/>
                    </a:moveTo>
                    <a:cubicBezTo>
                      <a:pt x="176784" y="522199"/>
                      <a:pt x="173032" y="525866"/>
                      <a:pt x="172974" y="530448"/>
                    </a:cubicBezTo>
                    <a:cubicBezTo>
                      <a:pt x="172927" y="535020"/>
                      <a:pt x="176594" y="538772"/>
                      <a:pt x="181166" y="538830"/>
                    </a:cubicBezTo>
                    <a:cubicBezTo>
                      <a:pt x="185738" y="538877"/>
                      <a:pt x="189491" y="535210"/>
                      <a:pt x="189548" y="530638"/>
                    </a:cubicBezTo>
                    <a:cubicBezTo>
                      <a:pt x="189548" y="530610"/>
                      <a:pt x="189548" y="530571"/>
                      <a:pt x="189548" y="530543"/>
                    </a:cubicBezTo>
                    <a:cubicBezTo>
                      <a:pt x="187938" y="527381"/>
                      <a:pt x="184481" y="525609"/>
                      <a:pt x="180975" y="526161"/>
                    </a:cubicBezTo>
                    <a:close/>
                    <a:moveTo>
                      <a:pt x="67628" y="541306"/>
                    </a:moveTo>
                    <a:cubicBezTo>
                      <a:pt x="61732" y="541354"/>
                      <a:pt x="56922" y="536629"/>
                      <a:pt x="56865" y="530733"/>
                    </a:cubicBezTo>
                    <a:cubicBezTo>
                      <a:pt x="56817" y="524837"/>
                      <a:pt x="61551" y="520027"/>
                      <a:pt x="67437" y="519970"/>
                    </a:cubicBezTo>
                    <a:cubicBezTo>
                      <a:pt x="73333" y="519922"/>
                      <a:pt x="78143" y="524656"/>
                      <a:pt x="78201" y="530543"/>
                    </a:cubicBezTo>
                    <a:cubicBezTo>
                      <a:pt x="78201" y="530610"/>
                      <a:pt x="78201" y="530667"/>
                      <a:pt x="78201" y="530733"/>
                    </a:cubicBezTo>
                    <a:cubicBezTo>
                      <a:pt x="80220" y="536267"/>
                      <a:pt x="77372" y="542392"/>
                      <a:pt x="71838" y="544411"/>
                    </a:cubicBezTo>
                    <a:cubicBezTo>
                      <a:pt x="70371" y="544954"/>
                      <a:pt x="68799" y="545154"/>
                      <a:pt x="67247" y="545021"/>
                    </a:cubicBezTo>
                    <a:close/>
                    <a:moveTo>
                      <a:pt x="67628" y="522256"/>
                    </a:moveTo>
                    <a:cubicBezTo>
                      <a:pt x="63056" y="522199"/>
                      <a:pt x="59303" y="525866"/>
                      <a:pt x="59246" y="530448"/>
                    </a:cubicBezTo>
                    <a:cubicBezTo>
                      <a:pt x="59198" y="535020"/>
                      <a:pt x="62865" y="538772"/>
                      <a:pt x="67437" y="538830"/>
                    </a:cubicBezTo>
                    <a:cubicBezTo>
                      <a:pt x="72009" y="538877"/>
                      <a:pt x="75762" y="535210"/>
                      <a:pt x="75819" y="530638"/>
                    </a:cubicBezTo>
                    <a:cubicBezTo>
                      <a:pt x="75819" y="530610"/>
                      <a:pt x="75819" y="530571"/>
                      <a:pt x="75819" y="530543"/>
                    </a:cubicBezTo>
                    <a:cubicBezTo>
                      <a:pt x="74191" y="527400"/>
                      <a:pt x="70743" y="525637"/>
                      <a:pt x="67247" y="526161"/>
                    </a:cubicBezTo>
                    <a:close/>
                    <a:moveTo>
                      <a:pt x="399384" y="531781"/>
                    </a:moveTo>
                    <a:cubicBezTo>
                      <a:pt x="393488" y="531829"/>
                      <a:pt x="388678" y="527104"/>
                      <a:pt x="388620" y="521208"/>
                    </a:cubicBezTo>
                    <a:cubicBezTo>
                      <a:pt x="388573" y="515312"/>
                      <a:pt x="393307" y="510502"/>
                      <a:pt x="399193" y="510445"/>
                    </a:cubicBezTo>
                    <a:cubicBezTo>
                      <a:pt x="405089" y="510397"/>
                      <a:pt x="409909" y="515131"/>
                      <a:pt x="409956" y="521018"/>
                    </a:cubicBezTo>
                    <a:cubicBezTo>
                      <a:pt x="409956" y="521085"/>
                      <a:pt x="409956" y="521142"/>
                      <a:pt x="409956" y="521208"/>
                    </a:cubicBezTo>
                    <a:cubicBezTo>
                      <a:pt x="412023" y="526723"/>
                      <a:pt x="409232" y="532876"/>
                      <a:pt x="403718" y="534943"/>
                    </a:cubicBezTo>
                    <a:cubicBezTo>
                      <a:pt x="402241" y="535496"/>
                      <a:pt x="400669" y="535725"/>
                      <a:pt x="399098" y="535591"/>
                    </a:cubicBezTo>
                    <a:close/>
                    <a:moveTo>
                      <a:pt x="399384" y="512731"/>
                    </a:moveTo>
                    <a:cubicBezTo>
                      <a:pt x="394812" y="512674"/>
                      <a:pt x="391059" y="516341"/>
                      <a:pt x="391002" y="520923"/>
                    </a:cubicBezTo>
                    <a:cubicBezTo>
                      <a:pt x="390954" y="525495"/>
                      <a:pt x="394621" y="529247"/>
                      <a:pt x="399193" y="529305"/>
                    </a:cubicBezTo>
                    <a:cubicBezTo>
                      <a:pt x="403765" y="529352"/>
                      <a:pt x="407518" y="525685"/>
                      <a:pt x="407575" y="521113"/>
                    </a:cubicBezTo>
                    <a:cubicBezTo>
                      <a:pt x="407575" y="521085"/>
                      <a:pt x="407575" y="521046"/>
                      <a:pt x="407575" y="521018"/>
                    </a:cubicBezTo>
                    <a:cubicBezTo>
                      <a:pt x="405927" y="517951"/>
                      <a:pt x="402546" y="516236"/>
                      <a:pt x="399098" y="516732"/>
                    </a:cubicBezTo>
                    <a:close/>
                    <a:moveTo>
                      <a:pt x="510540" y="512731"/>
                    </a:moveTo>
                    <a:cubicBezTo>
                      <a:pt x="504644" y="512779"/>
                      <a:pt x="499834" y="508054"/>
                      <a:pt x="499777" y="502158"/>
                    </a:cubicBezTo>
                    <a:cubicBezTo>
                      <a:pt x="499730" y="496262"/>
                      <a:pt x="504463" y="491452"/>
                      <a:pt x="510350" y="491395"/>
                    </a:cubicBezTo>
                    <a:cubicBezTo>
                      <a:pt x="516246" y="491347"/>
                      <a:pt x="521065" y="496081"/>
                      <a:pt x="521113" y="501968"/>
                    </a:cubicBezTo>
                    <a:cubicBezTo>
                      <a:pt x="521113" y="502035"/>
                      <a:pt x="521113" y="502092"/>
                      <a:pt x="521113" y="502158"/>
                    </a:cubicBezTo>
                    <a:cubicBezTo>
                      <a:pt x="523190" y="507673"/>
                      <a:pt x="520399" y="513826"/>
                      <a:pt x="514884" y="515903"/>
                    </a:cubicBezTo>
                    <a:cubicBezTo>
                      <a:pt x="513379" y="516465"/>
                      <a:pt x="511760" y="516684"/>
                      <a:pt x="510159" y="516541"/>
                    </a:cubicBezTo>
                    <a:close/>
                    <a:moveTo>
                      <a:pt x="510540" y="493681"/>
                    </a:moveTo>
                    <a:cubicBezTo>
                      <a:pt x="505968" y="493624"/>
                      <a:pt x="502216" y="497291"/>
                      <a:pt x="502158" y="501873"/>
                    </a:cubicBezTo>
                    <a:cubicBezTo>
                      <a:pt x="502111" y="506445"/>
                      <a:pt x="505778" y="510197"/>
                      <a:pt x="510350" y="510255"/>
                    </a:cubicBezTo>
                    <a:cubicBezTo>
                      <a:pt x="514922" y="510302"/>
                      <a:pt x="518675" y="506635"/>
                      <a:pt x="518732" y="502063"/>
                    </a:cubicBezTo>
                    <a:cubicBezTo>
                      <a:pt x="518732" y="502035"/>
                      <a:pt x="518732" y="501996"/>
                      <a:pt x="518732" y="501968"/>
                    </a:cubicBezTo>
                    <a:cubicBezTo>
                      <a:pt x="517075" y="498863"/>
                      <a:pt x="513636" y="497148"/>
                      <a:pt x="510159" y="497682"/>
                    </a:cubicBezTo>
                    <a:close/>
                    <a:moveTo>
                      <a:pt x="121539" y="503206"/>
                    </a:moveTo>
                    <a:cubicBezTo>
                      <a:pt x="115701" y="503206"/>
                      <a:pt x="110967" y="498472"/>
                      <a:pt x="110967" y="492633"/>
                    </a:cubicBezTo>
                    <a:cubicBezTo>
                      <a:pt x="110967" y="486794"/>
                      <a:pt x="115701" y="482061"/>
                      <a:pt x="121539" y="482061"/>
                    </a:cubicBezTo>
                    <a:cubicBezTo>
                      <a:pt x="127378" y="482061"/>
                      <a:pt x="132112" y="486794"/>
                      <a:pt x="132112" y="492633"/>
                    </a:cubicBezTo>
                    <a:cubicBezTo>
                      <a:pt x="134246" y="498129"/>
                      <a:pt x="131522" y="504311"/>
                      <a:pt x="126026" y="506435"/>
                    </a:cubicBezTo>
                    <a:cubicBezTo>
                      <a:pt x="124473" y="507035"/>
                      <a:pt x="122806" y="507264"/>
                      <a:pt x="121158" y="507111"/>
                    </a:cubicBezTo>
                    <a:close/>
                    <a:moveTo>
                      <a:pt x="121539" y="484156"/>
                    </a:moveTo>
                    <a:cubicBezTo>
                      <a:pt x="117015" y="484156"/>
                      <a:pt x="113348" y="487823"/>
                      <a:pt x="113348" y="492348"/>
                    </a:cubicBezTo>
                    <a:cubicBezTo>
                      <a:pt x="113348" y="496872"/>
                      <a:pt x="117015" y="500539"/>
                      <a:pt x="121539" y="500539"/>
                    </a:cubicBezTo>
                    <a:cubicBezTo>
                      <a:pt x="126064" y="500539"/>
                      <a:pt x="129731" y="496872"/>
                      <a:pt x="129731" y="492348"/>
                    </a:cubicBezTo>
                    <a:cubicBezTo>
                      <a:pt x="128007" y="489328"/>
                      <a:pt x="124578" y="487728"/>
                      <a:pt x="121158" y="488347"/>
                    </a:cubicBezTo>
                    <a:close/>
                    <a:moveTo>
                      <a:pt x="240030" y="498348"/>
                    </a:moveTo>
                    <a:cubicBezTo>
                      <a:pt x="234134" y="498406"/>
                      <a:pt x="229324" y="493672"/>
                      <a:pt x="229267" y="487776"/>
                    </a:cubicBezTo>
                    <a:cubicBezTo>
                      <a:pt x="229219" y="481889"/>
                      <a:pt x="233944" y="477070"/>
                      <a:pt x="239840" y="477012"/>
                    </a:cubicBezTo>
                    <a:cubicBezTo>
                      <a:pt x="245736" y="476965"/>
                      <a:pt x="250546" y="481699"/>
                      <a:pt x="250603" y="487585"/>
                    </a:cubicBezTo>
                    <a:cubicBezTo>
                      <a:pt x="250603" y="487614"/>
                      <a:pt x="250603" y="487652"/>
                      <a:pt x="250603" y="487680"/>
                    </a:cubicBezTo>
                    <a:cubicBezTo>
                      <a:pt x="252956" y="493081"/>
                      <a:pt x="250479" y="499368"/>
                      <a:pt x="245079" y="501720"/>
                    </a:cubicBezTo>
                    <a:cubicBezTo>
                      <a:pt x="243374" y="502463"/>
                      <a:pt x="241497" y="502739"/>
                      <a:pt x="239649" y="502539"/>
                    </a:cubicBezTo>
                    <a:close/>
                    <a:moveTo>
                      <a:pt x="240030" y="479298"/>
                    </a:moveTo>
                    <a:cubicBezTo>
                      <a:pt x="235458" y="479251"/>
                      <a:pt x="231705" y="482918"/>
                      <a:pt x="231648" y="487490"/>
                    </a:cubicBezTo>
                    <a:cubicBezTo>
                      <a:pt x="231601" y="492062"/>
                      <a:pt x="235268" y="495815"/>
                      <a:pt x="239840" y="495872"/>
                    </a:cubicBezTo>
                    <a:cubicBezTo>
                      <a:pt x="244421" y="495920"/>
                      <a:pt x="248174" y="492252"/>
                      <a:pt x="248222" y="487680"/>
                    </a:cubicBezTo>
                    <a:cubicBezTo>
                      <a:pt x="248222" y="487614"/>
                      <a:pt x="248222" y="487557"/>
                      <a:pt x="248222" y="487490"/>
                    </a:cubicBezTo>
                    <a:cubicBezTo>
                      <a:pt x="246450" y="484547"/>
                      <a:pt x="243021" y="483023"/>
                      <a:pt x="239649" y="483680"/>
                    </a:cubicBezTo>
                    <a:close/>
                    <a:moveTo>
                      <a:pt x="340424" y="493300"/>
                    </a:moveTo>
                    <a:cubicBezTo>
                      <a:pt x="334585" y="493300"/>
                      <a:pt x="329851" y="488566"/>
                      <a:pt x="329851" y="482727"/>
                    </a:cubicBezTo>
                    <a:cubicBezTo>
                      <a:pt x="329851" y="476889"/>
                      <a:pt x="334585" y="472155"/>
                      <a:pt x="340424" y="472155"/>
                    </a:cubicBezTo>
                    <a:cubicBezTo>
                      <a:pt x="346263" y="472155"/>
                      <a:pt x="350997" y="476889"/>
                      <a:pt x="350997" y="482727"/>
                    </a:cubicBezTo>
                    <a:cubicBezTo>
                      <a:pt x="353406" y="488109"/>
                      <a:pt x="350997" y="494415"/>
                      <a:pt x="345615" y="496824"/>
                    </a:cubicBezTo>
                    <a:cubicBezTo>
                      <a:pt x="343872" y="497605"/>
                      <a:pt x="341948" y="497901"/>
                      <a:pt x="340043" y="497682"/>
                    </a:cubicBezTo>
                    <a:close/>
                    <a:moveTo>
                      <a:pt x="340424" y="474250"/>
                    </a:moveTo>
                    <a:cubicBezTo>
                      <a:pt x="335900" y="474250"/>
                      <a:pt x="332232" y="477917"/>
                      <a:pt x="332232" y="482442"/>
                    </a:cubicBezTo>
                    <a:cubicBezTo>
                      <a:pt x="332232" y="486966"/>
                      <a:pt x="335900" y="490633"/>
                      <a:pt x="340424" y="490633"/>
                    </a:cubicBezTo>
                    <a:cubicBezTo>
                      <a:pt x="344948" y="490633"/>
                      <a:pt x="348615" y="486966"/>
                      <a:pt x="348615" y="482442"/>
                    </a:cubicBezTo>
                    <a:cubicBezTo>
                      <a:pt x="346758" y="479603"/>
                      <a:pt x="343358" y="478203"/>
                      <a:pt x="340043" y="478917"/>
                    </a:cubicBezTo>
                    <a:close/>
                    <a:moveTo>
                      <a:pt x="452057" y="483775"/>
                    </a:moveTo>
                    <a:cubicBezTo>
                      <a:pt x="446161" y="483832"/>
                      <a:pt x="441351" y="479098"/>
                      <a:pt x="441294" y="473202"/>
                    </a:cubicBezTo>
                    <a:cubicBezTo>
                      <a:pt x="441246" y="467316"/>
                      <a:pt x="445970" y="462496"/>
                      <a:pt x="451866" y="462439"/>
                    </a:cubicBezTo>
                    <a:cubicBezTo>
                      <a:pt x="457762" y="462391"/>
                      <a:pt x="462573" y="467125"/>
                      <a:pt x="462630" y="473012"/>
                    </a:cubicBezTo>
                    <a:cubicBezTo>
                      <a:pt x="462630" y="473040"/>
                      <a:pt x="462630" y="473078"/>
                      <a:pt x="462630" y="473107"/>
                    </a:cubicBezTo>
                    <a:cubicBezTo>
                      <a:pt x="465201" y="478403"/>
                      <a:pt x="462992" y="484794"/>
                      <a:pt x="457696" y="487366"/>
                    </a:cubicBezTo>
                    <a:cubicBezTo>
                      <a:pt x="455829" y="488271"/>
                      <a:pt x="453733" y="488614"/>
                      <a:pt x="451676" y="488347"/>
                    </a:cubicBezTo>
                    <a:close/>
                    <a:moveTo>
                      <a:pt x="452057" y="464725"/>
                    </a:moveTo>
                    <a:cubicBezTo>
                      <a:pt x="447485" y="464678"/>
                      <a:pt x="443732" y="468345"/>
                      <a:pt x="443675" y="472917"/>
                    </a:cubicBezTo>
                    <a:cubicBezTo>
                      <a:pt x="443627" y="477489"/>
                      <a:pt x="447294" y="481241"/>
                      <a:pt x="451866" y="481299"/>
                    </a:cubicBezTo>
                    <a:cubicBezTo>
                      <a:pt x="456448" y="481346"/>
                      <a:pt x="460201" y="477679"/>
                      <a:pt x="460248" y="473107"/>
                    </a:cubicBezTo>
                    <a:cubicBezTo>
                      <a:pt x="460248" y="473040"/>
                      <a:pt x="460248" y="472983"/>
                      <a:pt x="460248" y="472917"/>
                    </a:cubicBezTo>
                    <a:cubicBezTo>
                      <a:pt x="458372" y="470116"/>
                      <a:pt x="454962" y="468754"/>
                      <a:pt x="451676" y="469488"/>
                    </a:cubicBezTo>
                    <a:close/>
                    <a:moveTo>
                      <a:pt x="559118" y="460344"/>
                    </a:moveTo>
                    <a:cubicBezTo>
                      <a:pt x="553222" y="460344"/>
                      <a:pt x="548450" y="455572"/>
                      <a:pt x="548450" y="449676"/>
                    </a:cubicBezTo>
                    <a:cubicBezTo>
                      <a:pt x="548450" y="443780"/>
                      <a:pt x="553222" y="439008"/>
                      <a:pt x="559118" y="439008"/>
                    </a:cubicBezTo>
                    <a:cubicBezTo>
                      <a:pt x="565014" y="439008"/>
                      <a:pt x="569786" y="443780"/>
                      <a:pt x="569786" y="449676"/>
                    </a:cubicBezTo>
                    <a:cubicBezTo>
                      <a:pt x="572482" y="454914"/>
                      <a:pt x="570414" y="461344"/>
                      <a:pt x="565176" y="464039"/>
                    </a:cubicBezTo>
                    <a:cubicBezTo>
                      <a:pt x="563195" y="465058"/>
                      <a:pt x="560937" y="465430"/>
                      <a:pt x="558737" y="465106"/>
                    </a:cubicBezTo>
                    <a:close/>
                    <a:moveTo>
                      <a:pt x="559118" y="441294"/>
                    </a:moveTo>
                    <a:cubicBezTo>
                      <a:pt x="554546" y="441294"/>
                      <a:pt x="550831" y="445008"/>
                      <a:pt x="550831" y="449580"/>
                    </a:cubicBezTo>
                    <a:cubicBezTo>
                      <a:pt x="550831" y="454162"/>
                      <a:pt x="554546" y="457867"/>
                      <a:pt x="559118" y="457867"/>
                    </a:cubicBezTo>
                    <a:cubicBezTo>
                      <a:pt x="563699" y="457867"/>
                      <a:pt x="567405" y="454152"/>
                      <a:pt x="567405" y="449580"/>
                    </a:cubicBezTo>
                    <a:cubicBezTo>
                      <a:pt x="567405" y="449552"/>
                      <a:pt x="567405" y="449514"/>
                      <a:pt x="567405" y="449485"/>
                    </a:cubicBezTo>
                    <a:cubicBezTo>
                      <a:pt x="565443" y="446742"/>
                      <a:pt x="562014" y="445465"/>
                      <a:pt x="558737" y="446247"/>
                    </a:cubicBezTo>
                    <a:close/>
                    <a:moveTo>
                      <a:pt x="67628" y="456629"/>
                    </a:moveTo>
                    <a:cubicBezTo>
                      <a:pt x="61732" y="456686"/>
                      <a:pt x="56922" y="451952"/>
                      <a:pt x="56865" y="446056"/>
                    </a:cubicBezTo>
                    <a:cubicBezTo>
                      <a:pt x="56817" y="440170"/>
                      <a:pt x="61541" y="435350"/>
                      <a:pt x="67437" y="435293"/>
                    </a:cubicBezTo>
                    <a:cubicBezTo>
                      <a:pt x="73333" y="435245"/>
                      <a:pt x="78143" y="439979"/>
                      <a:pt x="78201" y="445866"/>
                    </a:cubicBezTo>
                    <a:cubicBezTo>
                      <a:pt x="78201" y="445894"/>
                      <a:pt x="78201" y="445932"/>
                      <a:pt x="78201" y="445961"/>
                    </a:cubicBezTo>
                    <a:cubicBezTo>
                      <a:pt x="81001" y="451142"/>
                      <a:pt x="79067" y="457619"/>
                      <a:pt x="73886" y="460420"/>
                    </a:cubicBezTo>
                    <a:cubicBezTo>
                      <a:pt x="71857" y="461515"/>
                      <a:pt x="69523" y="461925"/>
                      <a:pt x="67247" y="461582"/>
                    </a:cubicBezTo>
                    <a:close/>
                    <a:moveTo>
                      <a:pt x="67628" y="437579"/>
                    </a:moveTo>
                    <a:cubicBezTo>
                      <a:pt x="63056" y="437531"/>
                      <a:pt x="59303" y="441198"/>
                      <a:pt x="59246" y="445770"/>
                    </a:cubicBezTo>
                    <a:cubicBezTo>
                      <a:pt x="59198" y="450342"/>
                      <a:pt x="62865" y="454095"/>
                      <a:pt x="67437" y="454152"/>
                    </a:cubicBezTo>
                    <a:cubicBezTo>
                      <a:pt x="72019" y="454200"/>
                      <a:pt x="75772" y="450533"/>
                      <a:pt x="75819" y="445961"/>
                    </a:cubicBezTo>
                    <a:cubicBezTo>
                      <a:pt x="75819" y="445894"/>
                      <a:pt x="75819" y="445837"/>
                      <a:pt x="75819" y="445770"/>
                    </a:cubicBezTo>
                    <a:cubicBezTo>
                      <a:pt x="73829" y="443132"/>
                      <a:pt x="70457" y="441941"/>
                      <a:pt x="67247" y="442722"/>
                    </a:cubicBezTo>
                    <a:close/>
                    <a:moveTo>
                      <a:pt x="284798" y="458724"/>
                    </a:moveTo>
                    <a:cubicBezTo>
                      <a:pt x="278902" y="458724"/>
                      <a:pt x="274130" y="453952"/>
                      <a:pt x="274130" y="448056"/>
                    </a:cubicBezTo>
                    <a:cubicBezTo>
                      <a:pt x="274130" y="442160"/>
                      <a:pt x="278902" y="437388"/>
                      <a:pt x="284798" y="437388"/>
                    </a:cubicBezTo>
                    <a:cubicBezTo>
                      <a:pt x="290694" y="437388"/>
                      <a:pt x="295466" y="442160"/>
                      <a:pt x="295466" y="448056"/>
                    </a:cubicBezTo>
                    <a:cubicBezTo>
                      <a:pt x="295466" y="453952"/>
                      <a:pt x="290694" y="458724"/>
                      <a:pt x="284798" y="458724"/>
                    </a:cubicBezTo>
                    <a:close/>
                    <a:moveTo>
                      <a:pt x="284798" y="439674"/>
                    </a:moveTo>
                    <a:cubicBezTo>
                      <a:pt x="280226" y="439674"/>
                      <a:pt x="276511" y="443389"/>
                      <a:pt x="276511" y="447961"/>
                    </a:cubicBezTo>
                    <a:cubicBezTo>
                      <a:pt x="276511" y="452543"/>
                      <a:pt x="280226" y="456248"/>
                      <a:pt x="284798" y="456248"/>
                    </a:cubicBezTo>
                    <a:cubicBezTo>
                      <a:pt x="289379" y="456248"/>
                      <a:pt x="293085" y="452533"/>
                      <a:pt x="293085" y="447961"/>
                    </a:cubicBezTo>
                    <a:cubicBezTo>
                      <a:pt x="293085" y="447932"/>
                      <a:pt x="293085" y="447894"/>
                      <a:pt x="293085" y="447866"/>
                    </a:cubicBezTo>
                    <a:cubicBezTo>
                      <a:pt x="292932" y="443399"/>
                      <a:pt x="289265" y="439865"/>
                      <a:pt x="284798" y="439865"/>
                    </a:cubicBezTo>
                    <a:close/>
                    <a:moveTo>
                      <a:pt x="176308" y="458724"/>
                    </a:moveTo>
                    <a:cubicBezTo>
                      <a:pt x="170412" y="458782"/>
                      <a:pt x="165602" y="454048"/>
                      <a:pt x="165545" y="448152"/>
                    </a:cubicBezTo>
                    <a:cubicBezTo>
                      <a:pt x="165497" y="442265"/>
                      <a:pt x="170222" y="437445"/>
                      <a:pt x="176118" y="437388"/>
                    </a:cubicBezTo>
                    <a:cubicBezTo>
                      <a:pt x="182014" y="437341"/>
                      <a:pt x="186824" y="442075"/>
                      <a:pt x="186881" y="447961"/>
                    </a:cubicBezTo>
                    <a:cubicBezTo>
                      <a:pt x="186881" y="447990"/>
                      <a:pt x="186881" y="448028"/>
                      <a:pt x="186881" y="448056"/>
                    </a:cubicBezTo>
                    <a:cubicBezTo>
                      <a:pt x="186881" y="453952"/>
                      <a:pt x="182109" y="458724"/>
                      <a:pt x="176213" y="458724"/>
                    </a:cubicBezTo>
                    <a:cubicBezTo>
                      <a:pt x="176146" y="458724"/>
                      <a:pt x="176089" y="458724"/>
                      <a:pt x="176022" y="458724"/>
                    </a:cubicBezTo>
                    <a:close/>
                    <a:moveTo>
                      <a:pt x="176308" y="439674"/>
                    </a:moveTo>
                    <a:cubicBezTo>
                      <a:pt x="171736" y="439627"/>
                      <a:pt x="167983" y="443294"/>
                      <a:pt x="167926" y="447866"/>
                    </a:cubicBezTo>
                    <a:cubicBezTo>
                      <a:pt x="167878" y="452438"/>
                      <a:pt x="171546" y="456191"/>
                      <a:pt x="176118" y="456248"/>
                    </a:cubicBezTo>
                    <a:cubicBezTo>
                      <a:pt x="180699" y="456295"/>
                      <a:pt x="184452" y="452628"/>
                      <a:pt x="184500" y="448056"/>
                    </a:cubicBezTo>
                    <a:cubicBezTo>
                      <a:pt x="184500" y="447990"/>
                      <a:pt x="184500" y="447932"/>
                      <a:pt x="184500" y="447866"/>
                    </a:cubicBezTo>
                    <a:cubicBezTo>
                      <a:pt x="184395" y="443341"/>
                      <a:pt x="180652" y="439760"/>
                      <a:pt x="176127" y="439865"/>
                    </a:cubicBezTo>
                    <a:cubicBezTo>
                      <a:pt x="176089" y="439865"/>
                      <a:pt x="176060" y="439865"/>
                      <a:pt x="176022" y="439865"/>
                    </a:cubicBezTo>
                    <a:close/>
                    <a:moveTo>
                      <a:pt x="399098" y="455676"/>
                    </a:moveTo>
                    <a:cubicBezTo>
                      <a:pt x="393202" y="455724"/>
                      <a:pt x="388392" y="451000"/>
                      <a:pt x="388335" y="445104"/>
                    </a:cubicBezTo>
                    <a:cubicBezTo>
                      <a:pt x="388287" y="439208"/>
                      <a:pt x="393021" y="434398"/>
                      <a:pt x="398907" y="434340"/>
                    </a:cubicBezTo>
                    <a:cubicBezTo>
                      <a:pt x="404803" y="434293"/>
                      <a:pt x="409623" y="439027"/>
                      <a:pt x="409671" y="444913"/>
                    </a:cubicBezTo>
                    <a:cubicBezTo>
                      <a:pt x="409671" y="444980"/>
                      <a:pt x="409671" y="445037"/>
                      <a:pt x="409671" y="445104"/>
                    </a:cubicBezTo>
                    <a:cubicBezTo>
                      <a:pt x="409623" y="450923"/>
                      <a:pt x="404918" y="455629"/>
                      <a:pt x="399098" y="455676"/>
                    </a:cubicBezTo>
                    <a:close/>
                    <a:moveTo>
                      <a:pt x="399098" y="436626"/>
                    </a:moveTo>
                    <a:cubicBezTo>
                      <a:pt x="394526" y="436569"/>
                      <a:pt x="390773" y="440236"/>
                      <a:pt x="390716" y="444818"/>
                    </a:cubicBezTo>
                    <a:cubicBezTo>
                      <a:pt x="390668" y="449390"/>
                      <a:pt x="394335" y="453143"/>
                      <a:pt x="398907" y="453200"/>
                    </a:cubicBezTo>
                    <a:cubicBezTo>
                      <a:pt x="403479" y="453247"/>
                      <a:pt x="407232" y="449580"/>
                      <a:pt x="407289" y="445008"/>
                    </a:cubicBezTo>
                    <a:cubicBezTo>
                      <a:pt x="407289" y="444980"/>
                      <a:pt x="407289" y="444942"/>
                      <a:pt x="407289" y="444913"/>
                    </a:cubicBezTo>
                    <a:cubicBezTo>
                      <a:pt x="407185" y="440446"/>
                      <a:pt x="403565" y="436864"/>
                      <a:pt x="399098" y="436817"/>
                    </a:cubicBezTo>
                    <a:close/>
                    <a:moveTo>
                      <a:pt x="500825" y="439674"/>
                    </a:moveTo>
                    <a:cubicBezTo>
                      <a:pt x="494929" y="439722"/>
                      <a:pt x="490119" y="434998"/>
                      <a:pt x="490062" y="429102"/>
                    </a:cubicBezTo>
                    <a:cubicBezTo>
                      <a:pt x="490014" y="423206"/>
                      <a:pt x="494748" y="418395"/>
                      <a:pt x="500634" y="418338"/>
                    </a:cubicBezTo>
                    <a:cubicBezTo>
                      <a:pt x="506530" y="418291"/>
                      <a:pt x="511350" y="423025"/>
                      <a:pt x="511398" y="428911"/>
                    </a:cubicBezTo>
                    <a:cubicBezTo>
                      <a:pt x="511398" y="428978"/>
                      <a:pt x="511398" y="429035"/>
                      <a:pt x="511398" y="429102"/>
                    </a:cubicBezTo>
                    <a:cubicBezTo>
                      <a:pt x="511455" y="434998"/>
                      <a:pt x="506721" y="439808"/>
                      <a:pt x="500825" y="439865"/>
                    </a:cubicBezTo>
                    <a:cubicBezTo>
                      <a:pt x="500796" y="439865"/>
                      <a:pt x="500758" y="439865"/>
                      <a:pt x="500730" y="439865"/>
                    </a:cubicBezTo>
                    <a:close/>
                    <a:moveTo>
                      <a:pt x="500825" y="420624"/>
                    </a:moveTo>
                    <a:cubicBezTo>
                      <a:pt x="496253" y="420567"/>
                      <a:pt x="492500" y="424234"/>
                      <a:pt x="492443" y="428816"/>
                    </a:cubicBezTo>
                    <a:cubicBezTo>
                      <a:pt x="492395" y="433388"/>
                      <a:pt x="496062" y="437141"/>
                      <a:pt x="500634" y="437198"/>
                    </a:cubicBezTo>
                    <a:cubicBezTo>
                      <a:pt x="505206" y="437245"/>
                      <a:pt x="508959" y="433578"/>
                      <a:pt x="509016" y="429006"/>
                    </a:cubicBezTo>
                    <a:cubicBezTo>
                      <a:pt x="509016" y="428978"/>
                      <a:pt x="509016" y="428940"/>
                      <a:pt x="509016" y="428911"/>
                    </a:cubicBezTo>
                    <a:cubicBezTo>
                      <a:pt x="508816" y="424482"/>
                      <a:pt x="505159" y="421005"/>
                      <a:pt x="500730" y="421005"/>
                    </a:cubicBezTo>
                    <a:close/>
                    <a:moveTo>
                      <a:pt x="224600" y="420053"/>
                    </a:moveTo>
                    <a:cubicBezTo>
                      <a:pt x="218704" y="420110"/>
                      <a:pt x="213894" y="415376"/>
                      <a:pt x="213837" y="409480"/>
                    </a:cubicBezTo>
                    <a:cubicBezTo>
                      <a:pt x="213789" y="403594"/>
                      <a:pt x="218513" y="398774"/>
                      <a:pt x="224409" y="398717"/>
                    </a:cubicBezTo>
                    <a:cubicBezTo>
                      <a:pt x="230305" y="398669"/>
                      <a:pt x="235115" y="403403"/>
                      <a:pt x="235173" y="409290"/>
                    </a:cubicBezTo>
                    <a:cubicBezTo>
                      <a:pt x="235173" y="409318"/>
                      <a:pt x="235173" y="409356"/>
                      <a:pt x="235173" y="409385"/>
                    </a:cubicBezTo>
                    <a:cubicBezTo>
                      <a:pt x="235382" y="415271"/>
                      <a:pt x="230782" y="420215"/>
                      <a:pt x="224895" y="420434"/>
                    </a:cubicBezTo>
                    <a:cubicBezTo>
                      <a:pt x="224857" y="420434"/>
                      <a:pt x="224828" y="420434"/>
                      <a:pt x="224790" y="420434"/>
                    </a:cubicBezTo>
                    <a:close/>
                    <a:moveTo>
                      <a:pt x="224600" y="401003"/>
                    </a:moveTo>
                    <a:cubicBezTo>
                      <a:pt x="220028" y="400955"/>
                      <a:pt x="216275" y="404622"/>
                      <a:pt x="216218" y="409194"/>
                    </a:cubicBezTo>
                    <a:cubicBezTo>
                      <a:pt x="216170" y="413766"/>
                      <a:pt x="219837" y="417519"/>
                      <a:pt x="224409" y="417576"/>
                    </a:cubicBezTo>
                    <a:cubicBezTo>
                      <a:pt x="228991" y="417624"/>
                      <a:pt x="232744" y="413957"/>
                      <a:pt x="232791" y="409385"/>
                    </a:cubicBezTo>
                    <a:cubicBezTo>
                      <a:pt x="232791" y="409318"/>
                      <a:pt x="232791" y="409261"/>
                      <a:pt x="232791" y="409194"/>
                    </a:cubicBezTo>
                    <a:cubicBezTo>
                      <a:pt x="232458" y="404984"/>
                      <a:pt x="229010" y="401708"/>
                      <a:pt x="224790" y="401574"/>
                    </a:cubicBezTo>
                    <a:close/>
                    <a:moveTo>
                      <a:pt x="123635" y="420053"/>
                    </a:moveTo>
                    <a:cubicBezTo>
                      <a:pt x="117739" y="420053"/>
                      <a:pt x="112967" y="415281"/>
                      <a:pt x="112967" y="409385"/>
                    </a:cubicBezTo>
                    <a:cubicBezTo>
                      <a:pt x="112967" y="403489"/>
                      <a:pt x="117739" y="398717"/>
                      <a:pt x="123635" y="398717"/>
                    </a:cubicBezTo>
                    <a:cubicBezTo>
                      <a:pt x="129531" y="398717"/>
                      <a:pt x="134303" y="403489"/>
                      <a:pt x="134303" y="409385"/>
                    </a:cubicBezTo>
                    <a:cubicBezTo>
                      <a:pt x="134512" y="415271"/>
                      <a:pt x="129912" y="420215"/>
                      <a:pt x="124025" y="420424"/>
                    </a:cubicBezTo>
                    <a:cubicBezTo>
                      <a:pt x="123959" y="420434"/>
                      <a:pt x="123892" y="420434"/>
                      <a:pt x="123825" y="420434"/>
                    </a:cubicBezTo>
                    <a:close/>
                    <a:moveTo>
                      <a:pt x="123635" y="401003"/>
                    </a:moveTo>
                    <a:cubicBezTo>
                      <a:pt x="119063" y="401003"/>
                      <a:pt x="115348" y="404718"/>
                      <a:pt x="115348" y="409290"/>
                    </a:cubicBezTo>
                    <a:cubicBezTo>
                      <a:pt x="115348" y="413871"/>
                      <a:pt x="119063" y="417576"/>
                      <a:pt x="123635" y="417576"/>
                    </a:cubicBezTo>
                    <a:cubicBezTo>
                      <a:pt x="128216" y="417576"/>
                      <a:pt x="131922" y="413862"/>
                      <a:pt x="131922" y="409290"/>
                    </a:cubicBezTo>
                    <a:cubicBezTo>
                      <a:pt x="131922" y="409261"/>
                      <a:pt x="131922" y="409223"/>
                      <a:pt x="131922" y="409194"/>
                    </a:cubicBezTo>
                    <a:cubicBezTo>
                      <a:pt x="131579" y="404956"/>
                      <a:pt x="128083" y="401660"/>
                      <a:pt x="123825" y="401574"/>
                    </a:cubicBezTo>
                    <a:close/>
                    <a:moveTo>
                      <a:pt x="336138" y="415957"/>
                    </a:moveTo>
                    <a:cubicBezTo>
                      <a:pt x="330242" y="416005"/>
                      <a:pt x="325432" y="411280"/>
                      <a:pt x="325374" y="405384"/>
                    </a:cubicBezTo>
                    <a:cubicBezTo>
                      <a:pt x="325327" y="399488"/>
                      <a:pt x="330061" y="394678"/>
                      <a:pt x="335947" y="394621"/>
                    </a:cubicBezTo>
                    <a:cubicBezTo>
                      <a:pt x="341843" y="394574"/>
                      <a:pt x="346663" y="399307"/>
                      <a:pt x="346710" y="405194"/>
                    </a:cubicBezTo>
                    <a:cubicBezTo>
                      <a:pt x="346710" y="405261"/>
                      <a:pt x="346710" y="405318"/>
                      <a:pt x="346710" y="405384"/>
                    </a:cubicBezTo>
                    <a:cubicBezTo>
                      <a:pt x="346977" y="411271"/>
                      <a:pt x="342415" y="416252"/>
                      <a:pt x="336538" y="416519"/>
                    </a:cubicBezTo>
                    <a:cubicBezTo>
                      <a:pt x="336461" y="416529"/>
                      <a:pt x="336395" y="416529"/>
                      <a:pt x="336328" y="416529"/>
                    </a:cubicBezTo>
                    <a:close/>
                    <a:moveTo>
                      <a:pt x="336138" y="396907"/>
                    </a:moveTo>
                    <a:cubicBezTo>
                      <a:pt x="331566" y="396850"/>
                      <a:pt x="327813" y="400517"/>
                      <a:pt x="327756" y="405099"/>
                    </a:cubicBezTo>
                    <a:cubicBezTo>
                      <a:pt x="327708" y="409671"/>
                      <a:pt x="331375" y="413423"/>
                      <a:pt x="335947" y="413481"/>
                    </a:cubicBezTo>
                    <a:cubicBezTo>
                      <a:pt x="340519" y="413528"/>
                      <a:pt x="344272" y="409861"/>
                      <a:pt x="344329" y="405289"/>
                    </a:cubicBezTo>
                    <a:cubicBezTo>
                      <a:pt x="344329" y="405261"/>
                      <a:pt x="344329" y="405222"/>
                      <a:pt x="344329" y="405194"/>
                    </a:cubicBezTo>
                    <a:cubicBezTo>
                      <a:pt x="343948" y="401022"/>
                      <a:pt x="340510" y="397793"/>
                      <a:pt x="336328" y="397669"/>
                    </a:cubicBezTo>
                    <a:close/>
                    <a:moveTo>
                      <a:pt x="442056" y="400812"/>
                    </a:moveTo>
                    <a:cubicBezTo>
                      <a:pt x="436160" y="400812"/>
                      <a:pt x="431388" y="396040"/>
                      <a:pt x="431388" y="390144"/>
                    </a:cubicBezTo>
                    <a:cubicBezTo>
                      <a:pt x="431388" y="384248"/>
                      <a:pt x="436169" y="379476"/>
                      <a:pt x="442056" y="379476"/>
                    </a:cubicBezTo>
                    <a:cubicBezTo>
                      <a:pt x="447952" y="379476"/>
                      <a:pt x="452724" y="384248"/>
                      <a:pt x="452724" y="390144"/>
                    </a:cubicBezTo>
                    <a:cubicBezTo>
                      <a:pt x="452724" y="390173"/>
                      <a:pt x="452724" y="390211"/>
                      <a:pt x="452724" y="390240"/>
                    </a:cubicBezTo>
                    <a:cubicBezTo>
                      <a:pt x="453143" y="396059"/>
                      <a:pt x="448761" y="401127"/>
                      <a:pt x="442941" y="401546"/>
                    </a:cubicBezTo>
                    <a:cubicBezTo>
                      <a:pt x="442713" y="401565"/>
                      <a:pt x="442475" y="401574"/>
                      <a:pt x="442246" y="401574"/>
                    </a:cubicBezTo>
                    <a:close/>
                    <a:moveTo>
                      <a:pt x="442056" y="381762"/>
                    </a:moveTo>
                    <a:cubicBezTo>
                      <a:pt x="437484" y="381762"/>
                      <a:pt x="433769" y="385477"/>
                      <a:pt x="433769" y="390049"/>
                    </a:cubicBezTo>
                    <a:cubicBezTo>
                      <a:pt x="433769" y="394621"/>
                      <a:pt x="437484" y="398336"/>
                      <a:pt x="442056" y="398336"/>
                    </a:cubicBezTo>
                    <a:cubicBezTo>
                      <a:pt x="446628" y="398336"/>
                      <a:pt x="450342" y="394621"/>
                      <a:pt x="450342" y="390049"/>
                    </a:cubicBezTo>
                    <a:cubicBezTo>
                      <a:pt x="449866" y="385915"/>
                      <a:pt x="446399" y="382782"/>
                      <a:pt x="442246" y="382715"/>
                    </a:cubicBezTo>
                    <a:close/>
                    <a:moveTo>
                      <a:pt x="539782" y="387668"/>
                    </a:moveTo>
                    <a:cubicBezTo>
                      <a:pt x="533943" y="387668"/>
                      <a:pt x="529209" y="382934"/>
                      <a:pt x="529209" y="377095"/>
                    </a:cubicBezTo>
                    <a:cubicBezTo>
                      <a:pt x="529209" y="371256"/>
                      <a:pt x="533943" y="366522"/>
                      <a:pt x="539782" y="366522"/>
                    </a:cubicBezTo>
                    <a:cubicBezTo>
                      <a:pt x="545621" y="366522"/>
                      <a:pt x="550355" y="371256"/>
                      <a:pt x="550355" y="377095"/>
                    </a:cubicBezTo>
                    <a:cubicBezTo>
                      <a:pt x="550831" y="382972"/>
                      <a:pt x="546459" y="388115"/>
                      <a:pt x="540582" y="388592"/>
                    </a:cubicBezTo>
                    <a:cubicBezTo>
                      <a:pt x="540382" y="388601"/>
                      <a:pt x="540173" y="388620"/>
                      <a:pt x="539973" y="388620"/>
                    </a:cubicBezTo>
                    <a:close/>
                    <a:moveTo>
                      <a:pt x="539782" y="368618"/>
                    </a:moveTo>
                    <a:cubicBezTo>
                      <a:pt x="535258" y="368618"/>
                      <a:pt x="531591" y="372285"/>
                      <a:pt x="531591" y="376809"/>
                    </a:cubicBezTo>
                    <a:cubicBezTo>
                      <a:pt x="531591" y="381334"/>
                      <a:pt x="535258" y="385001"/>
                      <a:pt x="539782" y="385001"/>
                    </a:cubicBezTo>
                    <a:cubicBezTo>
                      <a:pt x="544306" y="385001"/>
                      <a:pt x="547974" y="381334"/>
                      <a:pt x="547974" y="376809"/>
                    </a:cubicBezTo>
                    <a:cubicBezTo>
                      <a:pt x="547364" y="372847"/>
                      <a:pt x="543983" y="369904"/>
                      <a:pt x="539973" y="369856"/>
                    </a:cubicBezTo>
                    <a:close/>
                    <a:moveTo>
                      <a:pt x="277559" y="373952"/>
                    </a:moveTo>
                    <a:cubicBezTo>
                      <a:pt x="271720" y="373952"/>
                      <a:pt x="266986" y="369218"/>
                      <a:pt x="266986" y="363379"/>
                    </a:cubicBezTo>
                    <a:cubicBezTo>
                      <a:pt x="266986" y="357540"/>
                      <a:pt x="271720" y="352806"/>
                      <a:pt x="277559" y="352806"/>
                    </a:cubicBezTo>
                    <a:cubicBezTo>
                      <a:pt x="283398" y="352806"/>
                      <a:pt x="288132" y="357540"/>
                      <a:pt x="288132" y="363379"/>
                    </a:cubicBezTo>
                    <a:cubicBezTo>
                      <a:pt x="288817" y="369180"/>
                      <a:pt x="284674" y="374438"/>
                      <a:pt x="278873" y="375114"/>
                    </a:cubicBezTo>
                    <a:cubicBezTo>
                      <a:pt x="278502" y="375161"/>
                      <a:pt x="278121" y="375190"/>
                      <a:pt x="277749" y="375190"/>
                    </a:cubicBezTo>
                    <a:close/>
                    <a:moveTo>
                      <a:pt x="277559" y="354902"/>
                    </a:moveTo>
                    <a:cubicBezTo>
                      <a:pt x="273035" y="354902"/>
                      <a:pt x="269367" y="358569"/>
                      <a:pt x="269367" y="363093"/>
                    </a:cubicBezTo>
                    <a:cubicBezTo>
                      <a:pt x="269367" y="367618"/>
                      <a:pt x="273035" y="371285"/>
                      <a:pt x="277559" y="371285"/>
                    </a:cubicBezTo>
                    <a:cubicBezTo>
                      <a:pt x="282083" y="371285"/>
                      <a:pt x="285750" y="367618"/>
                      <a:pt x="285750" y="363093"/>
                    </a:cubicBezTo>
                    <a:cubicBezTo>
                      <a:pt x="285055" y="359226"/>
                      <a:pt x="281683" y="356407"/>
                      <a:pt x="277749" y="356426"/>
                    </a:cubicBezTo>
                    <a:close/>
                    <a:moveTo>
                      <a:pt x="176022" y="372047"/>
                    </a:moveTo>
                    <a:cubicBezTo>
                      <a:pt x="170184" y="372047"/>
                      <a:pt x="165450" y="367313"/>
                      <a:pt x="165450" y="361474"/>
                    </a:cubicBezTo>
                    <a:cubicBezTo>
                      <a:pt x="165450" y="355635"/>
                      <a:pt x="170184" y="350901"/>
                      <a:pt x="176022" y="350901"/>
                    </a:cubicBezTo>
                    <a:cubicBezTo>
                      <a:pt x="181861" y="350901"/>
                      <a:pt x="186595" y="355635"/>
                      <a:pt x="186595" y="361474"/>
                    </a:cubicBezTo>
                    <a:cubicBezTo>
                      <a:pt x="186595" y="367313"/>
                      <a:pt x="181861" y="372047"/>
                      <a:pt x="176022" y="372047"/>
                    </a:cubicBezTo>
                    <a:close/>
                    <a:moveTo>
                      <a:pt x="176022" y="352997"/>
                    </a:moveTo>
                    <a:cubicBezTo>
                      <a:pt x="171498" y="352997"/>
                      <a:pt x="167831" y="356664"/>
                      <a:pt x="167831" y="361188"/>
                    </a:cubicBezTo>
                    <a:cubicBezTo>
                      <a:pt x="167831" y="365713"/>
                      <a:pt x="171498" y="369380"/>
                      <a:pt x="176022" y="369380"/>
                    </a:cubicBezTo>
                    <a:cubicBezTo>
                      <a:pt x="180547" y="369380"/>
                      <a:pt x="184214" y="365713"/>
                      <a:pt x="184214" y="361188"/>
                    </a:cubicBezTo>
                    <a:cubicBezTo>
                      <a:pt x="184271" y="356721"/>
                      <a:pt x="180690" y="353054"/>
                      <a:pt x="176213" y="352997"/>
                    </a:cubicBezTo>
                    <a:cubicBezTo>
                      <a:pt x="176146" y="352997"/>
                      <a:pt x="176089" y="352997"/>
                      <a:pt x="176022" y="352997"/>
                    </a:cubicBezTo>
                    <a:close/>
                    <a:moveTo>
                      <a:pt x="383191" y="365951"/>
                    </a:moveTo>
                    <a:cubicBezTo>
                      <a:pt x="377295" y="366008"/>
                      <a:pt x="372485" y="361274"/>
                      <a:pt x="372428" y="355378"/>
                    </a:cubicBezTo>
                    <a:cubicBezTo>
                      <a:pt x="372380" y="349492"/>
                      <a:pt x="377105" y="344672"/>
                      <a:pt x="383001" y="344615"/>
                    </a:cubicBezTo>
                    <a:cubicBezTo>
                      <a:pt x="388897" y="344567"/>
                      <a:pt x="393707" y="349301"/>
                      <a:pt x="393764" y="355188"/>
                    </a:cubicBezTo>
                    <a:cubicBezTo>
                      <a:pt x="393764" y="355216"/>
                      <a:pt x="393764" y="355254"/>
                      <a:pt x="393764" y="355283"/>
                    </a:cubicBezTo>
                    <a:cubicBezTo>
                      <a:pt x="393716" y="361103"/>
                      <a:pt x="389011" y="365808"/>
                      <a:pt x="383191" y="365856"/>
                    </a:cubicBezTo>
                    <a:close/>
                    <a:moveTo>
                      <a:pt x="383191" y="346901"/>
                    </a:moveTo>
                    <a:cubicBezTo>
                      <a:pt x="378619" y="346853"/>
                      <a:pt x="374866" y="350520"/>
                      <a:pt x="374809" y="355092"/>
                    </a:cubicBezTo>
                    <a:cubicBezTo>
                      <a:pt x="374762" y="359664"/>
                      <a:pt x="378429" y="363417"/>
                      <a:pt x="383001" y="363474"/>
                    </a:cubicBezTo>
                    <a:cubicBezTo>
                      <a:pt x="387582" y="363522"/>
                      <a:pt x="391335" y="359855"/>
                      <a:pt x="391383" y="355283"/>
                    </a:cubicBezTo>
                    <a:cubicBezTo>
                      <a:pt x="391383" y="355216"/>
                      <a:pt x="391383" y="355159"/>
                      <a:pt x="391383" y="355092"/>
                    </a:cubicBezTo>
                    <a:cubicBezTo>
                      <a:pt x="391278" y="350625"/>
                      <a:pt x="387658" y="347044"/>
                      <a:pt x="383191" y="346996"/>
                    </a:cubicBezTo>
                    <a:close/>
                    <a:moveTo>
                      <a:pt x="488919" y="360331"/>
                    </a:moveTo>
                    <a:cubicBezTo>
                      <a:pt x="483023" y="360379"/>
                      <a:pt x="478213" y="355654"/>
                      <a:pt x="478155" y="349758"/>
                    </a:cubicBezTo>
                    <a:cubicBezTo>
                      <a:pt x="478108" y="343862"/>
                      <a:pt x="482842" y="339052"/>
                      <a:pt x="488728" y="338995"/>
                    </a:cubicBezTo>
                    <a:cubicBezTo>
                      <a:pt x="494624" y="338947"/>
                      <a:pt x="499444" y="343681"/>
                      <a:pt x="499491" y="349568"/>
                    </a:cubicBezTo>
                    <a:cubicBezTo>
                      <a:pt x="499491" y="349635"/>
                      <a:pt x="499491" y="349692"/>
                      <a:pt x="499491" y="349758"/>
                    </a:cubicBezTo>
                    <a:cubicBezTo>
                      <a:pt x="499549" y="355597"/>
                      <a:pt x="494853" y="360369"/>
                      <a:pt x="489014" y="360426"/>
                    </a:cubicBezTo>
                    <a:cubicBezTo>
                      <a:pt x="488985" y="360426"/>
                      <a:pt x="488947" y="360426"/>
                      <a:pt x="488919" y="360426"/>
                    </a:cubicBezTo>
                    <a:close/>
                    <a:moveTo>
                      <a:pt x="488919" y="341281"/>
                    </a:moveTo>
                    <a:cubicBezTo>
                      <a:pt x="484347" y="341224"/>
                      <a:pt x="480594" y="344891"/>
                      <a:pt x="480537" y="349473"/>
                    </a:cubicBezTo>
                    <a:cubicBezTo>
                      <a:pt x="480489" y="354045"/>
                      <a:pt x="484156" y="357797"/>
                      <a:pt x="488728" y="357855"/>
                    </a:cubicBezTo>
                    <a:cubicBezTo>
                      <a:pt x="493300" y="357902"/>
                      <a:pt x="497053" y="354235"/>
                      <a:pt x="497110" y="349663"/>
                    </a:cubicBezTo>
                    <a:cubicBezTo>
                      <a:pt x="497110" y="349635"/>
                      <a:pt x="497110" y="349596"/>
                      <a:pt x="497110" y="349568"/>
                    </a:cubicBezTo>
                    <a:cubicBezTo>
                      <a:pt x="496958" y="345139"/>
                      <a:pt x="493348" y="341614"/>
                      <a:pt x="488919" y="341567"/>
                    </a:cubicBezTo>
                    <a:close/>
                    <a:moveTo>
                      <a:pt x="129826" y="342805"/>
                    </a:moveTo>
                    <a:cubicBezTo>
                      <a:pt x="123930" y="342862"/>
                      <a:pt x="119120" y="338128"/>
                      <a:pt x="119063" y="332232"/>
                    </a:cubicBezTo>
                    <a:cubicBezTo>
                      <a:pt x="119015" y="326346"/>
                      <a:pt x="123740" y="321526"/>
                      <a:pt x="129636" y="321469"/>
                    </a:cubicBezTo>
                    <a:cubicBezTo>
                      <a:pt x="135532" y="321421"/>
                      <a:pt x="140342" y="326155"/>
                      <a:pt x="140399" y="332042"/>
                    </a:cubicBezTo>
                    <a:cubicBezTo>
                      <a:pt x="140399" y="332070"/>
                      <a:pt x="140399" y="332109"/>
                      <a:pt x="140399" y="332137"/>
                    </a:cubicBezTo>
                    <a:cubicBezTo>
                      <a:pt x="140770" y="338014"/>
                      <a:pt x="136303" y="343081"/>
                      <a:pt x="130417" y="343453"/>
                    </a:cubicBezTo>
                    <a:cubicBezTo>
                      <a:pt x="130226" y="343462"/>
                      <a:pt x="130026" y="343472"/>
                      <a:pt x="129826" y="343472"/>
                    </a:cubicBezTo>
                    <a:close/>
                    <a:moveTo>
                      <a:pt x="129826" y="323755"/>
                    </a:moveTo>
                    <a:cubicBezTo>
                      <a:pt x="125254" y="323698"/>
                      <a:pt x="121501" y="327375"/>
                      <a:pt x="121444" y="331947"/>
                    </a:cubicBezTo>
                    <a:cubicBezTo>
                      <a:pt x="121397" y="336519"/>
                      <a:pt x="125064" y="340271"/>
                      <a:pt x="129636" y="340329"/>
                    </a:cubicBezTo>
                    <a:cubicBezTo>
                      <a:pt x="134217" y="340376"/>
                      <a:pt x="137970" y="336709"/>
                      <a:pt x="138018" y="332137"/>
                    </a:cubicBezTo>
                    <a:cubicBezTo>
                      <a:pt x="138018" y="332070"/>
                      <a:pt x="138018" y="332013"/>
                      <a:pt x="138018" y="331947"/>
                    </a:cubicBezTo>
                    <a:cubicBezTo>
                      <a:pt x="137627" y="327708"/>
                      <a:pt x="134084" y="324450"/>
                      <a:pt x="129826" y="324422"/>
                    </a:cubicBezTo>
                    <a:close/>
                    <a:moveTo>
                      <a:pt x="326898" y="327375"/>
                    </a:moveTo>
                    <a:cubicBezTo>
                      <a:pt x="321060" y="327375"/>
                      <a:pt x="316326" y="322641"/>
                      <a:pt x="316326" y="316802"/>
                    </a:cubicBezTo>
                    <a:cubicBezTo>
                      <a:pt x="316326" y="310963"/>
                      <a:pt x="321060" y="306229"/>
                      <a:pt x="326898" y="306229"/>
                    </a:cubicBezTo>
                    <a:cubicBezTo>
                      <a:pt x="332737" y="306229"/>
                      <a:pt x="337471" y="310963"/>
                      <a:pt x="337471" y="316802"/>
                    </a:cubicBezTo>
                    <a:cubicBezTo>
                      <a:pt x="337738" y="322631"/>
                      <a:pt x="333223" y="327575"/>
                      <a:pt x="327384" y="327841"/>
                    </a:cubicBezTo>
                    <a:cubicBezTo>
                      <a:pt x="327222" y="327851"/>
                      <a:pt x="327060" y="327851"/>
                      <a:pt x="326898" y="327851"/>
                    </a:cubicBezTo>
                    <a:close/>
                    <a:moveTo>
                      <a:pt x="326898" y="308325"/>
                    </a:moveTo>
                    <a:cubicBezTo>
                      <a:pt x="322374" y="308325"/>
                      <a:pt x="318707" y="311992"/>
                      <a:pt x="318707" y="316516"/>
                    </a:cubicBezTo>
                    <a:cubicBezTo>
                      <a:pt x="318707" y="321041"/>
                      <a:pt x="322374" y="324708"/>
                      <a:pt x="326898" y="324708"/>
                    </a:cubicBezTo>
                    <a:cubicBezTo>
                      <a:pt x="331423" y="324708"/>
                      <a:pt x="335090" y="321041"/>
                      <a:pt x="335090" y="316516"/>
                    </a:cubicBezTo>
                    <a:cubicBezTo>
                      <a:pt x="334737" y="312268"/>
                      <a:pt x="331156" y="309020"/>
                      <a:pt x="326898" y="309087"/>
                    </a:cubicBezTo>
                    <a:close/>
                    <a:moveTo>
                      <a:pt x="224790" y="327375"/>
                    </a:moveTo>
                    <a:cubicBezTo>
                      <a:pt x="218952" y="327375"/>
                      <a:pt x="214218" y="322641"/>
                      <a:pt x="214218" y="316802"/>
                    </a:cubicBezTo>
                    <a:cubicBezTo>
                      <a:pt x="214218" y="310963"/>
                      <a:pt x="218952" y="306229"/>
                      <a:pt x="224790" y="306229"/>
                    </a:cubicBezTo>
                    <a:cubicBezTo>
                      <a:pt x="230629" y="306229"/>
                      <a:pt x="235363" y="310963"/>
                      <a:pt x="235363" y="316802"/>
                    </a:cubicBezTo>
                    <a:cubicBezTo>
                      <a:pt x="235630" y="322631"/>
                      <a:pt x="231115" y="327575"/>
                      <a:pt x="225276" y="327841"/>
                    </a:cubicBezTo>
                    <a:cubicBezTo>
                      <a:pt x="225114" y="327851"/>
                      <a:pt x="224952" y="327851"/>
                      <a:pt x="224790" y="327851"/>
                    </a:cubicBezTo>
                    <a:close/>
                    <a:moveTo>
                      <a:pt x="224790" y="308325"/>
                    </a:moveTo>
                    <a:cubicBezTo>
                      <a:pt x="220266" y="308325"/>
                      <a:pt x="216599" y="311992"/>
                      <a:pt x="216599" y="316516"/>
                    </a:cubicBezTo>
                    <a:cubicBezTo>
                      <a:pt x="216599" y="321041"/>
                      <a:pt x="220266" y="324708"/>
                      <a:pt x="224790" y="324708"/>
                    </a:cubicBezTo>
                    <a:cubicBezTo>
                      <a:pt x="229315" y="324708"/>
                      <a:pt x="232982" y="321041"/>
                      <a:pt x="232982" y="316516"/>
                    </a:cubicBezTo>
                    <a:cubicBezTo>
                      <a:pt x="232591" y="312297"/>
                      <a:pt x="229029" y="309068"/>
                      <a:pt x="224790" y="309087"/>
                    </a:cubicBezTo>
                    <a:close/>
                    <a:moveTo>
                      <a:pt x="430054" y="324612"/>
                    </a:moveTo>
                    <a:cubicBezTo>
                      <a:pt x="424158" y="324612"/>
                      <a:pt x="419386" y="319840"/>
                      <a:pt x="419386" y="313944"/>
                    </a:cubicBezTo>
                    <a:cubicBezTo>
                      <a:pt x="419386" y="308048"/>
                      <a:pt x="424158" y="303276"/>
                      <a:pt x="430054" y="303276"/>
                    </a:cubicBezTo>
                    <a:cubicBezTo>
                      <a:pt x="435950" y="303276"/>
                      <a:pt x="440722" y="308048"/>
                      <a:pt x="440722" y="313944"/>
                    </a:cubicBezTo>
                    <a:cubicBezTo>
                      <a:pt x="441141" y="319821"/>
                      <a:pt x="436722" y="324927"/>
                      <a:pt x="430845" y="325346"/>
                    </a:cubicBezTo>
                    <a:cubicBezTo>
                      <a:pt x="430578" y="325365"/>
                      <a:pt x="430321" y="325374"/>
                      <a:pt x="430054" y="325374"/>
                    </a:cubicBezTo>
                    <a:close/>
                    <a:moveTo>
                      <a:pt x="430054" y="305562"/>
                    </a:moveTo>
                    <a:cubicBezTo>
                      <a:pt x="425482" y="305562"/>
                      <a:pt x="421767" y="309277"/>
                      <a:pt x="421767" y="313849"/>
                    </a:cubicBezTo>
                    <a:cubicBezTo>
                      <a:pt x="421767" y="318431"/>
                      <a:pt x="425482" y="322136"/>
                      <a:pt x="430054" y="322136"/>
                    </a:cubicBezTo>
                    <a:cubicBezTo>
                      <a:pt x="434636" y="322136"/>
                      <a:pt x="438341" y="318421"/>
                      <a:pt x="438341" y="313849"/>
                    </a:cubicBezTo>
                    <a:cubicBezTo>
                      <a:pt x="438341" y="313820"/>
                      <a:pt x="438341" y="313782"/>
                      <a:pt x="438341" y="313754"/>
                    </a:cubicBezTo>
                    <a:cubicBezTo>
                      <a:pt x="437807" y="309591"/>
                      <a:pt x="434255" y="306477"/>
                      <a:pt x="430054" y="306515"/>
                    </a:cubicBezTo>
                    <a:close/>
                    <a:moveTo>
                      <a:pt x="534829" y="317564"/>
                    </a:moveTo>
                    <a:cubicBezTo>
                      <a:pt x="528933" y="317621"/>
                      <a:pt x="524123" y="312887"/>
                      <a:pt x="524066" y="306991"/>
                    </a:cubicBezTo>
                    <a:cubicBezTo>
                      <a:pt x="524018" y="301105"/>
                      <a:pt x="528743" y="296285"/>
                      <a:pt x="534639" y="296228"/>
                    </a:cubicBezTo>
                    <a:cubicBezTo>
                      <a:pt x="540535" y="296180"/>
                      <a:pt x="545345" y="300914"/>
                      <a:pt x="545402" y="306801"/>
                    </a:cubicBezTo>
                    <a:cubicBezTo>
                      <a:pt x="545402" y="306829"/>
                      <a:pt x="545402" y="306867"/>
                      <a:pt x="545402" y="306896"/>
                    </a:cubicBezTo>
                    <a:cubicBezTo>
                      <a:pt x="545926" y="312763"/>
                      <a:pt x="541601" y="317945"/>
                      <a:pt x="535734" y="318478"/>
                    </a:cubicBezTo>
                    <a:cubicBezTo>
                      <a:pt x="535458" y="318497"/>
                      <a:pt x="535191" y="318516"/>
                      <a:pt x="534924" y="318516"/>
                    </a:cubicBezTo>
                    <a:close/>
                    <a:moveTo>
                      <a:pt x="534829" y="298514"/>
                    </a:moveTo>
                    <a:cubicBezTo>
                      <a:pt x="530257" y="298466"/>
                      <a:pt x="526504" y="302133"/>
                      <a:pt x="526447" y="306705"/>
                    </a:cubicBezTo>
                    <a:cubicBezTo>
                      <a:pt x="526400" y="311277"/>
                      <a:pt x="530067" y="315030"/>
                      <a:pt x="534639" y="315087"/>
                    </a:cubicBezTo>
                    <a:cubicBezTo>
                      <a:pt x="539220" y="315135"/>
                      <a:pt x="542973" y="311468"/>
                      <a:pt x="543021" y="306896"/>
                    </a:cubicBezTo>
                    <a:cubicBezTo>
                      <a:pt x="543021" y="306829"/>
                      <a:pt x="543021" y="306772"/>
                      <a:pt x="543021" y="306705"/>
                    </a:cubicBezTo>
                    <a:cubicBezTo>
                      <a:pt x="542411" y="302686"/>
                      <a:pt x="538982" y="299704"/>
                      <a:pt x="534924" y="299657"/>
                    </a:cubicBezTo>
                    <a:close/>
                    <a:moveTo>
                      <a:pt x="171450" y="285750"/>
                    </a:moveTo>
                    <a:cubicBezTo>
                      <a:pt x="165612" y="285693"/>
                      <a:pt x="160925" y="280921"/>
                      <a:pt x="160973" y="275082"/>
                    </a:cubicBezTo>
                    <a:cubicBezTo>
                      <a:pt x="161030" y="269244"/>
                      <a:pt x="165802" y="264557"/>
                      <a:pt x="171641" y="264605"/>
                    </a:cubicBezTo>
                    <a:cubicBezTo>
                      <a:pt x="177442" y="264662"/>
                      <a:pt x="182118" y="269377"/>
                      <a:pt x="182118" y="275178"/>
                    </a:cubicBezTo>
                    <a:cubicBezTo>
                      <a:pt x="182747" y="280978"/>
                      <a:pt x="178556" y="286198"/>
                      <a:pt x="172755" y="286836"/>
                    </a:cubicBezTo>
                    <a:cubicBezTo>
                      <a:pt x="172355" y="286874"/>
                      <a:pt x="171946" y="286893"/>
                      <a:pt x="171546" y="286893"/>
                    </a:cubicBezTo>
                    <a:close/>
                    <a:moveTo>
                      <a:pt x="171450" y="266700"/>
                    </a:moveTo>
                    <a:cubicBezTo>
                      <a:pt x="166926" y="266757"/>
                      <a:pt x="163307" y="270463"/>
                      <a:pt x="163354" y="274987"/>
                    </a:cubicBezTo>
                    <a:cubicBezTo>
                      <a:pt x="163411" y="279512"/>
                      <a:pt x="167116" y="283131"/>
                      <a:pt x="171641" y="283083"/>
                    </a:cubicBezTo>
                    <a:cubicBezTo>
                      <a:pt x="176127" y="283026"/>
                      <a:pt x="179737" y="279378"/>
                      <a:pt x="179737" y="274892"/>
                    </a:cubicBezTo>
                    <a:cubicBezTo>
                      <a:pt x="179032" y="270929"/>
                      <a:pt x="175565" y="268072"/>
                      <a:pt x="171546" y="268129"/>
                    </a:cubicBezTo>
                    <a:close/>
                    <a:moveTo>
                      <a:pt x="380048" y="281845"/>
                    </a:moveTo>
                    <a:cubicBezTo>
                      <a:pt x="374152" y="281902"/>
                      <a:pt x="369342" y="277168"/>
                      <a:pt x="369285" y="271272"/>
                    </a:cubicBezTo>
                    <a:cubicBezTo>
                      <a:pt x="369237" y="265386"/>
                      <a:pt x="373961" y="260566"/>
                      <a:pt x="379857" y="260509"/>
                    </a:cubicBezTo>
                    <a:cubicBezTo>
                      <a:pt x="385753" y="260462"/>
                      <a:pt x="390564" y="265195"/>
                      <a:pt x="390621" y="271082"/>
                    </a:cubicBezTo>
                    <a:cubicBezTo>
                      <a:pt x="390621" y="271110"/>
                      <a:pt x="390621" y="271149"/>
                      <a:pt x="390621" y="271177"/>
                    </a:cubicBezTo>
                    <a:cubicBezTo>
                      <a:pt x="391411" y="277016"/>
                      <a:pt x="387315" y="282388"/>
                      <a:pt x="381477" y="283179"/>
                    </a:cubicBezTo>
                    <a:cubicBezTo>
                      <a:pt x="381000" y="283245"/>
                      <a:pt x="380524" y="283274"/>
                      <a:pt x="380048" y="283274"/>
                    </a:cubicBezTo>
                    <a:close/>
                    <a:moveTo>
                      <a:pt x="380048" y="262795"/>
                    </a:moveTo>
                    <a:cubicBezTo>
                      <a:pt x="375476" y="262747"/>
                      <a:pt x="371723" y="266415"/>
                      <a:pt x="371666" y="270987"/>
                    </a:cubicBezTo>
                    <a:cubicBezTo>
                      <a:pt x="371618" y="275559"/>
                      <a:pt x="375285" y="279312"/>
                      <a:pt x="379857" y="279369"/>
                    </a:cubicBezTo>
                    <a:cubicBezTo>
                      <a:pt x="384439" y="279416"/>
                      <a:pt x="388192" y="275749"/>
                      <a:pt x="388239" y="271177"/>
                    </a:cubicBezTo>
                    <a:cubicBezTo>
                      <a:pt x="388239" y="271110"/>
                      <a:pt x="388239" y="271053"/>
                      <a:pt x="388239" y="270987"/>
                    </a:cubicBezTo>
                    <a:cubicBezTo>
                      <a:pt x="387458" y="267100"/>
                      <a:pt x="384010" y="264338"/>
                      <a:pt x="380048" y="264414"/>
                    </a:cubicBezTo>
                    <a:close/>
                    <a:moveTo>
                      <a:pt x="280131" y="281845"/>
                    </a:moveTo>
                    <a:cubicBezTo>
                      <a:pt x="274235" y="281845"/>
                      <a:pt x="269463" y="277073"/>
                      <a:pt x="269463" y="271177"/>
                    </a:cubicBezTo>
                    <a:cubicBezTo>
                      <a:pt x="269463" y="265281"/>
                      <a:pt x="274235" y="260509"/>
                      <a:pt x="280131" y="260509"/>
                    </a:cubicBezTo>
                    <a:cubicBezTo>
                      <a:pt x="286027" y="260509"/>
                      <a:pt x="290799" y="265281"/>
                      <a:pt x="290799" y="271177"/>
                    </a:cubicBezTo>
                    <a:cubicBezTo>
                      <a:pt x="291589" y="277016"/>
                      <a:pt x="287494" y="282388"/>
                      <a:pt x="281655" y="283179"/>
                    </a:cubicBezTo>
                    <a:cubicBezTo>
                      <a:pt x="281178" y="283245"/>
                      <a:pt x="280702" y="283274"/>
                      <a:pt x="280226" y="283274"/>
                    </a:cubicBezTo>
                    <a:close/>
                    <a:moveTo>
                      <a:pt x="280131" y="262795"/>
                    </a:moveTo>
                    <a:cubicBezTo>
                      <a:pt x="275559" y="262795"/>
                      <a:pt x="271844" y="266510"/>
                      <a:pt x="271844" y="271082"/>
                    </a:cubicBezTo>
                    <a:cubicBezTo>
                      <a:pt x="271844" y="275663"/>
                      <a:pt x="275559" y="279369"/>
                      <a:pt x="280131" y="279369"/>
                    </a:cubicBezTo>
                    <a:cubicBezTo>
                      <a:pt x="284712" y="279369"/>
                      <a:pt x="288417" y="275654"/>
                      <a:pt x="288417" y="271082"/>
                    </a:cubicBezTo>
                    <a:cubicBezTo>
                      <a:pt x="288417" y="271053"/>
                      <a:pt x="288417" y="271015"/>
                      <a:pt x="288417" y="270987"/>
                    </a:cubicBezTo>
                    <a:cubicBezTo>
                      <a:pt x="287598" y="267129"/>
                      <a:pt x="284169" y="264376"/>
                      <a:pt x="280226" y="264414"/>
                    </a:cubicBezTo>
                    <a:close/>
                    <a:moveTo>
                      <a:pt x="475298" y="277559"/>
                    </a:moveTo>
                    <a:cubicBezTo>
                      <a:pt x="469411" y="277664"/>
                      <a:pt x="464554" y="272968"/>
                      <a:pt x="464449" y="267072"/>
                    </a:cubicBezTo>
                    <a:cubicBezTo>
                      <a:pt x="464344" y="261185"/>
                      <a:pt x="469040" y="256328"/>
                      <a:pt x="474926" y="256223"/>
                    </a:cubicBezTo>
                    <a:cubicBezTo>
                      <a:pt x="480822" y="256128"/>
                      <a:pt x="485680" y="260814"/>
                      <a:pt x="485785" y="266710"/>
                    </a:cubicBezTo>
                    <a:cubicBezTo>
                      <a:pt x="485785" y="266900"/>
                      <a:pt x="485785" y="267081"/>
                      <a:pt x="485775" y="267272"/>
                    </a:cubicBezTo>
                    <a:cubicBezTo>
                      <a:pt x="485575" y="272939"/>
                      <a:pt x="480965" y="277464"/>
                      <a:pt x="475298" y="277559"/>
                    </a:cubicBezTo>
                    <a:close/>
                    <a:moveTo>
                      <a:pt x="475298" y="258509"/>
                    </a:moveTo>
                    <a:cubicBezTo>
                      <a:pt x="470726" y="258461"/>
                      <a:pt x="466973" y="262128"/>
                      <a:pt x="466916" y="266700"/>
                    </a:cubicBezTo>
                    <a:cubicBezTo>
                      <a:pt x="466868" y="271272"/>
                      <a:pt x="470535" y="275025"/>
                      <a:pt x="475107" y="275082"/>
                    </a:cubicBezTo>
                    <a:cubicBezTo>
                      <a:pt x="479689" y="275130"/>
                      <a:pt x="483442" y="271463"/>
                      <a:pt x="483489" y="266891"/>
                    </a:cubicBezTo>
                    <a:cubicBezTo>
                      <a:pt x="483489" y="266824"/>
                      <a:pt x="483489" y="266767"/>
                      <a:pt x="483489" y="266700"/>
                    </a:cubicBezTo>
                    <a:cubicBezTo>
                      <a:pt x="483385" y="262252"/>
                      <a:pt x="479746" y="258699"/>
                      <a:pt x="475298" y="258699"/>
                    </a:cubicBezTo>
                    <a:close/>
                    <a:moveTo>
                      <a:pt x="230315" y="246126"/>
                    </a:moveTo>
                    <a:cubicBezTo>
                      <a:pt x="224419" y="246126"/>
                      <a:pt x="219647" y="241354"/>
                      <a:pt x="219647" y="235458"/>
                    </a:cubicBezTo>
                    <a:cubicBezTo>
                      <a:pt x="219647" y="229562"/>
                      <a:pt x="224428" y="224790"/>
                      <a:pt x="230315" y="224790"/>
                    </a:cubicBezTo>
                    <a:cubicBezTo>
                      <a:pt x="236211" y="224790"/>
                      <a:pt x="240983" y="229562"/>
                      <a:pt x="240983" y="235458"/>
                    </a:cubicBezTo>
                    <a:cubicBezTo>
                      <a:pt x="240983" y="235487"/>
                      <a:pt x="240983" y="235525"/>
                      <a:pt x="240983" y="235554"/>
                    </a:cubicBezTo>
                    <a:cubicBezTo>
                      <a:pt x="241088" y="241392"/>
                      <a:pt x="236439" y="246212"/>
                      <a:pt x="230601" y="246317"/>
                    </a:cubicBezTo>
                    <a:cubicBezTo>
                      <a:pt x="230477" y="246317"/>
                      <a:pt x="230343" y="246317"/>
                      <a:pt x="230220" y="246317"/>
                    </a:cubicBezTo>
                    <a:close/>
                    <a:moveTo>
                      <a:pt x="230315" y="227076"/>
                    </a:moveTo>
                    <a:cubicBezTo>
                      <a:pt x="225743" y="227076"/>
                      <a:pt x="222028" y="230791"/>
                      <a:pt x="222028" y="235363"/>
                    </a:cubicBezTo>
                    <a:cubicBezTo>
                      <a:pt x="222028" y="239935"/>
                      <a:pt x="225743" y="243650"/>
                      <a:pt x="230315" y="243650"/>
                    </a:cubicBezTo>
                    <a:cubicBezTo>
                      <a:pt x="234887" y="243650"/>
                      <a:pt x="238602" y="239935"/>
                      <a:pt x="238602" y="235363"/>
                    </a:cubicBezTo>
                    <a:cubicBezTo>
                      <a:pt x="238392" y="230896"/>
                      <a:pt x="234687" y="227400"/>
                      <a:pt x="230220" y="227457"/>
                    </a:cubicBezTo>
                    <a:close/>
                    <a:moveTo>
                      <a:pt x="321279" y="236601"/>
                    </a:moveTo>
                    <a:cubicBezTo>
                      <a:pt x="315383" y="236649"/>
                      <a:pt x="310572" y="231925"/>
                      <a:pt x="310515" y="226029"/>
                    </a:cubicBezTo>
                    <a:cubicBezTo>
                      <a:pt x="310468" y="220133"/>
                      <a:pt x="315202" y="215323"/>
                      <a:pt x="321088" y="215265"/>
                    </a:cubicBezTo>
                    <a:cubicBezTo>
                      <a:pt x="326984" y="215218"/>
                      <a:pt x="331804" y="219952"/>
                      <a:pt x="331851" y="225838"/>
                    </a:cubicBezTo>
                    <a:cubicBezTo>
                      <a:pt x="331851" y="225905"/>
                      <a:pt x="331851" y="225962"/>
                      <a:pt x="331851" y="226029"/>
                    </a:cubicBezTo>
                    <a:cubicBezTo>
                      <a:pt x="332013" y="231867"/>
                      <a:pt x="327403" y="236725"/>
                      <a:pt x="321564" y="236887"/>
                    </a:cubicBezTo>
                    <a:cubicBezTo>
                      <a:pt x="321441" y="236887"/>
                      <a:pt x="321307" y="236887"/>
                      <a:pt x="321183" y="236887"/>
                    </a:cubicBezTo>
                    <a:close/>
                    <a:moveTo>
                      <a:pt x="321279" y="217551"/>
                    </a:moveTo>
                    <a:cubicBezTo>
                      <a:pt x="316707" y="217494"/>
                      <a:pt x="312954" y="221161"/>
                      <a:pt x="312897" y="225743"/>
                    </a:cubicBezTo>
                    <a:cubicBezTo>
                      <a:pt x="312849" y="230315"/>
                      <a:pt x="316516" y="234068"/>
                      <a:pt x="321088" y="234125"/>
                    </a:cubicBezTo>
                    <a:cubicBezTo>
                      <a:pt x="325660" y="234172"/>
                      <a:pt x="329413" y="230505"/>
                      <a:pt x="329470" y="225933"/>
                    </a:cubicBezTo>
                    <a:cubicBezTo>
                      <a:pt x="329470" y="225905"/>
                      <a:pt x="329470" y="225867"/>
                      <a:pt x="329470" y="225838"/>
                    </a:cubicBezTo>
                    <a:cubicBezTo>
                      <a:pt x="329261" y="221428"/>
                      <a:pt x="325603" y="217970"/>
                      <a:pt x="321183" y="218028"/>
                    </a:cubicBezTo>
                    <a:close/>
                    <a:moveTo>
                      <a:pt x="426054" y="233649"/>
                    </a:moveTo>
                    <a:cubicBezTo>
                      <a:pt x="420158" y="233706"/>
                      <a:pt x="415347" y="228972"/>
                      <a:pt x="415290" y="223076"/>
                    </a:cubicBezTo>
                    <a:cubicBezTo>
                      <a:pt x="415243" y="217189"/>
                      <a:pt x="419967" y="212370"/>
                      <a:pt x="425863" y="212313"/>
                    </a:cubicBezTo>
                    <a:cubicBezTo>
                      <a:pt x="431759" y="212265"/>
                      <a:pt x="436569" y="216999"/>
                      <a:pt x="436626" y="222885"/>
                    </a:cubicBezTo>
                    <a:cubicBezTo>
                      <a:pt x="436626" y="222914"/>
                      <a:pt x="436626" y="222952"/>
                      <a:pt x="436626" y="222981"/>
                    </a:cubicBezTo>
                    <a:cubicBezTo>
                      <a:pt x="436893" y="228867"/>
                      <a:pt x="432340" y="233849"/>
                      <a:pt x="426454" y="234115"/>
                    </a:cubicBezTo>
                    <a:cubicBezTo>
                      <a:pt x="426187" y="234134"/>
                      <a:pt x="425930" y="234134"/>
                      <a:pt x="425673" y="234125"/>
                    </a:cubicBezTo>
                    <a:close/>
                    <a:moveTo>
                      <a:pt x="426054" y="214599"/>
                    </a:moveTo>
                    <a:cubicBezTo>
                      <a:pt x="421482" y="214551"/>
                      <a:pt x="417729" y="218218"/>
                      <a:pt x="417672" y="222790"/>
                    </a:cubicBezTo>
                    <a:cubicBezTo>
                      <a:pt x="417624" y="227362"/>
                      <a:pt x="421291" y="231115"/>
                      <a:pt x="425863" y="231172"/>
                    </a:cubicBezTo>
                    <a:cubicBezTo>
                      <a:pt x="430445" y="231220"/>
                      <a:pt x="434197" y="227553"/>
                      <a:pt x="434245" y="222981"/>
                    </a:cubicBezTo>
                    <a:cubicBezTo>
                      <a:pt x="434245" y="222914"/>
                      <a:pt x="434245" y="222857"/>
                      <a:pt x="434245" y="222790"/>
                    </a:cubicBezTo>
                    <a:cubicBezTo>
                      <a:pt x="433845" y="218399"/>
                      <a:pt x="430073" y="215094"/>
                      <a:pt x="425673" y="215265"/>
                    </a:cubicBezTo>
                    <a:close/>
                    <a:moveTo>
                      <a:pt x="514446" y="227457"/>
                    </a:moveTo>
                    <a:cubicBezTo>
                      <a:pt x="508550" y="227457"/>
                      <a:pt x="503778" y="222685"/>
                      <a:pt x="503778" y="216789"/>
                    </a:cubicBezTo>
                    <a:cubicBezTo>
                      <a:pt x="503778" y="210893"/>
                      <a:pt x="508559" y="206121"/>
                      <a:pt x="514446" y="206121"/>
                    </a:cubicBezTo>
                    <a:cubicBezTo>
                      <a:pt x="520342" y="206121"/>
                      <a:pt x="525114" y="210893"/>
                      <a:pt x="525114" y="216789"/>
                    </a:cubicBezTo>
                    <a:cubicBezTo>
                      <a:pt x="525114" y="216818"/>
                      <a:pt x="525114" y="216856"/>
                      <a:pt x="525114" y="216885"/>
                    </a:cubicBezTo>
                    <a:cubicBezTo>
                      <a:pt x="525485" y="222714"/>
                      <a:pt x="521065" y="227743"/>
                      <a:pt x="515246" y="228115"/>
                    </a:cubicBezTo>
                    <a:cubicBezTo>
                      <a:pt x="514846" y="228143"/>
                      <a:pt x="514455" y="228143"/>
                      <a:pt x="514065" y="228124"/>
                    </a:cubicBezTo>
                    <a:close/>
                    <a:moveTo>
                      <a:pt x="514446" y="208407"/>
                    </a:moveTo>
                    <a:cubicBezTo>
                      <a:pt x="509874" y="208407"/>
                      <a:pt x="506159" y="212122"/>
                      <a:pt x="506159" y="216694"/>
                    </a:cubicBezTo>
                    <a:cubicBezTo>
                      <a:pt x="506159" y="221266"/>
                      <a:pt x="509874" y="224981"/>
                      <a:pt x="514446" y="224981"/>
                    </a:cubicBezTo>
                    <a:cubicBezTo>
                      <a:pt x="519018" y="224981"/>
                      <a:pt x="522732" y="221266"/>
                      <a:pt x="522732" y="216694"/>
                    </a:cubicBezTo>
                    <a:cubicBezTo>
                      <a:pt x="522285" y="212303"/>
                      <a:pt x="518475" y="209036"/>
                      <a:pt x="514065" y="209265"/>
                    </a:cubicBezTo>
                    <a:close/>
                    <a:moveTo>
                      <a:pt x="166974" y="214408"/>
                    </a:moveTo>
                    <a:cubicBezTo>
                      <a:pt x="161078" y="214408"/>
                      <a:pt x="156306" y="209636"/>
                      <a:pt x="156306" y="203740"/>
                    </a:cubicBezTo>
                    <a:cubicBezTo>
                      <a:pt x="156306" y="197844"/>
                      <a:pt x="161087" y="193072"/>
                      <a:pt x="166974" y="193072"/>
                    </a:cubicBezTo>
                    <a:cubicBezTo>
                      <a:pt x="172870" y="193072"/>
                      <a:pt x="177642" y="197844"/>
                      <a:pt x="177642" y="203740"/>
                    </a:cubicBezTo>
                    <a:cubicBezTo>
                      <a:pt x="177642" y="203769"/>
                      <a:pt x="177642" y="203807"/>
                      <a:pt x="177642" y="203835"/>
                    </a:cubicBezTo>
                    <a:cubicBezTo>
                      <a:pt x="178118" y="209655"/>
                      <a:pt x="173794" y="214761"/>
                      <a:pt x="167974" y="215246"/>
                    </a:cubicBezTo>
                    <a:cubicBezTo>
                      <a:pt x="167517" y="215284"/>
                      <a:pt x="167050" y="215284"/>
                      <a:pt x="166593" y="215265"/>
                    </a:cubicBezTo>
                    <a:close/>
                    <a:moveTo>
                      <a:pt x="166974" y="195358"/>
                    </a:moveTo>
                    <a:cubicBezTo>
                      <a:pt x="162402" y="195358"/>
                      <a:pt x="158687" y="199073"/>
                      <a:pt x="158687" y="203645"/>
                    </a:cubicBezTo>
                    <a:cubicBezTo>
                      <a:pt x="158687" y="208217"/>
                      <a:pt x="162402" y="211932"/>
                      <a:pt x="166974" y="211932"/>
                    </a:cubicBezTo>
                    <a:cubicBezTo>
                      <a:pt x="171546" y="211932"/>
                      <a:pt x="175260" y="208217"/>
                      <a:pt x="175260" y="203645"/>
                    </a:cubicBezTo>
                    <a:cubicBezTo>
                      <a:pt x="174717" y="199330"/>
                      <a:pt x="170936" y="196168"/>
                      <a:pt x="166593" y="196406"/>
                    </a:cubicBezTo>
                    <a:close/>
                    <a:moveTo>
                      <a:pt x="371094" y="195358"/>
                    </a:moveTo>
                    <a:cubicBezTo>
                      <a:pt x="365198" y="195406"/>
                      <a:pt x="360388" y="190681"/>
                      <a:pt x="360331" y="184785"/>
                    </a:cubicBezTo>
                    <a:cubicBezTo>
                      <a:pt x="360284" y="178889"/>
                      <a:pt x="365017" y="174079"/>
                      <a:pt x="370904" y="174022"/>
                    </a:cubicBezTo>
                    <a:cubicBezTo>
                      <a:pt x="376800" y="173974"/>
                      <a:pt x="381619" y="178708"/>
                      <a:pt x="381667" y="184595"/>
                    </a:cubicBezTo>
                    <a:cubicBezTo>
                      <a:pt x="381667" y="184661"/>
                      <a:pt x="381667" y="184719"/>
                      <a:pt x="381667" y="184785"/>
                    </a:cubicBezTo>
                    <a:cubicBezTo>
                      <a:pt x="382258" y="190596"/>
                      <a:pt x="378029" y="195777"/>
                      <a:pt x="372218" y="196368"/>
                    </a:cubicBezTo>
                    <a:cubicBezTo>
                      <a:pt x="371656" y="196425"/>
                      <a:pt x="371085" y="196434"/>
                      <a:pt x="370523" y="196406"/>
                    </a:cubicBezTo>
                    <a:close/>
                    <a:moveTo>
                      <a:pt x="371094" y="176308"/>
                    </a:moveTo>
                    <a:cubicBezTo>
                      <a:pt x="366522" y="176251"/>
                      <a:pt x="362770" y="179918"/>
                      <a:pt x="362712" y="184500"/>
                    </a:cubicBezTo>
                    <a:cubicBezTo>
                      <a:pt x="362665" y="189072"/>
                      <a:pt x="366332" y="192824"/>
                      <a:pt x="370904" y="192882"/>
                    </a:cubicBezTo>
                    <a:cubicBezTo>
                      <a:pt x="375476" y="192929"/>
                      <a:pt x="379229" y="189262"/>
                      <a:pt x="379286" y="184690"/>
                    </a:cubicBezTo>
                    <a:cubicBezTo>
                      <a:pt x="379286" y="184661"/>
                      <a:pt x="379286" y="184623"/>
                      <a:pt x="379286" y="184595"/>
                    </a:cubicBezTo>
                    <a:cubicBezTo>
                      <a:pt x="378695" y="180299"/>
                      <a:pt x="374847" y="177204"/>
                      <a:pt x="370523" y="177546"/>
                    </a:cubicBezTo>
                    <a:close/>
                    <a:moveTo>
                      <a:pt x="270891" y="191072"/>
                    </a:moveTo>
                    <a:cubicBezTo>
                      <a:pt x="264995" y="191120"/>
                      <a:pt x="260185" y="186395"/>
                      <a:pt x="260128" y="180499"/>
                    </a:cubicBezTo>
                    <a:cubicBezTo>
                      <a:pt x="260080" y="174603"/>
                      <a:pt x="264814" y="169793"/>
                      <a:pt x="270701" y="169736"/>
                    </a:cubicBezTo>
                    <a:cubicBezTo>
                      <a:pt x="276597" y="169688"/>
                      <a:pt x="281417" y="174422"/>
                      <a:pt x="281464" y="180309"/>
                    </a:cubicBezTo>
                    <a:cubicBezTo>
                      <a:pt x="281464" y="180375"/>
                      <a:pt x="281464" y="180432"/>
                      <a:pt x="281464" y="180499"/>
                    </a:cubicBezTo>
                    <a:cubicBezTo>
                      <a:pt x="281417" y="186319"/>
                      <a:pt x="276711" y="191024"/>
                      <a:pt x="270891" y="191072"/>
                    </a:cubicBezTo>
                    <a:close/>
                    <a:moveTo>
                      <a:pt x="270891" y="172022"/>
                    </a:moveTo>
                    <a:cubicBezTo>
                      <a:pt x="266319" y="171965"/>
                      <a:pt x="262567" y="175632"/>
                      <a:pt x="262509" y="180213"/>
                    </a:cubicBezTo>
                    <a:cubicBezTo>
                      <a:pt x="262462" y="184785"/>
                      <a:pt x="266129" y="188538"/>
                      <a:pt x="270701" y="188595"/>
                    </a:cubicBezTo>
                    <a:cubicBezTo>
                      <a:pt x="275273" y="188643"/>
                      <a:pt x="279026" y="184976"/>
                      <a:pt x="279083" y="180404"/>
                    </a:cubicBezTo>
                    <a:cubicBezTo>
                      <a:pt x="279083" y="180375"/>
                      <a:pt x="279083" y="180337"/>
                      <a:pt x="279083" y="180309"/>
                    </a:cubicBezTo>
                    <a:cubicBezTo>
                      <a:pt x="279083" y="175765"/>
                      <a:pt x="275435" y="172070"/>
                      <a:pt x="270891" y="172022"/>
                    </a:cubicBezTo>
                    <a:close/>
                    <a:moveTo>
                      <a:pt x="471964" y="186786"/>
                    </a:moveTo>
                    <a:cubicBezTo>
                      <a:pt x="466125" y="186729"/>
                      <a:pt x="461439" y="181956"/>
                      <a:pt x="461487" y="176118"/>
                    </a:cubicBezTo>
                    <a:cubicBezTo>
                      <a:pt x="461544" y="170279"/>
                      <a:pt x="466316" y="165592"/>
                      <a:pt x="472155" y="165640"/>
                    </a:cubicBezTo>
                    <a:cubicBezTo>
                      <a:pt x="477955" y="165697"/>
                      <a:pt x="482632" y="170412"/>
                      <a:pt x="482632" y="176213"/>
                    </a:cubicBezTo>
                    <a:cubicBezTo>
                      <a:pt x="482737" y="182052"/>
                      <a:pt x="478089" y="186871"/>
                      <a:pt x="472250" y="186976"/>
                    </a:cubicBezTo>
                    <a:cubicBezTo>
                      <a:pt x="472155" y="186976"/>
                      <a:pt x="472059" y="186976"/>
                      <a:pt x="471964" y="186976"/>
                    </a:cubicBezTo>
                    <a:close/>
                    <a:moveTo>
                      <a:pt x="471964" y="167736"/>
                    </a:moveTo>
                    <a:cubicBezTo>
                      <a:pt x="467440" y="167793"/>
                      <a:pt x="463820" y="171498"/>
                      <a:pt x="463868" y="176022"/>
                    </a:cubicBezTo>
                    <a:cubicBezTo>
                      <a:pt x="463925" y="180547"/>
                      <a:pt x="467630" y="184166"/>
                      <a:pt x="472155" y="184119"/>
                    </a:cubicBezTo>
                    <a:cubicBezTo>
                      <a:pt x="476641" y="184062"/>
                      <a:pt x="480251" y="180413"/>
                      <a:pt x="480251" y="175927"/>
                    </a:cubicBezTo>
                    <a:cubicBezTo>
                      <a:pt x="479994" y="171555"/>
                      <a:pt x="476346" y="168155"/>
                      <a:pt x="471964" y="168212"/>
                    </a:cubicBezTo>
                    <a:close/>
                    <a:moveTo>
                      <a:pt x="534924" y="166497"/>
                    </a:moveTo>
                    <a:cubicBezTo>
                      <a:pt x="529028" y="166554"/>
                      <a:pt x="524218" y="161821"/>
                      <a:pt x="524161" y="155925"/>
                    </a:cubicBezTo>
                    <a:cubicBezTo>
                      <a:pt x="524114" y="150038"/>
                      <a:pt x="528838" y="145219"/>
                      <a:pt x="534734" y="145161"/>
                    </a:cubicBezTo>
                    <a:cubicBezTo>
                      <a:pt x="540630" y="145114"/>
                      <a:pt x="545440" y="149848"/>
                      <a:pt x="545497" y="155734"/>
                    </a:cubicBezTo>
                    <a:cubicBezTo>
                      <a:pt x="545497" y="155763"/>
                      <a:pt x="545497" y="155801"/>
                      <a:pt x="545497" y="155829"/>
                    </a:cubicBezTo>
                    <a:cubicBezTo>
                      <a:pt x="545764" y="161716"/>
                      <a:pt x="541201" y="166697"/>
                      <a:pt x="535315" y="166964"/>
                    </a:cubicBezTo>
                    <a:cubicBezTo>
                      <a:pt x="535182" y="166974"/>
                      <a:pt x="535058" y="166974"/>
                      <a:pt x="534924" y="166974"/>
                    </a:cubicBezTo>
                    <a:close/>
                    <a:moveTo>
                      <a:pt x="534924" y="147447"/>
                    </a:moveTo>
                    <a:cubicBezTo>
                      <a:pt x="530352" y="147400"/>
                      <a:pt x="526600" y="151067"/>
                      <a:pt x="526542" y="155639"/>
                    </a:cubicBezTo>
                    <a:cubicBezTo>
                      <a:pt x="526495" y="160211"/>
                      <a:pt x="530162" y="163964"/>
                      <a:pt x="534734" y="164021"/>
                    </a:cubicBezTo>
                    <a:cubicBezTo>
                      <a:pt x="539315" y="164068"/>
                      <a:pt x="543068" y="160401"/>
                      <a:pt x="543116" y="155829"/>
                    </a:cubicBezTo>
                    <a:cubicBezTo>
                      <a:pt x="543116" y="155763"/>
                      <a:pt x="543116" y="155706"/>
                      <a:pt x="543116" y="155639"/>
                    </a:cubicBezTo>
                    <a:cubicBezTo>
                      <a:pt x="542725" y="151400"/>
                      <a:pt x="539182" y="148143"/>
                      <a:pt x="534924" y="148114"/>
                    </a:cubicBezTo>
                    <a:close/>
                    <a:moveTo>
                      <a:pt x="211074" y="156972"/>
                    </a:moveTo>
                    <a:cubicBezTo>
                      <a:pt x="205178" y="156972"/>
                      <a:pt x="200406" y="152200"/>
                      <a:pt x="200406" y="146304"/>
                    </a:cubicBezTo>
                    <a:cubicBezTo>
                      <a:pt x="200406" y="140408"/>
                      <a:pt x="205178" y="135636"/>
                      <a:pt x="211074" y="135636"/>
                    </a:cubicBezTo>
                    <a:cubicBezTo>
                      <a:pt x="216970" y="135636"/>
                      <a:pt x="221742" y="140408"/>
                      <a:pt x="221742" y="146304"/>
                    </a:cubicBezTo>
                    <a:cubicBezTo>
                      <a:pt x="222057" y="152191"/>
                      <a:pt x="217551" y="157211"/>
                      <a:pt x="211665" y="157534"/>
                    </a:cubicBezTo>
                    <a:cubicBezTo>
                      <a:pt x="211560" y="157534"/>
                      <a:pt x="211465" y="157544"/>
                      <a:pt x="211360" y="157544"/>
                    </a:cubicBezTo>
                    <a:close/>
                    <a:moveTo>
                      <a:pt x="211074" y="137922"/>
                    </a:moveTo>
                    <a:cubicBezTo>
                      <a:pt x="206502" y="137922"/>
                      <a:pt x="202788" y="141637"/>
                      <a:pt x="202788" y="146209"/>
                    </a:cubicBezTo>
                    <a:cubicBezTo>
                      <a:pt x="202788" y="150791"/>
                      <a:pt x="206502" y="154496"/>
                      <a:pt x="211074" y="154496"/>
                    </a:cubicBezTo>
                    <a:cubicBezTo>
                      <a:pt x="215656" y="154496"/>
                      <a:pt x="219361" y="150781"/>
                      <a:pt x="219361" y="146209"/>
                    </a:cubicBezTo>
                    <a:cubicBezTo>
                      <a:pt x="219361" y="146181"/>
                      <a:pt x="219361" y="146142"/>
                      <a:pt x="219361" y="146114"/>
                    </a:cubicBezTo>
                    <a:cubicBezTo>
                      <a:pt x="218933" y="141980"/>
                      <a:pt x="215513" y="138808"/>
                      <a:pt x="211360" y="138684"/>
                    </a:cubicBezTo>
                    <a:close/>
                    <a:moveTo>
                      <a:pt x="423196" y="147447"/>
                    </a:moveTo>
                    <a:cubicBezTo>
                      <a:pt x="417300" y="147504"/>
                      <a:pt x="412490" y="142771"/>
                      <a:pt x="412433" y="136875"/>
                    </a:cubicBezTo>
                    <a:cubicBezTo>
                      <a:pt x="412385" y="130988"/>
                      <a:pt x="417110" y="126169"/>
                      <a:pt x="423006" y="126111"/>
                    </a:cubicBezTo>
                    <a:cubicBezTo>
                      <a:pt x="428902" y="126064"/>
                      <a:pt x="433712" y="130798"/>
                      <a:pt x="433769" y="136684"/>
                    </a:cubicBezTo>
                    <a:cubicBezTo>
                      <a:pt x="433769" y="136713"/>
                      <a:pt x="433769" y="136751"/>
                      <a:pt x="433769" y="136779"/>
                    </a:cubicBezTo>
                    <a:cubicBezTo>
                      <a:pt x="434140" y="142656"/>
                      <a:pt x="429673" y="147724"/>
                      <a:pt x="423796" y="148095"/>
                    </a:cubicBezTo>
                    <a:cubicBezTo>
                      <a:pt x="423691" y="148105"/>
                      <a:pt x="423587" y="148114"/>
                      <a:pt x="423482" y="148114"/>
                    </a:cubicBezTo>
                    <a:close/>
                    <a:moveTo>
                      <a:pt x="423196" y="128397"/>
                    </a:moveTo>
                    <a:cubicBezTo>
                      <a:pt x="418624" y="128350"/>
                      <a:pt x="414871" y="132017"/>
                      <a:pt x="414814" y="136589"/>
                    </a:cubicBezTo>
                    <a:cubicBezTo>
                      <a:pt x="414767" y="141161"/>
                      <a:pt x="418434" y="144914"/>
                      <a:pt x="423006" y="144971"/>
                    </a:cubicBezTo>
                    <a:cubicBezTo>
                      <a:pt x="427587" y="145018"/>
                      <a:pt x="431340" y="141351"/>
                      <a:pt x="431388" y="136779"/>
                    </a:cubicBezTo>
                    <a:cubicBezTo>
                      <a:pt x="431388" y="136713"/>
                      <a:pt x="431388" y="136656"/>
                      <a:pt x="431388" y="136589"/>
                    </a:cubicBezTo>
                    <a:cubicBezTo>
                      <a:pt x="430921" y="132531"/>
                      <a:pt x="427568" y="129416"/>
                      <a:pt x="423482" y="129255"/>
                    </a:cubicBezTo>
                    <a:close/>
                    <a:moveTo>
                      <a:pt x="320898" y="147447"/>
                    </a:moveTo>
                    <a:cubicBezTo>
                      <a:pt x="315002" y="147504"/>
                      <a:pt x="310192" y="142771"/>
                      <a:pt x="310134" y="136875"/>
                    </a:cubicBezTo>
                    <a:cubicBezTo>
                      <a:pt x="310087" y="130988"/>
                      <a:pt x="314811" y="126169"/>
                      <a:pt x="320707" y="126111"/>
                    </a:cubicBezTo>
                    <a:cubicBezTo>
                      <a:pt x="326603" y="126064"/>
                      <a:pt x="331413" y="130798"/>
                      <a:pt x="331470" y="136684"/>
                    </a:cubicBezTo>
                    <a:cubicBezTo>
                      <a:pt x="331470" y="136713"/>
                      <a:pt x="331470" y="136751"/>
                      <a:pt x="331470" y="136779"/>
                    </a:cubicBezTo>
                    <a:cubicBezTo>
                      <a:pt x="331842" y="142656"/>
                      <a:pt x="327375" y="147724"/>
                      <a:pt x="321498" y="148095"/>
                    </a:cubicBezTo>
                    <a:cubicBezTo>
                      <a:pt x="321393" y="148105"/>
                      <a:pt x="321288" y="148114"/>
                      <a:pt x="321183" y="148114"/>
                    </a:cubicBezTo>
                    <a:close/>
                    <a:moveTo>
                      <a:pt x="320898" y="128397"/>
                    </a:moveTo>
                    <a:cubicBezTo>
                      <a:pt x="316326" y="128350"/>
                      <a:pt x="312573" y="132017"/>
                      <a:pt x="312516" y="136589"/>
                    </a:cubicBezTo>
                    <a:cubicBezTo>
                      <a:pt x="312468" y="141161"/>
                      <a:pt x="316135" y="144914"/>
                      <a:pt x="320707" y="144971"/>
                    </a:cubicBezTo>
                    <a:cubicBezTo>
                      <a:pt x="325289" y="145018"/>
                      <a:pt x="329042" y="141351"/>
                      <a:pt x="329089" y="136779"/>
                    </a:cubicBezTo>
                    <a:cubicBezTo>
                      <a:pt x="329089" y="136713"/>
                      <a:pt x="329089" y="136656"/>
                      <a:pt x="329089" y="136589"/>
                    </a:cubicBezTo>
                    <a:cubicBezTo>
                      <a:pt x="328660" y="132512"/>
                      <a:pt x="325279" y="129378"/>
                      <a:pt x="321183" y="129255"/>
                    </a:cubicBezTo>
                    <a:close/>
                    <a:moveTo>
                      <a:pt x="484347" y="122492"/>
                    </a:moveTo>
                    <a:cubicBezTo>
                      <a:pt x="478451" y="122539"/>
                      <a:pt x="473641" y="117815"/>
                      <a:pt x="473583" y="111919"/>
                    </a:cubicBezTo>
                    <a:cubicBezTo>
                      <a:pt x="473536" y="106023"/>
                      <a:pt x="478270" y="101213"/>
                      <a:pt x="484156" y="101156"/>
                    </a:cubicBezTo>
                    <a:cubicBezTo>
                      <a:pt x="490052" y="101108"/>
                      <a:pt x="494872" y="105842"/>
                      <a:pt x="494919" y="111729"/>
                    </a:cubicBezTo>
                    <a:cubicBezTo>
                      <a:pt x="494919" y="111795"/>
                      <a:pt x="494919" y="111852"/>
                      <a:pt x="494919" y="111919"/>
                    </a:cubicBezTo>
                    <a:cubicBezTo>
                      <a:pt x="495348" y="117796"/>
                      <a:pt x="490928" y="122911"/>
                      <a:pt x="485052" y="123330"/>
                    </a:cubicBezTo>
                    <a:cubicBezTo>
                      <a:pt x="484975" y="123340"/>
                      <a:pt x="484899" y="123349"/>
                      <a:pt x="484823" y="123349"/>
                    </a:cubicBezTo>
                    <a:close/>
                    <a:moveTo>
                      <a:pt x="484347" y="103442"/>
                    </a:moveTo>
                    <a:cubicBezTo>
                      <a:pt x="479775" y="103385"/>
                      <a:pt x="476022" y="107052"/>
                      <a:pt x="475965" y="111633"/>
                    </a:cubicBezTo>
                    <a:cubicBezTo>
                      <a:pt x="475917" y="116205"/>
                      <a:pt x="479584" y="119958"/>
                      <a:pt x="484156" y="120015"/>
                    </a:cubicBezTo>
                    <a:cubicBezTo>
                      <a:pt x="488728" y="120063"/>
                      <a:pt x="492481" y="116396"/>
                      <a:pt x="492538" y="111824"/>
                    </a:cubicBezTo>
                    <a:cubicBezTo>
                      <a:pt x="492538" y="111795"/>
                      <a:pt x="492538" y="111757"/>
                      <a:pt x="492538" y="111729"/>
                    </a:cubicBezTo>
                    <a:cubicBezTo>
                      <a:pt x="492043" y="107776"/>
                      <a:pt x="488804" y="104737"/>
                      <a:pt x="484823" y="104490"/>
                    </a:cubicBezTo>
                    <a:close/>
                    <a:moveTo>
                      <a:pt x="373476" y="109443"/>
                    </a:moveTo>
                    <a:cubicBezTo>
                      <a:pt x="367580" y="109500"/>
                      <a:pt x="362770" y="104766"/>
                      <a:pt x="362712" y="98870"/>
                    </a:cubicBezTo>
                    <a:cubicBezTo>
                      <a:pt x="362665" y="92983"/>
                      <a:pt x="367389" y="88164"/>
                      <a:pt x="373285" y="88107"/>
                    </a:cubicBezTo>
                    <a:cubicBezTo>
                      <a:pt x="379181" y="88059"/>
                      <a:pt x="383991" y="92793"/>
                      <a:pt x="384048" y="98679"/>
                    </a:cubicBezTo>
                    <a:cubicBezTo>
                      <a:pt x="384048" y="98708"/>
                      <a:pt x="384048" y="98746"/>
                      <a:pt x="384048" y="98775"/>
                    </a:cubicBezTo>
                    <a:cubicBezTo>
                      <a:pt x="384629" y="104642"/>
                      <a:pt x="380353" y="109862"/>
                      <a:pt x="374485" y="110443"/>
                    </a:cubicBezTo>
                    <a:cubicBezTo>
                      <a:pt x="374247" y="110471"/>
                      <a:pt x="374000" y="110481"/>
                      <a:pt x="373761" y="110490"/>
                    </a:cubicBezTo>
                    <a:close/>
                    <a:moveTo>
                      <a:pt x="373476" y="90393"/>
                    </a:moveTo>
                    <a:cubicBezTo>
                      <a:pt x="368904" y="90335"/>
                      <a:pt x="365151" y="94012"/>
                      <a:pt x="365094" y="98584"/>
                    </a:cubicBezTo>
                    <a:cubicBezTo>
                      <a:pt x="365046" y="103156"/>
                      <a:pt x="368713" y="106909"/>
                      <a:pt x="373285" y="106966"/>
                    </a:cubicBezTo>
                    <a:cubicBezTo>
                      <a:pt x="377867" y="107014"/>
                      <a:pt x="381619" y="103347"/>
                      <a:pt x="381667" y="98775"/>
                    </a:cubicBezTo>
                    <a:cubicBezTo>
                      <a:pt x="381667" y="98708"/>
                      <a:pt x="381667" y="98651"/>
                      <a:pt x="381667" y="98584"/>
                    </a:cubicBezTo>
                    <a:cubicBezTo>
                      <a:pt x="381067" y="94660"/>
                      <a:pt x="377733" y="91726"/>
                      <a:pt x="373761" y="91631"/>
                    </a:cubicBezTo>
                    <a:close/>
                    <a:moveTo>
                      <a:pt x="261176" y="103251"/>
                    </a:moveTo>
                    <a:cubicBezTo>
                      <a:pt x="255280" y="103299"/>
                      <a:pt x="250470" y="98575"/>
                      <a:pt x="250413" y="92679"/>
                    </a:cubicBezTo>
                    <a:cubicBezTo>
                      <a:pt x="250365" y="86783"/>
                      <a:pt x="255099" y="81973"/>
                      <a:pt x="260985" y="81915"/>
                    </a:cubicBezTo>
                    <a:cubicBezTo>
                      <a:pt x="266881" y="81868"/>
                      <a:pt x="271701" y="86602"/>
                      <a:pt x="271749" y="92488"/>
                    </a:cubicBezTo>
                    <a:cubicBezTo>
                      <a:pt x="271749" y="92555"/>
                      <a:pt x="271749" y="92612"/>
                      <a:pt x="271749" y="92679"/>
                    </a:cubicBezTo>
                    <a:cubicBezTo>
                      <a:pt x="272387" y="98536"/>
                      <a:pt x="268148" y="103794"/>
                      <a:pt x="262290" y="104433"/>
                    </a:cubicBezTo>
                    <a:cubicBezTo>
                      <a:pt x="262014" y="104461"/>
                      <a:pt x="261738" y="104480"/>
                      <a:pt x="261462" y="104490"/>
                    </a:cubicBezTo>
                    <a:close/>
                    <a:moveTo>
                      <a:pt x="261176" y="84201"/>
                    </a:moveTo>
                    <a:cubicBezTo>
                      <a:pt x="256604" y="84144"/>
                      <a:pt x="252851" y="87811"/>
                      <a:pt x="252794" y="92393"/>
                    </a:cubicBezTo>
                    <a:cubicBezTo>
                      <a:pt x="252746" y="96965"/>
                      <a:pt x="256413" y="100718"/>
                      <a:pt x="260985" y="100775"/>
                    </a:cubicBezTo>
                    <a:cubicBezTo>
                      <a:pt x="265557" y="100822"/>
                      <a:pt x="269310" y="97155"/>
                      <a:pt x="269367" y="92583"/>
                    </a:cubicBezTo>
                    <a:cubicBezTo>
                      <a:pt x="269367" y="92555"/>
                      <a:pt x="269367" y="92517"/>
                      <a:pt x="269367" y="92488"/>
                    </a:cubicBezTo>
                    <a:cubicBezTo>
                      <a:pt x="268691" y="88621"/>
                      <a:pt x="265386" y="85754"/>
                      <a:pt x="261462" y="85630"/>
                    </a:cubicBezTo>
                    <a:close/>
                    <a:moveTo>
                      <a:pt x="442151" y="68580"/>
                    </a:moveTo>
                    <a:cubicBezTo>
                      <a:pt x="436255" y="68580"/>
                      <a:pt x="431483" y="63808"/>
                      <a:pt x="431483" y="57912"/>
                    </a:cubicBezTo>
                    <a:cubicBezTo>
                      <a:pt x="431483" y="52016"/>
                      <a:pt x="436255" y="47244"/>
                      <a:pt x="442151" y="47244"/>
                    </a:cubicBezTo>
                    <a:cubicBezTo>
                      <a:pt x="448047" y="47244"/>
                      <a:pt x="452819" y="52016"/>
                      <a:pt x="452819" y="57912"/>
                    </a:cubicBezTo>
                    <a:cubicBezTo>
                      <a:pt x="453610" y="63751"/>
                      <a:pt x="449514" y="69123"/>
                      <a:pt x="443675" y="69914"/>
                    </a:cubicBezTo>
                    <a:cubicBezTo>
                      <a:pt x="443199" y="69981"/>
                      <a:pt x="442722" y="70009"/>
                      <a:pt x="442246" y="70009"/>
                    </a:cubicBezTo>
                    <a:close/>
                    <a:moveTo>
                      <a:pt x="442151" y="49530"/>
                    </a:moveTo>
                    <a:cubicBezTo>
                      <a:pt x="437579" y="49530"/>
                      <a:pt x="433864" y="53245"/>
                      <a:pt x="433864" y="57817"/>
                    </a:cubicBezTo>
                    <a:cubicBezTo>
                      <a:pt x="433864" y="62399"/>
                      <a:pt x="437579" y="66104"/>
                      <a:pt x="442151" y="66104"/>
                    </a:cubicBezTo>
                    <a:cubicBezTo>
                      <a:pt x="446732" y="66104"/>
                      <a:pt x="450438" y="62389"/>
                      <a:pt x="450438" y="57817"/>
                    </a:cubicBezTo>
                    <a:cubicBezTo>
                      <a:pt x="450438" y="57789"/>
                      <a:pt x="450438" y="57750"/>
                      <a:pt x="450438" y="57722"/>
                    </a:cubicBezTo>
                    <a:cubicBezTo>
                      <a:pt x="449618" y="53864"/>
                      <a:pt x="446189" y="51111"/>
                      <a:pt x="442246" y="51150"/>
                    </a:cubicBezTo>
                    <a:close/>
                    <a:moveTo>
                      <a:pt x="330518" y="68580"/>
                    </a:moveTo>
                    <a:cubicBezTo>
                      <a:pt x="324622" y="68637"/>
                      <a:pt x="319812" y="63904"/>
                      <a:pt x="319755" y="58008"/>
                    </a:cubicBezTo>
                    <a:cubicBezTo>
                      <a:pt x="319707" y="52121"/>
                      <a:pt x="324431" y="47302"/>
                      <a:pt x="330327" y="47244"/>
                    </a:cubicBezTo>
                    <a:cubicBezTo>
                      <a:pt x="336223" y="47197"/>
                      <a:pt x="341034" y="51931"/>
                      <a:pt x="341091" y="57817"/>
                    </a:cubicBezTo>
                    <a:cubicBezTo>
                      <a:pt x="341091" y="57846"/>
                      <a:pt x="341091" y="57884"/>
                      <a:pt x="341091" y="57912"/>
                    </a:cubicBezTo>
                    <a:cubicBezTo>
                      <a:pt x="341881" y="63751"/>
                      <a:pt x="337785" y="69123"/>
                      <a:pt x="331947" y="69914"/>
                    </a:cubicBezTo>
                    <a:cubicBezTo>
                      <a:pt x="331509" y="69971"/>
                      <a:pt x="331061" y="70009"/>
                      <a:pt x="330613" y="70009"/>
                    </a:cubicBezTo>
                    <a:close/>
                    <a:moveTo>
                      <a:pt x="330518" y="49530"/>
                    </a:moveTo>
                    <a:cubicBezTo>
                      <a:pt x="325946" y="49483"/>
                      <a:pt x="322193" y="53150"/>
                      <a:pt x="322136" y="57722"/>
                    </a:cubicBezTo>
                    <a:cubicBezTo>
                      <a:pt x="322088" y="62294"/>
                      <a:pt x="325755" y="66047"/>
                      <a:pt x="330327" y="66104"/>
                    </a:cubicBezTo>
                    <a:cubicBezTo>
                      <a:pt x="334909" y="66151"/>
                      <a:pt x="338662" y="62484"/>
                      <a:pt x="338709" y="57912"/>
                    </a:cubicBezTo>
                    <a:cubicBezTo>
                      <a:pt x="338709" y="57846"/>
                      <a:pt x="338709" y="57789"/>
                      <a:pt x="338709" y="57722"/>
                    </a:cubicBezTo>
                    <a:cubicBezTo>
                      <a:pt x="337900" y="53893"/>
                      <a:pt x="334528" y="51159"/>
                      <a:pt x="330613" y="51150"/>
                    </a:cubicBezTo>
                    <a:close/>
                    <a:moveTo>
                      <a:pt x="261366" y="34195"/>
                    </a:moveTo>
                    <a:cubicBezTo>
                      <a:pt x="255470" y="34243"/>
                      <a:pt x="250660" y="29518"/>
                      <a:pt x="250603" y="23622"/>
                    </a:cubicBezTo>
                    <a:cubicBezTo>
                      <a:pt x="250555" y="17726"/>
                      <a:pt x="255289" y="12916"/>
                      <a:pt x="261176" y="12859"/>
                    </a:cubicBezTo>
                    <a:cubicBezTo>
                      <a:pt x="267072" y="12811"/>
                      <a:pt x="271892" y="17545"/>
                      <a:pt x="271939" y="23432"/>
                    </a:cubicBezTo>
                    <a:cubicBezTo>
                      <a:pt x="271939" y="23498"/>
                      <a:pt x="271939" y="23556"/>
                      <a:pt x="271939" y="23622"/>
                    </a:cubicBezTo>
                    <a:cubicBezTo>
                      <a:pt x="272777" y="29452"/>
                      <a:pt x="268739" y="34862"/>
                      <a:pt x="262909" y="35710"/>
                    </a:cubicBezTo>
                    <a:cubicBezTo>
                      <a:pt x="262424" y="35776"/>
                      <a:pt x="261947" y="35814"/>
                      <a:pt x="261462" y="35814"/>
                    </a:cubicBezTo>
                    <a:close/>
                    <a:moveTo>
                      <a:pt x="261366" y="15145"/>
                    </a:moveTo>
                    <a:cubicBezTo>
                      <a:pt x="256794" y="15088"/>
                      <a:pt x="253042" y="18755"/>
                      <a:pt x="252984" y="23337"/>
                    </a:cubicBezTo>
                    <a:cubicBezTo>
                      <a:pt x="252937" y="27909"/>
                      <a:pt x="256604" y="31662"/>
                      <a:pt x="261176" y="31719"/>
                    </a:cubicBezTo>
                    <a:cubicBezTo>
                      <a:pt x="265748" y="31766"/>
                      <a:pt x="269501" y="28099"/>
                      <a:pt x="269558" y="23527"/>
                    </a:cubicBezTo>
                    <a:cubicBezTo>
                      <a:pt x="269558" y="23498"/>
                      <a:pt x="269558" y="23460"/>
                      <a:pt x="269558" y="23432"/>
                    </a:cubicBezTo>
                    <a:cubicBezTo>
                      <a:pt x="268710" y="19641"/>
                      <a:pt x="265348" y="16955"/>
                      <a:pt x="261462" y="16955"/>
                    </a:cubicBezTo>
                    <a:close/>
                    <a:moveTo>
                      <a:pt x="481299" y="28194"/>
                    </a:moveTo>
                    <a:cubicBezTo>
                      <a:pt x="475460" y="28137"/>
                      <a:pt x="470773" y="23365"/>
                      <a:pt x="470821" y="17526"/>
                    </a:cubicBezTo>
                    <a:cubicBezTo>
                      <a:pt x="470878" y="11688"/>
                      <a:pt x="475650" y="7001"/>
                      <a:pt x="481489" y="7049"/>
                    </a:cubicBezTo>
                    <a:cubicBezTo>
                      <a:pt x="487290" y="7106"/>
                      <a:pt x="491967" y="11821"/>
                      <a:pt x="491967" y="17622"/>
                    </a:cubicBezTo>
                    <a:cubicBezTo>
                      <a:pt x="492967" y="23375"/>
                      <a:pt x="489119" y="28852"/>
                      <a:pt x="483366" y="29852"/>
                    </a:cubicBezTo>
                    <a:cubicBezTo>
                      <a:pt x="482708" y="29966"/>
                      <a:pt x="482051" y="30014"/>
                      <a:pt x="481394" y="30004"/>
                    </a:cubicBezTo>
                    <a:close/>
                    <a:moveTo>
                      <a:pt x="481299" y="9144"/>
                    </a:moveTo>
                    <a:cubicBezTo>
                      <a:pt x="476774" y="9202"/>
                      <a:pt x="473155" y="12907"/>
                      <a:pt x="473202" y="17431"/>
                    </a:cubicBezTo>
                    <a:cubicBezTo>
                      <a:pt x="473259" y="21955"/>
                      <a:pt x="476965" y="25575"/>
                      <a:pt x="481489" y="25527"/>
                    </a:cubicBezTo>
                    <a:cubicBezTo>
                      <a:pt x="485975" y="25470"/>
                      <a:pt x="489585" y="21822"/>
                      <a:pt x="489585" y="17336"/>
                    </a:cubicBezTo>
                    <a:cubicBezTo>
                      <a:pt x="488614" y="13640"/>
                      <a:pt x="485213" y="11116"/>
                      <a:pt x="481394" y="11240"/>
                    </a:cubicBezTo>
                    <a:close/>
                    <a:moveTo>
                      <a:pt x="383096" y="21336"/>
                    </a:moveTo>
                    <a:cubicBezTo>
                      <a:pt x="377200" y="21384"/>
                      <a:pt x="372390" y="16660"/>
                      <a:pt x="372333" y="10764"/>
                    </a:cubicBezTo>
                    <a:cubicBezTo>
                      <a:pt x="372285" y="4868"/>
                      <a:pt x="377019" y="57"/>
                      <a:pt x="382905" y="0"/>
                    </a:cubicBezTo>
                    <a:cubicBezTo>
                      <a:pt x="388801" y="-47"/>
                      <a:pt x="393621" y="4687"/>
                      <a:pt x="393669" y="10573"/>
                    </a:cubicBezTo>
                    <a:cubicBezTo>
                      <a:pt x="393669" y="10640"/>
                      <a:pt x="393669" y="10697"/>
                      <a:pt x="393669" y="10764"/>
                    </a:cubicBezTo>
                    <a:cubicBezTo>
                      <a:pt x="394774" y="16555"/>
                      <a:pt x="390973" y="22137"/>
                      <a:pt x="385191" y="23241"/>
                    </a:cubicBezTo>
                    <a:cubicBezTo>
                      <a:pt x="384534" y="23365"/>
                      <a:pt x="383858" y="23432"/>
                      <a:pt x="383191" y="23432"/>
                    </a:cubicBezTo>
                    <a:close/>
                    <a:moveTo>
                      <a:pt x="383096" y="2286"/>
                    </a:moveTo>
                    <a:cubicBezTo>
                      <a:pt x="378524" y="2229"/>
                      <a:pt x="374771" y="5896"/>
                      <a:pt x="374714" y="10478"/>
                    </a:cubicBezTo>
                    <a:cubicBezTo>
                      <a:pt x="374666" y="15050"/>
                      <a:pt x="378333" y="18803"/>
                      <a:pt x="382905" y="18860"/>
                    </a:cubicBezTo>
                    <a:cubicBezTo>
                      <a:pt x="387477" y="18907"/>
                      <a:pt x="391230" y="15240"/>
                      <a:pt x="391287" y="10668"/>
                    </a:cubicBezTo>
                    <a:cubicBezTo>
                      <a:pt x="391287" y="10640"/>
                      <a:pt x="391287" y="10602"/>
                      <a:pt x="391287" y="10573"/>
                    </a:cubicBezTo>
                    <a:cubicBezTo>
                      <a:pt x="390259" y="6973"/>
                      <a:pt x="386935" y="4515"/>
                      <a:pt x="383191" y="457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CA1DE3E5-4C24-4F4A-90F0-C6F4CFCCB406}"/>
                  </a:ext>
                </a:extLst>
              </p:cNvPr>
              <p:cNvSpPr/>
              <p:nvPr/>
            </p:nvSpPr>
            <p:spPr>
              <a:xfrm>
                <a:off x="7994128" y="3003492"/>
                <a:ext cx="501321" cy="783374"/>
              </a:xfrm>
              <a:custGeom>
                <a:avLst/>
                <a:gdLst>
                  <a:gd name="connsiteX0" fmla="*/ 308444 w 501321"/>
                  <a:gd name="connsiteY0" fmla="*/ 773335 h 783374"/>
                  <a:gd name="connsiteX1" fmla="*/ 144995 w 501321"/>
                  <a:gd name="connsiteY1" fmla="*/ 780764 h 783374"/>
                  <a:gd name="connsiteX2" fmla="*/ 501 w 501321"/>
                  <a:gd name="connsiteY2" fmla="*/ 780764 h 783374"/>
                  <a:gd name="connsiteX3" fmla="*/ 157283 w 501321"/>
                  <a:gd name="connsiteY3" fmla="*/ 209264 h 783374"/>
                  <a:gd name="connsiteX4" fmla="*/ 265677 w 501321"/>
                  <a:gd name="connsiteY4" fmla="*/ 34385 h 783374"/>
                  <a:gd name="connsiteX5" fmla="*/ 303777 w 501321"/>
                  <a:gd name="connsiteY5" fmla="*/ 0 h 783374"/>
                  <a:gd name="connsiteX6" fmla="*/ 500564 w 501321"/>
                  <a:gd name="connsiteY6" fmla="*/ 22003 h 783374"/>
                  <a:gd name="connsiteX7" fmla="*/ 498849 w 501321"/>
                  <a:gd name="connsiteY7" fmla="*/ 22003 h 783374"/>
                  <a:gd name="connsiteX8" fmla="*/ 477418 w 501321"/>
                  <a:gd name="connsiteY8" fmla="*/ 94202 h 783374"/>
                  <a:gd name="connsiteX9" fmla="*/ 397503 w 501321"/>
                  <a:gd name="connsiteY9" fmla="*/ 88773 h 783374"/>
                  <a:gd name="connsiteX10" fmla="*/ 313778 w 501321"/>
                  <a:gd name="connsiteY10" fmla="*/ 3048 h 783374"/>
                  <a:gd name="connsiteX11" fmla="*/ 312207 w 501321"/>
                  <a:gd name="connsiteY11" fmla="*/ 2619 h 783374"/>
                  <a:gd name="connsiteX12" fmla="*/ 311778 w 501321"/>
                  <a:gd name="connsiteY12" fmla="*/ 4191 h 783374"/>
                  <a:gd name="connsiteX13" fmla="*/ 426078 w 501321"/>
                  <a:gd name="connsiteY13" fmla="*/ 107537 h 783374"/>
                  <a:gd name="connsiteX14" fmla="*/ 500564 w 501321"/>
                  <a:gd name="connsiteY14" fmla="*/ 22003 h 78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1321" h="783374">
                    <a:moveTo>
                      <a:pt x="308444" y="773335"/>
                    </a:moveTo>
                    <a:cubicBezTo>
                      <a:pt x="252056" y="776478"/>
                      <a:pt x="195097" y="779050"/>
                      <a:pt x="144995" y="780764"/>
                    </a:cubicBezTo>
                    <a:cubicBezTo>
                      <a:pt x="53555" y="784003"/>
                      <a:pt x="3549" y="784479"/>
                      <a:pt x="501" y="780764"/>
                    </a:cubicBezTo>
                    <a:cubicBezTo>
                      <a:pt x="-7786" y="769620"/>
                      <a:pt x="88512" y="361664"/>
                      <a:pt x="157283" y="209264"/>
                    </a:cubicBezTo>
                    <a:cubicBezTo>
                      <a:pt x="201002" y="112681"/>
                      <a:pt x="236245" y="62960"/>
                      <a:pt x="265677" y="34385"/>
                    </a:cubicBezTo>
                    <a:cubicBezTo>
                      <a:pt x="283489" y="17145"/>
                      <a:pt x="289585" y="7620"/>
                      <a:pt x="303777" y="0"/>
                    </a:cubicBezTo>
                    <a:close/>
                    <a:moveTo>
                      <a:pt x="500564" y="22003"/>
                    </a:moveTo>
                    <a:cubicBezTo>
                      <a:pt x="500564" y="20003"/>
                      <a:pt x="499039" y="19621"/>
                      <a:pt x="498849" y="22003"/>
                    </a:cubicBezTo>
                    <a:cubicBezTo>
                      <a:pt x="496849" y="47244"/>
                      <a:pt x="494277" y="78010"/>
                      <a:pt x="477418" y="94202"/>
                    </a:cubicBezTo>
                    <a:cubicBezTo>
                      <a:pt x="455510" y="115253"/>
                      <a:pt x="420268" y="101346"/>
                      <a:pt x="397503" y="88773"/>
                    </a:cubicBezTo>
                    <a:cubicBezTo>
                      <a:pt x="361403" y="69723"/>
                      <a:pt x="334924" y="37148"/>
                      <a:pt x="313778" y="3048"/>
                    </a:cubicBezTo>
                    <a:cubicBezTo>
                      <a:pt x="313464" y="2496"/>
                      <a:pt x="312759" y="2305"/>
                      <a:pt x="312207" y="2619"/>
                    </a:cubicBezTo>
                    <a:cubicBezTo>
                      <a:pt x="311654" y="2934"/>
                      <a:pt x="311464" y="3639"/>
                      <a:pt x="311778" y="4191"/>
                    </a:cubicBezTo>
                    <a:cubicBezTo>
                      <a:pt x="335591" y="50102"/>
                      <a:pt x="374834" y="93154"/>
                      <a:pt x="426078" y="107537"/>
                    </a:cubicBezTo>
                    <a:cubicBezTo>
                      <a:pt x="484180" y="122873"/>
                      <a:pt x="505802" y="76105"/>
                      <a:pt x="500564" y="220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333D0AE9-13A2-4F30-87C0-FEA6248D7A6F}"/>
                  </a:ext>
                </a:extLst>
              </p:cNvPr>
              <p:cNvSpPr/>
              <p:nvPr/>
            </p:nvSpPr>
            <p:spPr>
              <a:xfrm>
                <a:off x="8581655" y="3336582"/>
                <a:ext cx="467487" cy="513969"/>
              </a:xfrm>
              <a:custGeom>
                <a:avLst/>
                <a:gdLst>
                  <a:gd name="connsiteX0" fmla="*/ 0 w 467487"/>
                  <a:gd name="connsiteY0" fmla="*/ 465201 h 513969"/>
                  <a:gd name="connsiteX1" fmla="*/ 335185 w 467487"/>
                  <a:gd name="connsiteY1" fmla="*/ 513969 h 513969"/>
                  <a:gd name="connsiteX2" fmla="*/ 467487 w 467487"/>
                  <a:gd name="connsiteY2" fmla="*/ 48673 h 513969"/>
                  <a:gd name="connsiteX3" fmla="*/ 132207 w 467487"/>
                  <a:gd name="connsiteY3" fmla="*/ 0 h 513969"/>
                  <a:gd name="connsiteX4" fmla="*/ 0 w 467487"/>
                  <a:gd name="connsiteY4" fmla="*/ 465201 h 513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487" h="513969">
                    <a:moveTo>
                      <a:pt x="0" y="465201"/>
                    </a:moveTo>
                    <a:lnTo>
                      <a:pt x="335185" y="513969"/>
                    </a:lnTo>
                    <a:lnTo>
                      <a:pt x="467487" y="48673"/>
                    </a:lnTo>
                    <a:lnTo>
                      <a:pt x="132207" y="0"/>
                    </a:lnTo>
                    <a:lnTo>
                      <a:pt x="0" y="465201"/>
                    </a:ln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711BB499-01D3-4CC7-AFCD-21CA56CED16E}"/>
                  </a:ext>
                </a:extLst>
              </p:cNvPr>
              <p:cNvSpPr/>
              <p:nvPr/>
            </p:nvSpPr>
            <p:spPr>
              <a:xfrm>
                <a:off x="8598038" y="3338963"/>
                <a:ext cx="467582" cy="513969"/>
              </a:xfrm>
              <a:custGeom>
                <a:avLst/>
                <a:gdLst>
                  <a:gd name="connsiteX0" fmla="*/ 0 w 467582"/>
                  <a:gd name="connsiteY0" fmla="*/ 465201 h 513969"/>
                  <a:gd name="connsiteX1" fmla="*/ 335280 w 467582"/>
                  <a:gd name="connsiteY1" fmla="*/ 513969 h 513969"/>
                  <a:gd name="connsiteX2" fmla="*/ 467582 w 467582"/>
                  <a:gd name="connsiteY2" fmla="*/ 48673 h 513969"/>
                  <a:gd name="connsiteX3" fmla="*/ 132302 w 467582"/>
                  <a:gd name="connsiteY3" fmla="*/ 0 h 513969"/>
                  <a:gd name="connsiteX4" fmla="*/ 0 w 467582"/>
                  <a:gd name="connsiteY4" fmla="*/ 465201 h 513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582" h="513969">
                    <a:moveTo>
                      <a:pt x="0" y="465201"/>
                    </a:moveTo>
                    <a:lnTo>
                      <a:pt x="335280" y="513969"/>
                    </a:lnTo>
                    <a:lnTo>
                      <a:pt x="467582" y="48673"/>
                    </a:lnTo>
                    <a:lnTo>
                      <a:pt x="132302" y="0"/>
                    </a:lnTo>
                    <a:lnTo>
                      <a:pt x="0" y="465201"/>
                    </a:ln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C42DA3C7-8D28-4C80-A80E-97483FB41535}"/>
                  </a:ext>
                </a:extLst>
              </p:cNvPr>
              <p:cNvSpPr/>
              <p:nvPr/>
            </p:nvSpPr>
            <p:spPr>
              <a:xfrm>
                <a:off x="8812725" y="3544323"/>
                <a:ext cx="67140" cy="64980"/>
              </a:xfrm>
              <a:custGeom>
                <a:avLst/>
                <a:gdLst>
                  <a:gd name="connsiteX0" fmla="*/ 66205 w 67140"/>
                  <a:gd name="connsiteY0" fmla="*/ 37242 h 64980"/>
                  <a:gd name="connsiteX1" fmla="*/ 26009 w 67140"/>
                  <a:gd name="connsiteY1" fmla="*/ 64674 h 64980"/>
                  <a:gd name="connsiteX2" fmla="*/ 225 w 67140"/>
                  <a:gd name="connsiteY2" fmla="*/ 31660 h 64980"/>
                  <a:gd name="connsiteX3" fmla="*/ 959 w 67140"/>
                  <a:gd name="connsiteY3" fmla="*/ 27812 h 64980"/>
                  <a:gd name="connsiteX4" fmla="*/ 41154 w 67140"/>
                  <a:gd name="connsiteY4" fmla="*/ 285 h 64980"/>
                  <a:gd name="connsiteX5" fmla="*/ 66891 w 67140"/>
                  <a:gd name="connsiteY5" fmla="*/ 33679 h 64980"/>
                  <a:gd name="connsiteX6" fmla="*/ 66205 w 67140"/>
                  <a:gd name="connsiteY6" fmla="*/ 37242 h 6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40" h="64980">
                    <a:moveTo>
                      <a:pt x="66205" y="37242"/>
                    </a:moveTo>
                    <a:cubicBezTo>
                      <a:pt x="61719" y="55263"/>
                      <a:pt x="44431" y="67064"/>
                      <a:pt x="26009" y="64674"/>
                    </a:cubicBezTo>
                    <a:cubicBezTo>
                      <a:pt x="9769" y="62673"/>
                      <a:pt x="-1775" y="47891"/>
                      <a:pt x="225" y="31660"/>
                    </a:cubicBezTo>
                    <a:cubicBezTo>
                      <a:pt x="387" y="30355"/>
                      <a:pt x="625" y="29079"/>
                      <a:pt x="959" y="27812"/>
                    </a:cubicBezTo>
                    <a:cubicBezTo>
                      <a:pt x="5483" y="9800"/>
                      <a:pt x="22723" y="-2011"/>
                      <a:pt x="41154" y="285"/>
                    </a:cubicBezTo>
                    <a:cubicBezTo>
                      <a:pt x="57480" y="2399"/>
                      <a:pt x="69005" y="17353"/>
                      <a:pt x="66891" y="33679"/>
                    </a:cubicBezTo>
                    <a:cubicBezTo>
                      <a:pt x="66729" y="34879"/>
                      <a:pt x="66500" y="36070"/>
                      <a:pt x="66205" y="372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CBF00897-6F00-4657-A2A0-AB2764FBADA5}"/>
                  </a:ext>
                </a:extLst>
              </p:cNvPr>
              <p:cNvSpPr/>
              <p:nvPr/>
            </p:nvSpPr>
            <p:spPr>
              <a:xfrm>
                <a:off x="7989578" y="3027287"/>
                <a:ext cx="562668" cy="801625"/>
              </a:xfrm>
              <a:custGeom>
                <a:avLst/>
                <a:gdLst>
                  <a:gd name="connsiteX0" fmla="*/ 256606 w 562668"/>
                  <a:gd name="connsiteY0" fmla="*/ 21354 h 801625"/>
                  <a:gd name="connsiteX1" fmla="*/ 11623 w 562668"/>
                  <a:gd name="connsiteY1" fmla="*/ 569232 h 801625"/>
                  <a:gd name="connsiteX2" fmla="*/ 442820 w 562668"/>
                  <a:gd name="connsiteY2" fmla="*/ 801356 h 801625"/>
                  <a:gd name="connsiteX3" fmla="*/ 557120 w 562668"/>
                  <a:gd name="connsiteY3" fmla="*/ 545895 h 801625"/>
                  <a:gd name="connsiteX4" fmla="*/ 268893 w 562668"/>
                  <a:gd name="connsiteY4" fmla="*/ 425690 h 801625"/>
                  <a:gd name="connsiteX5" fmla="*/ 324138 w 562668"/>
                  <a:gd name="connsiteY5" fmla="*/ 157180 h 801625"/>
                  <a:gd name="connsiteX6" fmla="*/ 256606 w 562668"/>
                  <a:gd name="connsiteY6" fmla="*/ 21354 h 8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2668" h="801625">
                    <a:moveTo>
                      <a:pt x="256606" y="21354"/>
                    </a:moveTo>
                    <a:cubicBezTo>
                      <a:pt x="158689" y="155180"/>
                      <a:pt x="-51528" y="499794"/>
                      <a:pt x="11623" y="569232"/>
                    </a:cubicBezTo>
                    <a:cubicBezTo>
                      <a:pt x="115350" y="683532"/>
                      <a:pt x="365096" y="780211"/>
                      <a:pt x="442820" y="801356"/>
                    </a:cubicBezTo>
                    <a:cubicBezTo>
                      <a:pt x="476348" y="810881"/>
                      <a:pt x="588743" y="565041"/>
                      <a:pt x="557120" y="545895"/>
                    </a:cubicBezTo>
                    <a:cubicBezTo>
                      <a:pt x="519020" y="522940"/>
                      <a:pt x="268227" y="448360"/>
                      <a:pt x="268893" y="425690"/>
                    </a:cubicBezTo>
                    <a:cubicBezTo>
                      <a:pt x="269369" y="412736"/>
                      <a:pt x="301183" y="296055"/>
                      <a:pt x="324138" y="157180"/>
                    </a:cubicBezTo>
                    <a:cubicBezTo>
                      <a:pt x="350142" y="-3887"/>
                      <a:pt x="289753" y="-24557"/>
                      <a:pt x="256606" y="21354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51BA1BD3-31E0-4D6F-805F-34DE7F04509C}"/>
                  </a:ext>
                </a:extLst>
              </p:cNvPr>
              <p:cNvSpPr/>
              <p:nvPr/>
            </p:nvSpPr>
            <p:spPr>
              <a:xfrm>
                <a:off x="8423144" y="3491293"/>
                <a:ext cx="522538" cy="336922"/>
              </a:xfrm>
              <a:custGeom>
                <a:avLst/>
                <a:gdLst>
                  <a:gd name="connsiteX0" fmla="*/ 1158 w 522538"/>
                  <a:gd name="connsiteY0" fmla="*/ 67983 h 336922"/>
                  <a:gd name="connsiteX1" fmla="*/ 168702 w 522538"/>
                  <a:gd name="connsiteY1" fmla="*/ 17691 h 336922"/>
                  <a:gd name="connsiteX2" fmla="*/ 302052 w 522538"/>
                  <a:gd name="connsiteY2" fmla="*/ 1308 h 336922"/>
                  <a:gd name="connsiteX3" fmla="*/ 521794 w 522538"/>
                  <a:gd name="connsiteY3" fmla="*/ 116465 h 336922"/>
                  <a:gd name="connsiteX4" fmla="*/ 354630 w 522538"/>
                  <a:gd name="connsiteY4" fmla="*/ 84461 h 336922"/>
                  <a:gd name="connsiteX5" fmla="*/ 492743 w 522538"/>
                  <a:gd name="connsiteY5" fmla="*/ 191998 h 336922"/>
                  <a:gd name="connsiteX6" fmla="*/ 304720 w 522538"/>
                  <a:gd name="connsiteY6" fmla="*/ 132943 h 336922"/>
                  <a:gd name="connsiteX7" fmla="*/ 437403 w 522538"/>
                  <a:gd name="connsiteY7" fmla="*/ 243243 h 336922"/>
                  <a:gd name="connsiteX8" fmla="*/ 259095 w 522538"/>
                  <a:gd name="connsiteY8" fmla="*/ 189141 h 336922"/>
                  <a:gd name="connsiteX9" fmla="*/ 376919 w 522538"/>
                  <a:gd name="connsiteY9" fmla="*/ 282391 h 336922"/>
                  <a:gd name="connsiteX10" fmla="*/ 203564 w 522538"/>
                  <a:gd name="connsiteY10" fmla="*/ 249815 h 336922"/>
                  <a:gd name="connsiteX11" fmla="*/ 7730 w 522538"/>
                  <a:gd name="connsiteY11" fmla="*/ 336874 h 336922"/>
                  <a:gd name="connsiteX12" fmla="*/ 1158 w 522538"/>
                  <a:gd name="connsiteY12" fmla="*/ 67983 h 33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2538" h="336922">
                    <a:moveTo>
                      <a:pt x="1158" y="67983"/>
                    </a:moveTo>
                    <a:cubicBezTo>
                      <a:pt x="1158" y="67983"/>
                      <a:pt x="101837" y="35693"/>
                      <a:pt x="168702" y="17691"/>
                    </a:cubicBezTo>
                    <a:cubicBezTo>
                      <a:pt x="206041" y="7594"/>
                      <a:pt x="271572" y="-3931"/>
                      <a:pt x="302052" y="1308"/>
                    </a:cubicBezTo>
                    <a:cubicBezTo>
                      <a:pt x="348058" y="9023"/>
                      <a:pt x="535796" y="70650"/>
                      <a:pt x="521794" y="116465"/>
                    </a:cubicBezTo>
                    <a:cubicBezTo>
                      <a:pt x="509126" y="157899"/>
                      <a:pt x="354630" y="84461"/>
                      <a:pt x="354630" y="84461"/>
                    </a:cubicBezTo>
                    <a:cubicBezTo>
                      <a:pt x="354630" y="84461"/>
                      <a:pt x="517127" y="144850"/>
                      <a:pt x="492743" y="191998"/>
                    </a:cubicBezTo>
                    <a:cubicBezTo>
                      <a:pt x="468359" y="239147"/>
                      <a:pt x="304720" y="132943"/>
                      <a:pt x="304720" y="132943"/>
                    </a:cubicBezTo>
                    <a:cubicBezTo>
                      <a:pt x="304720" y="132943"/>
                      <a:pt x="470264" y="198666"/>
                      <a:pt x="437403" y="243243"/>
                    </a:cubicBezTo>
                    <a:cubicBezTo>
                      <a:pt x="412638" y="276961"/>
                      <a:pt x="259095" y="189141"/>
                      <a:pt x="259095" y="189141"/>
                    </a:cubicBezTo>
                    <a:cubicBezTo>
                      <a:pt x="259095" y="189141"/>
                      <a:pt x="400922" y="246291"/>
                      <a:pt x="376919" y="282391"/>
                    </a:cubicBezTo>
                    <a:cubicBezTo>
                      <a:pt x="350344" y="322015"/>
                      <a:pt x="203564" y="249815"/>
                      <a:pt x="203564" y="249815"/>
                    </a:cubicBezTo>
                    <a:cubicBezTo>
                      <a:pt x="127364" y="330492"/>
                      <a:pt x="57736" y="337636"/>
                      <a:pt x="7730" y="336874"/>
                    </a:cubicBezTo>
                    <a:cubicBezTo>
                      <a:pt x="-4081" y="336302"/>
                      <a:pt x="1158" y="67983"/>
                      <a:pt x="1158" y="67983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3F12433E-AE9D-40B3-8DAE-B2CB55294609}"/>
                  </a:ext>
                </a:extLst>
              </p:cNvPr>
              <p:cNvSpPr/>
              <p:nvPr/>
            </p:nvSpPr>
            <p:spPr>
              <a:xfrm>
                <a:off x="8722583" y="3551371"/>
                <a:ext cx="179207" cy="92297"/>
              </a:xfrm>
              <a:custGeom>
                <a:avLst/>
                <a:gdLst>
                  <a:gd name="connsiteX0" fmla="*/ 613 w 179207"/>
                  <a:gd name="connsiteY0" fmla="*/ 0 h 92297"/>
                  <a:gd name="connsiteX1" fmla="*/ 58335 w 179207"/>
                  <a:gd name="connsiteY1" fmla="*/ 20860 h 92297"/>
                  <a:gd name="connsiteX2" fmla="*/ 113294 w 179207"/>
                  <a:gd name="connsiteY2" fmla="*/ 47530 h 92297"/>
                  <a:gd name="connsiteX3" fmla="*/ 179207 w 179207"/>
                  <a:gd name="connsiteY3" fmla="*/ 92297 h 92297"/>
                  <a:gd name="connsiteX4" fmla="*/ 55954 w 179207"/>
                  <a:gd name="connsiteY4" fmla="*/ 25622 h 92297"/>
                  <a:gd name="connsiteX5" fmla="*/ 328 w 179207"/>
                  <a:gd name="connsiteY5" fmla="*/ 476 h 92297"/>
                  <a:gd name="connsiteX6" fmla="*/ 613 w 179207"/>
                  <a:gd name="connsiteY6" fmla="*/ 0 h 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207" h="92297">
                    <a:moveTo>
                      <a:pt x="613" y="0"/>
                    </a:moveTo>
                    <a:cubicBezTo>
                      <a:pt x="19663" y="6477"/>
                      <a:pt x="39571" y="12763"/>
                      <a:pt x="58335" y="20860"/>
                    </a:cubicBezTo>
                    <a:cubicBezTo>
                      <a:pt x="77099" y="28956"/>
                      <a:pt x="95482" y="37719"/>
                      <a:pt x="113294" y="47530"/>
                    </a:cubicBezTo>
                    <a:cubicBezTo>
                      <a:pt x="136926" y="59836"/>
                      <a:pt x="159052" y="74867"/>
                      <a:pt x="179207" y="92297"/>
                    </a:cubicBezTo>
                    <a:cubicBezTo>
                      <a:pt x="141107" y="63722"/>
                      <a:pt x="74432" y="34004"/>
                      <a:pt x="55954" y="25622"/>
                    </a:cubicBezTo>
                    <a:cubicBezTo>
                      <a:pt x="37475" y="17240"/>
                      <a:pt x="18997" y="8572"/>
                      <a:pt x="328" y="476"/>
                    </a:cubicBezTo>
                    <a:cubicBezTo>
                      <a:pt x="-149" y="476"/>
                      <a:pt x="-149" y="0"/>
                      <a:pt x="6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803911F-8007-4AEF-9DE2-A779BAD220FF}"/>
                  </a:ext>
                </a:extLst>
              </p:cNvPr>
              <p:cNvSpPr/>
              <p:nvPr/>
            </p:nvSpPr>
            <p:spPr>
              <a:xfrm>
                <a:off x="8692526" y="3618046"/>
                <a:ext cx="142507" cy="62882"/>
              </a:xfrm>
              <a:custGeom>
                <a:avLst/>
                <a:gdLst>
                  <a:gd name="connsiteX0" fmla="*/ 286 w 142507"/>
                  <a:gd name="connsiteY0" fmla="*/ 0 h 62882"/>
                  <a:gd name="connsiteX1" fmla="*/ 73057 w 142507"/>
                  <a:gd name="connsiteY1" fmla="*/ 27813 h 62882"/>
                  <a:gd name="connsiteX2" fmla="*/ 141637 w 142507"/>
                  <a:gd name="connsiteY2" fmla="*/ 61817 h 62882"/>
                  <a:gd name="connsiteX3" fmla="*/ 140494 w 142507"/>
                  <a:gd name="connsiteY3" fmla="*/ 62484 h 62882"/>
                  <a:gd name="connsiteX4" fmla="*/ 70771 w 142507"/>
                  <a:gd name="connsiteY4" fmla="*/ 32575 h 62882"/>
                  <a:gd name="connsiteX5" fmla="*/ 0 w 142507"/>
                  <a:gd name="connsiteY5" fmla="*/ 571 h 62882"/>
                  <a:gd name="connsiteX6" fmla="*/ 286 w 142507"/>
                  <a:gd name="connsiteY6" fmla="*/ 0 h 62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507" h="62882">
                    <a:moveTo>
                      <a:pt x="286" y="0"/>
                    </a:moveTo>
                    <a:cubicBezTo>
                      <a:pt x="24575" y="9525"/>
                      <a:pt x="49054" y="17526"/>
                      <a:pt x="73057" y="27813"/>
                    </a:cubicBezTo>
                    <a:cubicBezTo>
                      <a:pt x="97060" y="38100"/>
                      <a:pt x="118586" y="49911"/>
                      <a:pt x="141637" y="61817"/>
                    </a:cubicBezTo>
                    <a:cubicBezTo>
                      <a:pt x="143351" y="62675"/>
                      <a:pt x="142304" y="63341"/>
                      <a:pt x="140494" y="62484"/>
                    </a:cubicBezTo>
                    <a:cubicBezTo>
                      <a:pt x="116967" y="51530"/>
                      <a:pt x="94393" y="43434"/>
                      <a:pt x="70771" y="32575"/>
                    </a:cubicBezTo>
                    <a:cubicBezTo>
                      <a:pt x="47149" y="21717"/>
                      <a:pt x="23908" y="10287"/>
                      <a:pt x="0" y="571"/>
                    </a:cubicBez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739BDBD9-3A7A-49A9-BC9B-968B4164C026}"/>
                  </a:ext>
                </a:extLst>
              </p:cNvPr>
              <p:cNvSpPr/>
              <p:nvPr/>
            </p:nvSpPr>
            <p:spPr>
              <a:xfrm>
                <a:off x="8655599" y="3671100"/>
                <a:ext cx="109458" cy="52303"/>
              </a:xfrm>
              <a:custGeom>
                <a:avLst/>
                <a:gdLst>
                  <a:gd name="connsiteX0" fmla="*/ 732 w 109458"/>
                  <a:gd name="connsiteY0" fmla="*/ 0 h 52303"/>
                  <a:gd name="connsiteX1" fmla="*/ 108746 w 109458"/>
                  <a:gd name="connsiteY1" fmla="*/ 51054 h 52303"/>
                  <a:gd name="connsiteX2" fmla="*/ 107127 w 109458"/>
                  <a:gd name="connsiteY2" fmla="*/ 51911 h 52303"/>
                  <a:gd name="connsiteX3" fmla="*/ 256 w 109458"/>
                  <a:gd name="connsiteY3" fmla="*/ 1333 h 52303"/>
                  <a:gd name="connsiteX4" fmla="*/ 190 w 109458"/>
                  <a:gd name="connsiteY4" fmla="*/ 257 h 52303"/>
                  <a:gd name="connsiteX5" fmla="*/ 732 w 109458"/>
                  <a:gd name="connsiteY5" fmla="*/ 0 h 5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458" h="52303">
                    <a:moveTo>
                      <a:pt x="732" y="0"/>
                    </a:moveTo>
                    <a:cubicBezTo>
                      <a:pt x="38375" y="13316"/>
                      <a:pt x="74561" y="30423"/>
                      <a:pt x="108746" y="51054"/>
                    </a:cubicBezTo>
                    <a:cubicBezTo>
                      <a:pt x="110460" y="52102"/>
                      <a:pt x="108746" y="52768"/>
                      <a:pt x="107127" y="51911"/>
                    </a:cubicBezTo>
                    <a:cubicBezTo>
                      <a:pt x="71598" y="34195"/>
                      <a:pt x="43785" y="20098"/>
                      <a:pt x="256" y="1333"/>
                    </a:cubicBezTo>
                    <a:cubicBezTo>
                      <a:pt x="-58" y="1057"/>
                      <a:pt x="-87" y="571"/>
                      <a:pt x="190" y="257"/>
                    </a:cubicBezTo>
                    <a:cubicBezTo>
                      <a:pt x="323" y="105"/>
                      <a:pt x="523" y="9"/>
                      <a:pt x="73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CD22C3C7-90C2-4E3F-812E-C80B4AB57EC1}"/>
                  </a:ext>
                </a:extLst>
              </p:cNvPr>
              <p:cNvSpPr/>
              <p:nvPr/>
            </p:nvSpPr>
            <p:spPr>
              <a:xfrm>
                <a:off x="7978754" y="3003414"/>
                <a:ext cx="417544" cy="786652"/>
              </a:xfrm>
              <a:custGeom>
                <a:avLst/>
                <a:gdLst>
                  <a:gd name="connsiteX0" fmla="*/ 417544 w 417544"/>
                  <a:gd name="connsiteY0" fmla="*/ 505856 h 786652"/>
                  <a:gd name="connsiteX1" fmla="*/ 296672 w 417544"/>
                  <a:gd name="connsiteY1" fmla="*/ 786653 h 786652"/>
                  <a:gd name="connsiteX2" fmla="*/ 1397 w 417544"/>
                  <a:gd name="connsiteY2" fmla="*/ 565006 h 786652"/>
                  <a:gd name="connsiteX3" fmla="*/ 260763 w 417544"/>
                  <a:gd name="connsiteY3" fmla="*/ 50656 h 786652"/>
                  <a:gd name="connsiteX4" fmla="*/ 326199 w 417544"/>
                  <a:gd name="connsiteY4" fmla="*/ 269 h 786652"/>
                  <a:gd name="connsiteX5" fmla="*/ 345249 w 417544"/>
                  <a:gd name="connsiteY5" fmla="*/ 100757 h 786652"/>
                  <a:gd name="connsiteX6" fmla="*/ 288099 w 417544"/>
                  <a:gd name="connsiteY6" fmla="*/ 447753 h 786652"/>
                  <a:gd name="connsiteX7" fmla="*/ 417544 w 417544"/>
                  <a:gd name="connsiteY7" fmla="*/ 505856 h 78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544" h="786652">
                    <a:moveTo>
                      <a:pt x="417544" y="505856"/>
                    </a:moveTo>
                    <a:lnTo>
                      <a:pt x="296672" y="786653"/>
                    </a:lnTo>
                    <a:cubicBezTo>
                      <a:pt x="296672" y="786653"/>
                      <a:pt x="23019" y="663971"/>
                      <a:pt x="1397" y="565006"/>
                    </a:cubicBezTo>
                    <a:cubicBezTo>
                      <a:pt x="-20225" y="466041"/>
                      <a:pt x="215614" y="109139"/>
                      <a:pt x="260763" y="50656"/>
                    </a:cubicBezTo>
                    <a:cubicBezTo>
                      <a:pt x="273526" y="34178"/>
                      <a:pt x="308388" y="-3541"/>
                      <a:pt x="326199" y="269"/>
                    </a:cubicBezTo>
                    <a:cubicBezTo>
                      <a:pt x="346012" y="4555"/>
                      <a:pt x="345249" y="33606"/>
                      <a:pt x="345249" y="100757"/>
                    </a:cubicBezTo>
                    <a:cubicBezTo>
                      <a:pt x="346107" y="190197"/>
                      <a:pt x="282480" y="437847"/>
                      <a:pt x="288099" y="447753"/>
                    </a:cubicBezTo>
                    <a:cubicBezTo>
                      <a:pt x="293719" y="457659"/>
                      <a:pt x="417544" y="505856"/>
                      <a:pt x="417544" y="50585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4E626C16-8F40-4C0B-AA54-5F4A498C6901}"/>
                  </a:ext>
                </a:extLst>
              </p:cNvPr>
              <p:cNvSpPr/>
              <p:nvPr/>
            </p:nvSpPr>
            <p:spPr>
              <a:xfrm>
                <a:off x="7986729" y="3017780"/>
                <a:ext cx="336798" cy="735426"/>
              </a:xfrm>
              <a:custGeom>
                <a:avLst/>
                <a:gdLst>
                  <a:gd name="connsiteX0" fmla="*/ 276886 w 336798"/>
                  <a:gd name="connsiteY0" fmla="*/ 735426 h 735426"/>
                  <a:gd name="connsiteX1" fmla="*/ 266123 w 336798"/>
                  <a:gd name="connsiteY1" fmla="*/ 724853 h 735426"/>
                  <a:gd name="connsiteX2" fmla="*/ 276696 w 336798"/>
                  <a:gd name="connsiteY2" fmla="*/ 714090 h 735426"/>
                  <a:gd name="connsiteX3" fmla="*/ 287459 w 336798"/>
                  <a:gd name="connsiteY3" fmla="*/ 724662 h 735426"/>
                  <a:gd name="connsiteX4" fmla="*/ 287459 w 336798"/>
                  <a:gd name="connsiteY4" fmla="*/ 724758 h 735426"/>
                  <a:gd name="connsiteX5" fmla="*/ 276886 w 336798"/>
                  <a:gd name="connsiteY5" fmla="*/ 735426 h 735426"/>
                  <a:gd name="connsiteX6" fmla="*/ 276886 w 336798"/>
                  <a:gd name="connsiteY6" fmla="*/ 716376 h 735426"/>
                  <a:gd name="connsiteX7" fmla="*/ 268504 w 336798"/>
                  <a:gd name="connsiteY7" fmla="*/ 724567 h 735426"/>
                  <a:gd name="connsiteX8" fmla="*/ 276696 w 336798"/>
                  <a:gd name="connsiteY8" fmla="*/ 732949 h 735426"/>
                  <a:gd name="connsiteX9" fmla="*/ 285078 w 336798"/>
                  <a:gd name="connsiteY9" fmla="*/ 724758 h 735426"/>
                  <a:gd name="connsiteX10" fmla="*/ 285078 w 336798"/>
                  <a:gd name="connsiteY10" fmla="*/ 724567 h 735426"/>
                  <a:gd name="connsiteX11" fmla="*/ 276886 w 336798"/>
                  <a:gd name="connsiteY11" fmla="*/ 716566 h 735426"/>
                  <a:gd name="connsiteX12" fmla="*/ 207830 w 336798"/>
                  <a:gd name="connsiteY12" fmla="*/ 693420 h 735426"/>
                  <a:gd name="connsiteX13" fmla="*/ 197067 w 336798"/>
                  <a:gd name="connsiteY13" fmla="*/ 682848 h 735426"/>
                  <a:gd name="connsiteX14" fmla="*/ 207640 w 336798"/>
                  <a:gd name="connsiteY14" fmla="*/ 672084 h 735426"/>
                  <a:gd name="connsiteX15" fmla="*/ 218403 w 336798"/>
                  <a:gd name="connsiteY15" fmla="*/ 682657 h 735426"/>
                  <a:gd name="connsiteX16" fmla="*/ 218403 w 336798"/>
                  <a:gd name="connsiteY16" fmla="*/ 682848 h 735426"/>
                  <a:gd name="connsiteX17" fmla="*/ 208021 w 336798"/>
                  <a:gd name="connsiteY17" fmla="*/ 693611 h 735426"/>
                  <a:gd name="connsiteX18" fmla="*/ 207830 w 336798"/>
                  <a:gd name="connsiteY18" fmla="*/ 693611 h 735426"/>
                  <a:gd name="connsiteX19" fmla="*/ 207830 w 336798"/>
                  <a:gd name="connsiteY19" fmla="*/ 674370 h 735426"/>
                  <a:gd name="connsiteX20" fmla="*/ 199448 w 336798"/>
                  <a:gd name="connsiteY20" fmla="*/ 682562 h 735426"/>
                  <a:gd name="connsiteX21" fmla="*/ 207640 w 336798"/>
                  <a:gd name="connsiteY21" fmla="*/ 690944 h 735426"/>
                  <a:gd name="connsiteX22" fmla="*/ 216022 w 336798"/>
                  <a:gd name="connsiteY22" fmla="*/ 682752 h 735426"/>
                  <a:gd name="connsiteX23" fmla="*/ 216022 w 336798"/>
                  <a:gd name="connsiteY23" fmla="*/ 682657 h 735426"/>
                  <a:gd name="connsiteX24" fmla="*/ 207830 w 336798"/>
                  <a:gd name="connsiteY24" fmla="*/ 674751 h 735426"/>
                  <a:gd name="connsiteX25" fmla="*/ 276886 w 336798"/>
                  <a:gd name="connsiteY25" fmla="*/ 656463 h 735426"/>
                  <a:gd name="connsiteX26" fmla="*/ 266123 w 336798"/>
                  <a:gd name="connsiteY26" fmla="*/ 645891 h 735426"/>
                  <a:gd name="connsiteX27" fmla="*/ 276696 w 336798"/>
                  <a:gd name="connsiteY27" fmla="*/ 635127 h 735426"/>
                  <a:gd name="connsiteX28" fmla="*/ 287459 w 336798"/>
                  <a:gd name="connsiteY28" fmla="*/ 645700 h 735426"/>
                  <a:gd name="connsiteX29" fmla="*/ 287459 w 336798"/>
                  <a:gd name="connsiteY29" fmla="*/ 645795 h 735426"/>
                  <a:gd name="connsiteX30" fmla="*/ 277182 w 336798"/>
                  <a:gd name="connsiteY30" fmla="*/ 656835 h 735426"/>
                  <a:gd name="connsiteX31" fmla="*/ 276886 w 336798"/>
                  <a:gd name="connsiteY31" fmla="*/ 656844 h 735426"/>
                  <a:gd name="connsiteX32" fmla="*/ 276886 w 336798"/>
                  <a:gd name="connsiteY32" fmla="*/ 637413 h 735426"/>
                  <a:gd name="connsiteX33" fmla="*/ 268504 w 336798"/>
                  <a:gd name="connsiteY33" fmla="*/ 645605 h 735426"/>
                  <a:gd name="connsiteX34" fmla="*/ 276696 w 336798"/>
                  <a:gd name="connsiteY34" fmla="*/ 653987 h 735426"/>
                  <a:gd name="connsiteX35" fmla="*/ 285078 w 336798"/>
                  <a:gd name="connsiteY35" fmla="*/ 645795 h 735426"/>
                  <a:gd name="connsiteX36" fmla="*/ 285078 w 336798"/>
                  <a:gd name="connsiteY36" fmla="*/ 645605 h 735426"/>
                  <a:gd name="connsiteX37" fmla="*/ 276886 w 336798"/>
                  <a:gd name="connsiteY37" fmla="*/ 638366 h 735426"/>
                  <a:gd name="connsiteX38" fmla="*/ 148966 w 336798"/>
                  <a:gd name="connsiteY38" fmla="*/ 651987 h 735426"/>
                  <a:gd name="connsiteX39" fmla="*/ 138202 w 336798"/>
                  <a:gd name="connsiteY39" fmla="*/ 641414 h 735426"/>
                  <a:gd name="connsiteX40" fmla="*/ 148775 w 336798"/>
                  <a:gd name="connsiteY40" fmla="*/ 630651 h 735426"/>
                  <a:gd name="connsiteX41" fmla="*/ 159538 w 336798"/>
                  <a:gd name="connsiteY41" fmla="*/ 641223 h 735426"/>
                  <a:gd name="connsiteX42" fmla="*/ 159538 w 336798"/>
                  <a:gd name="connsiteY42" fmla="*/ 641319 h 735426"/>
                  <a:gd name="connsiteX43" fmla="*/ 149461 w 336798"/>
                  <a:gd name="connsiteY43" fmla="*/ 652539 h 735426"/>
                  <a:gd name="connsiteX44" fmla="*/ 148966 w 336798"/>
                  <a:gd name="connsiteY44" fmla="*/ 652558 h 735426"/>
                  <a:gd name="connsiteX45" fmla="*/ 148966 w 336798"/>
                  <a:gd name="connsiteY45" fmla="*/ 632937 h 735426"/>
                  <a:gd name="connsiteX46" fmla="*/ 140584 w 336798"/>
                  <a:gd name="connsiteY46" fmla="*/ 641128 h 735426"/>
                  <a:gd name="connsiteX47" fmla="*/ 148775 w 336798"/>
                  <a:gd name="connsiteY47" fmla="*/ 649510 h 735426"/>
                  <a:gd name="connsiteX48" fmla="*/ 157157 w 336798"/>
                  <a:gd name="connsiteY48" fmla="*/ 641319 h 735426"/>
                  <a:gd name="connsiteX49" fmla="*/ 157157 w 336798"/>
                  <a:gd name="connsiteY49" fmla="*/ 641128 h 735426"/>
                  <a:gd name="connsiteX50" fmla="*/ 148966 w 336798"/>
                  <a:gd name="connsiteY50" fmla="*/ 633699 h 735426"/>
                  <a:gd name="connsiteX51" fmla="*/ 326131 w 336798"/>
                  <a:gd name="connsiteY51" fmla="*/ 618554 h 735426"/>
                  <a:gd name="connsiteX52" fmla="*/ 315463 w 336798"/>
                  <a:gd name="connsiteY52" fmla="*/ 607886 h 735426"/>
                  <a:gd name="connsiteX53" fmla="*/ 326131 w 336798"/>
                  <a:gd name="connsiteY53" fmla="*/ 597218 h 735426"/>
                  <a:gd name="connsiteX54" fmla="*/ 336799 w 336798"/>
                  <a:gd name="connsiteY54" fmla="*/ 607886 h 735426"/>
                  <a:gd name="connsiteX55" fmla="*/ 336799 w 336798"/>
                  <a:gd name="connsiteY55" fmla="*/ 607981 h 735426"/>
                  <a:gd name="connsiteX56" fmla="*/ 326226 w 336798"/>
                  <a:gd name="connsiteY56" fmla="*/ 618554 h 735426"/>
                  <a:gd name="connsiteX57" fmla="*/ 326131 w 336798"/>
                  <a:gd name="connsiteY57" fmla="*/ 618554 h 735426"/>
                  <a:gd name="connsiteX58" fmla="*/ 326131 w 336798"/>
                  <a:gd name="connsiteY58" fmla="*/ 599504 h 735426"/>
                  <a:gd name="connsiteX59" fmla="*/ 317844 w 336798"/>
                  <a:gd name="connsiteY59" fmla="*/ 607791 h 735426"/>
                  <a:gd name="connsiteX60" fmla="*/ 326131 w 336798"/>
                  <a:gd name="connsiteY60" fmla="*/ 616077 h 735426"/>
                  <a:gd name="connsiteX61" fmla="*/ 334417 w 336798"/>
                  <a:gd name="connsiteY61" fmla="*/ 607791 h 735426"/>
                  <a:gd name="connsiteX62" fmla="*/ 326131 w 336798"/>
                  <a:gd name="connsiteY62" fmla="*/ 599694 h 735426"/>
                  <a:gd name="connsiteX63" fmla="*/ 211831 w 336798"/>
                  <a:gd name="connsiteY63" fmla="*/ 618554 h 735426"/>
                  <a:gd name="connsiteX64" fmla="*/ 201163 w 336798"/>
                  <a:gd name="connsiteY64" fmla="*/ 607886 h 735426"/>
                  <a:gd name="connsiteX65" fmla="*/ 211831 w 336798"/>
                  <a:gd name="connsiteY65" fmla="*/ 597218 h 735426"/>
                  <a:gd name="connsiteX66" fmla="*/ 222499 w 336798"/>
                  <a:gd name="connsiteY66" fmla="*/ 607886 h 735426"/>
                  <a:gd name="connsiteX67" fmla="*/ 222499 w 336798"/>
                  <a:gd name="connsiteY67" fmla="*/ 607981 h 735426"/>
                  <a:gd name="connsiteX68" fmla="*/ 211954 w 336798"/>
                  <a:gd name="connsiteY68" fmla="*/ 618583 h 735426"/>
                  <a:gd name="connsiteX69" fmla="*/ 211164 w 336798"/>
                  <a:gd name="connsiteY69" fmla="*/ 618554 h 735426"/>
                  <a:gd name="connsiteX70" fmla="*/ 211831 w 336798"/>
                  <a:gd name="connsiteY70" fmla="*/ 599504 h 735426"/>
                  <a:gd name="connsiteX71" fmla="*/ 203544 w 336798"/>
                  <a:gd name="connsiteY71" fmla="*/ 607791 h 735426"/>
                  <a:gd name="connsiteX72" fmla="*/ 211831 w 336798"/>
                  <a:gd name="connsiteY72" fmla="*/ 616077 h 735426"/>
                  <a:gd name="connsiteX73" fmla="*/ 220117 w 336798"/>
                  <a:gd name="connsiteY73" fmla="*/ 607791 h 735426"/>
                  <a:gd name="connsiteX74" fmla="*/ 211669 w 336798"/>
                  <a:gd name="connsiteY74" fmla="*/ 599666 h 735426"/>
                  <a:gd name="connsiteX75" fmla="*/ 211164 w 336798"/>
                  <a:gd name="connsiteY75" fmla="*/ 599694 h 735426"/>
                  <a:gd name="connsiteX76" fmla="*/ 94959 w 336798"/>
                  <a:gd name="connsiteY76" fmla="*/ 615696 h 735426"/>
                  <a:gd name="connsiteX77" fmla="*/ 84291 w 336798"/>
                  <a:gd name="connsiteY77" fmla="*/ 605028 h 735426"/>
                  <a:gd name="connsiteX78" fmla="*/ 94959 w 336798"/>
                  <a:gd name="connsiteY78" fmla="*/ 594360 h 735426"/>
                  <a:gd name="connsiteX79" fmla="*/ 105627 w 336798"/>
                  <a:gd name="connsiteY79" fmla="*/ 605028 h 735426"/>
                  <a:gd name="connsiteX80" fmla="*/ 95168 w 336798"/>
                  <a:gd name="connsiteY80" fmla="*/ 615906 h 735426"/>
                  <a:gd name="connsiteX81" fmla="*/ 94292 w 336798"/>
                  <a:gd name="connsiteY81" fmla="*/ 615887 h 735426"/>
                  <a:gd name="connsiteX82" fmla="*/ 94959 w 336798"/>
                  <a:gd name="connsiteY82" fmla="*/ 596646 h 735426"/>
                  <a:gd name="connsiteX83" fmla="*/ 86672 w 336798"/>
                  <a:gd name="connsiteY83" fmla="*/ 604933 h 735426"/>
                  <a:gd name="connsiteX84" fmla="*/ 94959 w 336798"/>
                  <a:gd name="connsiteY84" fmla="*/ 613220 h 735426"/>
                  <a:gd name="connsiteX85" fmla="*/ 103246 w 336798"/>
                  <a:gd name="connsiteY85" fmla="*/ 604933 h 735426"/>
                  <a:gd name="connsiteX86" fmla="*/ 103246 w 336798"/>
                  <a:gd name="connsiteY86" fmla="*/ 604838 h 735426"/>
                  <a:gd name="connsiteX87" fmla="*/ 94521 w 336798"/>
                  <a:gd name="connsiteY87" fmla="*/ 597008 h 735426"/>
                  <a:gd name="connsiteX88" fmla="*/ 94292 w 336798"/>
                  <a:gd name="connsiteY88" fmla="*/ 597027 h 735426"/>
                  <a:gd name="connsiteX89" fmla="*/ 268123 w 336798"/>
                  <a:gd name="connsiteY89" fmla="*/ 579882 h 735426"/>
                  <a:gd name="connsiteX90" fmla="*/ 257360 w 336798"/>
                  <a:gd name="connsiteY90" fmla="*/ 569310 h 735426"/>
                  <a:gd name="connsiteX91" fmla="*/ 267933 w 336798"/>
                  <a:gd name="connsiteY91" fmla="*/ 558546 h 735426"/>
                  <a:gd name="connsiteX92" fmla="*/ 278696 w 336798"/>
                  <a:gd name="connsiteY92" fmla="*/ 569119 h 735426"/>
                  <a:gd name="connsiteX93" fmla="*/ 278696 w 336798"/>
                  <a:gd name="connsiteY93" fmla="*/ 569310 h 735426"/>
                  <a:gd name="connsiteX94" fmla="*/ 268533 w 336798"/>
                  <a:gd name="connsiteY94" fmla="*/ 580273 h 735426"/>
                  <a:gd name="connsiteX95" fmla="*/ 267457 w 336798"/>
                  <a:gd name="connsiteY95" fmla="*/ 580263 h 735426"/>
                  <a:gd name="connsiteX96" fmla="*/ 268123 w 336798"/>
                  <a:gd name="connsiteY96" fmla="*/ 560832 h 735426"/>
                  <a:gd name="connsiteX97" fmla="*/ 259741 w 336798"/>
                  <a:gd name="connsiteY97" fmla="*/ 569024 h 735426"/>
                  <a:gd name="connsiteX98" fmla="*/ 267933 w 336798"/>
                  <a:gd name="connsiteY98" fmla="*/ 577406 h 735426"/>
                  <a:gd name="connsiteX99" fmla="*/ 276315 w 336798"/>
                  <a:gd name="connsiteY99" fmla="*/ 569214 h 735426"/>
                  <a:gd name="connsiteX100" fmla="*/ 276315 w 336798"/>
                  <a:gd name="connsiteY100" fmla="*/ 569119 h 735426"/>
                  <a:gd name="connsiteX101" fmla="*/ 267685 w 336798"/>
                  <a:gd name="connsiteY101" fmla="*/ 561385 h 735426"/>
                  <a:gd name="connsiteX102" fmla="*/ 267457 w 336798"/>
                  <a:gd name="connsiteY102" fmla="*/ 561404 h 735426"/>
                  <a:gd name="connsiteX103" fmla="*/ 153823 w 336798"/>
                  <a:gd name="connsiteY103" fmla="*/ 578454 h 735426"/>
                  <a:gd name="connsiteX104" fmla="*/ 143060 w 336798"/>
                  <a:gd name="connsiteY104" fmla="*/ 567881 h 735426"/>
                  <a:gd name="connsiteX105" fmla="*/ 153633 w 336798"/>
                  <a:gd name="connsiteY105" fmla="*/ 557118 h 735426"/>
                  <a:gd name="connsiteX106" fmla="*/ 164396 w 336798"/>
                  <a:gd name="connsiteY106" fmla="*/ 567690 h 735426"/>
                  <a:gd name="connsiteX107" fmla="*/ 164396 w 336798"/>
                  <a:gd name="connsiteY107" fmla="*/ 567881 h 735426"/>
                  <a:gd name="connsiteX108" fmla="*/ 154242 w 336798"/>
                  <a:gd name="connsiteY108" fmla="*/ 579044 h 735426"/>
                  <a:gd name="connsiteX109" fmla="*/ 152966 w 336798"/>
                  <a:gd name="connsiteY109" fmla="*/ 579025 h 735426"/>
                  <a:gd name="connsiteX110" fmla="*/ 153823 w 336798"/>
                  <a:gd name="connsiteY110" fmla="*/ 559404 h 735426"/>
                  <a:gd name="connsiteX111" fmla="*/ 145441 w 336798"/>
                  <a:gd name="connsiteY111" fmla="*/ 567595 h 735426"/>
                  <a:gd name="connsiteX112" fmla="*/ 153633 w 336798"/>
                  <a:gd name="connsiteY112" fmla="*/ 575977 h 735426"/>
                  <a:gd name="connsiteX113" fmla="*/ 162015 w 336798"/>
                  <a:gd name="connsiteY113" fmla="*/ 567786 h 735426"/>
                  <a:gd name="connsiteX114" fmla="*/ 162015 w 336798"/>
                  <a:gd name="connsiteY114" fmla="*/ 567690 h 735426"/>
                  <a:gd name="connsiteX115" fmla="*/ 153033 w 336798"/>
                  <a:gd name="connsiteY115" fmla="*/ 560156 h 735426"/>
                  <a:gd name="connsiteX116" fmla="*/ 152966 w 336798"/>
                  <a:gd name="connsiteY116" fmla="*/ 560166 h 735426"/>
                  <a:gd name="connsiteX117" fmla="*/ 46953 w 336798"/>
                  <a:gd name="connsiteY117" fmla="*/ 573691 h 735426"/>
                  <a:gd name="connsiteX118" fmla="*/ 36190 w 336798"/>
                  <a:gd name="connsiteY118" fmla="*/ 563118 h 735426"/>
                  <a:gd name="connsiteX119" fmla="*/ 46762 w 336798"/>
                  <a:gd name="connsiteY119" fmla="*/ 552355 h 735426"/>
                  <a:gd name="connsiteX120" fmla="*/ 57526 w 336798"/>
                  <a:gd name="connsiteY120" fmla="*/ 562928 h 735426"/>
                  <a:gd name="connsiteX121" fmla="*/ 57526 w 336798"/>
                  <a:gd name="connsiteY121" fmla="*/ 563023 h 735426"/>
                  <a:gd name="connsiteX122" fmla="*/ 47677 w 336798"/>
                  <a:gd name="connsiteY122" fmla="*/ 574453 h 735426"/>
                  <a:gd name="connsiteX123" fmla="*/ 46096 w 336798"/>
                  <a:gd name="connsiteY123" fmla="*/ 574453 h 735426"/>
                  <a:gd name="connsiteX124" fmla="*/ 46953 w 336798"/>
                  <a:gd name="connsiteY124" fmla="*/ 554641 h 735426"/>
                  <a:gd name="connsiteX125" fmla="*/ 38571 w 336798"/>
                  <a:gd name="connsiteY125" fmla="*/ 562833 h 735426"/>
                  <a:gd name="connsiteX126" fmla="*/ 46762 w 336798"/>
                  <a:gd name="connsiteY126" fmla="*/ 571215 h 735426"/>
                  <a:gd name="connsiteX127" fmla="*/ 55144 w 336798"/>
                  <a:gd name="connsiteY127" fmla="*/ 563023 h 735426"/>
                  <a:gd name="connsiteX128" fmla="*/ 55144 w 336798"/>
                  <a:gd name="connsiteY128" fmla="*/ 562833 h 735426"/>
                  <a:gd name="connsiteX129" fmla="*/ 46105 w 336798"/>
                  <a:gd name="connsiteY129" fmla="*/ 555594 h 735426"/>
                  <a:gd name="connsiteX130" fmla="*/ 46096 w 336798"/>
                  <a:gd name="connsiteY130" fmla="*/ 555594 h 735426"/>
                  <a:gd name="connsiteX131" fmla="*/ 326131 w 336798"/>
                  <a:gd name="connsiteY131" fmla="*/ 535115 h 735426"/>
                  <a:gd name="connsiteX132" fmla="*/ 315463 w 336798"/>
                  <a:gd name="connsiteY132" fmla="*/ 524447 h 735426"/>
                  <a:gd name="connsiteX133" fmla="*/ 326131 w 336798"/>
                  <a:gd name="connsiteY133" fmla="*/ 513779 h 735426"/>
                  <a:gd name="connsiteX134" fmla="*/ 336799 w 336798"/>
                  <a:gd name="connsiteY134" fmla="*/ 524447 h 735426"/>
                  <a:gd name="connsiteX135" fmla="*/ 336799 w 336798"/>
                  <a:gd name="connsiteY135" fmla="*/ 524542 h 735426"/>
                  <a:gd name="connsiteX136" fmla="*/ 326226 w 336798"/>
                  <a:gd name="connsiteY136" fmla="*/ 535115 h 735426"/>
                  <a:gd name="connsiteX137" fmla="*/ 326131 w 336798"/>
                  <a:gd name="connsiteY137" fmla="*/ 535115 h 735426"/>
                  <a:gd name="connsiteX138" fmla="*/ 326131 w 336798"/>
                  <a:gd name="connsiteY138" fmla="*/ 516065 h 735426"/>
                  <a:gd name="connsiteX139" fmla="*/ 317844 w 336798"/>
                  <a:gd name="connsiteY139" fmla="*/ 524352 h 735426"/>
                  <a:gd name="connsiteX140" fmla="*/ 326131 w 336798"/>
                  <a:gd name="connsiteY140" fmla="*/ 532638 h 735426"/>
                  <a:gd name="connsiteX141" fmla="*/ 334417 w 336798"/>
                  <a:gd name="connsiteY141" fmla="*/ 524352 h 735426"/>
                  <a:gd name="connsiteX142" fmla="*/ 326131 w 336798"/>
                  <a:gd name="connsiteY142" fmla="*/ 516255 h 735426"/>
                  <a:gd name="connsiteX143" fmla="*/ 213164 w 336798"/>
                  <a:gd name="connsiteY143" fmla="*/ 535115 h 735426"/>
                  <a:gd name="connsiteX144" fmla="*/ 202401 w 336798"/>
                  <a:gd name="connsiteY144" fmla="*/ 524542 h 735426"/>
                  <a:gd name="connsiteX145" fmla="*/ 212974 w 336798"/>
                  <a:gd name="connsiteY145" fmla="*/ 513779 h 735426"/>
                  <a:gd name="connsiteX146" fmla="*/ 223737 w 336798"/>
                  <a:gd name="connsiteY146" fmla="*/ 524352 h 735426"/>
                  <a:gd name="connsiteX147" fmla="*/ 223737 w 336798"/>
                  <a:gd name="connsiteY147" fmla="*/ 524542 h 735426"/>
                  <a:gd name="connsiteX148" fmla="*/ 213174 w 336798"/>
                  <a:gd name="connsiteY148" fmla="*/ 535124 h 735426"/>
                  <a:gd name="connsiteX149" fmla="*/ 212783 w 336798"/>
                  <a:gd name="connsiteY149" fmla="*/ 535115 h 735426"/>
                  <a:gd name="connsiteX150" fmla="*/ 213164 w 336798"/>
                  <a:gd name="connsiteY150" fmla="*/ 516065 h 735426"/>
                  <a:gd name="connsiteX151" fmla="*/ 204782 w 336798"/>
                  <a:gd name="connsiteY151" fmla="*/ 524256 h 735426"/>
                  <a:gd name="connsiteX152" fmla="*/ 212974 w 336798"/>
                  <a:gd name="connsiteY152" fmla="*/ 532638 h 735426"/>
                  <a:gd name="connsiteX153" fmla="*/ 221356 w 336798"/>
                  <a:gd name="connsiteY153" fmla="*/ 524447 h 735426"/>
                  <a:gd name="connsiteX154" fmla="*/ 221356 w 336798"/>
                  <a:gd name="connsiteY154" fmla="*/ 524352 h 735426"/>
                  <a:gd name="connsiteX155" fmla="*/ 213078 w 336798"/>
                  <a:gd name="connsiteY155" fmla="*/ 516246 h 735426"/>
                  <a:gd name="connsiteX156" fmla="*/ 212783 w 336798"/>
                  <a:gd name="connsiteY156" fmla="*/ 516255 h 735426"/>
                  <a:gd name="connsiteX157" fmla="*/ 99436 w 336798"/>
                  <a:gd name="connsiteY157" fmla="*/ 535115 h 735426"/>
                  <a:gd name="connsiteX158" fmla="*/ 88672 w 336798"/>
                  <a:gd name="connsiteY158" fmla="*/ 524542 h 735426"/>
                  <a:gd name="connsiteX159" fmla="*/ 99245 w 336798"/>
                  <a:gd name="connsiteY159" fmla="*/ 513779 h 735426"/>
                  <a:gd name="connsiteX160" fmla="*/ 110008 w 336798"/>
                  <a:gd name="connsiteY160" fmla="*/ 524352 h 735426"/>
                  <a:gd name="connsiteX161" fmla="*/ 110008 w 336798"/>
                  <a:gd name="connsiteY161" fmla="*/ 524542 h 735426"/>
                  <a:gd name="connsiteX162" fmla="*/ 99245 w 336798"/>
                  <a:gd name="connsiteY162" fmla="*/ 535115 h 735426"/>
                  <a:gd name="connsiteX163" fmla="*/ 99055 w 336798"/>
                  <a:gd name="connsiteY163" fmla="*/ 535115 h 735426"/>
                  <a:gd name="connsiteX164" fmla="*/ 99436 w 336798"/>
                  <a:gd name="connsiteY164" fmla="*/ 516065 h 735426"/>
                  <a:gd name="connsiteX165" fmla="*/ 91054 w 336798"/>
                  <a:gd name="connsiteY165" fmla="*/ 524256 h 735426"/>
                  <a:gd name="connsiteX166" fmla="*/ 99245 w 336798"/>
                  <a:gd name="connsiteY166" fmla="*/ 532638 h 735426"/>
                  <a:gd name="connsiteX167" fmla="*/ 107627 w 336798"/>
                  <a:gd name="connsiteY167" fmla="*/ 524447 h 735426"/>
                  <a:gd name="connsiteX168" fmla="*/ 107627 w 336798"/>
                  <a:gd name="connsiteY168" fmla="*/ 524352 h 735426"/>
                  <a:gd name="connsiteX169" fmla="*/ 99159 w 336798"/>
                  <a:gd name="connsiteY169" fmla="*/ 516255 h 735426"/>
                  <a:gd name="connsiteX170" fmla="*/ 99055 w 336798"/>
                  <a:gd name="connsiteY170" fmla="*/ 516255 h 735426"/>
                  <a:gd name="connsiteX171" fmla="*/ 10948 w 336798"/>
                  <a:gd name="connsiteY171" fmla="*/ 532638 h 735426"/>
                  <a:gd name="connsiteX172" fmla="*/ 4 w 336798"/>
                  <a:gd name="connsiteY172" fmla="*/ 522256 h 735426"/>
                  <a:gd name="connsiteX173" fmla="*/ 10377 w 336798"/>
                  <a:gd name="connsiteY173" fmla="*/ 511312 h 735426"/>
                  <a:gd name="connsiteX174" fmla="*/ 21331 w 336798"/>
                  <a:gd name="connsiteY174" fmla="*/ 521694 h 735426"/>
                  <a:gd name="connsiteX175" fmla="*/ 21331 w 336798"/>
                  <a:gd name="connsiteY175" fmla="*/ 522161 h 735426"/>
                  <a:gd name="connsiteX176" fmla="*/ 10663 w 336798"/>
                  <a:gd name="connsiteY176" fmla="*/ 532829 h 735426"/>
                  <a:gd name="connsiteX177" fmla="*/ 10567 w 336798"/>
                  <a:gd name="connsiteY177" fmla="*/ 532829 h 735426"/>
                  <a:gd name="connsiteX178" fmla="*/ 10948 w 336798"/>
                  <a:gd name="connsiteY178" fmla="*/ 513588 h 735426"/>
                  <a:gd name="connsiteX179" fmla="*/ 2566 w 336798"/>
                  <a:gd name="connsiteY179" fmla="*/ 521780 h 735426"/>
                  <a:gd name="connsiteX180" fmla="*/ 10758 w 336798"/>
                  <a:gd name="connsiteY180" fmla="*/ 530162 h 735426"/>
                  <a:gd name="connsiteX181" fmla="*/ 19140 w 336798"/>
                  <a:gd name="connsiteY181" fmla="*/ 521970 h 735426"/>
                  <a:gd name="connsiteX182" fmla="*/ 19140 w 336798"/>
                  <a:gd name="connsiteY182" fmla="*/ 521780 h 735426"/>
                  <a:gd name="connsiteX183" fmla="*/ 10586 w 336798"/>
                  <a:gd name="connsiteY183" fmla="*/ 513969 h 735426"/>
                  <a:gd name="connsiteX184" fmla="*/ 10567 w 336798"/>
                  <a:gd name="connsiteY184" fmla="*/ 513969 h 735426"/>
                  <a:gd name="connsiteX185" fmla="*/ 59812 w 336798"/>
                  <a:gd name="connsiteY185" fmla="*/ 501682 h 735426"/>
                  <a:gd name="connsiteX186" fmla="*/ 49048 w 336798"/>
                  <a:gd name="connsiteY186" fmla="*/ 491109 h 735426"/>
                  <a:gd name="connsiteX187" fmla="*/ 59621 w 336798"/>
                  <a:gd name="connsiteY187" fmla="*/ 480346 h 735426"/>
                  <a:gd name="connsiteX188" fmla="*/ 70384 w 336798"/>
                  <a:gd name="connsiteY188" fmla="*/ 490919 h 735426"/>
                  <a:gd name="connsiteX189" fmla="*/ 70384 w 336798"/>
                  <a:gd name="connsiteY189" fmla="*/ 491014 h 735426"/>
                  <a:gd name="connsiteX190" fmla="*/ 60107 w 336798"/>
                  <a:gd name="connsiteY190" fmla="*/ 502063 h 735426"/>
                  <a:gd name="connsiteX191" fmla="*/ 59431 w 336798"/>
                  <a:gd name="connsiteY191" fmla="*/ 502063 h 735426"/>
                  <a:gd name="connsiteX192" fmla="*/ 59812 w 336798"/>
                  <a:gd name="connsiteY192" fmla="*/ 482632 h 735426"/>
                  <a:gd name="connsiteX193" fmla="*/ 51430 w 336798"/>
                  <a:gd name="connsiteY193" fmla="*/ 490824 h 735426"/>
                  <a:gd name="connsiteX194" fmla="*/ 59621 w 336798"/>
                  <a:gd name="connsiteY194" fmla="*/ 499206 h 735426"/>
                  <a:gd name="connsiteX195" fmla="*/ 68003 w 336798"/>
                  <a:gd name="connsiteY195" fmla="*/ 491014 h 735426"/>
                  <a:gd name="connsiteX196" fmla="*/ 68003 w 336798"/>
                  <a:gd name="connsiteY196" fmla="*/ 490824 h 735426"/>
                  <a:gd name="connsiteX197" fmla="*/ 59431 w 336798"/>
                  <a:gd name="connsiteY197" fmla="*/ 483204 h 735426"/>
                  <a:gd name="connsiteX198" fmla="*/ 153347 w 336798"/>
                  <a:gd name="connsiteY198" fmla="*/ 496634 h 735426"/>
                  <a:gd name="connsiteX199" fmla="*/ 142774 w 336798"/>
                  <a:gd name="connsiteY199" fmla="*/ 486061 h 735426"/>
                  <a:gd name="connsiteX200" fmla="*/ 153347 w 336798"/>
                  <a:gd name="connsiteY200" fmla="*/ 475488 h 735426"/>
                  <a:gd name="connsiteX201" fmla="*/ 163920 w 336798"/>
                  <a:gd name="connsiteY201" fmla="*/ 486061 h 735426"/>
                  <a:gd name="connsiteX202" fmla="*/ 153747 w 336798"/>
                  <a:gd name="connsiteY202" fmla="*/ 497196 h 735426"/>
                  <a:gd name="connsiteX203" fmla="*/ 152966 w 336798"/>
                  <a:gd name="connsiteY203" fmla="*/ 497205 h 735426"/>
                  <a:gd name="connsiteX204" fmla="*/ 153347 w 336798"/>
                  <a:gd name="connsiteY204" fmla="*/ 477584 h 735426"/>
                  <a:gd name="connsiteX205" fmla="*/ 145156 w 336798"/>
                  <a:gd name="connsiteY205" fmla="*/ 485775 h 735426"/>
                  <a:gd name="connsiteX206" fmla="*/ 153347 w 336798"/>
                  <a:gd name="connsiteY206" fmla="*/ 493967 h 735426"/>
                  <a:gd name="connsiteX207" fmla="*/ 161539 w 336798"/>
                  <a:gd name="connsiteY207" fmla="*/ 485775 h 735426"/>
                  <a:gd name="connsiteX208" fmla="*/ 152966 w 336798"/>
                  <a:gd name="connsiteY208" fmla="*/ 478441 h 735426"/>
                  <a:gd name="connsiteX209" fmla="*/ 271838 w 336798"/>
                  <a:gd name="connsiteY209" fmla="*/ 491776 h 735426"/>
                  <a:gd name="connsiteX210" fmla="*/ 261075 w 336798"/>
                  <a:gd name="connsiteY210" fmla="*/ 481203 h 735426"/>
                  <a:gd name="connsiteX211" fmla="*/ 271648 w 336798"/>
                  <a:gd name="connsiteY211" fmla="*/ 470440 h 735426"/>
                  <a:gd name="connsiteX212" fmla="*/ 282411 w 336798"/>
                  <a:gd name="connsiteY212" fmla="*/ 481013 h 735426"/>
                  <a:gd name="connsiteX213" fmla="*/ 282411 w 336798"/>
                  <a:gd name="connsiteY213" fmla="*/ 481108 h 735426"/>
                  <a:gd name="connsiteX214" fmla="*/ 272638 w 336798"/>
                  <a:gd name="connsiteY214" fmla="*/ 492605 h 735426"/>
                  <a:gd name="connsiteX215" fmla="*/ 271457 w 336798"/>
                  <a:gd name="connsiteY215" fmla="*/ 492633 h 735426"/>
                  <a:gd name="connsiteX216" fmla="*/ 271838 w 336798"/>
                  <a:gd name="connsiteY216" fmla="*/ 472726 h 735426"/>
                  <a:gd name="connsiteX217" fmla="*/ 263456 w 336798"/>
                  <a:gd name="connsiteY217" fmla="*/ 480918 h 735426"/>
                  <a:gd name="connsiteX218" fmla="*/ 271648 w 336798"/>
                  <a:gd name="connsiteY218" fmla="*/ 489300 h 735426"/>
                  <a:gd name="connsiteX219" fmla="*/ 280030 w 336798"/>
                  <a:gd name="connsiteY219" fmla="*/ 481108 h 735426"/>
                  <a:gd name="connsiteX220" fmla="*/ 280030 w 336798"/>
                  <a:gd name="connsiteY220" fmla="*/ 480918 h 735426"/>
                  <a:gd name="connsiteX221" fmla="*/ 271457 w 336798"/>
                  <a:gd name="connsiteY221" fmla="*/ 473774 h 735426"/>
                  <a:gd name="connsiteX222" fmla="*/ 24188 w 336798"/>
                  <a:gd name="connsiteY222" fmla="*/ 466535 h 735426"/>
                  <a:gd name="connsiteX223" fmla="*/ 13615 w 336798"/>
                  <a:gd name="connsiteY223" fmla="*/ 455962 h 735426"/>
                  <a:gd name="connsiteX224" fmla="*/ 24188 w 336798"/>
                  <a:gd name="connsiteY224" fmla="*/ 445389 h 735426"/>
                  <a:gd name="connsiteX225" fmla="*/ 34761 w 336798"/>
                  <a:gd name="connsiteY225" fmla="*/ 455962 h 735426"/>
                  <a:gd name="connsiteX226" fmla="*/ 25293 w 336798"/>
                  <a:gd name="connsiteY226" fmla="*/ 467535 h 735426"/>
                  <a:gd name="connsiteX227" fmla="*/ 23998 w 336798"/>
                  <a:gd name="connsiteY227" fmla="*/ 467583 h 735426"/>
                  <a:gd name="connsiteX228" fmla="*/ 24188 w 336798"/>
                  <a:gd name="connsiteY228" fmla="*/ 447485 h 735426"/>
                  <a:gd name="connsiteX229" fmla="*/ 15997 w 336798"/>
                  <a:gd name="connsiteY229" fmla="*/ 455676 h 735426"/>
                  <a:gd name="connsiteX230" fmla="*/ 24188 w 336798"/>
                  <a:gd name="connsiteY230" fmla="*/ 463868 h 735426"/>
                  <a:gd name="connsiteX231" fmla="*/ 32380 w 336798"/>
                  <a:gd name="connsiteY231" fmla="*/ 455676 h 735426"/>
                  <a:gd name="connsiteX232" fmla="*/ 23998 w 336798"/>
                  <a:gd name="connsiteY232" fmla="*/ 448818 h 735426"/>
                  <a:gd name="connsiteX233" fmla="*/ 99245 w 336798"/>
                  <a:gd name="connsiteY233" fmla="*/ 450342 h 735426"/>
                  <a:gd name="connsiteX234" fmla="*/ 88482 w 336798"/>
                  <a:gd name="connsiteY234" fmla="*/ 439770 h 735426"/>
                  <a:gd name="connsiteX235" fmla="*/ 99055 w 336798"/>
                  <a:gd name="connsiteY235" fmla="*/ 429006 h 735426"/>
                  <a:gd name="connsiteX236" fmla="*/ 109818 w 336798"/>
                  <a:gd name="connsiteY236" fmla="*/ 439579 h 735426"/>
                  <a:gd name="connsiteX237" fmla="*/ 109818 w 336798"/>
                  <a:gd name="connsiteY237" fmla="*/ 439674 h 735426"/>
                  <a:gd name="connsiteX238" fmla="*/ 100569 w 336798"/>
                  <a:gd name="connsiteY238" fmla="*/ 451590 h 735426"/>
                  <a:gd name="connsiteX239" fmla="*/ 99055 w 336798"/>
                  <a:gd name="connsiteY239" fmla="*/ 451676 h 735426"/>
                  <a:gd name="connsiteX240" fmla="*/ 99245 w 336798"/>
                  <a:gd name="connsiteY240" fmla="*/ 431292 h 735426"/>
                  <a:gd name="connsiteX241" fmla="*/ 90863 w 336798"/>
                  <a:gd name="connsiteY241" fmla="*/ 439484 h 735426"/>
                  <a:gd name="connsiteX242" fmla="*/ 99055 w 336798"/>
                  <a:gd name="connsiteY242" fmla="*/ 447866 h 735426"/>
                  <a:gd name="connsiteX243" fmla="*/ 107437 w 336798"/>
                  <a:gd name="connsiteY243" fmla="*/ 439674 h 735426"/>
                  <a:gd name="connsiteX244" fmla="*/ 107437 w 336798"/>
                  <a:gd name="connsiteY244" fmla="*/ 439484 h 735426"/>
                  <a:gd name="connsiteX245" fmla="*/ 99055 w 336798"/>
                  <a:gd name="connsiteY245" fmla="*/ 432816 h 735426"/>
                  <a:gd name="connsiteX246" fmla="*/ 208021 w 336798"/>
                  <a:gd name="connsiteY246" fmla="*/ 447294 h 735426"/>
                  <a:gd name="connsiteX247" fmla="*/ 197257 w 336798"/>
                  <a:gd name="connsiteY247" fmla="*/ 436722 h 735426"/>
                  <a:gd name="connsiteX248" fmla="*/ 207830 w 336798"/>
                  <a:gd name="connsiteY248" fmla="*/ 425958 h 735426"/>
                  <a:gd name="connsiteX249" fmla="*/ 218593 w 336798"/>
                  <a:gd name="connsiteY249" fmla="*/ 436531 h 735426"/>
                  <a:gd name="connsiteX250" fmla="*/ 218593 w 336798"/>
                  <a:gd name="connsiteY250" fmla="*/ 436626 h 735426"/>
                  <a:gd name="connsiteX251" fmla="*/ 209564 w 336798"/>
                  <a:gd name="connsiteY251" fmla="*/ 448714 h 735426"/>
                  <a:gd name="connsiteX252" fmla="*/ 207830 w 336798"/>
                  <a:gd name="connsiteY252" fmla="*/ 448818 h 735426"/>
                  <a:gd name="connsiteX253" fmla="*/ 208021 w 336798"/>
                  <a:gd name="connsiteY253" fmla="*/ 428244 h 735426"/>
                  <a:gd name="connsiteX254" fmla="*/ 199639 w 336798"/>
                  <a:gd name="connsiteY254" fmla="*/ 436436 h 735426"/>
                  <a:gd name="connsiteX255" fmla="*/ 207830 w 336798"/>
                  <a:gd name="connsiteY255" fmla="*/ 444818 h 735426"/>
                  <a:gd name="connsiteX256" fmla="*/ 216212 w 336798"/>
                  <a:gd name="connsiteY256" fmla="*/ 436626 h 735426"/>
                  <a:gd name="connsiteX257" fmla="*/ 216212 w 336798"/>
                  <a:gd name="connsiteY257" fmla="*/ 436436 h 735426"/>
                  <a:gd name="connsiteX258" fmla="*/ 207830 w 336798"/>
                  <a:gd name="connsiteY258" fmla="*/ 429959 h 735426"/>
                  <a:gd name="connsiteX259" fmla="*/ 256789 w 336798"/>
                  <a:gd name="connsiteY259" fmla="*/ 409194 h 735426"/>
                  <a:gd name="connsiteX260" fmla="*/ 246025 w 336798"/>
                  <a:gd name="connsiteY260" fmla="*/ 398622 h 735426"/>
                  <a:gd name="connsiteX261" fmla="*/ 256598 w 336798"/>
                  <a:gd name="connsiteY261" fmla="*/ 387858 h 735426"/>
                  <a:gd name="connsiteX262" fmla="*/ 267361 w 336798"/>
                  <a:gd name="connsiteY262" fmla="*/ 398431 h 735426"/>
                  <a:gd name="connsiteX263" fmla="*/ 267361 w 336798"/>
                  <a:gd name="connsiteY263" fmla="*/ 398526 h 735426"/>
                  <a:gd name="connsiteX264" fmla="*/ 258112 w 336798"/>
                  <a:gd name="connsiteY264" fmla="*/ 410442 h 735426"/>
                  <a:gd name="connsiteX265" fmla="*/ 256598 w 336798"/>
                  <a:gd name="connsiteY265" fmla="*/ 410528 h 735426"/>
                  <a:gd name="connsiteX266" fmla="*/ 256789 w 336798"/>
                  <a:gd name="connsiteY266" fmla="*/ 390144 h 735426"/>
                  <a:gd name="connsiteX267" fmla="*/ 248407 w 336798"/>
                  <a:gd name="connsiteY267" fmla="*/ 398336 h 735426"/>
                  <a:gd name="connsiteX268" fmla="*/ 256598 w 336798"/>
                  <a:gd name="connsiteY268" fmla="*/ 406718 h 735426"/>
                  <a:gd name="connsiteX269" fmla="*/ 264980 w 336798"/>
                  <a:gd name="connsiteY269" fmla="*/ 398526 h 735426"/>
                  <a:gd name="connsiteX270" fmla="*/ 264980 w 336798"/>
                  <a:gd name="connsiteY270" fmla="*/ 398336 h 735426"/>
                  <a:gd name="connsiteX271" fmla="*/ 256598 w 336798"/>
                  <a:gd name="connsiteY271" fmla="*/ 391668 h 735426"/>
                  <a:gd name="connsiteX272" fmla="*/ 155824 w 336798"/>
                  <a:gd name="connsiteY272" fmla="*/ 409194 h 735426"/>
                  <a:gd name="connsiteX273" fmla="*/ 145156 w 336798"/>
                  <a:gd name="connsiteY273" fmla="*/ 398526 h 735426"/>
                  <a:gd name="connsiteX274" fmla="*/ 155824 w 336798"/>
                  <a:gd name="connsiteY274" fmla="*/ 387858 h 735426"/>
                  <a:gd name="connsiteX275" fmla="*/ 166492 w 336798"/>
                  <a:gd name="connsiteY275" fmla="*/ 398526 h 735426"/>
                  <a:gd name="connsiteX276" fmla="*/ 157243 w 336798"/>
                  <a:gd name="connsiteY276" fmla="*/ 410452 h 735426"/>
                  <a:gd name="connsiteX277" fmla="*/ 155633 w 336798"/>
                  <a:gd name="connsiteY277" fmla="*/ 410528 h 735426"/>
                  <a:gd name="connsiteX278" fmla="*/ 155824 w 336798"/>
                  <a:gd name="connsiteY278" fmla="*/ 390144 h 735426"/>
                  <a:gd name="connsiteX279" fmla="*/ 147537 w 336798"/>
                  <a:gd name="connsiteY279" fmla="*/ 398431 h 735426"/>
                  <a:gd name="connsiteX280" fmla="*/ 155824 w 336798"/>
                  <a:gd name="connsiteY280" fmla="*/ 406718 h 735426"/>
                  <a:gd name="connsiteX281" fmla="*/ 164110 w 336798"/>
                  <a:gd name="connsiteY281" fmla="*/ 398431 h 735426"/>
                  <a:gd name="connsiteX282" fmla="*/ 164110 w 336798"/>
                  <a:gd name="connsiteY282" fmla="*/ 398336 h 735426"/>
                  <a:gd name="connsiteX283" fmla="*/ 155633 w 336798"/>
                  <a:gd name="connsiteY283" fmla="*/ 391668 h 735426"/>
                  <a:gd name="connsiteX284" fmla="*/ 52287 w 336798"/>
                  <a:gd name="connsiteY284" fmla="*/ 409194 h 735426"/>
                  <a:gd name="connsiteX285" fmla="*/ 41524 w 336798"/>
                  <a:gd name="connsiteY285" fmla="*/ 398622 h 735426"/>
                  <a:gd name="connsiteX286" fmla="*/ 52096 w 336798"/>
                  <a:gd name="connsiteY286" fmla="*/ 387858 h 735426"/>
                  <a:gd name="connsiteX287" fmla="*/ 62860 w 336798"/>
                  <a:gd name="connsiteY287" fmla="*/ 398431 h 735426"/>
                  <a:gd name="connsiteX288" fmla="*/ 62860 w 336798"/>
                  <a:gd name="connsiteY288" fmla="*/ 398526 h 735426"/>
                  <a:gd name="connsiteX289" fmla="*/ 53611 w 336798"/>
                  <a:gd name="connsiteY289" fmla="*/ 410442 h 735426"/>
                  <a:gd name="connsiteX290" fmla="*/ 52096 w 336798"/>
                  <a:gd name="connsiteY290" fmla="*/ 410528 h 735426"/>
                  <a:gd name="connsiteX291" fmla="*/ 52287 w 336798"/>
                  <a:gd name="connsiteY291" fmla="*/ 390144 h 735426"/>
                  <a:gd name="connsiteX292" fmla="*/ 43905 w 336798"/>
                  <a:gd name="connsiteY292" fmla="*/ 398336 h 735426"/>
                  <a:gd name="connsiteX293" fmla="*/ 52096 w 336798"/>
                  <a:gd name="connsiteY293" fmla="*/ 406718 h 735426"/>
                  <a:gd name="connsiteX294" fmla="*/ 60478 w 336798"/>
                  <a:gd name="connsiteY294" fmla="*/ 398526 h 735426"/>
                  <a:gd name="connsiteX295" fmla="*/ 60478 w 336798"/>
                  <a:gd name="connsiteY295" fmla="*/ 398336 h 735426"/>
                  <a:gd name="connsiteX296" fmla="*/ 52096 w 336798"/>
                  <a:gd name="connsiteY296" fmla="*/ 391668 h 735426"/>
                  <a:gd name="connsiteX297" fmla="*/ 103912 w 336798"/>
                  <a:gd name="connsiteY297" fmla="*/ 369666 h 735426"/>
                  <a:gd name="connsiteX298" fmla="*/ 93244 w 336798"/>
                  <a:gd name="connsiteY298" fmla="*/ 358998 h 735426"/>
                  <a:gd name="connsiteX299" fmla="*/ 103912 w 336798"/>
                  <a:gd name="connsiteY299" fmla="*/ 348330 h 735426"/>
                  <a:gd name="connsiteX300" fmla="*/ 114580 w 336798"/>
                  <a:gd name="connsiteY300" fmla="*/ 358998 h 735426"/>
                  <a:gd name="connsiteX301" fmla="*/ 114580 w 336798"/>
                  <a:gd name="connsiteY301" fmla="*/ 359093 h 735426"/>
                  <a:gd name="connsiteX302" fmla="*/ 106208 w 336798"/>
                  <a:gd name="connsiteY302" fmla="*/ 371485 h 735426"/>
                  <a:gd name="connsiteX303" fmla="*/ 103722 w 336798"/>
                  <a:gd name="connsiteY303" fmla="*/ 371666 h 735426"/>
                  <a:gd name="connsiteX304" fmla="*/ 103912 w 336798"/>
                  <a:gd name="connsiteY304" fmla="*/ 350616 h 735426"/>
                  <a:gd name="connsiteX305" fmla="*/ 95626 w 336798"/>
                  <a:gd name="connsiteY305" fmla="*/ 358902 h 735426"/>
                  <a:gd name="connsiteX306" fmla="*/ 103912 w 336798"/>
                  <a:gd name="connsiteY306" fmla="*/ 367189 h 735426"/>
                  <a:gd name="connsiteX307" fmla="*/ 112199 w 336798"/>
                  <a:gd name="connsiteY307" fmla="*/ 358902 h 735426"/>
                  <a:gd name="connsiteX308" fmla="*/ 103722 w 336798"/>
                  <a:gd name="connsiteY308" fmla="*/ 352616 h 735426"/>
                  <a:gd name="connsiteX309" fmla="*/ 208021 w 336798"/>
                  <a:gd name="connsiteY309" fmla="*/ 360141 h 735426"/>
                  <a:gd name="connsiteX310" fmla="*/ 197448 w 336798"/>
                  <a:gd name="connsiteY310" fmla="*/ 349568 h 735426"/>
                  <a:gd name="connsiteX311" fmla="*/ 208021 w 336798"/>
                  <a:gd name="connsiteY311" fmla="*/ 338995 h 735426"/>
                  <a:gd name="connsiteX312" fmla="*/ 218593 w 336798"/>
                  <a:gd name="connsiteY312" fmla="*/ 349568 h 735426"/>
                  <a:gd name="connsiteX313" fmla="*/ 210221 w 336798"/>
                  <a:gd name="connsiteY313" fmla="*/ 361960 h 735426"/>
                  <a:gd name="connsiteX314" fmla="*/ 207830 w 336798"/>
                  <a:gd name="connsiteY314" fmla="*/ 362141 h 735426"/>
                  <a:gd name="connsiteX315" fmla="*/ 208021 w 336798"/>
                  <a:gd name="connsiteY315" fmla="*/ 341091 h 735426"/>
                  <a:gd name="connsiteX316" fmla="*/ 199829 w 336798"/>
                  <a:gd name="connsiteY316" fmla="*/ 349282 h 735426"/>
                  <a:gd name="connsiteX317" fmla="*/ 208021 w 336798"/>
                  <a:gd name="connsiteY317" fmla="*/ 357474 h 735426"/>
                  <a:gd name="connsiteX318" fmla="*/ 216212 w 336798"/>
                  <a:gd name="connsiteY318" fmla="*/ 349282 h 735426"/>
                  <a:gd name="connsiteX319" fmla="*/ 207830 w 336798"/>
                  <a:gd name="connsiteY319" fmla="*/ 343091 h 735426"/>
                  <a:gd name="connsiteX320" fmla="*/ 161824 w 336798"/>
                  <a:gd name="connsiteY320" fmla="*/ 331566 h 735426"/>
                  <a:gd name="connsiteX321" fmla="*/ 151061 w 336798"/>
                  <a:gd name="connsiteY321" fmla="*/ 320993 h 735426"/>
                  <a:gd name="connsiteX322" fmla="*/ 161634 w 336798"/>
                  <a:gd name="connsiteY322" fmla="*/ 310230 h 735426"/>
                  <a:gd name="connsiteX323" fmla="*/ 172397 w 336798"/>
                  <a:gd name="connsiteY323" fmla="*/ 320802 h 735426"/>
                  <a:gd name="connsiteX324" fmla="*/ 172397 w 336798"/>
                  <a:gd name="connsiteY324" fmla="*/ 320898 h 735426"/>
                  <a:gd name="connsiteX325" fmla="*/ 163920 w 336798"/>
                  <a:gd name="connsiteY325" fmla="*/ 333375 h 735426"/>
                  <a:gd name="connsiteX326" fmla="*/ 161634 w 336798"/>
                  <a:gd name="connsiteY326" fmla="*/ 333566 h 735426"/>
                  <a:gd name="connsiteX327" fmla="*/ 161824 w 336798"/>
                  <a:gd name="connsiteY327" fmla="*/ 312516 h 735426"/>
                  <a:gd name="connsiteX328" fmla="*/ 153442 w 336798"/>
                  <a:gd name="connsiteY328" fmla="*/ 320707 h 735426"/>
                  <a:gd name="connsiteX329" fmla="*/ 161634 w 336798"/>
                  <a:gd name="connsiteY329" fmla="*/ 329089 h 735426"/>
                  <a:gd name="connsiteX330" fmla="*/ 170016 w 336798"/>
                  <a:gd name="connsiteY330" fmla="*/ 320898 h 735426"/>
                  <a:gd name="connsiteX331" fmla="*/ 170016 w 336798"/>
                  <a:gd name="connsiteY331" fmla="*/ 320707 h 735426"/>
                  <a:gd name="connsiteX332" fmla="*/ 161634 w 336798"/>
                  <a:gd name="connsiteY332" fmla="*/ 314516 h 735426"/>
                  <a:gd name="connsiteX333" fmla="*/ 257074 w 336798"/>
                  <a:gd name="connsiteY333" fmla="*/ 316135 h 735426"/>
                  <a:gd name="connsiteX334" fmla="*/ 246502 w 336798"/>
                  <a:gd name="connsiteY334" fmla="*/ 305562 h 735426"/>
                  <a:gd name="connsiteX335" fmla="*/ 257074 w 336798"/>
                  <a:gd name="connsiteY335" fmla="*/ 294990 h 735426"/>
                  <a:gd name="connsiteX336" fmla="*/ 267647 w 336798"/>
                  <a:gd name="connsiteY336" fmla="*/ 305562 h 735426"/>
                  <a:gd name="connsiteX337" fmla="*/ 259065 w 336798"/>
                  <a:gd name="connsiteY337" fmla="*/ 317802 h 735426"/>
                  <a:gd name="connsiteX338" fmla="*/ 256598 w 336798"/>
                  <a:gd name="connsiteY338" fmla="*/ 317945 h 735426"/>
                  <a:gd name="connsiteX339" fmla="*/ 257074 w 336798"/>
                  <a:gd name="connsiteY339" fmla="*/ 297085 h 735426"/>
                  <a:gd name="connsiteX340" fmla="*/ 248883 w 336798"/>
                  <a:gd name="connsiteY340" fmla="*/ 305277 h 735426"/>
                  <a:gd name="connsiteX341" fmla="*/ 257074 w 336798"/>
                  <a:gd name="connsiteY341" fmla="*/ 313468 h 735426"/>
                  <a:gd name="connsiteX342" fmla="*/ 265266 w 336798"/>
                  <a:gd name="connsiteY342" fmla="*/ 305277 h 735426"/>
                  <a:gd name="connsiteX343" fmla="*/ 256598 w 336798"/>
                  <a:gd name="connsiteY343" fmla="*/ 299181 h 735426"/>
                  <a:gd name="connsiteX344" fmla="*/ 101817 w 336798"/>
                  <a:gd name="connsiteY344" fmla="*/ 303943 h 735426"/>
                  <a:gd name="connsiteX345" fmla="*/ 91149 w 336798"/>
                  <a:gd name="connsiteY345" fmla="*/ 293275 h 735426"/>
                  <a:gd name="connsiteX346" fmla="*/ 101817 w 336798"/>
                  <a:gd name="connsiteY346" fmla="*/ 282607 h 735426"/>
                  <a:gd name="connsiteX347" fmla="*/ 112485 w 336798"/>
                  <a:gd name="connsiteY347" fmla="*/ 293275 h 735426"/>
                  <a:gd name="connsiteX348" fmla="*/ 104150 w 336798"/>
                  <a:gd name="connsiteY348" fmla="*/ 305848 h 735426"/>
                  <a:gd name="connsiteX349" fmla="*/ 101341 w 336798"/>
                  <a:gd name="connsiteY349" fmla="*/ 306039 h 735426"/>
                  <a:gd name="connsiteX350" fmla="*/ 101817 w 336798"/>
                  <a:gd name="connsiteY350" fmla="*/ 284893 h 735426"/>
                  <a:gd name="connsiteX351" fmla="*/ 93530 w 336798"/>
                  <a:gd name="connsiteY351" fmla="*/ 293180 h 735426"/>
                  <a:gd name="connsiteX352" fmla="*/ 101817 w 336798"/>
                  <a:gd name="connsiteY352" fmla="*/ 301467 h 735426"/>
                  <a:gd name="connsiteX353" fmla="*/ 110104 w 336798"/>
                  <a:gd name="connsiteY353" fmla="*/ 293180 h 735426"/>
                  <a:gd name="connsiteX354" fmla="*/ 110104 w 336798"/>
                  <a:gd name="connsiteY354" fmla="*/ 293085 h 735426"/>
                  <a:gd name="connsiteX355" fmla="*/ 101341 w 336798"/>
                  <a:gd name="connsiteY355" fmla="*/ 287179 h 735426"/>
                  <a:gd name="connsiteX356" fmla="*/ 203830 w 336798"/>
                  <a:gd name="connsiteY356" fmla="*/ 274701 h 735426"/>
                  <a:gd name="connsiteX357" fmla="*/ 193352 w 336798"/>
                  <a:gd name="connsiteY357" fmla="*/ 264033 h 735426"/>
                  <a:gd name="connsiteX358" fmla="*/ 204020 w 336798"/>
                  <a:gd name="connsiteY358" fmla="*/ 253556 h 735426"/>
                  <a:gd name="connsiteX359" fmla="*/ 214498 w 336798"/>
                  <a:gd name="connsiteY359" fmla="*/ 264129 h 735426"/>
                  <a:gd name="connsiteX360" fmla="*/ 206497 w 336798"/>
                  <a:gd name="connsiteY360" fmla="*/ 276759 h 735426"/>
                  <a:gd name="connsiteX361" fmla="*/ 203353 w 336798"/>
                  <a:gd name="connsiteY361" fmla="*/ 276987 h 735426"/>
                  <a:gd name="connsiteX362" fmla="*/ 203830 w 336798"/>
                  <a:gd name="connsiteY362" fmla="*/ 255651 h 735426"/>
                  <a:gd name="connsiteX363" fmla="*/ 195733 w 336798"/>
                  <a:gd name="connsiteY363" fmla="*/ 263938 h 735426"/>
                  <a:gd name="connsiteX364" fmla="*/ 204020 w 336798"/>
                  <a:gd name="connsiteY364" fmla="*/ 272034 h 735426"/>
                  <a:gd name="connsiteX365" fmla="*/ 212116 w 336798"/>
                  <a:gd name="connsiteY365" fmla="*/ 263843 h 735426"/>
                  <a:gd name="connsiteX366" fmla="*/ 203353 w 336798"/>
                  <a:gd name="connsiteY366" fmla="*/ 258223 h 735426"/>
                  <a:gd name="connsiteX367" fmla="*/ 312510 w 336798"/>
                  <a:gd name="connsiteY367" fmla="*/ 270796 h 735426"/>
                  <a:gd name="connsiteX368" fmla="*/ 301842 w 336798"/>
                  <a:gd name="connsiteY368" fmla="*/ 260128 h 735426"/>
                  <a:gd name="connsiteX369" fmla="*/ 312510 w 336798"/>
                  <a:gd name="connsiteY369" fmla="*/ 249460 h 735426"/>
                  <a:gd name="connsiteX370" fmla="*/ 323178 w 336798"/>
                  <a:gd name="connsiteY370" fmla="*/ 260128 h 735426"/>
                  <a:gd name="connsiteX371" fmla="*/ 315434 w 336798"/>
                  <a:gd name="connsiteY371" fmla="*/ 273073 h 735426"/>
                  <a:gd name="connsiteX372" fmla="*/ 312034 w 336798"/>
                  <a:gd name="connsiteY372" fmla="*/ 273368 h 735426"/>
                  <a:gd name="connsiteX373" fmla="*/ 312510 w 336798"/>
                  <a:gd name="connsiteY373" fmla="*/ 251746 h 735426"/>
                  <a:gd name="connsiteX374" fmla="*/ 304223 w 336798"/>
                  <a:gd name="connsiteY374" fmla="*/ 260033 h 735426"/>
                  <a:gd name="connsiteX375" fmla="*/ 312510 w 336798"/>
                  <a:gd name="connsiteY375" fmla="*/ 268320 h 735426"/>
                  <a:gd name="connsiteX376" fmla="*/ 320797 w 336798"/>
                  <a:gd name="connsiteY376" fmla="*/ 260033 h 735426"/>
                  <a:gd name="connsiteX377" fmla="*/ 320797 w 336798"/>
                  <a:gd name="connsiteY377" fmla="*/ 259938 h 735426"/>
                  <a:gd name="connsiteX378" fmla="*/ 312034 w 336798"/>
                  <a:gd name="connsiteY378" fmla="*/ 254508 h 735426"/>
                  <a:gd name="connsiteX379" fmla="*/ 146680 w 336798"/>
                  <a:gd name="connsiteY379" fmla="*/ 247269 h 735426"/>
                  <a:gd name="connsiteX380" fmla="*/ 136202 w 336798"/>
                  <a:gd name="connsiteY380" fmla="*/ 236601 h 735426"/>
                  <a:gd name="connsiteX381" fmla="*/ 146870 w 336798"/>
                  <a:gd name="connsiteY381" fmla="*/ 226124 h 735426"/>
                  <a:gd name="connsiteX382" fmla="*/ 157348 w 336798"/>
                  <a:gd name="connsiteY382" fmla="*/ 236697 h 735426"/>
                  <a:gd name="connsiteX383" fmla="*/ 149956 w 336798"/>
                  <a:gd name="connsiteY383" fmla="*/ 249698 h 735426"/>
                  <a:gd name="connsiteX384" fmla="*/ 146203 w 336798"/>
                  <a:gd name="connsiteY384" fmla="*/ 250032 h 735426"/>
                  <a:gd name="connsiteX385" fmla="*/ 146680 w 336798"/>
                  <a:gd name="connsiteY385" fmla="*/ 228219 h 735426"/>
                  <a:gd name="connsiteX386" fmla="*/ 138583 w 336798"/>
                  <a:gd name="connsiteY386" fmla="*/ 236506 h 735426"/>
                  <a:gd name="connsiteX387" fmla="*/ 146870 w 336798"/>
                  <a:gd name="connsiteY387" fmla="*/ 244602 h 735426"/>
                  <a:gd name="connsiteX388" fmla="*/ 154966 w 336798"/>
                  <a:gd name="connsiteY388" fmla="*/ 236411 h 735426"/>
                  <a:gd name="connsiteX389" fmla="*/ 146203 w 336798"/>
                  <a:gd name="connsiteY389" fmla="*/ 231267 h 735426"/>
                  <a:gd name="connsiteX390" fmla="*/ 262504 w 336798"/>
                  <a:gd name="connsiteY390" fmla="*/ 233363 h 735426"/>
                  <a:gd name="connsiteX391" fmla="*/ 251836 w 336798"/>
                  <a:gd name="connsiteY391" fmla="*/ 222695 h 735426"/>
                  <a:gd name="connsiteX392" fmla="*/ 262504 w 336798"/>
                  <a:gd name="connsiteY392" fmla="*/ 212027 h 735426"/>
                  <a:gd name="connsiteX393" fmla="*/ 273172 w 336798"/>
                  <a:gd name="connsiteY393" fmla="*/ 222695 h 735426"/>
                  <a:gd name="connsiteX394" fmla="*/ 273172 w 336798"/>
                  <a:gd name="connsiteY394" fmla="*/ 222790 h 735426"/>
                  <a:gd name="connsiteX395" fmla="*/ 266161 w 336798"/>
                  <a:gd name="connsiteY395" fmla="*/ 236001 h 735426"/>
                  <a:gd name="connsiteX396" fmla="*/ 262027 w 336798"/>
                  <a:gd name="connsiteY396" fmla="*/ 236411 h 735426"/>
                  <a:gd name="connsiteX397" fmla="*/ 262504 w 336798"/>
                  <a:gd name="connsiteY397" fmla="*/ 214313 h 735426"/>
                  <a:gd name="connsiteX398" fmla="*/ 254217 w 336798"/>
                  <a:gd name="connsiteY398" fmla="*/ 222600 h 735426"/>
                  <a:gd name="connsiteX399" fmla="*/ 262504 w 336798"/>
                  <a:gd name="connsiteY399" fmla="*/ 230886 h 735426"/>
                  <a:gd name="connsiteX400" fmla="*/ 270790 w 336798"/>
                  <a:gd name="connsiteY400" fmla="*/ 222600 h 735426"/>
                  <a:gd name="connsiteX401" fmla="*/ 262027 w 336798"/>
                  <a:gd name="connsiteY401" fmla="*/ 217551 h 735426"/>
                  <a:gd name="connsiteX402" fmla="*/ 198877 w 336798"/>
                  <a:gd name="connsiteY402" fmla="*/ 202121 h 735426"/>
                  <a:gd name="connsiteX403" fmla="*/ 188209 w 336798"/>
                  <a:gd name="connsiteY403" fmla="*/ 191453 h 735426"/>
                  <a:gd name="connsiteX404" fmla="*/ 198877 w 336798"/>
                  <a:gd name="connsiteY404" fmla="*/ 180785 h 735426"/>
                  <a:gd name="connsiteX405" fmla="*/ 209545 w 336798"/>
                  <a:gd name="connsiteY405" fmla="*/ 191453 h 735426"/>
                  <a:gd name="connsiteX406" fmla="*/ 209545 w 336798"/>
                  <a:gd name="connsiteY406" fmla="*/ 191548 h 735426"/>
                  <a:gd name="connsiteX407" fmla="*/ 202791 w 336798"/>
                  <a:gd name="connsiteY407" fmla="*/ 204893 h 735426"/>
                  <a:gd name="connsiteX408" fmla="*/ 198400 w 336798"/>
                  <a:gd name="connsiteY408" fmla="*/ 205359 h 735426"/>
                  <a:gd name="connsiteX409" fmla="*/ 198877 w 336798"/>
                  <a:gd name="connsiteY409" fmla="*/ 183071 h 735426"/>
                  <a:gd name="connsiteX410" fmla="*/ 190590 w 336798"/>
                  <a:gd name="connsiteY410" fmla="*/ 191358 h 735426"/>
                  <a:gd name="connsiteX411" fmla="*/ 198877 w 336798"/>
                  <a:gd name="connsiteY411" fmla="*/ 199644 h 735426"/>
                  <a:gd name="connsiteX412" fmla="*/ 207163 w 336798"/>
                  <a:gd name="connsiteY412" fmla="*/ 191358 h 735426"/>
                  <a:gd name="connsiteX413" fmla="*/ 198400 w 336798"/>
                  <a:gd name="connsiteY413" fmla="*/ 186500 h 735426"/>
                  <a:gd name="connsiteX414" fmla="*/ 303175 w 336798"/>
                  <a:gd name="connsiteY414" fmla="*/ 177737 h 735426"/>
                  <a:gd name="connsiteX415" fmla="*/ 292412 w 336798"/>
                  <a:gd name="connsiteY415" fmla="*/ 167164 h 735426"/>
                  <a:gd name="connsiteX416" fmla="*/ 302985 w 336798"/>
                  <a:gd name="connsiteY416" fmla="*/ 156401 h 735426"/>
                  <a:gd name="connsiteX417" fmla="*/ 313748 w 336798"/>
                  <a:gd name="connsiteY417" fmla="*/ 166974 h 735426"/>
                  <a:gd name="connsiteX418" fmla="*/ 313748 w 336798"/>
                  <a:gd name="connsiteY418" fmla="*/ 167164 h 735426"/>
                  <a:gd name="connsiteX419" fmla="*/ 307004 w 336798"/>
                  <a:gd name="connsiteY419" fmla="*/ 180661 h 735426"/>
                  <a:gd name="connsiteX420" fmla="*/ 302699 w 336798"/>
                  <a:gd name="connsiteY420" fmla="*/ 181166 h 735426"/>
                  <a:gd name="connsiteX421" fmla="*/ 303175 w 336798"/>
                  <a:gd name="connsiteY421" fmla="*/ 158687 h 735426"/>
                  <a:gd name="connsiteX422" fmla="*/ 294793 w 336798"/>
                  <a:gd name="connsiteY422" fmla="*/ 166878 h 735426"/>
                  <a:gd name="connsiteX423" fmla="*/ 302985 w 336798"/>
                  <a:gd name="connsiteY423" fmla="*/ 175260 h 735426"/>
                  <a:gd name="connsiteX424" fmla="*/ 311367 w 336798"/>
                  <a:gd name="connsiteY424" fmla="*/ 167069 h 735426"/>
                  <a:gd name="connsiteX425" fmla="*/ 311367 w 336798"/>
                  <a:gd name="connsiteY425" fmla="*/ 166974 h 735426"/>
                  <a:gd name="connsiteX426" fmla="*/ 302699 w 336798"/>
                  <a:gd name="connsiteY426" fmla="*/ 162116 h 735426"/>
                  <a:gd name="connsiteX427" fmla="*/ 198400 w 336798"/>
                  <a:gd name="connsiteY427" fmla="*/ 146781 h 735426"/>
                  <a:gd name="connsiteX428" fmla="*/ 187828 w 336798"/>
                  <a:gd name="connsiteY428" fmla="*/ 136208 h 735426"/>
                  <a:gd name="connsiteX429" fmla="*/ 198400 w 336798"/>
                  <a:gd name="connsiteY429" fmla="*/ 125635 h 735426"/>
                  <a:gd name="connsiteX430" fmla="*/ 208973 w 336798"/>
                  <a:gd name="connsiteY430" fmla="*/ 136208 h 735426"/>
                  <a:gd name="connsiteX431" fmla="*/ 202477 w 336798"/>
                  <a:gd name="connsiteY431" fmla="*/ 149829 h 735426"/>
                  <a:gd name="connsiteX432" fmla="*/ 198019 w 336798"/>
                  <a:gd name="connsiteY432" fmla="*/ 150400 h 735426"/>
                  <a:gd name="connsiteX433" fmla="*/ 198400 w 336798"/>
                  <a:gd name="connsiteY433" fmla="*/ 127731 h 735426"/>
                  <a:gd name="connsiteX434" fmla="*/ 190209 w 336798"/>
                  <a:gd name="connsiteY434" fmla="*/ 135922 h 735426"/>
                  <a:gd name="connsiteX435" fmla="*/ 198400 w 336798"/>
                  <a:gd name="connsiteY435" fmla="*/ 144114 h 735426"/>
                  <a:gd name="connsiteX436" fmla="*/ 206592 w 336798"/>
                  <a:gd name="connsiteY436" fmla="*/ 135922 h 735426"/>
                  <a:gd name="connsiteX437" fmla="*/ 198019 w 336798"/>
                  <a:gd name="connsiteY437" fmla="*/ 131636 h 735426"/>
                  <a:gd name="connsiteX438" fmla="*/ 243549 w 336798"/>
                  <a:gd name="connsiteY438" fmla="*/ 143733 h 735426"/>
                  <a:gd name="connsiteX439" fmla="*/ 232881 w 336798"/>
                  <a:gd name="connsiteY439" fmla="*/ 133065 h 735426"/>
                  <a:gd name="connsiteX440" fmla="*/ 243549 w 336798"/>
                  <a:gd name="connsiteY440" fmla="*/ 122397 h 735426"/>
                  <a:gd name="connsiteX441" fmla="*/ 254217 w 336798"/>
                  <a:gd name="connsiteY441" fmla="*/ 133065 h 735426"/>
                  <a:gd name="connsiteX442" fmla="*/ 248283 w 336798"/>
                  <a:gd name="connsiteY442" fmla="*/ 146933 h 735426"/>
                  <a:gd name="connsiteX443" fmla="*/ 243168 w 336798"/>
                  <a:gd name="connsiteY443" fmla="*/ 147638 h 735426"/>
                  <a:gd name="connsiteX444" fmla="*/ 243549 w 336798"/>
                  <a:gd name="connsiteY444" fmla="*/ 124683 h 735426"/>
                  <a:gd name="connsiteX445" fmla="*/ 235262 w 336798"/>
                  <a:gd name="connsiteY445" fmla="*/ 132969 h 735426"/>
                  <a:gd name="connsiteX446" fmla="*/ 243549 w 336798"/>
                  <a:gd name="connsiteY446" fmla="*/ 141256 h 735426"/>
                  <a:gd name="connsiteX447" fmla="*/ 251836 w 336798"/>
                  <a:gd name="connsiteY447" fmla="*/ 132969 h 735426"/>
                  <a:gd name="connsiteX448" fmla="*/ 251836 w 336798"/>
                  <a:gd name="connsiteY448" fmla="*/ 132874 h 735426"/>
                  <a:gd name="connsiteX449" fmla="*/ 243168 w 336798"/>
                  <a:gd name="connsiteY449" fmla="*/ 128778 h 735426"/>
                  <a:gd name="connsiteX450" fmla="*/ 293650 w 336798"/>
                  <a:gd name="connsiteY450" fmla="*/ 90488 h 735426"/>
                  <a:gd name="connsiteX451" fmla="*/ 282887 w 336798"/>
                  <a:gd name="connsiteY451" fmla="*/ 79915 h 735426"/>
                  <a:gd name="connsiteX452" fmla="*/ 293460 w 336798"/>
                  <a:gd name="connsiteY452" fmla="*/ 69152 h 735426"/>
                  <a:gd name="connsiteX453" fmla="*/ 304223 w 336798"/>
                  <a:gd name="connsiteY453" fmla="*/ 79725 h 735426"/>
                  <a:gd name="connsiteX454" fmla="*/ 304223 w 336798"/>
                  <a:gd name="connsiteY454" fmla="*/ 79915 h 735426"/>
                  <a:gd name="connsiteX455" fmla="*/ 298413 w 336798"/>
                  <a:gd name="connsiteY455" fmla="*/ 93841 h 735426"/>
                  <a:gd name="connsiteX456" fmla="*/ 293269 w 336798"/>
                  <a:gd name="connsiteY456" fmla="*/ 94584 h 735426"/>
                  <a:gd name="connsiteX457" fmla="*/ 293650 w 336798"/>
                  <a:gd name="connsiteY457" fmla="*/ 71438 h 735426"/>
                  <a:gd name="connsiteX458" fmla="*/ 285268 w 336798"/>
                  <a:gd name="connsiteY458" fmla="*/ 79629 h 735426"/>
                  <a:gd name="connsiteX459" fmla="*/ 293460 w 336798"/>
                  <a:gd name="connsiteY459" fmla="*/ 88011 h 735426"/>
                  <a:gd name="connsiteX460" fmla="*/ 301842 w 336798"/>
                  <a:gd name="connsiteY460" fmla="*/ 79820 h 735426"/>
                  <a:gd name="connsiteX461" fmla="*/ 301842 w 336798"/>
                  <a:gd name="connsiteY461" fmla="*/ 79725 h 735426"/>
                  <a:gd name="connsiteX462" fmla="*/ 293269 w 336798"/>
                  <a:gd name="connsiteY462" fmla="*/ 75724 h 735426"/>
                  <a:gd name="connsiteX463" fmla="*/ 243549 w 336798"/>
                  <a:gd name="connsiteY463" fmla="*/ 74486 h 735426"/>
                  <a:gd name="connsiteX464" fmla="*/ 233071 w 336798"/>
                  <a:gd name="connsiteY464" fmla="*/ 63818 h 735426"/>
                  <a:gd name="connsiteX465" fmla="*/ 243739 w 336798"/>
                  <a:gd name="connsiteY465" fmla="*/ 53340 h 735426"/>
                  <a:gd name="connsiteX466" fmla="*/ 254217 w 336798"/>
                  <a:gd name="connsiteY466" fmla="*/ 63913 h 735426"/>
                  <a:gd name="connsiteX467" fmla="*/ 248978 w 336798"/>
                  <a:gd name="connsiteY467" fmla="*/ 77915 h 735426"/>
                  <a:gd name="connsiteX468" fmla="*/ 243168 w 336798"/>
                  <a:gd name="connsiteY468" fmla="*/ 78772 h 735426"/>
                  <a:gd name="connsiteX469" fmla="*/ 243549 w 336798"/>
                  <a:gd name="connsiteY469" fmla="*/ 55436 h 735426"/>
                  <a:gd name="connsiteX470" fmla="*/ 235453 w 336798"/>
                  <a:gd name="connsiteY470" fmla="*/ 63723 h 735426"/>
                  <a:gd name="connsiteX471" fmla="*/ 243739 w 336798"/>
                  <a:gd name="connsiteY471" fmla="*/ 71819 h 735426"/>
                  <a:gd name="connsiteX472" fmla="*/ 251836 w 336798"/>
                  <a:gd name="connsiteY472" fmla="*/ 63627 h 735426"/>
                  <a:gd name="connsiteX473" fmla="*/ 243168 w 336798"/>
                  <a:gd name="connsiteY473" fmla="*/ 60008 h 735426"/>
                  <a:gd name="connsiteX474" fmla="*/ 293650 w 336798"/>
                  <a:gd name="connsiteY474" fmla="*/ 21336 h 735426"/>
                  <a:gd name="connsiteX475" fmla="*/ 282887 w 336798"/>
                  <a:gd name="connsiteY475" fmla="*/ 10764 h 735426"/>
                  <a:gd name="connsiteX476" fmla="*/ 293460 w 336798"/>
                  <a:gd name="connsiteY476" fmla="*/ 0 h 735426"/>
                  <a:gd name="connsiteX477" fmla="*/ 304223 w 336798"/>
                  <a:gd name="connsiteY477" fmla="*/ 10573 h 735426"/>
                  <a:gd name="connsiteX478" fmla="*/ 304223 w 336798"/>
                  <a:gd name="connsiteY478" fmla="*/ 10764 h 735426"/>
                  <a:gd name="connsiteX479" fmla="*/ 299137 w 336798"/>
                  <a:gd name="connsiteY479" fmla="*/ 24965 h 735426"/>
                  <a:gd name="connsiteX480" fmla="*/ 293269 w 336798"/>
                  <a:gd name="connsiteY480" fmla="*/ 25908 h 735426"/>
                  <a:gd name="connsiteX481" fmla="*/ 293650 w 336798"/>
                  <a:gd name="connsiteY481" fmla="*/ 2286 h 735426"/>
                  <a:gd name="connsiteX482" fmla="*/ 285268 w 336798"/>
                  <a:gd name="connsiteY482" fmla="*/ 10478 h 735426"/>
                  <a:gd name="connsiteX483" fmla="*/ 293460 w 336798"/>
                  <a:gd name="connsiteY483" fmla="*/ 18860 h 735426"/>
                  <a:gd name="connsiteX484" fmla="*/ 301842 w 336798"/>
                  <a:gd name="connsiteY484" fmla="*/ 10668 h 735426"/>
                  <a:gd name="connsiteX485" fmla="*/ 301842 w 336798"/>
                  <a:gd name="connsiteY485" fmla="*/ 10573 h 735426"/>
                  <a:gd name="connsiteX486" fmla="*/ 293269 w 336798"/>
                  <a:gd name="connsiteY486" fmla="*/ 7049 h 73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</a:cxnLst>
                <a:rect l="l" t="t" r="r" b="b"/>
                <a:pathLst>
                  <a:path w="336798" h="735426">
                    <a:moveTo>
                      <a:pt x="276886" y="735426"/>
                    </a:moveTo>
                    <a:cubicBezTo>
                      <a:pt x="270990" y="735483"/>
                      <a:pt x="266180" y="730749"/>
                      <a:pt x="266123" y="724853"/>
                    </a:cubicBezTo>
                    <a:cubicBezTo>
                      <a:pt x="266076" y="718967"/>
                      <a:pt x="270800" y="714147"/>
                      <a:pt x="276696" y="714090"/>
                    </a:cubicBezTo>
                    <a:cubicBezTo>
                      <a:pt x="282592" y="714042"/>
                      <a:pt x="287402" y="718776"/>
                      <a:pt x="287459" y="724662"/>
                    </a:cubicBezTo>
                    <a:cubicBezTo>
                      <a:pt x="287459" y="724691"/>
                      <a:pt x="287459" y="724729"/>
                      <a:pt x="287459" y="724758"/>
                    </a:cubicBezTo>
                    <a:cubicBezTo>
                      <a:pt x="287459" y="730616"/>
                      <a:pt x="282744" y="735378"/>
                      <a:pt x="276886" y="735426"/>
                    </a:cubicBezTo>
                    <a:close/>
                    <a:moveTo>
                      <a:pt x="276886" y="716376"/>
                    </a:moveTo>
                    <a:cubicBezTo>
                      <a:pt x="272314" y="716328"/>
                      <a:pt x="268561" y="719995"/>
                      <a:pt x="268504" y="724567"/>
                    </a:cubicBezTo>
                    <a:cubicBezTo>
                      <a:pt x="268457" y="729139"/>
                      <a:pt x="272124" y="732892"/>
                      <a:pt x="276696" y="732949"/>
                    </a:cubicBezTo>
                    <a:cubicBezTo>
                      <a:pt x="281277" y="732997"/>
                      <a:pt x="285030" y="729330"/>
                      <a:pt x="285078" y="724758"/>
                    </a:cubicBezTo>
                    <a:cubicBezTo>
                      <a:pt x="285078" y="724691"/>
                      <a:pt x="285078" y="724634"/>
                      <a:pt x="285078" y="724567"/>
                    </a:cubicBezTo>
                    <a:cubicBezTo>
                      <a:pt x="284925" y="720138"/>
                      <a:pt x="281315" y="716614"/>
                      <a:pt x="276886" y="716566"/>
                    </a:cubicBezTo>
                    <a:close/>
                    <a:moveTo>
                      <a:pt x="207830" y="693420"/>
                    </a:moveTo>
                    <a:cubicBezTo>
                      <a:pt x="201934" y="693468"/>
                      <a:pt x="197124" y="688744"/>
                      <a:pt x="197067" y="682848"/>
                    </a:cubicBezTo>
                    <a:cubicBezTo>
                      <a:pt x="197019" y="676952"/>
                      <a:pt x="201753" y="672142"/>
                      <a:pt x="207640" y="672084"/>
                    </a:cubicBezTo>
                    <a:cubicBezTo>
                      <a:pt x="213536" y="672037"/>
                      <a:pt x="218355" y="676771"/>
                      <a:pt x="218403" y="682657"/>
                    </a:cubicBezTo>
                    <a:cubicBezTo>
                      <a:pt x="218403" y="682724"/>
                      <a:pt x="218403" y="682781"/>
                      <a:pt x="218403" y="682848"/>
                    </a:cubicBezTo>
                    <a:cubicBezTo>
                      <a:pt x="218508" y="688687"/>
                      <a:pt x="213859" y="693506"/>
                      <a:pt x="208021" y="693611"/>
                    </a:cubicBezTo>
                    <a:cubicBezTo>
                      <a:pt x="207954" y="693611"/>
                      <a:pt x="207897" y="693611"/>
                      <a:pt x="207830" y="693611"/>
                    </a:cubicBezTo>
                    <a:close/>
                    <a:moveTo>
                      <a:pt x="207830" y="674370"/>
                    </a:moveTo>
                    <a:cubicBezTo>
                      <a:pt x="203258" y="674313"/>
                      <a:pt x="199505" y="677980"/>
                      <a:pt x="199448" y="682562"/>
                    </a:cubicBezTo>
                    <a:cubicBezTo>
                      <a:pt x="199400" y="687134"/>
                      <a:pt x="203068" y="690887"/>
                      <a:pt x="207640" y="690944"/>
                    </a:cubicBezTo>
                    <a:cubicBezTo>
                      <a:pt x="212212" y="690991"/>
                      <a:pt x="215964" y="687324"/>
                      <a:pt x="216022" y="682752"/>
                    </a:cubicBezTo>
                    <a:cubicBezTo>
                      <a:pt x="216022" y="682724"/>
                      <a:pt x="216022" y="682686"/>
                      <a:pt x="216022" y="682657"/>
                    </a:cubicBezTo>
                    <a:cubicBezTo>
                      <a:pt x="215869" y="678247"/>
                      <a:pt x="212240" y="674751"/>
                      <a:pt x="207830" y="674751"/>
                    </a:cubicBezTo>
                    <a:close/>
                    <a:moveTo>
                      <a:pt x="276886" y="656463"/>
                    </a:moveTo>
                    <a:cubicBezTo>
                      <a:pt x="270990" y="656521"/>
                      <a:pt x="266180" y="651787"/>
                      <a:pt x="266123" y="645891"/>
                    </a:cubicBezTo>
                    <a:cubicBezTo>
                      <a:pt x="266076" y="640004"/>
                      <a:pt x="270800" y="635185"/>
                      <a:pt x="276696" y="635127"/>
                    </a:cubicBezTo>
                    <a:cubicBezTo>
                      <a:pt x="282592" y="635080"/>
                      <a:pt x="287402" y="639814"/>
                      <a:pt x="287459" y="645700"/>
                    </a:cubicBezTo>
                    <a:cubicBezTo>
                      <a:pt x="287459" y="645729"/>
                      <a:pt x="287459" y="645767"/>
                      <a:pt x="287459" y="645795"/>
                    </a:cubicBezTo>
                    <a:cubicBezTo>
                      <a:pt x="287669" y="651682"/>
                      <a:pt x="283068" y="656625"/>
                      <a:pt x="277182" y="656835"/>
                    </a:cubicBezTo>
                    <a:cubicBezTo>
                      <a:pt x="277086" y="656844"/>
                      <a:pt x="276982" y="656844"/>
                      <a:pt x="276886" y="656844"/>
                    </a:cubicBezTo>
                    <a:close/>
                    <a:moveTo>
                      <a:pt x="276886" y="637413"/>
                    </a:moveTo>
                    <a:cubicBezTo>
                      <a:pt x="272314" y="637366"/>
                      <a:pt x="268561" y="641033"/>
                      <a:pt x="268504" y="645605"/>
                    </a:cubicBezTo>
                    <a:cubicBezTo>
                      <a:pt x="268457" y="650177"/>
                      <a:pt x="272124" y="653930"/>
                      <a:pt x="276696" y="653987"/>
                    </a:cubicBezTo>
                    <a:cubicBezTo>
                      <a:pt x="281277" y="654035"/>
                      <a:pt x="285030" y="650367"/>
                      <a:pt x="285078" y="645795"/>
                    </a:cubicBezTo>
                    <a:cubicBezTo>
                      <a:pt x="285078" y="645729"/>
                      <a:pt x="285078" y="645672"/>
                      <a:pt x="285078" y="645605"/>
                    </a:cubicBezTo>
                    <a:cubicBezTo>
                      <a:pt x="284554" y="641481"/>
                      <a:pt x="281049" y="638385"/>
                      <a:pt x="276886" y="638366"/>
                    </a:cubicBezTo>
                    <a:close/>
                    <a:moveTo>
                      <a:pt x="148966" y="651987"/>
                    </a:moveTo>
                    <a:cubicBezTo>
                      <a:pt x="143070" y="652044"/>
                      <a:pt x="138259" y="647310"/>
                      <a:pt x="138202" y="641414"/>
                    </a:cubicBezTo>
                    <a:cubicBezTo>
                      <a:pt x="138155" y="635527"/>
                      <a:pt x="142879" y="630708"/>
                      <a:pt x="148775" y="630651"/>
                    </a:cubicBezTo>
                    <a:cubicBezTo>
                      <a:pt x="154671" y="630603"/>
                      <a:pt x="159481" y="635337"/>
                      <a:pt x="159538" y="641223"/>
                    </a:cubicBezTo>
                    <a:cubicBezTo>
                      <a:pt x="159538" y="641252"/>
                      <a:pt x="159538" y="641290"/>
                      <a:pt x="159538" y="641319"/>
                    </a:cubicBezTo>
                    <a:cubicBezTo>
                      <a:pt x="159853" y="647205"/>
                      <a:pt x="155338" y="652225"/>
                      <a:pt x="149461" y="652539"/>
                    </a:cubicBezTo>
                    <a:cubicBezTo>
                      <a:pt x="149289" y="652549"/>
                      <a:pt x="149127" y="652558"/>
                      <a:pt x="148966" y="652558"/>
                    </a:cubicBezTo>
                    <a:close/>
                    <a:moveTo>
                      <a:pt x="148966" y="632937"/>
                    </a:moveTo>
                    <a:cubicBezTo>
                      <a:pt x="144394" y="632879"/>
                      <a:pt x="140641" y="636556"/>
                      <a:pt x="140584" y="641128"/>
                    </a:cubicBezTo>
                    <a:cubicBezTo>
                      <a:pt x="140536" y="645700"/>
                      <a:pt x="144203" y="649453"/>
                      <a:pt x="148775" y="649510"/>
                    </a:cubicBezTo>
                    <a:cubicBezTo>
                      <a:pt x="153357" y="649558"/>
                      <a:pt x="157109" y="645891"/>
                      <a:pt x="157157" y="641319"/>
                    </a:cubicBezTo>
                    <a:cubicBezTo>
                      <a:pt x="157157" y="641252"/>
                      <a:pt x="157157" y="641195"/>
                      <a:pt x="157157" y="641128"/>
                    </a:cubicBezTo>
                    <a:cubicBezTo>
                      <a:pt x="156719" y="636928"/>
                      <a:pt x="153195" y="633727"/>
                      <a:pt x="148966" y="633699"/>
                    </a:cubicBezTo>
                    <a:close/>
                    <a:moveTo>
                      <a:pt x="326131" y="618554"/>
                    </a:moveTo>
                    <a:cubicBezTo>
                      <a:pt x="320235" y="618554"/>
                      <a:pt x="315463" y="613782"/>
                      <a:pt x="315463" y="607886"/>
                    </a:cubicBezTo>
                    <a:cubicBezTo>
                      <a:pt x="315463" y="601990"/>
                      <a:pt x="320244" y="597218"/>
                      <a:pt x="326131" y="597218"/>
                    </a:cubicBezTo>
                    <a:cubicBezTo>
                      <a:pt x="332027" y="597218"/>
                      <a:pt x="336799" y="601990"/>
                      <a:pt x="336799" y="607886"/>
                    </a:cubicBezTo>
                    <a:cubicBezTo>
                      <a:pt x="336799" y="607914"/>
                      <a:pt x="336799" y="607953"/>
                      <a:pt x="336799" y="607981"/>
                    </a:cubicBezTo>
                    <a:cubicBezTo>
                      <a:pt x="336799" y="613820"/>
                      <a:pt x="332065" y="618554"/>
                      <a:pt x="326226" y="618554"/>
                    </a:cubicBezTo>
                    <a:cubicBezTo>
                      <a:pt x="326197" y="618554"/>
                      <a:pt x="326159" y="618554"/>
                      <a:pt x="326131" y="618554"/>
                    </a:cubicBezTo>
                    <a:close/>
                    <a:moveTo>
                      <a:pt x="326131" y="599504"/>
                    </a:moveTo>
                    <a:cubicBezTo>
                      <a:pt x="321559" y="599504"/>
                      <a:pt x="317844" y="603219"/>
                      <a:pt x="317844" y="607791"/>
                    </a:cubicBezTo>
                    <a:cubicBezTo>
                      <a:pt x="317844" y="612363"/>
                      <a:pt x="321559" y="616077"/>
                      <a:pt x="326131" y="616077"/>
                    </a:cubicBezTo>
                    <a:cubicBezTo>
                      <a:pt x="330703" y="616077"/>
                      <a:pt x="334417" y="612363"/>
                      <a:pt x="334417" y="607791"/>
                    </a:cubicBezTo>
                    <a:cubicBezTo>
                      <a:pt x="334312" y="603285"/>
                      <a:pt x="330636" y="599694"/>
                      <a:pt x="326131" y="599694"/>
                    </a:cubicBezTo>
                    <a:close/>
                    <a:moveTo>
                      <a:pt x="211831" y="618554"/>
                    </a:moveTo>
                    <a:cubicBezTo>
                      <a:pt x="205935" y="618554"/>
                      <a:pt x="201163" y="613782"/>
                      <a:pt x="201163" y="607886"/>
                    </a:cubicBezTo>
                    <a:cubicBezTo>
                      <a:pt x="201163" y="601990"/>
                      <a:pt x="205944" y="597218"/>
                      <a:pt x="211831" y="597218"/>
                    </a:cubicBezTo>
                    <a:cubicBezTo>
                      <a:pt x="217727" y="597218"/>
                      <a:pt x="222499" y="601990"/>
                      <a:pt x="222499" y="607886"/>
                    </a:cubicBezTo>
                    <a:cubicBezTo>
                      <a:pt x="222499" y="607914"/>
                      <a:pt x="222499" y="607953"/>
                      <a:pt x="222499" y="607981"/>
                    </a:cubicBezTo>
                    <a:cubicBezTo>
                      <a:pt x="222518" y="613820"/>
                      <a:pt x="217793" y="618564"/>
                      <a:pt x="211954" y="618583"/>
                    </a:cubicBezTo>
                    <a:cubicBezTo>
                      <a:pt x="211688" y="618583"/>
                      <a:pt x="211431" y="618573"/>
                      <a:pt x="211164" y="618554"/>
                    </a:cubicBezTo>
                    <a:close/>
                    <a:moveTo>
                      <a:pt x="211831" y="599504"/>
                    </a:moveTo>
                    <a:cubicBezTo>
                      <a:pt x="207259" y="599504"/>
                      <a:pt x="203544" y="603219"/>
                      <a:pt x="203544" y="607791"/>
                    </a:cubicBezTo>
                    <a:cubicBezTo>
                      <a:pt x="203544" y="612363"/>
                      <a:pt x="207259" y="616077"/>
                      <a:pt x="211831" y="616077"/>
                    </a:cubicBezTo>
                    <a:cubicBezTo>
                      <a:pt x="216403" y="616077"/>
                      <a:pt x="220117" y="612363"/>
                      <a:pt x="220117" y="607791"/>
                    </a:cubicBezTo>
                    <a:cubicBezTo>
                      <a:pt x="220032" y="603219"/>
                      <a:pt x="216241" y="599580"/>
                      <a:pt x="211669" y="599666"/>
                    </a:cubicBezTo>
                    <a:cubicBezTo>
                      <a:pt x="211497" y="599675"/>
                      <a:pt x="211335" y="599685"/>
                      <a:pt x="211164" y="599694"/>
                    </a:cubicBezTo>
                    <a:close/>
                    <a:moveTo>
                      <a:pt x="94959" y="615696"/>
                    </a:moveTo>
                    <a:cubicBezTo>
                      <a:pt x="89063" y="615696"/>
                      <a:pt x="84291" y="610924"/>
                      <a:pt x="84291" y="605028"/>
                    </a:cubicBezTo>
                    <a:cubicBezTo>
                      <a:pt x="84291" y="599132"/>
                      <a:pt x="89063" y="594360"/>
                      <a:pt x="94959" y="594360"/>
                    </a:cubicBezTo>
                    <a:cubicBezTo>
                      <a:pt x="100855" y="594360"/>
                      <a:pt x="105627" y="599132"/>
                      <a:pt x="105627" y="605028"/>
                    </a:cubicBezTo>
                    <a:cubicBezTo>
                      <a:pt x="105741" y="610915"/>
                      <a:pt x="101064" y="615792"/>
                      <a:pt x="95168" y="615906"/>
                    </a:cubicBezTo>
                    <a:cubicBezTo>
                      <a:pt x="94883" y="615916"/>
                      <a:pt x="94587" y="615906"/>
                      <a:pt x="94292" y="615887"/>
                    </a:cubicBezTo>
                    <a:close/>
                    <a:moveTo>
                      <a:pt x="94959" y="596646"/>
                    </a:moveTo>
                    <a:cubicBezTo>
                      <a:pt x="90387" y="596646"/>
                      <a:pt x="86672" y="600361"/>
                      <a:pt x="86672" y="604933"/>
                    </a:cubicBezTo>
                    <a:cubicBezTo>
                      <a:pt x="86672" y="609515"/>
                      <a:pt x="90387" y="613220"/>
                      <a:pt x="94959" y="613220"/>
                    </a:cubicBezTo>
                    <a:cubicBezTo>
                      <a:pt x="99540" y="613220"/>
                      <a:pt x="103246" y="609505"/>
                      <a:pt x="103246" y="604933"/>
                    </a:cubicBezTo>
                    <a:cubicBezTo>
                      <a:pt x="103246" y="604905"/>
                      <a:pt x="103246" y="604867"/>
                      <a:pt x="103246" y="604838"/>
                    </a:cubicBezTo>
                    <a:cubicBezTo>
                      <a:pt x="102998" y="600266"/>
                      <a:pt x="99093" y="596761"/>
                      <a:pt x="94521" y="597008"/>
                    </a:cubicBezTo>
                    <a:cubicBezTo>
                      <a:pt x="94444" y="597018"/>
                      <a:pt x="94368" y="597018"/>
                      <a:pt x="94292" y="597027"/>
                    </a:cubicBezTo>
                    <a:close/>
                    <a:moveTo>
                      <a:pt x="268123" y="579882"/>
                    </a:moveTo>
                    <a:cubicBezTo>
                      <a:pt x="262227" y="579930"/>
                      <a:pt x="257417" y="575206"/>
                      <a:pt x="257360" y="569310"/>
                    </a:cubicBezTo>
                    <a:cubicBezTo>
                      <a:pt x="257312" y="563414"/>
                      <a:pt x="262046" y="558604"/>
                      <a:pt x="267933" y="558546"/>
                    </a:cubicBezTo>
                    <a:cubicBezTo>
                      <a:pt x="273829" y="558499"/>
                      <a:pt x="278648" y="563233"/>
                      <a:pt x="278696" y="569119"/>
                    </a:cubicBezTo>
                    <a:cubicBezTo>
                      <a:pt x="278696" y="569186"/>
                      <a:pt x="278696" y="569243"/>
                      <a:pt x="278696" y="569310"/>
                    </a:cubicBezTo>
                    <a:cubicBezTo>
                      <a:pt x="278915" y="575149"/>
                      <a:pt x="274372" y="580054"/>
                      <a:pt x="268533" y="580273"/>
                    </a:cubicBezTo>
                    <a:cubicBezTo>
                      <a:pt x="268171" y="580292"/>
                      <a:pt x="267819" y="580282"/>
                      <a:pt x="267457" y="580263"/>
                    </a:cubicBezTo>
                    <a:close/>
                    <a:moveTo>
                      <a:pt x="268123" y="560832"/>
                    </a:moveTo>
                    <a:cubicBezTo>
                      <a:pt x="263551" y="560775"/>
                      <a:pt x="259798" y="564442"/>
                      <a:pt x="259741" y="569024"/>
                    </a:cubicBezTo>
                    <a:cubicBezTo>
                      <a:pt x="259694" y="573596"/>
                      <a:pt x="263361" y="577349"/>
                      <a:pt x="267933" y="577406"/>
                    </a:cubicBezTo>
                    <a:cubicBezTo>
                      <a:pt x="272505" y="577454"/>
                      <a:pt x="276258" y="573786"/>
                      <a:pt x="276315" y="569214"/>
                    </a:cubicBezTo>
                    <a:cubicBezTo>
                      <a:pt x="276315" y="569186"/>
                      <a:pt x="276315" y="569148"/>
                      <a:pt x="276315" y="569119"/>
                    </a:cubicBezTo>
                    <a:cubicBezTo>
                      <a:pt x="276067" y="564604"/>
                      <a:pt x="272210" y="561137"/>
                      <a:pt x="267685" y="561385"/>
                    </a:cubicBezTo>
                    <a:cubicBezTo>
                      <a:pt x="267609" y="561394"/>
                      <a:pt x="267533" y="561394"/>
                      <a:pt x="267457" y="561404"/>
                    </a:cubicBezTo>
                    <a:close/>
                    <a:moveTo>
                      <a:pt x="153823" y="578454"/>
                    </a:moveTo>
                    <a:cubicBezTo>
                      <a:pt x="147927" y="578501"/>
                      <a:pt x="143117" y="573777"/>
                      <a:pt x="143060" y="567881"/>
                    </a:cubicBezTo>
                    <a:cubicBezTo>
                      <a:pt x="143012" y="561985"/>
                      <a:pt x="147746" y="557175"/>
                      <a:pt x="153633" y="557118"/>
                    </a:cubicBezTo>
                    <a:cubicBezTo>
                      <a:pt x="159529" y="557070"/>
                      <a:pt x="164348" y="561804"/>
                      <a:pt x="164396" y="567690"/>
                    </a:cubicBezTo>
                    <a:cubicBezTo>
                      <a:pt x="164396" y="567757"/>
                      <a:pt x="164396" y="567814"/>
                      <a:pt x="164396" y="567881"/>
                    </a:cubicBezTo>
                    <a:cubicBezTo>
                      <a:pt x="164672" y="573767"/>
                      <a:pt x="160129" y="578759"/>
                      <a:pt x="154242" y="579044"/>
                    </a:cubicBezTo>
                    <a:cubicBezTo>
                      <a:pt x="153814" y="579063"/>
                      <a:pt x="153395" y="579054"/>
                      <a:pt x="152966" y="579025"/>
                    </a:cubicBezTo>
                    <a:close/>
                    <a:moveTo>
                      <a:pt x="153823" y="559404"/>
                    </a:moveTo>
                    <a:cubicBezTo>
                      <a:pt x="149251" y="559346"/>
                      <a:pt x="145499" y="563014"/>
                      <a:pt x="145441" y="567595"/>
                    </a:cubicBezTo>
                    <a:cubicBezTo>
                      <a:pt x="145394" y="572167"/>
                      <a:pt x="149061" y="575920"/>
                      <a:pt x="153633" y="575977"/>
                    </a:cubicBezTo>
                    <a:cubicBezTo>
                      <a:pt x="158205" y="576025"/>
                      <a:pt x="161958" y="572358"/>
                      <a:pt x="162015" y="567786"/>
                    </a:cubicBezTo>
                    <a:cubicBezTo>
                      <a:pt x="162015" y="567757"/>
                      <a:pt x="162015" y="567719"/>
                      <a:pt x="162015" y="567690"/>
                    </a:cubicBezTo>
                    <a:cubicBezTo>
                      <a:pt x="161615" y="563128"/>
                      <a:pt x="157595" y="559756"/>
                      <a:pt x="153033" y="560156"/>
                    </a:cubicBezTo>
                    <a:cubicBezTo>
                      <a:pt x="153014" y="560166"/>
                      <a:pt x="152985" y="560166"/>
                      <a:pt x="152966" y="560166"/>
                    </a:cubicBezTo>
                    <a:close/>
                    <a:moveTo>
                      <a:pt x="46953" y="573691"/>
                    </a:moveTo>
                    <a:cubicBezTo>
                      <a:pt x="41057" y="573748"/>
                      <a:pt x="36247" y="569014"/>
                      <a:pt x="36190" y="563118"/>
                    </a:cubicBezTo>
                    <a:cubicBezTo>
                      <a:pt x="36142" y="557232"/>
                      <a:pt x="40866" y="552412"/>
                      <a:pt x="46762" y="552355"/>
                    </a:cubicBezTo>
                    <a:cubicBezTo>
                      <a:pt x="52658" y="552308"/>
                      <a:pt x="57468" y="557042"/>
                      <a:pt x="57526" y="562928"/>
                    </a:cubicBezTo>
                    <a:cubicBezTo>
                      <a:pt x="57526" y="562956"/>
                      <a:pt x="57526" y="562995"/>
                      <a:pt x="57526" y="563023"/>
                    </a:cubicBezTo>
                    <a:cubicBezTo>
                      <a:pt x="57964" y="568900"/>
                      <a:pt x="53554" y="574015"/>
                      <a:pt x="47677" y="574453"/>
                    </a:cubicBezTo>
                    <a:cubicBezTo>
                      <a:pt x="47153" y="574491"/>
                      <a:pt x="46619" y="574491"/>
                      <a:pt x="46096" y="574453"/>
                    </a:cubicBezTo>
                    <a:close/>
                    <a:moveTo>
                      <a:pt x="46953" y="554641"/>
                    </a:moveTo>
                    <a:cubicBezTo>
                      <a:pt x="42381" y="554594"/>
                      <a:pt x="38628" y="558261"/>
                      <a:pt x="38571" y="562833"/>
                    </a:cubicBezTo>
                    <a:cubicBezTo>
                      <a:pt x="38523" y="567405"/>
                      <a:pt x="42190" y="571158"/>
                      <a:pt x="46762" y="571215"/>
                    </a:cubicBezTo>
                    <a:cubicBezTo>
                      <a:pt x="51344" y="571262"/>
                      <a:pt x="55097" y="567595"/>
                      <a:pt x="55144" y="563023"/>
                    </a:cubicBezTo>
                    <a:cubicBezTo>
                      <a:pt x="55144" y="562956"/>
                      <a:pt x="55144" y="562899"/>
                      <a:pt x="55144" y="562833"/>
                    </a:cubicBezTo>
                    <a:cubicBezTo>
                      <a:pt x="54649" y="558337"/>
                      <a:pt x="50601" y="555098"/>
                      <a:pt x="46105" y="555594"/>
                    </a:cubicBezTo>
                    <a:cubicBezTo>
                      <a:pt x="46096" y="555594"/>
                      <a:pt x="46096" y="555594"/>
                      <a:pt x="46096" y="555594"/>
                    </a:cubicBezTo>
                    <a:close/>
                    <a:moveTo>
                      <a:pt x="326131" y="535115"/>
                    </a:moveTo>
                    <a:cubicBezTo>
                      <a:pt x="320235" y="535115"/>
                      <a:pt x="315463" y="530343"/>
                      <a:pt x="315463" y="524447"/>
                    </a:cubicBezTo>
                    <a:cubicBezTo>
                      <a:pt x="315463" y="518551"/>
                      <a:pt x="320244" y="513779"/>
                      <a:pt x="326131" y="513779"/>
                    </a:cubicBezTo>
                    <a:cubicBezTo>
                      <a:pt x="332027" y="513779"/>
                      <a:pt x="336799" y="518551"/>
                      <a:pt x="336799" y="524447"/>
                    </a:cubicBezTo>
                    <a:cubicBezTo>
                      <a:pt x="336799" y="524475"/>
                      <a:pt x="336799" y="524514"/>
                      <a:pt x="336799" y="524542"/>
                    </a:cubicBezTo>
                    <a:cubicBezTo>
                      <a:pt x="336799" y="530381"/>
                      <a:pt x="332065" y="535115"/>
                      <a:pt x="326226" y="535115"/>
                    </a:cubicBezTo>
                    <a:cubicBezTo>
                      <a:pt x="326197" y="535115"/>
                      <a:pt x="326159" y="535115"/>
                      <a:pt x="326131" y="535115"/>
                    </a:cubicBezTo>
                    <a:close/>
                    <a:moveTo>
                      <a:pt x="326131" y="516065"/>
                    </a:moveTo>
                    <a:cubicBezTo>
                      <a:pt x="321559" y="516065"/>
                      <a:pt x="317844" y="519780"/>
                      <a:pt x="317844" y="524352"/>
                    </a:cubicBezTo>
                    <a:cubicBezTo>
                      <a:pt x="317844" y="528924"/>
                      <a:pt x="321559" y="532638"/>
                      <a:pt x="326131" y="532638"/>
                    </a:cubicBezTo>
                    <a:cubicBezTo>
                      <a:pt x="330703" y="532638"/>
                      <a:pt x="334417" y="528924"/>
                      <a:pt x="334417" y="524352"/>
                    </a:cubicBezTo>
                    <a:cubicBezTo>
                      <a:pt x="334312" y="519846"/>
                      <a:pt x="330636" y="516255"/>
                      <a:pt x="326131" y="516255"/>
                    </a:cubicBezTo>
                    <a:close/>
                    <a:moveTo>
                      <a:pt x="213164" y="535115"/>
                    </a:moveTo>
                    <a:cubicBezTo>
                      <a:pt x="207268" y="535162"/>
                      <a:pt x="202458" y="530438"/>
                      <a:pt x="202401" y="524542"/>
                    </a:cubicBezTo>
                    <a:cubicBezTo>
                      <a:pt x="202353" y="518646"/>
                      <a:pt x="207087" y="513836"/>
                      <a:pt x="212974" y="513779"/>
                    </a:cubicBezTo>
                    <a:cubicBezTo>
                      <a:pt x="218870" y="513731"/>
                      <a:pt x="223689" y="518465"/>
                      <a:pt x="223737" y="524352"/>
                    </a:cubicBezTo>
                    <a:cubicBezTo>
                      <a:pt x="223737" y="524418"/>
                      <a:pt x="223737" y="524475"/>
                      <a:pt x="223737" y="524542"/>
                    </a:cubicBezTo>
                    <a:cubicBezTo>
                      <a:pt x="223737" y="530381"/>
                      <a:pt x="219012" y="535115"/>
                      <a:pt x="213174" y="535124"/>
                    </a:cubicBezTo>
                    <a:cubicBezTo>
                      <a:pt x="213040" y="535124"/>
                      <a:pt x="212916" y="535115"/>
                      <a:pt x="212783" y="535115"/>
                    </a:cubicBezTo>
                    <a:close/>
                    <a:moveTo>
                      <a:pt x="213164" y="516065"/>
                    </a:moveTo>
                    <a:cubicBezTo>
                      <a:pt x="208592" y="516008"/>
                      <a:pt x="204839" y="519675"/>
                      <a:pt x="204782" y="524256"/>
                    </a:cubicBezTo>
                    <a:cubicBezTo>
                      <a:pt x="204734" y="528828"/>
                      <a:pt x="208402" y="532581"/>
                      <a:pt x="212974" y="532638"/>
                    </a:cubicBezTo>
                    <a:cubicBezTo>
                      <a:pt x="217546" y="532686"/>
                      <a:pt x="221298" y="529019"/>
                      <a:pt x="221356" y="524447"/>
                    </a:cubicBezTo>
                    <a:cubicBezTo>
                      <a:pt x="221356" y="524418"/>
                      <a:pt x="221356" y="524380"/>
                      <a:pt x="221356" y="524352"/>
                    </a:cubicBezTo>
                    <a:cubicBezTo>
                      <a:pt x="221308" y="519827"/>
                      <a:pt x="217603" y="516198"/>
                      <a:pt x="213078" y="516246"/>
                    </a:cubicBezTo>
                    <a:cubicBezTo>
                      <a:pt x="212983" y="516246"/>
                      <a:pt x="212878" y="516255"/>
                      <a:pt x="212783" y="516255"/>
                    </a:cubicBezTo>
                    <a:close/>
                    <a:moveTo>
                      <a:pt x="99436" y="535115"/>
                    </a:moveTo>
                    <a:cubicBezTo>
                      <a:pt x="93540" y="535162"/>
                      <a:pt x="88729" y="530438"/>
                      <a:pt x="88672" y="524542"/>
                    </a:cubicBezTo>
                    <a:cubicBezTo>
                      <a:pt x="88625" y="518646"/>
                      <a:pt x="93359" y="513836"/>
                      <a:pt x="99245" y="513779"/>
                    </a:cubicBezTo>
                    <a:cubicBezTo>
                      <a:pt x="105141" y="513731"/>
                      <a:pt x="109951" y="518465"/>
                      <a:pt x="110008" y="524352"/>
                    </a:cubicBezTo>
                    <a:cubicBezTo>
                      <a:pt x="110008" y="524418"/>
                      <a:pt x="110008" y="524475"/>
                      <a:pt x="110008" y="524542"/>
                    </a:cubicBezTo>
                    <a:cubicBezTo>
                      <a:pt x="109961" y="530438"/>
                      <a:pt x="105141" y="535172"/>
                      <a:pt x="99245" y="535115"/>
                    </a:cubicBezTo>
                    <a:cubicBezTo>
                      <a:pt x="99188" y="535115"/>
                      <a:pt x="99121" y="535115"/>
                      <a:pt x="99055" y="535115"/>
                    </a:cubicBezTo>
                    <a:close/>
                    <a:moveTo>
                      <a:pt x="99436" y="516065"/>
                    </a:moveTo>
                    <a:cubicBezTo>
                      <a:pt x="94864" y="516008"/>
                      <a:pt x="91111" y="519675"/>
                      <a:pt x="91054" y="524256"/>
                    </a:cubicBezTo>
                    <a:cubicBezTo>
                      <a:pt x="91006" y="528828"/>
                      <a:pt x="94673" y="532581"/>
                      <a:pt x="99245" y="532638"/>
                    </a:cubicBezTo>
                    <a:cubicBezTo>
                      <a:pt x="103817" y="532686"/>
                      <a:pt x="107570" y="529019"/>
                      <a:pt x="107627" y="524447"/>
                    </a:cubicBezTo>
                    <a:cubicBezTo>
                      <a:pt x="107627" y="524418"/>
                      <a:pt x="107627" y="524380"/>
                      <a:pt x="107627" y="524352"/>
                    </a:cubicBezTo>
                    <a:cubicBezTo>
                      <a:pt x="107522" y="519780"/>
                      <a:pt x="103731" y="516151"/>
                      <a:pt x="99159" y="516255"/>
                    </a:cubicBezTo>
                    <a:cubicBezTo>
                      <a:pt x="99121" y="516255"/>
                      <a:pt x="99093" y="516255"/>
                      <a:pt x="99055" y="516255"/>
                    </a:cubicBezTo>
                    <a:close/>
                    <a:moveTo>
                      <a:pt x="10948" y="532638"/>
                    </a:moveTo>
                    <a:cubicBezTo>
                      <a:pt x="5062" y="532791"/>
                      <a:pt x="156" y="528152"/>
                      <a:pt x="4" y="522256"/>
                    </a:cubicBezTo>
                    <a:cubicBezTo>
                      <a:pt x="-158" y="516370"/>
                      <a:pt x="4490" y="511464"/>
                      <a:pt x="10377" y="511312"/>
                    </a:cubicBezTo>
                    <a:cubicBezTo>
                      <a:pt x="16273" y="511150"/>
                      <a:pt x="21169" y="515798"/>
                      <a:pt x="21331" y="521694"/>
                    </a:cubicBezTo>
                    <a:cubicBezTo>
                      <a:pt x="21331" y="521847"/>
                      <a:pt x="21331" y="522008"/>
                      <a:pt x="21331" y="522161"/>
                    </a:cubicBezTo>
                    <a:cubicBezTo>
                      <a:pt x="21331" y="528057"/>
                      <a:pt x="16559" y="532829"/>
                      <a:pt x="10663" y="532829"/>
                    </a:cubicBezTo>
                    <a:cubicBezTo>
                      <a:pt x="10634" y="532829"/>
                      <a:pt x="10596" y="532829"/>
                      <a:pt x="10567" y="532829"/>
                    </a:cubicBezTo>
                    <a:close/>
                    <a:moveTo>
                      <a:pt x="10948" y="513588"/>
                    </a:moveTo>
                    <a:cubicBezTo>
                      <a:pt x="6376" y="513541"/>
                      <a:pt x="2623" y="517208"/>
                      <a:pt x="2566" y="521780"/>
                    </a:cubicBezTo>
                    <a:cubicBezTo>
                      <a:pt x="2519" y="526352"/>
                      <a:pt x="6186" y="530105"/>
                      <a:pt x="10758" y="530162"/>
                    </a:cubicBezTo>
                    <a:cubicBezTo>
                      <a:pt x="15339" y="530210"/>
                      <a:pt x="19092" y="526542"/>
                      <a:pt x="19140" y="521970"/>
                    </a:cubicBezTo>
                    <a:cubicBezTo>
                      <a:pt x="19140" y="521904"/>
                      <a:pt x="19140" y="521847"/>
                      <a:pt x="19140" y="521780"/>
                    </a:cubicBezTo>
                    <a:cubicBezTo>
                      <a:pt x="18930" y="517265"/>
                      <a:pt x="15101" y="513760"/>
                      <a:pt x="10586" y="513969"/>
                    </a:cubicBezTo>
                    <a:cubicBezTo>
                      <a:pt x="10577" y="513969"/>
                      <a:pt x="10577" y="513969"/>
                      <a:pt x="10567" y="513969"/>
                    </a:cubicBezTo>
                    <a:close/>
                    <a:moveTo>
                      <a:pt x="59812" y="501682"/>
                    </a:moveTo>
                    <a:cubicBezTo>
                      <a:pt x="53916" y="501739"/>
                      <a:pt x="49105" y="497005"/>
                      <a:pt x="49048" y="491109"/>
                    </a:cubicBezTo>
                    <a:cubicBezTo>
                      <a:pt x="49001" y="485223"/>
                      <a:pt x="53725" y="480403"/>
                      <a:pt x="59621" y="480346"/>
                    </a:cubicBezTo>
                    <a:cubicBezTo>
                      <a:pt x="65517" y="480299"/>
                      <a:pt x="70327" y="485032"/>
                      <a:pt x="70384" y="490919"/>
                    </a:cubicBezTo>
                    <a:cubicBezTo>
                      <a:pt x="70384" y="490947"/>
                      <a:pt x="70384" y="490986"/>
                      <a:pt x="70384" y="491014"/>
                    </a:cubicBezTo>
                    <a:cubicBezTo>
                      <a:pt x="70594" y="496901"/>
                      <a:pt x="65993" y="501844"/>
                      <a:pt x="60107" y="502063"/>
                    </a:cubicBezTo>
                    <a:cubicBezTo>
                      <a:pt x="59878" y="502073"/>
                      <a:pt x="59659" y="502073"/>
                      <a:pt x="59431" y="502063"/>
                    </a:cubicBezTo>
                    <a:close/>
                    <a:moveTo>
                      <a:pt x="59812" y="482632"/>
                    </a:moveTo>
                    <a:cubicBezTo>
                      <a:pt x="55240" y="482585"/>
                      <a:pt x="51487" y="486252"/>
                      <a:pt x="51430" y="490824"/>
                    </a:cubicBezTo>
                    <a:cubicBezTo>
                      <a:pt x="51382" y="495396"/>
                      <a:pt x="55049" y="499149"/>
                      <a:pt x="59621" y="499206"/>
                    </a:cubicBezTo>
                    <a:cubicBezTo>
                      <a:pt x="64203" y="499253"/>
                      <a:pt x="67955" y="495586"/>
                      <a:pt x="68003" y="491014"/>
                    </a:cubicBezTo>
                    <a:cubicBezTo>
                      <a:pt x="68003" y="490947"/>
                      <a:pt x="68003" y="490890"/>
                      <a:pt x="68003" y="490824"/>
                    </a:cubicBezTo>
                    <a:cubicBezTo>
                      <a:pt x="67698" y="486375"/>
                      <a:pt x="63888" y="482985"/>
                      <a:pt x="59431" y="483204"/>
                    </a:cubicBezTo>
                    <a:close/>
                    <a:moveTo>
                      <a:pt x="153347" y="496634"/>
                    </a:moveTo>
                    <a:cubicBezTo>
                      <a:pt x="147508" y="496634"/>
                      <a:pt x="142774" y="491900"/>
                      <a:pt x="142774" y="486061"/>
                    </a:cubicBezTo>
                    <a:cubicBezTo>
                      <a:pt x="142774" y="480222"/>
                      <a:pt x="147508" y="475488"/>
                      <a:pt x="153347" y="475488"/>
                    </a:cubicBezTo>
                    <a:cubicBezTo>
                      <a:pt x="159186" y="475488"/>
                      <a:pt x="163920" y="480222"/>
                      <a:pt x="163920" y="486061"/>
                    </a:cubicBezTo>
                    <a:cubicBezTo>
                      <a:pt x="164187" y="491948"/>
                      <a:pt x="159634" y="496929"/>
                      <a:pt x="153747" y="497196"/>
                    </a:cubicBezTo>
                    <a:cubicBezTo>
                      <a:pt x="153480" y="497215"/>
                      <a:pt x="153223" y="497215"/>
                      <a:pt x="152966" y="497205"/>
                    </a:cubicBezTo>
                    <a:close/>
                    <a:moveTo>
                      <a:pt x="153347" y="477584"/>
                    </a:moveTo>
                    <a:cubicBezTo>
                      <a:pt x="148823" y="477584"/>
                      <a:pt x="145156" y="481251"/>
                      <a:pt x="145156" y="485775"/>
                    </a:cubicBezTo>
                    <a:cubicBezTo>
                      <a:pt x="145156" y="490300"/>
                      <a:pt x="148823" y="493967"/>
                      <a:pt x="153347" y="493967"/>
                    </a:cubicBezTo>
                    <a:cubicBezTo>
                      <a:pt x="157871" y="493967"/>
                      <a:pt x="161539" y="490300"/>
                      <a:pt x="161539" y="485775"/>
                    </a:cubicBezTo>
                    <a:cubicBezTo>
                      <a:pt x="161091" y="481441"/>
                      <a:pt x="157319" y="478213"/>
                      <a:pt x="152966" y="478441"/>
                    </a:cubicBezTo>
                    <a:close/>
                    <a:moveTo>
                      <a:pt x="271838" y="491776"/>
                    </a:moveTo>
                    <a:cubicBezTo>
                      <a:pt x="265942" y="491833"/>
                      <a:pt x="261132" y="487099"/>
                      <a:pt x="261075" y="481203"/>
                    </a:cubicBezTo>
                    <a:cubicBezTo>
                      <a:pt x="261027" y="475317"/>
                      <a:pt x="265752" y="470497"/>
                      <a:pt x="271648" y="470440"/>
                    </a:cubicBezTo>
                    <a:cubicBezTo>
                      <a:pt x="277544" y="470393"/>
                      <a:pt x="282354" y="475126"/>
                      <a:pt x="282411" y="481013"/>
                    </a:cubicBezTo>
                    <a:cubicBezTo>
                      <a:pt x="282411" y="481042"/>
                      <a:pt x="282411" y="481080"/>
                      <a:pt x="282411" y="481108"/>
                    </a:cubicBezTo>
                    <a:cubicBezTo>
                      <a:pt x="282887" y="486985"/>
                      <a:pt x="278515" y="492129"/>
                      <a:pt x="272638" y="492605"/>
                    </a:cubicBezTo>
                    <a:cubicBezTo>
                      <a:pt x="272248" y="492633"/>
                      <a:pt x="271848" y="492643"/>
                      <a:pt x="271457" y="492633"/>
                    </a:cubicBezTo>
                    <a:close/>
                    <a:moveTo>
                      <a:pt x="271838" y="472726"/>
                    </a:moveTo>
                    <a:cubicBezTo>
                      <a:pt x="267266" y="472678"/>
                      <a:pt x="263513" y="476346"/>
                      <a:pt x="263456" y="480918"/>
                    </a:cubicBezTo>
                    <a:cubicBezTo>
                      <a:pt x="263408" y="485490"/>
                      <a:pt x="267076" y="489242"/>
                      <a:pt x="271648" y="489300"/>
                    </a:cubicBezTo>
                    <a:cubicBezTo>
                      <a:pt x="276229" y="489347"/>
                      <a:pt x="279982" y="485680"/>
                      <a:pt x="280030" y="481108"/>
                    </a:cubicBezTo>
                    <a:cubicBezTo>
                      <a:pt x="280030" y="481042"/>
                      <a:pt x="280030" y="480984"/>
                      <a:pt x="280030" y="480918"/>
                    </a:cubicBezTo>
                    <a:cubicBezTo>
                      <a:pt x="279487" y="476660"/>
                      <a:pt x="275743" y="473536"/>
                      <a:pt x="271457" y="473774"/>
                    </a:cubicBezTo>
                    <a:close/>
                    <a:moveTo>
                      <a:pt x="24188" y="466535"/>
                    </a:moveTo>
                    <a:cubicBezTo>
                      <a:pt x="18349" y="466535"/>
                      <a:pt x="13615" y="461801"/>
                      <a:pt x="13615" y="455962"/>
                    </a:cubicBezTo>
                    <a:cubicBezTo>
                      <a:pt x="13615" y="450123"/>
                      <a:pt x="18349" y="445389"/>
                      <a:pt x="24188" y="445389"/>
                    </a:cubicBezTo>
                    <a:cubicBezTo>
                      <a:pt x="30027" y="445389"/>
                      <a:pt x="34761" y="450123"/>
                      <a:pt x="34761" y="455962"/>
                    </a:cubicBezTo>
                    <a:cubicBezTo>
                      <a:pt x="35342" y="461772"/>
                      <a:pt x="31103" y="466954"/>
                      <a:pt x="25293" y="467535"/>
                    </a:cubicBezTo>
                    <a:cubicBezTo>
                      <a:pt x="24864" y="467573"/>
                      <a:pt x="24426" y="467592"/>
                      <a:pt x="23998" y="467583"/>
                    </a:cubicBezTo>
                    <a:close/>
                    <a:moveTo>
                      <a:pt x="24188" y="447485"/>
                    </a:moveTo>
                    <a:cubicBezTo>
                      <a:pt x="19664" y="447485"/>
                      <a:pt x="15997" y="451152"/>
                      <a:pt x="15997" y="455676"/>
                    </a:cubicBezTo>
                    <a:cubicBezTo>
                      <a:pt x="15997" y="460201"/>
                      <a:pt x="19664" y="463868"/>
                      <a:pt x="24188" y="463868"/>
                    </a:cubicBezTo>
                    <a:cubicBezTo>
                      <a:pt x="28712" y="463868"/>
                      <a:pt x="32380" y="460201"/>
                      <a:pt x="32380" y="455676"/>
                    </a:cubicBezTo>
                    <a:cubicBezTo>
                      <a:pt x="31675" y="451628"/>
                      <a:pt x="28103" y="448714"/>
                      <a:pt x="23998" y="448818"/>
                    </a:cubicBezTo>
                    <a:close/>
                    <a:moveTo>
                      <a:pt x="99245" y="450342"/>
                    </a:moveTo>
                    <a:cubicBezTo>
                      <a:pt x="93349" y="450400"/>
                      <a:pt x="88539" y="445666"/>
                      <a:pt x="88482" y="439770"/>
                    </a:cubicBezTo>
                    <a:cubicBezTo>
                      <a:pt x="88434" y="433883"/>
                      <a:pt x="93159" y="429064"/>
                      <a:pt x="99055" y="429006"/>
                    </a:cubicBezTo>
                    <a:cubicBezTo>
                      <a:pt x="104951" y="428959"/>
                      <a:pt x="109761" y="433693"/>
                      <a:pt x="109818" y="439579"/>
                    </a:cubicBezTo>
                    <a:cubicBezTo>
                      <a:pt x="109818" y="439608"/>
                      <a:pt x="109818" y="439646"/>
                      <a:pt x="109818" y="439674"/>
                    </a:cubicBezTo>
                    <a:cubicBezTo>
                      <a:pt x="110551" y="445523"/>
                      <a:pt x="106417" y="450857"/>
                      <a:pt x="100569" y="451590"/>
                    </a:cubicBezTo>
                    <a:cubicBezTo>
                      <a:pt x="100064" y="451657"/>
                      <a:pt x="99559" y="451685"/>
                      <a:pt x="99055" y="451676"/>
                    </a:cubicBezTo>
                    <a:close/>
                    <a:moveTo>
                      <a:pt x="99245" y="431292"/>
                    </a:moveTo>
                    <a:cubicBezTo>
                      <a:pt x="94673" y="431245"/>
                      <a:pt x="90920" y="434912"/>
                      <a:pt x="90863" y="439484"/>
                    </a:cubicBezTo>
                    <a:cubicBezTo>
                      <a:pt x="90815" y="444056"/>
                      <a:pt x="94483" y="447809"/>
                      <a:pt x="99055" y="447866"/>
                    </a:cubicBezTo>
                    <a:cubicBezTo>
                      <a:pt x="103636" y="447914"/>
                      <a:pt x="107389" y="444246"/>
                      <a:pt x="107437" y="439674"/>
                    </a:cubicBezTo>
                    <a:cubicBezTo>
                      <a:pt x="107437" y="439608"/>
                      <a:pt x="107437" y="439551"/>
                      <a:pt x="107437" y="439484"/>
                    </a:cubicBezTo>
                    <a:cubicBezTo>
                      <a:pt x="106646" y="435512"/>
                      <a:pt x="103103" y="432693"/>
                      <a:pt x="99055" y="432816"/>
                    </a:cubicBezTo>
                    <a:close/>
                    <a:moveTo>
                      <a:pt x="208021" y="447294"/>
                    </a:moveTo>
                    <a:cubicBezTo>
                      <a:pt x="202125" y="447352"/>
                      <a:pt x="197314" y="442618"/>
                      <a:pt x="197257" y="436722"/>
                    </a:cubicBezTo>
                    <a:cubicBezTo>
                      <a:pt x="197210" y="430835"/>
                      <a:pt x="201934" y="426016"/>
                      <a:pt x="207830" y="425958"/>
                    </a:cubicBezTo>
                    <a:cubicBezTo>
                      <a:pt x="213726" y="425911"/>
                      <a:pt x="218536" y="430645"/>
                      <a:pt x="218593" y="436531"/>
                    </a:cubicBezTo>
                    <a:cubicBezTo>
                      <a:pt x="218593" y="436560"/>
                      <a:pt x="218593" y="436598"/>
                      <a:pt x="218593" y="436626"/>
                    </a:cubicBezTo>
                    <a:cubicBezTo>
                      <a:pt x="219431" y="442456"/>
                      <a:pt x="215393" y="447866"/>
                      <a:pt x="209564" y="448714"/>
                    </a:cubicBezTo>
                    <a:cubicBezTo>
                      <a:pt x="208992" y="448790"/>
                      <a:pt x="208411" y="448828"/>
                      <a:pt x="207830" y="448818"/>
                    </a:cubicBezTo>
                    <a:close/>
                    <a:moveTo>
                      <a:pt x="208021" y="428244"/>
                    </a:moveTo>
                    <a:cubicBezTo>
                      <a:pt x="203449" y="428197"/>
                      <a:pt x="199696" y="431864"/>
                      <a:pt x="199639" y="436436"/>
                    </a:cubicBezTo>
                    <a:cubicBezTo>
                      <a:pt x="199591" y="441008"/>
                      <a:pt x="203258" y="444761"/>
                      <a:pt x="207830" y="444818"/>
                    </a:cubicBezTo>
                    <a:cubicBezTo>
                      <a:pt x="212412" y="444866"/>
                      <a:pt x="216164" y="441198"/>
                      <a:pt x="216212" y="436626"/>
                    </a:cubicBezTo>
                    <a:cubicBezTo>
                      <a:pt x="216212" y="436560"/>
                      <a:pt x="216212" y="436503"/>
                      <a:pt x="216212" y="436436"/>
                    </a:cubicBezTo>
                    <a:cubicBezTo>
                      <a:pt x="215374" y="432521"/>
                      <a:pt x="211831" y="429778"/>
                      <a:pt x="207830" y="429959"/>
                    </a:cubicBezTo>
                    <a:close/>
                    <a:moveTo>
                      <a:pt x="256789" y="409194"/>
                    </a:moveTo>
                    <a:cubicBezTo>
                      <a:pt x="250893" y="409252"/>
                      <a:pt x="246082" y="404518"/>
                      <a:pt x="246025" y="398622"/>
                    </a:cubicBezTo>
                    <a:cubicBezTo>
                      <a:pt x="245978" y="392735"/>
                      <a:pt x="250702" y="387916"/>
                      <a:pt x="256598" y="387858"/>
                    </a:cubicBezTo>
                    <a:cubicBezTo>
                      <a:pt x="262494" y="387811"/>
                      <a:pt x="267304" y="392545"/>
                      <a:pt x="267361" y="398431"/>
                    </a:cubicBezTo>
                    <a:cubicBezTo>
                      <a:pt x="267361" y="398460"/>
                      <a:pt x="267361" y="398498"/>
                      <a:pt x="267361" y="398526"/>
                    </a:cubicBezTo>
                    <a:cubicBezTo>
                      <a:pt x="268095" y="404375"/>
                      <a:pt x="263961" y="409709"/>
                      <a:pt x="258112" y="410442"/>
                    </a:cubicBezTo>
                    <a:cubicBezTo>
                      <a:pt x="257608" y="410509"/>
                      <a:pt x="257103" y="410537"/>
                      <a:pt x="256598" y="410528"/>
                    </a:cubicBezTo>
                    <a:close/>
                    <a:moveTo>
                      <a:pt x="256789" y="390144"/>
                    </a:moveTo>
                    <a:cubicBezTo>
                      <a:pt x="252217" y="390097"/>
                      <a:pt x="248464" y="393764"/>
                      <a:pt x="248407" y="398336"/>
                    </a:cubicBezTo>
                    <a:cubicBezTo>
                      <a:pt x="248359" y="402908"/>
                      <a:pt x="252026" y="406661"/>
                      <a:pt x="256598" y="406718"/>
                    </a:cubicBezTo>
                    <a:cubicBezTo>
                      <a:pt x="261180" y="406766"/>
                      <a:pt x="264932" y="403098"/>
                      <a:pt x="264980" y="398526"/>
                    </a:cubicBezTo>
                    <a:cubicBezTo>
                      <a:pt x="264980" y="398460"/>
                      <a:pt x="264980" y="398403"/>
                      <a:pt x="264980" y="398336"/>
                    </a:cubicBezTo>
                    <a:cubicBezTo>
                      <a:pt x="264189" y="394364"/>
                      <a:pt x="260646" y="391545"/>
                      <a:pt x="256598" y="391668"/>
                    </a:cubicBezTo>
                    <a:close/>
                    <a:moveTo>
                      <a:pt x="155824" y="409194"/>
                    </a:moveTo>
                    <a:cubicBezTo>
                      <a:pt x="149928" y="409194"/>
                      <a:pt x="145156" y="404422"/>
                      <a:pt x="145156" y="398526"/>
                    </a:cubicBezTo>
                    <a:cubicBezTo>
                      <a:pt x="145156" y="392630"/>
                      <a:pt x="149928" y="387858"/>
                      <a:pt x="155824" y="387858"/>
                    </a:cubicBezTo>
                    <a:cubicBezTo>
                      <a:pt x="161720" y="387858"/>
                      <a:pt x="166492" y="392630"/>
                      <a:pt x="166492" y="398526"/>
                    </a:cubicBezTo>
                    <a:cubicBezTo>
                      <a:pt x="167235" y="404375"/>
                      <a:pt x="163091" y="409709"/>
                      <a:pt x="157243" y="410452"/>
                    </a:cubicBezTo>
                    <a:cubicBezTo>
                      <a:pt x="156709" y="410518"/>
                      <a:pt x="156176" y="410537"/>
                      <a:pt x="155633" y="410528"/>
                    </a:cubicBezTo>
                    <a:close/>
                    <a:moveTo>
                      <a:pt x="155824" y="390144"/>
                    </a:moveTo>
                    <a:cubicBezTo>
                      <a:pt x="151252" y="390144"/>
                      <a:pt x="147537" y="393859"/>
                      <a:pt x="147537" y="398431"/>
                    </a:cubicBezTo>
                    <a:cubicBezTo>
                      <a:pt x="147537" y="403013"/>
                      <a:pt x="151252" y="406718"/>
                      <a:pt x="155824" y="406718"/>
                    </a:cubicBezTo>
                    <a:cubicBezTo>
                      <a:pt x="160405" y="406718"/>
                      <a:pt x="164110" y="403003"/>
                      <a:pt x="164110" y="398431"/>
                    </a:cubicBezTo>
                    <a:cubicBezTo>
                      <a:pt x="164110" y="398403"/>
                      <a:pt x="164110" y="398364"/>
                      <a:pt x="164110" y="398336"/>
                    </a:cubicBezTo>
                    <a:cubicBezTo>
                      <a:pt x="163320" y="394326"/>
                      <a:pt x="159719" y="391497"/>
                      <a:pt x="155633" y="391668"/>
                    </a:cubicBezTo>
                    <a:close/>
                    <a:moveTo>
                      <a:pt x="52287" y="409194"/>
                    </a:moveTo>
                    <a:cubicBezTo>
                      <a:pt x="46391" y="409252"/>
                      <a:pt x="41581" y="404518"/>
                      <a:pt x="41524" y="398622"/>
                    </a:cubicBezTo>
                    <a:cubicBezTo>
                      <a:pt x="41476" y="392735"/>
                      <a:pt x="46200" y="387916"/>
                      <a:pt x="52096" y="387858"/>
                    </a:cubicBezTo>
                    <a:cubicBezTo>
                      <a:pt x="57992" y="387811"/>
                      <a:pt x="62802" y="392545"/>
                      <a:pt x="62860" y="398431"/>
                    </a:cubicBezTo>
                    <a:cubicBezTo>
                      <a:pt x="62860" y="398460"/>
                      <a:pt x="62860" y="398498"/>
                      <a:pt x="62860" y="398526"/>
                    </a:cubicBezTo>
                    <a:cubicBezTo>
                      <a:pt x="63593" y="404375"/>
                      <a:pt x="59459" y="409709"/>
                      <a:pt x="53611" y="410442"/>
                    </a:cubicBezTo>
                    <a:cubicBezTo>
                      <a:pt x="53106" y="410509"/>
                      <a:pt x="52601" y="410537"/>
                      <a:pt x="52096" y="410528"/>
                    </a:cubicBezTo>
                    <a:close/>
                    <a:moveTo>
                      <a:pt x="52287" y="390144"/>
                    </a:moveTo>
                    <a:cubicBezTo>
                      <a:pt x="47715" y="390097"/>
                      <a:pt x="43962" y="393764"/>
                      <a:pt x="43905" y="398336"/>
                    </a:cubicBezTo>
                    <a:cubicBezTo>
                      <a:pt x="43857" y="402908"/>
                      <a:pt x="47524" y="406661"/>
                      <a:pt x="52096" y="406718"/>
                    </a:cubicBezTo>
                    <a:cubicBezTo>
                      <a:pt x="56678" y="406766"/>
                      <a:pt x="60431" y="403098"/>
                      <a:pt x="60478" y="398526"/>
                    </a:cubicBezTo>
                    <a:cubicBezTo>
                      <a:pt x="60478" y="398460"/>
                      <a:pt x="60478" y="398403"/>
                      <a:pt x="60478" y="398336"/>
                    </a:cubicBezTo>
                    <a:cubicBezTo>
                      <a:pt x="59688" y="394364"/>
                      <a:pt x="56144" y="391545"/>
                      <a:pt x="52096" y="391668"/>
                    </a:cubicBezTo>
                    <a:close/>
                    <a:moveTo>
                      <a:pt x="103912" y="369666"/>
                    </a:moveTo>
                    <a:cubicBezTo>
                      <a:pt x="98016" y="369666"/>
                      <a:pt x="93244" y="364894"/>
                      <a:pt x="93244" y="358998"/>
                    </a:cubicBezTo>
                    <a:cubicBezTo>
                      <a:pt x="93244" y="353102"/>
                      <a:pt x="98026" y="348330"/>
                      <a:pt x="103912" y="348330"/>
                    </a:cubicBezTo>
                    <a:cubicBezTo>
                      <a:pt x="109808" y="348330"/>
                      <a:pt x="114580" y="353102"/>
                      <a:pt x="114580" y="358998"/>
                    </a:cubicBezTo>
                    <a:cubicBezTo>
                      <a:pt x="114580" y="359026"/>
                      <a:pt x="114580" y="359064"/>
                      <a:pt x="114580" y="359093"/>
                    </a:cubicBezTo>
                    <a:cubicBezTo>
                      <a:pt x="115695" y="364827"/>
                      <a:pt x="111942" y="370370"/>
                      <a:pt x="106208" y="371485"/>
                    </a:cubicBezTo>
                    <a:cubicBezTo>
                      <a:pt x="105389" y="371647"/>
                      <a:pt x="104560" y="371704"/>
                      <a:pt x="103722" y="371666"/>
                    </a:cubicBezTo>
                    <a:close/>
                    <a:moveTo>
                      <a:pt x="103912" y="350616"/>
                    </a:moveTo>
                    <a:cubicBezTo>
                      <a:pt x="99340" y="350616"/>
                      <a:pt x="95626" y="354330"/>
                      <a:pt x="95626" y="358902"/>
                    </a:cubicBezTo>
                    <a:cubicBezTo>
                      <a:pt x="95626" y="363474"/>
                      <a:pt x="99340" y="367189"/>
                      <a:pt x="103912" y="367189"/>
                    </a:cubicBezTo>
                    <a:cubicBezTo>
                      <a:pt x="108484" y="367189"/>
                      <a:pt x="112199" y="363474"/>
                      <a:pt x="112199" y="358902"/>
                    </a:cubicBezTo>
                    <a:cubicBezTo>
                      <a:pt x="111247" y="355045"/>
                      <a:pt x="107694" y="352406"/>
                      <a:pt x="103722" y="352616"/>
                    </a:cubicBezTo>
                    <a:close/>
                    <a:moveTo>
                      <a:pt x="208021" y="360141"/>
                    </a:moveTo>
                    <a:cubicBezTo>
                      <a:pt x="202182" y="360141"/>
                      <a:pt x="197448" y="355407"/>
                      <a:pt x="197448" y="349568"/>
                    </a:cubicBezTo>
                    <a:cubicBezTo>
                      <a:pt x="197448" y="343729"/>
                      <a:pt x="202182" y="338995"/>
                      <a:pt x="208021" y="338995"/>
                    </a:cubicBezTo>
                    <a:cubicBezTo>
                      <a:pt x="213859" y="338995"/>
                      <a:pt x="218593" y="343729"/>
                      <a:pt x="218593" y="349568"/>
                    </a:cubicBezTo>
                    <a:cubicBezTo>
                      <a:pt x="219698" y="355302"/>
                      <a:pt x="215955" y="360845"/>
                      <a:pt x="210221" y="361960"/>
                    </a:cubicBezTo>
                    <a:cubicBezTo>
                      <a:pt x="209430" y="362112"/>
                      <a:pt x="208630" y="362170"/>
                      <a:pt x="207830" y="362141"/>
                    </a:cubicBezTo>
                    <a:close/>
                    <a:moveTo>
                      <a:pt x="208021" y="341091"/>
                    </a:moveTo>
                    <a:cubicBezTo>
                      <a:pt x="203496" y="341091"/>
                      <a:pt x="199829" y="344758"/>
                      <a:pt x="199829" y="349282"/>
                    </a:cubicBezTo>
                    <a:cubicBezTo>
                      <a:pt x="199829" y="353807"/>
                      <a:pt x="203496" y="357474"/>
                      <a:pt x="208021" y="357474"/>
                    </a:cubicBezTo>
                    <a:cubicBezTo>
                      <a:pt x="212545" y="357474"/>
                      <a:pt x="216212" y="353807"/>
                      <a:pt x="216212" y="349282"/>
                    </a:cubicBezTo>
                    <a:cubicBezTo>
                      <a:pt x="215298" y="345453"/>
                      <a:pt x="211754" y="342843"/>
                      <a:pt x="207830" y="343091"/>
                    </a:cubicBezTo>
                    <a:close/>
                    <a:moveTo>
                      <a:pt x="161824" y="331566"/>
                    </a:moveTo>
                    <a:cubicBezTo>
                      <a:pt x="155928" y="331623"/>
                      <a:pt x="151118" y="326889"/>
                      <a:pt x="151061" y="320993"/>
                    </a:cubicBezTo>
                    <a:cubicBezTo>
                      <a:pt x="151013" y="315106"/>
                      <a:pt x="155738" y="310287"/>
                      <a:pt x="161634" y="310230"/>
                    </a:cubicBezTo>
                    <a:cubicBezTo>
                      <a:pt x="167530" y="310182"/>
                      <a:pt x="172340" y="314916"/>
                      <a:pt x="172397" y="320802"/>
                    </a:cubicBezTo>
                    <a:cubicBezTo>
                      <a:pt x="172397" y="320831"/>
                      <a:pt x="172397" y="320869"/>
                      <a:pt x="172397" y="320898"/>
                    </a:cubicBezTo>
                    <a:cubicBezTo>
                      <a:pt x="173502" y="326689"/>
                      <a:pt x="169711" y="332270"/>
                      <a:pt x="163920" y="333375"/>
                    </a:cubicBezTo>
                    <a:cubicBezTo>
                      <a:pt x="163167" y="333528"/>
                      <a:pt x="162405" y="333585"/>
                      <a:pt x="161634" y="333566"/>
                    </a:cubicBezTo>
                    <a:close/>
                    <a:moveTo>
                      <a:pt x="161824" y="312516"/>
                    </a:moveTo>
                    <a:cubicBezTo>
                      <a:pt x="157252" y="312468"/>
                      <a:pt x="153499" y="316135"/>
                      <a:pt x="153442" y="320707"/>
                    </a:cubicBezTo>
                    <a:cubicBezTo>
                      <a:pt x="153395" y="325279"/>
                      <a:pt x="157062" y="329032"/>
                      <a:pt x="161634" y="329089"/>
                    </a:cubicBezTo>
                    <a:cubicBezTo>
                      <a:pt x="166215" y="329137"/>
                      <a:pt x="169968" y="325470"/>
                      <a:pt x="170016" y="320898"/>
                    </a:cubicBezTo>
                    <a:cubicBezTo>
                      <a:pt x="170016" y="320831"/>
                      <a:pt x="170016" y="320774"/>
                      <a:pt x="170016" y="320707"/>
                    </a:cubicBezTo>
                    <a:cubicBezTo>
                      <a:pt x="169035" y="316926"/>
                      <a:pt x="165539" y="314344"/>
                      <a:pt x="161634" y="314516"/>
                    </a:cubicBezTo>
                    <a:close/>
                    <a:moveTo>
                      <a:pt x="257074" y="316135"/>
                    </a:moveTo>
                    <a:cubicBezTo>
                      <a:pt x="251235" y="316135"/>
                      <a:pt x="246502" y="311401"/>
                      <a:pt x="246502" y="305562"/>
                    </a:cubicBezTo>
                    <a:cubicBezTo>
                      <a:pt x="246502" y="299724"/>
                      <a:pt x="251235" y="294990"/>
                      <a:pt x="257074" y="294990"/>
                    </a:cubicBezTo>
                    <a:cubicBezTo>
                      <a:pt x="262913" y="294990"/>
                      <a:pt x="267647" y="299724"/>
                      <a:pt x="267647" y="305562"/>
                    </a:cubicBezTo>
                    <a:cubicBezTo>
                      <a:pt x="268657" y="311316"/>
                      <a:pt x="264818" y="316792"/>
                      <a:pt x="259065" y="317802"/>
                    </a:cubicBezTo>
                    <a:cubicBezTo>
                      <a:pt x="258246" y="317945"/>
                      <a:pt x="257427" y="317993"/>
                      <a:pt x="256598" y="317945"/>
                    </a:cubicBezTo>
                    <a:close/>
                    <a:moveTo>
                      <a:pt x="257074" y="297085"/>
                    </a:moveTo>
                    <a:cubicBezTo>
                      <a:pt x="252550" y="297085"/>
                      <a:pt x="248883" y="300752"/>
                      <a:pt x="248883" y="305277"/>
                    </a:cubicBezTo>
                    <a:cubicBezTo>
                      <a:pt x="248883" y="309801"/>
                      <a:pt x="252550" y="313468"/>
                      <a:pt x="257074" y="313468"/>
                    </a:cubicBezTo>
                    <a:cubicBezTo>
                      <a:pt x="261599" y="313468"/>
                      <a:pt x="265266" y="309801"/>
                      <a:pt x="265266" y="305277"/>
                    </a:cubicBezTo>
                    <a:cubicBezTo>
                      <a:pt x="264256" y="301400"/>
                      <a:pt x="260589" y="298819"/>
                      <a:pt x="256598" y="299181"/>
                    </a:cubicBezTo>
                    <a:close/>
                    <a:moveTo>
                      <a:pt x="101817" y="303943"/>
                    </a:moveTo>
                    <a:cubicBezTo>
                      <a:pt x="95921" y="303943"/>
                      <a:pt x="91149" y="299171"/>
                      <a:pt x="91149" y="293275"/>
                    </a:cubicBezTo>
                    <a:cubicBezTo>
                      <a:pt x="91149" y="287379"/>
                      <a:pt x="95921" y="282607"/>
                      <a:pt x="101817" y="282607"/>
                    </a:cubicBezTo>
                    <a:cubicBezTo>
                      <a:pt x="107713" y="282607"/>
                      <a:pt x="112485" y="287379"/>
                      <a:pt x="112485" y="293275"/>
                    </a:cubicBezTo>
                    <a:cubicBezTo>
                      <a:pt x="113656" y="299047"/>
                      <a:pt x="109923" y="304677"/>
                      <a:pt x="104150" y="305848"/>
                    </a:cubicBezTo>
                    <a:cubicBezTo>
                      <a:pt x="103227" y="306039"/>
                      <a:pt x="102284" y="306096"/>
                      <a:pt x="101341" y="306039"/>
                    </a:cubicBezTo>
                    <a:close/>
                    <a:moveTo>
                      <a:pt x="101817" y="284893"/>
                    </a:moveTo>
                    <a:cubicBezTo>
                      <a:pt x="97245" y="284893"/>
                      <a:pt x="93530" y="288608"/>
                      <a:pt x="93530" y="293180"/>
                    </a:cubicBezTo>
                    <a:cubicBezTo>
                      <a:pt x="93530" y="297761"/>
                      <a:pt x="97245" y="301467"/>
                      <a:pt x="101817" y="301467"/>
                    </a:cubicBezTo>
                    <a:cubicBezTo>
                      <a:pt x="106398" y="301467"/>
                      <a:pt x="110104" y="297752"/>
                      <a:pt x="110104" y="293180"/>
                    </a:cubicBezTo>
                    <a:cubicBezTo>
                      <a:pt x="110104" y="293151"/>
                      <a:pt x="110104" y="293113"/>
                      <a:pt x="110104" y="293085"/>
                    </a:cubicBezTo>
                    <a:cubicBezTo>
                      <a:pt x="108980" y="289265"/>
                      <a:pt x="105303" y="286789"/>
                      <a:pt x="101341" y="287179"/>
                    </a:cubicBezTo>
                    <a:close/>
                    <a:moveTo>
                      <a:pt x="203830" y="274701"/>
                    </a:moveTo>
                    <a:cubicBezTo>
                      <a:pt x="197991" y="274644"/>
                      <a:pt x="193304" y="269872"/>
                      <a:pt x="193352" y="264033"/>
                    </a:cubicBezTo>
                    <a:cubicBezTo>
                      <a:pt x="193409" y="258195"/>
                      <a:pt x="198181" y="253508"/>
                      <a:pt x="204020" y="253556"/>
                    </a:cubicBezTo>
                    <a:cubicBezTo>
                      <a:pt x="209821" y="253613"/>
                      <a:pt x="214498" y="258328"/>
                      <a:pt x="214498" y="264129"/>
                    </a:cubicBezTo>
                    <a:cubicBezTo>
                      <a:pt x="215774" y="269825"/>
                      <a:pt x="212202" y="275482"/>
                      <a:pt x="206497" y="276759"/>
                    </a:cubicBezTo>
                    <a:cubicBezTo>
                      <a:pt x="205468" y="276997"/>
                      <a:pt x="204411" y="277073"/>
                      <a:pt x="203353" y="276987"/>
                    </a:cubicBezTo>
                    <a:close/>
                    <a:moveTo>
                      <a:pt x="203830" y="255651"/>
                    </a:moveTo>
                    <a:cubicBezTo>
                      <a:pt x="199305" y="255709"/>
                      <a:pt x="195686" y="259414"/>
                      <a:pt x="195733" y="263938"/>
                    </a:cubicBezTo>
                    <a:cubicBezTo>
                      <a:pt x="195790" y="268462"/>
                      <a:pt x="199496" y="272082"/>
                      <a:pt x="204020" y="272034"/>
                    </a:cubicBezTo>
                    <a:cubicBezTo>
                      <a:pt x="208506" y="271977"/>
                      <a:pt x="212116" y="268329"/>
                      <a:pt x="212116" y="263843"/>
                    </a:cubicBezTo>
                    <a:cubicBezTo>
                      <a:pt x="210916" y="260119"/>
                      <a:pt x="207240" y="257756"/>
                      <a:pt x="203353" y="258223"/>
                    </a:cubicBezTo>
                    <a:close/>
                    <a:moveTo>
                      <a:pt x="312510" y="270796"/>
                    </a:moveTo>
                    <a:cubicBezTo>
                      <a:pt x="306614" y="270796"/>
                      <a:pt x="301842" y="266024"/>
                      <a:pt x="301842" y="260128"/>
                    </a:cubicBezTo>
                    <a:cubicBezTo>
                      <a:pt x="301842" y="254232"/>
                      <a:pt x="306614" y="249460"/>
                      <a:pt x="312510" y="249460"/>
                    </a:cubicBezTo>
                    <a:cubicBezTo>
                      <a:pt x="318406" y="249460"/>
                      <a:pt x="323178" y="254232"/>
                      <a:pt x="323178" y="260128"/>
                    </a:cubicBezTo>
                    <a:cubicBezTo>
                      <a:pt x="324616" y="265843"/>
                      <a:pt x="321149" y="271634"/>
                      <a:pt x="315434" y="273073"/>
                    </a:cubicBezTo>
                    <a:cubicBezTo>
                      <a:pt x="314320" y="273358"/>
                      <a:pt x="313177" y="273454"/>
                      <a:pt x="312034" y="273368"/>
                    </a:cubicBezTo>
                    <a:close/>
                    <a:moveTo>
                      <a:pt x="312510" y="251746"/>
                    </a:moveTo>
                    <a:cubicBezTo>
                      <a:pt x="307938" y="251746"/>
                      <a:pt x="304223" y="255461"/>
                      <a:pt x="304223" y="260033"/>
                    </a:cubicBezTo>
                    <a:cubicBezTo>
                      <a:pt x="304223" y="264614"/>
                      <a:pt x="307938" y="268320"/>
                      <a:pt x="312510" y="268320"/>
                    </a:cubicBezTo>
                    <a:cubicBezTo>
                      <a:pt x="317091" y="268320"/>
                      <a:pt x="320797" y="264605"/>
                      <a:pt x="320797" y="260033"/>
                    </a:cubicBezTo>
                    <a:cubicBezTo>
                      <a:pt x="320797" y="260004"/>
                      <a:pt x="320797" y="259966"/>
                      <a:pt x="320797" y="259938"/>
                    </a:cubicBezTo>
                    <a:cubicBezTo>
                      <a:pt x="319492" y="256309"/>
                      <a:pt x="315863" y="254061"/>
                      <a:pt x="312034" y="254508"/>
                    </a:cubicBezTo>
                    <a:close/>
                    <a:moveTo>
                      <a:pt x="146680" y="247269"/>
                    </a:moveTo>
                    <a:cubicBezTo>
                      <a:pt x="140841" y="247212"/>
                      <a:pt x="136154" y="242440"/>
                      <a:pt x="136202" y="236601"/>
                    </a:cubicBezTo>
                    <a:cubicBezTo>
                      <a:pt x="136259" y="230763"/>
                      <a:pt x="141031" y="226076"/>
                      <a:pt x="146870" y="226124"/>
                    </a:cubicBezTo>
                    <a:cubicBezTo>
                      <a:pt x="152671" y="226181"/>
                      <a:pt x="157348" y="230896"/>
                      <a:pt x="157348" y="236697"/>
                    </a:cubicBezTo>
                    <a:cubicBezTo>
                      <a:pt x="158900" y="242326"/>
                      <a:pt x="155585" y="248146"/>
                      <a:pt x="149956" y="249698"/>
                    </a:cubicBezTo>
                    <a:cubicBezTo>
                      <a:pt x="148737" y="250032"/>
                      <a:pt x="147461" y="250146"/>
                      <a:pt x="146203" y="250032"/>
                    </a:cubicBezTo>
                    <a:close/>
                    <a:moveTo>
                      <a:pt x="146680" y="228219"/>
                    </a:moveTo>
                    <a:cubicBezTo>
                      <a:pt x="142155" y="228277"/>
                      <a:pt x="138536" y="231982"/>
                      <a:pt x="138583" y="236506"/>
                    </a:cubicBezTo>
                    <a:cubicBezTo>
                      <a:pt x="138640" y="241031"/>
                      <a:pt x="142346" y="244650"/>
                      <a:pt x="146870" y="244602"/>
                    </a:cubicBezTo>
                    <a:cubicBezTo>
                      <a:pt x="151356" y="244545"/>
                      <a:pt x="154966" y="240897"/>
                      <a:pt x="154966" y="236411"/>
                    </a:cubicBezTo>
                    <a:cubicBezTo>
                      <a:pt x="153595" y="232877"/>
                      <a:pt x="149966" y="230744"/>
                      <a:pt x="146203" y="231267"/>
                    </a:cubicBezTo>
                    <a:close/>
                    <a:moveTo>
                      <a:pt x="262504" y="233363"/>
                    </a:moveTo>
                    <a:cubicBezTo>
                      <a:pt x="256608" y="233363"/>
                      <a:pt x="251836" y="228591"/>
                      <a:pt x="251836" y="222695"/>
                    </a:cubicBezTo>
                    <a:cubicBezTo>
                      <a:pt x="251836" y="216799"/>
                      <a:pt x="256617" y="212027"/>
                      <a:pt x="262504" y="212027"/>
                    </a:cubicBezTo>
                    <a:cubicBezTo>
                      <a:pt x="268400" y="212027"/>
                      <a:pt x="273172" y="216799"/>
                      <a:pt x="273172" y="222695"/>
                    </a:cubicBezTo>
                    <a:cubicBezTo>
                      <a:pt x="273172" y="222724"/>
                      <a:pt x="273172" y="222762"/>
                      <a:pt x="273172" y="222790"/>
                    </a:cubicBezTo>
                    <a:cubicBezTo>
                      <a:pt x="274886" y="228372"/>
                      <a:pt x="271743" y="234287"/>
                      <a:pt x="266161" y="236001"/>
                    </a:cubicBezTo>
                    <a:cubicBezTo>
                      <a:pt x="264828" y="236411"/>
                      <a:pt x="263418" y="236544"/>
                      <a:pt x="262027" y="236411"/>
                    </a:cubicBezTo>
                    <a:close/>
                    <a:moveTo>
                      <a:pt x="262504" y="214313"/>
                    </a:moveTo>
                    <a:cubicBezTo>
                      <a:pt x="257932" y="214313"/>
                      <a:pt x="254217" y="218028"/>
                      <a:pt x="254217" y="222600"/>
                    </a:cubicBezTo>
                    <a:cubicBezTo>
                      <a:pt x="254217" y="227172"/>
                      <a:pt x="257932" y="230886"/>
                      <a:pt x="262504" y="230886"/>
                    </a:cubicBezTo>
                    <a:cubicBezTo>
                      <a:pt x="267076" y="230886"/>
                      <a:pt x="270790" y="227172"/>
                      <a:pt x="270790" y="222600"/>
                    </a:cubicBezTo>
                    <a:cubicBezTo>
                      <a:pt x="269352" y="219123"/>
                      <a:pt x="265752" y="217047"/>
                      <a:pt x="262027" y="217551"/>
                    </a:cubicBezTo>
                    <a:close/>
                    <a:moveTo>
                      <a:pt x="198877" y="202121"/>
                    </a:moveTo>
                    <a:cubicBezTo>
                      <a:pt x="192981" y="202121"/>
                      <a:pt x="188209" y="197349"/>
                      <a:pt x="188209" y="191453"/>
                    </a:cubicBezTo>
                    <a:cubicBezTo>
                      <a:pt x="188209" y="185557"/>
                      <a:pt x="192990" y="180785"/>
                      <a:pt x="198877" y="180785"/>
                    </a:cubicBezTo>
                    <a:cubicBezTo>
                      <a:pt x="204773" y="180785"/>
                      <a:pt x="209545" y="185557"/>
                      <a:pt x="209545" y="191453"/>
                    </a:cubicBezTo>
                    <a:cubicBezTo>
                      <a:pt x="209545" y="191481"/>
                      <a:pt x="209545" y="191520"/>
                      <a:pt x="209545" y="191548"/>
                    </a:cubicBezTo>
                    <a:cubicBezTo>
                      <a:pt x="211364" y="197092"/>
                      <a:pt x="208344" y="203073"/>
                      <a:pt x="202791" y="204893"/>
                    </a:cubicBezTo>
                    <a:cubicBezTo>
                      <a:pt x="201382" y="205350"/>
                      <a:pt x="199886" y="205512"/>
                      <a:pt x="198400" y="205359"/>
                    </a:cubicBezTo>
                    <a:close/>
                    <a:moveTo>
                      <a:pt x="198877" y="183071"/>
                    </a:moveTo>
                    <a:cubicBezTo>
                      <a:pt x="194305" y="183071"/>
                      <a:pt x="190590" y="186786"/>
                      <a:pt x="190590" y="191358"/>
                    </a:cubicBezTo>
                    <a:cubicBezTo>
                      <a:pt x="190590" y="195930"/>
                      <a:pt x="194305" y="199644"/>
                      <a:pt x="198877" y="199644"/>
                    </a:cubicBezTo>
                    <a:cubicBezTo>
                      <a:pt x="203449" y="199644"/>
                      <a:pt x="207163" y="195930"/>
                      <a:pt x="207163" y="191358"/>
                    </a:cubicBezTo>
                    <a:cubicBezTo>
                      <a:pt x="205658" y="187957"/>
                      <a:pt x="202077" y="185966"/>
                      <a:pt x="198400" y="186500"/>
                    </a:cubicBezTo>
                    <a:close/>
                    <a:moveTo>
                      <a:pt x="303175" y="177737"/>
                    </a:moveTo>
                    <a:cubicBezTo>
                      <a:pt x="297279" y="177785"/>
                      <a:pt x="292469" y="173060"/>
                      <a:pt x="292412" y="167164"/>
                    </a:cubicBezTo>
                    <a:cubicBezTo>
                      <a:pt x="292364" y="161268"/>
                      <a:pt x="297098" y="156458"/>
                      <a:pt x="302985" y="156401"/>
                    </a:cubicBezTo>
                    <a:cubicBezTo>
                      <a:pt x="308881" y="156353"/>
                      <a:pt x="313701" y="161087"/>
                      <a:pt x="313748" y="166974"/>
                    </a:cubicBezTo>
                    <a:cubicBezTo>
                      <a:pt x="313748" y="167040"/>
                      <a:pt x="313748" y="167097"/>
                      <a:pt x="313748" y="167164"/>
                    </a:cubicBezTo>
                    <a:cubicBezTo>
                      <a:pt x="315615" y="172755"/>
                      <a:pt x="312596" y="178794"/>
                      <a:pt x="307004" y="180661"/>
                    </a:cubicBezTo>
                    <a:cubicBezTo>
                      <a:pt x="305614" y="181118"/>
                      <a:pt x="304156" y="181290"/>
                      <a:pt x="302699" y="181166"/>
                    </a:cubicBezTo>
                    <a:close/>
                    <a:moveTo>
                      <a:pt x="303175" y="158687"/>
                    </a:moveTo>
                    <a:cubicBezTo>
                      <a:pt x="298603" y="158630"/>
                      <a:pt x="294851" y="162297"/>
                      <a:pt x="294793" y="166878"/>
                    </a:cubicBezTo>
                    <a:cubicBezTo>
                      <a:pt x="294746" y="171450"/>
                      <a:pt x="298413" y="175203"/>
                      <a:pt x="302985" y="175260"/>
                    </a:cubicBezTo>
                    <a:cubicBezTo>
                      <a:pt x="307557" y="175308"/>
                      <a:pt x="311310" y="171641"/>
                      <a:pt x="311367" y="167069"/>
                    </a:cubicBezTo>
                    <a:cubicBezTo>
                      <a:pt x="311367" y="167040"/>
                      <a:pt x="311367" y="167002"/>
                      <a:pt x="311367" y="166974"/>
                    </a:cubicBezTo>
                    <a:cubicBezTo>
                      <a:pt x="309881" y="163611"/>
                      <a:pt x="306347" y="161630"/>
                      <a:pt x="302699" y="162116"/>
                    </a:cubicBezTo>
                    <a:close/>
                    <a:moveTo>
                      <a:pt x="198400" y="146781"/>
                    </a:moveTo>
                    <a:cubicBezTo>
                      <a:pt x="192561" y="146781"/>
                      <a:pt x="187828" y="142047"/>
                      <a:pt x="187828" y="136208"/>
                    </a:cubicBezTo>
                    <a:cubicBezTo>
                      <a:pt x="187828" y="130369"/>
                      <a:pt x="192561" y="125635"/>
                      <a:pt x="198400" y="125635"/>
                    </a:cubicBezTo>
                    <a:cubicBezTo>
                      <a:pt x="204239" y="125635"/>
                      <a:pt x="208973" y="130369"/>
                      <a:pt x="208973" y="136208"/>
                    </a:cubicBezTo>
                    <a:cubicBezTo>
                      <a:pt x="210945" y="141761"/>
                      <a:pt x="208030" y="147857"/>
                      <a:pt x="202477" y="149829"/>
                    </a:cubicBezTo>
                    <a:cubicBezTo>
                      <a:pt x="201048" y="150333"/>
                      <a:pt x="199534" y="150524"/>
                      <a:pt x="198019" y="150400"/>
                    </a:cubicBezTo>
                    <a:close/>
                    <a:moveTo>
                      <a:pt x="198400" y="127731"/>
                    </a:moveTo>
                    <a:cubicBezTo>
                      <a:pt x="193876" y="127731"/>
                      <a:pt x="190209" y="131398"/>
                      <a:pt x="190209" y="135922"/>
                    </a:cubicBezTo>
                    <a:cubicBezTo>
                      <a:pt x="190209" y="140447"/>
                      <a:pt x="193876" y="144114"/>
                      <a:pt x="198400" y="144114"/>
                    </a:cubicBezTo>
                    <a:cubicBezTo>
                      <a:pt x="202925" y="144114"/>
                      <a:pt x="206592" y="140447"/>
                      <a:pt x="206592" y="135922"/>
                    </a:cubicBezTo>
                    <a:cubicBezTo>
                      <a:pt x="204954" y="132798"/>
                      <a:pt x="201505" y="131074"/>
                      <a:pt x="198019" y="131636"/>
                    </a:cubicBezTo>
                    <a:close/>
                    <a:moveTo>
                      <a:pt x="243549" y="143733"/>
                    </a:moveTo>
                    <a:cubicBezTo>
                      <a:pt x="237653" y="143733"/>
                      <a:pt x="232881" y="138961"/>
                      <a:pt x="232881" y="133065"/>
                    </a:cubicBezTo>
                    <a:cubicBezTo>
                      <a:pt x="232881" y="127169"/>
                      <a:pt x="237653" y="122397"/>
                      <a:pt x="243549" y="122397"/>
                    </a:cubicBezTo>
                    <a:cubicBezTo>
                      <a:pt x="249445" y="122397"/>
                      <a:pt x="254217" y="127169"/>
                      <a:pt x="254217" y="133065"/>
                    </a:cubicBezTo>
                    <a:cubicBezTo>
                      <a:pt x="256408" y="138532"/>
                      <a:pt x="253750" y="144742"/>
                      <a:pt x="248283" y="146933"/>
                    </a:cubicBezTo>
                    <a:cubicBezTo>
                      <a:pt x="246663" y="147581"/>
                      <a:pt x="244901" y="147828"/>
                      <a:pt x="243168" y="147638"/>
                    </a:cubicBezTo>
                    <a:close/>
                    <a:moveTo>
                      <a:pt x="243549" y="124683"/>
                    </a:moveTo>
                    <a:cubicBezTo>
                      <a:pt x="238977" y="124683"/>
                      <a:pt x="235262" y="128397"/>
                      <a:pt x="235262" y="132969"/>
                    </a:cubicBezTo>
                    <a:cubicBezTo>
                      <a:pt x="235262" y="137551"/>
                      <a:pt x="238977" y="141256"/>
                      <a:pt x="243549" y="141256"/>
                    </a:cubicBezTo>
                    <a:cubicBezTo>
                      <a:pt x="248130" y="141256"/>
                      <a:pt x="251836" y="137541"/>
                      <a:pt x="251836" y="132969"/>
                    </a:cubicBezTo>
                    <a:cubicBezTo>
                      <a:pt x="251836" y="132941"/>
                      <a:pt x="251836" y="132903"/>
                      <a:pt x="251836" y="132874"/>
                    </a:cubicBezTo>
                    <a:cubicBezTo>
                      <a:pt x="250112" y="129807"/>
                      <a:pt x="246635" y="128169"/>
                      <a:pt x="243168" y="128778"/>
                    </a:cubicBezTo>
                    <a:close/>
                    <a:moveTo>
                      <a:pt x="293650" y="90488"/>
                    </a:moveTo>
                    <a:cubicBezTo>
                      <a:pt x="287754" y="90536"/>
                      <a:pt x="282944" y="85811"/>
                      <a:pt x="282887" y="79915"/>
                    </a:cubicBezTo>
                    <a:cubicBezTo>
                      <a:pt x="282839" y="74019"/>
                      <a:pt x="287573" y="69209"/>
                      <a:pt x="293460" y="69152"/>
                    </a:cubicBezTo>
                    <a:cubicBezTo>
                      <a:pt x="299356" y="69104"/>
                      <a:pt x="304176" y="73838"/>
                      <a:pt x="304223" y="79725"/>
                    </a:cubicBezTo>
                    <a:cubicBezTo>
                      <a:pt x="304223" y="79791"/>
                      <a:pt x="304223" y="79849"/>
                      <a:pt x="304223" y="79915"/>
                    </a:cubicBezTo>
                    <a:cubicBezTo>
                      <a:pt x="306461" y="85363"/>
                      <a:pt x="303861" y="91602"/>
                      <a:pt x="298413" y="93841"/>
                    </a:cubicBezTo>
                    <a:cubicBezTo>
                      <a:pt x="296784" y="94507"/>
                      <a:pt x="295022" y="94765"/>
                      <a:pt x="293269" y="94584"/>
                    </a:cubicBezTo>
                    <a:close/>
                    <a:moveTo>
                      <a:pt x="293650" y="71438"/>
                    </a:moveTo>
                    <a:cubicBezTo>
                      <a:pt x="289078" y="71381"/>
                      <a:pt x="285326" y="75048"/>
                      <a:pt x="285268" y="79629"/>
                    </a:cubicBezTo>
                    <a:cubicBezTo>
                      <a:pt x="285221" y="84201"/>
                      <a:pt x="288888" y="87954"/>
                      <a:pt x="293460" y="88011"/>
                    </a:cubicBezTo>
                    <a:cubicBezTo>
                      <a:pt x="298032" y="88059"/>
                      <a:pt x="301785" y="84392"/>
                      <a:pt x="301842" y="79820"/>
                    </a:cubicBezTo>
                    <a:cubicBezTo>
                      <a:pt x="301842" y="79791"/>
                      <a:pt x="301842" y="79753"/>
                      <a:pt x="301842" y="79725"/>
                    </a:cubicBezTo>
                    <a:cubicBezTo>
                      <a:pt x="300099" y="76734"/>
                      <a:pt x="296679" y="75134"/>
                      <a:pt x="293269" y="75724"/>
                    </a:cubicBezTo>
                    <a:close/>
                    <a:moveTo>
                      <a:pt x="243549" y="74486"/>
                    </a:moveTo>
                    <a:cubicBezTo>
                      <a:pt x="237710" y="74429"/>
                      <a:pt x="233024" y="69657"/>
                      <a:pt x="233071" y="63818"/>
                    </a:cubicBezTo>
                    <a:cubicBezTo>
                      <a:pt x="233128" y="57979"/>
                      <a:pt x="237900" y="53293"/>
                      <a:pt x="243739" y="53340"/>
                    </a:cubicBezTo>
                    <a:cubicBezTo>
                      <a:pt x="249540" y="53398"/>
                      <a:pt x="254217" y="58112"/>
                      <a:pt x="254217" y="63913"/>
                    </a:cubicBezTo>
                    <a:cubicBezTo>
                      <a:pt x="256636" y="69228"/>
                      <a:pt x="254293" y="75496"/>
                      <a:pt x="248978" y="77915"/>
                    </a:cubicBezTo>
                    <a:cubicBezTo>
                      <a:pt x="247159" y="78744"/>
                      <a:pt x="245149" y="79039"/>
                      <a:pt x="243168" y="78772"/>
                    </a:cubicBezTo>
                    <a:close/>
                    <a:moveTo>
                      <a:pt x="243549" y="55436"/>
                    </a:moveTo>
                    <a:cubicBezTo>
                      <a:pt x="239024" y="55493"/>
                      <a:pt x="235405" y="59198"/>
                      <a:pt x="235453" y="63723"/>
                    </a:cubicBezTo>
                    <a:cubicBezTo>
                      <a:pt x="235510" y="68247"/>
                      <a:pt x="239215" y="71866"/>
                      <a:pt x="243739" y="71819"/>
                    </a:cubicBezTo>
                    <a:cubicBezTo>
                      <a:pt x="248226" y="71762"/>
                      <a:pt x="251836" y="68114"/>
                      <a:pt x="251836" y="63627"/>
                    </a:cubicBezTo>
                    <a:cubicBezTo>
                      <a:pt x="249997" y="60722"/>
                      <a:pt x="246530" y="59275"/>
                      <a:pt x="243168" y="60008"/>
                    </a:cubicBezTo>
                    <a:close/>
                    <a:moveTo>
                      <a:pt x="293650" y="21336"/>
                    </a:moveTo>
                    <a:cubicBezTo>
                      <a:pt x="287754" y="21384"/>
                      <a:pt x="282944" y="16660"/>
                      <a:pt x="282887" y="10764"/>
                    </a:cubicBezTo>
                    <a:cubicBezTo>
                      <a:pt x="282839" y="4868"/>
                      <a:pt x="287573" y="57"/>
                      <a:pt x="293460" y="0"/>
                    </a:cubicBezTo>
                    <a:cubicBezTo>
                      <a:pt x="299356" y="-47"/>
                      <a:pt x="304176" y="4687"/>
                      <a:pt x="304223" y="10573"/>
                    </a:cubicBezTo>
                    <a:cubicBezTo>
                      <a:pt x="304223" y="10640"/>
                      <a:pt x="304223" y="10697"/>
                      <a:pt x="304223" y="10764"/>
                    </a:cubicBezTo>
                    <a:cubicBezTo>
                      <a:pt x="306738" y="16088"/>
                      <a:pt x="304461" y="22451"/>
                      <a:pt x="299137" y="24965"/>
                    </a:cubicBezTo>
                    <a:cubicBezTo>
                      <a:pt x="297308" y="25832"/>
                      <a:pt x="295270" y="26156"/>
                      <a:pt x="293269" y="25908"/>
                    </a:cubicBezTo>
                    <a:close/>
                    <a:moveTo>
                      <a:pt x="293650" y="2286"/>
                    </a:moveTo>
                    <a:cubicBezTo>
                      <a:pt x="289078" y="2229"/>
                      <a:pt x="285326" y="5896"/>
                      <a:pt x="285268" y="10478"/>
                    </a:cubicBezTo>
                    <a:cubicBezTo>
                      <a:pt x="285221" y="15050"/>
                      <a:pt x="288888" y="18803"/>
                      <a:pt x="293460" y="18860"/>
                    </a:cubicBezTo>
                    <a:cubicBezTo>
                      <a:pt x="298032" y="18907"/>
                      <a:pt x="301785" y="15240"/>
                      <a:pt x="301842" y="10668"/>
                    </a:cubicBezTo>
                    <a:cubicBezTo>
                      <a:pt x="301842" y="10640"/>
                      <a:pt x="301842" y="10602"/>
                      <a:pt x="301842" y="10573"/>
                    </a:cubicBezTo>
                    <a:cubicBezTo>
                      <a:pt x="299965" y="7763"/>
                      <a:pt x="296575" y="6363"/>
                      <a:pt x="293269" y="704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EB094665-FD9B-4FA6-93C0-0ED7B2854A11}"/>
                  </a:ext>
                </a:extLst>
              </p:cNvPr>
              <p:cNvSpPr/>
              <p:nvPr/>
            </p:nvSpPr>
            <p:spPr>
              <a:xfrm>
                <a:off x="8243782" y="3452025"/>
                <a:ext cx="151795" cy="284198"/>
              </a:xfrm>
              <a:custGeom>
                <a:avLst/>
                <a:gdLst>
                  <a:gd name="connsiteX0" fmla="*/ 21 w 151795"/>
                  <a:gd name="connsiteY0" fmla="*/ 283273 h 284198"/>
                  <a:gd name="connsiteX1" fmla="*/ 11070 w 151795"/>
                  <a:gd name="connsiteY1" fmla="*/ 254222 h 284198"/>
                  <a:gd name="connsiteX2" fmla="*/ 22786 w 151795"/>
                  <a:gd name="connsiteY2" fmla="*/ 225647 h 284198"/>
                  <a:gd name="connsiteX3" fmla="*/ 48313 w 151795"/>
                  <a:gd name="connsiteY3" fmla="*/ 168497 h 284198"/>
                  <a:gd name="connsiteX4" fmla="*/ 74411 w 151795"/>
                  <a:gd name="connsiteY4" fmla="*/ 111347 h 284198"/>
                  <a:gd name="connsiteX5" fmla="*/ 101653 w 151795"/>
                  <a:gd name="connsiteY5" fmla="*/ 53340 h 284198"/>
                  <a:gd name="connsiteX6" fmla="*/ 102701 w 151795"/>
                  <a:gd name="connsiteY6" fmla="*/ 52959 h 284198"/>
                  <a:gd name="connsiteX7" fmla="*/ 103082 w 151795"/>
                  <a:gd name="connsiteY7" fmla="*/ 54007 h 284198"/>
                  <a:gd name="connsiteX8" fmla="*/ 78603 w 151795"/>
                  <a:gd name="connsiteY8" fmla="*/ 113252 h 284198"/>
                  <a:gd name="connsiteX9" fmla="*/ 54314 w 151795"/>
                  <a:gd name="connsiteY9" fmla="*/ 170402 h 284198"/>
                  <a:gd name="connsiteX10" fmla="*/ 29549 w 151795"/>
                  <a:gd name="connsiteY10" fmla="*/ 226981 h 284198"/>
                  <a:gd name="connsiteX11" fmla="*/ 15833 w 151795"/>
                  <a:gd name="connsiteY11" fmla="*/ 255556 h 284198"/>
                  <a:gd name="connsiteX12" fmla="*/ 1355 w 151795"/>
                  <a:gd name="connsiteY12" fmla="*/ 284131 h 284198"/>
                  <a:gd name="connsiteX13" fmla="*/ 21 w 151795"/>
                  <a:gd name="connsiteY13" fmla="*/ 283273 h 284198"/>
                  <a:gd name="connsiteX14" fmla="*/ 151469 w 151795"/>
                  <a:gd name="connsiteY14" fmla="*/ 57150 h 284198"/>
                  <a:gd name="connsiteX15" fmla="*/ 25644 w 151795"/>
                  <a:gd name="connsiteY15" fmla="*/ 0 h 284198"/>
                  <a:gd name="connsiteX16" fmla="*/ 25072 w 151795"/>
                  <a:gd name="connsiteY16" fmla="*/ 1333 h 284198"/>
                  <a:gd name="connsiteX17" fmla="*/ 150993 w 151795"/>
                  <a:gd name="connsiteY17" fmla="*/ 58483 h 284198"/>
                  <a:gd name="connsiteX18" fmla="*/ 151469 w 151795"/>
                  <a:gd name="connsiteY18" fmla="*/ 57150 h 28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1795" h="284198">
                    <a:moveTo>
                      <a:pt x="21" y="283273"/>
                    </a:moveTo>
                    <a:cubicBezTo>
                      <a:pt x="2783" y="273272"/>
                      <a:pt x="7356" y="264223"/>
                      <a:pt x="11070" y="254222"/>
                    </a:cubicBezTo>
                    <a:cubicBezTo>
                      <a:pt x="14785" y="244221"/>
                      <a:pt x="18690" y="235172"/>
                      <a:pt x="22786" y="225647"/>
                    </a:cubicBezTo>
                    <a:cubicBezTo>
                      <a:pt x="31073" y="206597"/>
                      <a:pt x="39645" y="187547"/>
                      <a:pt x="48313" y="168497"/>
                    </a:cubicBezTo>
                    <a:cubicBezTo>
                      <a:pt x="56981" y="149447"/>
                      <a:pt x="65649" y="130397"/>
                      <a:pt x="74411" y="111347"/>
                    </a:cubicBezTo>
                    <a:cubicBezTo>
                      <a:pt x="83174" y="92297"/>
                      <a:pt x="91366" y="71914"/>
                      <a:pt x="101653" y="53340"/>
                    </a:cubicBezTo>
                    <a:cubicBezTo>
                      <a:pt x="101834" y="52949"/>
                      <a:pt x="102310" y="52778"/>
                      <a:pt x="102701" y="52959"/>
                    </a:cubicBezTo>
                    <a:cubicBezTo>
                      <a:pt x="103091" y="53140"/>
                      <a:pt x="103263" y="53616"/>
                      <a:pt x="103082" y="54007"/>
                    </a:cubicBezTo>
                    <a:cubicBezTo>
                      <a:pt x="96319" y="74200"/>
                      <a:pt x="86889" y="93726"/>
                      <a:pt x="78603" y="113252"/>
                    </a:cubicBezTo>
                    <a:lnTo>
                      <a:pt x="54314" y="170402"/>
                    </a:lnTo>
                    <a:cubicBezTo>
                      <a:pt x="46218" y="189452"/>
                      <a:pt x="38026" y="208502"/>
                      <a:pt x="29549" y="226981"/>
                    </a:cubicBezTo>
                    <a:cubicBezTo>
                      <a:pt x="25072" y="236506"/>
                      <a:pt x="20690" y="246031"/>
                      <a:pt x="15833" y="255556"/>
                    </a:cubicBezTo>
                    <a:cubicBezTo>
                      <a:pt x="10975" y="265081"/>
                      <a:pt x="7070" y="275177"/>
                      <a:pt x="1355" y="284131"/>
                    </a:cubicBezTo>
                    <a:cubicBezTo>
                      <a:pt x="974" y="284321"/>
                      <a:pt x="-169" y="284131"/>
                      <a:pt x="21" y="283273"/>
                    </a:cubicBezTo>
                    <a:close/>
                    <a:moveTo>
                      <a:pt x="151469" y="57150"/>
                    </a:moveTo>
                    <a:cubicBezTo>
                      <a:pt x="141944" y="51721"/>
                      <a:pt x="58028" y="7906"/>
                      <a:pt x="25644" y="0"/>
                    </a:cubicBezTo>
                    <a:cubicBezTo>
                      <a:pt x="24691" y="0"/>
                      <a:pt x="24215" y="762"/>
                      <a:pt x="25072" y="1333"/>
                    </a:cubicBezTo>
                    <a:cubicBezTo>
                      <a:pt x="55743" y="22860"/>
                      <a:pt x="140991" y="55912"/>
                      <a:pt x="150993" y="58483"/>
                    </a:cubicBezTo>
                    <a:cubicBezTo>
                      <a:pt x="151850" y="58769"/>
                      <a:pt x="152040" y="57531"/>
                      <a:pt x="151469" y="571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CECCAB4-EBF1-4872-A5E8-1BB9D1219AAB}"/>
                  </a:ext>
                </a:extLst>
              </p:cNvPr>
              <p:cNvSpPr/>
              <p:nvPr/>
            </p:nvSpPr>
            <p:spPr>
              <a:xfrm>
                <a:off x="8326552" y="2847514"/>
                <a:ext cx="153566" cy="229547"/>
              </a:xfrm>
              <a:custGeom>
                <a:avLst/>
                <a:gdLst>
                  <a:gd name="connsiteX0" fmla="*/ 123944 w 153566"/>
                  <a:gd name="connsiteY0" fmla="*/ 228178 h 229547"/>
                  <a:gd name="connsiteX1" fmla="*/ 595 w 153566"/>
                  <a:gd name="connsiteY1" fmla="*/ 147025 h 229547"/>
                  <a:gd name="connsiteX2" fmla="*/ 2976 w 153566"/>
                  <a:gd name="connsiteY2" fmla="*/ 74445 h 229547"/>
                  <a:gd name="connsiteX3" fmla="*/ 2976 w 153566"/>
                  <a:gd name="connsiteY3" fmla="*/ 1578 h 229547"/>
                  <a:gd name="connsiteX4" fmla="*/ 19740 w 153566"/>
                  <a:gd name="connsiteY4" fmla="*/ 4626 h 229547"/>
                  <a:gd name="connsiteX5" fmla="*/ 50792 w 153566"/>
                  <a:gd name="connsiteY5" fmla="*/ 10246 h 229547"/>
                  <a:gd name="connsiteX6" fmla="*/ 153567 w 153566"/>
                  <a:gd name="connsiteY6" fmla="*/ 29296 h 229547"/>
                  <a:gd name="connsiteX7" fmla="*/ 144518 w 153566"/>
                  <a:gd name="connsiteY7" fmla="*/ 121022 h 229547"/>
                  <a:gd name="connsiteX8" fmla="*/ 146137 w 153566"/>
                  <a:gd name="connsiteY8" fmla="*/ 130547 h 229547"/>
                  <a:gd name="connsiteX9" fmla="*/ 146137 w 153566"/>
                  <a:gd name="connsiteY9" fmla="*/ 132071 h 229547"/>
                  <a:gd name="connsiteX10" fmla="*/ 123944 w 153566"/>
                  <a:gd name="connsiteY10" fmla="*/ 228178 h 22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3566" h="229547">
                    <a:moveTo>
                      <a:pt x="123944" y="228178"/>
                    </a:moveTo>
                    <a:cubicBezTo>
                      <a:pt x="89559" y="238465"/>
                      <a:pt x="26694" y="188745"/>
                      <a:pt x="595" y="147025"/>
                    </a:cubicBezTo>
                    <a:cubicBezTo>
                      <a:pt x="-1215" y="144168"/>
                      <a:pt x="1548" y="112735"/>
                      <a:pt x="2976" y="74445"/>
                    </a:cubicBezTo>
                    <a:cubicBezTo>
                      <a:pt x="3834" y="51204"/>
                      <a:pt x="4119" y="25200"/>
                      <a:pt x="2976" y="1578"/>
                    </a:cubicBezTo>
                    <a:cubicBezTo>
                      <a:pt x="2976" y="-3279"/>
                      <a:pt x="19740" y="4626"/>
                      <a:pt x="19740" y="4626"/>
                    </a:cubicBezTo>
                    <a:lnTo>
                      <a:pt x="50792" y="10246"/>
                    </a:lnTo>
                    <a:lnTo>
                      <a:pt x="153567" y="29296"/>
                    </a:lnTo>
                    <a:cubicBezTo>
                      <a:pt x="146813" y="59386"/>
                      <a:pt x="143775" y="90189"/>
                      <a:pt x="144518" y="121022"/>
                    </a:cubicBezTo>
                    <a:cubicBezTo>
                      <a:pt x="144794" y="124232"/>
                      <a:pt x="145337" y="127423"/>
                      <a:pt x="146137" y="130547"/>
                    </a:cubicBezTo>
                    <a:cubicBezTo>
                      <a:pt x="146204" y="131052"/>
                      <a:pt x="146204" y="131566"/>
                      <a:pt x="146137" y="132071"/>
                    </a:cubicBezTo>
                    <a:cubicBezTo>
                      <a:pt x="150328" y="150168"/>
                      <a:pt x="157091" y="218082"/>
                      <a:pt x="123944" y="228178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818343A5-9D8E-4C8D-B63E-27F1E319EAA9}"/>
                  </a:ext>
                </a:extLst>
              </p:cNvPr>
              <p:cNvSpPr/>
              <p:nvPr/>
            </p:nvSpPr>
            <p:spPr>
              <a:xfrm>
                <a:off x="8337243" y="2857760"/>
                <a:ext cx="142398" cy="123429"/>
              </a:xfrm>
              <a:custGeom>
                <a:avLst/>
                <a:gdLst>
                  <a:gd name="connsiteX0" fmla="*/ 135255 w 142398"/>
                  <a:gd name="connsiteY0" fmla="*/ 120110 h 123429"/>
                  <a:gd name="connsiteX1" fmla="*/ 135255 w 142398"/>
                  <a:gd name="connsiteY1" fmla="*/ 121634 h 123429"/>
                  <a:gd name="connsiteX2" fmla="*/ 120110 w 142398"/>
                  <a:gd name="connsiteY2" fmla="*/ 123349 h 123429"/>
                  <a:gd name="connsiteX3" fmla="*/ 0 w 142398"/>
                  <a:gd name="connsiteY3" fmla="*/ 667 h 123429"/>
                  <a:gd name="connsiteX4" fmla="*/ 39624 w 142398"/>
                  <a:gd name="connsiteY4" fmla="*/ 0 h 123429"/>
                  <a:gd name="connsiteX5" fmla="*/ 142399 w 142398"/>
                  <a:gd name="connsiteY5" fmla="*/ 19050 h 123429"/>
                  <a:gd name="connsiteX6" fmla="*/ 133350 w 142398"/>
                  <a:gd name="connsiteY6" fmla="*/ 110776 h 123429"/>
                  <a:gd name="connsiteX7" fmla="*/ 135255 w 142398"/>
                  <a:gd name="connsiteY7" fmla="*/ 120110 h 123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398" h="123429">
                    <a:moveTo>
                      <a:pt x="135255" y="120110"/>
                    </a:moveTo>
                    <a:cubicBezTo>
                      <a:pt x="135322" y="120615"/>
                      <a:pt x="135322" y="121129"/>
                      <a:pt x="135255" y="121634"/>
                    </a:cubicBezTo>
                    <a:cubicBezTo>
                      <a:pt x="130264" y="122634"/>
                      <a:pt x="125197" y="123206"/>
                      <a:pt x="120110" y="123349"/>
                    </a:cubicBezTo>
                    <a:cubicBezTo>
                      <a:pt x="20003" y="127064"/>
                      <a:pt x="0" y="667"/>
                      <a:pt x="0" y="667"/>
                    </a:cubicBezTo>
                    <a:lnTo>
                      <a:pt x="39624" y="0"/>
                    </a:lnTo>
                    <a:lnTo>
                      <a:pt x="142399" y="19050"/>
                    </a:lnTo>
                    <a:cubicBezTo>
                      <a:pt x="135646" y="49140"/>
                      <a:pt x="132607" y="79943"/>
                      <a:pt x="133350" y="110776"/>
                    </a:cubicBezTo>
                    <a:cubicBezTo>
                      <a:pt x="133731" y="113938"/>
                      <a:pt x="134369" y="117053"/>
                      <a:pt x="135255" y="1201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DEE5A637-9046-4958-9160-04091A0032BC}"/>
                  </a:ext>
                </a:extLst>
              </p:cNvPr>
              <p:cNvSpPr/>
              <p:nvPr/>
            </p:nvSpPr>
            <p:spPr>
              <a:xfrm>
                <a:off x="8500311" y="2587345"/>
                <a:ext cx="51848" cy="171375"/>
              </a:xfrm>
              <a:custGeom>
                <a:avLst/>
                <a:gdLst>
                  <a:gd name="connsiteX0" fmla="*/ 0 w 51848"/>
                  <a:gd name="connsiteY0" fmla="*/ 0 h 171375"/>
                  <a:gd name="connsiteX1" fmla="*/ 50768 w 51848"/>
                  <a:gd name="connsiteY1" fmla="*/ 71438 h 171375"/>
                  <a:gd name="connsiteX2" fmla="*/ 36957 w 51848"/>
                  <a:gd name="connsiteY2" fmla="*/ 171355 h 171375"/>
                  <a:gd name="connsiteX3" fmla="*/ 0 w 51848"/>
                  <a:gd name="connsiteY3" fmla="*/ 0 h 17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48" h="171375">
                    <a:moveTo>
                      <a:pt x="0" y="0"/>
                    </a:moveTo>
                    <a:cubicBezTo>
                      <a:pt x="0" y="0"/>
                      <a:pt x="45625" y="22955"/>
                      <a:pt x="50768" y="71438"/>
                    </a:cubicBezTo>
                    <a:cubicBezTo>
                      <a:pt x="55912" y="119920"/>
                      <a:pt x="41243" y="169164"/>
                      <a:pt x="36957" y="171355"/>
                    </a:cubicBezTo>
                    <a:cubicBezTo>
                      <a:pt x="32671" y="1735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36E7B92B-E170-46AB-B39F-02B3DB3DBF04}"/>
                  </a:ext>
                </a:extLst>
              </p:cNvPr>
              <p:cNvSpPr/>
              <p:nvPr/>
            </p:nvSpPr>
            <p:spPr>
              <a:xfrm>
                <a:off x="8297369" y="2581648"/>
                <a:ext cx="259128" cy="361172"/>
              </a:xfrm>
              <a:custGeom>
                <a:avLst/>
                <a:gdLst>
                  <a:gd name="connsiteX0" fmla="*/ 3584 w 259128"/>
                  <a:gd name="connsiteY0" fmla="*/ 88946 h 361172"/>
                  <a:gd name="connsiteX1" fmla="*/ 59591 w 259128"/>
                  <a:gd name="connsiteY1" fmla="*/ 326499 h 361172"/>
                  <a:gd name="connsiteX2" fmla="*/ 244471 w 259128"/>
                  <a:gd name="connsiteY2" fmla="*/ 309926 h 361172"/>
                  <a:gd name="connsiteX3" fmla="*/ 195037 w 259128"/>
                  <a:gd name="connsiteY3" fmla="*/ 19032 h 361172"/>
                  <a:gd name="connsiteX4" fmla="*/ 3584 w 259128"/>
                  <a:gd name="connsiteY4" fmla="*/ 88946 h 36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128" h="361172">
                    <a:moveTo>
                      <a:pt x="3584" y="88946"/>
                    </a:moveTo>
                    <a:cubicBezTo>
                      <a:pt x="-10989" y="142095"/>
                      <a:pt x="21110" y="293638"/>
                      <a:pt x="59591" y="326499"/>
                    </a:cubicBezTo>
                    <a:cubicBezTo>
                      <a:pt x="115312" y="374124"/>
                      <a:pt x="204466" y="376411"/>
                      <a:pt x="244471" y="309926"/>
                    </a:cubicBezTo>
                    <a:cubicBezTo>
                      <a:pt x="283143" y="245442"/>
                      <a:pt x="237804" y="48655"/>
                      <a:pt x="195037" y="19032"/>
                    </a:cubicBezTo>
                    <a:cubicBezTo>
                      <a:pt x="132076" y="-24687"/>
                      <a:pt x="25015" y="10365"/>
                      <a:pt x="3584" y="88946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EC59A663-F9AC-4116-BDCA-7264B7137972}"/>
                  </a:ext>
                </a:extLst>
              </p:cNvPr>
              <p:cNvSpPr/>
              <p:nvPr/>
            </p:nvSpPr>
            <p:spPr>
              <a:xfrm>
                <a:off x="8443638" y="2759652"/>
                <a:ext cx="8556" cy="29085"/>
              </a:xfrm>
              <a:custGeom>
                <a:avLst/>
                <a:gdLst>
                  <a:gd name="connsiteX0" fmla="*/ 5620 w 8556"/>
                  <a:gd name="connsiteY0" fmla="*/ 0 h 29085"/>
                  <a:gd name="connsiteX1" fmla="*/ 5048 w 8556"/>
                  <a:gd name="connsiteY1" fmla="*/ 1048 h 29085"/>
                  <a:gd name="connsiteX2" fmla="*/ 0 w 8556"/>
                  <a:gd name="connsiteY2" fmla="*/ 28575 h 29085"/>
                  <a:gd name="connsiteX3" fmla="*/ 0 w 8556"/>
                  <a:gd name="connsiteY3" fmla="*/ 29051 h 29085"/>
                  <a:gd name="connsiteX4" fmla="*/ 5620 w 8556"/>
                  <a:gd name="connsiteY4" fmla="*/ 0 h 2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56" h="29085">
                    <a:moveTo>
                      <a:pt x="5620" y="0"/>
                    </a:moveTo>
                    <a:cubicBezTo>
                      <a:pt x="5620" y="0"/>
                      <a:pt x="4858" y="667"/>
                      <a:pt x="5048" y="1048"/>
                    </a:cubicBezTo>
                    <a:cubicBezTo>
                      <a:pt x="7429" y="11240"/>
                      <a:pt x="8477" y="23241"/>
                      <a:pt x="0" y="28575"/>
                    </a:cubicBezTo>
                    <a:cubicBezTo>
                      <a:pt x="0" y="28575"/>
                      <a:pt x="0" y="29242"/>
                      <a:pt x="0" y="29051"/>
                    </a:cubicBezTo>
                    <a:cubicBezTo>
                      <a:pt x="11144" y="25146"/>
                      <a:pt x="9525" y="9239"/>
                      <a:pt x="562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15FCC03E-29B5-4470-BD9D-72D21609E4E0}"/>
                  </a:ext>
                </a:extLst>
              </p:cNvPr>
              <p:cNvSpPr/>
              <p:nvPr/>
            </p:nvSpPr>
            <p:spPr>
              <a:xfrm>
                <a:off x="8427753" y="2751168"/>
                <a:ext cx="23661" cy="33527"/>
              </a:xfrm>
              <a:custGeom>
                <a:avLst/>
                <a:gdLst>
                  <a:gd name="connsiteX0" fmla="*/ 10170 w 23661"/>
                  <a:gd name="connsiteY0" fmla="*/ 103 h 33527"/>
                  <a:gd name="connsiteX1" fmla="*/ 14456 w 23661"/>
                  <a:gd name="connsiteY1" fmla="*/ 33440 h 33527"/>
                  <a:gd name="connsiteX2" fmla="*/ 10170 w 23661"/>
                  <a:gd name="connsiteY2" fmla="*/ 103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61" h="33527">
                    <a:moveTo>
                      <a:pt x="10170" y="103"/>
                    </a:moveTo>
                    <a:cubicBezTo>
                      <a:pt x="-6499" y="2198"/>
                      <a:pt x="-974" y="35441"/>
                      <a:pt x="14456" y="33440"/>
                    </a:cubicBezTo>
                    <a:cubicBezTo>
                      <a:pt x="29887" y="31440"/>
                      <a:pt x="24172" y="-2088"/>
                      <a:pt x="10170" y="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88172DCA-B435-4490-8C76-E7182135E56B}"/>
                  </a:ext>
                </a:extLst>
              </p:cNvPr>
              <p:cNvSpPr/>
              <p:nvPr/>
            </p:nvSpPr>
            <p:spPr>
              <a:xfrm>
                <a:off x="8506861" y="2750318"/>
                <a:ext cx="15548" cy="25245"/>
              </a:xfrm>
              <a:custGeom>
                <a:avLst/>
                <a:gdLst>
                  <a:gd name="connsiteX0" fmla="*/ 23 w 15548"/>
                  <a:gd name="connsiteY0" fmla="*/ 0 h 25245"/>
                  <a:gd name="connsiteX1" fmla="*/ 976 w 15548"/>
                  <a:gd name="connsiteY1" fmla="*/ 762 h 25245"/>
                  <a:gd name="connsiteX2" fmla="*/ 15549 w 15548"/>
                  <a:gd name="connsiteY2" fmla="*/ 24670 h 25245"/>
                  <a:gd name="connsiteX3" fmla="*/ 15549 w 15548"/>
                  <a:gd name="connsiteY3" fmla="*/ 25241 h 25245"/>
                  <a:gd name="connsiteX4" fmla="*/ 23 w 15548"/>
                  <a:gd name="connsiteY4" fmla="*/ 0 h 2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8" h="25245">
                    <a:moveTo>
                      <a:pt x="23" y="0"/>
                    </a:moveTo>
                    <a:cubicBezTo>
                      <a:pt x="23" y="0"/>
                      <a:pt x="881" y="0"/>
                      <a:pt x="976" y="762"/>
                    </a:cubicBezTo>
                    <a:cubicBezTo>
                      <a:pt x="2404" y="11144"/>
                      <a:pt x="5738" y="22765"/>
                      <a:pt x="15549" y="24670"/>
                    </a:cubicBezTo>
                    <a:cubicBezTo>
                      <a:pt x="15549" y="24670"/>
                      <a:pt x="15549" y="25241"/>
                      <a:pt x="15549" y="25241"/>
                    </a:cubicBezTo>
                    <a:cubicBezTo>
                      <a:pt x="3928" y="25527"/>
                      <a:pt x="-358" y="10477"/>
                      <a:pt x="2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185929DD-D1F8-40BF-B499-58A5CA961599}"/>
                  </a:ext>
                </a:extLst>
              </p:cNvPr>
              <p:cNvSpPr/>
              <p:nvPr/>
            </p:nvSpPr>
            <p:spPr>
              <a:xfrm>
                <a:off x="8506823" y="2737691"/>
                <a:ext cx="23917" cy="33361"/>
              </a:xfrm>
              <a:custGeom>
                <a:avLst/>
                <a:gdLst>
                  <a:gd name="connsiteX0" fmla="*/ 7490 w 23917"/>
                  <a:gd name="connsiteY0" fmla="*/ 340 h 33361"/>
                  <a:gd name="connsiteX1" fmla="*/ 15491 w 23917"/>
                  <a:gd name="connsiteY1" fmla="*/ 33010 h 33361"/>
                  <a:gd name="connsiteX2" fmla="*/ 7490 w 23917"/>
                  <a:gd name="connsiteY2" fmla="*/ 340 h 33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917" h="33361">
                    <a:moveTo>
                      <a:pt x="7490" y="340"/>
                    </a:moveTo>
                    <a:cubicBezTo>
                      <a:pt x="23778" y="-3661"/>
                      <a:pt x="30636" y="28915"/>
                      <a:pt x="15491" y="33010"/>
                    </a:cubicBezTo>
                    <a:cubicBezTo>
                      <a:pt x="346" y="37106"/>
                      <a:pt x="-6226" y="4054"/>
                      <a:pt x="7490" y="3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E39ED64C-3A24-4393-BDF7-537A46343A83}"/>
                  </a:ext>
                </a:extLst>
              </p:cNvPr>
              <p:cNvSpPr/>
              <p:nvPr/>
            </p:nvSpPr>
            <p:spPr>
              <a:xfrm>
                <a:off x="8411501" y="2711407"/>
                <a:ext cx="34393" cy="27126"/>
              </a:xfrm>
              <a:custGeom>
                <a:avLst/>
                <a:gdLst>
                  <a:gd name="connsiteX0" fmla="*/ 10801 w 34393"/>
                  <a:gd name="connsiteY0" fmla="*/ 26433 h 27126"/>
                  <a:gd name="connsiteX1" fmla="*/ 22898 w 34393"/>
                  <a:gd name="connsiteY1" fmla="*/ 19765 h 27126"/>
                  <a:gd name="connsiteX2" fmla="*/ 33947 w 34393"/>
                  <a:gd name="connsiteY2" fmla="*/ 10240 h 27126"/>
                  <a:gd name="connsiteX3" fmla="*/ 31375 w 34393"/>
                  <a:gd name="connsiteY3" fmla="*/ 1858 h 27126"/>
                  <a:gd name="connsiteX4" fmla="*/ 13563 w 34393"/>
                  <a:gd name="connsiteY4" fmla="*/ 3001 h 27126"/>
                  <a:gd name="connsiteX5" fmla="*/ 609 w 34393"/>
                  <a:gd name="connsiteY5" fmla="*/ 16527 h 27126"/>
                  <a:gd name="connsiteX6" fmla="*/ 4639 w 34393"/>
                  <a:gd name="connsiteY6" fmla="*/ 26519 h 27126"/>
                  <a:gd name="connsiteX7" fmla="*/ 10801 w 34393"/>
                  <a:gd name="connsiteY7" fmla="*/ 26433 h 27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93" h="27126">
                    <a:moveTo>
                      <a:pt x="10801" y="26433"/>
                    </a:moveTo>
                    <a:cubicBezTo>
                      <a:pt x="15088" y="24528"/>
                      <a:pt x="18802" y="22051"/>
                      <a:pt x="22898" y="19765"/>
                    </a:cubicBezTo>
                    <a:cubicBezTo>
                      <a:pt x="27546" y="17927"/>
                      <a:pt x="31442" y="14574"/>
                      <a:pt x="33947" y="10240"/>
                    </a:cubicBezTo>
                    <a:cubicBezTo>
                      <a:pt x="35071" y="7183"/>
                      <a:pt x="34023" y="3754"/>
                      <a:pt x="31375" y="1858"/>
                    </a:cubicBezTo>
                    <a:cubicBezTo>
                      <a:pt x="25660" y="-980"/>
                      <a:pt x="18869" y="-542"/>
                      <a:pt x="13563" y="3001"/>
                    </a:cubicBezTo>
                    <a:cubicBezTo>
                      <a:pt x="7734" y="5773"/>
                      <a:pt x="3124" y="10583"/>
                      <a:pt x="609" y="16527"/>
                    </a:cubicBezTo>
                    <a:cubicBezTo>
                      <a:pt x="-1038" y="20404"/>
                      <a:pt x="771" y="24871"/>
                      <a:pt x="4639" y="26519"/>
                    </a:cubicBezTo>
                    <a:cubicBezTo>
                      <a:pt x="6620" y="27357"/>
                      <a:pt x="8849" y="27328"/>
                      <a:pt x="10801" y="264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2AA089DB-DC57-4DA3-8A61-6E916191156B}"/>
                  </a:ext>
                </a:extLst>
              </p:cNvPr>
              <p:cNvSpPr/>
              <p:nvPr/>
            </p:nvSpPr>
            <p:spPr>
              <a:xfrm>
                <a:off x="8494732" y="2698981"/>
                <a:ext cx="37104" cy="20189"/>
              </a:xfrm>
              <a:custGeom>
                <a:avLst/>
                <a:gdLst>
                  <a:gd name="connsiteX0" fmla="*/ 29582 w 37104"/>
                  <a:gd name="connsiteY0" fmla="*/ 20190 h 20189"/>
                  <a:gd name="connsiteX1" fmla="*/ 15866 w 37104"/>
                  <a:gd name="connsiteY1" fmla="*/ 18952 h 20189"/>
                  <a:gd name="connsiteX2" fmla="*/ 2055 w 37104"/>
                  <a:gd name="connsiteY2" fmla="*/ 15046 h 20189"/>
                  <a:gd name="connsiteX3" fmla="*/ 1007 w 37104"/>
                  <a:gd name="connsiteY3" fmla="*/ 6379 h 20189"/>
                  <a:gd name="connsiteX4" fmla="*/ 17771 w 37104"/>
                  <a:gd name="connsiteY4" fmla="*/ 283 h 20189"/>
                  <a:gd name="connsiteX5" fmla="*/ 35107 w 37104"/>
                  <a:gd name="connsiteY5" fmla="*/ 7426 h 20189"/>
                  <a:gd name="connsiteX6" fmla="*/ 34630 w 37104"/>
                  <a:gd name="connsiteY6" fmla="*/ 18190 h 20189"/>
                  <a:gd name="connsiteX7" fmla="*/ 29582 w 37104"/>
                  <a:gd name="connsiteY7" fmla="*/ 20190 h 2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04" h="20189">
                    <a:moveTo>
                      <a:pt x="29582" y="20190"/>
                    </a:moveTo>
                    <a:cubicBezTo>
                      <a:pt x="24991" y="20009"/>
                      <a:pt x="20410" y="19599"/>
                      <a:pt x="15866" y="18952"/>
                    </a:cubicBezTo>
                    <a:cubicBezTo>
                      <a:pt x="10951" y="19237"/>
                      <a:pt x="6093" y="17866"/>
                      <a:pt x="2055" y="15046"/>
                    </a:cubicBezTo>
                    <a:cubicBezTo>
                      <a:pt x="-222" y="12732"/>
                      <a:pt x="-660" y="9169"/>
                      <a:pt x="1007" y="6379"/>
                    </a:cubicBezTo>
                    <a:cubicBezTo>
                      <a:pt x="5093" y="1473"/>
                      <a:pt x="11494" y="-851"/>
                      <a:pt x="17771" y="283"/>
                    </a:cubicBezTo>
                    <a:cubicBezTo>
                      <a:pt x="24239" y="435"/>
                      <a:pt x="30411" y="2978"/>
                      <a:pt x="35107" y="7426"/>
                    </a:cubicBezTo>
                    <a:cubicBezTo>
                      <a:pt x="37945" y="10532"/>
                      <a:pt x="37736" y="15351"/>
                      <a:pt x="34630" y="18190"/>
                    </a:cubicBezTo>
                    <a:cubicBezTo>
                      <a:pt x="33249" y="19457"/>
                      <a:pt x="31449" y="20161"/>
                      <a:pt x="29582" y="201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D05CFD40-11C1-4CB6-A478-DEA090328A1A}"/>
                  </a:ext>
                </a:extLst>
              </p:cNvPr>
              <p:cNvSpPr/>
              <p:nvPr/>
            </p:nvSpPr>
            <p:spPr>
              <a:xfrm>
                <a:off x="8447004" y="2858017"/>
                <a:ext cx="21718" cy="8029"/>
              </a:xfrm>
              <a:custGeom>
                <a:avLst/>
                <a:gdLst>
                  <a:gd name="connsiteX0" fmla="*/ 1015 w 21718"/>
                  <a:gd name="connsiteY0" fmla="*/ 124 h 8029"/>
                  <a:gd name="connsiteX1" fmla="*/ 10540 w 21718"/>
                  <a:gd name="connsiteY1" fmla="*/ 4696 h 8029"/>
                  <a:gd name="connsiteX2" fmla="*/ 21208 w 21718"/>
                  <a:gd name="connsiteY2" fmla="*/ 219 h 8029"/>
                  <a:gd name="connsiteX3" fmla="*/ 21684 w 21718"/>
                  <a:gd name="connsiteY3" fmla="*/ 219 h 8029"/>
                  <a:gd name="connsiteX4" fmla="*/ 9587 w 21718"/>
                  <a:gd name="connsiteY4" fmla="*/ 8029 h 8029"/>
                  <a:gd name="connsiteX5" fmla="*/ 62 w 21718"/>
                  <a:gd name="connsiteY5" fmla="*/ 219 h 8029"/>
                  <a:gd name="connsiteX6" fmla="*/ 1015 w 21718"/>
                  <a:gd name="connsiteY6" fmla="*/ 124 h 8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18" h="8029">
                    <a:moveTo>
                      <a:pt x="1015" y="124"/>
                    </a:moveTo>
                    <a:cubicBezTo>
                      <a:pt x="3872" y="2124"/>
                      <a:pt x="6825" y="4981"/>
                      <a:pt x="10540" y="4696"/>
                    </a:cubicBezTo>
                    <a:cubicBezTo>
                      <a:pt x="14378" y="3991"/>
                      <a:pt x="18017" y="2467"/>
                      <a:pt x="21208" y="219"/>
                    </a:cubicBezTo>
                    <a:cubicBezTo>
                      <a:pt x="21208" y="219"/>
                      <a:pt x="21875" y="219"/>
                      <a:pt x="21684" y="219"/>
                    </a:cubicBezTo>
                    <a:cubicBezTo>
                      <a:pt x="19370" y="4829"/>
                      <a:pt x="14740" y="7820"/>
                      <a:pt x="9587" y="8029"/>
                    </a:cubicBezTo>
                    <a:cubicBezTo>
                      <a:pt x="5139" y="7553"/>
                      <a:pt x="1405" y="4486"/>
                      <a:pt x="62" y="219"/>
                    </a:cubicBezTo>
                    <a:cubicBezTo>
                      <a:pt x="-223" y="124"/>
                      <a:pt x="539" y="-162"/>
                      <a:pt x="1015" y="1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63AB9250-CC51-4E64-B38E-8D4109F865AF}"/>
                  </a:ext>
                </a:extLst>
              </p:cNvPr>
              <p:cNvSpPr/>
              <p:nvPr/>
            </p:nvSpPr>
            <p:spPr>
              <a:xfrm>
                <a:off x="8453336" y="2706488"/>
                <a:ext cx="59494" cy="130727"/>
              </a:xfrm>
              <a:custGeom>
                <a:avLst/>
                <a:gdLst>
                  <a:gd name="connsiteX0" fmla="*/ 303 w 59494"/>
                  <a:gd name="connsiteY0" fmla="*/ 118982 h 130727"/>
                  <a:gd name="connsiteX1" fmla="*/ 26306 w 59494"/>
                  <a:gd name="connsiteY1" fmla="*/ 130698 h 130727"/>
                  <a:gd name="connsiteX2" fmla="*/ 38974 w 59494"/>
                  <a:gd name="connsiteY2" fmla="*/ 129174 h 130727"/>
                  <a:gd name="connsiteX3" fmla="*/ 41355 w 59494"/>
                  <a:gd name="connsiteY3" fmla="*/ 128507 h 130727"/>
                  <a:gd name="connsiteX4" fmla="*/ 43546 w 59494"/>
                  <a:gd name="connsiteY4" fmla="*/ 127745 h 130727"/>
                  <a:gd name="connsiteX5" fmla="*/ 45261 w 59494"/>
                  <a:gd name="connsiteY5" fmla="*/ 125174 h 130727"/>
                  <a:gd name="connsiteX6" fmla="*/ 45261 w 59494"/>
                  <a:gd name="connsiteY6" fmla="*/ 125174 h 130727"/>
                  <a:gd name="connsiteX7" fmla="*/ 45261 w 59494"/>
                  <a:gd name="connsiteY7" fmla="*/ 124126 h 130727"/>
                  <a:gd name="connsiteX8" fmla="*/ 45261 w 59494"/>
                  <a:gd name="connsiteY8" fmla="*/ 124126 h 130727"/>
                  <a:gd name="connsiteX9" fmla="*/ 45261 w 59494"/>
                  <a:gd name="connsiteY9" fmla="*/ 123269 h 130727"/>
                  <a:gd name="connsiteX10" fmla="*/ 41355 w 59494"/>
                  <a:gd name="connsiteY10" fmla="*/ 103361 h 130727"/>
                  <a:gd name="connsiteX11" fmla="*/ 59453 w 59494"/>
                  <a:gd name="connsiteY11" fmla="*/ 104409 h 130727"/>
                  <a:gd name="connsiteX12" fmla="*/ 28211 w 59494"/>
                  <a:gd name="connsiteY12" fmla="*/ 587 h 130727"/>
                  <a:gd name="connsiteX13" fmla="*/ 26963 w 59494"/>
                  <a:gd name="connsiteY13" fmla="*/ 72 h 130727"/>
                  <a:gd name="connsiteX14" fmla="*/ 26401 w 59494"/>
                  <a:gd name="connsiteY14" fmla="*/ 1158 h 130727"/>
                  <a:gd name="connsiteX15" fmla="*/ 51166 w 59494"/>
                  <a:gd name="connsiteY15" fmla="*/ 98694 h 130727"/>
                  <a:gd name="connsiteX16" fmla="*/ 33735 w 59494"/>
                  <a:gd name="connsiteY16" fmla="*/ 96408 h 130727"/>
                  <a:gd name="connsiteX17" fmla="*/ 39736 w 59494"/>
                  <a:gd name="connsiteY17" fmla="*/ 122983 h 130727"/>
                  <a:gd name="connsiteX18" fmla="*/ 39736 w 59494"/>
                  <a:gd name="connsiteY18" fmla="*/ 122983 h 130727"/>
                  <a:gd name="connsiteX19" fmla="*/ 1636 w 59494"/>
                  <a:gd name="connsiteY19" fmla="*/ 117744 h 130727"/>
                  <a:gd name="connsiteX20" fmla="*/ 303 w 59494"/>
                  <a:gd name="connsiteY20" fmla="*/ 118982 h 13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494" h="130727">
                    <a:moveTo>
                      <a:pt x="303" y="118982"/>
                    </a:moveTo>
                    <a:cubicBezTo>
                      <a:pt x="6961" y="126336"/>
                      <a:pt x="16381" y="130584"/>
                      <a:pt x="26306" y="130698"/>
                    </a:cubicBezTo>
                    <a:cubicBezTo>
                      <a:pt x="30583" y="130860"/>
                      <a:pt x="34859" y="130346"/>
                      <a:pt x="38974" y="129174"/>
                    </a:cubicBezTo>
                    <a:cubicBezTo>
                      <a:pt x="39793" y="129069"/>
                      <a:pt x="40593" y="128841"/>
                      <a:pt x="41355" y="128507"/>
                    </a:cubicBezTo>
                    <a:cubicBezTo>
                      <a:pt x="42117" y="128346"/>
                      <a:pt x="42851" y="128088"/>
                      <a:pt x="43546" y="127745"/>
                    </a:cubicBezTo>
                    <a:cubicBezTo>
                      <a:pt x="44670" y="127422"/>
                      <a:pt x="45394" y="126336"/>
                      <a:pt x="45261" y="125174"/>
                    </a:cubicBezTo>
                    <a:lnTo>
                      <a:pt x="45261" y="125174"/>
                    </a:lnTo>
                    <a:lnTo>
                      <a:pt x="45261" y="124126"/>
                    </a:lnTo>
                    <a:lnTo>
                      <a:pt x="45261" y="124126"/>
                    </a:lnTo>
                    <a:lnTo>
                      <a:pt x="45261" y="123269"/>
                    </a:lnTo>
                    <a:cubicBezTo>
                      <a:pt x="44118" y="115268"/>
                      <a:pt x="41355" y="103361"/>
                      <a:pt x="41355" y="103361"/>
                    </a:cubicBezTo>
                    <a:cubicBezTo>
                      <a:pt x="44499" y="104314"/>
                      <a:pt x="60405" y="108505"/>
                      <a:pt x="59453" y="104409"/>
                    </a:cubicBezTo>
                    <a:cubicBezTo>
                      <a:pt x="52576" y="68833"/>
                      <a:pt x="42108" y="34048"/>
                      <a:pt x="28211" y="587"/>
                    </a:cubicBezTo>
                    <a:cubicBezTo>
                      <a:pt x="28011" y="101"/>
                      <a:pt x="27449" y="-128"/>
                      <a:pt x="26963" y="72"/>
                    </a:cubicBezTo>
                    <a:cubicBezTo>
                      <a:pt x="26535" y="244"/>
                      <a:pt x="26296" y="711"/>
                      <a:pt x="26401" y="1158"/>
                    </a:cubicBezTo>
                    <a:cubicBezTo>
                      <a:pt x="32497" y="34115"/>
                      <a:pt x="44404" y="65738"/>
                      <a:pt x="51166" y="98694"/>
                    </a:cubicBezTo>
                    <a:cubicBezTo>
                      <a:pt x="45499" y="97103"/>
                      <a:pt x="39622" y="96332"/>
                      <a:pt x="33735" y="96408"/>
                    </a:cubicBezTo>
                    <a:cubicBezTo>
                      <a:pt x="32688" y="96408"/>
                      <a:pt x="39546" y="119363"/>
                      <a:pt x="39736" y="122983"/>
                    </a:cubicBezTo>
                    <a:cubicBezTo>
                      <a:pt x="39736" y="122983"/>
                      <a:pt x="39736" y="122983"/>
                      <a:pt x="39736" y="122983"/>
                    </a:cubicBezTo>
                    <a:cubicBezTo>
                      <a:pt x="26849" y="126460"/>
                      <a:pt x="13104" y="124574"/>
                      <a:pt x="1636" y="117744"/>
                    </a:cubicBezTo>
                    <a:cubicBezTo>
                      <a:pt x="303" y="117458"/>
                      <a:pt x="-459" y="118316"/>
                      <a:pt x="303" y="1189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D462B85F-6496-4E10-B932-E0A74B6E358B}"/>
                  </a:ext>
                </a:extLst>
              </p:cNvPr>
              <p:cNvSpPr/>
              <p:nvPr/>
            </p:nvSpPr>
            <p:spPr>
              <a:xfrm>
                <a:off x="8451653" y="2825185"/>
                <a:ext cx="35323" cy="25591"/>
              </a:xfrm>
              <a:custGeom>
                <a:avLst/>
                <a:gdLst>
                  <a:gd name="connsiteX0" fmla="*/ 35324 w 35323"/>
                  <a:gd name="connsiteY0" fmla="*/ 7239 h 25591"/>
                  <a:gd name="connsiteX1" fmla="*/ 20845 w 35323"/>
                  <a:gd name="connsiteY1" fmla="*/ 22955 h 25591"/>
                  <a:gd name="connsiteX2" fmla="*/ 9606 w 35323"/>
                  <a:gd name="connsiteY2" fmla="*/ 25527 h 25591"/>
                  <a:gd name="connsiteX3" fmla="*/ 81 w 35323"/>
                  <a:gd name="connsiteY3" fmla="*/ 10477 h 25591"/>
                  <a:gd name="connsiteX4" fmla="*/ 2177 w 35323"/>
                  <a:gd name="connsiteY4" fmla="*/ 0 h 25591"/>
                  <a:gd name="connsiteX5" fmla="*/ 35324 w 35323"/>
                  <a:gd name="connsiteY5" fmla="*/ 7239 h 2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23" h="25591">
                    <a:moveTo>
                      <a:pt x="35324" y="7239"/>
                    </a:moveTo>
                    <a:cubicBezTo>
                      <a:pt x="31923" y="13630"/>
                      <a:pt x="26941" y="19050"/>
                      <a:pt x="20845" y="22955"/>
                    </a:cubicBezTo>
                    <a:cubicBezTo>
                      <a:pt x="17455" y="24955"/>
                      <a:pt x="13530" y="25851"/>
                      <a:pt x="9606" y="25527"/>
                    </a:cubicBezTo>
                    <a:cubicBezTo>
                      <a:pt x="1033" y="24765"/>
                      <a:pt x="-395" y="17240"/>
                      <a:pt x="81" y="10477"/>
                    </a:cubicBezTo>
                    <a:cubicBezTo>
                      <a:pt x="386" y="6915"/>
                      <a:pt x="1091" y="3400"/>
                      <a:pt x="2177" y="0"/>
                    </a:cubicBezTo>
                    <a:cubicBezTo>
                      <a:pt x="12168" y="5886"/>
                      <a:pt x="23789" y="8420"/>
                      <a:pt x="35324" y="72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C01C2B2B-9718-440A-ABC4-FDD0AE696404}"/>
                  </a:ext>
                </a:extLst>
              </p:cNvPr>
              <p:cNvSpPr/>
              <p:nvPr/>
            </p:nvSpPr>
            <p:spPr>
              <a:xfrm>
                <a:off x="8451653" y="2835518"/>
                <a:ext cx="20845" cy="15258"/>
              </a:xfrm>
              <a:custGeom>
                <a:avLst/>
                <a:gdLst>
                  <a:gd name="connsiteX0" fmla="*/ 20845 w 20845"/>
                  <a:gd name="connsiteY0" fmla="*/ 12622 h 15258"/>
                  <a:gd name="connsiteX1" fmla="*/ 9606 w 20845"/>
                  <a:gd name="connsiteY1" fmla="*/ 15193 h 15258"/>
                  <a:gd name="connsiteX2" fmla="*/ 81 w 20845"/>
                  <a:gd name="connsiteY2" fmla="*/ 144 h 15258"/>
                  <a:gd name="connsiteX3" fmla="*/ 20845 w 20845"/>
                  <a:gd name="connsiteY3" fmla="*/ 12622 h 1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45" h="15258">
                    <a:moveTo>
                      <a:pt x="20845" y="12622"/>
                    </a:moveTo>
                    <a:cubicBezTo>
                      <a:pt x="17455" y="14622"/>
                      <a:pt x="13530" y="15517"/>
                      <a:pt x="9606" y="15193"/>
                    </a:cubicBezTo>
                    <a:cubicBezTo>
                      <a:pt x="1033" y="14431"/>
                      <a:pt x="-395" y="6907"/>
                      <a:pt x="81" y="144"/>
                    </a:cubicBezTo>
                    <a:cubicBezTo>
                      <a:pt x="9044" y="-942"/>
                      <a:pt x="17598" y="4202"/>
                      <a:pt x="20845" y="12622"/>
                    </a:cubicBezTo>
                    <a:close/>
                  </a:path>
                </a:pathLst>
              </a:custGeom>
              <a:solidFill>
                <a:srgbClr val="FF9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189F8671-470B-4824-A00E-5187D5EE027F}"/>
                  </a:ext>
                </a:extLst>
              </p:cNvPr>
              <p:cNvSpPr/>
              <p:nvPr/>
            </p:nvSpPr>
            <p:spPr>
              <a:xfrm>
                <a:off x="8501229" y="2715699"/>
                <a:ext cx="55225" cy="81538"/>
              </a:xfrm>
              <a:custGeom>
                <a:avLst/>
                <a:gdLst>
                  <a:gd name="connsiteX0" fmla="*/ 797 w 55225"/>
                  <a:gd name="connsiteY0" fmla="*/ 45096 h 81538"/>
                  <a:gd name="connsiteX1" fmla="*/ 20990 w 55225"/>
                  <a:gd name="connsiteY1" fmla="*/ 234 h 81538"/>
                  <a:gd name="connsiteX2" fmla="*/ 54423 w 55225"/>
                  <a:gd name="connsiteY2" fmla="*/ 36333 h 81538"/>
                  <a:gd name="connsiteX3" fmla="*/ 34325 w 55225"/>
                  <a:gd name="connsiteY3" fmla="*/ 81291 h 81538"/>
                  <a:gd name="connsiteX4" fmla="*/ 797 w 55225"/>
                  <a:gd name="connsiteY4" fmla="*/ 45096 h 81538"/>
                  <a:gd name="connsiteX5" fmla="*/ 6226 w 55225"/>
                  <a:gd name="connsiteY5" fmla="*/ 44239 h 81538"/>
                  <a:gd name="connsiteX6" fmla="*/ 33373 w 55225"/>
                  <a:gd name="connsiteY6" fmla="*/ 75862 h 81538"/>
                  <a:gd name="connsiteX7" fmla="*/ 48994 w 55225"/>
                  <a:gd name="connsiteY7" fmla="*/ 37190 h 81538"/>
                  <a:gd name="connsiteX8" fmla="*/ 21848 w 55225"/>
                  <a:gd name="connsiteY8" fmla="*/ 5663 h 81538"/>
                  <a:gd name="connsiteX9" fmla="*/ 6226 w 55225"/>
                  <a:gd name="connsiteY9" fmla="*/ 44144 h 8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25" h="81538">
                    <a:moveTo>
                      <a:pt x="797" y="45096"/>
                    </a:moveTo>
                    <a:cubicBezTo>
                      <a:pt x="-2822" y="22808"/>
                      <a:pt x="6226" y="2615"/>
                      <a:pt x="20990" y="234"/>
                    </a:cubicBezTo>
                    <a:cubicBezTo>
                      <a:pt x="35754" y="-2148"/>
                      <a:pt x="50803" y="13950"/>
                      <a:pt x="54423" y="36333"/>
                    </a:cubicBezTo>
                    <a:cubicBezTo>
                      <a:pt x="58042" y="58717"/>
                      <a:pt x="49089" y="78815"/>
                      <a:pt x="34325" y="81291"/>
                    </a:cubicBezTo>
                    <a:cubicBezTo>
                      <a:pt x="19561" y="83768"/>
                      <a:pt x="4512" y="67385"/>
                      <a:pt x="797" y="45096"/>
                    </a:cubicBezTo>
                    <a:close/>
                    <a:moveTo>
                      <a:pt x="6226" y="44239"/>
                    </a:moveTo>
                    <a:cubicBezTo>
                      <a:pt x="9465" y="63289"/>
                      <a:pt x="21562" y="77767"/>
                      <a:pt x="33373" y="75862"/>
                    </a:cubicBezTo>
                    <a:cubicBezTo>
                      <a:pt x="45184" y="73957"/>
                      <a:pt x="52423" y="56812"/>
                      <a:pt x="48994" y="37190"/>
                    </a:cubicBezTo>
                    <a:cubicBezTo>
                      <a:pt x="45565" y="17569"/>
                      <a:pt x="33658" y="3758"/>
                      <a:pt x="21848" y="5663"/>
                    </a:cubicBezTo>
                    <a:cubicBezTo>
                      <a:pt x="10036" y="7568"/>
                      <a:pt x="3083" y="24808"/>
                      <a:pt x="6226" y="441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A0ED2EA7-7390-4A8D-91DD-D98554604F99}"/>
                  </a:ext>
                </a:extLst>
              </p:cNvPr>
              <p:cNvSpPr/>
              <p:nvPr/>
            </p:nvSpPr>
            <p:spPr>
              <a:xfrm>
                <a:off x="8400063" y="2735692"/>
                <a:ext cx="76204" cy="76382"/>
              </a:xfrm>
              <a:custGeom>
                <a:avLst/>
                <a:gdLst>
                  <a:gd name="connsiteX0" fmla="*/ 140 w 76204"/>
                  <a:gd name="connsiteY0" fmla="*/ 41772 h 76382"/>
                  <a:gd name="connsiteX1" fmla="*/ 34850 w 76204"/>
                  <a:gd name="connsiteY1" fmla="*/ 567 h 76382"/>
                  <a:gd name="connsiteX2" fmla="*/ 76064 w 76204"/>
                  <a:gd name="connsiteY2" fmla="*/ 35276 h 76382"/>
                  <a:gd name="connsiteX3" fmla="*/ 44622 w 76204"/>
                  <a:gd name="connsiteY3" fmla="*/ 76062 h 76382"/>
                  <a:gd name="connsiteX4" fmla="*/ 140 w 76204"/>
                  <a:gd name="connsiteY4" fmla="*/ 41772 h 76382"/>
                  <a:gd name="connsiteX5" fmla="*/ 5570 w 76204"/>
                  <a:gd name="connsiteY5" fmla="*/ 40915 h 76382"/>
                  <a:gd name="connsiteX6" fmla="*/ 45508 w 76204"/>
                  <a:gd name="connsiteY6" fmla="*/ 64937 h 76382"/>
                  <a:gd name="connsiteX7" fmla="*/ 69530 w 76204"/>
                  <a:gd name="connsiteY7" fmla="*/ 25008 h 76382"/>
                  <a:gd name="connsiteX8" fmla="*/ 32240 w 76204"/>
                  <a:gd name="connsiteY8" fmla="*/ 434 h 76382"/>
                  <a:gd name="connsiteX9" fmla="*/ 5570 w 76204"/>
                  <a:gd name="connsiteY9" fmla="*/ 40915 h 7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4" h="76382">
                    <a:moveTo>
                      <a:pt x="140" y="41772"/>
                    </a:moveTo>
                    <a:cubicBezTo>
                      <a:pt x="-1650" y="20808"/>
                      <a:pt x="13885" y="2358"/>
                      <a:pt x="34850" y="567"/>
                    </a:cubicBezTo>
                    <a:cubicBezTo>
                      <a:pt x="55824" y="-1233"/>
                      <a:pt x="74274" y="14312"/>
                      <a:pt x="76064" y="35276"/>
                    </a:cubicBezTo>
                    <a:cubicBezTo>
                      <a:pt x="77750" y="54965"/>
                      <a:pt x="64091" y="72681"/>
                      <a:pt x="44622" y="76062"/>
                    </a:cubicBezTo>
                    <a:cubicBezTo>
                      <a:pt x="22886" y="78815"/>
                      <a:pt x="3007" y="63499"/>
                      <a:pt x="140" y="41772"/>
                    </a:cubicBezTo>
                    <a:close/>
                    <a:moveTo>
                      <a:pt x="5570" y="40915"/>
                    </a:moveTo>
                    <a:cubicBezTo>
                      <a:pt x="9961" y="58575"/>
                      <a:pt x="27849" y="69338"/>
                      <a:pt x="45508" y="64937"/>
                    </a:cubicBezTo>
                    <a:cubicBezTo>
                      <a:pt x="63167" y="60546"/>
                      <a:pt x="73931" y="42668"/>
                      <a:pt x="69530" y="25008"/>
                    </a:cubicBezTo>
                    <a:cubicBezTo>
                      <a:pt x="65396" y="8359"/>
                      <a:pt x="49175" y="-2328"/>
                      <a:pt x="32240" y="434"/>
                    </a:cubicBezTo>
                    <a:cubicBezTo>
                      <a:pt x="13704" y="4253"/>
                      <a:pt x="1760" y="22370"/>
                      <a:pt x="5570" y="4091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B0C8937F-728C-4ED7-B3BE-BEB85EF24A94}"/>
                  </a:ext>
                </a:extLst>
              </p:cNvPr>
              <p:cNvSpPr/>
              <p:nvPr/>
            </p:nvSpPr>
            <p:spPr>
              <a:xfrm>
                <a:off x="8470784" y="2749715"/>
                <a:ext cx="34766" cy="11937"/>
              </a:xfrm>
              <a:custGeom>
                <a:avLst/>
                <a:gdLst>
                  <a:gd name="connsiteX0" fmla="*/ 2667 w 34766"/>
                  <a:gd name="connsiteY0" fmla="*/ 11938 h 11937"/>
                  <a:gd name="connsiteX1" fmla="*/ 32099 w 34766"/>
                  <a:gd name="connsiteY1" fmla="*/ 6699 h 11937"/>
                  <a:gd name="connsiteX2" fmla="*/ 34766 w 34766"/>
                  <a:gd name="connsiteY2" fmla="*/ 1936 h 11937"/>
                  <a:gd name="connsiteX3" fmla="*/ 0 w 34766"/>
                  <a:gd name="connsiteY3" fmla="*/ 7175 h 1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" h="11937">
                    <a:moveTo>
                      <a:pt x="2667" y="11938"/>
                    </a:moveTo>
                    <a:cubicBezTo>
                      <a:pt x="21717" y="1555"/>
                      <a:pt x="32004" y="6699"/>
                      <a:pt x="32099" y="6699"/>
                    </a:cubicBezTo>
                    <a:lnTo>
                      <a:pt x="34766" y="1936"/>
                    </a:lnTo>
                    <a:cubicBezTo>
                      <a:pt x="34766" y="1936"/>
                      <a:pt x="22098" y="-4922"/>
                      <a:pt x="0" y="71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A3D98FDA-EF46-4156-8FD9-D03B6FAE64D8}"/>
                  </a:ext>
                </a:extLst>
              </p:cNvPr>
              <p:cNvSpPr/>
              <p:nvPr/>
            </p:nvSpPr>
            <p:spPr>
              <a:xfrm>
                <a:off x="8272473" y="2766889"/>
                <a:ext cx="129825" cy="23624"/>
              </a:xfrm>
              <a:custGeom>
                <a:avLst/>
                <a:gdLst>
                  <a:gd name="connsiteX0" fmla="*/ 129826 w 129825"/>
                  <a:gd name="connsiteY0" fmla="*/ 6575 h 23624"/>
                  <a:gd name="connsiteX1" fmla="*/ 129826 w 129825"/>
                  <a:gd name="connsiteY1" fmla="*/ 1050 h 23624"/>
                  <a:gd name="connsiteX2" fmla="*/ 31909 w 129825"/>
                  <a:gd name="connsiteY2" fmla="*/ 288 h 23624"/>
                  <a:gd name="connsiteX3" fmla="*/ 0 w 129825"/>
                  <a:gd name="connsiteY3" fmla="*/ 19338 h 23624"/>
                  <a:gd name="connsiteX4" fmla="*/ 3429 w 129825"/>
                  <a:gd name="connsiteY4" fmla="*/ 23624 h 23624"/>
                  <a:gd name="connsiteX5" fmla="*/ 32004 w 129825"/>
                  <a:gd name="connsiteY5" fmla="*/ 6003 h 23624"/>
                  <a:gd name="connsiteX6" fmla="*/ 32004 w 129825"/>
                  <a:gd name="connsiteY6" fmla="*/ 6003 h 23624"/>
                  <a:gd name="connsiteX7" fmla="*/ 129826 w 129825"/>
                  <a:gd name="connsiteY7" fmla="*/ 6575 h 2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825" h="23624">
                    <a:moveTo>
                      <a:pt x="129826" y="6575"/>
                    </a:moveTo>
                    <a:lnTo>
                      <a:pt x="129826" y="1050"/>
                    </a:lnTo>
                    <a:cubicBezTo>
                      <a:pt x="126111" y="1050"/>
                      <a:pt x="40958" y="-664"/>
                      <a:pt x="31909" y="288"/>
                    </a:cubicBezTo>
                    <a:cubicBezTo>
                      <a:pt x="22860" y="1241"/>
                      <a:pt x="2286" y="17338"/>
                      <a:pt x="0" y="19338"/>
                    </a:cubicBezTo>
                    <a:lnTo>
                      <a:pt x="3429" y="23624"/>
                    </a:lnTo>
                    <a:cubicBezTo>
                      <a:pt x="11944" y="16252"/>
                      <a:pt x="21593" y="10299"/>
                      <a:pt x="32004" y="6003"/>
                    </a:cubicBezTo>
                    <a:lnTo>
                      <a:pt x="32004" y="6003"/>
                    </a:lnTo>
                    <a:cubicBezTo>
                      <a:pt x="39624" y="5051"/>
                      <a:pt x="99250" y="6003"/>
                      <a:pt x="129826" y="65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DB91CB16-16EC-453E-9815-E9A7297F71FC}"/>
                  </a:ext>
                </a:extLst>
              </p:cNvPr>
              <p:cNvSpPr/>
              <p:nvPr/>
            </p:nvSpPr>
            <p:spPr>
              <a:xfrm>
                <a:off x="8276218" y="2536530"/>
                <a:ext cx="251389" cy="255115"/>
              </a:xfrm>
              <a:custGeom>
                <a:avLst/>
                <a:gdLst>
                  <a:gd name="connsiteX0" fmla="*/ 42738 w 251389"/>
                  <a:gd name="connsiteY0" fmla="*/ 255031 h 255115"/>
                  <a:gd name="connsiteX1" fmla="*/ 73599 w 251389"/>
                  <a:gd name="connsiteY1" fmla="*/ 185118 h 255115"/>
                  <a:gd name="connsiteX2" fmla="*/ 73027 w 251389"/>
                  <a:gd name="connsiteY2" fmla="*/ 109680 h 255115"/>
                  <a:gd name="connsiteX3" fmla="*/ 191804 w 251389"/>
                  <a:gd name="connsiteY3" fmla="*/ 127015 h 255115"/>
                  <a:gd name="connsiteX4" fmla="*/ 251240 w 251389"/>
                  <a:gd name="connsiteY4" fmla="*/ 49291 h 255115"/>
                  <a:gd name="connsiteX5" fmla="*/ 145703 w 251389"/>
                  <a:gd name="connsiteY5" fmla="*/ 428 h 255115"/>
                  <a:gd name="connsiteX6" fmla="*/ 49215 w 251389"/>
                  <a:gd name="connsiteY6" fmla="*/ 71294 h 255115"/>
                  <a:gd name="connsiteX7" fmla="*/ 65217 w 251389"/>
                  <a:gd name="connsiteY7" fmla="*/ 41671 h 255115"/>
                  <a:gd name="connsiteX8" fmla="*/ 35118 w 251389"/>
                  <a:gd name="connsiteY8" fmla="*/ 77104 h 255115"/>
                  <a:gd name="connsiteX9" fmla="*/ 34546 w 251389"/>
                  <a:gd name="connsiteY9" fmla="*/ 50339 h 255115"/>
                  <a:gd name="connsiteX10" fmla="*/ 21021 w 251389"/>
                  <a:gd name="connsiteY10" fmla="*/ 91677 h 255115"/>
                  <a:gd name="connsiteX11" fmla="*/ 66 w 251389"/>
                  <a:gd name="connsiteY11" fmla="*/ 143208 h 255115"/>
                  <a:gd name="connsiteX12" fmla="*/ 42738 w 251389"/>
                  <a:gd name="connsiteY12" fmla="*/ 255031 h 25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1389" h="255115">
                    <a:moveTo>
                      <a:pt x="42738" y="255031"/>
                    </a:moveTo>
                    <a:cubicBezTo>
                      <a:pt x="59978" y="257508"/>
                      <a:pt x="71313" y="204930"/>
                      <a:pt x="73599" y="185118"/>
                    </a:cubicBezTo>
                    <a:cubicBezTo>
                      <a:pt x="75694" y="167592"/>
                      <a:pt x="72741" y="113490"/>
                      <a:pt x="73027" y="109680"/>
                    </a:cubicBezTo>
                    <a:cubicBezTo>
                      <a:pt x="73313" y="105870"/>
                      <a:pt x="152180" y="145589"/>
                      <a:pt x="191804" y="127015"/>
                    </a:cubicBezTo>
                    <a:cubicBezTo>
                      <a:pt x="231428" y="108441"/>
                      <a:pt x="253431" y="66722"/>
                      <a:pt x="251240" y="49291"/>
                    </a:cubicBezTo>
                    <a:cubicBezTo>
                      <a:pt x="249049" y="31860"/>
                      <a:pt x="190661" y="-4335"/>
                      <a:pt x="145703" y="428"/>
                    </a:cubicBezTo>
                    <a:cubicBezTo>
                      <a:pt x="100745" y="5190"/>
                      <a:pt x="49215" y="71294"/>
                      <a:pt x="49215" y="71294"/>
                    </a:cubicBezTo>
                    <a:cubicBezTo>
                      <a:pt x="55349" y="61873"/>
                      <a:pt x="60702" y="51965"/>
                      <a:pt x="65217" y="41671"/>
                    </a:cubicBezTo>
                    <a:cubicBezTo>
                      <a:pt x="64264" y="39766"/>
                      <a:pt x="37213" y="55768"/>
                      <a:pt x="35118" y="77104"/>
                    </a:cubicBezTo>
                    <a:cubicBezTo>
                      <a:pt x="35118" y="77104"/>
                      <a:pt x="36832" y="50434"/>
                      <a:pt x="34546" y="50339"/>
                    </a:cubicBezTo>
                    <a:cubicBezTo>
                      <a:pt x="32260" y="50244"/>
                      <a:pt x="13305" y="75771"/>
                      <a:pt x="21021" y="91677"/>
                    </a:cubicBezTo>
                    <a:cubicBezTo>
                      <a:pt x="21021" y="91677"/>
                      <a:pt x="-1363" y="118157"/>
                      <a:pt x="66" y="143208"/>
                    </a:cubicBezTo>
                    <a:cubicBezTo>
                      <a:pt x="1494" y="168258"/>
                      <a:pt x="22449" y="252078"/>
                      <a:pt x="42738" y="2550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C93367F0-ACD8-4AEB-8A8F-C624C4CCAF42}"/>
                  </a:ext>
                </a:extLst>
              </p:cNvPr>
              <p:cNvSpPr/>
              <p:nvPr/>
            </p:nvSpPr>
            <p:spPr>
              <a:xfrm>
                <a:off x="8331243" y="2631327"/>
                <a:ext cx="165163" cy="50403"/>
              </a:xfrm>
              <a:custGeom>
                <a:avLst/>
                <a:gdLst>
                  <a:gd name="connsiteX0" fmla="*/ 164973 w 165163"/>
                  <a:gd name="connsiteY0" fmla="*/ 18883 h 50403"/>
                  <a:gd name="connsiteX1" fmla="*/ 127921 w 165163"/>
                  <a:gd name="connsiteY1" fmla="*/ 39076 h 50403"/>
                  <a:gd name="connsiteX2" fmla="*/ 82010 w 165163"/>
                  <a:gd name="connsiteY2" fmla="*/ 39076 h 50403"/>
                  <a:gd name="connsiteX3" fmla="*/ 39148 w 165163"/>
                  <a:gd name="connsiteY3" fmla="*/ 21931 h 50403"/>
                  <a:gd name="connsiteX4" fmla="*/ 4286 w 165163"/>
                  <a:gd name="connsiteY4" fmla="*/ 310 h 50403"/>
                  <a:gd name="connsiteX5" fmla="*/ 762 w 165163"/>
                  <a:gd name="connsiteY5" fmla="*/ 5548 h 50403"/>
                  <a:gd name="connsiteX6" fmla="*/ 84773 w 165163"/>
                  <a:gd name="connsiteY6" fmla="*/ 49268 h 50403"/>
                  <a:gd name="connsiteX7" fmla="*/ 165164 w 165163"/>
                  <a:gd name="connsiteY7" fmla="*/ 19360 h 50403"/>
                  <a:gd name="connsiteX8" fmla="*/ 164973 w 165163"/>
                  <a:gd name="connsiteY8" fmla="*/ 18883 h 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163" h="50403">
                    <a:moveTo>
                      <a:pt x="164973" y="18883"/>
                    </a:moveTo>
                    <a:cubicBezTo>
                      <a:pt x="153724" y="27465"/>
                      <a:pt x="141227" y="34276"/>
                      <a:pt x="127921" y="39076"/>
                    </a:cubicBezTo>
                    <a:cubicBezTo>
                      <a:pt x="112843" y="42791"/>
                      <a:pt x="97089" y="42791"/>
                      <a:pt x="82010" y="39076"/>
                    </a:cubicBezTo>
                    <a:cubicBezTo>
                      <a:pt x="66885" y="35724"/>
                      <a:pt x="52407" y="29932"/>
                      <a:pt x="39148" y="21931"/>
                    </a:cubicBezTo>
                    <a:cubicBezTo>
                      <a:pt x="27432" y="15073"/>
                      <a:pt x="16574" y="6120"/>
                      <a:pt x="4286" y="310"/>
                    </a:cubicBezTo>
                    <a:cubicBezTo>
                      <a:pt x="1238" y="-1214"/>
                      <a:pt x="-1333" y="3262"/>
                      <a:pt x="762" y="5548"/>
                    </a:cubicBezTo>
                    <a:cubicBezTo>
                      <a:pt x="23336" y="28770"/>
                      <a:pt x="52797" y="44106"/>
                      <a:pt x="84773" y="49268"/>
                    </a:cubicBezTo>
                    <a:cubicBezTo>
                      <a:pt x="114977" y="54202"/>
                      <a:pt x="145533" y="42839"/>
                      <a:pt x="165164" y="19360"/>
                    </a:cubicBezTo>
                    <a:cubicBezTo>
                      <a:pt x="165164" y="19360"/>
                      <a:pt x="165164" y="18788"/>
                      <a:pt x="164973" y="188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C56FDE22-9292-4A23-953F-0E56C74C97B4}"/>
                  </a:ext>
                </a:extLst>
              </p:cNvPr>
              <p:cNvSpPr/>
              <p:nvPr/>
            </p:nvSpPr>
            <p:spPr>
              <a:xfrm>
                <a:off x="8270903" y="2757170"/>
                <a:ext cx="76818" cy="96201"/>
              </a:xfrm>
              <a:custGeom>
                <a:avLst/>
                <a:gdLst>
                  <a:gd name="connsiteX0" fmla="*/ 66055 w 76818"/>
                  <a:gd name="connsiteY0" fmla="*/ 36582 h 96201"/>
                  <a:gd name="connsiteX1" fmla="*/ 7571 w 76818"/>
                  <a:gd name="connsiteY1" fmla="*/ 2387 h 96201"/>
                  <a:gd name="connsiteX2" fmla="*/ 41862 w 76818"/>
                  <a:gd name="connsiteY2" fmla="*/ 94303 h 96201"/>
                  <a:gd name="connsiteX3" fmla="*/ 76390 w 76818"/>
                  <a:gd name="connsiteY3" fmla="*/ 79454 h 96201"/>
                  <a:gd name="connsiteX4" fmla="*/ 76818 w 76818"/>
                  <a:gd name="connsiteY4" fmla="*/ 78301 h 9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18" h="96201">
                    <a:moveTo>
                      <a:pt x="66055" y="36582"/>
                    </a:moveTo>
                    <a:cubicBezTo>
                      <a:pt x="66055" y="36582"/>
                      <a:pt x="29288" y="-11043"/>
                      <a:pt x="7571" y="2387"/>
                    </a:cubicBezTo>
                    <a:cubicBezTo>
                      <a:pt x="-14146" y="15817"/>
                      <a:pt x="15096" y="85826"/>
                      <a:pt x="41862" y="94303"/>
                    </a:cubicBezTo>
                    <a:cubicBezTo>
                      <a:pt x="55492" y="99742"/>
                      <a:pt x="70951" y="93093"/>
                      <a:pt x="76390" y="79454"/>
                    </a:cubicBezTo>
                    <a:cubicBezTo>
                      <a:pt x="76542" y="79073"/>
                      <a:pt x="76685" y="78692"/>
                      <a:pt x="76818" y="78301"/>
                    </a:cubicBezTo>
                    <a:close/>
                  </a:path>
                </a:pathLst>
              </a:custGeom>
              <a:solidFill>
                <a:srgbClr val="EB94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BCB667E3-D195-401D-9A1A-5D4406D531DB}"/>
                  </a:ext>
                </a:extLst>
              </p:cNvPr>
              <p:cNvSpPr/>
              <p:nvPr/>
            </p:nvSpPr>
            <p:spPr>
              <a:xfrm>
                <a:off x="8287333" y="2779846"/>
                <a:ext cx="46320" cy="58999"/>
              </a:xfrm>
              <a:custGeom>
                <a:avLst/>
                <a:gdLst>
                  <a:gd name="connsiteX0" fmla="*/ 0 w 46320"/>
                  <a:gd name="connsiteY0" fmla="*/ 0 h 58999"/>
                  <a:gd name="connsiteX1" fmla="*/ 0 w 46320"/>
                  <a:gd name="connsiteY1" fmla="*/ 667 h 58999"/>
                  <a:gd name="connsiteX2" fmla="*/ 36862 w 46320"/>
                  <a:gd name="connsiteY2" fmla="*/ 41148 h 58999"/>
                  <a:gd name="connsiteX3" fmla="*/ 16431 w 46320"/>
                  <a:gd name="connsiteY3" fmla="*/ 36843 h 58999"/>
                  <a:gd name="connsiteX4" fmla="*/ 14668 w 46320"/>
                  <a:gd name="connsiteY4" fmla="*/ 38195 h 58999"/>
                  <a:gd name="connsiteX5" fmla="*/ 14659 w 46320"/>
                  <a:gd name="connsiteY5" fmla="*/ 39005 h 58999"/>
                  <a:gd name="connsiteX6" fmla="*/ 15240 w 46320"/>
                  <a:gd name="connsiteY6" fmla="*/ 39148 h 58999"/>
                  <a:gd name="connsiteX7" fmla="*/ 33528 w 46320"/>
                  <a:gd name="connsiteY7" fmla="*/ 44006 h 58999"/>
                  <a:gd name="connsiteX8" fmla="*/ 43053 w 46320"/>
                  <a:gd name="connsiteY8" fmla="*/ 58198 h 58999"/>
                  <a:gd name="connsiteX9" fmla="*/ 46196 w 46320"/>
                  <a:gd name="connsiteY9" fmla="*/ 56960 h 58999"/>
                  <a:gd name="connsiteX10" fmla="*/ 46196 w 46320"/>
                  <a:gd name="connsiteY10" fmla="*/ 56960 h 58999"/>
                  <a:gd name="connsiteX11" fmla="*/ 0 w 46320"/>
                  <a:gd name="connsiteY11" fmla="*/ 0 h 5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320" h="58999">
                    <a:moveTo>
                      <a:pt x="0" y="0"/>
                    </a:moveTo>
                    <a:lnTo>
                      <a:pt x="0" y="667"/>
                    </a:lnTo>
                    <a:cubicBezTo>
                      <a:pt x="19050" y="7239"/>
                      <a:pt x="29242" y="23813"/>
                      <a:pt x="36862" y="41148"/>
                    </a:cubicBezTo>
                    <a:cubicBezTo>
                      <a:pt x="32404" y="34319"/>
                      <a:pt x="23260" y="32395"/>
                      <a:pt x="16431" y="36843"/>
                    </a:cubicBezTo>
                    <a:cubicBezTo>
                      <a:pt x="15811" y="37252"/>
                      <a:pt x="15221" y="37700"/>
                      <a:pt x="14668" y="38195"/>
                    </a:cubicBezTo>
                    <a:cubicBezTo>
                      <a:pt x="14440" y="38414"/>
                      <a:pt x="14440" y="38776"/>
                      <a:pt x="14659" y="39005"/>
                    </a:cubicBezTo>
                    <a:cubicBezTo>
                      <a:pt x="14811" y="39157"/>
                      <a:pt x="15040" y="39214"/>
                      <a:pt x="15240" y="39148"/>
                    </a:cubicBezTo>
                    <a:cubicBezTo>
                      <a:pt x="21755" y="36786"/>
                      <a:pt x="29042" y="38719"/>
                      <a:pt x="33528" y="44006"/>
                    </a:cubicBezTo>
                    <a:cubicBezTo>
                      <a:pt x="37214" y="48368"/>
                      <a:pt x="40405" y="53130"/>
                      <a:pt x="43053" y="58198"/>
                    </a:cubicBezTo>
                    <a:cubicBezTo>
                      <a:pt x="44005" y="59817"/>
                      <a:pt x="46958" y="58769"/>
                      <a:pt x="46196" y="56960"/>
                    </a:cubicBezTo>
                    <a:lnTo>
                      <a:pt x="46196" y="56960"/>
                    </a:lnTo>
                    <a:cubicBezTo>
                      <a:pt x="45148" y="32671"/>
                      <a:pt x="25527" y="762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EFEBCD5-17E6-4FE8-8CB0-F799155B286C}"/>
                  </a:ext>
                </a:extLst>
              </p:cNvPr>
              <p:cNvSpPr/>
              <p:nvPr/>
            </p:nvSpPr>
            <p:spPr>
              <a:xfrm>
                <a:off x="8294286" y="2957963"/>
                <a:ext cx="198881" cy="210199"/>
              </a:xfrm>
              <a:custGeom>
                <a:avLst/>
                <a:gdLst>
                  <a:gd name="connsiteX0" fmla="*/ 179546 w 198881"/>
                  <a:gd name="connsiteY0" fmla="*/ 25527 h 210199"/>
                  <a:gd name="connsiteX1" fmla="*/ 142494 w 198881"/>
                  <a:gd name="connsiteY1" fmla="*/ 115062 h 210199"/>
                  <a:gd name="connsiteX2" fmla="*/ 32004 w 198881"/>
                  <a:gd name="connsiteY2" fmla="*/ 0 h 210199"/>
                  <a:gd name="connsiteX3" fmla="*/ 0 w 198881"/>
                  <a:gd name="connsiteY3" fmla="*/ 36100 h 210199"/>
                  <a:gd name="connsiteX4" fmla="*/ 107918 w 198881"/>
                  <a:gd name="connsiteY4" fmla="*/ 209931 h 210199"/>
                  <a:gd name="connsiteX5" fmla="*/ 146018 w 198881"/>
                  <a:gd name="connsiteY5" fmla="*/ 132874 h 210199"/>
                  <a:gd name="connsiteX6" fmla="*/ 198882 w 198881"/>
                  <a:gd name="connsiteY6" fmla="*/ 187452 h 210199"/>
                  <a:gd name="connsiteX7" fmla="*/ 196025 w 198881"/>
                  <a:gd name="connsiteY7" fmla="*/ 52007 h 21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881" h="210199">
                    <a:moveTo>
                      <a:pt x="179546" y="25527"/>
                    </a:moveTo>
                    <a:lnTo>
                      <a:pt x="142494" y="115062"/>
                    </a:lnTo>
                    <a:lnTo>
                      <a:pt x="32004" y="0"/>
                    </a:lnTo>
                    <a:lnTo>
                      <a:pt x="0" y="36100"/>
                    </a:lnTo>
                    <a:cubicBezTo>
                      <a:pt x="0" y="36100"/>
                      <a:pt x="107156" y="218123"/>
                      <a:pt x="107918" y="209931"/>
                    </a:cubicBezTo>
                    <a:lnTo>
                      <a:pt x="146018" y="132874"/>
                    </a:lnTo>
                    <a:lnTo>
                      <a:pt x="198882" y="187452"/>
                    </a:lnTo>
                    <a:lnTo>
                      <a:pt x="196025" y="52007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CC7EF06B-63EC-4005-B84C-EC3F3B29025C}"/>
                  </a:ext>
                </a:extLst>
              </p:cNvPr>
              <p:cNvSpPr/>
              <p:nvPr/>
            </p:nvSpPr>
            <p:spPr>
              <a:xfrm>
                <a:off x="8298851" y="3002629"/>
                <a:ext cx="198016" cy="172601"/>
              </a:xfrm>
              <a:custGeom>
                <a:avLst/>
                <a:gdLst>
                  <a:gd name="connsiteX0" fmla="*/ 196602 w 198016"/>
                  <a:gd name="connsiteY0" fmla="*/ 75730 h 172601"/>
                  <a:gd name="connsiteX1" fmla="*/ 192507 w 198016"/>
                  <a:gd name="connsiteY1" fmla="*/ 8579 h 172601"/>
                  <a:gd name="connsiteX2" fmla="*/ 191078 w 198016"/>
                  <a:gd name="connsiteY2" fmla="*/ 8579 h 172601"/>
                  <a:gd name="connsiteX3" fmla="*/ 191078 w 198016"/>
                  <a:gd name="connsiteY3" fmla="*/ 135928 h 172601"/>
                  <a:gd name="connsiteX4" fmla="*/ 191078 w 198016"/>
                  <a:gd name="connsiteY4" fmla="*/ 135928 h 172601"/>
                  <a:gd name="connsiteX5" fmla="*/ 141643 w 198016"/>
                  <a:gd name="connsiteY5" fmla="*/ 88303 h 172601"/>
                  <a:gd name="connsiteX6" fmla="*/ 103543 w 198016"/>
                  <a:gd name="connsiteY6" fmla="*/ 161741 h 172601"/>
                  <a:gd name="connsiteX7" fmla="*/ 1435 w 198016"/>
                  <a:gd name="connsiteY7" fmla="*/ 387 h 172601"/>
                  <a:gd name="connsiteX8" fmla="*/ 387 w 198016"/>
                  <a:gd name="connsiteY8" fmla="*/ 102 h 172601"/>
                  <a:gd name="connsiteX9" fmla="*/ 102 w 198016"/>
                  <a:gd name="connsiteY9" fmla="*/ 1149 h 172601"/>
                  <a:gd name="connsiteX10" fmla="*/ 102400 w 198016"/>
                  <a:gd name="connsiteY10" fmla="*/ 172599 h 172601"/>
                  <a:gd name="connsiteX11" fmla="*/ 142119 w 198016"/>
                  <a:gd name="connsiteY11" fmla="*/ 91065 h 172601"/>
                  <a:gd name="connsiteX12" fmla="*/ 197364 w 198016"/>
                  <a:gd name="connsiteY12" fmla="*/ 149168 h 172601"/>
                  <a:gd name="connsiteX13" fmla="*/ 196602 w 198016"/>
                  <a:gd name="connsiteY13" fmla="*/ 75730 h 17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016" h="172601">
                    <a:moveTo>
                      <a:pt x="196602" y="75730"/>
                    </a:moveTo>
                    <a:cubicBezTo>
                      <a:pt x="195364" y="53442"/>
                      <a:pt x="194793" y="30867"/>
                      <a:pt x="192507" y="8579"/>
                    </a:cubicBezTo>
                    <a:cubicBezTo>
                      <a:pt x="192507" y="7817"/>
                      <a:pt x="191268" y="7436"/>
                      <a:pt x="191078" y="8579"/>
                    </a:cubicBezTo>
                    <a:cubicBezTo>
                      <a:pt x="186315" y="30105"/>
                      <a:pt x="191078" y="115449"/>
                      <a:pt x="191078" y="135928"/>
                    </a:cubicBezTo>
                    <a:lnTo>
                      <a:pt x="191078" y="135928"/>
                    </a:lnTo>
                    <a:cubicBezTo>
                      <a:pt x="188887" y="133547"/>
                      <a:pt x="142119" y="88303"/>
                      <a:pt x="141643" y="88303"/>
                    </a:cubicBezTo>
                    <a:cubicBezTo>
                      <a:pt x="133452" y="100495"/>
                      <a:pt x="105639" y="156693"/>
                      <a:pt x="103543" y="161741"/>
                    </a:cubicBezTo>
                    <a:cubicBezTo>
                      <a:pt x="86589" y="133166"/>
                      <a:pt x="21628" y="27724"/>
                      <a:pt x="1435" y="387"/>
                    </a:cubicBezTo>
                    <a:cubicBezTo>
                      <a:pt x="1226" y="16"/>
                      <a:pt x="759" y="-108"/>
                      <a:pt x="387" y="102"/>
                    </a:cubicBezTo>
                    <a:cubicBezTo>
                      <a:pt x="16" y="311"/>
                      <a:pt x="-108" y="778"/>
                      <a:pt x="102" y="1149"/>
                    </a:cubicBezTo>
                    <a:cubicBezTo>
                      <a:pt x="15056" y="31629"/>
                      <a:pt x="101067" y="173171"/>
                      <a:pt x="102400" y="172599"/>
                    </a:cubicBezTo>
                    <a:cubicBezTo>
                      <a:pt x="117059" y="146139"/>
                      <a:pt x="130318" y="118916"/>
                      <a:pt x="142119" y="91065"/>
                    </a:cubicBezTo>
                    <a:cubicBezTo>
                      <a:pt x="150025" y="100590"/>
                      <a:pt x="197174" y="152502"/>
                      <a:pt x="197364" y="149168"/>
                    </a:cubicBezTo>
                    <a:cubicBezTo>
                      <a:pt x="198441" y="124689"/>
                      <a:pt x="198184" y="100181"/>
                      <a:pt x="196602" y="757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2" name="组合 541">
              <a:extLst>
                <a:ext uri="{FF2B5EF4-FFF2-40B4-BE49-F238E27FC236}">
                  <a16:creationId xmlns:a16="http://schemas.microsoft.com/office/drawing/2014/main" id="{429F184F-ADA1-43BA-BE57-FA91F437B6D1}"/>
                </a:ext>
              </a:extLst>
            </p:cNvPr>
            <p:cNvGrpSpPr/>
            <p:nvPr/>
          </p:nvGrpSpPr>
          <p:grpSpPr>
            <a:xfrm>
              <a:off x="10532833" y="3941206"/>
              <a:ext cx="1274756" cy="2470920"/>
              <a:chOff x="10194899" y="3504257"/>
              <a:chExt cx="1274756" cy="2470920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814E63F4-4F6F-477E-852C-14A7871B8214}"/>
                  </a:ext>
                </a:extLst>
              </p:cNvPr>
              <p:cNvSpPr/>
              <p:nvPr/>
            </p:nvSpPr>
            <p:spPr>
              <a:xfrm>
                <a:off x="10250889" y="5741861"/>
                <a:ext cx="1218766" cy="233316"/>
              </a:xfrm>
              <a:custGeom>
                <a:avLst/>
                <a:gdLst>
                  <a:gd name="connsiteX0" fmla="*/ 1067753 w 1067752"/>
                  <a:gd name="connsiteY0" fmla="*/ 102203 h 204406"/>
                  <a:gd name="connsiteX1" fmla="*/ 533876 w 1067752"/>
                  <a:gd name="connsiteY1" fmla="*/ 204407 h 204406"/>
                  <a:gd name="connsiteX2" fmla="*/ 0 w 1067752"/>
                  <a:gd name="connsiteY2" fmla="*/ 102203 h 204406"/>
                  <a:gd name="connsiteX3" fmla="*/ 533876 w 1067752"/>
                  <a:gd name="connsiteY3" fmla="*/ 0 h 204406"/>
                  <a:gd name="connsiteX4" fmla="*/ 1067753 w 1067752"/>
                  <a:gd name="connsiteY4" fmla="*/ 102203 h 204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7752" h="204406">
                    <a:moveTo>
                      <a:pt x="1067753" y="102203"/>
                    </a:moveTo>
                    <a:cubicBezTo>
                      <a:pt x="1067753" y="158649"/>
                      <a:pt x="828728" y="204407"/>
                      <a:pt x="533876" y="204407"/>
                    </a:cubicBezTo>
                    <a:cubicBezTo>
                      <a:pt x="239025" y="204407"/>
                      <a:pt x="0" y="158649"/>
                      <a:pt x="0" y="102203"/>
                    </a:cubicBezTo>
                    <a:cubicBezTo>
                      <a:pt x="0" y="45758"/>
                      <a:pt x="239025" y="0"/>
                      <a:pt x="533876" y="0"/>
                    </a:cubicBezTo>
                    <a:cubicBezTo>
                      <a:pt x="828728" y="0"/>
                      <a:pt x="1067753" y="45758"/>
                      <a:pt x="1067753" y="102203"/>
                    </a:cubicBezTo>
                    <a:close/>
                  </a:path>
                </a:pathLst>
              </a:custGeom>
              <a:solidFill>
                <a:srgbClr val="EBEBEB">
                  <a:alpha val="2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521" name="图形 85">
                <a:extLst>
                  <a:ext uri="{FF2B5EF4-FFF2-40B4-BE49-F238E27FC236}">
                    <a16:creationId xmlns:a16="http://schemas.microsoft.com/office/drawing/2014/main" id="{041E13EC-5D63-4136-9E11-3449C4DCA573}"/>
                  </a:ext>
                </a:extLst>
              </p:cNvPr>
              <p:cNvGrpSpPr/>
              <p:nvPr/>
            </p:nvGrpSpPr>
            <p:grpSpPr>
              <a:xfrm>
                <a:off x="10194899" y="3504257"/>
                <a:ext cx="1195281" cy="2337192"/>
                <a:chOff x="10244339" y="3816253"/>
                <a:chExt cx="1047176" cy="2047596"/>
              </a:xfrm>
            </p:grpSpPr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6BCB0C46-4334-478F-B03E-AD7F020B94DA}"/>
                    </a:ext>
                  </a:extLst>
                </p:cNvPr>
                <p:cNvSpPr/>
                <p:nvPr/>
              </p:nvSpPr>
              <p:spPr>
                <a:xfrm>
                  <a:off x="10631708" y="3816253"/>
                  <a:ext cx="210634" cy="1646872"/>
                </a:xfrm>
                <a:custGeom>
                  <a:avLst/>
                  <a:gdLst>
                    <a:gd name="connsiteX0" fmla="*/ 208325 w 210634"/>
                    <a:gd name="connsiteY0" fmla="*/ 1328651 h 1646872"/>
                    <a:gd name="connsiteX1" fmla="*/ 203943 w 210634"/>
                    <a:gd name="connsiteY1" fmla="*/ 1009373 h 1646872"/>
                    <a:gd name="connsiteX2" fmla="*/ 103931 w 210634"/>
                    <a:gd name="connsiteY2" fmla="*/ 359101 h 1646872"/>
                    <a:gd name="connsiteX3" fmla="*/ 5919 w 210634"/>
                    <a:gd name="connsiteY3" fmla="*/ 2199 h 1646872"/>
                    <a:gd name="connsiteX4" fmla="*/ 108 w 210634"/>
                    <a:gd name="connsiteY4" fmla="*/ 3342 h 1646872"/>
                    <a:gd name="connsiteX5" fmla="*/ 195752 w 210634"/>
                    <a:gd name="connsiteY5" fmla="*/ 1283026 h 1646872"/>
                    <a:gd name="connsiteX6" fmla="*/ 168510 w 210634"/>
                    <a:gd name="connsiteY6" fmla="*/ 1643738 h 1646872"/>
                    <a:gd name="connsiteX7" fmla="*/ 174225 w 210634"/>
                    <a:gd name="connsiteY7" fmla="*/ 1644976 h 1646872"/>
                    <a:gd name="connsiteX8" fmla="*/ 208325 w 210634"/>
                    <a:gd name="connsiteY8" fmla="*/ 1328651 h 164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634" h="1646872">
                      <a:moveTo>
                        <a:pt x="208325" y="1328651"/>
                      </a:moveTo>
                      <a:cubicBezTo>
                        <a:pt x="212487" y="1222219"/>
                        <a:pt x="211020" y="1115643"/>
                        <a:pt x="203943" y="1009373"/>
                      </a:cubicBezTo>
                      <a:cubicBezTo>
                        <a:pt x="188227" y="790269"/>
                        <a:pt x="154785" y="572804"/>
                        <a:pt x="103931" y="359101"/>
                      </a:cubicBezTo>
                      <a:cubicBezTo>
                        <a:pt x="76022" y="238705"/>
                        <a:pt x="41637" y="120405"/>
                        <a:pt x="5919" y="2199"/>
                      </a:cubicBezTo>
                      <a:cubicBezTo>
                        <a:pt x="4776" y="-1325"/>
                        <a:pt x="-844" y="-372"/>
                        <a:pt x="108" y="3342"/>
                      </a:cubicBezTo>
                      <a:cubicBezTo>
                        <a:pt x="110789" y="419966"/>
                        <a:pt x="201562" y="849543"/>
                        <a:pt x="195752" y="1283026"/>
                      </a:cubicBezTo>
                      <a:cubicBezTo>
                        <a:pt x="194037" y="1404279"/>
                        <a:pt x="179940" y="1523342"/>
                        <a:pt x="168510" y="1643738"/>
                      </a:cubicBezTo>
                      <a:cubicBezTo>
                        <a:pt x="168510" y="1646976"/>
                        <a:pt x="173463" y="1648215"/>
                        <a:pt x="174225" y="1644976"/>
                      </a:cubicBezTo>
                      <a:cubicBezTo>
                        <a:pt x="196609" y="1541916"/>
                        <a:pt x="204038" y="1433902"/>
                        <a:pt x="208325" y="132865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295123D4-4F1B-4983-A987-23E2C95E0E69}"/>
                    </a:ext>
                  </a:extLst>
                </p:cNvPr>
                <p:cNvSpPr/>
                <p:nvPr/>
              </p:nvSpPr>
              <p:spPr>
                <a:xfrm>
                  <a:off x="10496228" y="3819595"/>
                  <a:ext cx="331065" cy="1217104"/>
                </a:xfrm>
                <a:custGeom>
                  <a:avLst/>
                  <a:gdLst>
                    <a:gd name="connsiteX0" fmla="*/ 135588 w 331065"/>
                    <a:gd name="connsiteY0" fmla="*/ 0 h 1217104"/>
                    <a:gd name="connsiteX1" fmla="*/ 5477 w 331065"/>
                    <a:gd name="connsiteY1" fmla="*/ 525494 h 1217104"/>
                    <a:gd name="connsiteX2" fmla="*/ 120348 w 331065"/>
                    <a:gd name="connsiteY2" fmla="*/ 646843 h 1217104"/>
                    <a:gd name="connsiteX3" fmla="*/ 89487 w 331065"/>
                    <a:gd name="connsiteY3" fmla="*/ 930592 h 1217104"/>
                    <a:gd name="connsiteX4" fmla="*/ 330946 w 331065"/>
                    <a:gd name="connsiteY4" fmla="*/ 1217105 h 1217104"/>
                    <a:gd name="connsiteX5" fmla="*/ 135588 w 331065"/>
                    <a:gd name="connsiteY5" fmla="*/ 0 h 1217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1065" h="1217104">
                      <a:moveTo>
                        <a:pt x="135588" y="0"/>
                      </a:moveTo>
                      <a:cubicBezTo>
                        <a:pt x="135588" y="0"/>
                        <a:pt x="-32052" y="425482"/>
                        <a:pt x="5477" y="525494"/>
                      </a:cubicBezTo>
                      <a:cubicBezTo>
                        <a:pt x="43005" y="625507"/>
                        <a:pt x="120348" y="646843"/>
                        <a:pt x="120348" y="646843"/>
                      </a:cubicBezTo>
                      <a:cubicBezTo>
                        <a:pt x="120348" y="646843"/>
                        <a:pt x="17859" y="793242"/>
                        <a:pt x="89487" y="930592"/>
                      </a:cubicBezTo>
                      <a:cubicBezTo>
                        <a:pt x="161115" y="1067943"/>
                        <a:pt x="320373" y="1061371"/>
                        <a:pt x="330946" y="1217105"/>
                      </a:cubicBezTo>
                      <a:cubicBezTo>
                        <a:pt x="331232" y="1217105"/>
                        <a:pt x="339899" y="566071"/>
                        <a:pt x="135588" y="0"/>
                      </a:cubicBezTo>
                      <a:close/>
                    </a:path>
                  </a:pathLst>
                </a:custGeom>
                <a:solidFill>
                  <a:srgbClr val="70AD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8B0278EF-207E-40C2-8653-717A431C66A1}"/>
                    </a:ext>
                  </a:extLst>
                </p:cNvPr>
                <p:cNvSpPr/>
                <p:nvPr/>
              </p:nvSpPr>
              <p:spPr>
                <a:xfrm>
                  <a:off x="10607790" y="3909129"/>
                  <a:ext cx="209477" cy="971372"/>
                </a:xfrm>
                <a:custGeom>
                  <a:avLst/>
                  <a:gdLst>
                    <a:gd name="connsiteX0" fmla="*/ 201191 w 209477"/>
                    <a:gd name="connsiteY0" fmla="*/ 858774 h 971372"/>
                    <a:gd name="connsiteX1" fmla="*/ 201191 w 209477"/>
                    <a:gd name="connsiteY1" fmla="*/ 856488 h 971372"/>
                    <a:gd name="connsiteX2" fmla="*/ 38599 w 209477"/>
                    <a:gd name="connsiteY2" fmla="*/ 667 h 971372"/>
                    <a:gd name="connsiteX3" fmla="*/ 37933 w 209477"/>
                    <a:gd name="connsiteY3" fmla="*/ 0 h 971372"/>
                    <a:gd name="connsiteX4" fmla="*/ 37266 w 209477"/>
                    <a:gd name="connsiteY4" fmla="*/ 667 h 971372"/>
                    <a:gd name="connsiteX5" fmla="*/ 125277 w 209477"/>
                    <a:gd name="connsiteY5" fmla="*/ 376047 h 971372"/>
                    <a:gd name="connsiteX6" fmla="*/ 45267 w 209477"/>
                    <a:gd name="connsiteY6" fmla="*/ 331375 h 971372"/>
                    <a:gd name="connsiteX7" fmla="*/ 45267 w 209477"/>
                    <a:gd name="connsiteY7" fmla="*/ 332232 h 971372"/>
                    <a:gd name="connsiteX8" fmla="*/ 127849 w 209477"/>
                    <a:gd name="connsiteY8" fmla="*/ 387477 h 971372"/>
                    <a:gd name="connsiteX9" fmla="*/ 142136 w 209477"/>
                    <a:gd name="connsiteY9" fmla="*/ 461486 h 971372"/>
                    <a:gd name="connsiteX10" fmla="*/ 690 w 209477"/>
                    <a:gd name="connsiteY10" fmla="*/ 379095 h 971372"/>
                    <a:gd name="connsiteX11" fmla="*/ 690 w 209477"/>
                    <a:gd name="connsiteY11" fmla="*/ 380238 h 971372"/>
                    <a:gd name="connsiteX12" fmla="*/ 145470 w 209477"/>
                    <a:gd name="connsiteY12" fmla="*/ 477393 h 971372"/>
                    <a:gd name="connsiteX13" fmla="*/ 179093 w 209477"/>
                    <a:gd name="connsiteY13" fmla="*/ 689896 h 971372"/>
                    <a:gd name="connsiteX14" fmla="*/ 79176 w 209477"/>
                    <a:gd name="connsiteY14" fmla="*/ 632746 h 971372"/>
                    <a:gd name="connsiteX15" fmla="*/ 78509 w 209477"/>
                    <a:gd name="connsiteY15" fmla="*/ 634555 h 971372"/>
                    <a:gd name="connsiteX16" fmla="*/ 178998 w 209477"/>
                    <a:gd name="connsiteY16" fmla="*/ 699516 h 971372"/>
                    <a:gd name="connsiteX17" fmla="*/ 179665 w 209477"/>
                    <a:gd name="connsiteY17" fmla="*/ 699992 h 971372"/>
                    <a:gd name="connsiteX18" fmla="*/ 189190 w 209477"/>
                    <a:gd name="connsiteY18" fmla="*/ 775049 h 971372"/>
                    <a:gd name="connsiteX19" fmla="*/ 119181 w 209477"/>
                    <a:gd name="connsiteY19" fmla="*/ 732854 h 971372"/>
                    <a:gd name="connsiteX20" fmla="*/ 119181 w 209477"/>
                    <a:gd name="connsiteY20" fmla="*/ 733901 h 971372"/>
                    <a:gd name="connsiteX21" fmla="*/ 189285 w 209477"/>
                    <a:gd name="connsiteY21" fmla="*/ 780288 h 971372"/>
                    <a:gd name="connsiteX22" fmla="*/ 190237 w 209477"/>
                    <a:gd name="connsiteY22" fmla="*/ 780288 h 971372"/>
                    <a:gd name="connsiteX23" fmla="*/ 198238 w 209477"/>
                    <a:gd name="connsiteY23" fmla="*/ 851821 h 971372"/>
                    <a:gd name="connsiteX24" fmla="*/ 56030 w 209477"/>
                    <a:gd name="connsiteY24" fmla="*/ 750284 h 971372"/>
                    <a:gd name="connsiteX25" fmla="*/ 55459 w 209477"/>
                    <a:gd name="connsiteY25" fmla="*/ 751999 h 971372"/>
                    <a:gd name="connsiteX26" fmla="*/ 195571 w 209477"/>
                    <a:gd name="connsiteY26" fmla="*/ 859822 h 971372"/>
                    <a:gd name="connsiteX27" fmla="*/ 199096 w 209477"/>
                    <a:gd name="connsiteY27" fmla="*/ 860965 h 971372"/>
                    <a:gd name="connsiteX28" fmla="*/ 208621 w 209477"/>
                    <a:gd name="connsiteY28" fmla="*/ 970979 h 971372"/>
                    <a:gd name="connsiteX29" fmla="*/ 209478 w 209477"/>
                    <a:gd name="connsiteY29" fmla="*/ 970979 h 971372"/>
                    <a:gd name="connsiteX30" fmla="*/ 201191 w 209477"/>
                    <a:gd name="connsiteY30" fmla="*/ 858774 h 971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09477" h="971372">
                      <a:moveTo>
                        <a:pt x="201191" y="858774"/>
                      </a:moveTo>
                      <a:cubicBezTo>
                        <a:pt x="201477" y="858041"/>
                        <a:pt x="201477" y="857222"/>
                        <a:pt x="201191" y="856488"/>
                      </a:cubicBezTo>
                      <a:cubicBezTo>
                        <a:pt x="177664" y="567214"/>
                        <a:pt x="126325" y="278797"/>
                        <a:pt x="38599" y="667"/>
                      </a:cubicBezTo>
                      <a:cubicBezTo>
                        <a:pt x="38599" y="295"/>
                        <a:pt x="38304" y="0"/>
                        <a:pt x="37933" y="0"/>
                      </a:cubicBezTo>
                      <a:cubicBezTo>
                        <a:pt x="37561" y="0"/>
                        <a:pt x="37266" y="295"/>
                        <a:pt x="37266" y="667"/>
                      </a:cubicBezTo>
                      <a:cubicBezTo>
                        <a:pt x="70537" y="125063"/>
                        <a:pt x="99874" y="250193"/>
                        <a:pt x="125277" y="376047"/>
                      </a:cubicBezTo>
                      <a:cubicBezTo>
                        <a:pt x="102750" y="354711"/>
                        <a:pt x="75252" y="339357"/>
                        <a:pt x="45267" y="331375"/>
                      </a:cubicBezTo>
                      <a:cubicBezTo>
                        <a:pt x="44695" y="331375"/>
                        <a:pt x="44410" y="332042"/>
                        <a:pt x="45267" y="332232"/>
                      </a:cubicBezTo>
                      <a:cubicBezTo>
                        <a:pt x="76223" y="345662"/>
                        <a:pt x="105941" y="360807"/>
                        <a:pt x="127849" y="387477"/>
                      </a:cubicBezTo>
                      <a:cubicBezTo>
                        <a:pt x="132802" y="412175"/>
                        <a:pt x="137564" y="436845"/>
                        <a:pt x="142136" y="461486"/>
                      </a:cubicBezTo>
                      <a:cubicBezTo>
                        <a:pt x="104608" y="419671"/>
                        <a:pt x="52696" y="398907"/>
                        <a:pt x="690" y="379095"/>
                      </a:cubicBezTo>
                      <a:cubicBezTo>
                        <a:pt x="23" y="379095"/>
                        <a:pt x="-453" y="379952"/>
                        <a:pt x="690" y="380238"/>
                      </a:cubicBezTo>
                      <a:cubicBezTo>
                        <a:pt x="54792" y="402336"/>
                        <a:pt x="108703" y="430721"/>
                        <a:pt x="145470" y="477393"/>
                      </a:cubicBezTo>
                      <a:cubicBezTo>
                        <a:pt x="158167" y="548002"/>
                        <a:pt x="169378" y="618839"/>
                        <a:pt x="179093" y="689896"/>
                      </a:cubicBezTo>
                      <a:cubicBezTo>
                        <a:pt x="152004" y="661606"/>
                        <a:pt x="117295" y="641756"/>
                        <a:pt x="79176" y="632746"/>
                      </a:cubicBezTo>
                      <a:cubicBezTo>
                        <a:pt x="77938" y="632746"/>
                        <a:pt x="77366" y="634270"/>
                        <a:pt x="78509" y="634555"/>
                      </a:cubicBezTo>
                      <a:cubicBezTo>
                        <a:pt x="117552" y="646090"/>
                        <a:pt x="152452" y="668646"/>
                        <a:pt x="178998" y="699516"/>
                      </a:cubicBezTo>
                      <a:lnTo>
                        <a:pt x="179665" y="699992"/>
                      </a:lnTo>
                      <a:cubicBezTo>
                        <a:pt x="182970" y="724948"/>
                        <a:pt x="186142" y="749970"/>
                        <a:pt x="189190" y="775049"/>
                      </a:cubicBezTo>
                      <a:cubicBezTo>
                        <a:pt x="168254" y="757342"/>
                        <a:pt x="144613" y="743093"/>
                        <a:pt x="119181" y="732854"/>
                      </a:cubicBezTo>
                      <a:cubicBezTo>
                        <a:pt x="118514" y="732854"/>
                        <a:pt x="118133" y="733615"/>
                        <a:pt x="119181" y="733901"/>
                      </a:cubicBezTo>
                      <a:cubicBezTo>
                        <a:pt x="145098" y="745112"/>
                        <a:pt x="168835" y="760819"/>
                        <a:pt x="189285" y="780288"/>
                      </a:cubicBezTo>
                      <a:cubicBezTo>
                        <a:pt x="189599" y="780345"/>
                        <a:pt x="189923" y="780345"/>
                        <a:pt x="190237" y="780288"/>
                      </a:cubicBezTo>
                      <a:cubicBezTo>
                        <a:pt x="193000" y="804101"/>
                        <a:pt x="195762" y="827913"/>
                        <a:pt x="198238" y="851821"/>
                      </a:cubicBezTo>
                      <a:cubicBezTo>
                        <a:pt x="160434" y="806225"/>
                        <a:pt x="111437" y="771230"/>
                        <a:pt x="56030" y="750284"/>
                      </a:cubicBezTo>
                      <a:cubicBezTo>
                        <a:pt x="54982" y="750284"/>
                        <a:pt x="54411" y="751618"/>
                        <a:pt x="55459" y="751999"/>
                      </a:cubicBezTo>
                      <a:cubicBezTo>
                        <a:pt x="110161" y="776145"/>
                        <a:pt x="158224" y="813130"/>
                        <a:pt x="195571" y="859822"/>
                      </a:cubicBezTo>
                      <a:cubicBezTo>
                        <a:pt x="196333" y="860984"/>
                        <a:pt x="197800" y="861460"/>
                        <a:pt x="199096" y="860965"/>
                      </a:cubicBezTo>
                      <a:cubicBezTo>
                        <a:pt x="202715" y="897541"/>
                        <a:pt x="205887" y="934212"/>
                        <a:pt x="208621" y="970979"/>
                      </a:cubicBezTo>
                      <a:cubicBezTo>
                        <a:pt x="208621" y="971455"/>
                        <a:pt x="209478" y="971550"/>
                        <a:pt x="209478" y="970979"/>
                      </a:cubicBezTo>
                      <a:cubicBezTo>
                        <a:pt x="207068" y="933764"/>
                        <a:pt x="204306" y="896369"/>
                        <a:pt x="201191" y="8587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9033A926-3DB2-4BFD-AD57-210A3693799E}"/>
                    </a:ext>
                  </a:extLst>
                </p:cNvPr>
                <p:cNvSpPr/>
                <p:nvPr/>
              </p:nvSpPr>
              <p:spPr>
                <a:xfrm>
                  <a:off x="10572705" y="4167591"/>
                  <a:ext cx="102188" cy="33925"/>
                </a:xfrm>
                <a:custGeom>
                  <a:avLst/>
                  <a:gdLst>
                    <a:gd name="connsiteX0" fmla="*/ 101593 w 102188"/>
                    <a:gd name="connsiteY0" fmla="*/ 31479 h 33925"/>
                    <a:gd name="connsiteX1" fmla="*/ 913 w 102188"/>
                    <a:gd name="connsiteY1" fmla="*/ 47 h 33925"/>
                    <a:gd name="connsiteX2" fmla="*/ 47 w 102188"/>
                    <a:gd name="connsiteY2" fmla="*/ 418 h 33925"/>
                    <a:gd name="connsiteX3" fmla="*/ 418 w 102188"/>
                    <a:gd name="connsiteY3" fmla="*/ 1285 h 33925"/>
                    <a:gd name="connsiteX4" fmla="*/ 913 w 102188"/>
                    <a:gd name="connsiteY4" fmla="*/ 1285 h 33925"/>
                    <a:gd name="connsiteX5" fmla="*/ 100450 w 102188"/>
                    <a:gd name="connsiteY5" fmla="*/ 33860 h 33925"/>
                    <a:gd name="connsiteX6" fmla="*/ 102126 w 102188"/>
                    <a:gd name="connsiteY6" fmla="*/ 32993 h 33925"/>
                    <a:gd name="connsiteX7" fmla="*/ 101593 w 102188"/>
                    <a:gd name="connsiteY7" fmla="*/ 31479 h 3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188" h="33925">
                      <a:moveTo>
                        <a:pt x="101593" y="31479"/>
                      </a:moveTo>
                      <a:cubicBezTo>
                        <a:pt x="71275" y="12562"/>
                        <a:pt x="36613" y="1742"/>
                        <a:pt x="913" y="47"/>
                      </a:cubicBezTo>
                      <a:cubicBezTo>
                        <a:pt x="570" y="-87"/>
                        <a:pt x="180" y="75"/>
                        <a:pt x="47" y="418"/>
                      </a:cubicBezTo>
                      <a:cubicBezTo>
                        <a:pt x="-87" y="761"/>
                        <a:pt x="75" y="1151"/>
                        <a:pt x="418" y="1285"/>
                      </a:cubicBezTo>
                      <a:cubicBezTo>
                        <a:pt x="580" y="1351"/>
                        <a:pt x="752" y="1351"/>
                        <a:pt x="913" y="1285"/>
                      </a:cubicBezTo>
                      <a:cubicBezTo>
                        <a:pt x="35375" y="7743"/>
                        <a:pt x="68836" y="18696"/>
                        <a:pt x="100450" y="33860"/>
                      </a:cubicBezTo>
                      <a:cubicBezTo>
                        <a:pt x="101154" y="34089"/>
                        <a:pt x="101897" y="33698"/>
                        <a:pt x="102126" y="32993"/>
                      </a:cubicBezTo>
                      <a:cubicBezTo>
                        <a:pt x="102307" y="32432"/>
                        <a:pt x="102088" y="31812"/>
                        <a:pt x="101593" y="3147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D1BA28FE-8908-4979-951C-BD652F3CF61D}"/>
                    </a:ext>
                  </a:extLst>
                </p:cNvPr>
                <p:cNvSpPr/>
                <p:nvPr/>
              </p:nvSpPr>
              <p:spPr>
                <a:xfrm>
                  <a:off x="10618373" y="4623123"/>
                  <a:ext cx="76722" cy="27800"/>
                </a:xfrm>
                <a:custGeom>
                  <a:avLst/>
                  <a:gdLst>
                    <a:gd name="connsiteX0" fmla="*/ 76308 w 76722"/>
                    <a:gd name="connsiteY0" fmla="*/ 25908 h 27800"/>
                    <a:gd name="connsiteX1" fmla="*/ 679 w 76722"/>
                    <a:gd name="connsiteY1" fmla="*/ 0 h 27800"/>
                    <a:gd name="connsiteX2" fmla="*/ 679 w 76722"/>
                    <a:gd name="connsiteY2" fmla="*/ 1429 h 27800"/>
                    <a:gd name="connsiteX3" fmla="*/ 75450 w 76722"/>
                    <a:gd name="connsiteY3" fmla="*/ 27718 h 27800"/>
                    <a:gd name="connsiteX4" fmla="*/ 76308 w 76722"/>
                    <a:gd name="connsiteY4" fmla="*/ 25908 h 27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722" h="27800">
                      <a:moveTo>
                        <a:pt x="76308" y="25908"/>
                      </a:moveTo>
                      <a:cubicBezTo>
                        <a:pt x="52962" y="12573"/>
                        <a:pt x="27302" y="3781"/>
                        <a:pt x="679" y="0"/>
                      </a:cubicBezTo>
                      <a:cubicBezTo>
                        <a:pt x="-178" y="0"/>
                        <a:pt x="-273" y="1334"/>
                        <a:pt x="679" y="1429"/>
                      </a:cubicBezTo>
                      <a:cubicBezTo>
                        <a:pt x="26721" y="6620"/>
                        <a:pt x="51886" y="15478"/>
                        <a:pt x="75450" y="27718"/>
                      </a:cubicBezTo>
                      <a:cubicBezTo>
                        <a:pt x="76403" y="28194"/>
                        <a:pt x="77260" y="26479"/>
                        <a:pt x="76308" y="2590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BFB8F52F-8F85-4CE6-9478-3689C7C54B73}"/>
                    </a:ext>
                  </a:extLst>
                </p:cNvPr>
                <p:cNvSpPr/>
                <p:nvPr/>
              </p:nvSpPr>
              <p:spPr>
                <a:xfrm>
                  <a:off x="10848900" y="4351237"/>
                  <a:ext cx="438308" cy="1265542"/>
                </a:xfrm>
                <a:custGeom>
                  <a:avLst/>
                  <a:gdLst>
                    <a:gd name="connsiteX0" fmla="*/ 431759 w 438308"/>
                    <a:gd name="connsiteY0" fmla="*/ 805 h 1265542"/>
                    <a:gd name="connsiteX1" fmla="*/ 237734 w 438308"/>
                    <a:gd name="connsiteY1" fmla="*/ 170350 h 1265542"/>
                    <a:gd name="connsiteX2" fmla="*/ 101622 w 438308"/>
                    <a:gd name="connsiteY2" fmla="*/ 401141 h 1265542"/>
                    <a:gd name="connsiteX3" fmla="*/ 276 w 438308"/>
                    <a:gd name="connsiteY3" fmla="*/ 952733 h 1265542"/>
                    <a:gd name="connsiteX4" fmla="*/ 30185 w 438308"/>
                    <a:gd name="connsiteY4" fmla="*/ 1263153 h 1265542"/>
                    <a:gd name="connsiteX5" fmla="*/ 33661 w 438308"/>
                    <a:gd name="connsiteY5" fmla="*/ 1265487 h 1265542"/>
                    <a:gd name="connsiteX6" fmla="*/ 35995 w 438308"/>
                    <a:gd name="connsiteY6" fmla="*/ 1262010 h 1265542"/>
                    <a:gd name="connsiteX7" fmla="*/ 39043 w 438308"/>
                    <a:gd name="connsiteY7" fmla="*/ 719561 h 1265542"/>
                    <a:gd name="connsiteX8" fmla="*/ 224971 w 438308"/>
                    <a:gd name="connsiteY8" fmla="*/ 209021 h 1265542"/>
                    <a:gd name="connsiteX9" fmla="*/ 436902 w 438308"/>
                    <a:gd name="connsiteY9" fmla="*/ 6520 h 1265542"/>
                    <a:gd name="connsiteX10" fmla="*/ 431759 w 438308"/>
                    <a:gd name="connsiteY10" fmla="*/ 805 h 126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38308" h="1265542">
                      <a:moveTo>
                        <a:pt x="431759" y="805"/>
                      </a:moveTo>
                      <a:cubicBezTo>
                        <a:pt x="360893" y="49820"/>
                        <a:pt x="295808" y="106694"/>
                        <a:pt x="237734" y="170350"/>
                      </a:cubicBezTo>
                      <a:cubicBezTo>
                        <a:pt x="177879" y="237758"/>
                        <a:pt x="131655" y="316139"/>
                        <a:pt x="101622" y="401141"/>
                      </a:cubicBezTo>
                      <a:cubicBezTo>
                        <a:pt x="38033" y="578258"/>
                        <a:pt x="3800" y="764577"/>
                        <a:pt x="276" y="952733"/>
                      </a:cubicBezTo>
                      <a:cubicBezTo>
                        <a:pt x="-1838" y="1057013"/>
                        <a:pt x="8191" y="1161188"/>
                        <a:pt x="30185" y="1263153"/>
                      </a:cubicBezTo>
                      <a:cubicBezTo>
                        <a:pt x="30499" y="1264753"/>
                        <a:pt x="32061" y="1265801"/>
                        <a:pt x="33661" y="1265487"/>
                      </a:cubicBezTo>
                      <a:cubicBezTo>
                        <a:pt x="35262" y="1265172"/>
                        <a:pt x="36309" y="1263610"/>
                        <a:pt x="35995" y="1262010"/>
                      </a:cubicBezTo>
                      <a:cubicBezTo>
                        <a:pt x="8620" y="1082150"/>
                        <a:pt x="9649" y="899108"/>
                        <a:pt x="39043" y="719561"/>
                      </a:cubicBezTo>
                      <a:cubicBezTo>
                        <a:pt x="67618" y="543539"/>
                        <a:pt x="113052" y="352087"/>
                        <a:pt x="224971" y="209021"/>
                      </a:cubicBezTo>
                      <a:cubicBezTo>
                        <a:pt x="285836" y="131107"/>
                        <a:pt x="361845" y="69861"/>
                        <a:pt x="436902" y="6520"/>
                      </a:cubicBezTo>
                      <a:cubicBezTo>
                        <a:pt x="440807" y="3376"/>
                        <a:pt x="435759" y="-2053"/>
                        <a:pt x="431759" y="80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9BFDF3D7-2C78-49BC-BABE-C2830FC3E3DB}"/>
                    </a:ext>
                  </a:extLst>
                </p:cNvPr>
                <p:cNvSpPr/>
                <p:nvPr/>
              </p:nvSpPr>
              <p:spPr>
                <a:xfrm>
                  <a:off x="10873844" y="4342803"/>
                  <a:ext cx="417671" cy="834675"/>
                </a:xfrm>
                <a:custGeom>
                  <a:avLst/>
                  <a:gdLst>
                    <a:gd name="connsiteX0" fmla="*/ 0 w 417671"/>
                    <a:gd name="connsiteY0" fmla="*/ 834676 h 834675"/>
                    <a:gd name="connsiteX1" fmla="*/ 141446 w 417671"/>
                    <a:gd name="connsiteY1" fmla="*/ 653701 h 834675"/>
                    <a:gd name="connsiteX2" fmla="*/ 306800 w 417671"/>
                    <a:gd name="connsiteY2" fmla="*/ 454819 h 834675"/>
                    <a:gd name="connsiteX3" fmla="*/ 222790 w 417671"/>
                    <a:gd name="connsiteY3" fmla="*/ 358616 h 834675"/>
                    <a:gd name="connsiteX4" fmla="*/ 370618 w 417671"/>
                    <a:gd name="connsiteY4" fmla="*/ 330708 h 834675"/>
                    <a:gd name="connsiteX5" fmla="*/ 417671 w 417671"/>
                    <a:gd name="connsiteY5" fmla="*/ 0 h 834675"/>
                    <a:gd name="connsiteX6" fmla="*/ 108204 w 417671"/>
                    <a:gd name="connsiteY6" fmla="*/ 361950 h 834675"/>
                    <a:gd name="connsiteX7" fmla="*/ 0 w 417671"/>
                    <a:gd name="connsiteY7" fmla="*/ 834676 h 83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7671" h="834675">
                      <a:moveTo>
                        <a:pt x="0" y="834676"/>
                      </a:moveTo>
                      <a:cubicBezTo>
                        <a:pt x="40357" y="769344"/>
                        <a:pt x="87792" y="708651"/>
                        <a:pt x="141446" y="653701"/>
                      </a:cubicBezTo>
                      <a:cubicBezTo>
                        <a:pt x="225266" y="569881"/>
                        <a:pt x="295942" y="510254"/>
                        <a:pt x="306800" y="454819"/>
                      </a:cubicBezTo>
                      <a:cubicBezTo>
                        <a:pt x="317659" y="399383"/>
                        <a:pt x="222790" y="358616"/>
                        <a:pt x="222790" y="358616"/>
                      </a:cubicBezTo>
                      <a:cubicBezTo>
                        <a:pt x="222790" y="358616"/>
                        <a:pt x="338900" y="379381"/>
                        <a:pt x="370618" y="330708"/>
                      </a:cubicBezTo>
                      <a:cubicBezTo>
                        <a:pt x="402336" y="282035"/>
                        <a:pt x="417671" y="0"/>
                        <a:pt x="417671" y="0"/>
                      </a:cubicBezTo>
                      <a:cubicBezTo>
                        <a:pt x="417671" y="0"/>
                        <a:pt x="206597" y="150686"/>
                        <a:pt x="108204" y="361950"/>
                      </a:cubicBezTo>
                      <a:cubicBezTo>
                        <a:pt x="9811" y="573214"/>
                        <a:pt x="0" y="834676"/>
                        <a:pt x="0" y="834676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D3925CFA-501C-47C4-BD40-D3B19AD76F2B}"/>
                    </a:ext>
                  </a:extLst>
                </p:cNvPr>
                <p:cNvSpPr/>
                <p:nvPr/>
              </p:nvSpPr>
              <p:spPr>
                <a:xfrm>
                  <a:off x="10873751" y="4414186"/>
                  <a:ext cx="347224" cy="704968"/>
                </a:xfrm>
                <a:custGeom>
                  <a:avLst/>
                  <a:gdLst>
                    <a:gd name="connsiteX0" fmla="*/ 344710 w 347224"/>
                    <a:gd name="connsiteY0" fmla="*/ 1102 h 704968"/>
                    <a:gd name="connsiteX1" fmla="*/ 114205 w 347224"/>
                    <a:gd name="connsiteY1" fmla="*/ 295900 h 704968"/>
                    <a:gd name="connsiteX2" fmla="*/ 68009 w 347224"/>
                    <a:gd name="connsiteY2" fmla="*/ 417439 h 704968"/>
                    <a:gd name="connsiteX3" fmla="*/ 68009 w 347224"/>
                    <a:gd name="connsiteY3" fmla="*/ 417439 h 704968"/>
                    <a:gd name="connsiteX4" fmla="*/ 60008 w 347224"/>
                    <a:gd name="connsiteY4" fmla="*/ 442490 h 704968"/>
                    <a:gd name="connsiteX5" fmla="*/ 60008 w 347224"/>
                    <a:gd name="connsiteY5" fmla="*/ 443919 h 704968"/>
                    <a:gd name="connsiteX6" fmla="*/ 0 w 347224"/>
                    <a:gd name="connsiteY6" fmla="*/ 704428 h 704968"/>
                    <a:gd name="connsiteX7" fmla="*/ 858 w 347224"/>
                    <a:gd name="connsiteY7" fmla="*/ 704428 h 704968"/>
                    <a:gd name="connsiteX8" fmla="*/ 31242 w 347224"/>
                    <a:gd name="connsiteY8" fmla="*/ 571744 h 704968"/>
                    <a:gd name="connsiteX9" fmla="*/ 32480 w 347224"/>
                    <a:gd name="connsiteY9" fmla="*/ 571744 h 704968"/>
                    <a:gd name="connsiteX10" fmla="*/ 87916 w 347224"/>
                    <a:gd name="connsiteY10" fmla="*/ 557647 h 704968"/>
                    <a:gd name="connsiteX11" fmla="*/ 87916 w 347224"/>
                    <a:gd name="connsiteY11" fmla="*/ 555457 h 704968"/>
                    <a:gd name="connsiteX12" fmla="*/ 33147 w 347224"/>
                    <a:gd name="connsiteY12" fmla="*/ 565458 h 704968"/>
                    <a:gd name="connsiteX13" fmla="*/ 66961 w 347224"/>
                    <a:gd name="connsiteY13" fmla="*/ 446396 h 704968"/>
                    <a:gd name="connsiteX14" fmla="*/ 192215 w 347224"/>
                    <a:gd name="connsiteY14" fmla="*/ 430013 h 704968"/>
                    <a:gd name="connsiteX15" fmla="*/ 192215 w 347224"/>
                    <a:gd name="connsiteY15" fmla="*/ 429346 h 704968"/>
                    <a:gd name="connsiteX16" fmla="*/ 68009 w 347224"/>
                    <a:gd name="connsiteY16" fmla="*/ 439918 h 704968"/>
                    <a:gd name="connsiteX17" fmla="*/ 74676 w 347224"/>
                    <a:gd name="connsiteY17" fmla="*/ 419821 h 704968"/>
                    <a:gd name="connsiteX18" fmla="*/ 158020 w 347224"/>
                    <a:gd name="connsiteY18" fmla="*/ 405724 h 704968"/>
                    <a:gd name="connsiteX19" fmla="*/ 158020 w 347224"/>
                    <a:gd name="connsiteY19" fmla="*/ 404771 h 704968"/>
                    <a:gd name="connsiteX20" fmla="*/ 76486 w 347224"/>
                    <a:gd name="connsiteY20" fmla="*/ 414296 h 704968"/>
                    <a:gd name="connsiteX21" fmla="*/ 114110 w 347224"/>
                    <a:gd name="connsiteY21" fmla="*/ 314188 h 704968"/>
                    <a:gd name="connsiteX22" fmla="*/ 154019 w 347224"/>
                    <a:gd name="connsiteY22" fmla="*/ 236846 h 704968"/>
                    <a:gd name="connsiteX23" fmla="*/ 221552 w 347224"/>
                    <a:gd name="connsiteY23" fmla="*/ 224749 h 704968"/>
                    <a:gd name="connsiteX24" fmla="*/ 221552 w 347224"/>
                    <a:gd name="connsiteY24" fmla="*/ 223606 h 704968"/>
                    <a:gd name="connsiteX25" fmla="*/ 158306 w 347224"/>
                    <a:gd name="connsiteY25" fmla="*/ 229892 h 704968"/>
                    <a:gd name="connsiteX26" fmla="*/ 193643 w 347224"/>
                    <a:gd name="connsiteY26" fmla="*/ 177409 h 704968"/>
                    <a:gd name="connsiteX27" fmla="*/ 193643 w 347224"/>
                    <a:gd name="connsiteY27" fmla="*/ 177409 h 704968"/>
                    <a:gd name="connsiteX28" fmla="*/ 337376 w 347224"/>
                    <a:gd name="connsiteY28" fmla="*/ 166265 h 704968"/>
                    <a:gd name="connsiteX29" fmla="*/ 337376 w 347224"/>
                    <a:gd name="connsiteY29" fmla="*/ 164837 h 704968"/>
                    <a:gd name="connsiteX30" fmla="*/ 199644 w 347224"/>
                    <a:gd name="connsiteY30" fmla="*/ 168742 h 704968"/>
                    <a:gd name="connsiteX31" fmla="*/ 214979 w 347224"/>
                    <a:gd name="connsiteY31" fmla="*/ 148930 h 704968"/>
                    <a:gd name="connsiteX32" fmla="*/ 303371 w 347224"/>
                    <a:gd name="connsiteY32" fmla="*/ 135023 h 704968"/>
                    <a:gd name="connsiteX33" fmla="*/ 303848 w 347224"/>
                    <a:gd name="connsiteY33" fmla="*/ 134547 h 704968"/>
                    <a:gd name="connsiteX34" fmla="*/ 303371 w 347224"/>
                    <a:gd name="connsiteY34" fmla="*/ 134071 h 704968"/>
                    <a:gd name="connsiteX35" fmla="*/ 220885 w 347224"/>
                    <a:gd name="connsiteY35" fmla="*/ 141405 h 704968"/>
                    <a:gd name="connsiteX36" fmla="*/ 346043 w 347224"/>
                    <a:gd name="connsiteY36" fmla="*/ 1959 h 704968"/>
                    <a:gd name="connsiteX37" fmla="*/ 344710 w 347224"/>
                    <a:gd name="connsiteY37" fmla="*/ 1102 h 704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7224" h="704968">
                      <a:moveTo>
                        <a:pt x="344710" y="1102"/>
                      </a:moveTo>
                      <a:cubicBezTo>
                        <a:pt x="255937" y="88351"/>
                        <a:pt x="166497" y="181315"/>
                        <a:pt x="114205" y="295900"/>
                      </a:cubicBezTo>
                      <a:cubicBezTo>
                        <a:pt x="96488" y="335496"/>
                        <a:pt x="81067" y="376072"/>
                        <a:pt x="68009" y="417439"/>
                      </a:cubicBezTo>
                      <a:lnTo>
                        <a:pt x="68009" y="417439"/>
                      </a:lnTo>
                      <a:cubicBezTo>
                        <a:pt x="65342" y="425822"/>
                        <a:pt x="62579" y="434108"/>
                        <a:pt x="60008" y="442490"/>
                      </a:cubicBezTo>
                      <a:cubicBezTo>
                        <a:pt x="59912" y="442957"/>
                        <a:pt x="59912" y="443452"/>
                        <a:pt x="60008" y="443919"/>
                      </a:cubicBezTo>
                      <a:cubicBezTo>
                        <a:pt x="35138" y="529558"/>
                        <a:pt x="15097" y="616531"/>
                        <a:pt x="0" y="704428"/>
                      </a:cubicBezTo>
                      <a:cubicBezTo>
                        <a:pt x="0" y="704999"/>
                        <a:pt x="762" y="705285"/>
                        <a:pt x="858" y="704428"/>
                      </a:cubicBezTo>
                      <a:cubicBezTo>
                        <a:pt x="10383" y="660422"/>
                        <a:pt x="19908" y="616036"/>
                        <a:pt x="31242" y="571744"/>
                      </a:cubicBezTo>
                      <a:lnTo>
                        <a:pt x="32480" y="571744"/>
                      </a:lnTo>
                      <a:cubicBezTo>
                        <a:pt x="50121" y="564210"/>
                        <a:pt x="68818" y="559457"/>
                        <a:pt x="87916" y="557647"/>
                      </a:cubicBezTo>
                      <a:cubicBezTo>
                        <a:pt x="89154" y="557647"/>
                        <a:pt x="89059" y="555362"/>
                        <a:pt x="87916" y="555457"/>
                      </a:cubicBezTo>
                      <a:cubicBezTo>
                        <a:pt x="69295" y="556305"/>
                        <a:pt x="50864" y="559667"/>
                        <a:pt x="33147" y="565458"/>
                      </a:cubicBezTo>
                      <a:cubicBezTo>
                        <a:pt x="43339" y="525453"/>
                        <a:pt x="54483" y="485638"/>
                        <a:pt x="66961" y="446396"/>
                      </a:cubicBezTo>
                      <a:cubicBezTo>
                        <a:pt x="107995" y="436432"/>
                        <a:pt x="149990" y="430936"/>
                        <a:pt x="192215" y="430013"/>
                      </a:cubicBezTo>
                      <a:cubicBezTo>
                        <a:pt x="192215" y="430013"/>
                        <a:pt x="192691" y="429346"/>
                        <a:pt x="192215" y="429346"/>
                      </a:cubicBezTo>
                      <a:cubicBezTo>
                        <a:pt x="150524" y="427364"/>
                        <a:pt x="108766" y="430917"/>
                        <a:pt x="68009" y="439918"/>
                      </a:cubicBezTo>
                      <a:lnTo>
                        <a:pt x="74676" y="419821"/>
                      </a:lnTo>
                      <a:cubicBezTo>
                        <a:pt x="102108" y="413267"/>
                        <a:pt x="129959" y="408553"/>
                        <a:pt x="158020" y="405724"/>
                      </a:cubicBezTo>
                      <a:cubicBezTo>
                        <a:pt x="158496" y="405724"/>
                        <a:pt x="158496" y="404771"/>
                        <a:pt x="158020" y="404771"/>
                      </a:cubicBezTo>
                      <a:cubicBezTo>
                        <a:pt x="130588" y="405228"/>
                        <a:pt x="103280" y="408419"/>
                        <a:pt x="76486" y="414296"/>
                      </a:cubicBezTo>
                      <a:cubicBezTo>
                        <a:pt x="88011" y="380387"/>
                        <a:pt x="100394" y="346859"/>
                        <a:pt x="114110" y="314188"/>
                      </a:cubicBezTo>
                      <a:cubicBezTo>
                        <a:pt x="125559" y="287490"/>
                        <a:pt x="138894" y="261648"/>
                        <a:pt x="154019" y="236846"/>
                      </a:cubicBezTo>
                      <a:cubicBezTo>
                        <a:pt x="176232" y="231292"/>
                        <a:pt x="198796" y="227254"/>
                        <a:pt x="221552" y="224749"/>
                      </a:cubicBezTo>
                      <a:cubicBezTo>
                        <a:pt x="222218" y="224749"/>
                        <a:pt x="222123" y="223701"/>
                        <a:pt x="221552" y="223606"/>
                      </a:cubicBezTo>
                      <a:cubicBezTo>
                        <a:pt x="200263" y="222025"/>
                        <a:pt x="178861" y="224149"/>
                        <a:pt x="158306" y="229892"/>
                      </a:cubicBezTo>
                      <a:cubicBezTo>
                        <a:pt x="169450" y="211985"/>
                        <a:pt x="181070" y="194364"/>
                        <a:pt x="193643" y="177409"/>
                      </a:cubicBezTo>
                      <a:lnTo>
                        <a:pt x="193643" y="177409"/>
                      </a:lnTo>
                      <a:cubicBezTo>
                        <a:pt x="241268" y="166932"/>
                        <a:pt x="288893" y="157121"/>
                        <a:pt x="337376" y="166265"/>
                      </a:cubicBezTo>
                      <a:cubicBezTo>
                        <a:pt x="338233" y="166265"/>
                        <a:pt x="338519" y="165027"/>
                        <a:pt x="337376" y="164837"/>
                      </a:cubicBezTo>
                      <a:cubicBezTo>
                        <a:pt x="291275" y="152644"/>
                        <a:pt x="245555" y="159693"/>
                        <a:pt x="199644" y="168742"/>
                      </a:cubicBezTo>
                      <a:cubicBezTo>
                        <a:pt x="204692" y="162074"/>
                        <a:pt x="209741" y="155502"/>
                        <a:pt x="214979" y="148930"/>
                      </a:cubicBezTo>
                      <a:cubicBezTo>
                        <a:pt x="243630" y="140119"/>
                        <a:pt x="273396" y="135433"/>
                        <a:pt x="303371" y="135023"/>
                      </a:cubicBezTo>
                      <a:cubicBezTo>
                        <a:pt x="303638" y="135023"/>
                        <a:pt x="303848" y="134814"/>
                        <a:pt x="303848" y="134547"/>
                      </a:cubicBezTo>
                      <a:cubicBezTo>
                        <a:pt x="303848" y="134280"/>
                        <a:pt x="303638" y="134071"/>
                        <a:pt x="303371" y="134071"/>
                      </a:cubicBezTo>
                      <a:cubicBezTo>
                        <a:pt x="275663" y="131546"/>
                        <a:pt x="247717" y="134023"/>
                        <a:pt x="220885" y="141405"/>
                      </a:cubicBezTo>
                      <a:cubicBezTo>
                        <a:pt x="260033" y="92827"/>
                        <a:pt x="303276" y="47107"/>
                        <a:pt x="346043" y="1959"/>
                      </a:cubicBezTo>
                      <a:cubicBezTo>
                        <a:pt x="348425" y="244"/>
                        <a:pt x="346805" y="-994"/>
                        <a:pt x="344710" y="110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581C8603-6A4C-495C-9CFE-ABEDA1298AF8}"/>
                    </a:ext>
                  </a:extLst>
                </p:cNvPr>
                <p:cNvSpPr/>
                <p:nvPr/>
              </p:nvSpPr>
              <p:spPr>
                <a:xfrm>
                  <a:off x="11173025" y="4605534"/>
                  <a:ext cx="43837" cy="3508"/>
                </a:xfrm>
                <a:custGeom>
                  <a:avLst/>
                  <a:gdLst>
                    <a:gd name="connsiteX0" fmla="*/ 43149 w 43837"/>
                    <a:gd name="connsiteY0" fmla="*/ 1969 h 3508"/>
                    <a:gd name="connsiteX1" fmla="*/ 1144 w 43837"/>
                    <a:gd name="connsiteY1" fmla="*/ 540 h 3508"/>
                    <a:gd name="connsiteX2" fmla="*/ 49 w 43837"/>
                    <a:gd name="connsiteY2" fmla="*/ 2397 h 3508"/>
                    <a:gd name="connsiteX3" fmla="*/ 1144 w 43837"/>
                    <a:gd name="connsiteY3" fmla="*/ 3493 h 3508"/>
                    <a:gd name="connsiteX4" fmla="*/ 42864 w 43837"/>
                    <a:gd name="connsiteY4" fmla="*/ 3493 h 3508"/>
                    <a:gd name="connsiteX5" fmla="*/ 43149 w 43837"/>
                    <a:gd name="connsiteY5" fmla="*/ 1969 h 3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837" h="3508">
                      <a:moveTo>
                        <a:pt x="43149" y="1969"/>
                      </a:moveTo>
                      <a:cubicBezTo>
                        <a:pt x="29243" y="-31"/>
                        <a:pt x="15155" y="-508"/>
                        <a:pt x="1144" y="540"/>
                      </a:cubicBezTo>
                      <a:cubicBezTo>
                        <a:pt x="325" y="750"/>
                        <a:pt x="-161" y="1578"/>
                        <a:pt x="49" y="2397"/>
                      </a:cubicBezTo>
                      <a:cubicBezTo>
                        <a:pt x="182" y="2931"/>
                        <a:pt x="601" y="3360"/>
                        <a:pt x="1144" y="3493"/>
                      </a:cubicBezTo>
                      <a:cubicBezTo>
                        <a:pt x="15050" y="3493"/>
                        <a:pt x="28957" y="2922"/>
                        <a:pt x="42864" y="3493"/>
                      </a:cubicBezTo>
                      <a:cubicBezTo>
                        <a:pt x="44006" y="3683"/>
                        <a:pt x="44197" y="2064"/>
                        <a:pt x="43149" y="196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AE55AEE8-6082-444D-BEE0-FD415E1F3B87}"/>
                    </a:ext>
                  </a:extLst>
                </p:cNvPr>
                <p:cNvSpPr/>
                <p:nvPr/>
              </p:nvSpPr>
              <p:spPr>
                <a:xfrm>
                  <a:off x="10998910" y="4881156"/>
                  <a:ext cx="66823" cy="14198"/>
                </a:xfrm>
                <a:custGeom>
                  <a:avLst/>
                  <a:gdLst>
                    <a:gd name="connsiteX0" fmla="*/ 65246 w 66823"/>
                    <a:gd name="connsiteY0" fmla="*/ 0 h 14198"/>
                    <a:gd name="connsiteX1" fmla="*/ 0 w 66823"/>
                    <a:gd name="connsiteY1" fmla="*/ 13240 h 14198"/>
                    <a:gd name="connsiteX2" fmla="*/ 0 w 66823"/>
                    <a:gd name="connsiteY2" fmla="*/ 14192 h 14198"/>
                    <a:gd name="connsiteX3" fmla="*/ 64961 w 66823"/>
                    <a:gd name="connsiteY3" fmla="*/ 3429 h 14198"/>
                    <a:gd name="connsiteX4" fmla="*/ 66818 w 66823"/>
                    <a:gd name="connsiteY4" fmla="*/ 1857 h 14198"/>
                    <a:gd name="connsiteX5" fmla="*/ 65246 w 66823"/>
                    <a:gd name="connsiteY5" fmla="*/ 0 h 14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823" h="14198">
                      <a:moveTo>
                        <a:pt x="65246" y="0"/>
                      </a:moveTo>
                      <a:cubicBezTo>
                        <a:pt x="42891" y="553"/>
                        <a:pt x="20803" y="5029"/>
                        <a:pt x="0" y="13240"/>
                      </a:cubicBezTo>
                      <a:cubicBezTo>
                        <a:pt x="0" y="13240"/>
                        <a:pt x="0" y="14288"/>
                        <a:pt x="0" y="14192"/>
                      </a:cubicBezTo>
                      <a:cubicBezTo>
                        <a:pt x="21527" y="9049"/>
                        <a:pt x="43244" y="6953"/>
                        <a:pt x="64961" y="3429"/>
                      </a:cubicBezTo>
                      <a:cubicBezTo>
                        <a:pt x="65904" y="3505"/>
                        <a:pt x="66742" y="2800"/>
                        <a:pt x="66818" y="1857"/>
                      </a:cubicBezTo>
                      <a:cubicBezTo>
                        <a:pt x="66894" y="914"/>
                        <a:pt x="66189" y="76"/>
                        <a:pt x="6524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531">
                  <a:extLst>
                    <a:ext uri="{FF2B5EF4-FFF2-40B4-BE49-F238E27FC236}">
                      <a16:creationId xmlns:a16="http://schemas.microsoft.com/office/drawing/2014/main" id="{F95857F2-2155-4ED6-B64E-EAA776C79475}"/>
                    </a:ext>
                  </a:extLst>
                </p:cNvPr>
                <p:cNvSpPr/>
                <p:nvPr/>
              </p:nvSpPr>
              <p:spPr>
                <a:xfrm>
                  <a:off x="10990361" y="4786656"/>
                  <a:ext cx="29380" cy="4310"/>
                </a:xfrm>
                <a:custGeom>
                  <a:avLst/>
                  <a:gdLst>
                    <a:gd name="connsiteX0" fmla="*/ 28266 w 29380"/>
                    <a:gd name="connsiteY0" fmla="*/ 12 h 4310"/>
                    <a:gd name="connsiteX1" fmla="*/ 643 w 29380"/>
                    <a:gd name="connsiteY1" fmla="*/ 2489 h 4310"/>
                    <a:gd name="connsiteX2" fmla="*/ 643 w 29380"/>
                    <a:gd name="connsiteY2" fmla="*/ 4108 h 4310"/>
                    <a:gd name="connsiteX3" fmla="*/ 28361 w 29380"/>
                    <a:gd name="connsiteY3" fmla="*/ 2774 h 4310"/>
                    <a:gd name="connsiteX4" fmla="*/ 29323 w 29380"/>
                    <a:gd name="connsiteY4" fmla="*/ 993 h 4310"/>
                    <a:gd name="connsiteX5" fmla="*/ 28266 w 29380"/>
                    <a:gd name="connsiteY5" fmla="*/ 12 h 4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380" h="4310">
                      <a:moveTo>
                        <a:pt x="28266" y="12"/>
                      </a:moveTo>
                      <a:cubicBezTo>
                        <a:pt x="18998" y="-112"/>
                        <a:pt x="9739" y="717"/>
                        <a:pt x="643" y="2489"/>
                      </a:cubicBezTo>
                      <a:cubicBezTo>
                        <a:pt x="-214" y="2489"/>
                        <a:pt x="-214" y="4108"/>
                        <a:pt x="643" y="4108"/>
                      </a:cubicBezTo>
                      <a:cubicBezTo>
                        <a:pt x="9901" y="4613"/>
                        <a:pt x="19188" y="4175"/>
                        <a:pt x="28361" y="2774"/>
                      </a:cubicBezTo>
                      <a:cubicBezTo>
                        <a:pt x="29113" y="2546"/>
                        <a:pt x="29542" y="1755"/>
                        <a:pt x="29323" y="993"/>
                      </a:cubicBezTo>
                      <a:cubicBezTo>
                        <a:pt x="29170" y="498"/>
                        <a:pt x="28770" y="126"/>
                        <a:pt x="28266" y="1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" name="任意多边形: 形状 532">
                  <a:extLst>
                    <a:ext uri="{FF2B5EF4-FFF2-40B4-BE49-F238E27FC236}">
                      <a16:creationId xmlns:a16="http://schemas.microsoft.com/office/drawing/2014/main" id="{CDA60D4E-5545-455C-B385-D9677B02C39C}"/>
                    </a:ext>
                  </a:extLst>
                </p:cNvPr>
                <p:cNvSpPr/>
                <p:nvPr/>
              </p:nvSpPr>
              <p:spPr>
                <a:xfrm>
                  <a:off x="10250314" y="4651115"/>
                  <a:ext cx="621543" cy="931902"/>
                </a:xfrm>
                <a:custGeom>
                  <a:avLst/>
                  <a:gdLst>
                    <a:gd name="connsiteX0" fmla="*/ 4693 w 621543"/>
                    <a:gd name="connsiteY0" fmla="*/ 202 h 931902"/>
                    <a:gd name="connsiteX1" fmla="*/ 200908 w 621543"/>
                    <a:gd name="connsiteY1" fmla="*/ 92595 h 931902"/>
                    <a:gd name="connsiteX2" fmla="*/ 364357 w 621543"/>
                    <a:gd name="connsiteY2" fmla="*/ 247948 h 931902"/>
                    <a:gd name="connsiteX3" fmla="*/ 573907 w 621543"/>
                    <a:gd name="connsiteY3" fmla="*/ 671144 h 931902"/>
                    <a:gd name="connsiteX4" fmla="*/ 621532 w 621543"/>
                    <a:gd name="connsiteY4" fmla="*/ 929176 h 931902"/>
                    <a:gd name="connsiteX5" fmla="*/ 619293 w 621543"/>
                    <a:gd name="connsiteY5" fmla="*/ 931890 h 931902"/>
                    <a:gd name="connsiteX6" fmla="*/ 616579 w 621543"/>
                    <a:gd name="connsiteY6" fmla="*/ 929652 h 931902"/>
                    <a:gd name="connsiteX7" fmla="*/ 488753 w 621543"/>
                    <a:gd name="connsiteY7" fmla="*/ 491502 h 931902"/>
                    <a:gd name="connsiteX8" fmla="*/ 220244 w 621543"/>
                    <a:gd name="connsiteY8" fmla="*/ 121265 h 931902"/>
                    <a:gd name="connsiteX9" fmla="*/ 1930 w 621543"/>
                    <a:gd name="connsiteY9" fmla="*/ 6394 h 931902"/>
                    <a:gd name="connsiteX10" fmla="*/ 4693 w 621543"/>
                    <a:gd name="connsiteY10" fmla="*/ 202 h 931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1543" h="931902">
                      <a:moveTo>
                        <a:pt x="4693" y="202"/>
                      </a:moveTo>
                      <a:cubicBezTo>
                        <a:pt x="73378" y="23500"/>
                        <a:pt x="139195" y="54495"/>
                        <a:pt x="200908" y="92595"/>
                      </a:cubicBezTo>
                      <a:cubicBezTo>
                        <a:pt x="264925" y="133314"/>
                        <a:pt x="320437" y="186073"/>
                        <a:pt x="364357" y="247948"/>
                      </a:cubicBezTo>
                      <a:cubicBezTo>
                        <a:pt x="456892" y="376602"/>
                        <a:pt x="527682" y="519563"/>
                        <a:pt x="573907" y="671144"/>
                      </a:cubicBezTo>
                      <a:cubicBezTo>
                        <a:pt x="599777" y="755001"/>
                        <a:pt x="615760" y="841603"/>
                        <a:pt x="621532" y="929176"/>
                      </a:cubicBezTo>
                      <a:cubicBezTo>
                        <a:pt x="621665" y="930547"/>
                        <a:pt x="620665" y="931757"/>
                        <a:pt x="619293" y="931890"/>
                      </a:cubicBezTo>
                      <a:cubicBezTo>
                        <a:pt x="617922" y="932024"/>
                        <a:pt x="616712" y="931024"/>
                        <a:pt x="616579" y="929652"/>
                      </a:cubicBezTo>
                      <a:cubicBezTo>
                        <a:pt x="597091" y="777823"/>
                        <a:pt x="553962" y="629986"/>
                        <a:pt x="488753" y="491502"/>
                      </a:cubicBezTo>
                      <a:cubicBezTo>
                        <a:pt x="424745" y="355675"/>
                        <a:pt x="343878" y="211181"/>
                        <a:pt x="220244" y="121265"/>
                      </a:cubicBezTo>
                      <a:cubicBezTo>
                        <a:pt x="152997" y="72307"/>
                        <a:pt x="77369" y="40303"/>
                        <a:pt x="1930" y="6394"/>
                      </a:cubicBezTo>
                      <a:cubicBezTo>
                        <a:pt x="-2070" y="4489"/>
                        <a:pt x="787" y="-1131"/>
                        <a:pt x="4693" y="202"/>
                      </a:cubicBezTo>
                      <a:close/>
                    </a:path>
                  </a:pathLst>
                </a:custGeom>
                <a:solidFill>
                  <a:srgbClr val="70AD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" name="任意多边形: 形状 533">
                  <a:extLst>
                    <a:ext uri="{FF2B5EF4-FFF2-40B4-BE49-F238E27FC236}">
                      <a16:creationId xmlns:a16="http://schemas.microsoft.com/office/drawing/2014/main" id="{76B87E59-0D4C-49FC-85D1-F868BC1FECF0}"/>
                    </a:ext>
                  </a:extLst>
                </p:cNvPr>
                <p:cNvSpPr/>
                <p:nvPr/>
              </p:nvSpPr>
              <p:spPr>
                <a:xfrm>
                  <a:off x="10244339" y="4646174"/>
                  <a:ext cx="530637" cy="579215"/>
                </a:xfrm>
                <a:custGeom>
                  <a:avLst/>
                  <a:gdLst>
                    <a:gd name="connsiteX0" fmla="*/ 530638 w 530637"/>
                    <a:gd name="connsiteY0" fmla="*/ 579215 h 579215"/>
                    <a:gd name="connsiteX1" fmla="*/ 374428 w 530637"/>
                    <a:gd name="connsiteY1" fmla="*/ 465582 h 579215"/>
                    <a:gd name="connsiteX2" fmla="*/ 194691 w 530637"/>
                    <a:gd name="connsiteY2" fmla="*/ 342900 h 579215"/>
                    <a:gd name="connsiteX3" fmla="*/ 240411 w 530637"/>
                    <a:gd name="connsiteY3" fmla="*/ 245554 h 579215"/>
                    <a:gd name="connsiteX4" fmla="*/ 114300 w 530637"/>
                    <a:gd name="connsiteY4" fmla="*/ 257175 h 579215"/>
                    <a:gd name="connsiteX5" fmla="*/ 0 w 530637"/>
                    <a:gd name="connsiteY5" fmla="*/ 0 h 579215"/>
                    <a:gd name="connsiteX6" fmla="*/ 334042 w 530637"/>
                    <a:gd name="connsiteY6" fmla="*/ 221361 h 579215"/>
                    <a:gd name="connsiteX7" fmla="*/ 530638 w 530637"/>
                    <a:gd name="connsiteY7" fmla="*/ 579215 h 579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0637" h="579215">
                      <a:moveTo>
                        <a:pt x="530638" y="579215"/>
                      </a:moveTo>
                      <a:cubicBezTo>
                        <a:pt x="482908" y="535705"/>
                        <a:pt x="430521" y="497596"/>
                        <a:pt x="374428" y="465582"/>
                      </a:cubicBezTo>
                      <a:cubicBezTo>
                        <a:pt x="287179" y="417100"/>
                        <a:pt x="216313" y="385191"/>
                        <a:pt x="194691" y="342900"/>
                      </a:cubicBezTo>
                      <a:cubicBezTo>
                        <a:pt x="173069" y="300609"/>
                        <a:pt x="240411" y="245554"/>
                        <a:pt x="240411" y="245554"/>
                      </a:cubicBezTo>
                      <a:cubicBezTo>
                        <a:pt x="240411" y="245554"/>
                        <a:pt x="151257" y="289179"/>
                        <a:pt x="114300" y="257175"/>
                      </a:cubicBezTo>
                      <a:cubicBezTo>
                        <a:pt x="77343" y="225171"/>
                        <a:pt x="0" y="0"/>
                        <a:pt x="0" y="0"/>
                      </a:cubicBezTo>
                      <a:cubicBezTo>
                        <a:pt x="0" y="0"/>
                        <a:pt x="205645" y="73152"/>
                        <a:pt x="334042" y="221361"/>
                      </a:cubicBezTo>
                      <a:cubicBezTo>
                        <a:pt x="462439" y="369570"/>
                        <a:pt x="530638" y="579215"/>
                        <a:pt x="530638" y="579215"/>
                      </a:cubicBezTo>
                      <a:close/>
                    </a:path>
                  </a:pathLst>
                </a:custGeom>
                <a:solidFill>
                  <a:srgbClr val="70AD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534">
                  <a:extLst>
                    <a:ext uri="{FF2B5EF4-FFF2-40B4-BE49-F238E27FC236}">
                      <a16:creationId xmlns:a16="http://schemas.microsoft.com/office/drawing/2014/main" id="{C9C5F300-A728-41A0-B9DB-591ABC2EFE62}"/>
                    </a:ext>
                  </a:extLst>
                </p:cNvPr>
                <p:cNvSpPr/>
                <p:nvPr/>
              </p:nvSpPr>
              <p:spPr>
                <a:xfrm>
                  <a:off x="10335684" y="4695990"/>
                  <a:ext cx="428896" cy="486095"/>
                </a:xfrm>
                <a:custGeom>
                  <a:avLst/>
                  <a:gdLst>
                    <a:gd name="connsiteX0" fmla="*/ 428625 w 428896"/>
                    <a:gd name="connsiteY0" fmla="*/ 483013 h 486095"/>
                    <a:gd name="connsiteX1" fmla="*/ 0 w 428896"/>
                    <a:gd name="connsiteY1" fmla="*/ 0 h 486095"/>
                    <a:gd name="connsiteX2" fmla="*/ 0 w 428896"/>
                    <a:gd name="connsiteY2" fmla="*/ 0 h 486095"/>
                    <a:gd name="connsiteX3" fmla="*/ 137731 w 428896"/>
                    <a:gd name="connsiteY3" fmla="*/ 107728 h 486095"/>
                    <a:gd name="connsiteX4" fmla="*/ 27146 w 428896"/>
                    <a:gd name="connsiteY4" fmla="*/ 131064 h 486095"/>
                    <a:gd name="connsiteX5" fmla="*/ 27718 w 428896"/>
                    <a:gd name="connsiteY5" fmla="*/ 132207 h 486095"/>
                    <a:gd name="connsiteX6" fmla="*/ 141446 w 428896"/>
                    <a:gd name="connsiteY6" fmla="*/ 113157 h 486095"/>
                    <a:gd name="connsiteX7" fmla="*/ 142780 w 428896"/>
                    <a:gd name="connsiteY7" fmla="*/ 112681 h 486095"/>
                    <a:gd name="connsiteX8" fmla="*/ 162496 w 428896"/>
                    <a:gd name="connsiteY8" fmla="*/ 131731 h 486095"/>
                    <a:gd name="connsiteX9" fmla="*/ 103442 w 428896"/>
                    <a:gd name="connsiteY9" fmla="*/ 139636 h 486095"/>
                    <a:gd name="connsiteX10" fmla="*/ 103442 w 428896"/>
                    <a:gd name="connsiteY10" fmla="*/ 140398 h 486095"/>
                    <a:gd name="connsiteX11" fmla="*/ 165830 w 428896"/>
                    <a:gd name="connsiteY11" fmla="*/ 135255 h 486095"/>
                    <a:gd name="connsiteX12" fmla="*/ 263176 w 428896"/>
                    <a:gd name="connsiteY12" fmla="*/ 246031 h 486095"/>
                    <a:gd name="connsiteX13" fmla="*/ 221933 w 428896"/>
                    <a:gd name="connsiteY13" fmla="*/ 248983 h 486095"/>
                    <a:gd name="connsiteX14" fmla="*/ 221171 w 428896"/>
                    <a:gd name="connsiteY14" fmla="*/ 249746 h 486095"/>
                    <a:gd name="connsiteX15" fmla="*/ 221933 w 428896"/>
                    <a:gd name="connsiteY15" fmla="*/ 250507 h 486095"/>
                    <a:gd name="connsiteX16" fmla="*/ 266033 w 428896"/>
                    <a:gd name="connsiteY16" fmla="*/ 249936 h 486095"/>
                    <a:gd name="connsiteX17" fmla="*/ 282893 w 428896"/>
                    <a:gd name="connsiteY17" fmla="*/ 271463 h 486095"/>
                    <a:gd name="connsiteX18" fmla="*/ 158401 w 428896"/>
                    <a:gd name="connsiteY18" fmla="*/ 283178 h 486095"/>
                    <a:gd name="connsiteX19" fmla="*/ 157925 w 428896"/>
                    <a:gd name="connsiteY19" fmla="*/ 283655 h 486095"/>
                    <a:gd name="connsiteX20" fmla="*/ 158401 w 428896"/>
                    <a:gd name="connsiteY20" fmla="*/ 284131 h 486095"/>
                    <a:gd name="connsiteX21" fmla="*/ 286607 w 428896"/>
                    <a:gd name="connsiteY21" fmla="*/ 275749 h 486095"/>
                    <a:gd name="connsiteX22" fmla="*/ 301943 w 428896"/>
                    <a:gd name="connsiteY22" fmla="*/ 296989 h 486095"/>
                    <a:gd name="connsiteX23" fmla="*/ 227647 w 428896"/>
                    <a:gd name="connsiteY23" fmla="*/ 305467 h 486095"/>
                    <a:gd name="connsiteX24" fmla="*/ 226886 w 428896"/>
                    <a:gd name="connsiteY24" fmla="*/ 306229 h 486095"/>
                    <a:gd name="connsiteX25" fmla="*/ 227647 w 428896"/>
                    <a:gd name="connsiteY25" fmla="*/ 306991 h 486095"/>
                    <a:gd name="connsiteX26" fmla="*/ 304610 w 428896"/>
                    <a:gd name="connsiteY26" fmla="*/ 300990 h 486095"/>
                    <a:gd name="connsiteX27" fmla="*/ 368237 w 428896"/>
                    <a:gd name="connsiteY27" fmla="*/ 394144 h 486095"/>
                    <a:gd name="connsiteX28" fmla="*/ 335661 w 428896"/>
                    <a:gd name="connsiteY28" fmla="*/ 396145 h 486095"/>
                    <a:gd name="connsiteX29" fmla="*/ 335661 w 428896"/>
                    <a:gd name="connsiteY29" fmla="*/ 397002 h 486095"/>
                    <a:gd name="connsiteX30" fmla="*/ 370904 w 428896"/>
                    <a:gd name="connsiteY30" fmla="*/ 398716 h 486095"/>
                    <a:gd name="connsiteX31" fmla="*/ 423958 w 428896"/>
                    <a:gd name="connsiteY31" fmla="*/ 484918 h 486095"/>
                    <a:gd name="connsiteX32" fmla="*/ 428625 w 428896"/>
                    <a:gd name="connsiteY32" fmla="*/ 483013 h 486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28896" h="486095">
                      <a:moveTo>
                        <a:pt x="428625" y="483013"/>
                      </a:moveTo>
                      <a:cubicBezTo>
                        <a:pt x="325755" y="289941"/>
                        <a:pt x="188500" y="11525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9139" y="31575"/>
                        <a:pt x="95250" y="67637"/>
                        <a:pt x="137731" y="107728"/>
                      </a:cubicBezTo>
                      <a:cubicBezTo>
                        <a:pt x="99460" y="105632"/>
                        <a:pt x="61313" y="113681"/>
                        <a:pt x="27146" y="131064"/>
                      </a:cubicBezTo>
                      <a:cubicBezTo>
                        <a:pt x="26384" y="131064"/>
                        <a:pt x="27146" y="132493"/>
                        <a:pt x="27718" y="132207"/>
                      </a:cubicBezTo>
                      <a:cubicBezTo>
                        <a:pt x="64065" y="118681"/>
                        <a:pt x="102670" y="112214"/>
                        <a:pt x="141446" y="113157"/>
                      </a:cubicBezTo>
                      <a:cubicBezTo>
                        <a:pt x="142018" y="113157"/>
                        <a:pt x="142304" y="113157"/>
                        <a:pt x="142780" y="112681"/>
                      </a:cubicBezTo>
                      <a:cubicBezTo>
                        <a:pt x="149447" y="119063"/>
                        <a:pt x="156020" y="125444"/>
                        <a:pt x="162496" y="131731"/>
                      </a:cubicBezTo>
                      <a:cubicBezTo>
                        <a:pt x="142627" y="132683"/>
                        <a:pt x="122863" y="135331"/>
                        <a:pt x="103442" y="139636"/>
                      </a:cubicBezTo>
                      <a:cubicBezTo>
                        <a:pt x="102870" y="139636"/>
                        <a:pt x="103442" y="140494"/>
                        <a:pt x="103442" y="140398"/>
                      </a:cubicBezTo>
                      <a:cubicBezTo>
                        <a:pt x="124006" y="136550"/>
                        <a:pt x="144914" y="134826"/>
                        <a:pt x="165830" y="135255"/>
                      </a:cubicBezTo>
                      <a:cubicBezTo>
                        <a:pt x="200368" y="170288"/>
                        <a:pt x="232877" y="207273"/>
                        <a:pt x="263176" y="246031"/>
                      </a:cubicBezTo>
                      <a:cubicBezTo>
                        <a:pt x="249374" y="244097"/>
                        <a:pt x="235315" y="245097"/>
                        <a:pt x="221933" y="248983"/>
                      </a:cubicBezTo>
                      <a:cubicBezTo>
                        <a:pt x="221514" y="248983"/>
                        <a:pt x="221171" y="249326"/>
                        <a:pt x="221171" y="249746"/>
                      </a:cubicBezTo>
                      <a:cubicBezTo>
                        <a:pt x="221171" y="250164"/>
                        <a:pt x="221514" y="250507"/>
                        <a:pt x="221933" y="250507"/>
                      </a:cubicBezTo>
                      <a:cubicBezTo>
                        <a:pt x="236582" y="248888"/>
                        <a:pt x="251346" y="248698"/>
                        <a:pt x="266033" y="249936"/>
                      </a:cubicBezTo>
                      <a:cubicBezTo>
                        <a:pt x="271653" y="257080"/>
                        <a:pt x="277368" y="264223"/>
                        <a:pt x="282893" y="271463"/>
                      </a:cubicBezTo>
                      <a:cubicBezTo>
                        <a:pt x="241040" y="268814"/>
                        <a:pt x="199025" y="272767"/>
                        <a:pt x="158401" y="283178"/>
                      </a:cubicBezTo>
                      <a:cubicBezTo>
                        <a:pt x="158134" y="283178"/>
                        <a:pt x="157925" y="283388"/>
                        <a:pt x="157925" y="283655"/>
                      </a:cubicBezTo>
                      <a:cubicBezTo>
                        <a:pt x="157925" y="283921"/>
                        <a:pt x="158134" y="284131"/>
                        <a:pt x="158401" y="284131"/>
                      </a:cubicBezTo>
                      <a:cubicBezTo>
                        <a:pt x="200606" y="275920"/>
                        <a:pt x="243688" y="273101"/>
                        <a:pt x="286607" y="275749"/>
                      </a:cubicBezTo>
                      <a:cubicBezTo>
                        <a:pt x="291846" y="282797"/>
                        <a:pt x="296799" y="289941"/>
                        <a:pt x="301943" y="296989"/>
                      </a:cubicBezTo>
                      <a:cubicBezTo>
                        <a:pt x="276901" y="296380"/>
                        <a:pt x="251908" y="299228"/>
                        <a:pt x="227647" y="305467"/>
                      </a:cubicBezTo>
                      <a:cubicBezTo>
                        <a:pt x="227229" y="305467"/>
                        <a:pt x="226886" y="305810"/>
                        <a:pt x="226886" y="306229"/>
                      </a:cubicBezTo>
                      <a:cubicBezTo>
                        <a:pt x="226886" y="306648"/>
                        <a:pt x="227229" y="306991"/>
                        <a:pt x="227647" y="306991"/>
                      </a:cubicBezTo>
                      <a:cubicBezTo>
                        <a:pt x="252908" y="301476"/>
                        <a:pt x="278806" y="299456"/>
                        <a:pt x="304610" y="300990"/>
                      </a:cubicBezTo>
                      <a:cubicBezTo>
                        <a:pt x="326708" y="331470"/>
                        <a:pt x="347853" y="362617"/>
                        <a:pt x="368237" y="394144"/>
                      </a:cubicBezTo>
                      <a:cubicBezTo>
                        <a:pt x="357378" y="392182"/>
                        <a:pt x="346205" y="392868"/>
                        <a:pt x="335661" y="396145"/>
                      </a:cubicBezTo>
                      <a:cubicBezTo>
                        <a:pt x="335089" y="396145"/>
                        <a:pt x="335661" y="397097"/>
                        <a:pt x="335661" y="397002"/>
                      </a:cubicBezTo>
                      <a:cubicBezTo>
                        <a:pt x="347434" y="396040"/>
                        <a:pt x="359283" y="396621"/>
                        <a:pt x="370904" y="398716"/>
                      </a:cubicBezTo>
                      <a:cubicBezTo>
                        <a:pt x="389258" y="427225"/>
                        <a:pt x="406937" y="455962"/>
                        <a:pt x="423958" y="484918"/>
                      </a:cubicBezTo>
                      <a:cubicBezTo>
                        <a:pt x="426053" y="487394"/>
                        <a:pt x="429959" y="485584"/>
                        <a:pt x="428625" y="4830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535">
                  <a:extLst>
                    <a:ext uri="{FF2B5EF4-FFF2-40B4-BE49-F238E27FC236}">
                      <a16:creationId xmlns:a16="http://schemas.microsoft.com/office/drawing/2014/main" id="{87B1DFF7-6926-4E87-A4C6-5ECA2F3CF5DD}"/>
                    </a:ext>
                  </a:extLst>
                </p:cNvPr>
                <p:cNvSpPr/>
                <p:nvPr/>
              </p:nvSpPr>
              <p:spPr>
                <a:xfrm>
                  <a:off x="10544173" y="5018497"/>
                  <a:ext cx="61054" cy="8588"/>
                </a:xfrm>
                <a:custGeom>
                  <a:avLst/>
                  <a:gdLst>
                    <a:gd name="connsiteX0" fmla="*/ 60116 w 61054"/>
                    <a:gd name="connsiteY0" fmla="*/ 391 h 8588"/>
                    <a:gd name="connsiteX1" fmla="*/ 394 w 61054"/>
                    <a:gd name="connsiteY1" fmla="*/ 7629 h 8588"/>
                    <a:gd name="connsiteX2" fmla="*/ 394 w 61054"/>
                    <a:gd name="connsiteY2" fmla="*/ 8582 h 8588"/>
                    <a:gd name="connsiteX3" fmla="*/ 59830 w 61054"/>
                    <a:gd name="connsiteY3" fmla="*/ 2486 h 8588"/>
                    <a:gd name="connsiteX4" fmla="*/ 60116 w 61054"/>
                    <a:gd name="connsiteY4" fmla="*/ 391 h 8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054" h="8588">
                      <a:moveTo>
                        <a:pt x="60116" y="391"/>
                      </a:moveTo>
                      <a:cubicBezTo>
                        <a:pt x="39932" y="-1029"/>
                        <a:pt x="19653" y="1429"/>
                        <a:pt x="394" y="7629"/>
                      </a:cubicBezTo>
                      <a:cubicBezTo>
                        <a:pt x="-178" y="7629"/>
                        <a:pt x="-82" y="8677"/>
                        <a:pt x="394" y="8582"/>
                      </a:cubicBezTo>
                      <a:cubicBezTo>
                        <a:pt x="20044" y="5220"/>
                        <a:pt x="39903" y="3191"/>
                        <a:pt x="59830" y="2486"/>
                      </a:cubicBezTo>
                      <a:cubicBezTo>
                        <a:pt x="61259" y="2391"/>
                        <a:pt x="61544" y="486"/>
                        <a:pt x="60116" y="3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1693CE59-74DF-4BF7-96E4-AF228A4347CE}"/>
                    </a:ext>
                  </a:extLst>
                </p:cNvPr>
                <p:cNvSpPr/>
                <p:nvPr/>
              </p:nvSpPr>
              <p:spPr>
                <a:xfrm>
                  <a:off x="10396736" y="4783231"/>
                  <a:ext cx="28863" cy="3531"/>
                </a:xfrm>
                <a:custGeom>
                  <a:avLst/>
                  <a:gdLst>
                    <a:gd name="connsiteX0" fmla="*/ 28102 w 28863"/>
                    <a:gd name="connsiteY0" fmla="*/ 293 h 3531"/>
                    <a:gd name="connsiteX1" fmla="*/ 575 w 28863"/>
                    <a:gd name="connsiteY1" fmla="*/ 1912 h 3531"/>
                    <a:gd name="connsiteX2" fmla="*/ 51 w 28863"/>
                    <a:gd name="connsiteY2" fmla="*/ 3008 h 3531"/>
                    <a:gd name="connsiteX3" fmla="*/ 575 w 28863"/>
                    <a:gd name="connsiteY3" fmla="*/ 3532 h 3531"/>
                    <a:gd name="connsiteX4" fmla="*/ 27626 w 28863"/>
                    <a:gd name="connsiteY4" fmla="*/ 2674 h 3531"/>
                    <a:gd name="connsiteX5" fmla="*/ 28864 w 28863"/>
                    <a:gd name="connsiteY5" fmla="*/ 1436 h 3531"/>
                    <a:gd name="connsiteX6" fmla="*/ 28102 w 28863"/>
                    <a:gd name="connsiteY6" fmla="*/ 293 h 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63" h="3531">
                      <a:moveTo>
                        <a:pt x="28102" y="293"/>
                      </a:moveTo>
                      <a:cubicBezTo>
                        <a:pt x="18891" y="-402"/>
                        <a:pt x="9633" y="141"/>
                        <a:pt x="575" y="1912"/>
                      </a:cubicBezTo>
                      <a:cubicBezTo>
                        <a:pt x="127" y="2065"/>
                        <a:pt x="-111" y="2560"/>
                        <a:pt x="51" y="3008"/>
                      </a:cubicBezTo>
                      <a:cubicBezTo>
                        <a:pt x="137" y="3255"/>
                        <a:pt x="327" y="3446"/>
                        <a:pt x="575" y="3532"/>
                      </a:cubicBezTo>
                      <a:cubicBezTo>
                        <a:pt x="9624" y="2579"/>
                        <a:pt x="18577" y="2960"/>
                        <a:pt x="27626" y="2674"/>
                      </a:cubicBezTo>
                      <a:cubicBezTo>
                        <a:pt x="28312" y="2674"/>
                        <a:pt x="28864" y="2122"/>
                        <a:pt x="28864" y="1436"/>
                      </a:cubicBezTo>
                      <a:cubicBezTo>
                        <a:pt x="28864" y="931"/>
                        <a:pt x="28559" y="484"/>
                        <a:pt x="28102" y="29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556E9507-9183-4CD3-A3E0-A74BDC359BDE}"/>
                    </a:ext>
                  </a:extLst>
                </p:cNvPr>
                <p:cNvSpPr/>
                <p:nvPr/>
              </p:nvSpPr>
              <p:spPr>
                <a:xfrm>
                  <a:off x="10576000" y="5254631"/>
                  <a:ext cx="464343" cy="609218"/>
                </a:xfrm>
                <a:custGeom>
                  <a:avLst/>
                  <a:gdLst>
                    <a:gd name="connsiteX0" fmla="*/ 464344 w 464343"/>
                    <a:gd name="connsiteY0" fmla="*/ 609219 h 609218"/>
                    <a:gd name="connsiteX1" fmla="*/ 0 w 464343"/>
                    <a:gd name="connsiteY1" fmla="*/ 609219 h 609218"/>
                    <a:gd name="connsiteX2" fmla="*/ 66199 w 464343"/>
                    <a:gd name="connsiteY2" fmla="*/ 124301 h 609218"/>
                    <a:gd name="connsiteX3" fmla="*/ 83153 w 464343"/>
                    <a:gd name="connsiteY3" fmla="*/ 0 h 609218"/>
                    <a:gd name="connsiteX4" fmla="*/ 381190 w 464343"/>
                    <a:gd name="connsiteY4" fmla="*/ 0 h 609218"/>
                    <a:gd name="connsiteX5" fmla="*/ 398050 w 464343"/>
                    <a:gd name="connsiteY5" fmla="*/ 124301 h 609218"/>
                    <a:gd name="connsiteX6" fmla="*/ 464344 w 464343"/>
                    <a:gd name="connsiteY6" fmla="*/ 609219 h 60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343" h="609218">
                      <a:moveTo>
                        <a:pt x="464344" y="609219"/>
                      </a:moveTo>
                      <a:lnTo>
                        <a:pt x="0" y="609219"/>
                      </a:lnTo>
                      <a:lnTo>
                        <a:pt x="66199" y="124301"/>
                      </a:lnTo>
                      <a:lnTo>
                        <a:pt x="83153" y="0"/>
                      </a:lnTo>
                      <a:lnTo>
                        <a:pt x="381190" y="0"/>
                      </a:lnTo>
                      <a:lnTo>
                        <a:pt x="398050" y="124301"/>
                      </a:lnTo>
                      <a:lnTo>
                        <a:pt x="464344" y="609219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DA96AEC5-71BE-4BFD-80BD-B0CA4DAB5A5D}"/>
                    </a:ext>
                  </a:extLst>
                </p:cNvPr>
                <p:cNvSpPr/>
                <p:nvPr/>
              </p:nvSpPr>
              <p:spPr>
                <a:xfrm>
                  <a:off x="10642198" y="5254631"/>
                  <a:ext cx="331851" cy="124301"/>
                </a:xfrm>
                <a:custGeom>
                  <a:avLst/>
                  <a:gdLst>
                    <a:gd name="connsiteX0" fmla="*/ 331851 w 331851"/>
                    <a:gd name="connsiteY0" fmla="*/ 124301 h 124301"/>
                    <a:gd name="connsiteX1" fmla="*/ 0 w 331851"/>
                    <a:gd name="connsiteY1" fmla="*/ 124301 h 124301"/>
                    <a:gd name="connsiteX2" fmla="*/ 16954 w 331851"/>
                    <a:gd name="connsiteY2" fmla="*/ 0 h 124301"/>
                    <a:gd name="connsiteX3" fmla="*/ 314992 w 331851"/>
                    <a:gd name="connsiteY3" fmla="*/ 0 h 124301"/>
                    <a:gd name="connsiteX4" fmla="*/ 331851 w 331851"/>
                    <a:gd name="connsiteY4" fmla="*/ 124301 h 124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851" h="124301">
                      <a:moveTo>
                        <a:pt x="331851" y="124301"/>
                      </a:moveTo>
                      <a:lnTo>
                        <a:pt x="0" y="124301"/>
                      </a:lnTo>
                      <a:lnTo>
                        <a:pt x="16954" y="0"/>
                      </a:lnTo>
                      <a:lnTo>
                        <a:pt x="314992" y="0"/>
                      </a:lnTo>
                      <a:lnTo>
                        <a:pt x="331851" y="12430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4AF13064-C97E-4D4C-A058-8EF5A13DEFE0}"/>
                    </a:ext>
                  </a:extLst>
                </p:cNvPr>
                <p:cNvSpPr/>
                <p:nvPr/>
              </p:nvSpPr>
              <p:spPr>
                <a:xfrm>
                  <a:off x="10616481" y="5211483"/>
                  <a:ext cx="383286" cy="105346"/>
                </a:xfrm>
                <a:custGeom>
                  <a:avLst/>
                  <a:gdLst>
                    <a:gd name="connsiteX0" fmla="*/ 0 w 383286"/>
                    <a:gd name="connsiteY0" fmla="*/ 0 h 105346"/>
                    <a:gd name="connsiteX1" fmla="*/ 383286 w 383286"/>
                    <a:gd name="connsiteY1" fmla="*/ 0 h 105346"/>
                    <a:gd name="connsiteX2" fmla="*/ 383286 w 383286"/>
                    <a:gd name="connsiteY2" fmla="*/ 105347 h 105346"/>
                    <a:gd name="connsiteX3" fmla="*/ 0 w 383286"/>
                    <a:gd name="connsiteY3" fmla="*/ 105347 h 105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286" h="105346">
                      <a:moveTo>
                        <a:pt x="0" y="0"/>
                      </a:moveTo>
                      <a:lnTo>
                        <a:pt x="383286" y="0"/>
                      </a:lnTo>
                      <a:lnTo>
                        <a:pt x="383286" y="105347"/>
                      </a:lnTo>
                      <a:lnTo>
                        <a:pt x="0" y="105347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4981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6FB37171-51B3-48D9-BCE7-B5379E01187B}"/>
              </a:ext>
            </a:extLst>
          </p:cNvPr>
          <p:cNvGrpSpPr/>
          <p:nvPr/>
        </p:nvGrpSpPr>
        <p:grpSpPr>
          <a:xfrm>
            <a:off x="6761698" y="795259"/>
            <a:ext cx="5014728" cy="5662428"/>
            <a:chOff x="6761698" y="795259"/>
            <a:chExt cx="5014728" cy="5662428"/>
          </a:xfrm>
        </p:grpSpPr>
        <p:grpSp>
          <p:nvGrpSpPr>
            <p:cNvPr id="9" name="图形 1">
              <a:extLst>
                <a:ext uri="{FF2B5EF4-FFF2-40B4-BE49-F238E27FC236}">
                  <a16:creationId xmlns:a16="http://schemas.microsoft.com/office/drawing/2014/main" id="{178777B7-0CAF-4395-81B7-1B522AA510B0}"/>
                </a:ext>
              </a:extLst>
            </p:cNvPr>
            <p:cNvGrpSpPr/>
            <p:nvPr/>
          </p:nvGrpSpPr>
          <p:grpSpPr>
            <a:xfrm>
              <a:off x="6761698" y="795259"/>
              <a:ext cx="5014728" cy="5662428"/>
              <a:chOff x="6761698" y="795259"/>
              <a:chExt cx="5014728" cy="5662428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AD610F2-C28B-4454-B9A3-0D2691378D92}"/>
                  </a:ext>
                </a:extLst>
              </p:cNvPr>
              <p:cNvSpPr/>
              <p:nvPr/>
            </p:nvSpPr>
            <p:spPr>
              <a:xfrm>
                <a:off x="6986068" y="3938306"/>
                <a:ext cx="878163" cy="1107113"/>
              </a:xfrm>
              <a:custGeom>
                <a:avLst/>
                <a:gdLst>
                  <a:gd name="connsiteX0" fmla="*/ 858833 w 878163"/>
                  <a:gd name="connsiteY0" fmla="*/ 1007612 h 1107113"/>
                  <a:gd name="connsiteX1" fmla="*/ 766046 w 878163"/>
                  <a:gd name="connsiteY1" fmla="*/ 960433 h 1107113"/>
                  <a:gd name="connsiteX2" fmla="*/ 470618 w 878163"/>
                  <a:gd name="connsiteY2" fmla="*/ 320273 h 1107113"/>
                  <a:gd name="connsiteX3" fmla="*/ 537647 w 878163"/>
                  <a:gd name="connsiteY3" fmla="*/ 196118 h 1107113"/>
                  <a:gd name="connsiteX4" fmla="*/ 532687 w 878163"/>
                  <a:gd name="connsiteY4" fmla="*/ 170592 h 1107113"/>
                  <a:gd name="connsiteX5" fmla="*/ 267390 w 878163"/>
                  <a:gd name="connsiteY5" fmla="*/ 13325 h 1107113"/>
                  <a:gd name="connsiteX6" fmla="*/ 198677 w 878163"/>
                  <a:gd name="connsiteY6" fmla="*/ 313946 h 1107113"/>
                  <a:gd name="connsiteX7" fmla="*/ 2457 w 878163"/>
                  <a:gd name="connsiteY7" fmla="*/ 600050 h 1107113"/>
                  <a:gd name="connsiteX8" fmla="*/ 219000 w 878163"/>
                  <a:gd name="connsiteY8" fmla="*/ 910107 h 1107113"/>
                  <a:gd name="connsiteX9" fmla="*/ 814314 w 878163"/>
                  <a:gd name="connsiteY9" fmla="*/ 1106811 h 1107113"/>
                  <a:gd name="connsiteX10" fmla="*/ 856655 w 878163"/>
                  <a:gd name="connsiteY10" fmla="*/ 1099190 h 1107113"/>
                  <a:gd name="connsiteX11" fmla="*/ 858833 w 878163"/>
                  <a:gd name="connsiteY11" fmla="*/ 1007612 h 110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8163" h="1107113">
                    <a:moveTo>
                      <a:pt x="858833" y="1007612"/>
                    </a:moveTo>
                    <a:cubicBezTo>
                      <a:pt x="834638" y="982208"/>
                      <a:pt x="798951" y="972530"/>
                      <a:pt x="766046" y="960433"/>
                    </a:cubicBezTo>
                    <a:cubicBezTo>
                      <a:pt x="507692" y="865238"/>
                      <a:pt x="375425" y="578638"/>
                      <a:pt x="470618" y="320273"/>
                    </a:cubicBezTo>
                    <a:cubicBezTo>
                      <a:pt x="486961" y="275924"/>
                      <a:pt x="509530" y="234116"/>
                      <a:pt x="537647" y="196118"/>
                    </a:cubicBezTo>
                    <a:lnTo>
                      <a:pt x="532687" y="170592"/>
                    </a:lnTo>
                    <a:cubicBezTo>
                      <a:pt x="521436" y="51312"/>
                      <a:pt x="377477" y="-34096"/>
                      <a:pt x="267390" y="13325"/>
                    </a:cubicBezTo>
                    <a:cubicBezTo>
                      <a:pt x="157304" y="60747"/>
                      <a:pt x="120044" y="223458"/>
                      <a:pt x="198677" y="313946"/>
                    </a:cubicBezTo>
                    <a:cubicBezTo>
                      <a:pt x="69597" y="324592"/>
                      <a:pt x="-15810" y="471213"/>
                      <a:pt x="2457" y="600050"/>
                    </a:cubicBezTo>
                    <a:cubicBezTo>
                      <a:pt x="20724" y="728888"/>
                      <a:pt x="114479" y="833531"/>
                      <a:pt x="219000" y="910107"/>
                    </a:cubicBezTo>
                    <a:cubicBezTo>
                      <a:pt x="392026" y="1036235"/>
                      <a:pt x="600202" y="1105021"/>
                      <a:pt x="814314" y="1106811"/>
                    </a:cubicBezTo>
                    <a:cubicBezTo>
                      <a:pt x="828856" y="1108057"/>
                      <a:pt x="843469" y="1105432"/>
                      <a:pt x="856655" y="1099190"/>
                    </a:cubicBezTo>
                    <a:cubicBezTo>
                      <a:pt x="886899" y="1081407"/>
                      <a:pt x="883028" y="1033138"/>
                      <a:pt x="858833" y="1007612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E810E2D-2DEE-4439-A5F5-A957B5FC821F}"/>
                  </a:ext>
                </a:extLst>
              </p:cNvPr>
              <p:cNvSpPr/>
              <p:nvPr/>
            </p:nvSpPr>
            <p:spPr>
              <a:xfrm>
                <a:off x="11005957" y="4049519"/>
                <a:ext cx="460497" cy="744409"/>
              </a:xfrm>
              <a:custGeom>
                <a:avLst/>
                <a:gdLst>
                  <a:gd name="connsiteX0" fmla="*/ 436112 w 460497"/>
                  <a:gd name="connsiteY0" fmla="*/ 374638 h 744409"/>
                  <a:gd name="connsiteX1" fmla="*/ 439862 w 460497"/>
                  <a:gd name="connsiteY1" fmla="*/ 213621 h 744409"/>
                  <a:gd name="connsiteX2" fmla="*/ 292274 w 460497"/>
                  <a:gd name="connsiteY2" fmla="*/ 165231 h 744409"/>
                  <a:gd name="connsiteX3" fmla="*/ 257735 w 460497"/>
                  <a:gd name="connsiteY3" fmla="*/ 16373 h 744409"/>
                  <a:gd name="connsiteX4" fmla="*/ 108877 w 460497"/>
                  <a:gd name="connsiteY4" fmla="*/ 50911 h 744409"/>
                  <a:gd name="connsiteX5" fmla="*/ 122184 w 460497"/>
                  <a:gd name="connsiteY5" fmla="*/ 231283 h 744409"/>
                  <a:gd name="connsiteX6" fmla="*/ 201906 w 460497"/>
                  <a:gd name="connsiteY6" fmla="*/ 402220 h 744409"/>
                  <a:gd name="connsiteX7" fmla="*/ 149161 w 460497"/>
                  <a:gd name="connsiteY7" fmla="*/ 583681 h 744409"/>
                  <a:gd name="connsiteX8" fmla="*/ 9557 w 460497"/>
                  <a:gd name="connsiteY8" fmla="*/ 716753 h 744409"/>
                  <a:gd name="connsiteX9" fmla="*/ 0 w 460497"/>
                  <a:gd name="connsiteY9" fmla="*/ 725947 h 744409"/>
                  <a:gd name="connsiteX10" fmla="*/ 278241 w 460497"/>
                  <a:gd name="connsiteY10" fmla="*/ 701752 h 744409"/>
                  <a:gd name="connsiteX11" fmla="*/ 372721 w 460497"/>
                  <a:gd name="connsiteY11" fmla="*/ 577995 h 744409"/>
                  <a:gd name="connsiteX12" fmla="*/ 367762 w 460497"/>
                  <a:gd name="connsiteY12" fmla="*/ 487507 h 744409"/>
                  <a:gd name="connsiteX13" fmla="*/ 436112 w 460497"/>
                  <a:gd name="connsiteY13" fmla="*/ 374638 h 744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497" h="744409">
                    <a:moveTo>
                      <a:pt x="436112" y="374638"/>
                    </a:moveTo>
                    <a:cubicBezTo>
                      <a:pt x="465751" y="326248"/>
                      <a:pt x="469985" y="261527"/>
                      <a:pt x="439862" y="213621"/>
                    </a:cubicBezTo>
                    <a:cubicBezTo>
                      <a:pt x="409740" y="165715"/>
                      <a:pt x="343688" y="141642"/>
                      <a:pt x="292274" y="165231"/>
                    </a:cubicBezTo>
                    <a:cubicBezTo>
                      <a:pt x="323848" y="114592"/>
                      <a:pt x="308375" y="47947"/>
                      <a:pt x="257735" y="16373"/>
                    </a:cubicBezTo>
                    <a:cubicBezTo>
                      <a:pt x="207096" y="-15202"/>
                      <a:pt x="140451" y="271"/>
                      <a:pt x="108877" y="50911"/>
                    </a:cubicBezTo>
                    <a:cubicBezTo>
                      <a:pt x="74520" y="104019"/>
                      <a:pt x="92666" y="175273"/>
                      <a:pt x="122184" y="231283"/>
                    </a:cubicBezTo>
                    <a:cubicBezTo>
                      <a:pt x="151702" y="287294"/>
                      <a:pt x="192228" y="340160"/>
                      <a:pt x="201906" y="402220"/>
                    </a:cubicBezTo>
                    <a:cubicBezTo>
                      <a:pt x="211584" y="464280"/>
                      <a:pt x="187389" y="531421"/>
                      <a:pt x="149161" y="583681"/>
                    </a:cubicBezTo>
                    <a:cubicBezTo>
                      <a:pt x="110934" y="635942"/>
                      <a:pt x="60003" y="676832"/>
                      <a:pt x="9557" y="716753"/>
                    </a:cubicBezTo>
                    <a:lnTo>
                      <a:pt x="0" y="725947"/>
                    </a:lnTo>
                    <a:cubicBezTo>
                      <a:pt x="92037" y="757243"/>
                      <a:pt x="192990" y="748472"/>
                      <a:pt x="278241" y="701752"/>
                    </a:cubicBezTo>
                    <a:cubicBezTo>
                      <a:pt x="325663" y="675501"/>
                      <a:pt x="369576" y="632071"/>
                      <a:pt x="372721" y="577995"/>
                    </a:cubicBezTo>
                    <a:cubicBezTo>
                      <a:pt x="374415" y="547752"/>
                      <a:pt x="363165" y="517508"/>
                      <a:pt x="367762" y="487507"/>
                    </a:cubicBezTo>
                    <a:cubicBezTo>
                      <a:pt x="373931" y="444682"/>
                      <a:pt x="412643" y="412745"/>
                      <a:pt x="436112" y="37463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58F06C4-79F5-41F4-8F02-9EDAF4D5F463}"/>
                  </a:ext>
                </a:extLst>
              </p:cNvPr>
              <p:cNvSpPr/>
              <p:nvPr/>
            </p:nvSpPr>
            <p:spPr>
              <a:xfrm>
                <a:off x="8018862" y="6015080"/>
                <a:ext cx="962833" cy="442607"/>
              </a:xfrm>
              <a:custGeom>
                <a:avLst/>
                <a:gdLst>
                  <a:gd name="connsiteX0" fmla="*/ 821657 w 962833"/>
                  <a:gd name="connsiteY0" fmla="*/ 386763 h 442607"/>
                  <a:gd name="connsiteX1" fmla="*/ 699715 w 962833"/>
                  <a:gd name="connsiteY1" fmla="*/ 321921 h 442607"/>
                  <a:gd name="connsiteX2" fmla="*/ 658100 w 962833"/>
                  <a:gd name="connsiteY2" fmla="*/ 241110 h 442607"/>
                  <a:gd name="connsiteX3" fmla="*/ 585515 w 962833"/>
                  <a:gd name="connsiteY3" fmla="*/ 194293 h 442607"/>
                  <a:gd name="connsiteX4" fmla="*/ 461638 w 962833"/>
                  <a:gd name="connsiteY4" fmla="*/ 252119 h 442607"/>
                  <a:gd name="connsiteX5" fmla="*/ 421111 w 962833"/>
                  <a:gd name="connsiteY5" fmla="*/ 184857 h 442607"/>
                  <a:gd name="connsiteX6" fmla="*/ 425587 w 962833"/>
                  <a:gd name="connsiteY6" fmla="*/ 100175 h 442607"/>
                  <a:gd name="connsiteX7" fmla="*/ 239166 w 962833"/>
                  <a:gd name="connsiteY7" fmla="*/ 7388 h 442607"/>
                  <a:gd name="connsiteX8" fmla="*/ 0 w 962833"/>
                  <a:gd name="connsiteY8" fmla="*/ 185220 h 442607"/>
                  <a:gd name="connsiteX9" fmla="*/ 255135 w 962833"/>
                  <a:gd name="connsiteY9" fmla="*/ 329059 h 442607"/>
                  <a:gd name="connsiteX10" fmla="*/ 749314 w 962833"/>
                  <a:gd name="connsiteY10" fmla="*/ 433217 h 442607"/>
                  <a:gd name="connsiteX11" fmla="*/ 867022 w 962833"/>
                  <a:gd name="connsiteY11" fmla="*/ 440113 h 442607"/>
                  <a:gd name="connsiteX12" fmla="*/ 962834 w 962833"/>
                  <a:gd name="connsiteY12" fmla="*/ 378174 h 442607"/>
                  <a:gd name="connsiteX13" fmla="*/ 821657 w 962833"/>
                  <a:gd name="connsiteY13" fmla="*/ 386763 h 44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2833" h="442607">
                    <a:moveTo>
                      <a:pt x="821657" y="386763"/>
                    </a:moveTo>
                    <a:cubicBezTo>
                      <a:pt x="774598" y="380956"/>
                      <a:pt x="727418" y="360391"/>
                      <a:pt x="699715" y="321921"/>
                    </a:cubicBezTo>
                    <a:cubicBezTo>
                      <a:pt x="682053" y="297726"/>
                      <a:pt x="673463" y="267241"/>
                      <a:pt x="658100" y="241110"/>
                    </a:cubicBezTo>
                    <a:cubicBezTo>
                      <a:pt x="642736" y="214980"/>
                      <a:pt x="616001" y="191390"/>
                      <a:pt x="585515" y="194293"/>
                    </a:cubicBezTo>
                    <a:cubicBezTo>
                      <a:pt x="538819" y="198890"/>
                      <a:pt x="507245" y="263490"/>
                      <a:pt x="461638" y="252119"/>
                    </a:cubicBezTo>
                    <a:cubicBezTo>
                      <a:pt x="434298" y="245223"/>
                      <a:pt x="421232" y="213044"/>
                      <a:pt x="421111" y="184857"/>
                    </a:cubicBezTo>
                    <a:cubicBezTo>
                      <a:pt x="420990" y="156670"/>
                      <a:pt x="429096" y="128483"/>
                      <a:pt x="425587" y="100175"/>
                    </a:cubicBezTo>
                    <a:cubicBezTo>
                      <a:pt x="415788" y="21421"/>
                      <a:pt x="314654" y="-17291"/>
                      <a:pt x="239166" y="7388"/>
                    </a:cubicBezTo>
                    <a:cubicBezTo>
                      <a:pt x="163678" y="32067"/>
                      <a:pt x="49237" y="122918"/>
                      <a:pt x="0" y="185220"/>
                    </a:cubicBezTo>
                    <a:cubicBezTo>
                      <a:pt x="51777" y="271233"/>
                      <a:pt x="157871" y="304622"/>
                      <a:pt x="255135" y="329059"/>
                    </a:cubicBezTo>
                    <a:cubicBezTo>
                      <a:pt x="418450" y="369948"/>
                      <a:pt x="583180" y="404668"/>
                      <a:pt x="749314" y="433217"/>
                    </a:cubicBezTo>
                    <a:cubicBezTo>
                      <a:pt x="788268" y="439871"/>
                      <a:pt x="828068" y="446282"/>
                      <a:pt x="867022" y="440113"/>
                    </a:cubicBezTo>
                    <a:cubicBezTo>
                      <a:pt x="905976" y="433943"/>
                      <a:pt x="944809" y="413257"/>
                      <a:pt x="962834" y="378174"/>
                    </a:cubicBezTo>
                    <a:cubicBezTo>
                      <a:pt x="916622" y="385553"/>
                      <a:pt x="868232" y="392691"/>
                      <a:pt x="821657" y="386763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E9CD6B0-7957-4A26-9151-6B2DDB59C07B}"/>
                  </a:ext>
                </a:extLst>
              </p:cNvPr>
              <p:cNvSpPr/>
              <p:nvPr/>
            </p:nvSpPr>
            <p:spPr>
              <a:xfrm>
                <a:off x="9829604" y="5356446"/>
                <a:ext cx="886846" cy="806512"/>
              </a:xfrm>
              <a:custGeom>
                <a:avLst/>
                <a:gdLst>
                  <a:gd name="connsiteX0" fmla="*/ 884200 w 886846"/>
                  <a:gd name="connsiteY0" fmla="*/ 438832 h 806512"/>
                  <a:gd name="connsiteX1" fmla="*/ 739031 w 886846"/>
                  <a:gd name="connsiteY1" fmla="*/ 327778 h 806512"/>
                  <a:gd name="connsiteX2" fmla="*/ 751129 w 886846"/>
                  <a:gd name="connsiteY2" fmla="*/ 134219 h 806512"/>
                  <a:gd name="connsiteX3" fmla="*/ 560110 w 886846"/>
                  <a:gd name="connsiteY3" fmla="*/ 55223 h 806512"/>
                  <a:gd name="connsiteX4" fmla="*/ 353728 w 886846"/>
                  <a:gd name="connsiteY4" fmla="*/ 109057 h 806512"/>
                  <a:gd name="connsiteX5" fmla="*/ 286104 w 886846"/>
                  <a:gd name="connsiteY5" fmla="*/ 180 h 806512"/>
                  <a:gd name="connsiteX6" fmla="*/ 143838 w 886846"/>
                  <a:gd name="connsiteY6" fmla="*/ 60667 h 806512"/>
                  <a:gd name="connsiteX7" fmla="*/ 0 w 886846"/>
                  <a:gd name="connsiteY7" fmla="*/ 114984 h 806512"/>
                  <a:gd name="connsiteX8" fmla="*/ 48390 w 886846"/>
                  <a:gd name="connsiteY8" fmla="*/ 134582 h 806512"/>
                  <a:gd name="connsiteX9" fmla="*/ 383851 w 886846"/>
                  <a:gd name="connsiteY9" fmla="*/ 240434 h 806512"/>
                  <a:gd name="connsiteX10" fmla="*/ 585636 w 886846"/>
                  <a:gd name="connsiteY10" fmla="*/ 517586 h 806512"/>
                  <a:gd name="connsiteX11" fmla="*/ 430910 w 886846"/>
                  <a:gd name="connsiteY11" fmla="*/ 805868 h 806512"/>
                  <a:gd name="connsiteX12" fmla="*/ 823713 w 886846"/>
                  <a:gd name="connsiteY12" fmla="*/ 628278 h 806512"/>
                  <a:gd name="connsiteX13" fmla="*/ 884200 w 886846"/>
                  <a:gd name="connsiteY13" fmla="*/ 438832 h 80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6846" h="806512">
                    <a:moveTo>
                      <a:pt x="884200" y="438832"/>
                    </a:moveTo>
                    <a:cubicBezTo>
                      <a:pt x="872103" y="371570"/>
                      <a:pt x="805083" y="312293"/>
                      <a:pt x="739031" y="327778"/>
                    </a:cubicBezTo>
                    <a:cubicBezTo>
                      <a:pt x="794196" y="282291"/>
                      <a:pt x="794558" y="190835"/>
                      <a:pt x="751129" y="134219"/>
                    </a:cubicBezTo>
                    <a:cubicBezTo>
                      <a:pt x="707699" y="77603"/>
                      <a:pt x="631606" y="53045"/>
                      <a:pt x="560110" y="55223"/>
                    </a:cubicBezTo>
                    <a:cubicBezTo>
                      <a:pt x="488615" y="57400"/>
                      <a:pt x="420022" y="82442"/>
                      <a:pt x="353728" y="109057"/>
                    </a:cubicBezTo>
                    <a:cubicBezTo>
                      <a:pt x="386271" y="67683"/>
                      <a:pt x="338607" y="3083"/>
                      <a:pt x="286104" y="180"/>
                    </a:cubicBezTo>
                    <a:cubicBezTo>
                      <a:pt x="233601" y="-2724"/>
                      <a:pt x="186542" y="30060"/>
                      <a:pt x="143838" y="60667"/>
                    </a:cubicBezTo>
                    <a:cubicBezTo>
                      <a:pt x="101134" y="91273"/>
                      <a:pt x="52019" y="123090"/>
                      <a:pt x="0" y="114984"/>
                    </a:cubicBezTo>
                    <a:lnTo>
                      <a:pt x="48390" y="134582"/>
                    </a:lnTo>
                    <a:cubicBezTo>
                      <a:pt x="165130" y="152244"/>
                      <a:pt x="282838" y="179463"/>
                      <a:pt x="383851" y="240434"/>
                    </a:cubicBezTo>
                    <a:cubicBezTo>
                      <a:pt x="484864" y="301406"/>
                      <a:pt x="568216" y="400846"/>
                      <a:pt x="585636" y="517586"/>
                    </a:cubicBezTo>
                    <a:cubicBezTo>
                      <a:pt x="603056" y="634326"/>
                      <a:pt x="541601" y="764979"/>
                      <a:pt x="430910" y="805868"/>
                    </a:cubicBezTo>
                    <a:cubicBezTo>
                      <a:pt x="582890" y="813828"/>
                      <a:pt x="729305" y="747643"/>
                      <a:pt x="823713" y="628278"/>
                    </a:cubicBezTo>
                    <a:cubicBezTo>
                      <a:pt x="865328" y="574323"/>
                      <a:pt x="896298" y="505973"/>
                      <a:pt x="884200" y="438832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3AC4B75-BD3C-4D92-AEC9-FCD743AA29C5}"/>
                  </a:ext>
                </a:extLst>
              </p:cNvPr>
              <p:cNvSpPr/>
              <p:nvPr/>
            </p:nvSpPr>
            <p:spPr>
              <a:xfrm>
                <a:off x="6874553" y="3825455"/>
                <a:ext cx="7086" cy="225374"/>
              </a:xfrm>
              <a:custGeom>
                <a:avLst/>
                <a:gdLst>
                  <a:gd name="connsiteX0" fmla="*/ 3523 w 7086"/>
                  <a:gd name="connsiteY0" fmla="*/ 225375 h 225374"/>
                  <a:gd name="connsiteX1" fmla="*/ 378 w 7086"/>
                  <a:gd name="connsiteY1" fmla="*/ 112748 h 225374"/>
                  <a:gd name="connsiteX2" fmla="*/ 3523 w 7086"/>
                  <a:gd name="connsiteY2" fmla="*/ 0 h 225374"/>
                  <a:gd name="connsiteX3" fmla="*/ 6668 w 7086"/>
                  <a:gd name="connsiteY3" fmla="*/ 112748 h 225374"/>
                  <a:gd name="connsiteX4" fmla="*/ 3523 w 7086"/>
                  <a:gd name="connsiteY4" fmla="*/ 225375 h 22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6" h="225374">
                    <a:moveTo>
                      <a:pt x="3523" y="225375"/>
                    </a:moveTo>
                    <a:cubicBezTo>
                      <a:pt x="408" y="187921"/>
                      <a:pt x="-641" y="150322"/>
                      <a:pt x="378" y="112748"/>
                    </a:cubicBezTo>
                    <a:cubicBezTo>
                      <a:pt x="-643" y="75137"/>
                      <a:pt x="407" y="37502"/>
                      <a:pt x="3523" y="0"/>
                    </a:cubicBezTo>
                    <a:cubicBezTo>
                      <a:pt x="6712" y="37490"/>
                      <a:pt x="7762" y="75137"/>
                      <a:pt x="6668" y="112748"/>
                    </a:cubicBezTo>
                    <a:cubicBezTo>
                      <a:pt x="7761" y="150322"/>
                      <a:pt x="6711" y="187921"/>
                      <a:pt x="3523" y="225375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CA21D72-129E-4803-8E3D-C6D40F7936B0}"/>
                  </a:ext>
                </a:extLst>
              </p:cNvPr>
              <p:cNvSpPr/>
              <p:nvPr/>
            </p:nvSpPr>
            <p:spPr>
              <a:xfrm>
                <a:off x="6761698" y="3934157"/>
                <a:ext cx="232875" cy="7084"/>
              </a:xfrm>
              <a:custGeom>
                <a:avLst/>
                <a:gdLst>
                  <a:gd name="connsiteX0" fmla="*/ 232875 w 232875"/>
                  <a:gd name="connsiteY0" fmla="*/ 3563 h 7084"/>
                  <a:gd name="connsiteX1" fmla="*/ 116377 w 232875"/>
                  <a:gd name="connsiteY1" fmla="*/ 6708 h 7084"/>
                  <a:gd name="connsiteX2" fmla="*/ 0 w 232875"/>
                  <a:gd name="connsiteY2" fmla="*/ 3563 h 7084"/>
                  <a:gd name="connsiteX3" fmla="*/ 116377 w 232875"/>
                  <a:gd name="connsiteY3" fmla="*/ 417 h 7084"/>
                  <a:gd name="connsiteX4" fmla="*/ 232875 w 232875"/>
                  <a:gd name="connsiteY4" fmla="*/ 3563 h 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875" h="7084">
                    <a:moveTo>
                      <a:pt x="232875" y="3563"/>
                    </a:moveTo>
                    <a:cubicBezTo>
                      <a:pt x="194126" y="6684"/>
                      <a:pt x="155238" y="7724"/>
                      <a:pt x="116377" y="6708"/>
                    </a:cubicBezTo>
                    <a:cubicBezTo>
                      <a:pt x="77557" y="7724"/>
                      <a:pt x="38709" y="6671"/>
                      <a:pt x="0" y="3563"/>
                    </a:cubicBezTo>
                    <a:cubicBezTo>
                      <a:pt x="38704" y="381"/>
                      <a:pt x="77557" y="-672"/>
                      <a:pt x="116377" y="417"/>
                    </a:cubicBezTo>
                    <a:cubicBezTo>
                      <a:pt x="155238" y="-672"/>
                      <a:pt x="194130" y="369"/>
                      <a:pt x="232875" y="3563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37D8991-5C1C-4E7B-8CF9-54787558DC30}"/>
                  </a:ext>
                </a:extLst>
              </p:cNvPr>
              <p:cNvSpPr/>
              <p:nvPr/>
            </p:nvSpPr>
            <p:spPr>
              <a:xfrm>
                <a:off x="11368584" y="4983662"/>
                <a:ext cx="7083" cy="225374"/>
              </a:xfrm>
              <a:custGeom>
                <a:avLst/>
                <a:gdLst>
                  <a:gd name="connsiteX0" fmla="*/ 3563 w 7083"/>
                  <a:gd name="connsiteY0" fmla="*/ 225375 h 225374"/>
                  <a:gd name="connsiteX1" fmla="*/ 417 w 7083"/>
                  <a:gd name="connsiteY1" fmla="*/ 112748 h 225374"/>
                  <a:gd name="connsiteX2" fmla="*/ 3563 w 7083"/>
                  <a:gd name="connsiteY2" fmla="*/ 0 h 225374"/>
                  <a:gd name="connsiteX3" fmla="*/ 6708 w 7083"/>
                  <a:gd name="connsiteY3" fmla="*/ 112748 h 225374"/>
                  <a:gd name="connsiteX4" fmla="*/ 3563 w 7083"/>
                  <a:gd name="connsiteY4" fmla="*/ 225375 h 22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3" h="225374">
                    <a:moveTo>
                      <a:pt x="3563" y="225375"/>
                    </a:moveTo>
                    <a:cubicBezTo>
                      <a:pt x="381" y="187921"/>
                      <a:pt x="-672" y="150322"/>
                      <a:pt x="417" y="112748"/>
                    </a:cubicBezTo>
                    <a:cubicBezTo>
                      <a:pt x="-672" y="75137"/>
                      <a:pt x="369" y="37490"/>
                      <a:pt x="3563" y="0"/>
                    </a:cubicBezTo>
                    <a:cubicBezTo>
                      <a:pt x="6684" y="37502"/>
                      <a:pt x="7724" y="75137"/>
                      <a:pt x="6708" y="112748"/>
                    </a:cubicBezTo>
                    <a:cubicBezTo>
                      <a:pt x="7724" y="150322"/>
                      <a:pt x="6671" y="187921"/>
                      <a:pt x="3563" y="225375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258679B-874C-46B8-A386-C9269E76ACBC}"/>
                  </a:ext>
                </a:extLst>
              </p:cNvPr>
              <p:cNvSpPr/>
              <p:nvPr/>
            </p:nvSpPr>
            <p:spPr>
              <a:xfrm>
                <a:off x="11255648" y="5092768"/>
                <a:ext cx="232996" cy="7196"/>
              </a:xfrm>
              <a:custGeom>
                <a:avLst/>
                <a:gdLst>
                  <a:gd name="connsiteX0" fmla="*/ 232996 w 232996"/>
                  <a:gd name="connsiteY0" fmla="*/ 3521 h 7196"/>
                  <a:gd name="connsiteX1" fmla="*/ 116498 w 232996"/>
                  <a:gd name="connsiteY1" fmla="*/ 6788 h 7196"/>
                  <a:gd name="connsiteX2" fmla="*/ 0 w 232996"/>
                  <a:gd name="connsiteY2" fmla="*/ 3521 h 7196"/>
                  <a:gd name="connsiteX3" fmla="*/ 116498 w 232996"/>
                  <a:gd name="connsiteY3" fmla="*/ 376 h 7196"/>
                  <a:gd name="connsiteX4" fmla="*/ 232996 w 232996"/>
                  <a:gd name="connsiteY4" fmla="*/ 3521 h 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996" h="7196">
                    <a:moveTo>
                      <a:pt x="232996" y="3521"/>
                    </a:moveTo>
                    <a:cubicBezTo>
                      <a:pt x="194260" y="6788"/>
                      <a:pt x="155367" y="7877"/>
                      <a:pt x="116498" y="6788"/>
                    </a:cubicBezTo>
                    <a:cubicBezTo>
                      <a:pt x="77629" y="7877"/>
                      <a:pt x="38736" y="6788"/>
                      <a:pt x="0" y="3521"/>
                    </a:cubicBezTo>
                    <a:cubicBezTo>
                      <a:pt x="38748" y="400"/>
                      <a:pt x="77641" y="-640"/>
                      <a:pt x="116498" y="376"/>
                    </a:cubicBezTo>
                    <a:cubicBezTo>
                      <a:pt x="155355" y="-640"/>
                      <a:pt x="194248" y="413"/>
                      <a:pt x="232996" y="3521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A4E1F37-1734-4CC4-8EE8-966466525ADF}"/>
                  </a:ext>
                </a:extLst>
              </p:cNvPr>
              <p:cNvSpPr/>
              <p:nvPr/>
            </p:nvSpPr>
            <p:spPr>
              <a:xfrm>
                <a:off x="10684958" y="1116843"/>
                <a:ext cx="7084" cy="225374"/>
              </a:xfrm>
              <a:custGeom>
                <a:avLst/>
                <a:gdLst>
                  <a:gd name="connsiteX0" fmla="*/ 3563 w 7084"/>
                  <a:gd name="connsiteY0" fmla="*/ 225375 h 225374"/>
                  <a:gd name="connsiteX1" fmla="*/ 417 w 7084"/>
                  <a:gd name="connsiteY1" fmla="*/ 112627 h 225374"/>
                  <a:gd name="connsiteX2" fmla="*/ 3563 w 7084"/>
                  <a:gd name="connsiteY2" fmla="*/ 0 h 225374"/>
                  <a:gd name="connsiteX3" fmla="*/ 6708 w 7084"/>
                  <a:gd name="connsiteY3" fmla="*/ 112627 h 225374"/>
                  <a:gd name="connsiteX4" fmla="*/ 3563 w 7084"/>
                  <a:gd name="connsiteY4" fmla="*/ 225375 h 22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4" h="225374">
                    <a:moveTo>
                      <a:pt x="3563" y="225375"/>
                    </a:moveTo>
                    <a:cubicBezTo>
                      <a:pt x="369" y="187883"/>
                      <a:pt x="-672" y="150239"/>
                      <a:pt x="417" y="112627"/>
                    </a:cubicBezTo>
                    <a:cubicBezTo>
                      <a:pt x="-672" y="75056"/>
                      <a:pt x="381" y="37452"/>
                      <a:pt x="3563" y="0"/>
                    </a:cubicBezTo>
                    <a:cubicBezTo>
                      <a:pt x="6671" y="37456"/>
                      <a:pt x="7724" y="75055"/>
                      <a:pt x="6708" y="112627"/>
                    </a:cubicBezTo>
                    <a:cubicBezTo>
                      <a:pt x="7724" y="150239"/>
                      <a:pt x="6684" y="187879"/>
                      <a:pt x="3563" y="225375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052DA90-E269-405E-BE02-34CCF60638F6}"/>
                  </a:ext>
                </a:extLst>
              </p:cNvPr>
              <p:cNvSpPr/>
              <p:nvPr/>
            </p:nvSpPr>
            <p:spPr>
              <a:xfrm>
                <a:off x="10572023" y="1225947"/>
                <a:ext cx="232996" cy="7086"/>
              </a:xfrm>
              <a:custGeom>
                <a:avLst/>
                <a:gdLst>
                  <a:gd name="connsiteX0" fmla="*/ 232996 w 232996"/>
                  <a:gd name="connsiteY0" fmla="*/ 3523 h 7086"/>
                  <a:gd name="connsiteX1" fmla="*/ 116498 w 232996"/>
                  <a:gd name="connsiteY1" fmla="*/ 6668 h 7086"/>
                  <a:gd name="connsiteX2" fmla="*/ 0 w 232996"/>
                  <a:gd name="connsiteY2" fmla="*/ 3523 h 7086"/>
                  <a:gd name="connsiteX3" fmla="*/ 116498 w 232996"/>
                  <a:gd name="connsiteY3" fmla="*/ 378 h 7086"/>
                  <a:gd name="connsiteX4" fmla="*/ 232996 w 232996"/>
                  <a:gd name="connsiteY4" fmla="*/ 3523 h 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996" h="7086">
                    <a:moveTo>
                      <a:pt x="232996" y="3523"/>
                    </a:moveTo>
                    <a:cubicBezTo>
                      <a:pt x="194248" y="6712"/>
                      <a:pt x="155355" y="7762"/>
                      <a:pt x="116498" y="6668"/>
                    </a:cubicBezTo>
                    <a:cubicBezTo>
                      <a:pt x="77641" y="7762"/>
                      <a:pt x="38748" y="6712"/>
                      <a:pt x="0" y="3523"/>
                    </a:cubicBezTo>
                    <a:cubicBezTo>
                      <a:pt x="38748" y="407"/>
                      <a:pt x="77641" y="-643"/>
                      <a:pt x="116498" y="378"/>
                    </a:cubicBezTo>
                    <a:cubicBezTo>
                      <a:pt x="155355" y="-643"/>
                      <a:pt x="194248" y="407"/>
                      <a:pt x="232996" y="3523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F3474CA-FFAF-4936-AB8A-2F11F2DAC0E5}"/>
                  </a:ext>
                </a:extLst>
              </p:cNvPr>
              <p:cNvSpPr/>
              <p:nvPr/>
            </p:nvSpPr>
            <p:spPr>
              <a:xfrm>
                <a:off x="6938926" y="2923472"/>
                <a:ext cx="137668" cy="137668"/>
              </a:xfrm>
              <a:custGeom>
                <a:avLst/>
                <a:gdLst>
                  <a:gd name="connsiteX0" fmla="*/ 137669 w 137668"/>
                  <a:gd name="connsiteY0" fmla="*/ 68834 h 137668"/>
                  <a:gd name="connsiteX1" fmla="*/ 68834 w 137668"/>
                  <a:gd name="connsiteY1" fmla="*/ 137669 h 137668"/>
                  <a:gd name="connsiteX2" fmla="*/ 0 w 137668"/>
                  <a:gd name="connsiteY2" fmla="*/ 68834 h 137668"/>
                  <a:gd name="connsiteX3" fmla="*/ 68834 w 137668"/>
                  <a:gd name="connsiteY3" fmla="*/ 0 h 137668"/>
                  <a:gd name="connsiteX4" fmla="*/ 137669 w 137668"/>
                  <a:gd name="connsiteY4" fmla="*/ 68834 h 13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68" h="137668">
                    <a:moveTo>
                      <a:pt x="137669" y="68834"/>
                    </a:moveTo>
                    <a:cubicBezTo>
                      <a:pt x="137669" y="106851"/>
                      <a:pt x="106850" y="137669"/>
                      <a:pt x="68834" y="137669"/>
                    </a:cubicBezTo>
                    <a:cubicBezTo>
                      <a:pt x="30818" y="137669"/>
                      <a:pt x="0" y="106851"/>
                      <a:pt x="0" y="68834"/>
                    </a:cubicBezTo>
                    <a:cubicBezTo>
                      <a:pt x="0" y="30818"/>
                      <a:pt x="30818" y="0"/>
                      <a:pt x="68834" y="0"/>
                    </a:cubicBezTo>
                    <a:cubicBezTo>
                      <a:pt x="106851" y="0"/>
                      <a:pt x="137669" y="30818"/>
                      <a:pt x="137669" y="688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6221D1D-A2C7-472D-B70E-9597F71CE47E}"/>
                  </a:ext>
                </a:extLst>
              </p:cNvPr>
              <p:cNvSpPr/>
              <p:nvPr/>
            </p:nvSpPr>
            <p:spPr>
              <a:xfrm>
                <a:off x="9617294" y="5855765"/>
                <a:ext cx="137911" cy="137911"/>
              </a:xfrm>
              <a:custGeom>
                <a:avLst/>
                <a:gdLst>
                  <a:gd name="connsiteX0" fmla="*/ 137911 w 137911"/>
                  <a:gd name="connsiteY0" fmla="*/ 68834 h 137911"/>
                  <a:gd name="connsiteX1" fmla="*/ 69077 w 137911"/>
                  <a:gd name="connsiteY1" fmla="*/ 137911 h 137911"/>
                  <a:gd name="connsiteX2" fmla="*/ 0 w 137911"/>
                  <a:gd name="connsiteY2" fmla="*/ 69077 h 137911"/>
                  <a:gd name="connsiteX3" fmla="*/ 68834 w 137911"/>
                  <a:gd name="connsiteY3" fmla="*/ 0 h 137911"/>
                  <a:gd name="connsiteX4" fmla="*/ 68956 w 137911"/>
                  <a:gd name="connsiteY4" fmla="*/ 0 h 137911"/>
                  <a:gd name="connsiteX5" fmla="*/ 137911 w 137911"/>
                  <a:gd name="connsiteY5" fmla="*/ 68714 h 137911"/>
                  <a:gd name="connsiteX6" fmla="*/ 137911 w 137911"/>
                  <a:gd name="connsiteY6" fmla="*/ 68834 h 13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1" h="137911">
                    <a:moveTo>
                      <a:pt x="137911" y="68834"/>
                    </a:moveTo>
                    <a:cubicBezTo>
                      <a:pt x="137983" y="106917"/>
                      <a:pt x="107159" y="137838"/>
                      <a:pt x="69077" y="137911"/>
                    </a:cubicBezTo>
                    <a:cubicBezTo>
                      <a:pt x="30994" y="137983"/>
                      <a:pt x="73" y="107159"/>
                      <a:pt x="0" y="69077"/>
                    </a:cubicBezTo>
                    <a:cubicBezTo>
                      <a:pt x="-72" y="30994"/>
                      <a:pt x="30752" y="73"/>
                      <a:pt x="68834" y="0"/>
                    </a:cubicBezTo>
                    <a:cubicBezTo>
                      <a:pt x="68871" y="0"/>
                      <a:pt x="68919" y="0"/>
                      <a:pt x="68956" y="0"/>
                    </a:cubicBezTo>
                    <a:cubicBezTo>
                      <a:pt x="106966" y="-72"/>
                      <a:pt x="137838" y="30691"/>
                      <a:pt x="137911" y="68714"/>
                    </a:cubicBezTo>
                    <a:cubicBezTo>
                      <a:pt x="137911" y="68750"/>
                      <a:pt x="137911" y="68798"/>
                      <a:pt x="137911" y="688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2710320-A1C9-4940-ABB1-9E2882F8DEC6}"/>
                  </a:ext>
                </a:extLst>
              </p:cNvPr>
              <p:cNvSpPr/>
              <p:nvPr/>
            </p:nvSpPr>
            <p:spPr>
              <a:xfrm>
                <a:off x="10258216" y="4554687"/>
                <a:ext cx="137668" cy="137669"/>
              </a:xfrm>
              <a:custGeom>
                <a:avLst/>
                <a:gdLst>
                  <a:gd name="connsiteX0" fmla="*/ 137669 w 137668"/>
                  <a:gd name="connsiteY0" fmla="*/ 68714 h 137669"/>
                  <a:gd name="connsiteX1" fmla="*/ 68956 w 137668"/>
                  <a:gd name="connsiteY1" fmla="*/ 137670 h 137669"/>
                  <a:gd name="connsiteX2" fmla="*/ 0 w 137668"/>
                  <a:gd name="connsiteY2" fmla="*/ 68956 h 137669"/>
                  <a:gd name="connsiteX3" fmla="*/ 68472 w 137668"/>
                  <a:gd name="connsiteY3" fmla="*/ 1 h 137669"/>
                  <a:gd name="connsiteX4" fmla="*/ 137669 w 137668"/>
                  <a:gd name="connsiteY4" fmla="*/ 68472 h 137669"/>
                  <a:gd name="connsiteX5" fmla="*/ 137669 w 137668"/>
                  <a:gd name="connsiteY5" fmla="*/ 68714 h 13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668" h="137669">
                    <a:moveTo>
                      <a:pt x="137669" y="68714"/>
                    </a:moveTo>
                    <a:cubicBezTo>
                      <a:pt x="137729" y="106724"/>
                      <a:pt x="106966" y="137597"/>
                      <a:pt x="68956" y="137670"/>
                    </a:cubicBezTo>
                    <a:cubicBezTo>
                      <a:pt x="30933" y="137730"/>
                      <a:pt x="61" y="106967"/>
                      <a:pt x="0" y="68956"/>
                    </a:cubicBezTo>
                    <a:cubicBezTo>
                      <a:pt x="-60" y="31031"/>
                      <a:pt x="30546" y="207"/>
                      <a:pt x="68472" y="1"/>
                    </a:cubicBezTo>
                    <a:cubicBezTo>
                      <a:pt x="106482" y="-205"/>
                      <a:pt x="137463" y="30450"/>
                      <a:pt x="137669" y="68472"/>
                    </a:cubicBezTo>
                    <a:cubicBezTo>
                      <a:pt x="137669" y="68557"/>
                      <a:pt x="137669" y="68630"/>
                      <a:pt x="137669" y="6871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BAF6505-241F-4F2E-A6E3-CC8CAA3600EE}"/>
                  </a:ext>
                </a:extLst>
              </p:cNvPr>
              <p:cNvSpPr/>
              <p:nvPr/>
            </p:nvSpPr>
            <p:spPr>
              <a:xfrm>
                <a:off x="8212421" y="1125916"/>
                <a:ext cx="137668" cy="137668"/>
              </a:xfrm>
              <a:custGeom>
                <a:avLst/>
                <a:gdLst>
                  <a:gd name="connsiteX0" fmla="*/ 137669 w 137668"/>
                  <a:gd name="connsiteY0" fmla="*/ 68834 h 137668"/>
                  <a:gd name="connsiteX1" fmla="*/ 68834 w 137668"/>
                  <a:gd name="connsiteY1" fmla="*/ 137669 h 137668"/>
                  <a:gd name="connsiteX2" fmla="*/ 0 w 137668"/>
                  <a:gd name="connsiteY2" fmla="*/ 68834 h 137668"/>
                  <a:gd name="connsiteX3" fmla="*/ 68834 w 137668"/>
                  <a:gd name="connsiteY3" fmla="*/ 0 h 137668"/>
                  <a:gd name="connsiteX4" fmla="*/ 137669 w 137668"/>
                  <a:gd name="connsiteY4" fmla="*/ 68834 h 13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68" h="137668">
                    <a:moveTo>
                      <a:pt x="137669" y="68834"/>
                    </a:moveTo>
                    <a:cubicBezTo>
                      <a:pt x="137669" y="106850"/>
                      <a:pt x="106857" y="137669"/>
                      <a:pt x="68834" y="137669"/>
                    </a:cubicBezTo>
                    <a:cubicBezTo>
                      <a:pt x="30812" y="137669"/>
                      <a:pt x="0" y="106850"/>
                      <a:pt x="0" y="68834"/>
                    </a:cubicBezTo>
                    <a:cubicBezTo>
                      <a:pt x="0" y="30818"/>
                      <a:pt x="30812" y="0"/>
                      <a:pt x="68834" y="0"/>
                    </a:cubicBezTo>
                    <a:cubicBezTo>
                      <a:pt x="106857" y="0"/>
                      <a:pt x="137669" y="30818"/>
                      <a:pt x="137669" y="688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38D7F20-F907-4B44-872F-AB7653014875}"/>
                  </a:ext>
                </a:extLst>
              </p:cNvPr>
              <p:cNvSpPr/>
              <p:nvPr/>
            </p:nvSpPr>
            <p:spPr>
              <a:xfrm>
                <a:off x="8607402" y="5233595"/>
                <a:ext cx="68955" cy="68955"/>
              </a:xfrm>
              <a:custGeom>
                <a:avLst/>
                <a:gdLst>
                  <a:gd name="connsiteX0" fmla="*/ 68955 w 68955"/>
                  <a:gd name="connsiteY0" fmla="*/ 34478 h 68955"/>
                  <a:gd name="connsiteX1" fmla="*/ 34478 w 68955"/>
                  <a:gd name="connsiteY1" fmla="*/ 68955 h 68955"/>
                  <a:gd name="connsiteX2" fmla="*/ 0 w 68955"/>
                  <a:gd name="connsiteY2" fmla="*/ 34478 h 68955"/>
                  <a:gd name="connsiteX3" fmla="*/ 34478 w 68955"/>
                  <a:gd name="connsiteY3" fmla="*/ 0 h 68955"/>
                  <a:gd name="connsiteX4" fmla="*/ 68955 w 68955"/>
                  <a:gd name="connsiteY4" fmla="*/ 34478 h 6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55" h="68955">
                    <a:moveTo>
                      <a:pt x="68955" y="34478"/>
                    </a:moveTo>
                    <a:cubicBezTo>
                      <a:pt x="68955" y="53519"/>
                      <a:pt x="53519" y="68955"/>
                      <a:pt x="34478" y="68955"/>
                    </a:cubicBezTo>
                    <a:cubicBezTo>
                      <a:pt x="15436" y="68955"/>
                      <a:pt x="0" y="53519"/>
                      <a:pt x="0" y="34478"/>
                    </a:cubicBezTo>
                    <a:cubicBezTo>
                      <a:pt x="0" y="15436"/>
                      <a:pt x="15436" y="0"/>
                      <a:pt x="34478" y="0"/>
                    </a:cubicBezTo>
                    <a:cubicBezTo>
                      <a:pt x="53519" y="0"/>
                      <a:pt x="68955" y="15436"/>
                      <a:pt x="68955" y="3447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BCC30B2-47D2-4E58-A89B-15F7E1976281}"/>
                  </a:ext>
                </a:extLst>
              </p:cNvPr>
              <p:cNvSpPr/>
              <p:nvPr/>
            </p:nvSpPr>
            <p:spPr>
              <a:xfrm>
                <a:off x="7776672" y="5061932"/>
                <a:ext cx="68955" cy="68955"/>
              </a:xfrm>
              <a:custGeom>
                <a:avLst/>
                <a:gdLst>
                  <a:gd name="connsiteX0" fmla="*/ 68956 w 68955"/>
                  <a:gd name="connsiteY0" fmla="*/ 34357 h 68955"/>
                  <a:gd name="connsiteX1" fmla="*/ 34599 w 68955"/>
                  <a:gd name="connsiteY1" fmla="*/ 68956 h 68955"/>
                  <a:gd name="connsiteX2" fmla="*/ 0 w 68955"/>
                  <a:gd name="connsiteY2" fmla="*/ 34599 h 68955"/>
                  <a:gd name="connsiteX3" fmla="*/ 34357 w 68955"/>
                  <a:gd name="connsiteY3" fmla="*/ 0 h 68955"/>
                  <a:gd name="connsiteX4" fmla="*/ 34478 w 68955"/>
                  <a:gd name="connsiteY4" fmla="*/ 0 h 68955"/>
                  <a:gd name="connsiteX5" fmla="*/ 68956 w 68955"/>
                  <a:gd name="connsiteY5" fmla="*/ 34236 h 68955"/>
                  <a:gd name="connsiteX6" fmla="*/ 68956 w 68955"/>
                  <a:gd name="connsiteY6" fmla="*/ 34357 h 6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955" h="68955">
                    <a:moveTo>
                      <a:pt x="68956" y="34357"/>
                    </a:moveTo>
                    <a:cubicBezTo>
                      <a:pt x="69028" y="53398"/>
                      <a:pt x="53640" y="68883"/>
                      <a:pt x="34599" y="68956"/>
                    </a:cubicBezTo>
                    <a:cubicBezTo>
                      <a:pt x="15557" y="69016"/>
                      <a:pt x="73" y="53640"/>
                      <a:pt x="0" y="34599"/>
                    </a:cubicBezTo>
                    <a:cubicBezTo>
                      <a:pt x="-60" y="15558"/>
                      <a:pt x="15315" y="73"/>
                      <a:pt x="34357" y="0"/>
                    </a:cubicBezTo>
                    <a:cubicBezTo>
                      <a:pt x="34393" y="0"/>
                      <a:pt x="34442" y="0"/>
                      <a:pt x="34478" y="0"/>
                    </a:cubicBezTo>
                    <a:cubicBezTo>
                      <a:pt x="53447" y="-72"/>
                      <a:pt x="68883" y="15255"/>
                      <a:pt x="68956" y="34236"/>
                    </a:cubicBezTo>
                    <a:cubicBezTo>
                      <a:pt x="68956" y="34272"/>
                      <a:pt x="68956" y="34321"/>
                      <a:pt x="68956" y="343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DFEF05C-A87F-4690-B4A6-B7445C2C399B}"/>
                  </a:ext>
                </a:extLst>
              </p:cNvPr>
              <p:cNvSpPr/>
              <p:nvPr/>
            </p:nvSpPr>
            <p:spPr>
              <a:xfrm>
                <a:off x="8625427" y="1229712"/>
                <a:ext cx="68955" cy="68955"/>
              </a:xfrm>
              <a:custGeom>
                <a:avLst/>
                <a:gdLst>
                  <a:gd name="connsiteX0" fmla="*/ 68955 w 68955"/>
                  <a:gd name="connsiteY0" fmla="*/ 34478 h 68955"/>
                  <a:gd name="connsiteX1" fmla="*/ 34478 w 68955"/>
                  <a:gd name="connsiteY1" fmla="*/ 68955 h 68955"/>
                  <a:gd name="connsiteX2" fmla="*/ 0 w 68955"/>
                  <a:gd name="connsiteY2" fmla="*/ 34478 h 68955"/>
                  <a:gd name="connsiteX3" fmla="*/ 34478 w 68955"/>
                  <a:gd name="connsiteY3" fmla="*/ 0 h 68955"/>
                  <a:gd name="connsiteX4" fmla="*/ 68955 w 68955"/>
                  <a:gd name="connsiteY4" fmla="*/ 34478 h 6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55" h="68955">
                    <a:moveTo>
                      <a:pt x="68955" y="34478"/>
                    </a:moveTo>
                    <a:cubicBezTo>
                      <a:pt x="68955" y="53519"/>
                      <a:pt x="53519" y="68955"/>
                      <a:pt x="34478" y="68955"/>
                    </a:cubicBezTo>
                    <a:cubicBezTo>
                      <a:pt x="15436" y="68955"/>
                      <a:pt x="0" y="53519"/>
                      <a:pt x="0" y="34478"/>
                    </a:cubicBezTo>
                    <a:cubicBezTo>
                      <a:pt x="0" y="15436"/>
                      <a:pt x="15436" y="0"/>
                      <a:pt x="34478" y="0"/>
                    </a:cubicBezTo>
                    <a:cubicBezTo>
                      <a:pt x="53495" y="66"/>
                      <a:pt x="68895" y="15464"/>
                      <a:pt x="68955" y="3447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9D6BC8C-2520-44B1-80C2-E6057615EE39}"/>
                  </a:ext>
                </a:extLst>
              </p:cNvPr>
              <p:cNvSpPr/>
              <p:nvPr/>
            </p:nvSpPr>
            <p:spPr>
              <a:xfrm>
                <a:off x="10141960" y="3091989"/>
                <a:ext cx="68955" cy="68955"/>
              </a:xfrm>
              <a:custGeom>
                <a:avLst/>
                <a:gdLst>
                  <a:gd name="connsiteX0" fmla="*/ 68955 w 68955"/>
                  <a:gd name="connsiteY0" fmla="*/ 34478 h 68955"/>
                  <a:gd name="connsiteX1" fmla="*/ 34477 w 68955"/>
                  <a:gd name="connsiteY1" fmla="*/ 68955 h 68955"/>
                  <a:gd name="connsiteX2" fmla="*/ 0 w 68955"/>
                  <a:gd name="connsiteY2" fmla="*/ 34478 h 68955"/>
                  <a:gd name="connsiteX3" fmla="*/ 34477 w 68955"/>
                  <a:gd name="connsiteY3" fmla="*/ 0 h 68955"/>
                  <a:gd name="connsiteX4" fmla="*/ 68955 w 68955"/>
                  <a:gd name="connsiteY4" fmla="*/ 34478 h 6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55" h="68955">
                    <a:moveTo>
                      <a:pt x="68955" y="34478"/>
                    </a:moveTo>
                    <a:cubicBezTo>
                      <a:pt x="68955" y="53519"/>
                      <a:pt x="53519" y="68955"/>
                      <a:pt x="34477" y="68955"/>
                    </a:cubicBezTo>
                    <a:cubicBezTo>
                      <a:pt x="15436" y="68955"/>
                      <a:pt x="0" y="53519"/>
                      <a:pt x="0" y="34478"/>
                    </a:cubicBezTo>
                    <a:cubicBezTo>
                      <a:pt x="0" y="15436"/>
                      <a:pt x="15436" y="0"/>
                      <a:pt x="34477" y="0"/>
                    </a:cubicBezTo>
                    <a:cubicBezTo>
                      <a:pt x="53519" y="0"/>
                      <a:pt x="68955" y="15436"/>
                      <a:pt x="68955" y="3447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2F03EDF-3DB9-4571-8CF5-4DA87E855786}"/>
                  </a:ext>
                </a:extLst>
              </p:cNvPr>
              <p:cNvSpPr/>
              <p:nvPr/>
            </p:nvSpPr>
            <p:spPr>
              <a:xfrm>
                <a:off x="6878161" y="1151719"/>
                <a:ext cx="1023857" cy="1291398"/>
              </a:xfrm>
              <a:custGeom>
                <a:avLst/>
                <a:gdLst>
                  <a:gd name="connsiteX0" fmla="*/ 26529 w 1023857"/>
                  <a:gd name="connsiteY0" fmla="*/ 9642 h 1291398"/>
                  <a:gd name="connsiteX1" fmla="*/ 57257 w 1023857"/>
                  <a:gd name="connsiteY1" fmla="*/ 209855 h 1291398"/>
                  <a:gd name="connsiteX2" fmla="*/ 235089 w 1023857"/>
                  <a:gd name="connsiteY2" fmla="*/ 447932 h 1291398"/>
                  <a:gd name="connsiteX3" fmla="*/ 222991 w 1023857"/>
                  <a:gd name="connsiteY3" fmla="*/ 496322 h 1291398"/>
                  <a:gd name="connsiteX4" fmla="*/ 105404 w 1023857"/>
                  <a:gd name="connsiteY4" fmla="*/ 546042 h 1291398"/>
                  <a:gd name="connsiteX5" fmla="*/ 197103 w 1023857"/>
                  <a:gd name="connsiteY5" fmla="*/ 654919 h 1291398"/>
                  <a:gd name="connsiteX6" fmla="*/ 419816 w 1023857"/>
                  <a:gd name="connsiteY6" fmla="*/ 753634 h 1291398"/>
                  <a:gd name="connsiteX7" fmla="*/ 425381 w 1023857"/>
                  <a:gd name="connsiteY7" fmla="*/ 787023 h 1291398"/>
                  <a:gd name="connsiteX8" fmla="*/ 263034 w 1023857"/>
                  <a:gd name="connsiteY8" fmla="*/ 910900 h 1291398"/>
                  <a:gd name="connsiteX9" fmla="*/ 504982 w 1023857"/>
                  <a:gd name="connsiteY9" fmla="*/ 1039617 h 1291398"/>
                  <a:gd name="connsiteX10" fmla="*/ 532201 w 1023857"/>
                  <a:gd name="connsiteY10" fmla="*/ 1064780 h 1291398"/>
                  <a:gd name="connsiteX11" fmla="*/ 429736 w 1023857"/>
                  <a:gd name="connsiteY11" fmla="*/ 1095870 h 1291398"/>
                  <a:gd name="connsiteX12" fmla="*/ 348925 w 1023857"/>
                  <a:gd name="connsiteY12" fmla="*/ 1173777 h 1291398"/>
                  <a:gd name="connsiteX13" fmla="*/ 765319 w 1023857"/>
                  <a:gd name="connsiteY13" fmla="*/ 1291122 h 1291398"/>
                  <a:gd name="connsiteX14" fmla="*/ 893188 w 1023857"/>
                  <a:gd name="connsiteY14" fmla="*/ 1280235 h 1291398"/>
                  <a:gd name="connsiteX15" fmla="*/ 949804 w 1023857"/>
                  <a:gd name="connsiteY15" fmla="*/ 1164341 h 1291398"/>
                  <a:gd name="connsiteX16" fmla="*/ 992508 w 1023857"/>
                  <a:gd name="connsiteY16" fmla="*/ 733794 h 1291398"/>
                  <a:gd name="connsiteX17" fmla="*/ 890527 w 1023857"/>
                  <a:gd name="connsiteY17" fmla="*/ 780611 h 1291398"/>
                  <a:gd name="connsiteX18" fmla="*/ 824112 w 1023857"/>
                  <a:gd name="connsiteY18" fmla="*/ 865293 h 1291398"/>
                  <a:gd name="connsiteX19" fmla="*/ 810684 w 1023857"/>
                  <a:gd name="connsiteY19" fmla="*/ 830694 h 1291398"/>
                  <a:gd name="connsiteX20" fmla="*/ 779110 w 1023857"/>
                  <a:gd name="connsiteY20" fmla="*/ 558623 h 1291398"/>
                  <a:gd name="connsiteX21" fmla="*/ 604544 w 1023857"/>
                  <a:gd name="connsiteY21" fmla="*/ 664718 h 1291398"/>
                  <a:gd name="connsiteX22" fmla="*/ 575510 w 1023857"/>
                  <a:gd name="connsiteY22" fmla="*/ 647177 h 1291398"/>
                  <a:gd name="connsiteX23" fmla="*/ 564017 w 1023857"/>
                  <a:gd name="connsiteY23" fmla="*/ 402809 h 1291398"/>
                  <a:gd name="connsiteX24" fmla="*/ 496756 w 1023857"/>
                  <a:gd name="connsiteY24" fmla="*/ 277479 h 1291398"/>
                  <a:gd name="connsiteX25" fmla="*/ 407477 w 1023857"/>
                  <a:gd name="connsiteY25" fmla="*/ 368815 h 1291398"/>
                  <a:gd name="connsiteX26" fmla="*/ 358240 w 1023857"/>
                  <a:gd name="connsiteY26" fmla="*/ 363008 h 1291398"/>
                  <a:gd name="connsiteX27" fmla="*/ 200974 w 1023857"/>
                  <a:gd name="connsiteY27" fmla="*/ 110535 h 1291398"/>
                  <a:gd name="connsiteX28" fmla="*/ 24956 w 1023857"/>
                  <a:gd name="connsiteY28" fmla="*/ 10610 h 1291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23857" h="1291398">
                    <a:moveTo>
                      <a:pt x="26529" y="9642"/>
                    </a:moveTo>
                    <a:cubicBezTo>
                      <a:pt x="26529" y="9642"/>
                      <a:pt x="-50169" y="49201"/>
                      <a:pt x="57257" y="209855"/>
                    </a:cubicBezTo>
                    <a:cubicBezTo>
                      <a:pt x="164682" y="370509"/>
                      <a:pt x="235089" y="447932"/>
                      <a:pt x="235089" y="447932"/>
                    </a:cubicBezTo>
                    <a:cubicBezTo>
                      <a:pt x="235089" y="447932"/>
                      <a:pt x="255291" y="485797"/>
                      <a:pt x="222991" y="496322"/>
                    </a:cubicBezTo>
                    <a:cubicBezTo>
                      <a:pt x="190691" y="506846"/>
                      <a:pt x="115445" y="503459"/>
                      <a:pt x="105404" y="546042"/>
                    </a:cubicBezTo>
                    <a:cubicBezTo>
                      <a:pt x="95363" y="588625"/>
                      <a:pt x="130446" y="626611"/>
                      <a:pt x="197103" y="654919"/>
                    </a:cubicBezTo>
                    <a:cubicBezTo>
                      <a:pt x="263760" y="683227"/>
                      <a:pt x="406751" y="747585"/>
                      <a:pt x="419816" y="753634"/>
                    </a:cubicBezTo>
                    <a:cubicBezTo>
                      <a:pt x="432881" y="759683"/>
                      <a:pt x="446552" y="776498"/>
                      <a:pt x="425381" y="787023"/>
                    </a:cubicBezTo>
                    <a:cubicBezTo>
                      <a:pt x="404211" y="797547"/>
                      <a:pt x="240895" y="834324"/>
                      <a:pt x="263034" y="910900"/>
                    </a:cubicBezTo>
                    <a:cubicBezTo>
                      <a:pt x="285172" y="987477"/>
                      <a:pt x="483328" y="1034052"/>
                      <a:pt x="504982" y="1039617"/>
                    </a:cubicBezTo>
                    <a:cubicBezTo>
                      <a:pt x="526637" y="1045182"/>
                      <a:pt x="532564" y="1053287"/>
                      <a:pt x="532201" y="1064780"/>
                    </a:cubicBezTo>
                    <a:cubicBezTo>
                      <a:pt x="531838" y="1076272"/>
                      <a:pt x="475706" y="1083531"/>
                      <a:pt x="429736" y="1095870"/>
                    </a:cubicBezTo>
                    <a:cubicBezTo>
                      <a:pt x="383766" y="1108209"/>
                      <a:pt x="332957" y="1130710"/>
                      <a:pt x="348925" y="1173777"/>
                    </a:cubicBezTo>
                    <a:cubicBezTo>
                      <a:pt x="364894" y="1216844"/>
                      <a:pt x="488893" y="1296687"/>
                      <a:pt x="765319" y="1291122"/>
                    </a:cubicBezTo>
                    <a:lnTo>
                      <a:pt x="893188" y="1280235"/>
                    </a:lnTo>
                    <a:lnTo>
                      <a:pt x="949804" y="1164341"/>
                    </a:lnTo>
                    <a:cubicBezTo>
                      <a:pt x="1055899" y="909086"/>
                      <a:pt x="1026623" y="765126"/>
                      <a:pt x="992508" y="733794"/>
                    </a:cubicBezTo>
                    <a:cubicBezTo>
                      <a:pt x="958393" y="702462"/>
                      <a:pt x="918835" y="742262"/>
                      <a:pt x="890527" y="780611"/>
                    </a:cubicBezTo>
                    <a:cubicBezTo>
                      <a:pt x="862219" y="818960"/>
                      <a:pt x="835000" y="868559"/>
                      <a:pt x="824112" y="865293"/>
                    </a:cubicBezTo>
                    <a:cubicBezTo>
                      <a:pt x="813224" y="862027"/>
                      <a:pt x="807902" y="853196"/>
                      <a:pt x="810684" y="830694"/>
                    </a:cubicBezTo>
                    <a:cubicBezTo>
                      <a:pt x="813466" y="808193"/>
                      <a:pt x="842258" y="607134"/>
                      <a:pt x="779110" y="558623"/>
                    </a:cubicBezTo>
                    <a:cubicBezTo>
                      <a:pt x="715961" y="510113"/>
                      <a:pt x="621843" y="648749"/>
                      <a:pt x="604544" y="664718"/>
                    </a:cubicBezTo>
                    <a:cubicBezTo>
                      <a:pt x="587245" y="680686"/>
                      <a:pt x="576357" y="661210"/>
                      <a:pt x="575510" y="647177"/>
                    </a:cubicBezTo>
                    <a:cubicBezTo>
                      <a:pt x="574663" y="633144"/>
                      <a:pt x="565469" y="474425"/>
                      <a:pt x="564017" y="402809"/>
                    </a:cubicBezTo>
                    <a:cubicBezTo>
                      <a:pt x="562566" y="331192"/>
                      <a:pt x="541637" y="283891"/>
                      <a:pt x="496756" y="277479"/>
                    </a:cubicBezTo>
                    <a:cubicBezTo>
                      <a:pt x="451874" y="271068"/>
                      <a:pt x="428768" y="342322"/>
                      <a:pt x="407477" y="368815"/>
                    </a:cubicBezTo>
                    <a:cubicBezTo>
                      <a:pt x="386185" y="395308"/>
                      <a:pt x="358240" y="363008"/>
                      <a:pt x="358240" y="363008"/>
                    </a:cubicBezTo>
                    <a:cubicBezTo>
                      <a:pt x="358240" y="363008"/>
                      <a:pt x="311786" y="269132"/>
                      <a:pt x="200974" y="110535"/>
                    </a:cubicBezTo>
                    <a:cubicBezTo>
                      <a:pt x="90162" y="-48062"/>
                      <a:pt x="24956" y="10610"/>
                      <a:pt x="24956" y="10610"/>
                    </a:cubicBezTo>
                  </a:path>
                </a:pathLst>
              </a:custGeom>
              <a:solidFill>
                <a:srgbClr val="EBEBEB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1E9923B-2632-41D8-9F97-62D40EA4E2AC}"/>
                  </a:ext>
                </a:extLst>
              </p:cNvPr>
              <p:cNvSpPr/>
              <p:nvPr/>
            </p:nvSpPr>
            <p:spPr>
              <a:xfrm>
                <a:off x="7000622" y="1305321"/>
                <a:ext cx="783186" cy="1155666"/>
              </a:xfrm>
              <a:custGeom>
                <a:avLst/>
                <a:gdLst>
                  <a:gd name="connsiteX0" fmla="*/ 780767 w 783186"/>
                  <a:gd name="connsiteY0" fmla="*/ 1155666 h 1155666"/>
                  <a:gd name="connsiteX1" fmla="*/ 439620 w 783186"/>
                  <a:gd name="connsiteY1" fmla="*/ 649148 h 1155666"/>
                  <a:gd name="connsiteX2" fmla="*/ 129321 w 783186"/>
                  <a:gd name="connsiteY2" fmla="*/ 189446 h 1155666"/>
                  <a:gd name="connsiteX3" fmla="*/ 34478 w 783186"/>
                  <a:gd name="connsiteY3" fmla="*/ 51051 h 1155666"/>
                  <a:gd name="connsiteX4" fmla="*/ 8710 w 783186"/>
                  <a:gd name="connsiteY4" fmla="*/ 13428 h 1155666"/>
                  <a:gd name="connsiteX5" fmla="*/ 2057 w 783186"/>
                  <a:gd name="connsiteY5" fmla="*/ 3508 h 1155666"/>
                  <a:gd name="connsiteX6" fmla="*/ 0 w 783186"/>
                  <a:gd name="connsiteY6" fmla="*/ 0 h 1155666"/>
                  <a:gd name="connsiteX7" fmla="*/ 2419 w 783186"/>
                  <a:gd name="connsiteY7" fmla="*/ 3266 h 1155666"/>
                  <a:gd name="connsiteX8" fmla="*/ 9436 w 783186"/>
                  <a:gd name="connsiteY8" fmla="*/ 12944 h 1155666"/>
                  <a:gd name="connsiteX9" fmla="*/ 35566 w 783186"/>
                  <a:gd name="connsiteY9" fmla="*/ 50204 h 1155666"/>
                  <a:gd name="connsiteX10" fmla="*/ 131378 w 783186"/>
                  <a:gd name="connsiteY10" fmla="*/ 188236 h 1155666"/>
                  <a:gd name="connsiteX11" fmla="*/ 443008 w 783186"/>
                  <a:gd name="connsiteY11" fmla="*/ 646970 h 1155666"/>
                  <a:gd name="connsiteX12" fmla="*/ 783187 w 783186"/>
                  <a:gd name="connsiteY12" fmla="*/ 1154094 h 115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3186" h="1155666">
                    <a:moveTo>
                      <a:pt x="780767" y="1155666"/>
                    </a:moveTo>
                    <a:cubicBezTo>
                      <a:pt x="700199" y="1038926"/>
                      <a:pt x="560594" y="829036"/>
                      <a:pt x="439620" y="649148"/>
                    </a:cubicBezTo>
                    <a:cubicBezTo>
                      <a:pt x="318646" y="469259"/>
                      <a:pt x="209769" y="307033"/>
                      <a:pt x="129321" y="189446"/>
                    </a:cubicBezTo>
                    <a:lnTo>
                      <a:pt x="34478" y="51051"/>
                    </a:lnTo>
                    <a:cubicBezTo>
                      <a:pt x="23348" y="34841"/>
                      <a:pt x="14759" y="22138"/>
                      <a:pt x="8710" y="13428"/>
                    </a:cubicBezTo>
                    <a:cubicBezTo>
                      <a:pt x="5928" y="9073"/>
                      <a:pt x="3629" y="5807"/>
                      <a:pt x="2057" y="3508"/>
                    </a:cubicBezTo>
                    <a:cubicBezTo>
                      <a:pt x="484" y="1210"/>
                      <a:pt x="0" y="0"/>
                      <a:pt x="0" y="0"/>
                    </a:cubicBezTo>
                    <a:lnTo>
                      <a:pt x="2419" y="3266"/>
                    </a:lnTo>
                    <a:lnTo>
                      <a:pt x="9436" y="12944"/>
                    </a:lnTo>
                    <a:lnTo>
                      <a:pt x="35566" y="50204"/>
                    </a:lnTo>
                    <a:cubicBezTo>
                      <a:pt x="58431" y="82625"/>
                      <a:pt x="91094" y="129805"/>
                      <a:pt x="131378" y="188236"/>
                    </a:cubicBezTo>
                    <a:cubicBezTo>
                      <a:pt x="212189" y="304976"/>
                      <a:pt x="322154" y="466960"/>
                      <a:pt x="443008" y="646970"/>
                    </a:cubicBezTo>
                    <a:cubicBezTo>
                      <a:pt x="563861" y="826980"/>
                      <a:pt x="703223" y="1036870"/>
                      <a:pt x="783187" y="1154094"/>
                    </a:cubicBezTo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A15A61E-5284-48B5-84E6-EA712BC4D112}"/>
                  </a:ext>
                </a:extLst>
              </p:cNvPr>
              <p:cNvSpPr/>
              <p:nvPr/>
            </p:nvSpPr>
            <p:spPr>
              <a:xfrm>
                <a:off x="7087724" y="1705745"/>
                <a:ext cx="226947" cy="61212"/>
              </a:xfrm>
              <a:custGeom>
                <a:avLst/>
                <a:gdLst>
                  <a:gd name="connsiteX0" fmla="*/ 0 w 226947"/>
                  <a:gd name="connsiteY0" fmla="*/ 0 h 61212"/>
                  <a:gd name="connsiteX1" fmla="*/ 9194 w 226947"/>
                  <a:gd name="connsiteY1" fmla="*/ 1452 h 61212"/>
                  <a:gd name="connsiteX2" fmla="*/ 33389 w 226947"/>
                  <a:gd name="connsiteY2" fmla="*/ 7017 h 61212"/>
                  <a:gd name="connsiteX3" fmla="*/ 113837 w 226947"/>
                  <a:gd name="connsiteY3" fmla="*/ 28308 h 61212"/>
                  <a:gd name="connsiteX4" fmla="*/ 193922 w 226947"/>
                  <a:gd name="connsiteY4" fmla="*/ 51414 h 61212"/>
                  <a:gd name="connsiteX5" fmla="*/ 218117 w 226947"/>
                  <a:gd name="connsiteY5" fmla="*/ 58310 h 61212"/>
                  <a:gd name="connsiteX6" fmla="*/ 226948 w 226947"/>
                  <a:gd name="connsiteY6" fmla="*/ 61213 h 61212"/>
                  <a:gd name="connsiteX7" fmla="*/ 217754 w 226947"/>
                  <a:gd name="connsiteY7" fmla="*/ 59761 h 61212"/>
                  <a:gd name="connsiteX8" fmla="*/ 193559 w 226947"/>
                  <a:gd name="connsiteY8" fmla="*/ 54196 h 61212"/>
                  <a:gd name="connsiteX9" fmla="*/ 113111 w 226947"/>
                  <a:gd name="connsiteY9" fmla="*/ 32179 h 61212"/>
                  <a:gd name="connsiteX10" fmla="*/ 33147 w 226947"/>
                  <a:gd name="connsiteY10" fmla="*/ 9678 h 61212"/>
                  <a:gd name="connsiteX11" fmla="*/ 8952 w 226947"/>
                  <a:gd name="connsiteY11" fmla="*/ 2903 h 61212"/>
                  <a:gd name="connsiteX12" fmla="*/ 0 w 226947"/>
                  <a:gd name="connsiteY12" fmla="*/ 0 h 6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947" h="61212">
                    <a:moveTo>
                      <a:pt x="0" y="0"/>
                    </a:moveTo>
                    <a:cubicBezTo>
                      <a:pt x="3109" y="135"/>
                      <a:pt x="6194" y="623"/>
                      <a:pt x="9194" y="1452"/>
                    </a:cubicBezTo>
                    <a:cubicBezTo>
                      <a:pt x="15001" y="2540"/>
                      <a:pt x="23469" y="4476"/>
                      <a:pt x="33389" y="7017"/>
                    </a:cubicBezTo>
                    <a:cubicBezTo>
                      <a:pt x="54076" y="11856"/>
                      <a:pt x="82625" y="19114"/>
                      <a:pt x="113837" y="28308"/>
                    </a:cubicBezTo>
                    <a:lnTo>
                      <a:pt x="193922" y="51414"/>
                    </a:lnTo>
                    <a:lnTo>
                      <a:pt x="218117" y="58310"/>
                    </a:lnTo>
                    <a:cubicBezTo>
                      <a:pt x="221187" y="58836"/>
                      <a:pt x="224163" y="59814"/>
                      <a:pt x="226948" y="61213"/>
                    </a:cubicBezTo>
                    <a:cubicBezTo>
                      <a:pt x="223840" y="61062"/>
                      <a:pt x="220757" y="60575"/>
                      <a:pt x="217754" y="59761"/>
                    </a:cubicBezTo>
                    <a:cubicBezTo>
                      <a:pt x="211947" y="58672"/>
                      <a:pt x="203479" y="56737"/>
                      <a:pt x="193559" y="54196"/>
                    </a:cubicBezTo>
                    <a:cubicBezTo>
                      <a:pt x="172872" y="48995"/>
                      <a:pt x="144443" y="41131"/>
                      <a:pt x="113111" y="32179"/>
                    </a:cubicBezTo>
                    <a:lnTo>
                      <a:pt x="33147" y="9678"/>
                    </a:lnTo>
                    <a:lnTo>
                      <a:pt x="8952" y="2903"/>
                    </a:lnTo>
                    <a:cubicBezTo>
                      <a:pt x="5873" y="2259"/>
                      <a:pt x="2872" y="1285"/>
                      <a:pt x="0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1C4A4C7-A299-40F6-A042-7530E8401A2C}"/>
                  </a:ext>
                </a:extLst>
              </p:cNvPr>
              <p:cNvSpPr/>
              <p:nvPr/>
            </p:nvSpPr>
            <p:spPr>
              <a:xfrm>
                <a:off x="7322847" y="1492830"/>
                <a:ext cx="62039" cy="264935"/>
              </a:xfrm>
              <a:custGeom>
                <a:avLst/>
                <a:gdLst>
                  <a:gd name="connsiteX0" fmla="*/ 50 w 62039"/>
                  <a:gd name="connsiteY0" fmla="*/ 264934 h 264935"/>
                  <a:gd name="connsiteX1" fmla="*/ 29084 w 62039"/>
                  <a:gd name="connsiteY1" fmla="*/ 131863 h 264935"/>
                  <a:gd name="connsiteX2" fmla="*/ 61989 w 62039"/>
                  <a:gd name="connsiteY2" fmla="*/ 1 h 264935"/>
                  <a:gd name="connsiteX3" fmla="*/ 32955 w 62039"/>
                  <a:gd name="connsiteY3" fmla="*/ 133072 h 264935"/>
                  <a:gd name="connsiteX4" fmla="*/ 50 w 62039"/>
                  <a:gd name="connsiteY4" fmla="*/ 264934 h 26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9" h="264935">
                    <a:moveTo>
                      <a:pt x="50" y="264934"/>
                    </a:moveTo>
                    <a:cubicBezTo>
                      <a:pt x="-917" y="264934"/>
                      <a:pt x="12148" y="205294"/>
                      <a:pt x="29084" y="131863"/>
                    </a:cubicBezTo>
                    <a:cubicBezTo>
                      <a:pt x="46021" y="58431"/>
                      <a:pt x="61021" y="-241"/>
                      <a:pt x="61989" y="1"/>
                    </a:cubicBezTo>
                    <a:cubicBezTo>
                      <a:pt x="62957" y="243"/>
                      <a:pt x="49892" y="59762"/>
                      <a:pt x="32955" y="133072"/>
                    </a:cubicBezTo>
                    <a:cubicBezTo>
                      <a:pt x="16019" y="206383"/>
                      <a:pt x="1139" y="265176"/>
                      <a:pt x="50" y="2649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B7B937E-DFFE-4C2D-B10C-2C8EEE02C8DA}"/>
                  </a:ext>
                </a:extLst>
              </p:cNvPr>
              <p:cNvSpPr/>
              <p:nvPr/>
            </p:nvSpPr>
            <p:spPr>
              <a:xfrm>
                <a:off x="7495891" y="1828050"/>
                <a:ext cx="108150" cy="214003"/>
              </a:xfrm>
              <a:custGeom>
                <a:avLst/>
                <a:gdLst>
                  <a:gd name="connsiteX0" fmla="*/ 0 w 108150"/>
                  <a:gd name="connsiteY0" fmla="*/ 214003 h 214003"/>
                  <a:gd name="connsiteX1" fmla="*/ 4234 w 108150"/>
                  <a:gd name="connsiteY1" fmla="*/ 205535 h 214003"/>
                  <a:gd name="connsiteX2" fmla="*/ 16331 w 108150"/>
                  <a:gd name="connsiteY2" fmla="*/ 183034 h 214003"/>
                  <a:gd name="connsiteX3" fmla="*/ 56737 w 108150"/>
                  <a:gd name="connsiteY3" fmla="*/ 108272 h 214003"/>
                  <a:gd name="connsiteX4" fmla="*/ 93029 w 108150"/>
                  <a:gd name="connsiteY4" fmla="*/ 31816 h 214003"/>
                  <a:gd name="connsiteX5" fmla="*/ 103796 w 108150"/>
                  <a:gd name="connsiteY5" fmla="*/ 8347 h 214003"/>
                  <a:gd name="connsiteX6" fmla="*/ 108151 w 108150"/>
                  <a:gd name="connsiteY6" fmla="*/ 0 h 214003"/>
                  <a:gd name="connsiteX7" fmla="*/ 105248 w 108150"/>
                  <a:gd name="connsiteY7" fmla="*/ 8952 h 214003"/>
                  <a:gd name="connsiteX8" fmla="*/ 95570 w 108150"/>
                  <a:gd name="connsiteY8" fmla="*/ 33147 h 214003"/>
                  <a:gd name="connsiteX9" fmla="*/ 59277 w 108150"/>
                  <a:gd name="connsiteY9" fmla="*/ 110329 h 214003"/>
                  <a:gd name="connsiteX10" fmla="*/ 17904 w 108150"/>
                  <a:gd name="connsiteY10" fmla="*/ 184728 h 214003"/>
                  <a:gd name="connsiteX11" fmla="*/ 4113 w 108150"/>
                  <a:gd name="connsiteY11" fmla="*/ 206503 h 214003"/>
                  <a:gd name="connsiteX12" fmla="*/ 0 w 108150"/>
                  <a:gd name="connsiteY12" fmla="*/ 214003 h 21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150" h="214003">
                    <a:moveTo>
                      <a:pt x="0" y="214003"/>
                    </a:moveTo>
                    <a:cubicBezTo>
                      <a:pt x="1036" y="211003"/>
                      <a:pt x="2459" y="208160"/>
                      <a:pt x="4234" y="205535"/>
                    </a:cubicBezTo>
                    <a:lnTo>
                      <a:pt x="16331" y="183034"/>
                    </a:lnTo>
                    <a:cubicBezTo>
                      <a:pt x="26977" y="164041"/>
                      <a:pt x="41615" y="137790"/>
                      <a:pt x="56737" y="108272"/>
                    </a:cubicBezTo>
                    <a:cubicBezTo>
                      <a:pt x="71859" y="78754"/>
                      <a:pt x="84561" y="51535"/>
                      <a:pt x="93029" y="31816"/>
                    </a:cubicBezTo>
                    <a:lnTo>
                      <a:pt x="103796" y="8347"/>
                    </a:lnTo>
                    <a:cubicBezTo>
                      <a:pt x="104933" y="5408"/>
                      <a:pt x="106397" y="2613"/>
                      <a:pt x="108151" y="0"/>
                    </a:cubicBezTo>
                    <a:cubicBezTo>
                      <a:pt x="107546" y="3085"/>
                      <a:pt x="106578" y="6097"/>
                      <a:pt x="105248" y="8952"/>
                    </a:cubicBezTo>
                    <a:cubicBezTo>
                      <a:pt x="103070" y="14759"/>
                      <a:pt x="99804" y="22864"/>
                      <a:pt x="95570" y="33147"/>
                    </a:cubicBezTo>
                    <a:cubicBezTo>
                      <a:pt x="87222" y="53229"/>
                      <a:pt x="74762" y="80690"/>
                      <a:pt x="59277" y="110329"/>
                    </a:cubicBezTo>
                    <a:cubicBezTo>
                      <a:pt x="43793" y="139967"/>
                      <a:pt x="29155" y="166098"/>
                      <a:pt x="17904" y="184728"/>
                    </a:cubicBezTo>
                    <a:cubicBezTo>
                      <a:pt x="12218" y="194043"/>
                      <a:pt x="7500" y="201422"/>
                      <a:pt x="4113" y="206503"/>
                    </a:cubicBezTo>
                    <a:cubicBezTo>
                      <a:pt x="2966" y="209116"/>
                      <a:pt x="1590" y="211632"/>
                      <a:pt x="0" y="214003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E9A1B1B-BDD9-4C76-AE75-F7DFC1F549C2}"/>
                  </a:ext>
                </a:extLst>
              </p:cNvPr>
              <p:cNvSpPr/>
              <p:nvPr/>
            </p:nvSpPr>
            <p:spPr>
              <a:xfrm>
                <a:off x="7273056" y="2038291"/>
                <a:ext cx="222955" cy="3815"/>
              </a:xfrm>
              <a:custGeom>
                <a:avLst/>
                <a:gdLst>
                  <a:gd name="connsiteX0" fmla="*/ 0 w 222955"/>
                  <a:gd name="connsiteY0" fmla="*/ 3520 h 3815"/>
                  <a:gd name="connsiteX1" fmla="*/ 8710 w 222955"/>
                  <a:gd name="connsiteY1" fmla="*/ 2673 h 3815"/>
                  <a:gd name="connsiteX2" fmla="*/ 32905 w 222955"/>
                  <a:gd name="connsiteY2" fmla="*/ 1706 h 3815"/>
                  <a:gd name="connsiteX3" fmla="*/ 111538 w 222955"/>
                  <a:gd name="connsiteY3" fmla="*/ 254 h 3815"/>
                  <a:gd name="connsiteX4" fmla="*/ 190050 w 222955"/>
                  <a:gd name="connsiteY4" fmla="*/ 254 h 3815"/>
                  <a:gd name="connsiteX5" fmla="*/ 214245 w 222955"/>
                  <a:gd name="connsiteY5" fmla="*/ 254 h 3815"/>
                  <a:gd name="connsiteX6" fmla="*/ 222955 w 222955"/>
                  <a:gd name="connsiteY6" fmla="*/ 254 h 3815"/>
                  <a:gd name="connsiteX7" fmla="*/ 214245 w 222955"/>
                  <a:gd name="connsiteY7" fmla="*/ 1101 h 3815"/>
                  <a:gd name="connsiteX8" fmla="*/ 190050 w 222955"/>
                  <a:gd name="connsiteY8" fmla="*/ 2069 h 3815"/>
                  <a:gd name="connsiteX9" fmla="*/ 111417 w 222955"/>
                  <a:gd name="connsiteY9" fmla="*/ 3641 h 3815"/>
                  <a:gd name="connsiteX10" fmla="*/ 32905 w 222955"/>
                  <a:gd name="connsiteY10" fmla="*/ 3641 h 3815"/>
                  <a:gd name="connsiteX11" fmla="*/ 8710 w 222955"/>
                  <a:gd name="connsiteY11" fmla="*/ 3641 h 3815"/>
                  <a:gd name="connsiteX12" fmla="*/ 0 w 222955"/>
                  <a:gd name="connsiteY12" fmla="*/ 3520 h 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2955" h="3815">
                    <a:moveTo>
                      <a:pt x="0" y="3520"/>
                    </a:moveTo>
                    <a:cubicBezTo>
                      <a:pt x="2856" y="2867"/>
                      <a:pt x="5783" y="2589"/>
                      <a:pt x="8710" y="2673"/>
                    </a:cubicBezTo>
                    <a:lnTo>
                      <a:pt x="32905" y="1706"/>
                    </a:lnTo>
                    <a:cubicBezTo>
                      <a:pt x="53108" y="1706"/>
                      <a:pt x="81295" y="617"/>
                      <a:pt x="111538" y="254"/>
                    </a:cubicBezTo>
                    <a:cubicBezTo>
                      <a:pt x="141782" y="-109"/>
                      <a:pt x="169969" y="254"/>
                      <a:pt x="190050" y="254"/>
                    </a:cubicBezTo>
                    <a:lnTo>
                      <a:pt x="214245" y="254"/>
                    </a:lnTo>
                    <a:cubicBezTo>
                      <a:pt x="217139" y="-85"/>
                      <a:pt x="220062" y="-85"/>
                      <a:pt x="222955" y="254"/>
                    </a:cubicBezTo>
                    <a:cubicBezTo>
                      <a:pt x="220097" y="883"/>
                      <a:pt x="217172" y="1173"/>
                      <a:pt x="214245" y="1101"/>
                    </a:cubicBezTo>
                    <a:lnTo>
                      <a:pt x="190050" y="2069"/>
                    </a:lnTo>
                    <a:cubicBezTo>
                      <a:pt x="169848" y="2673"/>
                      <a:pt x="141661" y="3278"/>
                      <a:pt x="111417" y="3641"/>
                    </a:cubicBezTo>
                    <a:cubicBezTo>
                      <a:pt x="81174" y="4004"/>
                      <a:pt x="52987" y="3641"/>
                      <a:pt x="32905" y="3641"/>
                    </a:cubicBezTo>
                    <a:lnTo>
                      <a:pt x="8710" y="3641"/>
                    </a:lnTo>
                    <a:cubicBezTo>
                      <a:pt x="5810" y="3907"/>
                      <a:pt x="2891" y="3871"/>
                      <a:pt x="0" y="352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B41C6E-F267-4A18-8047-EE20EED0B1E1}"/>
                  </a:ext>
                </a:extLst>
              </p:cNvPr>
              <p:cNvSpPr/>
              <p:nvPr/>
            </p:nvSpPr>
            <p:spPr>
              <a:xfrm>
                <a:off x="7394031" y="2305327"/>
                <a:ext cx="284652" cy="7107"/>
              </a:xfrm>
              <a:custGeom>
                <a:avLst/>
                <a:gdLst>
                  <a:gd name="connsiteX0" fmla="*/ 0 w 284652"/>
                  <a:gd name="connsiteY0" fmla="*/ 6862 h 7107"/>
                  <a:gd name="connsiteX1" fmla="*/ 11130 w 284652"/>
                  <a:gd name="connsiteY1" fmla="*/ 5894 h 7107"/>
                  <a:gd name="connsiteX2" fmla="*/ 41615 w 284652"/>
                  <a:gd name="connsiteY2" fmla="*/ 4564 h 7107"/>
                  <a:gd name="connsiteX3" fmla="*/ 142266 w 284652"/>
                  <a:gd name="connsiteY3" fmla="*/ 1781 h 7107"/>
                  <a:gd name="connsiteX4" fmla="*/ 242916 w 284652"/>
                  <a:gd name="connsiteY4" fmla="*/ 209 h 7107"/>
                  <a:gd name="connsiteX5" fmla="*/ 273523 w 284652"/>
                  <a:gd name="connsiteY5" fmla="*/ 209 h 7107"/>
                  <a:gd name="connsiteX6" fmla="*/ 284652 w 284652"/>
                  <a:gd name="connsiteY6" fmla="*/ 209 h 7107"/>
                  <a:gd name="connsiteX7" fmla="*/ 273523 w 284652"/>
                  <a:gd name="connsiteY7" fmla="*/ 1297 h 7107"/>
                  <a:gd name="connsiteX8" fmla="*/ 243037 w 284652"/>
                  <a:gd name="connsiteY8" fmla="*/ 2507 h 7107"/>
                  <a:gd name="connsiteX9" fmla="*/ 142387 w 284652"/>
                  <a:gd name="connsiteY9" fmla="*/ 5290 h 7107"/>
                  <a:gd name="connsiteX10" fmla="*/ 41615 w 284652"/>
                  <a:gd name="connsiteY10" fmla="*/ 6862 h 7107"/>
                  <a:gd name="connsiteX11" fmla="*/ 11130 w 284652"/>
                  <a:gd name="connsiteY11" fmla="*/ 6862 h 7107"/>
                  <a:gd name="connsiteX12" fmla="*/ 0 w 284652"/>
                  <a:gd name="connsiteY12" fmla="*/ 6862 h 7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652" h="7107">
                    <a:moveTo>
                      <a:pt x="0" y="6862"/>
                    </a:moveTo>
                    <a:cubicBezTo>
                      <a:pt x="3672" y="6197"/>
                      <a:pt x="7398" y="5870"/>
                      <a:pt x="11130" y="5894"/>
                    </a:cubicBezTo>
                    <a:lnTo>
                      <a:pt x="41615" y="4564"/>
                    </a:lnTo>
                    <a:cubicBezTo>
                      <a:pt x="67383" y="3596"/>
                      <a:pt x="102949" y="2628"/>
                      <a:pt x="142266" y="1781"/>
                    </a:cubicBezTo>
                    <a:cubicBezTo>
                      <a:pt x="181582" y="934"/>
                      <a:pt x="217149" y="451"/>
                      <a:pt x="242916" y="209"/>
                    </a:cubicBezTo>
                    <a:lnTo>
                      <a:pt x="273523" y="209"/>
                    </a:lnTo>
                    <a:cubicBezTo>
                      <a:pt x="277224" y="-70"/>
                      <a:pt x="280950" y="-70"/>
                      <a:pt x="284652" y="209"/>
                    </a:cubicBezTo>
                    <a:cubicBezTo>
                      <a:pt x="280999" y="1043"/>
                      <a:pt x="277261" y="1406"/>
                      <a:pt x="273523" y="1297"/>
                    </a:cubicBezTo>
                    <a:lnTo>
                      <a:pt x="243037" y="2507"/>
                    </a:lnTo>
                    <a:cubicBezTo>
                      <a:pt x="217270" y="3475"/>
                      <a:pt x="181703" y="4443"/>
                      <a:pt x="142387" y="5290"/>
                    </a:cubicBezTo>
                    <a:cubicBezTo>
                      <a:pt x="103070" y="6136"/>
                      <a:pt x="67504" y="6741"/>
                      <a:pt x="41615" y="6862"/>
                    </a:cubicBezTo>
                    <a:lnTo>
                      <a:pt x="11130" y="6862"/>
                    </a:lnTo>
                    <a:cubicBezTo>
                      <a:pt x="7427" y="7189"/>
                      <a:pt x="3703" y="7189"/>
                      <a:pt x="0" y="6862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63035F4-4A22-4401-BF0F-E6D2F02B8C84}"/>
                  </a:ext>
                </a:extLst>
              </p:cNvPr>
              <p:cNvSpPr/>
              <p:nvPr/>
            </p:nvSpPr>
            <p:spPr>
              <a:xfrm>
                <a:off x="7671908" y="2029110"/>
                <a:ext cx="131498" cy="275458"/>
              </a:xfrm>
              <a:custGeom>
                <a:avLst/>
                <a:gdLst>
                  <a:gd name="connsiteX0" fmla="*/ 0 w 131498"/>
                  <a:gd name="connsiteY0" fmla="*/ 275458 h 275458"/>
                  <a:gd name="connsiteX1" fmla="*/ 5081 w 131498"/>
                  <a:gd name="connsiteY1" fmla="*/ 264571 h 275458"/>
                  <a:gd name="connsiteX2" fmla="*/ 20082 w 131498"/>
                  <a:gd name="connsiteY2" fmla="*/ 235537 h 275458"/>
                  <a:gd name="connsiteX3" fmla="*/ 68471 w 131498"/>
                  <a:gd name="connsiteY3" fmla="*/ 138757 h 275458"/>
                  <a:gd name="connsiteX4" fmla="*/ 113111 w 131498"/>
                  <a:gd name="connsiteY4" fmla="*/ 40768 h 275458"/>
                  <a:gd name="connsiteX5" fmla="*/ 126297 w 131498"/>
                  <a:gd name="connsiteY5" fmla="*/ 10767 h 275458"/>
                  <a:gd name="connsiteX6" fmla="*/ 131499 w 131498"/>
                  <a:gd name="connsiteY6" fmla="*/ 0 h 275458"/>
                  <a:gd name="connsiteX7" fmla="*/ 127749 w 131498"/>
                  <a:gd name="connsiteY7" fmla="*/ 11372 h 275458"/>
                  <a:gd name="connsiteX8" fmla="*/ 115651 w 131498"/>
                  <a:gd name="connsiteY8" fmla="*/ 41857 h 275458"/>
                  <a:gd name="connsiteX9" fmla="*/ 71859 w 131498"/>
                  <a:gd name="connsiteY9" fmla="*/ 140572 h 275458"/>
                  <a:gd name="connsiteX10" fmla="*/ 22743 w 131498"/>
                  <a:gd name="connsiteY10" fmla="*/ 236625 h 275458"/>
                  <a:gd name="connsiteX11" fmla="*/ 6533 w 131498"/>
                  <a:gd name="connsiteY11" fmla="*/ 265054 h 275458"/>
                  <a:gd name="connsiteX12" fmla="*/ 0 w 131498"/>
                  <a:gd name="connsiteY12" fmla="*/ 275458 h 27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498" h="275458">
                    <a:moveTo>
                      <a:pt x="0" y="275458"/>
                    </a:moveTo>
                    <a:cubicBezTo>
                      <a:pt x="1379" y="271684"/>
                      <a:pt x="3073" y="268042"/>
                      <a:pt x="5081" y="264571"/>
                    </a:cubicBezTo>
                    <a:lnTo>
                      <a:pt x="20082" y="235537"/>
                    </a:lnTo>
                    <a:cubicBezTo>
                      <a:pt x="32784" y="211342"/>
                      <a:pt x="50083" y="177106"/>
                      <a:pt x="68471" y="138757"/>
                    </a:cubicBezTo>
                    <a:cubicBezTo>
                      <a:pt x="86859" y="100409"/>
                      <a:pt x="102102" y="66173"/>
                      <a:pt x="113111" y="40768"/>
                    </a:cubicBezTo>
                    <a:lnTo>
                      <a:pt x="126297" y="10767"/>
                    </a:lnTo>
                    <a:cubicBezTo>
                      <a:pt x="127737" y="7041"/>
                      <a:pt x="129479" y="3448"/>
                      <a:pt x="131499" y="0"/>
                    </a:cubicBezTo>
                    <a:cubicBezTo>
                      <a:pt x="130567" y="3895"/>
                      <a:pt x="129321" y="7694"/>
                      <a:pt x="127749" y="11372"/>
                    </a:cubicBezTo>
                    <a:cubicBezTo>
                      <a:pt x="124966" y="18630"/>
                      <a:pt x="120974" y="29034"/>
                      <a:pt x="115651" y="41857"/>
                    </a:cubicBezTo>
                    <a:cubicBezTo>
                      <a:pt x="105248" y="67383"/>
                      <a:pt x="90126" y="102344"/>
                      <a:pt x="71859" y="140572"/>
                    </a:cubicBezTo>
                    <a:cubicBezTo>
                      <a:pt x="53592" y="178800"/>
                      <a:pt x="35566" y="212431"/>
                      <a:pt x="22743" y="236625"/>
                    </a:cubicBezTo>
                    <a:cubicBezTo>
                      <a:pt x="15969" y="248723"/>
                      <a:pt x="10646" y="258401"/>
                      <a:pt x="6533" y="265054"/>
                    </a:cubicBezTo>
                    <a:cubicBezTo>
                      <a:pt x="4670" y="268708"/>
                      <a:pt x="2492" y="272192"/>
                      <a:pt x="0" y="27545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D64FA26-4272-4DC8-A141-54C9C3A06E30}"/>
                  </a:ext>
                </a:extLst>
              </p:cNvPr>
              <p:cNvSpPr/>
              <p:nvPr/>
            </p:nvSpPr>
            <p:spPr>
              <a:xfrm>
                <a:off x="10923759" y="2505487"/>
                <a:ext cx="852667" cy="996580"/>
              </a:xfrm>
              <a:custGeom>
                <a:avLst/>
                <a:gdLst>
                  <a:gd name="connsiteX0" fmla="*/ 134822 w 852667"/>
                  <a:gd name="connsiteY0" fmla="*/ 960433 h 996580"/>
                  <a:gd name="connsiteX1" fmla="*/ 9976 w 852667"/>
                  <a:gd name="connsiteY1" fmla="*/ 475447 h 996580"/>
                  <a:gd name="connsiteX2" fmla="*/ 30542 w 852667"/>
                  <a:gd name="connsiteY2" fmla="*/ 392459 h 996580"/>
                  <a:gd name="connsiteX3" fmla="*/ 104941 w 852667"/>
                  <a:gd name="connsiteY3" fmla="*/ 369837 h 996580"/>
                  <a:gd name="connsiteX4" fmla="*/ 141233 w 852667"/>
                  <a:gd name="connsiteY4" fmla="*/ 430324 h 996580"/>
                  <a:gd name="connsiteX5" fmla="*/ 201721 w 852667"/>
                  <a:gd name="connsiteY5" fmla="*/ 501819 h 996580"/>
                  <a:gd name="connsiteX6" fmla="*/ 260151 w 852667"/>
                  <a:gd name="connsiteY6" fmla="*/ 513917 h 996580"/>
                  <a:gd name="connsiteX7" fmla="*/ 295838 w 852667"/>
                  <a:gd name="connsiteY7" fmla="*/ 440486 h 996580"/>
                  <a:gd name="connsiteX8" fmla="*/ 312049 w 852667"/>
                  <a:gd name="connsiteY8" fmla="*/ 280800 h 996580"/>
                  <a:gd name="connsiteX9" fmla="*/ 329832 w 852667"/>
                  <a:gd name="connsiteY9" fmla="*/ 196964 h 996580"/>
                  <a:gd name="connsiteX10" fmla="*/ 391892 w 852667"/>
                  <a:gd name="connsiteY10" fmla="*/ 143131 h 996580"/>
                  <a:gd name="connsiteX11" fmla="*/ 454436 w 852667"/>
                  <a:gd name="connsiteY11" fmla="*/ 186319 h 996580"/>
                  <a:gd name="connsiteX12" fmla="*/ 451411 w 852667"/>
                  <a:gd name="connsiteY12" fmla="*/ 221885 h 996580"/>
                  <a:gd name="connsiteX13" fmla="*/ 465928 w 852667"/>
                  <a:gd name="connsiteY13" fmla="*/ 252008 h 996580"/>
                  <a:gd name="connsiteX14" fmla="*/ 498712 w 852667"/>
                  <a:gd name="connsiteY14" fmla="*/ 242330 h 996580"/>
                  <a:gd name="connsiteX15" fmla="*/ 577950 w 852667"/>
                  <a:gd name="connsiteY15" fmla="*/ 146760 h 996580"/>
                  <a:gd name="connsiteX16" fmla="*/ 652954 w 852667"/>
                  <a:gd name="connsiteY16" fmla="*/ 47561 h 996580"/>
                  <a:gd name="connsiteX17" fmla="*/ 763888 w 852667"/>
                  <a:gd name="connsiteY17" fmla="*/ 139 h 996580"/>
                  <a:gd name="connsiteX18" fmla="*/ 851836 w 852667"/>
                  <a:gd name="connsiteY18" fmla="*/ 72724 h 996580"/>
                  <a:gd name="connsiteX19" fmla="*/ 800906 w 852667"/>
                  <a:gd name="connsiteY19" fmla="*/ 182206 h 996580"/>
                  <a:gd name="connsiteX20" fmla="*/ 654648 w 852667"/>
                  <a:gd name="connsiteY20" fmla="*/ 294349 h 996580"/>
                  <a:gd name="connsiteX21" fmla="*/ 629848 w 852667"/>
                  <a:gd name="connsiteY21" fmla="*/ 315882 h 996580"/>
                  <a:gd name="connsiteX22" fmla="*/ 655737 w 852667"/>
                  <a:gd name="connsiteY22" fmla="*/ 363304 h 996580"/>
                  <a:gd name="connsiteX23" fmla="*/ 721547 w 852667"/>
                  <a:gd name="connsiteY23" fmla="*/ 378063 h 996580"/>
                  <a:gd name="connsiteX24" fmla="*/ 772719 w 852667"/>
                  <a:gd name="connsiteY24" fmla="*/ 417380 h 996580"/>
                  <a:gd name="connsiteX25" fmla="*/ 727354 w 852667"/>
                  <a:gd name="connsiteY25" fmla="*/ 493230 h 996580"/>
                  <a:gd name="connsiteX26" fmla="*/ 555812 w 852667"/>
                  <a:gd name="connsiteY26" fmla="*/ 569081 h 996580"/>
                  <a:gd name="connsiteX27" fmla="*/ 492663 w 852667"/>
                  <a:gd name="connsiteY27" fmla="*/ 591824 h 996580"/>
                  <a:gd name="connsiteX28" fmla="*/ 469195 w 852667"/>
                  <a:gd name="connsiteY28" fmla="*/ 650497 h 996580"/>
                  <a:gd name="connsiteX29" fmla="*/ 525327 w 852667"/>
                  <a:gd name="connsiteY29" fmla="*/ 679289 h 996580"/>
                  <a:gd name="connsiteX30" fmla="*/ 590532 w 852667"/>
                  <a:gd name="connsiteY30" fmla="*/ 662110 h 996580"/>
                  <a:gd name="connsiteX31" fmla="*/ 703159 w 852667"/>
                  <a:gd name="connsiteY31" fmla="*/ 696225 h 996580"/>
                  <a:gd name="connsiteX32" fmla="*/ 704126 w 852667"/>
                  <a:gd name="connsiteY32" fmla="*/ 777157 h 996580"/>
                  <a:gd name="connsiteX33" fmla="*/ 653317 w 852667"/>
                  <a:gd name="connsiteY33" fmla="*/ 843088 h 996580"/>
                  <a:gd name="connsiteX34" fmla="*/ 401207 w 852667"/>
                  <a:gd name="connsiteY34" fmla="*/ 982450 h 996580"/>
                  <a:gd name="connsiteX35" fmla="*/ 135064 w 852667"/>
                  <a:gd name="connsiteY35" fmla="*/ 960796 h 99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52667" h="996580">
                    <a:moveTo>
                      <a:pt x="134822" y="960433"/>
                    </a:moveTo>
                    <a:cubicBezTo>
                      <a:pt x="-1516" y="841515"/>
                      <a:pt x="-14460" y="646747"/>
                      <a:pt x="9976" y="475447"/>
                    </a:cubicBezTo>
                    <a:cubicBezTo>
                      <a:pt x="13969" y="446776"/>
                      <a:pt x="14089" y="416170"/>
                      <a:pt x="30542" y="392459"/>
                    </a:cubicBezTo>
                    <a:cubicBezTo>
                      <a:pt x="46994" y="368748"/>
                      <a:pt x="80625" y="354957"/>
                      <a:pt x="104941" y="369837"/>
                    </a:cubicBezTo>
                    <a:cubicBezTo>
                      <a:pt x="125144" y="381934"/>
                      <a:pt x="131797" y="407944"/>
                      <a:pt x="141233" y="430324"/>
                    </a:cubicBezTo>
                    <a:cubicBezTo>
                      <a:pt x="154274" y="459370"/>
                      <a:pt x="175239" y="484145"/>
                      <a:pt x="201721" y="501819"/>
                    </a:cubicBezTo>
                    <a:cubicBezTo>
                      <a:pt x="219020" y="513312"/>
                      <a:pt x="241037" y="521538"/>
                      <a:pt x="260151" y="513917"/>
                    </a:cubicBezTo>
                    <a:cubicBezTo>
                      <a:pt x="286402" y="503029"/>
                      <a:pt x="292935" y="469156"/>
                      <a:pt x="295838" y="440486"/>
                    </a:cubicBezTo>
                    <a:cubicBezTo>
                      <a:pt x="301319" y="387257"/>
                      <a:pt x="306726" y="334028"/>
                      <a:pt x="312049" y="280800"/>
                    </a:cubicBezTo>
                    <a:cubicBezTo>
                      <a:pt x="313404" y="252080"/>
                      <a:pt x="319416" y="223760"/>
                      <a:pt x="329832" y="196964"/>
                    </a:cubicBezTo>
                    <a:cubicBezTo>
                      <a:pt x="340490" y="169963"/>
                      <a:pt x="363656" y="149869"/>
                      <a:pt x="391892" y="143131"/>
                    </a:cubicBezTo>
                    <a:cubicBezTo>
                      <a:pt x="419837" y="138413"/>
                      <a:pt x="451774" y="157769"/>
                      <a:pt x="454436" y="186319"/>
                    </a:cubicBezTo>
                    <a:cubicBezTo>
                      <a:pt x="454266" y="198235"/>
                      <a:pt x="453262" y="210114"/>
                      <a:pt x="451411" y="221885"/>
                    </a:cubicBezTo>
                    <a:cubicBezTo>
                      <a:pt x="449718" y="233934"/>
                      <a:pt x="455452" y="245826"/>
                      <a:pt x="465928" y="252008"/>
                    </a:cubicBezTo>
                    <a:cubicBezTo>
                      <a:pt x="477796" y="254802"/>
                      <a:pt x="490268" y="251125"/>
                      <a:pt x="498712" y="242330"/>
                    </a:cubicBezTo>
                    <a:cubicBezTo>
                      <a:pt x="530178" y="215026"/>
                      <a:pt x="556937" y="182738"/>
                      <a:pt x="577950" y="146760"/>
                    </a:cubicBezTo>
                    <a:cubicBezTo>
                      <a:pt x="598964" y="110855"/>
                      <a:pt x="624138" y="77563"/>
                      <a:pt x="652954" y="47561"/>
                    </a:cubicBezTo>
                    <a:cubicBezTo>
                      <a:pt x="683077" y="19011"/>
                      <a:pt x="722757" y="-1917"/>
                      <a:pt x="763888" y="139"/>
                    </a:cubicBezTo>
                    <a:cubicBezTo>
                      <a:pt x="805019" y="2196"/>
                      <a:pt x="845787" y="32198"/>
                      <a:pt x="851836" y="72724"/>
                    </a:cubicBezTo>
                    <a:cubicBezTo>
                      <a:pt x="857885" y="113250"/>
                      <a:pt x="829940" y="152446"/>
                      <a:pt x="800906" y="182206"/>
                    </a:cubicBezTo>
                    <a:cubicBezTo>
                      <a:pt x="757827" y="226458"/>
                      <a:pt x="708566" y="264226"/>
                      <a:pt x="654648" y="294349"/>
                    </a:cubicBezTo>
                    <a:cubicBezTo>
                      <a:pt x="644329" y="298752"/>
                      <a:pt x="635655" y="306277"/>
                      <a:pt x="629848" y="315882"/>
                    </a:cubicBezTo>
                    <a:cubicBezTo>
                      <a:pt x="621622" y="334270"/>
                      <a:pt x="637591" y="355078"/>
                      <a:pt x="655737" y="363304"/>
                    </a:cubicBezTo>
                    <a:cubicBezTo>
                      <a:pt x="676181" y="372740"/>
                      <a:pt x="699529" y="372982"/>
                      <a:pt x="721547" y="378063"/>
                    </a:cubicBezTo>
                    <a:cubicBezTo>
                      <a:pt x="743564" y="383144"/>
                      <a:pt x="766549" y="395483"/>
                      <a:pt x="772719" y="417380"/>
                    </a:cubicBezTo>
                    <a:cubicBezTo>
                      <a:pt x="781308" y="447865"/>
                      <a:pt x="753605" y="475810"/>
                      <a:pt x="727354" y="493230"/>
                    </a:cubicBezTo>
                    <a:cubicBezTo>
                      <a:pt x="674959" y="528192"/>
                      <a:pt x="616928" y="553851"/>
                      <a:pt x="555812" y="569081"/>
                    </a:cubicBezTo>
                    <a:cubicBezTo>
                      <a:pt x="533553" y="572759"/>
                      <a:pt x="512153" y="580465"/>
                      <a:pt x="492663" y="591824"/>
                    </a:cubicBezTo>
                    <a:cubicBezTo>
                      <a:pt x="474154" y="604648"/>
                      <a:pt x="461089" y="629205"/>
                      <a:pt x="469195" y="650497"/>
                    </a:cubicBezTo>
                    <a:cubicBezTo>
                      <a:pt x="477300" y="671788"/>
                      <a:pt x="502826" y="680982"/>
                      <a:pt x="525327" y="679289"/>
                    </a:cubicBezTo>
                    <a:cubicBezTo>
                      <a:pt x="547501" y="675381"/>
                      <a:pt x="569313" y="669635"/>
                      <a:pt x="590532" y="662110"/>
                    </a:cubicBezTo>
                    <a:cubicBezTo>
                      <a:pt x="631300" y="651465"/>
                      <a:pt x="681625" y="659691"/>
                      <a:pt x="703159" y="696225"/>
                    </a:cubicBezTo>
                    <a:cubicBezTo>
                      <a:pt x="716103" y="721569"/>
                      <a:pt x="716466" y="751510"/>
                      <a:pt x="704126" y="777157"/>
                    </a:cubicBezTo>
                    <a:cubicBezTo>
                      <a:pt x="691751" y="802307"/>
                      <a:pt x="674476" y="824724"/>
                      <a:pt x="653317" y="843088"/>
                    </a:cubicBezTo>
                    <a:cubicBezTo>
                      <a:pt x="583055" y="910978"/>
                      <a:pt x="496075" y="959054"/>
                      <a:pt x="401207" y="982450"/>
                    </a:cubicBezTo>
                    <a:cubicBezTo>
                      <a:pt x="306847" y="1004225"/>
                      <a:pt x="221560" y="1003621"/>
                      <a:pt x="135064" y="960796"/>
                    </a:cubicBezTo>
                  </a:path>
                </a:pathLst>
              </a:custGeom>
              <a:solidFill>
                <a:srgbClr val="F5F5F5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97BE5EE-87F8-40AF-A3B8-BF80188429E3}"/>
                  </a:ext>
                </a:extLst>
              </p:cNvPr>
              <p:cNvSpPr/>
              <p:nvPr/>
            </p:nvSpPr>
            <p:spPr>
              <a:xfrm>
                <a:off x="11114592" y="2534056"/>
                <a:ext cx="625073" cy="830608"/>
              </a:xfrm>
              <a:custGeom>
                <a:avLst/>
                <a:gdLst>
                  <a:gd name="connsiteX0" fmla="*/ 0 w 625073"/>
                  <a:gd name="connsiteY0" fmla="*/ 828673 h 830608"/>
                  <a:gd name="connsiteX1" fmla="*/ 131499 w 625073"/>
                  <a:gd name="connsiteY1" fmla="*/ 564224 h 830608"/>
                  <a:gd name="connsiteX2" fmla="*/ 169485 w 625073"/>
                  <a:gd name="connsiteY2" fmla="*/ 496720 h 830608"/>
                  <a:gd name="connsiteX3" fmla="*/ 207834 w 625073"/>
                  <a:gd name="connsiteY3" fmla="*/ 431878 h 830608"/>
                  <a:gd name="connsiteX4" fmla="*/ 292516 w 625073"/>
                  <a:gd name="connsiteY4" fmla="*/ 317194 h 830608"/>
                  <a:gd name="connsiteX5" fmla="*/ 376109 w 625073"/>
                  <a:gd name="connsiteY5" fmla="*/ 219689 h 830608"/>
                  <a:gd name="connsiteX6" fmla="*/ 452806 w 625073"/>
                  <a:gd name="connsiteY6" fmla="*/ 138153 h 830608"/>
                  <a:gd name="connsiteX7" fmla="*/ 575837 w 625073"/>
                  <a:gd name="connsiteY7" fmla="*/ 33147 h 830608"/>
                  <a:gd name="connsiteX8" fmla="*/ 612130 w 625073"/>
                  <a:gd name="connsiteY8" fmla="*/ 8226 h 830608"/>
                  <a:gd name="connsiteX9" fmla="*/ 621686 w 625073"/>
                  <a:gd name="connsiteY9" fmla="*/ 1936 h 830608"/>
                  <a:gd name="connsiteX10" fmla="*/ 625074 w 625073"/>
                  <a:gd name="connsiteY10" fmla="*/ 0 h 830608"/>
                  <a:gd name="connsiteX11" fmla="*/ 622049 w 625073"/>
                  <a:gd name="connsiteY11" fmla="*/ 2419 h 830608"/>
                  <a:gd name="connsiteX12" fmla="*/ 612734 w 625073"/>
                  <a:gd name="connsiteY12" fmla="*/ 9073 h 830608"/>
                  <a:gd name="connsiteX13" fmla="*/ 577168 w 625073"/>
                  <a:gd name="connsiteY13" fmla="*/ 34841 h 830608"/>
                  <a:gd name="connsiteX14" fmla="*/ 455468 w 625073"/>
                  <a:gd name="connsiteY14" fmla="*/ 140814 h 830608"/>
                  <a:gd name="connsiteX15" fmla="*/ 379496 w 625073"/>
                  <a:gd name="connsiteY15" fmla="*/ 222592 h 830608"/>
                  <a:gd name="connsiteX16" fmla="*/ 296387 w 625073"/>
                  <a:gd name="connsiteY16" fmla="*/ 320340 h 830608"/>
                  <a:gd name="connsiteX17" fmla="*/ 212794 w 625073"/>
                  <a:gd name="connsiteY17" fmla="*/ 434781 h 830608"/>
                  <a:gd name="connsiteX18" fmla="*/ 174687 w 625073"/>
                  <a:gd name="connsiteY18" fmla="*/ 499381 h 830608"/>
                  <a:gd name="connsiteX19" fmla="*/ 136701 w 625073"/>
                  <a:gd name="connsiteY19" fmla="*/ 566885 h 830608"/>
                  <a:gd name="connsiteX20" fmla="*/ 5444 w 625073"/>
                  <a:gd name="connsiteY20" fmla="*/ 830609 h 83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25073" h="830608">
                    <a:moveTo>
                      <a:pt x="0" y="828673"/>
                    </a:moveTo>
                    <a:cubicBezTo>
                      <a:pt x="38700" y="738064"/>
                      <a:pt x="82613" y="649765"/>
                      <a:pt x="131499" y="564224"/>
                    </a:cubicBezTo>
                    <a:lnTo>
                      <a:pt x="169485" y="496720"/>
                    </a:lnTo>
                    <a:cubicBezTo>
                      <a:pt x="181582" y="474582"/>
                      <a:pt x="194406" y="452685"/>
                      <a:pt x="207834" y="431878"/>
                    </a:cubicBezTo>
                    <a:cubicBezTo>
                      <a:pt x="233940" y="392126"/>
                      <a:pt x="262211" y="353850"/>
                      <a:pt x="292516" y="317194"/>
                    </a:cubicBezTo>
                    <a:cubicBezTo>
                      <a:pt x="321066" y="282112"/>
                      <a:pt x="349374" y="249691"/>
                      <a:pt x="376109" y="219689"/>
                    </a:cubicBezTo>
                    <a:cubicBezTo>
                      <a:pt x="402844" y="189687"/>
                      <a:pt x="428490" y="162226"/>
                      <a:pt x="452806" y="138153"/>
                    </a:cubicBezTo>
                    <a:cubicBezTo>
                      <a:pt x="490998" y="99973"/>
                      <a:pt x="532141" y="64866"/>
                      <a:pt x="575837" y="33147"/>
                    </a:cubicBezTo>
                    <a:cubicBezTo>
                      <a:pt x="591322" y="22017"/>
                      <a:pt x="603661" y="13670"/>
                      <a:pt x="612130" y="8226"/>
                    </a:cubicBezTo>
                    <a:lnTo>
                      <a:pt x="621686" y="1936"/>
                    </a:lnTo>
                    <a:lnTo>
                      <a:pt x="625074" y="0"/>
                    </a:lnTo>
                    <a:cubicBezTo>
                      <a:pt x="624166" y="931"/>
                      <a:pt x="623150" y="1742"/>
                      <a:pt x="622049" y="2419"/>
                    </a:cubicBezTo>
                    <a:lnTo>
                      <a:pt x="612734" y="9073"/>
                    </a:lnTo>
                    <a:cubicBezTo>
                      <a:pt x="604508" y="14880"/>
                      <a:pt x="592411" y="23469"/>
                      <a:pt x="577168" y="34841"/>
                    </a:cubicBezTo>
                    <a:cubicBezTo>
                      <a:pt x="534041" y="67104"/>
                      <a:pt x="493357" y="102526"/>
                      <a:pt x="455468" y="140814"/>
                    </a:cubicBezTo>
                    <a:cubicBezTo>
                      <a:pt x="431273" y="165009"/>
                      <a:pt x="406110" y="192591"/>
                      <a:pt x="379496" y="222592"/>
                    </a:cubicBezTo>
                    <a:cubicBezTo>
                      <a:pt x="352882" y="252594"/>
                      <a:pt x="324695" y="285136"/>
                      <a:pt x="296387" y="320340"/>
                    </a:cubicBezTo>
                    <a:cubicBezTo>
                      <a:pt x="266446" y="356922"/>
                      <a:pt x="238537" y="395126"/>
                      <a:pt x="212794" y="434781"/>
                    </a:cubicBezTo>
                    <a:cubicBezTo>
                      <a:pt x="199486" y="455347"/>
                      <a:pt x="187147" y="477122"/>
                      <a:pt x="174687" y="499381"/>
                    </a:cubicBezTo>
                    <a:lnTo>
                      <a:pt x="136701" y="566885"/>
                    </a:lnTo>
                    <a:cubicBezTo>
                      <a:pt x="88093" y="652293"/>
                      <a:pt x="44277" y="740338"/>
                      <a:pt x="5444" y="830609"/>
                    </a:cubicBezTo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288600B-B9F0-4E54-BC01-56417884D82F}"/>
                  </a:ext>
                </a:extLst>
              </p:cNvPr>
              <p:cNvSpPr/>
              <p:nvPr/>
            </p:nvSpPr>
            <p:spPr>
              <a:xfrm>
                <a:off x="11315706" y="2648255"/>
                <a:ext cx="9532" cy="317678"/>
              </a:xfrm>
              <a:custGeom>
                <a:avLst/>
                <a:gdLst>
                  <a:gd name="connsiteX0" fmla="*/ 7930 w 9532"/>
                  <a:gd name="connsiteY0" fmla="*/ 317678 h 317678"/>
                  <a:gd name="connsiteX1" fmla="*/ 6478 w 9532"/>
                  <a:gd name="connsiteY1" fmla="*/ 305581 h 317678"/>
                  <a:gd name="connsiteX2" fmla="*/ 4784 w 9532"/>
                  <a:gd name="connsiteY2" fmla="*/ 271345 h 317678"/>
                  <a:gd name="connsiteX3" fmla="*/ 3938 w 9532"/>
                  <a:gd name="connsiteY3" fmla="*/ 158718 h 317678"/>
                  <a:gd name="connsiteX4" fmla="*/ 2244 w 9532"/>
                  <a:gd name="connsiteY4" fmla="*/ 46091 h 317678"/>
                  <a:gd name="connsiteX5" fmla="*/ 308 w 9532"/>
                  <a:gd name="connsiteY5" fmla="*/ 12097 h 317678"/>
                  <a:gd name="connsiteX6" fmla="*/ 308 w 9532"/>
                  <a:gd name="connsiteY6" fmla="*/ 0 h 317678"/>
                  <a:gd name="connsiteX7" fmla="*/ 2607 w 9532"/>
                  <a:gd name="connsiteY7" fmla="*/ 12097 h 317678"/>
                  <a:gd name="connsiteX8" fmla="*/ 6115 w 9532"/>
                  <a:gd name="connsiteY8" fmla="*/ 46091 h 317678"/>
                  <a:gd name="connsiteX9" fmla="*/ 9503 w 9532"/>
                  <a:gd name="connsiteY9" fmla="*/ 158960 h 317678"/>
                  <a:gd name="connsiteX10" fmla="*/ 8777 w 9532"/>
                  <a:gd name="connsiteY10" fmla="*/ 271587 h 317678"/>
                  <a:gd name="connsiteX11" fmla="*/ 8777 w 9532"/>
                  <a:gd name="connsiteY11" fmla="*/ 305702 h 317678"/>
                  <a:gd name="connsiteX12" fmla="*/ 7930 w 9532"/>
                  <a:gd name="connsiteY12" fmla="*/ 317678 h 31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32" h="317678">
                    <a:moveTo>
                      <a:pt x="7930" y="317678"/>
                    </a:moveTo>
                    <a:cubicBezTo>
                      <a:pt x="7035" y="313710"/>
                      <a:pt x="6551" y="309658"/>
                      <a:pt x="6478" y="305581"/>
                    </a:cubicBezTo>
                    <a:cubicBezTo>
                      <a:pt x="5752" y="297476"/>
                      <a:pt x="5268" y="285862"/>
                      <a:pt x="4784" y="271345"/>
                    </a:cubicBezTo>
                    <a:cubicBezTo>
                      <a:pt x="3817" y="242553"/>
                      <a:pt x="3817" y="202632"/>
                      <a:pt x="3938" y="158718"/>
                    </a:cubicBezTo>
                    <a:cubicBezTo>
                      <a:pt x="4059" y="114804"/>
                      <a:pt x="3938" y="74883"/>
                      <a:pt x="2244" y="46091"/>
                    </a:cubicBezTo>
                    <a:cubicBezTo>
                      <a:pt x="1518" y="31695"/>
                      <a:pt x="913" y="20082"/>
                      <a:pt x="308" y="12097"/>
                    </a:cubicBezTo>
                    <a:cubicBezTo>
                      <a:pt x="-103" y="8081"/>
                      <a:pt x="-103" y="4016"/>
                      <a:pt x="308" y="0"/>
                    </a:cubicBezTo>
                    <a:cubicBezTo>
                      <a:pt x="1530" y="3932"/>
                      <a:pt x="2305" y="7996"/>
                      <a:pt x="2607" y="12097"/>
                    </a:cubicBezTo>
                    <a:cubicBezTo>
                      <a:pt x="3817" y="20082"/>
                      <a:pt x="5027" y="31695"/>
                      <a:pt x="6115" y="46091"/>
                    </a:cubicBezTo>
                    <a:cubicBezTo>
                      <a:pt x="8535" y="74883"/>
                      <a:pt x="9744" y="114804"/>
                      <a:pt x="9503" y="158960"/>
                    </a:cubicBezTo>
                    <a:cubicBezTo>
                      <a:pt x="9260" y="203116"/>
                      <a:pt x="9503" y="241585"/>
                      <a:pt x="8777" y="271587"/>
                    </a:cubicBezTo>
                    <a:lnTo>
                      <a:pt x="8777" y="305702"/>
                    </a:lnTo>
                    <a:cubicBezTo>
                      <a:pt x="8861" y="309706"/>
                      <a:pt x="8583" y="313722"/>
                      <a:pt x="7930" y="317678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4765403-ED88-495E-BB73-366F7CDAB5D0}"/>
                  </a:ext>
                </a:extLst>
              </p:cNvPr>
              <p:cNvSpPr/>
              <p:nvPr/>
            </p:nvSpPr>
            <p:spPr>
              <a:xfrm>
                <a:off x="11323273" y="2932901"/>
                <a:ext cx="374657" cy="33274"/>
              </a:xfrm>
              <a:custGeom>
                <a:avLst/>
                <a:gdLst>
                  <a:gd name="connsiteX0" fmla="*/ 374657 w 374657"/>
                  <a:gd name="connsiteY0" fmla="*/ 3999 h 33274"/>
                  <a:gd name="connsiteX1" fmla="*/ 359898 w 374657"/>
                  <a:gd name="connsiteY1" fmla="*/ 3999 h 33274"/>
                  <a:gd name="connsiteX2" fmla="*/ 319614 w 374657"/>
                  <a:gd name="connsiteY2" fmla="*/ 3999 h 33274"/>
                  <a:gd name="connsiteX3" fmla="*/ 186542 w 374657"/>
                  <a:gd name="connsiteY3" fmla="*/ 9806 h 33274"/>
                  <a:gd name="connsiteX4" fmla="*/ 54438 w 374657"/>
                  <a:gd name="connsiteY4" fmla="*/ 24928 h 33274"/>
                  <a:gd name="connsiteX5" fmla="*/ 14638 w 374657"/>
                  <a:gd name="connsiteY5" fmla="*/ 31339 h 33274"/>
                  <a:gd name="connsiteX6" fmla="*/ 0 w 374657"/>
                  <a:gd name="connsiteY6" fmla="*/ 33275 h 33274"/>
                  <a:gd name="connsiteX7" fmla="*/ 14275 w 374657"/>
                  <a:gd name="connsiteY7" fmla="*/ 29283 h 33274"/>
                  <a:gd name="connsiteX8" fmla="*/ 53954 w 374657"/>
                  <a:gd name="connsiteY8" fmla="*/ 21177 h 33274"/>
                  <a:gd name="connsiteX9" fmla="*/ 186179 w 374657"/>
                  <a:gd name="connsiteY9" fmla="*/ 4483 h 33274"/>
                  <a:gd name="connsiteX10" fmla="*/ 319251 w 374657"/>
                  <a:gd name="connsiteY10" fmla="*/ 249 h 33274"/>
                  <a:gd name="connsiteX11" fmla="*/ 359656 w 374657"/>
                  <a:gd name="connsiteY11" fmla="*/ 2306 h 33274"/>
                  <a:gd name="connsiteX12" fmla="*/ 374657 w 374657"/>
                  <a:gd name="connsiteY12" fmla="*/ 3999 h 3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4657" h="33274">
                    <a:moveTo>
                      <a:pt x="374657" y="3999"/>
                    </a:moveTo>
                    <a:cubicBezTo>
                      <a:pt x="369746" y="4447"/>
                      <a:pt x="364810" y="4447"/>
                      <a:pt x="359898" y="3999"/>
                    </a:cubicBezTo>
                    <a:cubicBezTo>
                      <a:pt x="350341" y="3999"/>
                      <a:pt x="336550" y="3999"/>
                      <a:pt x="319614" y="3999"/>
                    </a:cubicBezTo>
                    <a:cubicBezTo>
                      <a:pt x="285620" y="3999"/>
                      <a:pt x="238682" y="5693"/>
                      <a:pt x="186542" y="9806"/>
                    </a:cubicBezTo>
                    <a:cubicBezTo>
                      <a:pt x="134402" y="13919"/>
                      <a:pt x="88069" y="19726"/>
                      <a:pt x="54438" y="24928"/>
                    </a:cubicBezTo>
                    <a:cubicBezTo>
                      <a:pt x="37623" y="27347"/>
                      <a:pt x="24074" y="29767"/>
                      <a:pt x="14638" y="31339"/>
                    </a:cubicBezTo>
                    <a:cubicBezTo>
                      <a:pt x="9823" y="32428"/>
                      <a:pt x="4923" y="33081"/>
                      <a:pt x="0" y="33275"/>
                    </a:cubicBezTo>
                    <a:cubicBezTo>
                      <a:pt x="4609" y="31448"/>
                      <a:pt x="9388" y="30105"/>
                      <a:pt x="14275" y="29283"/>
                    </a:cubicBezTo>
                    <a:cubicBezTo>
                      <a:pt x="23590" y="27105"/>
                      <a:pt x="37139" y="24081"/>
                      <a:pt x="53954" y="21177"/>
                    </a:cubicBezTo>
                    <a:cubicBezTo>
                      <a:pt x="87464" y="15008"/>
                      <a:pt x="134281" y="9080"/>
                      <a:pt x="186179" y="4483"/>
                    </a:cubicBezTo>
                    <a:cubicBezTo>
                      <a:pt x="230432" y="793"/>
                      <a:pt x="274853" y="-622"/>
                      <a:pt x="319251" y="249"/>
                    </a:cubicBezTo>
                    <a:cubicBezTo>
                      <a:pt x="336308" y="249"/>
                      <a:pt x="350099" y="1459"/>
                      <a:pt x="359656" y="2306"/>
                    </a:cubicBezTo>
                    <a:cubicBezTo>
                      <a:pt x="364701" y="2342"/>
                      <a:pt x="369733" y="2910"/>
                      <a:pt x="374657" y="399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89FB16A-3BDE-480C-850D-0B48BAA7D770}"/>
                  </a:ext>
                </a:extLst>
              </p:cNvPr>
              <p:cNvSpPr/>
              <p:nvPr/>
            </p:nvSpPr>
            <p:spPr>
              <a:xfrm>
                <a:off x="10985512" y="2868428"/>
                <a:ext cx="134281" cy="488614"/>
              </a:xfrm>
              <a:custGeom>
                <a:avLst/>
                <a:gdLst>
                  <a:gd name="connsiteX0" fmla="*/ 134281 w 134281"/>
                  <a:gd name="connsiteY0" fmla="*/ 488615 h 488614"/>
                  <a:gd name="connsiteX1" fmla="*/ 132225 w 134281"/>
                  <a:gd name="connsiteY1" fmla="*/ 483897 h 488614"/>
                  <a:gd name="connsiteX2" fmla="*/ 127386 w 134281"/>
                  <a:gd name="connsiteY2" fmla="*/ 469985 h 488614"/>
                  <a:gd name="connsiteX3" fmla="*/ 111175 w 134281"/>
                  <a:gd name="connsiteY3" fmla="*/ 418087 h 488614"/>
                  <a:gd name="connsiteX4" fmla="*/ 64600 w 134281"/>
                  <a:gd name="connsiteY4" fmla="*/ 245094 h 488614"/>
                  <a:gd name="connsiteX5" fmla="*/ 19598 w 134281"/>
                  <a:gd name="connsiteY5" fmla="*/ 71617 h 488614"/>
                  <a:gd name="connsiteX6" fmla="*/ 4960 w 134281"/>
                  <a:gd name="connsiteY6" fmla="*/ 19356 h 488614"/>
                  <a:gd name="connsiteX7" fmla="*/ 1089 w 134281"/>
                  <a:gd name="connsiteY7" fmla="*/ 5081 h 488614"/>
                  <a:gd name="connsiteX8" fmla="*/ 0 w 134281"/>
                  <a:gd name="connsiteY8" fmla="*/ 0 h 488614"/>
                  <a:gd name="connsiteX9" fmla="*/ 2057 w 134281"/>
                  <a:gd name="connsiteY9" fmla="*/ 4839 h 488614"/>
                  <a:gd name="connsiteX10" fmla="*/ 6896 w 134281"/>
                  <a:gd name="connsiteY10" fmla="*/ 18751 h 488614"/>
                  <a:gd name="connsiteX11" fmla="*/ 23227 w 134281"/>
                  <a:gd name="connsiteY11" fmla="*/ 70528 h 488614"/>
                  <a:gd name="connsiteX12" fmla="*/ 69681 w 134281"/>
                  <a:gd name="connsiteY12" fmla="*/ 243642 h 488614"/>
                  <a:gd name="connsiteX13" fmla="*/ 114684 w 134281"/>
                  <a:gd name="connsiteY13" fmla="*/ 417119 h 488614"/>
                  <a:gd name="connsiteX14" fmla="*/ 129321 w 134281"/>
                  <a:gd name="connsiteY14" fmla="*/ 469380 h 488614"/>
                  <a:gd name="connsiteX15" fmla="*/ 133314 w 134281"/>
                  <a:gd name="connsiteY15" fmla="*/ 483534 h 488614"/>
                  <a:gd name="connsiteX16" fmla="*/ 134281 w 134281"/>
                  <a:gd name="connsiteY16" fmla="*/ 488615 h 488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4281" h="488614">
                    <a:moveTo>
                      <a:pt x="134281" y="488615"/>
                    </a:moveTo>
                    <a:cubicBezTo>
                      <a:pt x="133411" y="487127"/>
                      <a:pt x="132721" y="485542"/>
                      <a:pt x="132225" y="483897"/>
                    </a:cubicBezTo>
                    <a:cubicBezTo>
                      <a:pt x="131015" y="480147"/>
                      <a:pt x="129321" y="475550"/>
                      <a:pt x="127386" y="469985"/>
                    </a:cubicBezTo>
                    <a:cubicBezTo>
                      <a:pt x="123273" y="457887"/>
                      <a:pt x="117708" y="440104"/>
                      <a:pt x="111175" y="418087"/>
                    </a:cubicBezTo>
                    <a:cubicBezTo>
                      <a:pt x="97989" y="374173"/>
                      <a:pt x="81658" y="312960"/>
                      <a:pt x="64600" y="245094"/>
                    </a:cubicBezTo>
                    <a:cubicBezTo>
                      <a:pt x="47543" y="177227"/>
                      <a:pt x="31816" y="115772"/>
                      <a:pt x="19598" y="71617"/>
                    </a:cubicBezTo>
                    <a:cubicBezTo>
                      <a:pt x="13670" y="50204"/>
                      <a:pt x="8710" y="32542"/>
                      <a:pt x="4960" y="19356"/>
                    </a:cubicBezTo>
                    <a:cubicBezTo>
                      <a:pt x="3387" y="13670"/>
                      <a:pt x="2178" y="8952"/>
                      <a:pt x="1089" y="5081"/>
                    </a:cubicBezTo>
                    <a:cubicBezTo>
                      <a:pt x="545" y="3436"/>
                      <a:pt x="182" y="1730"/>
                      <a:pt x="0" y="0"/>
                    </a:cubicBezTo>
                    <a:cubicBezTo>
                      <a:pt x="944" y="1488"/>
                      <a:pt x="1633" y="3121"/>
                      <a:pt x="2057" y="4839"/>
                    </a:cubicBezTo>
                    <a:lnTo>
                      <a:pt x="6896" y="18751"/>
                    </a:lnTo>
                    <a:cubicBezTo>
                      <a:pt x="11130" y="30848"/>
                      <a:pt x="16694" y="48632"/>
                      <a:pt x="23227" y="70528"/>
                    </a:cubicBezTo>
                    <a:cubicBezTo>
                      <a:pt x="36413" y="114563"/>
                      <a:pt x="52624" y="175776"/>
                      <a:pt x="69681" y="243642"/>
                    </a:cubicBezTo>
                    <a:cubicBezTo>
                      <a:pt x="86739" y="311509"/>
                      <a:pt x="102465" y="372842"/>
                      <a:pt x="114684" y="417119"/>
                    </a:cubicBezTo>
                    <a:cubicBezTo>
                      <a:pt x="120732" y="438531"/>
                      <a:pt x="125692" y="456194"/>
                      <a:pt x="129321" y="469380"/>
                    </a:cubicBezTo>
                    <a:lnTo>
                      <a:pt x="133314" y="483534"/>
                    </a:lnTo>
                    <a:cubicBezTo>
                      <a:pt x="133931" y="485155"/>
                      <a:pt x="134257" y="486873"/>
                      <a:pt x="134281" y="488615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1FE5B6C-24B3-4305-A7C9-0AFE217119A4}"/>
                  </a:ext>
                </a:extLst>
              </p:cNvPr>
              <p:cNvSpPr/>
              <p:nvPr/>
            </p:nvSpPr>
            <p:spPr>
              <a:xfrm>
                <a:off x="11119794" y="3251672"/>
                <a:ext cx="504583" cy="104648"/>
              </a:xfrm>
              <a:custGeom>
                <a:avLst/>
                <a:gdLst>
                  <a:gd name="connsiteX0" fmla="*/ 504583 w 504583"/>
                  <a:gd name="connsiteY0" fmla="*/ 245 h 104648"/>
                  <a:gd name="connsiteX1" fmla="*/ 499503 w 504583"/>
                  <a:gd name="connsiteY1" fmla="*/ 1697 h 104648"/>
                  <a:gd name="connsiteX2" fmla="*/ 484865 w 504583"/>
                  <a:gd name="connsiteY2" fmla="*/ 4842 h 104648"/>
                  <a:gd name="connsiteX3" fmla="*/ 430789 w 504583"/>
                  <a:gd name="connsiteY3" fmla="*/ 16214 h 104648"/>
                  <a:gd name="connsiteX4" fmla="*/ 252836 w 504583"/>
                  <a:gd name="connsiteY4" fmla="*/ 55046 h 104648"/>
                  <a:gd name="connsiteX5" fmla="*/ 74520 w 504583"/>
                  <a:gd name="connsiteY5" fmla="*/ 92548 h 104648"/>
                  <a:gd name="connsiteX6" fmla="*/ 20082 w 504583"/>
                  <a:gd name="connsiteY6" fmla="*/ 102105 h 104648"/>
                  <a:gd name="connsiteX7" fmla="*/ 5202 w 504583"/>
                  <a:gd name="connsiteY7" fmla="*/ 104404 h 104648"/>
                  <a:gd name="connsiteX8" fmla="*/ 0 w 504583"/>
                  <a:gd name="connsiteY8" fmla="*/ 104404 h 104648"/>
                  <a:gd name="connsiteX9" fmla="*/ 5081 w 504583"/>
                  <a:gd name="connsiteY9" fmla="*/ 102952 h 104648"/>
                  <a:gd name="connsiteX10" fmla="*/ 19719 w 504583"/>
                  <a:gd name="connsiteY10" fmla="*/ 99807 h 104648"/>
                  <a:gd name="connsiteX11" fmla="*/ 73794 w 504583"/>
                  <a:gd name="connsiteY11" fmla="*/ 88435 h 104648"/>
                  <a:gd name="connsiteX12" fmla="*/ 251747 w 504583"/>
                  <a:gd name="connsiteY12" fmla="*/ 49481 h 104648"/>
                  <a:gd name="connsiteX13" fmla="*/ 430063 w 504583"/>
                  <a:gd name="connsiteY13" fmla="*/ 12100 h 104648"/>
                  <a:gd name="connsiteX14" fmla="*/ 484502 w 504583"/>
                  <a:gd name="connsiteY14" fmla="*/ 2543 h 104648"/>
                  <a:gd name="connsiteX15" fmla="*/ 499381 w 504583"/>
                  <a:gd name="connsiteY15" fmla="*/ 245 h 104648"/>
                  <a:gd name="connsiteX16" fmla="*/ 504583 w 504583"/>
                  <a:gd name="connsiteY16" fmla="*/ 245 h 10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4583" h="104648">
                    <a:moveTo>
                      <a:pt x="504583" y="245"/>
                    </a:moveTo>
                    <a:cubicBezTo>
                      <a:pt x="502938" y="874"/>
                      <a:pt x="501233" y="1358"/>
                      <a:pt x="499503" y="1697"/>
                    </a:cubicBezTo>
                    <a:lnTo>
                      <a:pt x="484865" y="4842"/>
                    </a:lnTo>
                    <a:lnTo>
                      <a:pt x="430789" y="16214"/>
                    </a:lnTo>
                    <a:cubicBezTo>
                      <a:pt x="385182" y="25770"/>
                      <a:pt x="321913" y="39683"/>
                      <a:pt x="252836" y="55046"/>
                    </a:cubicBezTo>
                    <a:cubicBezTo>
                      <a:pt x="183760" y="70410"/>
                      <a:pt x="120369" y="83959"/>
                      <a:pt x="74520" y="92548"/>
                    </a:cubicBezTo>
                    <a:cubicBezTo>
                      <a:pt x="51535" y="96782"/>
                      <a:pt x="33026" y="100170"/>
                      <a:pt x="20082" y="102105"/>
                    </a:cubicBezTo>
                    <a:lnTo>
                      <a:pt x="5202" y="104404"/>
                    </a:lnTo>
                    <a:cubicBezTo>
                      <a:pt x="3484" y="104730"/>
                      <a:pt x="1718" y="104730"/>
                      <a:pt x="0" y="104404"/>
                    </a:cubicBezTo>
                    <a:lnTo>
                      <a:pt x="5081" y="102952"/>
                    </a:lnTo>
                    <a:lnTo>
                      <a:pt x="19719" y="99807"/>
                    </a:lnTo>
                    <a:lnTo>
                      <a:pt x="73794" y="88435"/>
                    </a:lnTo>
                    <a:cubicBezTo>
                      <a:pt x="119401" y="78878"/>
                      <a:pt x="182671" y="64966"/>
                      <a:pt x="251747" y="49481"/>
                    </a:cubicBezTo>
                    <a:cubicBezTo>
                      <a:pt x="320823" y="33997"/>
                      <a:pt x="384214" y="20690"/>
                      <a:pt x="430063" y="12100"/>
                    </a:cubicBezTo>
                    <a:cubicBezTo>
                      <a:pt x="453049" y="7745"/>
                      <a:pt x="471558" y="4479"/>
                      <a:pt x="484502" y="2543"/>
                    </a:cubicBezTo>
                    <a:lnTo>
                      <a:pt x="499381" y="245"/>
                    </a:lnTo>
                    <a:cubicBezTo>
                      <a:pt x="501099" y="-82"/>
                      <a:pt x="502865" y="-82"/>
                      <a:pt x="504583" y="245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1B8124C-7ECC-4FBE-BFD7-41E5EECC67DB}"/>
                  </a:ext>
                </a:extLst>
              </p:cNvPr>
              <p:cNvSpPr/>
              <p:nvPr/>
            </p:nvSpPr>
            <p:spPr>
              <a:xfrm>
                <a:off x="10007678" y="795259"/>
                <a:ext cx="1631023" cy="1742063"/>
              </a:xfrm>
              <a:custGeom>
                <a:avLst/>
                <a:gdLst>
                  <a:gd name="connsiteX0" fmla="*/ 0 w 1631023"/>
                  <a:gd name="connsiteY0" fmla="*/ 626197 h 1742063"/>
                  <a:gd name="connsiteX1" fmla="*/ 154000 w 1631023"/>
                  <a:gd name="connsiteY1" fmla="*/ 210167 h 1742063"/>
                  <a:gd name="connsiteX2" fmla="*/ 464178 w 1631023"/>
                  <a:gd name="connsiteY2" fmla="*/ 3180 h 1742063"/>
                  <a:gd name="connsiteX3" fmla="*/ 787179 w 1631023"/>
                  <a:gd name="connsiteY3" fmla="*/ 159600 h 1742063"/>
                  <a:gd name="connsiteX4" fmla="*/ 845731 w 1631023"/>
                  <a:gd name="connsiteY4" fmla="*/ 356304 h 1742063"/>
                  <a:gd name="connsiteX5" fmla="*/ 985214 w 1631023"/>
                  <a:gd name="connsiteY5" fmla="*/ 491190 h 1742063"/>
                  <a:gd name="connsiteX6" fmla="*/ 1163651 w 1631023"/>
                  <a:gd name="connsiteY6" fmla="*/ 463850 h 1742063"/>
                  <a:gd name="connsiteX7" fmla="*/ 1271681 w 1631023"/>
                  <a:gd name="connsiteY7" fmla="*/ 653538 h 1742063"/>
                  <a:gd name="connsiteX8" fmla="*/ 1309425 w 1631023"/>
                  <a:gd name="connsiteY8" fmla="*/ 882663 h 1742063"/>
                  <a:gd name="connsiteX9" fmla="*/ 1472014 w 1631023"/>
                  <a:gd name="connsiteY9" fmla="*/ 985491 h 1742063"/>
                  <a:gd name="connsiteX10" fmla="*/ 1629280 w 1631023"/>
                  <a:gd name="connsiteY10" fmla="*/ 1351680 h 1742063"/>
                  <a:gd name="connsiteX11" fmla="*/ 1484958 w 1631023"/>
                  <a:gd name="connsiteY11" fmla="*/ 1742064 h 1742063"/>
                  <a:gd name="connsiteX12" fmla="*/ 1255107 w 1631023"/>
                  <a:gd name="connsiteY12" fmla="*/ 1162839 h 1742063"/>
                  <a:gd name="connsiteX13" fmla="*/ 1010619 w 1631023"/>
                  <a:gd name="connsiteY13" fmla="*/ 888711 h 1742063"/>
                  <a:gd name="connsiteX14" fmla="*/ 393045 w 1631023"/>
                  <a:gd name="connsiteY14" fmla="*/ 687289 h 1742063"/>
                  <a:gd name="connsiteX15" fmla="*/ 363 w 1631023"/>
                  <a:gd name="connsiteY15" fmla="*/ 626802 h 174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1023" h="1742063">
                    <a:moveTo>
                      <a:pt x="0" y="626197"/>
                    </a:moveTo>
                    <a:cubicBezTo>
                      <a:pt x="21896" y="500142"/>
                      <a:pt x="82020" y="315899"/>
                      <a:pt x="154000" y="210167"/>
                    </a:cubicBezTo>
                    <a:cubicBezTo>
                      <a:pt x="225980" y="104436"/>
                      <a:pt x="336913" y="21326"/>
                      <a:pt x="464178" y="3180"/>
                    </a:cubicBezTo>
                    <a:cubicBezTo>
                      <a:pt x="591443" y="-14966"/>
                      <a:pt x="730321" y="45521"/>
                      <a:pt x="787179" y="159600"/>
                    </a:cubicBezTo>
                    <a:cubicBezTo>
                      <a:pt x="817786" y="220934"/>
                      <a:pt x="823471" y="291583"/>
                      <a:pt x="845731" y="356304"/>
                    </a:cubicBezTo>
                    <a:cubicBezTo>
                      <a:pt x="867990" y="421025"/>
                      <a:pt x="916864" y="485988"/>
                      <a:pt x="985214" y="491190"/>
                    </a:cubicBezTo>
                    <a:cubicBezTo>
                      <a:pt x="1045701" y="495908"/>
                      <a:pt x="1104131" y="452236"/>
                      <a:pt x="1163651" y="463850"/>
                    </a:cubicBezTo>
                    <a:cubicBezTo>
                      <a:pt x="1241316" y="478972"/>
                      <a:pt x="1271197" y="574541"/>
                      <a:pt x="1271681" y="653538"/>
                    </a:cubicBezTo>
                    <a:cubicBezTo>
                      <a:pt x="1272165" y="732534"/>
                      <a:pt x="1260793" y="820361"/>
                      <a:pt x="1309425" y="882663"/>
                    </a:cubicBezTo>
                    <a:cubicBezTo>
                      <a:pt x="1349104" y="933714"/>
                      <a:pt x="1417213" y="951255"/>
                      <a:pt x="1472014" y="985491"/>
                    </a:cubicBezTo>
                    <a:cubicBezTo>
                      <a:pt x="1590690" y="1059527"/>
                      <a:pt x="1641378" y="1212317"/>
                      <a:pt x="1629280" y="1351680"/>
                    </a:cubicBezTo>
                    <a:cubicBezTo>
                      <a:pt x="1617183" y="1491042"/>
                      <a:pt x="1553067" y="1620000"/>
                      <a:pt x="1484958" y="1742064"/>
                    </a:cubicBezTo>
                    <a:cubicBezTo>
                      <a:pt x="1428258" y="1541670"/>
                      <a:pt x="1351245" y="1347591"/>
                      <a:pt x="1255107" y="1162839"/>
                    </a:cubicBezTo>
                    <a:cubicBezTo>
                      <a:pt x="1200064" y="1057349"/>
                      <a:pt x="1099534" y="967708"/>
                      <a:pt x="1010619" y="888711"/>
                    </a:cubicBezTo>
                    <a:cubicBezTo>
                      <a:pt x="874039" y="767737"/>
                      <a:pt x="574385" y="709549"/>
                      <a:pt x="393045" y="687289"/>
                    </a:cubicBezTo>
                    <a:cubicBezTo>
                      <a:pt x="211705" y="665030"/>
                      <a:pt x="179767" y="660191"/>
                      <a:pt x="363" y="626802"/>
                    </a:cubicBezTo>
                  </a:path>
                </a:pathLst>
              </a:custGeom>
              <a:solidFill>
                <a:srgbClr val="E0E0E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52DA37-4538-4B6C-934D-DADBC442134D}"/>
                </a:ext>
              </a:extLst>
            </p:cNvPr>
            <p:cNvSpPr/>
            <p:nvPr/>
          </p:nvSpPr>
          <p:spPr>
            <a:xfrm>
              <a:off x="7501698" y="1570254"/>
              <a:ext cx="1375597" cy="997190"/>
            </a:xfrm>
            <a:custGeom>
              <a:avLst/>
              <a:gdLst>
                <a:gd name="connsiteX0" fmla="*/ 1297206 w 1375597"/>
                <a:gd name="connsiteY0" fmla="*/ 0 h 997190"/>
                <a:gd name="connsiteX1" fmla="*/ 0 w 1375597"/>
                <a:gd name="connsiteY1" fmla="*/ 229851 h 997190"/>
                <a:gd name="connsiteX2" fmla="*/ 113474 w 1375597"/>
                <a:gd name="connsiteY2" fmla="*/ 997190 h 997190"/>
                <a:gd name="connsiteX3" fmla="*/ 1375598 w 1375597"/>
                <a:gd name="connsiteY3" fmla="*/ 765404 h 9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597" h="997190">
                  <a:moveTo>
                    <a:pt x="1297206" y="0"/>
                  </a:moveTo>
                  <a:cubicBezTo>
                    <a:pt x="848755" y="32542"/>
                    <a:pt x="359051" y="91940"/>
                    <a:pt x="0" y="229851"/>
                  </a:cubicBezTo>
                  <a:lnTo>
                    <a:pt x="113474" y="997190"/>
                  </a:lnTo>
                  <a:cubicBezTo>
                    <a:pt x="113474" y="997190"/>
                    <a:pt x="809317" y="748104"/>
                    <a:pt x="1375598" y="765404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C87D329-A4E5-4688-AD93-F67754720DDC}"/>
                </a:ext>
              </a:extLst>
            </p:cNvPr>
            <p:cNvSpPr/>
            <p:nvPr/>
          </p:nvSpPr>
          <p:spPr>
            <a:xfrm>
              <a:off x="7501698" y="1570254"/>
              <a:ext cx="1375597" cy="997190"/>
            </a:xfrm>
            <a:custGeom>
              <a:avLst/>
              <a:gdLst>
                <a:gd name="connsiteX0" fmla="*/ 1297206 w 1375597"/>
                <a:gd name="connsiteY0" fmla="*/ 0 h 997190"/>
                <a:gd name="connsiteX1" fmla="*/ 0 w 1375597"/>
                <a:gd name="connsiteY1" fmla="*/ 229851 h 997190"/>
                <a:gd name="connsiteX2" fmla="*/ 113474 w 1375597"/>
                <a:gd name="connsiteY2" fmla="*/ 997190 h 997190"/>
                <a:gd name="connsiteX3" fmla="*/ 1375598 w 1375597"/>
                <a:gd name="connsiteY3" fmla="*/ 765404 h 9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597" h="997190">
                  <a:moveTo>
                    <a:pt x="1297206" y="0"/>
                  </a:moveTo>
                  <a:cubicBezTo>
                    <a:pt x="848755" y="32542"/>
                    <a:pt x="359051" y="91940"/>
                    <a:pt x="0" y="229851"/>
                  </a:cubicBezTo>
                  <a:lnTo>
                    <a:pt x="113474" y="997190"/>
                  </a:lnTo>
                  <a:cubicBezTo>
                    <a:pt x="113474" y="997190"/>
                    <a:pt x="809317" y="748104"/>
                    <a:pt x="1375598" y="765404"/>
                  </a:cubicBezTo>
                  <a:close/>
                </a:path>
              </a:pathLst>
            </a:custGeom>
            <a:solidFill>
              <a:srgbClr val="FFFFFF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3A8D353-DE74-4E1B-93CE-48C65FA82BDF}"/>
                </a:ext>
              </a:extLst>
            </p:cNvPr>
            <p:cNvSpPr/>
            <p:nvPr/>
          </p:nvSpPr>
          <p:spPr>
            <a:xfrm>
              <a:off x="7613118" y="1842688"/>
              <a:ext cx="1153002" cy="610314"/>
            </a:xfrm>
            <a:custGeom>
              <a:avLst/>
              <a:gdLst>
                <a:gd name="connsiteX0" fmla="*/ 1153002 w 1153002"/>
                <a:gd name="connsiteY0" fmla="*/ 391714 h 610314"/>
                <a:gd name="connsiteX1" fmla="*/ 1148647 w 1153002"/>
                <a:gd name="connsiteY1" fmla="*/ 392440 h 610314"/>
                <a:gd name="connsiteX2" fmla="*/ 1135945 w 1153002"/>
                <a:gd name="connsiteY2" fmla="*/ 394255 h 610314"/>
                <a:gd name="connsiteX3" fmla="*/ 1087555 w 1153002"/>
                <a:gd name="connsiteY3" fmla="*/ 400304 h 610314"/>
                <a:gd name="connsiteX4" fmla="*/ 1010132 w 1153002"/>
                <a:gd name="connsiteY4" fmla="*/ 410345 h 610314"/>
                <a:gd name="connsiteX5" fmla="*/ 907908 w 1153002"/>
                <a:gd name="connsiteY5" fmla="*/ 425345 h 610314"/>
                <a:gd name="connsiteX6" fmla="*/ 322030 w 1153002"/>
                <a:gd name="connsiteY6" fmla="*/ 546319 h 610314"/>
                <a:gd name="connsiteX7" fmla="*/ 98228 w 1153002"/>
                <a:gd name="connsiteY7" fmla="*/ 609347 h 610314"/>
                <a:gd name="connsiteX8" fmla="*/ 94720 w 1153002"/>
                <a:gd name="connsiteY8" fmla="*/ 610315 h 610314"/>
                <a:gd name="connsiteX9" fmla="*/ 94720 w 1153002"/>
                <a:gd name="connsiteY9" fmla="*/ 606807 h 610314"/>
                <a:gd name="connsiteX10" fmla="*/ 29031 w 1153002"/>
                <a:gd name="connsiteY10" fmla="*/ 171300 h 610314"/>
                <a:gd name="connsiteX11" fmla="*/ 7376 w 1153002"/>
                <a:gd name="connsiteY11" fmla="*/ 45365 h 610314"/>
                <a:gd name="connsiteX12" fmla="*/ 1449 w 1153002"/>
                <a:gd name="connsiteY12" fmla="*/ 11735 h 610314"/>
                <a:gd name="connsiteX13" fmla="*/ 118 w 1153002"/>
                <a:gd name="connsiteY13" fmla="*/ 3024 h 610314"/>
                <a:gd name="connsiteX14" fmla="*/ 118 w 1153002"/>
                <a:gd name="connsiteY14" fmla="*/ 0 h 610314"/>
                <a:gd name="connsiteX15" fmla="*/ 965 w 1153002"/>
                <a:gd name="connsiteY15" fmla="*/ 2903 h 610314"/>
                <a:gd name="connsiteX16" fmla="*/ 2900 w 1153002"/>
                <a:gd name="connsiteY16" fmla="*/ 11493 h 610314"/>
                <a:gd name="connsiteX17" fmla="*/ 9796 w 1153002"/>
                <a:gd name="connsiteY17" fmla="*/ 45002 h 610314"/>
                <a:gd name="connsiteX18" fmla="*/ 33144 w 1153002"/>
                <a:gd name="connsiteY18" fmla="*/ 170574 h 610314"/>
                <a:gd name="connsiteX19" fmla="*/ 101131 w 1153002"/>
                <a:gd name="connsiteY19" fmla="*/ 606081 h 610314"/>
                <a:gd name="connsiteX20" fmla="*/ 97139 w 1153002"/>
                <a:gd name="connsiteY20" fmla="*/ 603661 h 610314"/>
                <a:gd name="connsiteX21" fmla="*/ 321305 w 1153002"/>
                <a:gd name="connsiteY21" fmla="*/ 540271 h 610314"/>
                <a:gd name="connsiteX22" fmla="*/ 908029 w 1153002"/>
                <a:gd name="connsiteY22" fmla="*/ 421474 h 610314"/>
                <a:gd name="connsiteX23" fmla="*/ 1010495 w 1153002"/>
                <a:gd name="connsiteY23" fmla="*/ 407562 h 610314"/>
                <a:gd name="connsiteX24" fmla="*/ 1088039 w 1153002"/>
                <a:gd name="connsiteY24" fmla="*/ 398489 h 610314"/>
                <a:gd name="connsiteX25" fmla="*/ 1137155 w 1153002"/>
                <a:gd name="connsiteY25" fmla="*/ 393529 h 610314"/>
                <a:gd name="connsiteX26" fmla="*/ 1149978 w 1153002"/>
                <a:gd name="connsiteY26" fmla="*/ 392440 h 610314"/>
                <a:gd name="connsiteX27" fmla="*/ 1153002 w 1153002"/>
                <a:gd name="connsiteY27" fmla="*/ 391714 h 61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53002" h="610314">
                  <a:moveTo>
                    <a:pt x="1153002" y="391714"/>
                  </a:moveTo>
                  <a:lnTo>
                    <a:pt x="1148647" y="392440"/>
                  </a:lnTo>
                  <a:lnTo>
                    <a:pt x="1135945" y="394255"/>
                  </a:lnTo>
                  <a:lnTo>
                    <a:pt x="1087555" y="400304"/>
                  </a:lnTo>
                  <a:cubicBezTo>
                    <a:pt x="1066264" y="402844"/>
                    <a:pt x="1040254" y="405989"/>
                    <a:pt x="1010132" y="410345"/>
                  </a:cubicBezTo>
                  <a:cubicBezTo>
                    <a:pt x="980009" y="414700"/>
                    <a:pt x="945652" y="419055"/>
                    <a:pt x="907908" y="425345"/>
                  </a:cubicBezTo>
                  <a:cubicBezTo>
                    <a:pt x="756570" y="448693"/>
                    <a:pt x="548252" y="487284"/>
                    <a:pt x="322030" y="546319"/>
                  </a:cubicBezTo>
                  <a:cubicBezTo>
                    <a:pt x="243397" y="566643"/>
                    <a:pt x="167546" y="587572"/>
                    <a:pt x="98228" y="609347"/>
                  </a:cubicBezTo>
                  <a:lnTo>
                    <a:pt x="94720" y="610315"/>
                  </a:lnTo>
                  <a:lnTo>
                    <a:pt x="94720" y="606807"/>
                  </a:lnTo>
                  <a:cubicBezTo>
                    <a:pt x="70525" y="430910"/>
                    <a:pt x="47056" y="279208"/>
                    <a:pt x="29031" y="171300"/>
                  </a:cubicBezTo>
                  <a:cubicBezTo>
                    <a:pt x="19837" y="117829"/>
                    <a:pt x="12457" y="74520"/>
                    <a:pt x="7376" y="45365"/>
                  </a:cubicBezTo>
                  <a:cubicBezTo>
                    <a:pt x="4836" y="30969"/>
                    <a:pt x="2900" y="19719"/>
                    <a:pt x="1449" y="11735"/>
                  </a:cubicBezTo>
                  <a:cubicBezTo>
                    <a:pt x="1449" y="8105"/>
                    <a:pt x="481" y="5202"/>
                    <a:pt x="118" y="3024"/>
                  </a:cubicBezTo>
                  <a:cubicBezTo>
                    <a:pt x="-39" y="2020"/>
                    <a:pt x="-39" y="1004"/>
                    <a:pt x="118" y="0"/>
                  </a:cubicBezTo>
                  <a:cubicBezTo>
                    <a:pt x="517" y="932"/>
                    <a:pt x="808" y="1899"/>
                    <a:pt x="965" y="2903"/>
                  </a:cubicBezTo>
                  <a:cubicBezTo>
                    <a:pt x="965" y="5081"/>
                    <a:pt x="2054" y="7984"/>
                    <a:pt x="2900" y="11493"/>
                  </a:cubicBezTo>
                  <a:cubicBezTo>
                    <a:pt x="4473" y="19477"/>
                    <a:pt x="6772" y="30606"/>
                    <a:pt x="9796" y="45002"/>
                  </a:cubicBezTo>
                  <a:cubicBezTo>
                    <a:pt x="15603" y="74157"/>
                    <a:pt x="23708" y="116861"/>
                    <a:pt x="33144" y="170574"/>
                  </a:cubicBezTo>
                  <a:cubicBezTo>
                    <a:pt x="52258" y="277999"/>
                    <a:pt x="76453" y="429700"/>
                    <a:pt x="101131" y="606081"/>
                  </a:cubicBezTo>
                  <a:lnTo>
                    <a:pt x="97139" y="603661"/>
                  </a:lnTo>
                  <a:cubicBezTo>
                    <a:pt x="166699" y="581644"/>
                    <a:pt x="242308" y="560595"/>
                    <a:pt x="321305" y="540271"/>
                  </a:cubicBezTo>
                  <a:cubicBezTo>
                    <a:pt x="514670" y="490441"/>
                    <a:pt x="710515" y="450786"/>
                    <a:pt x="908029" y="421474"/>
                  </a:cubicBezTo>
                  <a:cubicBezTo>
                    <a:pt x="945894" y="415546"/>
                    <a:pt x="980614" y="411554"/>
                    <a:pt x="1010495" y="407562"/>
                  </a:cubicBezTo>
                  <a:cubicBezTo>
                    <a:pt x="1040375" y="403570"/>
                    <a:pt x="1066748" y="400667"/>
                    <a:pt x="1088039" y="398489"/>
                  </a:cubicBezTo>
                  <a:lnTo>
                    <a:pt x="1137155" y="393529"/>
                  </a:lnTo>
                  <a:lnTo>
                    <a:pt x="1149978" y="392440"/>
                  </a:lnTo>
                  <a:cubicBezTo>
                    <a:pt x="1150958" y="392102"/>
                    <a:pt x="1151974" y="391860"/>
                    <a:pt x="1153002" y="391714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8B05AEA-497D-4752-9903-64FE5729BB21}"/>
                </a:ext>
              </a:extLst>
            </p:cNvPr>
            <p:cNvSpPr/>
            <p:nvPr/>
          </p:nvSpPr>
          <p:spPr>
            <a:xfrm>
              <a:off x="7660295" y="1917743"/>
              <a:ext cx="1121793" cy="310009"/>
            </a:xfrm>
            <a:custGeom>
              <a:avLst/>
              <a:gdLst>
                <a:gd name="connsiteX0" fmla="*/ 1121552 w 1121793"/>
                <a:gd name="connsiteY0" fmla="*/ 130118 h 310009"/>
                <a:gd name="connsiteX1" fmla="*/ 1116350 w 1121793"/>
                <a:gd name="connsiteY1" fmla="*/ 114754 h 310009"/>
                <a:gd name="connsiteX2" fmla="*/ 1093244 w 1121793"/>
                <a:gd name="connsiteY2" fmla="*/ 75195 h 310009"/>
                <a:gd name="connsiteX3" fmla="*/ 1038806 w 1121793"/>
                <a:gd name="connsiteY3" fmla="*/ 27411 h 310009"/>
                <a:gd name="connsiteX4" fmla="*/ 1019450 w 1121793"/>
                <a:gd name="connsiteY4" fmla="*/ 17128 h 310009"/>
                <a:gd name="connsiteX5" fmla="*/ 997553 w 1121793"/>
                <a:gd name="connsiteY5" fmla="*/ 9265 h 310009"/>
                <a:gd name="connsiteX6" fmla="*/ 947591 w 1121793"/>
                <a:gd name="connsiteY6" fmla="*/ 4426 h 310009"/>
                <a:gd name="connsiteX7" fmla="*/ 896782 w 1121793"/>
                <a:gd name="connsiteY7" fmla="*/ 24386 h 310009"/>
                <a:gd name="connsiteX8" fmla="*/ 856134 w 1121793"/>
                <a:gd name="connsiteY8" fmla="*/ 68542 h 310009"/>
                <a:gd name="connsiteX9" fmla="*/ 799156 w 1121793"/>
                <a:gd name="connsiteY9" fmla="*/ 190242 h 310009"/>
                <a:gd name="connsiteX10" fmla="*/ 756936 w 1121793"/>
                <a:gd name="connsiteY10" fmla="*/ 250729 h 310009"/>
                <a:gd name="connsiteX11" fmla="*/ 721974 w 1121793"/>
                <a:gd name="connsiteY11" fmla="*/ 267544 h 310009"/>
                <a:gd name="connsiteX12" fmla="*/ 682536 w 1121793"/>
                <a:gd name="connsiteY12" fmla="*/ 262947 h 310009"/>
                <a:gd name="connsiteX13" fmla="*/ 557086 w 1121793"/>
                <a:gd name="connsiteY13" fmla="*/ 166168 h 310009"/>
                <a:gd name="connsiteX14" fmla="*/ 480510 w 1121793"/>
                <a:gd name="connsiteY14" fmla="*/ 172459 h 310009"/>
                <a:gd name="connsiteX15" fmla="*/ 450145 w 1121793"/>
                <a:gd name="connsiteY15" fmla="*/ 195928 h 310009"/>
                <a:gd name="connsiteX16" fmla="*/ 429942 w 1121793"/>
                <a:gd name="connsiteY16" fmla="*/ 228349 h 310009"/>
                <a:gd name="connsiteX17" fmla="*/ 390263 w 1121793"/>
                <a:gd name="connsiteY17" fmla="*/ 294280 h 310009"/>
                <a:gd name="connsiteX18" fmla="*/ 355422 w 1121793"/>
                <a:gd name="connsiteY18" fmla="*/ 309885 h 310009"/>
                <a:gd name="connsiteX19" fmla="*/ 319130 w 1121793"/>
                <a:gd name="connsiteY19" fmla="*/ 302143 h 310009"/>
                <a:gd name="connsiteX20" fmla="*/ 269047 w 1121793"/>
                <a:gd name="connsiteY20" fmla="*/ 252907 h 310009"/>
                <a:gd name="connsiteX21" fmla="*/ 242553 w 1121793"/>
                <a:gd name="connsiteY21" fmla="*/ 192420 h 310009"/>
                <a:gd name="connsiteX22" fmla="*/ 216302 w 1121793"/>
                <a:gd name="connsiteY22" fmla="*/ 137860 h 310009"/>
                <a:gd name="connsiteX23" fmla="*/ 176260 w 1121793"/>
                <a:gd name="connsiteY23" fmla="*/ 100600 h 310009"/>
                <a:gd name="connsiteX24" fmla="*/ 84319 w 1121793"/>
                <a:gd name="connsiteY24" fmla="*/ 97939 h 310009"/>
                <a:gd name="connsiteX25" fmla="*/ 25889 w 1121793"/>
                <a:gd name="connsiteY25" fmla="*/ 140038 h 310009"/>
                <a:gd name="connsiteX26" fmla="*/ 3992 w 1121793"/>
                <a:gd name="connsiteY26" fmla="*/ 180080 h 310009"/>
                <a:gd name="connsiteX27" fmla="*/ 0 w 1121793"/>
                <a:gd name="connsiteY27" fmla="*/ 195686 h 310009"/>
                <a:gd name="connsiteX28" fmla="*/ 2782 w 1121793"/>
                <a:gd name="connsiteY28" fmla="*/ 179717 h 310009"/>
                <a:gd name="connsiteX29" fmla="*/ 23953 w 1121793"/>
                <a:gd name="connsiteY29" fmla="*/ 138465 h 310009"/>
                <a:gd name="connsiteX30" fmla="*/ 82867 w 1121793"/>
                <a:gd name="connsiteY30" fmla="*/ 94672 h 310009"/>
                <a:gd name="connsiteX31" fmla="*/ 178316 w 1121793"/>
                <a:gd name="connsiteY31" fmla="*/ 96729 h 310009"/>
                <a:gd name="connsiteX32" fmla="*/ 220415 w 1121793"/>
                <a:gd name="connsiteY32" fmla="*/ 135199 h 310009"/>
                <a:gd name="connsiteX33" fmla="*/ 247392 w 1121793"/>
                <a:gd name="connsiteY33" fmla="*/ 190605 h 310009"/>
                <a:gd name="connsiteX34" fmla="*/ 273886 w 1121793"/>
                <a:gd name="connsiteY34" fmla="*/ 250003 h 310009"/>
                <a:gd name="connsiteX35" fmla="*/ 322275 w 1121793"/>
                <a:gd name="connsiteY35" fmla="*/ 296941 h 310009"/>
                <a:gd name="connsiteX36" fmla="*/ 355543 w 1121793"/>
                <a:gd name="connsiteY36" fmla="*/ 304079 h 310009"/>
                <a:gd name="connsiteX37" fmla="*/ 386876 w 1121793"/>
                <a:gd name="connsiteY37" fmla="*/ 289804 h 310009"/>
                <a:gd name="connsiteX38" fmla="*/ 424982 w 1121793"/>
                <a:gd name="connsiteY38" fmla="*/ 225687 h 310009"/>
                <a:gd name="connsiteX39" fmla="*/ 446032 w 1121793"/>
                <a:gd name="connsiteY39" fmla="*/ 191815 h 310009"/>
                <a:gd name="connsiteX40" fmla="*/ 478332 w 1121793"/>
                <a:gd name="connsiteY40" fmla="*/ 166894 h 310009"/>
                <a:gd name="connsiteX41" fmla="*/ 559748 w 1121793"/>
                <a:gd name="connsiteY41" fmla="*/ 160240 h 310009"/>
                <a:gd name="connsiteX42" fmla="*/ 625195 w 1121793"/>
                <a:gd name="connsiteY42" fmla="*/ 209598 h 310009"/>
                <a:gd name="connsiteX43" fmla="*/ 685682 w 1121793"/>
                <a:gd name="connsiteY43" fmla="*/ 257988 h 310009"/>
                <a:gd name="connsiteX44" fmla="*/ 721974 w 1121793"/>
                <a:gd name="connsiteY44" fmla="*/ 262222 h 310009"/>
                <a:gd name="connsiteX45" fmla="*/ 754274 w 1121793"/>
                <a:gd name="connsiteY45" fmla="*/ 246737 h 310009"/>
                <a:gd name="connsiteX46" fmla="*/ 794922 w 1121793"/>
                <a:gd name="connsiteY46" fmla="*/ 188669 h 310009"/>
                <a:gd name="connsiteX47" fmla="*/ 852989 w 1121793"/>
                <a:gd name="connsiteY47" fmla="*/ 66364 h 310009"/>
                <a:gd name="connsiteX48" fmla="*/ 895088 w 1121793"/>
                <a:gd name="connsiteY48" fmla="*/ 21120 h 310009"/>
                <a:gd name="connsiteX49" fmla="*/ 948196 w 1121793"/>
                <a:gd name="connsiteY49" fmla="*/ 675 h 310009"/>
                <a:gd name="connsiteX50" fmla="*/ 999731 w 1121793"/>
                <a:gd name="connsiteY50" fmla="*/ 6119 h 310009"/>
                <a:gd name="connsiteX51" fmla="*/ 1022111 w 1121793"/>
                <a:gd name="connsiteY51" fmla="*/ 14466 h 310009"/>
                <a:gd name="connsiteX52" fmla="*/ 1096268 w 1121793"/>
                <a:gd name="connsiteY52" fmla="*/ 74954 h 310009"/>
                <a:gd name="connsiteX53" fmla="*/ 1118649 w 1121793"/>
                <a:gd name="connsiteY53" fmla="*/ 115722 h 310009"/>
                <a:gd name="connsiteX54" fmla="*/ 1121794 w 1121793"/>
                <a:gd name="connsiteY54" fmla="*/ 127819 h 310009"/>
                <a:gd name="connsiteX55" fmla="*/ 1121552 w 1121793"/>
                <a:gd name="connsiteY55" fmla="*/ 130118 h 3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21793" h="310009">
                  <a:moveTo>
                    <a:pt x="1121552" y="130118"/>
                  </a:moveTo>
                  <a:cubicBezTo>
                    <a:pt x="1121552" y="130118"/>
                    <a:pt x="1119858" y="124795"/>
                    <a:pt x="1116350" y="114754"/>
                  </a:cubicBezTo>
                  <a:cubicBezTo>
                    <a:pt x="1110567" y="100540"/>
                    <a:pt x="1102789" y="87208"/>
                    <a:pt x="1093244" y="75195"/>
                  </a:cubicBezTo>
                  <a:cubicBezTo>
                    <a:pt x="1078146" y="56106"/>
                    <a:pt x="1059698" y="39907"/>
                    <a:pt x="1038806" y="27411"/>
                  </a:cubicBezTo>
                  <a:cubicBezTo>
                    <a:pt x="1032999" y="23540"/>
                    <a:pt x="1026103" y="20636"/>
                    <a:pt x="1019450" y="17128"/>
                  </a:cubicBezTo>
                  <a:cubicBezTo>
                    <a:pt x="1012336" y="14019"/>
                    <a:pt x="1005018" y="11394"/>
                    <a:pt x="997553" y="9265"/>
                  </a:cubicBezTo>
                  <a:cubicBezTo>
                    <a:pt x="981427" y="4135"/>
                    <a:pt x="964394" y="2490"/>
                    <a:pt x="947591" y="4426"/>
                  </a:cubicBezTo>
                  <a:cubicBezTo>
                    <a:pt x="929179" y="6434"/>
                    <a:pt x="911637" y="13329"/>
                    <a:pt x="896782" y="24386"/>
                  </a:cubicBezTo>
                  <a:cubicBezTo>
                    <a:pt x="880753" y="36617"/>
                    <a:pt x="866998" y="51557"/>
                    <a:pt x="856134" y="68542"/>
                  </a:cubicBezTo>
                  <a:cubicBezTo>
                    <a:pt x="831940" y="103503"/>
                    <a:pt x="817302" y="146086"/>
                    <a:pt x="799156" y="190242"/>
                  </a:cubicBezTo>
                  <a:cubicBezTo>
                    <a:pt x="790300" y="213578"/>
                    <a:pt x="775795" y="234361"/>
                    <a:pt x="756936" y="250729"/>
                  </a:cubicBezTo>
                  <a:cubicBezTo>
                    <a:pt x="746858" y="259149"/>
                    <a:pt x="734846" y="264919"/>
                    <a:pt x="721974" y="267544"/>
                  </a:cubicBezTo>
                  <a:cubicBezTo>
                    <a:pt x="708655" y="269795"/>
                    <a:pt x="694973" y="268198"/>
                    <a:pt x="682536" y="262947"/>
                  </a:cubicBezTo>
                  <a:cubicBezTo>
                    <a:pt x="631485" y="242745"/>
                    <a:pt x="608742" y="183830"/>
                    <a:pt x="557086" y="166168"/>
                  </a:cubicBezTo>
                  <a:cubicBezTo>
                    <a:pt x="531730" y="158123"/>
                    <a:pt x="504221" y="160386"/>
                    <a:pt x="480510" y="172459"/>
                  </a:cubicBezTo>
                  <a:cubicBezTo>
                    <a:pt x="468944" y="178205"/>
                    <a:pt x="458625" y="186177"/>
                    <a:pt x="450145" y="195928"/>
                  </a:cubicBezTo>
                  <a:cubicBezTo>
                    <a:pt x="442124" y="205872"/>
                    <a:pt x="435338" y="216760"/>
                    <a:pt x="429942" y="228349"/>
                  </a:cubicBezTo>
                  <a:cubicBezTo>
                    <a:pt x="418450" y="251092"/>
                    <a:pt x="409740" y="276738"/>
                    <a:pt x="390263" y="294280"/>
                  </a:cubicBezTo>
                  <a:cubicBezTo>
                    <a:pt x="380694" y="303196"/>
                    <a:pt x="368439" y="308688"/>
                    <a:pt x="355422" y="309885"/>
                  </a:cubicBezTo>
                  <a:cubicBezTo>
                    <a:pt x="342841" y="310635"/>
                    <a:pt x="330308" y="307962"/>
                    <a:pt x="319130" y="302143"/>
                  </a:cubicBezTo>
                  <a:cubicBezTo>
                    <a:pt x="298286" y="290578"/>
                    <a:pt x="280963" y="273557"/>
                    <a:pt x="269047" y="252907"/>
                  </a:cubicBezTo>
                  <a:cubicBezTo>
                    <a:pt x="258703" y="233442"/>
                    <a:pt x="249836" y="213227"/>
                    <a:pt x="242553" y="192420"/>
                  </a:cubicBezTo>
                  <a:cubicBezTo>
                    <a:pt x="235767" y="173354"/>
                    <a:pt x="226972" y="155063"/>
                    <a:pt x="216302" y="137860"/>
                  </a:cubicBezTo>
                  <a:cubicBezTo>
                    <a:pt x="206346" y="122230"/>
                    <a:pt x="192555" y="109407"/>
                    <a:pt x="176260" y="100600"/>
                  </a:cubicBezTo>
                  <a:cubicBezTo>
                    <a:pt x="147685" y="85478"/>
                    <a:pt x="113716" y="84498"/>
                    <a:pt x="84319" y="97939"/>
                  </a:cubicBezTo>
                  <a:cubicBezTo>
                    <a:pt x="61818" y="107205"/>
                    <a:pt x="41797" y="121625"/>
                    <a:pt x="25889" y="140038"/>
                  </a:cubicBezTo>
                  <a:cubicBezTo>
                    <a:pt x="15957" y="151760"/>
                    <a:pt x="8505" y="165382"/>
                    <a:pt x="3992" y="180080"/>
                  </a:cubicBezTo>
                  <a:cubicBezTo>
                    <a:pt x="847" y="190121"/>
                    <a:pt x="484" y="195807"/>
                    <a:pt x="0" y="195686"/>
                  </a:cubicBezTo>
                  <a:cubicBezTo>
                    <a:pt x="290" y="190266"/>
                    <a:pt x="1222" y="184907"/>
                    <a:pt x="2782" y="179717"/>
                  </a:cubicBezTo>
                  <a:cubicBezTo>
                    <a:pt x="6799" y="164607"/>
                    <a:pt x="14021" y="150538"/>
                    <a:pt x="23953" y="138465"/>
                  </a:cubicBezTo>
                  <a:cubicBezTo>
                    <a:pt x="39861" y="119424"/>
                    <a:pt x="60052" y="104423"/>
                    <a:pt x="82867" y="94672"/>
                  </a:cubicBezTo>
                  <a:cubicBezTo>
                    <a:pt x="113256" y="80409"/>
                    <a:pt x="148568" y="81172"/>
                    <a:pt x="178316" y="96729"/>
                  </a:cubicBezTo>
                  <a:cubicBezTo>
                    <a:pt x="195410" y="105741"/>
                    <a:pt x="209902" y="118988"/>
                    <a:pt x="220415" y="135199"/>
                  </a:cubicBezTo>
                  <a:cubicBezTo>
                    <a:pt x="231375" y="152643"/>
                    <a:pt x="240412" y="171225"/>
                    <a:pt x="247392" y="190605"/>
                  </a:cubicBezTo>
                  <a:cubicBezTo>
                    <a:pt x="254735" y="211037"/>
                    <a:pt x="263591" y="230889"/>
                    <a:pt x="273886" y="250003"/>
                  </a:cubicBezTo>
                  <a:cubicBezTo>
                    <a:pt x="285414" y="269782"/>
                    <a:pt x="302145" y="286029"/>
                    <a:pt x="322275" y="296941"/>
                  </a:cubicBezTo>
                  <a:cubicBezTo>
                    <a:pt x="332510" y="302288"/>
                    <a:pt x="344014" y="304756"/>
                    <a:pt x="355543" y="304079"/>
                  </a:cubicBezTo>
                  <a:cubicBezTo>
                    <a:pt x="367266" y="302881"/>
                    <a:pt x="378274" y="297861"/>
                    <a:pt x="386876" y="289804"/>
                  </a:cubicBezTo>
                  <a:cubicBezTo>
                    <a:pt x="404780" y="273472"/>
                    <a:pt x="413490" y="248793"/>
                    <a:pt x="424982" y="225687"/>
                  </a:cubicBezTo>
                  <a:cubicBezTo>
                    <a:pt x="430584" y="213578"/>
                    <a:pt x="437648" y="202194"/>
                    <a:pt x="446032" y="191815"/>
                  </a:cubicBezTo>
                  <a:cubicBezTo>
                    <a:pt x="455045" y="181447"/>
                    <a:pt x="466029" y="172979"/>
                    <a:pt x="478332" y="166894"/>
                  </a:cubicBezTo>
                  <a:cubicBezTo>
                    <a:pt x="503531" y="154034"/>
                    <a:pt x="532795" y="151639"/>
                    <a:pt x="559748" y="160240"/>
                  </a:cubicBezTo>
                  <a:cubicBezTo>
                    <a:pt x="587209" y="169313"/>
                    <a:pt x="606928" y="190484"/>
                    <a:pt x="625195" y="209598"/>
                  </a:cubicBezTo>
                  <a:cubicBezTo>
                    <a:pt x="641671" y="229861"/>
                    <a:pt x="662298" y="246362"/>
                    <a:pt x="685682" y="257988"/>
                  </a:cubicBezTo>
                  <a:cubicBezTo>
                    <a:pt x="697126" y="262839"/>
                    <a:pt x="709719" y="264314"/>
                    <a:pt x="721974" y="262222"/>
                  </a:cubicBezTo>
                  <a:cubicBezTo>
                    <a:pt x="733842" y="259778"/>
                    <a:pt x="744935" y="254455"/>
                    <a:pt x="754274" y="246737"/>
                  </a:cubicBezTo>
                  <a:cubicBezTo>
                    <a:pt x="772348" y="230974"/>
                    <a:pt x="786296" y="211050"/>
                    <a:pt x="794922" y="188669"/>
                  </a:cubicBezTo>
                  <a:cubicBezTo>
                    <a:pt x="812947" y="144998"/>
                    <a:pt x="828794" y="101810"/>
                    <a:pt x="852989" y="66364"/>
                  </a:cubicBezTo>
                  <a:cubicBezTo>
                    <a:pt x="864167" y="48859"/>
                    <a:pt x="878430" y="33532"/>
                    <a:pt x="895088" y="21120"/>
                  </a:cubicBezTo>
                  <a:cubicBezTo>
                    <a:pt x="910682" y="9761"/>
                    <a:pt x="929009" y="2708"/>
                    <a:pt x="948196" y="675"/>
                  </a:cubicBezTo>
                  <a:cubicBezTo>
                    <a:pt x="965568" y="-1139"/>
                    <a:pt x="983121" y="712"/>
                    <a:pt x="999731" y="6119"/>
                  </a:cubicBezTo>
                  <a:cubicBezTo>
                    <a:pt x="1007376" y="8394"/>
                    <a:pt x="1014853" y="11176"/>
                    <a:pt x="1022111" y="14466"/>
                  </a:cubicBezTo>
                  <a:cubicBezTo>
                    <a:pt x="1051181" y="28608"/>
                    <a:pt x="1076574" y="49319"/>
                    <a:pt x="1096268" y="74954"/>
                  </a:cubicBezTo>
                  <a:cubicBezTo>
                    <a:pt x="1105729" y="87341"/>
                    <a:pt x="1113277" y="101084"/>
                    <a:pt x="1118649" y="115722"/>
                  </a:cubicBezTo>
                  <a:cubicBezTo>
                    <a:pt x="1119919" y="119690"/>
                    <a:pt x="1120971" y="123730"/>
                    <a:pt x="1121794" y="127819"/>
                  </a:cubicBezTo>
                  <a:cubicBezTo>
                    <a:pt x="1121745" y="128594"/>
                    <a:pt x="1121673" y="129356"/>
                    <a:pt x="1121552" y="130118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F8DD268-DA81-4826-81A9-73B87B29AB13}"/>
                </a:ext>
              </a:extLst>
            </p:cNvPr>
            <p:cNvSpPr/>
            <p:nvPr/>
          </p:nvSpPr>
          <p:spPr>
            <a:xfrm>
              <a:off x="7566048" y="1945908"/>
              <a:ext cx="27226" cy="7867"/>
            </a:xfrm>
            <a:custGeom>
              <a:avLst/>
              <a:gdLst>
                <a:gd name="connsiteX0" fmla="*/ 27227 w 27226"/>
                <a:gd name="connsiteY0" fmla="*/ 1181 h 7867"/>
                <a:gd name="connsiteX1" fmla="*/ 14161 w 27226"/>
                <a:gd name="connsiteY1" fmla="*/ 6867 h 7867"/>
                <a:gd name="connsiteX2" fmla="*/ 7 w 27226"/>
                <a:gd name="connsiteY2" fmla="*/ 6867 h 7867"/>
                <a:gd name="connsiteX3" fmla="*/ 12952 w 27226"/>
                <a:gd name="connsiteY3" fmla="*/ 1181 h 7867"/>
                <a:gd name="connsiteX4" fmla="*/ 27227 w 27226"/>
                <a:gd name="connsiteY4" fmla="*/ 1181 h 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6" h="7867">
                  <a:moveTo>
                    <a:pt x="27227" y="1181"/>
                  </a:moveTo>
                  <a:cubicBezTo>
                    <a:pt x="27227" y="2875"/>
                    <a:pt x="21662" y="5415"/>
                    <a:pt x="14161" y="6867"/>
                  </a:cubicBezTo>
                  <a:cubicBezTo>
                    <a:pt x="6661" y="8319"/>
                    <a:pt x="249" y="8077"/>
                    <a:pt x="7" y="6867"/>
                  </a:cubicBezTo>
                  <a:cubicBezTo>
                    <a:pt x="-235" y="5657"/>
                    <a:pt x="5451" y="2633"/>
                    <a:pt x="12952" y="1181"/>
                  </a:cubicBezTo>
                  <a:cubicBezTo>
                    <a:pt x="20452" y="-270"/>
                    <a:pt x="26622" y="-512"/>
                    <a:pt x="27227" y="1181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0E92265-17DB-4AC3-B7A7-3ADB0FE4E97E}"/>
                </a:ext>
              </a:extLst>
            </p:cNvPr>
            <p:cNvSpPr/>
            <p:nvPr/>
          </p:nvSpPr>
          <p:spPr>
            <a:xfrm>
              <a:off x="7591218" y="2086254"/>
              <a:ext cx="21975" cy="11712"/>
            </a:xfrm>
            <a:custGeom>
              <a:avLst/>
              <a:gdLst>
                <a:gd name="connsiteX0" fmla="*/ 21896 w 21975"/>
                <a:gd name="connsiteY0" fmla="*/ 560 h 11712"/>
                <a:gd name="connsiteX1" fmla="*/ 12097 w 21975"/>
                <a:gd name="connsiteY1" fmla="*/ 8665 h 11712"/>
                <a:gd name="connsiteX2" fmla="*/ 0 w 21975"/>
                <a:gd name="connsiteY2" fmla="*/ 10964 h 11712"/>
                <a:gd name="connsiteX3" fmla="*/ 9920 w 21975"/>
                <a:gd name="connsiteY3" fmla="*/ 2979 h 11712"/>
                <a:gd name="connsiteX4" fmla="*/ 21896 w 21975"/>
                <a:gd name="connsiteY4" fmla="*/ 560 h 1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75" h="11712">
                  <a:moveTo>
                    <a:pt x="21896" y="560"/>
                  </a:moveTo>
                  <a:cubicBezTo>
                    <a:pt x="22622" y="2254"/>
                    <a:pt x="18267" y="5762"/>
                    <a:pt x="12097" y="8665"/>
                  </a:cubicBezTo>
                  <a:cubicBezTo>
                    <a:pt x="5928" y="11569"/>
                    <a:pt x="0" y="12536"/>
                    <a:pt x="0" y="10964"/>
                  </a:cubicBezTo>
                  <a:cubicBezTo>
                    <a:pt x="0" y="9391"/>
                    <a:pt x="3750" y="5883"/>
                    <a:pt x="9920" y="2979"/>
                  </a:cubicBezTo>
                  <a:cubicBezTo>
                    <a:pt x="16090" y="76"/>
                    <a:pt x="21170" y="-650"/>
                    <a:pt x="21896" y="56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2AC23F7-C233-471A-9ABB-3C350B01C9BB}"/>
                </a:ext>
              </a:extLst>
            </p:cNvPr>
            <p:cNvSpPr/>
            <p:nvPr/>
          </p:nvSpPr>
          <p:spPr>
            <a:xfrm>
              <a:off x="7615655" y="2239364"/>
              <a:ext cx="22259" cy="9796"/>
            </a:xfrm>
            <a:custGeom>
              <a:avLst/>
              <a:gdLst>
                <a:gd name="connsiteX0" fmla="*/ 22259 w 22259"/>
                <a:gd name="connsiteY0" fmla="*/ 967 h 9796"/>
                <a:gd name="connsiteX1" fmla="*/ 12097 w 22259"/>
                <a:gd name="connsiteY1" fmla="*/ 7862 h 9796"/>
                <a:gd name="connsiteX2" fmla="*/ 0 w 22259"/>
                <a:gd name="connsiteY2" fmla="*/ 8830 h 9796"/>
                <a:gd name="connsiteX3" fmla="*/ 10162 w 22259"/>
                <a:gd name="connsiteY3" fmla="*/ 1934 h 9796"/>
                <a:gd name="connsiteX4" fmla="*/ 22259 w 22259"/>
                <a:gd name="connsiteY4" fmla="*/ 967 h 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9" h="9796">
                  <a:moveTo>
                    <a:pt x="22259" y="967"/>
                  </a:moveTo>
                  <a:cubicBezTo>
                    <a:pt x="22259" y="2660"/>
                    <a:pt x="18267" y="5685"/>
                    <a:pt x="12097" y="7862"/>
                  </a:cubicBezTo>
                  <a:cubicBezTo>
                    <a:pt x="5928" y="10040"/>
                    <a:pt x="0" y="10403"/>
                    <a:pt x="0" y="8830"/>
                  </a:cubicBezTo>
                  <a:cubicBezTo>
                    <a:pt x="0" y="7257"/>
                    <a:pt x="3992" y="4112"/>
                    <a:pt x="10162" y="1934"/>
                  </a:cubicBezTo>
                  <a:cubicBezTo>
                    <a:pt x="16331" y="-243"/>
                    <a:pt x="21654" y="-606"/>
                    <a:pt x="22259" y="967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D3B3719-1647-495F-A61D-F0E58877F295}"/>
                </a:ext>
              </a:extLst>
            </p:cNvPr>
            <p:cNvSpPr/>
            <p:nvPr/>
          </p:nvSpPr>
          <p:spPr>
            <a:xfrm>
              <a:off x="7642238" y="2389856"/>
              <a:ext cx="25436" cy="9813"/>
            </a:xfrm>
            <a:custGeom>
              <a:avLst/>
              <a:gdLst>
                <a:gd name="connsiteX0" fmla="*/ 25436 w 25436"/>
                <a:gd name="connsiteY0" fmla="*/ 967 h 9813"/>
                <a:gd name="connsiteX1" fmla="*/ 13339 w 25436"/>
                <a:gd name="connsiteY1" fmla="*/ 7862 h 9813"/>
                <a:gd name="connsiteX2" fmla="*/ 32 w 25436"/>
                <a:gd name="connsiteY2" fmla="*/ 8830 h 9813"/>
                <a:gd name="connsiteX3" fmla="*/ 11403 w 25436"/>
                <a:gd name="connsiteY3" fmla="*/ 1934 h 9813"/>
                <a:gd name="connsiteX4" fmla="*/ 25436 w 25436"/>
                <a:gd name="connsiteY4" fmla="*/ 967 h 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6" h="9813">
                  <a:moveTo>
                    <a:pt x="25436" y="967"/>
                  </a:moveTo>
                  <a:cubicBezTo>
                    <a:pt x="25436" y="2660"/>
                    <a:pt x="20718" y="5806"/>
                    <a:pt x="13339" y="7862"/>
                  </a:cubicBezTo>
                  <a:cubicBezTo>
                    <a:pt x="5960" y="9919"/>
                    <a:pt x="516" y="10524"/>
                    <a:pt x="32" y="8830"/>
                  </a:cubicBezTo>
                  <a:cubicBezTo>
                    <a:pt x="-452" y="7136"/>
                    <a:pt x="4629" y="4112"/>
                    <a:pt x="11403" y="1934"/>
                  </a:cubicBezTo>
                  <a:cubicBezTo>
                    <a:pt x="18178" y="-243"/>
                    <a:pt x="24832" y="-606"/>
                    <a:pt x="25436" y="967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CC0C5FD-26C6-40A6-A881-E60FDB6C0A4C}"/>
                </a:ext>
              </a:extLst>
            </p:cNvPr>
            <p:cNvSpPr/>
            <p:nvPr/>
          </p:nvSpPr>
          <p:spPr>
            <a:xfrm>
              <a:off x="8512921" y="1638847"/>
              <a:ext cx="224165" cy="206502"/>
            </a:xfrm>
            <a:custGeom>
              <a:avLst/>
              <a:gdLst>
                <a:gd name="connsiteX0" fmla="*/ 484 w 224165"/>
                <a:gd name="connsiteY0" fmla="*/ 28913 h 206502"/>
                <a:gd name="connsiteX1" fmla="*/ 15122 w 224165"/>
                <a:gd name="connsiteY1" fmla="*/ 25526 h 206502"/>
                <a:gd name="connsiteX2" fmla="*/ 56858 w 224165"/>
                <a:gd name="connsiteY2" fmla="*/ 19235 h 206502"/>
                <a:gd name="connsiteX3" fmla="*/ 205172 w 224165"/>
                <a:gd name="connsiteY3" fmla="*/ 0 h 206502"/>
                <a:gd name="connsiteX4" fmla="*/ 208076 w 224165"/>
                <a:gd name="connsiteY4" fmla="*/ 0 h 206502"/>
                <a:gd name="connsiteX5" fmla="*/ 208076 w 224165"/>
                <a:gd name="connsiteY5" fmla="*/ 2903 h 206502"/>
                <a:gd name="connsiteX6" fmla="*/ 224165 w 224165"/>
                <a:gd name="connsiteY6" fmla="*/ 176622 h 206502"/>
                <a:gd name="connsiteX7" fmla="*/ 224165 w 224165"/>
                <a:gd name="connsiteY7" fmla="*/ 179284 h 206502"/>
                <a:gd name="connsiteX8" fmla="*/ 224165 w 224165"/>
                <a:gd name="connsiteY8" fmla="*/ 182308 h 206502"/>
                <a:gd name="connsiteX9" fmla="*/ 221141 w 224165"/>
                <a:gd name="connsiteY9" fmla="*/ 182308 h 206502"/>
                <a:gd name="connsiteX10" fmla="*/ 20686 w 224165"/>
                <a:gd name="connsiteY10" fmla="*/ 206503 h 206502"/>
                <a:gd name="connsiteX11" fmla="*/ 17904 w 224165"/>
                <a:gd name="connsiteY11" fmla="*/ 206503 h 206502"/>
                <a:gd name="connsiteX12" fmla="*/ 17904 w 224165"/>
                <a:gd name="connsiteY12" fmla="*/ 203842 h 206502"/>
                <a:gd name="connsiteX13" fmla="*/ 4234 w 224165"/>
                <a:gd name="connsiteY13" fmla="*/ 75730 h 206502"/>
                <a:gd name="connsiteX14" fmla="*/ 726 w 224165"/>
                <a:gd name="connsiteY14" fmla="*/ 40284 h 206502"/>
                <a:gd name="connsiteX15" fmla="*/ 0 w 224165"/>
                <a:gd name="connsiteY15" fmla="*/ 28187 h 206502"/>
                <a:gd name="connsiteX16" fmla="*/ 2177 w 224165"/>
                <a:gd name="connsiteY16" fmla="*/ 41010 h 206502"/>
                <a:gd name="connsiteX17" fmla="*/ 7137 w 224165"/>
                <a:gd name="connsiteY17" fmla="*/ 77303 h 206502"/>
                <a:gd name="connsiteX18" fmla="*/ 23227 w 224165"/>
                <a:gd name="connsiteY18" fmla="*/ 203842 h 206502"/>
                <a:gd name="connsiteX19" fmla="*/ 20203 w 224165"/>
                <a:gd name="connsiteY19" fmla="*/ 201422 h 206502"/>
                <a:gd name="connsiteX20" fmla="*/ 220657 w 224165"/>
                <a:gd name="connsiteY20" fmla="*/ 175897 h 206502"/>
                <a:gd name="connsiteX21" fmla="*/ 217874 w 224165"/>
                <a:gd name="connsiteY21" fmla="*/ 179284 h 206502"/>
                <a:gd name="connsiteX22" fmla="*/ 217874 w 224165"/>
                <a:gd name="connsiteY22" fmla="*/ 176743 h 206502"/>
                <a:gd name="connsiteX23" fmla="*/ 202511 w 224165"/>
                <a:gd name="connsiteY23" fmla="*/ 2903 h 206502"/>
                <a:gd name="connsiteX24" fmla="*/ 205656 w 224165"/>
                <a:gd name="connsiteY24" fmla="*/ 5444 h 20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4165" h="206502">
                  <a:moveTo>
                    <a:pt x="484" y="28913"/>
                  </a:moveTo>
                  <a:cubicBezTo>
                    <a:pt x="5214" y="27202"/>
                    <a:pt x="10125" y="26065"/>
                    <a:pt x="15122" y="25526"/>
                  </a:cubicBezTo>
                  <a:cubicBezTo>
                    <a:pt x="24800" y="23953"/>
                    <a:pt x="39317" y="21775"/>
                    <a:pt x="56858" y="19235"/>
                  </a:cubicBezTo>
                  <a:cubicBezTo>
                    <a:pt x="93150" y="14154"/>
                    <a:pt x="144080" y="7137"/>
                    <a:pt x="205172" y="0"/>
                  </a:cubicBezTo>
                  <a:lnTo>
                    <a:pt x="208076" y="0"/>
                  </a:lnTo>
                  <a:lnTo>
                    <a:pt x="208076" y="2903"/>
                  </a:lnTo>
                  <a:cubicBezTo>
                    <a:pt x="212794" y="54438"/>
                    <a:pt x="218358" y="113716"/>
                    <a:pt x="224165" y="176622"/>
                  </a:cubicBezTo>
                  <a:lnTo>
                    <a:pt x="224165" y="179284"/>
                  </a:lnTo>
                  <a:lnTo>
                    <a:pt x="224165" y="182308"/>
                  </a:lnTo>
                  <a:lnTo>
                    <a:pt x="221141" y="182308"/>
                  </a:lnTo>
                  <a:lnTo>
                    <a:pt x="20686" y="206503"/>
                  </a:lnTo>
                  <a:lnTo>
                    <a:pt x="17904" y="206503"/>
                  </a:lnTo>
                  <a:lnTo>
                    <a:pt x="17904" y="203842"/>
                  </a:lnTo>
                  <a:cubicBezTo>
                    <a:pt x="12339" y="151218"/>
                    <a:pt x="7621" y="107062"/>
                    <a:pt x="4234" y="75730"/>
                  </a:cubicBezTo>
                  <a:cubicBezTo>
                    <a:pt x="2782" y="60971"/>
                    <a:pt x="1694" y="49236"/>
                    <a:pt x="726" y="40284"/>
                  </a:cubicBezTo>
                  <a:cubicBezTo>
                    <a:pt x="242" y="36270"/>
                    <a:pt x="0" y="32230"/>
                    <a:pt x="0" y="28187"/>
                  </a:cubicBezTo>
                  <a:cubicBezTo>
                    <a:pt x="980" y="32414"/>
                    <a:pt x="1706" y="36696"/>
                    <a:pt x="2177" y="41010"/>
                  </a:cubicBezTo>
                  <a:cubicBezTo>
                    <a:pt x="3508" y="49962"/>
                    <a:pt x="5081" y="61939"/>
                    <a:pt x="7137" y="77303"/>
                  </a:cubicBezTo>
                  <a:cubicBezTo>
                    <a:pt x="11130" y="108514"/>
                    <a:pt x="16573" y="151823"/>
                    <a:pt x="23227" y="203842"/>
                  </a:cubicBezTo>
                  <a:lnTo>
                    <a:pt x="20203" y="201422"/>
                  </a:lnTo>
                  <a:lnTo>
                    <a:pt x="220657" y="175897"/>
                  </a:lnTo>
                  <a:lnTo>
                    <a:pt x="217874" y="179284"/>
                  </a:lnTo>
                  <a:lnTo>
                    <a:pt x="217874" y="176743"/>
                  </a:lnTo>
                  <a:cubicBezTo>
                    <a:pt x="212310" y="113837"/>
                    <a:pt x="207108" y="54438"/>
                    <a:pt x="202511" y="2903"/>
                  </a:cubicBezTo>
                  <a:lnTo>
                    <a:pt x="205656" y="5444"/>
                  </a:ln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B784444-C022-4319-8BFE-93624060C1D0}"/>
                </a:ext>
              </a:extLst>
            </p:cNvPr>
            <p:cNvSpPr/>
            <p:nvPr/>
          </p:nvSpPr>
          <p:spPr>
            <a:xfrm>
              <a:off x="8546794" y="1696292"/>
              <a:ext cx="152911" cy="18590"/>
            </a:xfrm>
            <a:custGeom>
              <a:avLst/>
              <a:gdLst>
                <a:gd name="connsiteX0" fmla="*/ 152911 w 152911"/>
                <a:gd name="connsiteY0" fmla="*/ 1953 h 18590"/>
                <a:gd name="connsiteX1" fmla="*/ 76335 w 152911"/>
                <a:gd name="connsiteY1" fmla="*/ 8364 h 18590"/>
                <a:gd name="connsiteX2" fmla="*/ 0 w 152911"/>
                <a:gd name="connsiteY2" fmla="*/ 18163 h 18590"/>
                <a:gd name="connsiteX3" fmla="*/ 152911 w 152911"/>
                <a:gd name="connsiteY3" fmla="*/ 1953 h 1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11" h="18590">
                  <a:moveTo>
                    <a:pt x="152911" y="1953"/>
                  </a:moveTo>
                  <a:cubicBezTo>
                    <a:pt x="152911" y="3888"/>
                    <a:pt x="118434" y="3767"/>
                    <a:pt x="76335" y="8364"/>
                  </a:cubicBezTo>
                  <a:cubicBezTo>
                    <a:pt x="34236" y="12961"/>
                    <a:pt x="484" y="20462"/>
                    <a:pt x="0" y="18163"/>
                  </a:cubicBezTo>
                  <a:cubicBezTo>
                    <a:pt x="49285" y="2173"/>
                    <a:pt x="101364" y="-3348"/>
                    <a:pt x="152911" y="1953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E3EE276-8A12-48E5-82BE-7E7712DBE4C9}"/>
                </a:ext>
              </a:extLst>
            </p:cNvPr>
            <p:cNvSpPr/>
            <p:nvPr/>
          </p:nvSpPr>
          <p:spPr>
            <a:xfrm>
              <a:off x="8558770" y="1741176"/>
              <a:ext cx="143112" cy="16255"/>
            </a:xfrm>
            <a:custGeom>
              <a:avLst/>
              <a:gdLst>
                <a:gd name="connsiteX0" fmla="*/ 143113 w 143112"/>
                <a:gd name="connsiteY0" fmla="*/ 2072 h 16255"/>
                <a:gd name="connsiteX1" fmla="*/ 71617 w 143112"/>
                <a:gd name="connsiteY1" fmla="*/ 8967 h 16255"/>
                <a:gd name="connsiteX2" fmla="*/ 0 w 143112"/>
                <a:gd name="connsiteY2" fmla="*/ 15863 h 16255"/>
                <a:gd name="connsiteX3" fmla="*/ 71012 w 143112"/>
                <a:gd name="connsiteY3" fmla="*/ 2677 h 16255"/>
                <a:gd name="connsiteX4" fmla="*/ 143113 w 143112"/>
                <a:gd name="connsiteY4" fmla="*/ 2072 h 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12" h="16255">
                  <a:moveTo>
                    <a:pt x="143113" y="2072"/>
                  </a:moveTo>
                  <a:cubicBezTo>
                    <a:pt x="143113" y="3886"/>
                    <a:pt x="110933" y="5096"/>
                    <a:pt x="71617" y="8967"/>
                  </a:cubicBezTo>
                  <a:cubicBezTo>
                    <a:pt x="32300" y="12838"/>
                    <a:pt x="363" y="17677"/>
                    <a:pt x="0" y="15863"/>
                  </a:cubicBezTo>
                  <a:cubicBezTo>
                    <a:pt x="23009" y="8424"/>
                    <a:pt x="46878" y="3993"/>
                    <a:pt x="71012" y="2677"/>
                  </a:cubicBezTo>
                  <a:cubicBezTo>
                    <a:pt x="94916" y="-677"/>
                    <a:pt x="119160" y="-880"/>
                    <a:pt x="143113" y="2072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7ECD016-491A-4439-B72C-EE9C64156D6D}"/>
                </a:ext>
              </a:extLst>
            </p:cNvPr>
            <p:cNvSpPr/>
            <p:nvPr/>
          </p:nvSpPr>
          <p:spPr>
            <a:xfrm>
              <a:off x="8571472" y="1781803"/>
              <a:ext cx="82383" cy="11804"/>
            </a:xfrm>
            <a:custGeom>
              <a:avLst/>
              <a:gdLst>
                <a:gd name="connsiteX0" fmla="*/ 82383 w 82383"/>
                <a:gd name="connsiteY0" fmla="*/ 640 h 11804"/>
                <a:gd name="connsiteX1" fmla="*/ 41494 w 82383"/>
                <a:gd name="connsiteY1" fmla="*/ 8987 h 11804"/>
                <a:gd name="connsiteX2" fmla="*/ 0 w 82383"/>
                <a:gd name="connsiteY2" fmla="*/ 11165 h 11804"/>
                <a:gd name="connsiteX3" fmla="*/ 40768 w 82383"/>
                <a:gd name="connsiteY3" fmla="*/ 2818 h 11804"/>
                <a:gd name="connsiteX4" fmla="*/ 82383 w 82383"/>
                <a:gd name="connsiteY4" fmla="*/ 640 h 11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83" h="11804">
                  <a:moveTo>
                    <a:pt x="82383" y="640"/>
                  </a:moveTo>
                  <a:cubicBezTo>
                    <a:pt x="69282" y="5567"/>
                    <a:pt x="55479" y="8385"/>
                    <a:pt x="41494" y="8987"/>
                  </a:cubicBezTo>
                  <a:cubicBezTo>
                    <a:pt x="27848" y="11755"/>
                    <a:pt x="13864" y="12490"/>
                    <a:pt x="0" y="11165"/>
                  </a:cubicBezTo>
                  <a:cubicBezTo>
                    <a:pt x="13077" y="6315"/>
                    <a:pt x="26832" y="3500"/>
                    <a:pt x="40768" y="2818"/>
                  </a:cubicBezTo>
                  <a:cubicBezTo>
                    <a:pt x="54463" y="50"/>
                    <a:pt x="68483" y="-685"/>
                    <a:pt x="82383" y="64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8E5F8F6-BB53-4E46-BEDA-4B2A9E8B5278}"/>
                </a:ext>
              </a:extLst>
            </p:cNvPr>
            <p:cNvSpPr/>
            <p:nvPr/>
          </p:nvSpPr>
          <p:spPr>
            <a:xfrm>
              <a:off x="9602656" y="1551440"/>
              <a:ext cx="1382493" cy="1034150"/>
            </a:xfrm>
            <a:custGeom>
              <a:avLst/>
              <a:gdLst>
                <a:gd name="connsiteX0" fmla="*/ 1382493 w 1382493"/>
                <a:gd name="connsiteY0" fmla="*/ 245036 h 1034150"/>
                <a:gd name="connsiteX1" fmla="*/ 75972 w 1382493"/>
                <a:gd name="connsiteY1" fmla="*/ 63 h 1034150"/>
                <a:gd name="connsiteX2" fmla="*/ 0 w 1382493"/>
                <a:gd name="connsiteY2" fmla="*/ 781920 h 1034150"/>
                <a:gd name="connsiteX3" fmla="*/ 1166433 w 1382493"/>
                <a:gd name="connsiteY3" fmla="*/ 1034151 h 10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2493" h="1034150">
                  <a:moveTo>
                    <a:pt x="1382493" y="245036"/>
                  </a:moveTo>
                  <a:cubicBezTo>
                    <a:pt x="943357" y="111239"/>
                    <a:pt x="572813" y="-3082"/>
                    <a:pt x="75972" y="63"/>
                  </a:cubicBezTo>
                  <a:lnTo>
                    <a:pt x="0" y="781920"/>
                  </a:lnTo>
                  <a:cubicBezTo>
                    <a:pt x="516681" y="827648"/>
                    <a:pt x="689553" y="861521"/>
                    <a:pt x="1166433" y="1034151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9925FAA-8DC0-46FF-8837-B31BCB18931D}"/>
                </a:ext>
              </a:extLst>
            </p:cNvPr>
            <p:cNvSpPr/>
            <p:nvPr/>
          </p:nvSpPr>
          <p:spPr>
            <a:xfrm>
              <a:off x="9602656" y="1551440"/>
              <a:ext cx="1382493" cy="1034150"/>
            </a:xfrm>
            <a:custGeom>
              <a:avLst/>
              <a:gdLst>
                <a:gd name="connsiteX0" fmla="*/ 1382493 w 1382493"/>
                <a:gd name="connsiteY0" fmla="*/ 245036 h 1034150"/>
                <a:gd name="connsiteX1" fmla="*/ 75972 w 1382493"/>
                <a:gd name="connsiteY1" fmla="*/ 63 h 1034150"/>
                <a:gd name="connsiteX2" fmla="*/ 0 w 1382493"/>
                <a:gd name="connsiteY2" fmla="*/ 781920 h 1034150"/>
                <a:gd name="connsiteX3" fmla="*/ 1166433 w 1382493"/>
                <a:gd name="connsiteY3" fmla="*/ 1034151 h 10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2493" h="1034150">
                  <a:moveTo>
                    <a:pt x="1382493" y="245036"/>
                  </a:moveTo>
                  <a:cubicBezTo>
                    <a:pt x="943357" y="111239"/>
                    <a:pt x="572813" y="-3082"/>
                    <a:pt x="75972" y="63"/>
                  </a:cubicBezTo>
                  <a:lnTo>
                    <a:pt x="0" y="781920"/>
                  </a:lnTo>
                  <a:cubicBezTo>
                    <a:pt x="516681" y="827648"/>
                    <a:pt x="689553" y="861521"/>
                    <a:pt x="1166433" y="1034151"/>
                  </a:cubicBezTo>
                  <a:close/>
                </a:path>
              </a:pathLst>
            </a:custGeom>
            <a:solidFill>
              <a:srgbClr val="FFFFFF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F4F9A86-CCDC-4F26-AE26-46C5DAF6893B}"/>
                </a:ext>
              </a:extLst>
            </p:cNvPr>
            <p:cNvSpPr/>
            <p:nvPr/>
          </p:nvSpPr>
          <p:spPr>
            <a:xfrm>
              <a:off x="9791660" y="1763571"/>
              <a:ext cx="218679" cy="226463"/>
            </a:xfrm>
            <a:custGeom>
              <a:avLst/>
              <a:gdLst>
                <a:gd name="connsiteX0" fmla="*/ 199324 w 218679"/>
                <a:gd name="connsiteY0" fmla="*/ 166823 h 226463"/>
                <a:gd name="connsiteX1" fmla="*/ 218680 w 218679"/>
                <a:gd name="connsiteY1" fmla="*/ 968 h 226463"/>
                <a:gd name="connsiteX2" fmla="*/ 83309 w 218679"/>
                <a:gd name="connsiteY2" fmla="*/ 38470 h 226463"/>
                <a:gd name="connsiteX3" fmla="*/ 79 w 218679"/>
                <a:gd name="connsiteY3" fmla="*/ 202269 h 226463"/>
                <a:gd name="connsiteX4" fmla="*/ 684 w 218679"/>
                <a:gd name="connsiteY4" fmla="*/ 226464 h 226463"/>
                <a:gd name="connsiteX5" fmla="*/ 684 w 218679"/>
                <a:gd name="connsiteY5" fmla="*/ 226464 h 226463"/>
                <a:gd name="connsiteX6" fmla="*/ 194243 w 218679"/>
                <a:gd name="connsiteY6" fmla="*/ 204688 h 2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679" h="226463">
                  <a:moveTo>
                    <a:pt x="199324" y="166823"/>
                  </a:moveTo>
                  <a:lnTo>
                    <a:pt x="218680" y="968"/>
                  </a:lnTo>
                  <a:cubicBezTo>
                    <a:pt x="170459" y="-3864"/>
                    <a:pt x="122166" y="9513"/>
                    <a:pt x="83309" y="38470"/>
                  </a:cubicBezTo>
                  <a:cubicBezTo>
                    <a:pt x="31097" y="76722"/>
                    <a:pt x="188" y="137536"/>
                    <a:pt x="79" y="202269"/>
                  </a:cubicBezTo>
                  <a:cubicBezTo>
                    <a:pt x="-127" y="210338"/>
                    <a:pt x="67" y="218419"/>
                    <a:pt x="684" y="226464"/>
                  </a:cubicBezTo>
                  <a:lnTo>
                    <a:pt x="684" y="226464"/>
                  </a:lnTo>
                  <a:lnTo>
                    <a:pt x="194243" y="204688"/>
                  </a:ln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C8D882B-22A9-4AF4-8E82-879E5F32F7E0}"/>
                </a:ext>
              </a:extLst>
            </p:cNvPr>
            <p:cNvSpPr/>
            <p:nvPr/>
          </p:nvSpPr>
          <p:spPr>
            <a:xfrm>
              <a:off x="10007557" y="1768531"/>
              <a:ext cx="193851" cy="270861"/>
            </a:xfrm>
            <a:custGeom>
              <a:avLst/>
              <a:gdLst>
                <a:gd name="connsiteX0" fmla="*/ 183639 w 193851"/>
                <a:gd name="connsiteY0" fmla="*/ 134765 h 270861"/>
                <a:gd name="connsiteX1" fmla="*/ 45608 w 193851"/>
                <a:gd name="connsiteY1" fmla="*/ 3750 h 270861"/>
                <a:gd name="connsiteX2" fmla="*/ 39801 w 193851"/>
                <a:gd name="connsiteY2" fmla="*/ 2540 h 270861"/>
                <a:gd name="connsiteX3" fmla="*/ 36050 w 193851"/>
                <a:gd name="connsiteY3" fmla="*/ 1694 h 270861"/>
                <a:gd name="connsiteX4" fmla="*/ 24679 w 193851"/>
                <a:gd name="connsiteY4" fmla="*/ 0 h 270861"/>
                <a:gd name="connsiteX5" fmla="*/ 23711 w 193851"/>
                <a:gd name="connsiteY5" fmla="*/ 0 h 270861"/>
                <a:gd name="connsiteX6" fmla="*/ 4597 w 193851"/>
                <a:gd name="connsiteY6" fmla="*/ 165130 h 270861"/>
                <a:gd name="connsiteX7" fmla="*/ 0 w 193851"/>
                <a:gd name="connsiteY7" fmla="*/ 204083 h 270861"/>
                <a:gd name="connsiteX8" fmla="*/ 182913 w 193851"/>
                <a:gd name="connsiteY8" fmla="*/ 270861 h 270861"/>
                <a:gd name="connsiteX9" fmla="*/ 182913 w 193851"/>
                <a:gd name="connsiteY9" fmla="*/ 270861 h 270861"/>
                <a:gd name="connsiteX10" fmla="*/ 192349 w 193851"/>
                <a:gd name="connsiteY10" fmla="*/ 228399 h 270861"/>
                <a:gd name="connsiteX11" fmla="*/ 183639 w 193851"/>
                <a:gd name="connsiteY11" fmla="*/ 134765 h 27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851" h="270861">
                  <a:moveTo>
                    <a:pt x="183639" y="134765"/>
                  </a:moveTo>
                  <a:cubicBezTo>
                    <a:pt x="164827" y="69270"/>
                    <a:pt x="111998" y="19118"/>
                    <a:pt x="45608" y="3750"/>
                  </a:cubicBezTo>
                  <a:lnTo>
                    <a:pt x="39801" y="2540"/>
                  </a:lnTo>
                  <a:lnTo>
                    <a:pt x="36050" y="1694"/>
                  </a:lnTo>
                  <a:lnTo>
                    <a:pt x="24679" y="0"/>
                  </a:lnTo>
                  <a:lnTo>
                    <a:pt x="23711" y="0"/>
                  </a:lnTo>
                  <a:lnTo>
                    <a:pt x="4597" y="165130"/>
                  </a:lnTo>
                  <a:lnTo>
                    <a:pt x="0" y="204083"/>
                  </a:lnTo>
                  <a:lnTo>
                    <a:pt x="182913" y="270861"/>
                  </a:lnTo>
                  <a:lnTo>
                    <a:pt x="182913" y="270861"/>
                  </a:lnTo>
                  <a:cubicBezTo>
                    <a:pt x="187522" y="257070"/>
                    <a:pt x="190679" y="242844"/>
                    <a:pt x="192349" y="228399"/>
                  </a:cubicBezTo>
                  <a:cubicBezTo>
                    <a:pt x="195978" y="196922"/>
                    <a:pt x="193015" y="165033"/>
                    <a:pt x="183639" y="134765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6A7F1AD-01D0-4398-91C7-003E8E8FB6FE}"/>
                </a:ext>
              </a:extLst>
            </p:cNvPr>
            <p:cNvSpPr/>
            <p:nvPr/>
          </p:nvSpPr>
          <p:spPr>
            <a:xfrm>
              <a:off x="10007557" y="1768531"/>
              <a:ext cx="193851" cy="270861"/>
            </a:xfrm>
            <a:custGeom>
              <a:avLst/>
              <a:gdLst>
                <a:gd name="connsiteX0" fmla="*/ 183639 w 193851"/>
                <a:gd name="connsiteY0" fmla="*/ 134765 h 270861"/>
                <a:gd name="connsiteX1" fmla="*/ 45608 w 193851"/>
                <a:gd name="connsiteY1" fmla="*/ 3750 h 270861"/>
                <a:gd name="connsiteX2" fmla="*/ 39801 w 193851"/>
                <a:gd name="connsiteY2" fmla="*/ 2540 h 270861"/>
                <a:gd name="connsiteX3" fmla="*/ 36050 w 193851"/>
                <a:gd name="connsiteY3" fmla="*/ 1694 h 270861"/>
                <a:gd name="connsiteX4" fmla="*/ 24679 w 193851"/>
                <a:gd name="connsiteY4" fmla="*/ 0 h 270861"/>
                <a:gd name="connsiteX5" fmla="*/ 23711 w 193851"/>
                <a:gd name="connsiteY5" fmla="*/ 0 h 270861"/>
                <a:gd name="connsiteX6" fmla="*/ 4597 w 193851"/>
                <a:gd name="connsiteY6" fmla="*/ 165130 h 270861"/>
                <a:gd name="connsiteX7" fmla="*/ 0 w 193851"/>
                <a:gd name="connsiteY7" fmla="*/ 204083 h 270861"/>
                <a:gd name="connsiteX8" fmla="*/ 182913 w 193851"/>
                <a:gd name="connsiteY8" fmla="*/ 270861 h 270861"/>
                <a:gd name="connsiteX9" fmla="*/ 182913 w 193851"/>
                <a:gd name="connsiteY9" fmla="*/ 270861 h 270861"/>
                <a:gd name="connsiteX10" fmla="*/ 192349 w 193851"/>
                <a:gd name="connsiteY10" fmla="*/ 228399 h 270861"/>
                <a:gd name="connsiteX11" fmla="*/ 183639 w 193851"/>
                <a:gd name="connsiteY11" fmla="*/ 134765 h 27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851" h="270861">
                  <a:moveTo>
                    <a:pt x="183639" y="134765"/>
                  </a:moveTo>
                  <a:cubicBezTo>
                    <a:pt x="164827" y="69270"/>
                    <a:pt x="111998" y="19118"/>
                    <a:pt x="45608" y="3750"/>
                  </a:cubicBezTo>
                  <a:lnTo>
                    <a:pt x="39801" y="2540"/>
                  </a:lnTo>
                  <a:lnTo>
                    <a:pt x="36050" y="1694"/>
                  </a:lnTo>
                  <a:lnTo>
                    <a:pt x="24679" y="0"/>
                  </a:lnTo>
                  <a:lnTo>
                    <a:pt x="23711" y="0"/>
                  </a:lnTo>
                  <a:lnTo>
                    <a:pt x="4597" y="165130"/>
                  </a:lnTo>
                  <a:lnTo>
                    <a:pt x="0" y="204083"/>
                  </a:lnTo>
                  <a:lnTo>
                    <a:pt x="182913" y="270861"/>
                  </a:lnTo>
                  <a:lnTo>
                    <a:pt x="182913" y="270861"/>
                  </a:lnTo>
                  <a:cubicBezTo>
                    <a:pt x="187522" y="257070"/>
                    <a:pt x="190679" y="242844"/>
                    <a:pt x="192349" y="228399"/>
                  </a:cubicBezTo>
                  <a:cubicBezTo>
                    <a:pt x="195978" y="196922"/>
                    <a:pt x="193015" y="165033"/>
                    <a:pt x="183639" y="134765"/>
                  </a:cubicBezTo>
                  <a:close/>
                </a:path>
              </a:pathLst>
            </a:custGeom>
            <a:solidFill>
              <a:srgbClr val="0000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9B4215B-AC2D-4C38-B731-C54F18AA6F56}"/>
                </a:ext>
              </a:extLst>
            </p:cNvPr>
            <p:cNvSpPr/>
            <p:nvPr/>
          </p:nvSpPr>
          <p:spPr>
            <a:xfrm>
              <a:off x="9800208" y="1991245"/>
              <a:ext cx="376955" cy="206194"/>
            </a:xfrm>
            <a:custGeom>
              <a:avLst/>
              <a:gdLst>
                <a:gd name="connsiteX0" fmla="*/ 193559 w 376955"/>
                <a:gd name="connsiteY0" fmla="*/ 0 h 206194"/>
                <a:gd name="connsiteX1" fmla="*/ 0 w 376955"/>
                <a:gd name="connsiteY1" fmla="*/ 21775 h 206194"/>
                <a:gd name="connsiteX2" fmla="*/ 168517 w 376955"/>
                <a:gd name="connsiteY2" fmla="*/ 204809 h 206194"/>
                <a:gd name="connsiteX3" fmla="*/ 376956 w 376955"/>
                <a:gd name="connsiteY3" fmla="*/ 66899 h 206194"/>
                <a:gd name="connsiteX4" fmla="*/ 194042 w 376955"/>
                <a:gd name="connsiteY4" fmla="*/ 121 h 20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955" h="206194">
                  <a:moveTo>
                    <a:pt x="193559" y="0"/>
                  </a:moveTo>
                  <a:lnTo>
                    <a:pt x="0" y="21775"/>
                  </a:lnTo>
                  <a:cubicBezTo>
                    <a:pt x="8105" y="115651"/>
                    <a:pt x="76577" y="193438"/>
                    <a:pt x="168517" y="204809"/>
                  </a:cubicBezTo>
                  <a:cubicBezTo>
                    <a:pt x="260457" y="216181"/>
                    <a:pt x="346712" y="156420"/>
                    <a:pt x="376956" y="66899"/>
                  </a:cubicBezTo>
                  <a:lnTo>
                    <a:pt x="194042" y="121"/>
                  </a:lnTo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D22AE0B-E3CE-40B6-8C92-56D3D77AF4D4}"/>
                </a:ext>
              </a:extLst>
            </p:cNvPr>
            <p:cNvSpPr/>
            <p:nvPr/>
          </p:nvSpPr>
          <p:spPr>
            <a:xfrm>
              <a:off x="10367334" y="1816588"/>
              <a:ext cx="448088" cy="128444"/>
            </a:xfrm>
            <a:custGeom>
              <a:avLst/>
              <a:gdLst>
                <a:gd name="connsiteX0" fmla="*/ 448089 w 448088"/>
                <a:gd name="connsiteY0" fmla="*/ 128444 h 128444"/>
                <a:gd name="connsiteX1" fmla="*/ 431031 w 448088"/>
                <a:gd name="connsiteY1" fmla="*/ 121549 h 128444"/>
                <a:gd name="connsiteX2" fmla="*/ 384940 w 448088"/>
                <a:gd name="connsiteY2" fmla="*/ 101588 h 128444"/>
                <a:gd name="connsiteX3" fmla="*/ 229125 w 448088"/>
                <a:gd name="connsiteY3" fmla="*/ 46908 h 128444"/>
                <a:gd name="connsiteX4" fmla="*/ 67746 w 448088"/>
                <a:gd name="connsiteY4" fmla="*/ 10616 h 128444"/>
                <a:gd name="connsiteX5" fmla="*/ 18146 w 448088"/>
                <a:gd name="connsiteY5" fmla="*/ 3236 h 128444"/>
                <a:gd name="connsiteX6" fmla="*/ 0 w 448088"/>
                <a:gd name="connsiteY6" fmla="*/ 91 h 128444"/>
                <a:gd name="connsiteX7" fmla="*/ 18509 w 448088"/>
                <a:gd name="connsiteY7" fmla="*/ 817 h 128444"/>
                <a:gd name="connsiteX8" fmla="*/ 68471 w 448088"/>
                <a:gd name="connsiteY8" fmla="*/ 6260 h 128444"/>
                <a:gd name="connsiteX9" fmla="*/ 386755 w 448088"/>
                <a:gd name="connsiteY9" fmla="*/ 96991 h 128444"/>
                <a:gd name="connsiteX10" fmla="*/ 432120 w 448088"/>
                <a:gd name="connsiteY10" fmla="*/ 118766 h 128444"/>
                <a:gd name="connsiteX11" fmla="*/ 448089 w 448088"/>
                <a:gd name="connsiteY11" fmla="*/ 128444 h 12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088" h="128444">
                  <a:moveTo>
                    <a:pt x="448089" y="128444"/>
                  </a:moveTo>
                  <a:cubicBezTo>
                    <a:pt x="442209" y="126654"/>
                    <a:pt x="436499" y="124343"/>
                    <a:pt x="431031" y="121549"/>
                  </a:cubicBezTo>
                  <a:cubicBezTo>
                    <a:pt x="420265" y="116589"/>
                    <a:pt x="404538" y="109451"/>
                    <a:pt x="384940" y="101588"/>
                  </a:cubicBezTo>
                  <a:cubicBezTo>
                    <a:pt x="334119" y="80333"/>
                    <a:pt x="282088" y="62066"/>
                    <a:pt x="229125" y="46908"/>
                  </a:cubicBezTo>
                  <a:cubicBezTo>
                    <a:pt x="176078" y="31689"/>
                    <a:pt x="122196" y="19568"/>
                    <a:pt x="67746" y="10616"/>
                  </a:cubicBezTo>
                  <a:cubicBezTo>
                    <a:pt x="46938" y="7228"/>
                    <a:pt x="29881" y="4809"/>
                    <a:pt x="18146" y="3236"/>
                  </a:cubicBezTo>
                  <a:cubicBezTo>
                    <a:pt x="12013" y="2788"/>
                    <a:pt x="5928" y="1736"/>
                    <a:pt x="0" y="91"/>
                  </a:cubicBezTo>
                  <a:cubicBezTo>
                    <a:pt x="6182" y="-151"/>
                    <a:pt x="12364" y="91"/>
                    <a:pt x="18509" y="817"/>
                  </a:cubicBezTo>
                  <a:cubicBezTo>
                    <a:pt x="30607" y="1663"/>
                    <a:pt x="47422" y="3478"/>
                    <a:pt x="68471" y="6260"/>
                  </a:cubicBezTo>
                  <a:cubicBezTo>
                    <a:pt x="178340" y="21201"/>
                    <a:pt x="285524" y="51747"/>
                    <a:pt x="386755" y="96991"/>
                  </a:cubicBezTo>
                  <a:cubicBezTo>
                    <a:pt x="406110" y="105701"/>
                    <a:pt x="421595" y="113202"/>
                    <a:pt x="432120" y="118766"/>
                  </a:cubicBezTo>
                  <a:cubicBezTo>
                    <a:pt x="437709" y="121525"/>
                    <a:pt x="443056" y="124767"/>
                    <a:pt x="448089" y="128444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C7BE489-6C72-47D7-8D34-7BF3E4130673}"/>
                </a:ext>
              </a:extLst>
            </p:cNvPr>
            <p:cNvSpPr/>
            <p:nvPr/>
          </p:nvSpPr>
          <p:spPr>
            <a:xfrm>
              <a:off x="10354027" y="1898271"/>
              <a:ext cx="448088" cy="128056"/>
            </a:xfrm>
            <a:custGeom>
              <a:avLst/>
              <a:gdLst>
                <a:gd name="connsiteX0" fmla="*/ 448088 w 448088"/>
                <a:gd name="connsiteY0" fmla="*/ 128056 h 128056"/>
                <a:gd name="connsiteX1" fmla="*/ 431031 w 448088"/>
                <a:gd name="connsiteY1" fmla="*/ 121040 h 128056"/>
                <a:gd name="connsiteX2" fmla="*/ 384940 w 448088"/>
                <a:gd name="connsiteY2" fmla="*/ 101200 h 128056"/>
                <a:gd name="connsiteX3" fmla="*/ 67745 w 448088"/>
                <a:gd name="connsiteY3" fmla="*/ 10711 h 128056"/>
                <a:gd name="connsiteX4" fmla="*/ 18146 w 448088"/>
                <a:gd name="connsiteY4" fmla="*/ 3332 h 128056"/>
                <a:gd name="connsiteX5" fmla="*/ 0 w 448088"/>
                <a:gd name="connsiteY5" fmla="*/ 186 h 128056"/>
                <a:gd name="connsiteX6" fmla="*/ 18509 w 448088"/>
                <a:gd name="connsiteY6" fmla="*/ 912 h 128056"/>
                <a:gd name="connsiteX7" fmla="*/ 68471 w 448088"/>
                <a:gd name="connsiteY7" fmla="*/ 6235 h 128056"/>
                <a:gd name="connsiteX8" fmla="*/ 230819 w 448088"/>
                <a:gd name="connsiteY8" fmla="*/ 40350 h 128056"/>
                <a:gd name="connsiteX9" fmla="*/ 386755 w 448088"/>
                <a:gd name="connsiteY9" fmla="*/ 97087 h 128056"/>
                <a:gd name="connsiteX10" fmla="*/ 432120 w 448088"/>
                <a:gd name="connsiteY10" fmla="*/ 118862 h 128056"/>
                <a:gd name="connsiteX11" fmla="*/ 448088 w 448088"/>
                <a:gd name="connsiteY11" fmla="*/ 128056 h 12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088" h="128056">
                  <a:moveTo>
                    <a:pt x="448088" y="128056"/>
                  </a:moveTo>
                  <a:cubicBezTo>
                    <a:pt x="442221" y="126181"/>
                    <a:pt x="436523" y="123834"/>
                    <a:pt x="431031" y="121040"/>
                  </a:cubicBezTo>
                  <a:cubicBezTo>
                    <a:pt x="420264" y="116201"/>
                    <a:pt x="404538" y="108942"/>
                    <a:pt x="384940" y="101200"/>
                  </a:cubicBezTo>
                  <a:cubicBezTo>
                    <a:pt x="283237" y="58387"/>
                    <a:pt x="176731" y="27998"/>
                    <a:pt x="67745" y="10711"/>
                  </a:cubicBezTo>
                  <a:cubicBezTo>
                    <a:pt x="46938" y="7324"/>
                    <a:pt x="29881" y="4904"/>
                    <a:pt x="18146" y="3332"/>
                  </a:cubicBezTo>
                  <a:cubicBezTo>
                    <a:pt x="12025" y="2727"/>
                    <a:pt x="5964" y="1674"/>
                    <a:pt x="0" y="186"/>
                  </a:cubicBezTo>
                  <a:cubicBezTo>
                    <a:pt x="6182" y="-213"/>
                    <a:pt x="12375" y="29"/>
                    <a:pt x="18509" y="912"/>
                  </a:cubicBezTo>
                  <a:cubicBezTo>
                    <a:pt x="30606" y="1638"/>
                    <a:pt x="47422" y="3453"/>
                    <a:pt x="68471" y="6235"/>
                  </a:cubicBezTo>
                  <a:cubicBezTo>
                    <a:pt x="123321" y="13748"/>
                    <a:pt x="177578" y="25143"/>
                    <a:pt x="230819" y="40350"/>
                  </a:cubicBezTo>
                  <a:cubicBezTo>
                    <a:pt x="284059" y="55605"/>
                    <a:pt x="336163" y="74561"/>
                    <a:pt x="386755" y="97087"/>
                  </a:cubicBezTo>
                  <a:cubicBezTo>
                    <a:pt x="406110" y="105797"/>
                    <a:pt x="421595" y="113297"/>
                    <a:pt x="432120" y="118862"/>
                  </a:cubicBezTo>
                  <a:cubicBezTo>
                    <a:pt x="437745" y="121366"/>
                    <a:pt x="443092" y="124451"/>
                    <a:pt x="448088" y="128056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2D2A9C9-E272-490E-A00A-27E2E049A8F9}"/>
                </a:ext>
              </a:extLst>
            </p:cNvPr>
            <p:cNvSpPr/>
            <p:nvPr/>
          </p:nvSpPr>
          <p:spPr>
            <a:xfrm>
              <a:off x="10340720" y="1979419"/>
              <a:ext cx="448088" cy="128807"/>
            </a:xfrm>
            <a:custGeom>
              <a:avLst/>
              <a:gdLst>
                <a:gd name="connsiteX0" fmla="*/ 448089 w 448088"/>
                <a:gd name="connsiteY0" fmla="*/ 128807 h 128807"/>
                <a:gd name="connsiteX1" fmla="*/ 431031 w 448088"/>
                <a:gd name="connsiteY1" fmla="*/ 121912 h 128807"/>
                <a:gd name="connsiteX2" fmla="*/ 384940 w 448088"/>
                <a:gd name="connsiteY2" fmla="*/ 101951 h 128807"/>
                <a:gd name="connsiteX3" fmla="*/ 229125 w 448088"/>
                <a:gd name="connsiteY3" fmla="*/ 46908 h 128807"/>
                <a:gd name="connsiteX4" fmla="*/ 67746 w 448088"/>
                <a:gd name="connsiteY4" fmla="*/ 10616 h 128807"/>
                <a:gd name="connsiteX5" fmla="*/ 18146 w 448088"/>
                <a:gd name="connsiteY5" fmla="*/ 3236 h 128807"/>
                <a:gd name="connsiteX6" fmla="*/ 0 w 448088"/>
                <a:gd name="connsiteY6" fmla="*/ 91 h 128807"/>
                <a:gd name="connsiteX7" fmla="*/ 18509 w 448088"/>
                <a:gd name="connsiteY7" fmla="*/ 817 h 128807"/>
                <a:gd name="connsiteX8" fmla="*/ 68471 w 448088"/>
                <a:gd name="connsiteY8" fmla="*/ 6260 h 128807"/>
                <a:gd name="connsiteX9" fmla="*/ 230819 w 448088"/>
                <a:gd name="connsiteY9" fmla="*/ 40375 h 128807"/>
                <a:gd name="connsiteX10" fmla="*/ 386755 w 448088"/>
                <a:gd name="connsiteY10" fmla="*/ 97112 h 128807"/>
                <a:gd name="connsiteX11" fmla="*/ 432120 w 448088"/>
                <a:gd name="connsiteY11" fmla="*/ 118887 h 128807"/>
                <a:gd name="connsiteX12" fmla="*/ 448089 w 448088"/>
                <a:gd name="connsiteY12" fmla="*/ 128807 h 12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088" h="128807">
                  <a:moveTo>
                    <a:pt x="448089" y="128807"/>
                  </a:moveTo>
                  <a:cubicBezTo>
                    <a:pt x="442209" y="127017"/>
                    <a:pt x="436499" y="124706"/>
                    <a:pt x="431031" y="121912"/>
                  </a:cubicBezTo>
                  <a:cubicBezTo>
                    <a:pt x="420264" y="117073"/>
                    <a:pt x="404538" y="109814"/>
                    <a:pt x="384940" y="101951"/>
                  </a:cubicBezTo>
                  <a:cubicBezTo>
                    <a:pt x="334107" y="80623"/>
                    <a:pt x="282075" y="62247"/>
                    <a:pt x="229125" y="46908"/>
                  </a:cubicBezTo>
                  <a:cubicBezTo>
                    <a:pt x="176066" y="31750"/>
                    <a:pt x="122184" y="19628"/>
                    <a:pt x="67746" y="10616"/>
                  </a:cubicBezTo>
                  <a:cubicBezTo>
                    <a:pt x="46938" y="7349"/>
                    <a:pt x="30002" y="4809"/>
                    <a:pt x="18146" y="3236"/>
                  </a:cubicBezTo>
                  <a:cubicBezTo>
                    <a:pt x="12013" y="2788"/>
                    <a:pt x="5928" y="1736"/>
                    <a:pt x="0" y="91"/>
                  </a:cubicBezTo>
                  <a:cubicBezTo>
                    <a:pt x="6182" y="-151"/>
                    <a:pt x="12364" y="91"/>
                    <a:pt x="18509" y="817"/>
                  </a:cubicBezTo>
                  <a:cubicBezTo>
                    <a:pt x="30606" y="1663"/>
                    <a:pt x="47422" y="3478"/>
                    <a:pt x="68471" y="6260"/>
                  </a:cubicBezTo>
                  <a:cubicBezTo>
                    <a:pt x="123321" y="13773"/>
                    <a:pt x="177578" y="25169"/>
                    <a:pt x="230819" y="40375"/>
                  </a:cubicBezTo>
                  <a:cubicBezTo>
                    <a:pt x="284096" y="55521"/>
                    <a:pt x="336199" y="74478"/>
                    <a:pt x="386755" y="97112"/>
                  </a:cubicBezTo>
                  <a:cubicBezTo>
                    <a:pt x="406110" y="105822"/>
                    <a:pt x="421595" y="113323"/>
                    <a:pt x="432120" y="118887"/>
                  </a:cubicBezTo>
                  <a:cubicBezTo>
                    <a:pt x="437757" y="121658"/>
                    <a:pt x="443104" y="124985"/>
                    <a:pt x="448089" y="128807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0C6E3D0-FD21-4B49-A261-8F819C77E7C9}"/>
                </a:ext>
              </a:extLst>
            </p:cNvPr>
            <p:cNvSpPr/>
            <p:nvPr/>
          </p:nvSpPr>
          <p:spPr>
            <a:xfrm>
              <a:off x="10327292" y="2061881"/>
              <a:ext cx="434902" cy="128003"/>
            </a:xfrm>
            <a:custGeom>
              <a:avLst/>
              <a:gdLst>
                <a:gd name="connsiteX0" fmla="*/ 434902 w 434902"/>
                <a:gd name="connsiteY0" fmla="*/ 128003 h 128003"/>
                <a:gd name="connsiteX1" fmla="*/ 418329 w 434902"/>
                <a:gd name="connsiteY1" fmla="*/ 121107 h 128003"/>
                <a:gd name="connsiteX2" fmla="*/ 373811 w 434902"/>
                <a:gd name="connsiteY2" fmla="*/ 101268 h 128003"/>
                <a:gd name="connsiteX3" fmla="*/ 66052 w 434902"/>
                <a:gd name="connsiteY3" fmla="*/ 10658 h 128003"/>
                <a:gd name="connsiteX4" fmla="*/ 17662 w 434902"/>
                <a:gd name="connsiteY4" fmla="*/ 3279 h 128003"/>
                <a:gd name="connsiteX5" fmla="*/ 0 w 434902"/>
                <a:gd name="connsiteY5" fmla="*/ 133 h 128003"/>
                <a:gd name="connsiteX6" fmla="*/ 18025 w 434902"/>
                <a:gd name="connsiteY6" fmla="*/ 859 h 128003"/>
                <a:gd name="connsiteX7" fmla="*/ 66415 w 434902"/>
                <a:gd name="connsiteY7" fmla="*/ 6303 h 128003"/>
                <a:gd name="connsiteX8" fmla="*/ 224286 w 434902"/>
                <a:gd name="connsiteY8" fmla="*/ 40418 h 128003"/>
                <a:gd name="connsiteX9" fmla="*/ 375625 w 434902"/>
                <a:gd name="connsiteY9" fmla="*/ 97518 h 128003"/>
                <a:gd name="connsiteX10" fmla="*/ 419418 w 434902"/>
                <a:gd name="connsiteY10" fmla="*/ 119293 h 128003"/>
                <a:gd name="connsiteX11" fmla="*/ 434902 w 434902"/>
                <a:gd name="connsiteY11" fmla="*/ 128003 h 12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4902" h="128003">
                  <a:moveTo>
                    <a:pt x="434902" y="128003"/>
                  </a:moveTo>
                  <a:cubicBezTo>
                    <a:pt x="429217" y="126128"/>
                    <a:pt x="423676" y="123817"/>
                    <a:pt x="418329" y="121107"/>
                  </a:cubicBezTo>
                  <a:cubicBezTo>
                    <a:pt x="407925" y="116148"/>
                    <a:pt x="392683" y="109010"/>
                    <a:pt x="373811" y="101268"/>
                  </a:cubicBezTo>
                  <a:cubicBezTo>
                    <a:pt x="275337" y="58528"/>
                    <a:pt x="171977" y="28090"/>
                    <a:pt x="66052" y="10658"/>
                  </a:cubicBezTo>
                  <a:cubicBezTo>
                    <a:pt x="45728" y="7271"/>
                    <a:pt x="29760" y="4851"/>
                    <a:pt x="17662" y="3279"/>
                  </a:cubicBezTo>
                  <a:cubicBezTo>
                    <a:pt x="11686" y="2819"/>
                    <a:pt x="5771" y="1766"/>
                    <a:pt x="0" y="133"/>
                  </a:cubicBezTo>
                  <a:cubicBezTo>
                    <a:pt x="6013" y="-181"/>
                    <a:pt x="12049" y="61"/>
                    <a:pt x="18025" y="859"/>
                  </a:cubicBezTo>
                  <a:cubicBezTo>
                    <a:pt x="29518" y="1585"/>
                    <a:pt x="46091" y="3400"/>
                    <a:pt x="66415" y="6303"/>
                  </a:cubicBezTo>
                  <a:cubicBezTo>
                    <a:pt x="119801" y="13803"/>
                    <a:pt x="172570" y="25211"/>
                    <a:pt x="224286" y="40418"/>
                  </a:cubicBezTo>
                  <a:cubicBezTo>
                    <a:pt x="276039" y="55806"/>
                    <a:pt x="326606" y="74883"/>
                    <a:pt x="375625" y="97518"/>
                  </a:cubicBezTo>
                  <a:cubicBezTo>
                    <a:pt x="394376" y="106228"/>
                    <a:pt x="409377" y="113728"/>
                    <a:pt x="419418" y="119293"/>
                  </a:cubicBezTo>
                  <a:cubicBezTo>
                    <a:pt x="424837" y="121700"/>
                    <a:pt x="430027" y="124616"/>
                    <a:pt x="434902" y="128003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2F5A9EF-145D-469A-82F2-9336FF444A5C}"/>
                </a:ext>
              </a:extLst>
            </p:cNvPr>
            <p:cNvSpPr/>
            <p:nvPr/>
          </p:nvSpPr>
          <p:spPr>
            <a:xfrm>
              <a:off x="10314106" y="2143200"/>
              <a:ext cx="390262" cy="111767"/>
            </a:xfrm>
            <a:custGeom>
              <a:avLst/>
              <a:gdLst>
                <a:gd name="connsiteX0" fmla="*/ 390263 w 390262"/>
                <a:gd name="connsiteY0" fmla="*/ 111768 h 111767"/>
                <a:gd name="connsiteX1" fmla="*/ 375383 w 390262"/>
                <a:gd name="connsiteY1" fmla="*/ 105840 h 111767"/>
                <a:gd name="connsiteX2" fmla="*/ 335341 w 390262"/>
                <a:gd name="connsiteY2" fmla="*/ 88057 h 111767"/>
                <a:gd name="connsiteX3" fmla="*/ 59277 w 390262"/>
                <a:gd name="connsiteY3" fmla="*/ 9303 h 111767"/>
                <a:gd name="connsiteX4" fmla="*/ 15848 w 390262"/>
                <a:gd name="connsiteY4" fmla="*/ 3254 h 111767"/>
                <a:gd name="connsiteX5" fmla="*/ 0 w 390262"/>
                <a:gd name="connsiteY5" fmla="*/ 472 h 111767"/>
                <a:gd name="connsiteX6" fmla="*/ 16090 w 390262"/>
                <a:gd name="connsiteY6" fmla="*/ 472 h 111767"/>
                <a:gd name="connsiteX7" fmla="*/ 59761 w 390262"/>
                <a:gd name="connsiteY7" fmla="*/ 4464 h 111767"/>
                <a:gd name="connsiteX8" fmla="*/ 337155 w 390262"/>
                <a:gd name="connsiteY8" fmla="*/ 83581 h 111767"/>
                <a:gd name="connsiteX9" fmla="*/ 376472 w 390262"/>
                <a:gd name="connsiteY9" fmla="*/ 103300 h 111767"/>
                <a:gd name="connsiteX10" fmla="*/ 390263 w 390262"/>
                <a:gd name="connsiteY10" fmla="*/ 111768 h 11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262" h="111767">
                  <a:moveTo>
                    <a:pt x="390263" y="111768"/>
                  </a:moveTo>
                  <a:cubicBezTo>
                    <a:pt x="385146" y="110232"/>
                    <a:pt x="380162" y="108248"/>
                    <a:pt x="375383" y="105840"/>
                  </a:cubicBezTo>
                  <a:lnTo>
                    <a:pt x="335341" y="88057"/>
                  </a:lnTo>
                  <a:cubicBezTo>
                    <a:pt x="247707" y="48329"/>
                    <a:pt x="154678" y="21788"/>
                    <a:pt x="59277" y="9303"/>
                  </a:cubicBezTo>
                  <a:lnTo>
                    <a:pt x="15848" y="3254"/>
                  </a:lnTo>
                  <a:cubicBezTo>
                    <a:pt x="10501" y="2758"/>
                    <a:pt x="5202" y="1839"/>
                    <a:pt x="0" y="472"/>
                  </a:cubicBezTo>
                  <a:cubicBezTo>
                    <a:pt x="5347" y="-157"/>
                    <a:pt x="10743" y="-157"/>
                    <a:pt x="16090" y="472"/>
                  </a:cubicBezTo>
                  <a:cubicBezTo>
                    <a:pt x="26493" y="472"/>
                    <a:pt x="41373" y="2407"/>
                    <a:pt x="59761" y="4464"/>
                  </a:cubicBezTo>
                  <a:cubicBezTo>
                    <a:pt x="156093" y="14662"/>
                    <a:pt x="249933" y="41422"/>
                    <a:pt x="337155" y="83581"/>
                  </a:cubicBezTo>
                  <a:cubicBezTo>
                    <a:pt x="353971" y="91565"/>
                    <a:pt x="367278" y="98340"/>
                    <a:pt x="376472" y="103300"/>
                  </a:cubicBezTo>
                  <a:cubicBezTo>
                    <a:pt x="381359" y="105623"/>
                    <a:pt x="385980" y="108465"/>
                    <a:pt x="390263" y="111768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F1821F-22A7-4C20-B4FF-290513BBD769}"/>
                </a:ext>
              </a:extLst>
            </p:cNvPr>
            <p:cNvSpPr/>
            <p:nvPr/>
          </p:nvSpPr>
          <p:spPr>
            <a:xfrm>
              <a:off x="10295476" y="2224516"/>
              <a:ext cx="213761" cy="39646"/>
            </a:xfrm>
            <a:custGeom>
              <a:avLst/>
              <a:gdLst>
                <a:gd name="connsiteX0" fmla="*/ 213761 w 213761"/>
                <a:gd name="connsiteY0" fmla="*/ 39646 h 39646"/>
                <a:gd name="connsiteX1" fmla="*/ 182550 w 213761"/>
                <a:gd name="connsiteY1" fmla="*/ 33235 h 39646"/>
                <a:gd name="connsiteX2" fmla="*/ 107425 w 213761"/>
                <a:gd name="connsiteY2" fmla="*/ 17992 h 39646"/>
                <a:gd name="connsiteX3" fmla="*/ 31453 w 213761"/>
                <a:gd name="connsiteY3" fmla="*/ 5894 h 39646"/>
                <a:gd name="connsiteX4" fmla="*/ 0 w 213761"/>
                <a:gd name="connsiteY4" fmla="*/ 451 h 39646"/>
                <a:gd name="connsiteX5" fmla="*/ 31937 w 213761"/>
                <a:gd name="connsiteY5" fmla="*/ 1418 h 39646"/>
                <a:gd name="connsiteX6" fmla="*/ 108514 w 213761"/>
                <a:gd name="connsiteY6" fmla="*/ 11217 h 39646"/>
                <a:gd name="connsiteX7" fmla="*/ 183639 w 213761"/>
                <a:gd name="connsiteY7" fmla="*/ 28396 h 39646"/>
                <a:gd name="connsiteX8" fmla="*/ 213761 w 213761"/>
                <a:gd name="connsiteY8" fmla="*/ 39646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761" h="39646">
                  <a:moveTo>
                    <a:pt x="213761" y="39646"/>
                  </a:moveTo>
                  <a:cubicBezTo>
                    <a:pt x="203212" y="38315"/>
                    <a:pt x="192772" y="36174"/>
                    <a:pt x="182550" y="33235"/>
                  </a:cubicBezTo>
                  <a:cubicBezTo>
                    <a:pt x="163436" y="28758"/>
                    <a:pt x="136943" y="22952"/>
                    <a:pt x="107425" y="17992"/>
                  </a:cubicBezTo>
                  <a:cubicBezTo>
                    <a:pt x="77907" y="13032"/>
                    <a:pt x="50930" y="9161"/>
                    <a:pt x="31453" y="5894"/>
                  </a:cubicBezTo>
                  <a:cubicBezTo>
                    <a:pt x="20832" y="4987"/>
                    <a:pt x="10307" y="3160"/>
                    <a:pt x="0" y="451"/>
                  </a:cubicBezTo>
                  <a:cubicBezTo>
                    <a:pt x="10645" y="-384"/>
                    <a:pt x="21352" y="-57"/>
                    <a:pt x="31937" y="1418"/>
                  </a:cubicBezTo>
                  <a:cubicBezTo>
                    <a:pt x="51656" y="3112"/>
                    <a:pt x="78754" y="6015"/>
                    <a:pt x="108514" y="11217"/>
                  </a:cubicBezTo>
                  <a:cubicBezTo>
                    <a:pt x="133858" y="15524"/>
                    <a:pt x="158936" y="21258"/>
                    <a:pt x="183639" y="28396"/>
                  </a:cubicBezTo>
                  <a:cubicBezTo>
                    <a:pt x="194079" y="30984"/>
                    <a:pt x="204180" y="34759"/>
                    <a:pt x="213761" y="39646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C149DC3-C6F2-4123-91C3-1A047C81DBD2}"/>
                </a:ext>
              </a:extLst>
            </p:cNvPr>
            <p:cNvSpPr/>
            <p:nvPr/>
          </p:nvSpPr>
          <p:spPr>
            <a:xfrm>
              <a:off x="9682983" y="1642113"/>
              <a:ext cx="631364" cy="707940"/>
            </a:xfrm>
            <a:custGeom>
              <a:avLst/>
              <a:gdLst>
                <a:gd name="connsiteX0" fmla="*/ 71254 w 631364"/>
                <a:gd name="connsiteY0" fmla="*/ 1573 h 707940"/>
                <a:gd name="connsiteX1" fmla="*/ 81415 w 631364"/>
                <a:gd name="connsiteY1" fmla="*/ 968 h 707940"/>
                <a:gd name="connsiteX2" fmla="*/ 111659 w 631364"/>
                <a:gd name="connsiteY2" fmla="*/ 0 h 707940"/>
                <a:gd name="connsiteX3" fmla="*/ 226343 w 631364"/>
                <a:gd name="connsiteY3" fmla="*/ 2540 h 707940"/>
                <a:gd name="connsiteX4" fmla="*/ 629187 w 631364"/>
                <a:gd name="connsiteY4" fmla="*/ 75125 h 707940"/>
                <a:gd name="connsiteX5" fmla="*/ 631364 w 631364"/>
                <a:gd name="connsiteY5" fmla="*/ 75851 h 707940"/>
                <a:gd name="connsiteX6" fmla="*/ 631364 w 631364"/>
                <a:gd name="connsiteY6" fmla="*/ 78149 h 707940"/>
                <a:gd name="connsiteX7" fmla="*/ 526601 w 631364"/>
                <a:gd name="connsiteY7" fmla="*/ 677939 h 707940"/>
                <a:gd name="connsiteX8" fmla="*/ 521883 w 631364"/>
                <a:gd name="connsiteY8" fmla="*/ 704554 h 707940"/>
                <a:gd name="connsiteX9" fmla="*/ 521883 w 631364"/>
                <a:gd name="connsiteY9" fmla="*/ 707941 h 707940"/>
                <a:gd name="connsiteX10" fmla="*/ 518495 w 631364"/>
                <a:gd name="connsiteY10" fmla="*/ 707094 h 707940"/>
                <a:gd name="connsiteX11" fmla="*/ 249570 w 631364"/>
                <a:gd name="connsiteY11" fmla="*/ 651567 h 707940"/>
                <a:gd name="connsiteX12" fmla="*/ 3024 w 631364"/>
                <a:gd name="connsiteY12" fmla="*/ 623985 h 707940"/>
                <a:gd name="connsiteX13" fmla="*/ 0 w 631364"/>
                <a:gd name="connsiteY13" fmla="*/ 623985 h 707940"/>
                <a:gd name="connsiteX14" fmla="*/ 0 w 631364"/>
                <a:gd name="connsiteY14" fmla="*/ 621082 h 707940"/>
                <a:gd name="connsiteX15" fmla="*/ 51414 w 631364"/>
                <a:gd name="connsiteY15" fmla="*/ 172267 h 707940"/>
                <a:gd name="connsiteX16" fmla="*/ 66173 w 631364"/>
                <a:gd name="connsiteY16" fmla="*/ 46454 h 707940"/>
                <a:gd name="connsiteX17" fmla="*/ 70165 w 631364"/>
                <a:gd name="connsiteY17" fmla="*/ 13428 h 707940"/>
                <a:gd name="connsiteX18" fmla="*/ 71254 w 631364"/>
                <a:gd name="connsiteY18" fmla="*/ 4960 h 707940"/>
                <a:gd name="connsiteX19" fmla="*/ 71254 w 631364"/>
                <a:gd name="connsiteY19" fmla="*/ 2299 h 707940"/>
                <a:gd name="connsiteX20" fmla="*/ 71254 w 631364"/>
                <a:gd name="connsiteY20" fmla="*/ 5323 h 707940"/>
                <a:gd name="connsiteX21" fmla="*/ 70407 w 631364"/>
                <a:gd name="connsiteY21" fmla="*/ 14033 h 707940"/>
                <a:gd name="connsiteX22" fmla="*/ 67019 w 631364"/>
                <a:gd name="connsiteY22" fmla="*/ 47664 h 707940"/>
                <a:gd name="connsiteX23" fmla="*/ 53713 w 631364"/>
                <a:gd name="connsiteY23" fmla="*/ 174203 h 707940"/>
                <a:gd name="connsiteX24" fmla="*/ 5323 w 631364"/>
                <a:gd name="connsiteY24" fmla="*/ 621807 h 707940"/>
                <a:gd name="connsiteX25" fmla="*/ 2661 w 631364"/>
                <a:gd name="connsiteY25" fmla="*/ 618783 h 707940"/>
                <a:gd name="connsiteX26" fmla="*/ 249812 w 631364"/>
                <a:gd name="connsiteY26" fmla="*/ 645881 h 707940"/>
                <a:gd name="connsiteX27" fmla="*/ 519463 w 631364"/>
                <a:gd name="connsiteY27" fmla="*/ 701288 h 707940"/>
                <a:gd name="connsiteX28" fmla="*/ 515592 w 631364"/>
                <a:gd name="connsiteY28" fmla="*/ 703828 h 707940"/>
                <a:gd name="connsiteX29" fmla="*/ 520310 w 631364"/>
                <a:gd name="connsiteY29" fmla="*/ 677214 h 707940"/>
                <a:gd name="connsiteX30" fmla="*/ 625920 w 631364"/>
                <a:gd name="connsiteY30" fmla="*/ 77666 h 707940"/>
                <a:gd name="connsiteX31" fmla="*/ 627735 w 631364"/>
                <a:gd name="connsiteY31" fmla="*/ 80690 h 707940"/>
                <a:gd name="connsiteX32" fmla="*/ 226343 w 631364"/>
                <a:gd name="connsiteY32" fmla="*/ 6533 h 707940"/>
                <a:gd name="connsiteX33" fmla="*/ 112143 w 631364"/>
                <a:gd name="connsiteY33" fmla="*/ 2540 h 707940"/>
                <a:gd name="connsiteX34" fmla="*/ 71496 w 631364"/>
                <a:gd name="connsiteY34" fmla="*/ 2540 h 70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31364" h="707940">
                  <a:moveTo>
                    <a:pt x="71254" y="1573"/>
                  </a:moveTo>
                  <a:lnTo>
                    <a:pt x="81415" y="968"/>
                  </a:lnTo>
                  <a:lnTo>
                    <a:pt x="111659" y="0"/>
                  </a:lnTo>
                  <a:cubicBezTo>
                    <a:pt x="138273" y="0"/>
                    <a:pt x="176985" y="0"/>
                    <a:pt x="226343" y="2540"/>
                  </a:cubicBezTo>
                  <a:cubicBezTo>
                    <a:pt x="362910" y="11627"/>
                    <a:pt x="498039" y="35974"/>
                    <a:pt x="629187" y="75125"/>
                  </a:cubicBezTo>
                  <a:lnTo>
                    <a:pt x="631364" y="75851"/>
                  </a:lnTo>
                  <a:lnTo>
                    <a:pt x="631364" y="78149"/>
                  </a:lnTo>
                  <a:cubicBezTo>
                    <a:pt x="601121" y="251505"/>
                    <a:pt x="565070" y="457524"/>
                    <a:pt x="526601" y="677939"/>
                  </a:cubicBezTo>
                  <a:cubicBezTo>
                    <a:pt x="525028" y="686892"/>
                    <a:pt x="523455" y="695844"/>
                    <a:pt x="521883" y="704554"/>
                  </a:cubicBezTo>
                  <a:lnTo>
                    <a:pt x="521883" y="707941"/>
                  </a:lnTo>
                  <a:lnTo>
                    <a:pt x="518495" y="707094"/>
                  </a:lnTo>
                  <a:cubicBezTo>
                    <a:pt x="429882" y="683891"/>
                    <a:pt x="340119" y="665358"/>
                    <a:pt x="249570" y="651567"/>
                  </a:cubicBezTo>
                  <a:cubicBezTo>
                    <a:pt x="162831" y="638260"/>
                    <a:pt x="80206" y="628824"/>
                    <a:pt x="3024" y="623985"/>
                  </a:cubicBezTo>
                  <a:lnTo>
                    <a:pt x="0" y="623985"/>
                  </a:lnTo>
                  <a:lnTo>
                    <a:pt x="0" y="621082"/>
                  </a:lnTo>
                  <a:cubicBezTo>
                    <a:pt x="21170" y="436112"/>
                    <a:pt x="38954" y="281265"/>
                    <a:pt x="51414" y="172267"/>
                  </a:cubicBezTo>
                  <a:cubicBezTo>
                    <a:pt x="57705" y="118313"/>
                    <a:pt x="62786" y="75488"/>
                    <a:pt x="66173" y="46454"/>
                  </a:cubicBezTo>
                  <a:cubicBezTo>
                    <a:pt x="67866" y="32179"/>
                    <a:pt x="69318" y="21170"/>
                    <a:pt x="70165" y="13428"/>
                  </a:cubicBezTo>
                  <a:cubicBezTo>
                    <a:pt x="70165" y="9920"/>
                    <a:pt x="71012" y="7138"/>
                    <a:pt x="71254" y="4960"/>
                  </a:cubicBezTo>
                  <a:cubicBezTo>
                    <a:pt x="71496" y="2782"/>
                    <a:pt x="71254" y="2178"/>
                    <a:pt x="71254" y="2299"/>
                  </a:cubicBezTo>
                  <a:cubicBezTo>
                    <a:pt x="71363" y="3304"/>
                    <a:pt x="71363" y="4318"/>
                    <a:pt x="71254" y="5323"/>
                  </a:cubicBezTo>
                  <a:cubicBezTo>
                    <a:pt x="71254" y="7500"/>
                    <a:pt x="71254" y="10404"/>
                    <a:pt x="70407" y="14033"/>
                  </a:cubicBezTo>
                  <a:cubicBezTo>
                    <a:pt x="69681" y="21896"/>
                    <a:pt x="68471" y="33147"/>
                    <a:pt x="67019" y="47664"/>
                  </a:cubicBezTo>
                  <a:cubicBezTo>
                    <a:pt x="63995" y="77182"/>
                    <a:pt x="59398" y="120248"/>
                    <a:pt x="53713" y="174203"/>
                  </a:cubicBezTo>
                  <a:cubicBezTo>
                    <a:pt x="41615" y="283080"/>
                    <a:pt x="25162" y="437322"/>
                    <a:pt x="5323" y="621807"/>
                  </a:cubicBezTo>
                  <a:lnTo>
                    <a:pt x="2661" y="618783"/>
                  </a:lnTo>
                  <a:cubicBezTo>
                    <a:pt x="79964" y="623380"/>
                    <a:pt x="162952" y="632695"/>
                    <a:pt x="249812" y="645881"/>
                  </a:cubicBezTo>
                  <a:cubicBezTo>
                    <a:pt x="340603" y="659624"/>
                    <a:pt x="430608" y="678121"/>
                    <a:pt x="519463" y="701288"/>
                  </a:cubicBezTo>
                  <a:lnTo>
                    <a:pt x="515592" y="703828"/>
                  </a:lnTo>
                  <a:cubicBezTo>
                    <a:pt x="517165" y="695118"/>
                    <a:pt x="518737" y="686166"/>
                    <a:pt x="520310" y="677214"/>
                  </a:cubicBezTo>
                  <a:cubicBezTo>
                    <a:pt x="559143" y="456799"/>
                    <a:pt x="595435" y="250901"/>
                    <a:pt x="625920" y="77666"/>
                  </a:cubicBezTo>
                  <a:lnTo>
                    <a:pt x="627735" y="80690"/>
                  </a:lnTo>
                  <a:cubicBezTo>
                    <a:pt x="497047" y="41405"/>
                    <a:pt x="362439" y="16538"/>
                    <a:pt x="226343" y="6533"/>
                  </a:cubicBezTo>
                  <a:cubicBezTo>
                    <a:pt x="177227" y="3266"/>
                    <a:pt x="138273" y="2420"/>
                    <a:pt x="112143" y="2540"/>
                  </a:cubicBezTo>
                  <a:lnTo>
                    <a:pt x="71496" y="2540"/>
                  </a:ln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9" name="图形 1">
              <a:extLst>
                <a:ext uri="{FF2B5EF4-FFF2-40B4-BE49-F238E27FC236}">
                  <a16:creationId xmlns:a16="http://schemas.microsoft.com/office/drawing/2014/main" id="{FFE9F1D9-6209-4FDB-8136-03B00E5CD6EB}"/>
                </a:ext>
              </a:extLst>
            </p:cNvPr>
            <p:cNvGrpSpPr/>
            <p:nvPr/>
          </p:nvGrpSpPr>
          <p:grpSpPr>
            <a:xfrm>
              <a:off x="7798579" y="1229465"/>
              <a:ext cx="2999797" cy="4739991"/>
              <a:chOff x="7798579" y="1229465"/>
              <a:chExt cx="2999797" cy="4739991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5DF21A9-9B1F-4BD9-AF6D-F0807A6DA2CE}"/>
                  </a:ext>
                </a:extLst>
              </p:cNvPr>
              <p:cNvSpPr/>
              <p:nvPr/>
            </p:nvSpPr>
            <p:spPr>
              <a:xfrm>
                <a:off x="9258969" y="3059810"/>
                <a:ext cx="509422" cy="276426"/>
              </a:xfrm>
              <a:custGeom>
                <a:avLst/>
                <a:gdLst>
                  <a:gd name="connsiteX0" fmla="*/ 15726 w 509422"/>
                  <a:gd name="connsiteY0" fmla="*/ 181582 h 276426"/>
                  <a:gd name="connsiteX1" fmla="*/ 443975 w 509422"/>
                  <a:gd name="connsiteY1" fmla="*/ 276426 h 276426"/>
                  <a:gd name="connsiteX2" fmla="*/ 509422 w 509422"/>
                  <a:gd name="connsiteY2" fmla="*/ 181582 h 276426"/>
                  <a:gd name="connsiteX3" fmla="*/ 498898 w 509422"/>
                  <a:gd name="connsiteY3" fmla="*/ 59519 h 276426"/>
                  <a:gd name="connsiteX4" fmla="*/ 433814 w 509422"/>
                  <a:gd name="connsiteY4" fmla="*/ 0 h 276426"/>
                  <a:gd name="connsiteX5" fmla="*/ 209527 w 509422"/>
                  <a:gd name="connsiteY5" fmla="*/ 0 h 276426"/>
                  <a:gd name="connsiteX6" fmla="*/ 0 w 509422"/>
                  <a:gd name="connsiteY6" fmla="*/ 188720 h 27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422" h="276426">
                    <a:moveTo>
                      <a:pt x="15726" y="181582"/>
                    </a:moveTo>
                    <a:lnTo>
                      <a:pt x="443975" y="276426"/>
                    </a:lnTo>
                    <a:lnTo>
                      <a:pt x="509422" y="181582"/>
                    </a:lnTo>
                    <a:lnTo>
                      <a:pt x="498898" y="59519"/>
                    </a:lnTo>
                    <a:lnTo>
                      <a:pt x="433814" y="0"/>
                    </a:lnTo>
                    <a:lnTo>
                      <a:pt x="209527" y="0"/>
                    </a:lnTo>
                    <a:lnTo>
                      <a:pt x="0" y="188720"/>
                    </a:lnTo>
                  </a:path>
                </a:pathLst>
              </a:custGeom>
              <a:solidFill>
                <a:srgbClr val="FFC3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BA1176-97A6-45CD-AD50-214E8E1A21F4}"/>
                  </a:ext>
                </a:extLst>
              </p:cNvPr>
              <p:cNvSpPr/>
              <p:nvPr/>
            </p:nvSpPr>
            <p:spPr>
              <a:xfrm>
                <a:off x="9258969" y="3059810"/>
                <a:ext cx="509422" cy="276426"/>
              </a:xfrm>
              <a:custGeom>
                <a:avLst/>
                <a:gdLst>
                  <a:gd name="connsiteX0" fmla="*/ 15726 w 509422"/>
                  <a:gd name="connsiteY0" fmla="*/ 181582 h 276426"/>
                  <a:gd name="connsiteX1" fmla="*/ 443975 w 509422"/>
                  <a:gd name="connsiteY1" fmla="*/ 276426 h 276426"/>
                  <a:gd name="connsiteX2" fmla="*/ 509422 w 509422"/>
                  <a:gd name="connsiteY2" fmla="*/ 181582 h 276426"/>
                  <a:gd name="connsiteX3" fmla="*/ 498898 w 509422"/>
                  <a:gd name="connsiteY3" fmla="*/ 59519 h 276426"/>
                  <a:gd name="connsiteX4" fmla="*/ 433814 w 509422"/>
                  <a:gd name="connsiteY4" fmla="*/ 0 h 276426"/>
                  <a:gd name="connsiteX5" fmla="*/ 209527 w 509422"/>
                  <a:gd name="connsiteY5" fmla="*/ 0 h 276426"/>
                  <a:gd name="connsiteX6" fmla="*/ 0 w 509422"/>
                  <a:gd name="connsiteY6" fmla="*/ 188720 h 27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422" h="276426">
                    <a:moveTo>
                      <a:pt x="15726" y="181582"/>
                    </a:moveTo>
                    <a:lnTo>
                      <a:pt x="443975" y="276426"/>
                    </a:lnTo>
                    <a:lnTo>
                      <a:pt x="509422" y="181582"/>
                    </a:lnTo>
                    <a:lnTo>
                      <a:pt x="498898" y="59519"/>
                    </a:lnTo>
                    <a:lnTo>
                      <a:pt x="433814" y="0"/>
                    </a:lnTo>
                    <a:lnTo>
                      <a:pt x="209527" y="0"/>
                    </a:lnTo>
                    <a:lnTo>
                      <a:pt x="0" y="188720"/>
                    </a:lnTo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0724B4A-39DB-4623-AFFA-4FC9DC8047D2}"/>
                  </a:ext>
                </a:extLst>
              </p:cNvPr>
              <p:cNvSpPr/>
              <p:nvPr/>
            </p:nvSpPr>
            <p:spPr>
              <a:xfrm>
                <a:off x="9813628" y="2210421"/>
                <a:ext cx="984748" cy="409536"/>
              </a:xfrm>
              <a:custGeom>
                <a:avLst/>
                <a:gdLst>
                  <a:gd name="connsiteX0" fmla="*/ 113844 w 984748"/>
                  <a:gd name="connsiteY0" fmla="*/ 149069 h 409536"/>
                  <a:gd name="connsiteX1" fmla="*/ 654478 w 984748"/>
                  <a:gd name="connsiteY1" fmla="*/ 76484 h 409536"/>
                  <a:gd name="connsiteX2" fmla="*/ 739160 w 984748"/>
                  <a:gd name="connsiteY2" fmla="*/ 52289 h 409536"/>
                  <a:gd name="connsiteX3" fmla="*/ 952196 w 984748"/>
                  <a:gd name="connsiteY3" fmla="*/ 2932 h 409536"/>
                  <a:gd name="connsiteX4" fmla="*/ 984133 w 984748"/>
                  <a:gd name="connsiteY4" fmla="*/ 11642 h 409536"/>
                  <a:gd name="connsiteX5" fmla="*/ 957881 w 984748"/>
                  <a:gd name="connsiteY5" fmla="*/ 44910 h 409536"/>
                  <a:gd name="connsiteX6" fmla="*/ 852997 w 984748"/>
                  <a:gd name="connsiteY6" fmla="*/ 81202 h 409536"/>
                  <a:gd name="connsiteX7" fmla="*/ 886386 w 984748"/>
                  <a:gd name="connsiteY7" fmla="*/ 90880 h 409536"/>
                  <a:gd name="connsiteX8" fmla="*/ 943969 w 984748"/>
                  <a:gd name="connsiteY8" fmla="*/ 164917 h 409536"/>
                  <a:gd name="connsiteX9" fmla="*/ 941792 w 984748"/>
                  <a:gd name="connsiteY9" fmla="*/ 216452 h 409536"/>
                  <a:gd name="connsiteX10" fmla="*/ 926065 w 984748"/>
                  <a:gd name="connsiteY10" fmla="*/ 214274 h 409536"/>
                  <a:gd name="connsiteX11" fmla="*/ 909855 w 984748"/>
                  <a:gd name="connsiteY11" fmla="*/ 193950 h 409536"/>
                  <a:gd name="connsiteX12" fmla="*/ 855416 w 984748"/>
                  <a:gd name="connsiteY12" fmla="*/ 132737 h 409536"/>
                  <a:gd name="connsiteX13" fmla="*/ 844287 w 984748"/>
                  <a:gd name="connsiteY13" fmla="*/ 135883 h 409536"/>
                  <a:gd name="connsiteX14" fmla="*/ 880579 w 984748"/>
                  <a:gd name="connsiteY14" fmla="*/ 192378 h 409536"/>
                  <a:gd name="connsiteX15" fmla="*/ 877676 w 984748"/>
                  <a:gd name="connsiteY15" fmla="*/ 205564 h 409536"/>
                  <a:gd name="connsiteX16" fmla="*/ 848920 w 984748"/>
                  <a:gd name="connsiteY16" fmla="*/ 265204 h 409536"/>
                  <a:gd name="connsiteX17" fmla="*/ 825536 w 984748"/>
                  <a:gd name="connsiteY17" fmla="*/ 267140 h 409536"/>
                  <a:gd name="connsiteX18" fmla="*/ 808236 w 984748"/>
                  <a:gd name="connsiteY18" fmla="*/ 253349 h 409536"/>
                  <a:gd name="connsiteX19" fmla="*/ 810777 w 984748"/>
                  <a:gd name="connsiteY19" fmla="*/ 241251 h 409536"/>
                  <a:gd name="connsiteX20" fmla="*/ 812712 w 984748"/>
                  <a:gd name="connsiteY20" fmla="*/ 234840 h 409536"/>
                  <a:gd name="connsiteX21" fmla="*/ 780291 w 984748"/>
                  <a:gd name="connsiteY21" fmla="*/ 239316 h 409536"/>
                  <a:gd name="connsiteX22" fmla="*/ 675286 w 984748"/>
                  <a:gd name="connsiteY22" fmla="*/ 251413 h 409536"/>
                  <a:gd name="connsiteX23" fmla="*/ 169130 w 984748"/>
                  <a:gd name="connsiteY23" fmla="*/ 403841 h 409536"/>
                  <a:gd name="connsiteX24" fmla="*/ 5536 w 984748"/>
                  <a:gd name="connsiteY24" fmla="*/ 316485 h 409536"/>
                  <a:gd name="connsiteX25" fmla="*/ 4968 w 984748"/>
                  <a:gd name="connsiteY25" fmla="*/ 314562 h 409536"/>
                  <a:gd name="connsiteX26" fmla="*/ 4968 w 984748"/>
                  <a:gd name="connsiteY26" fmla="*/ 314562 h 409536"/>
                  <a:gd name="connsiteX27" fmla="*/ 95432 w 984748"/>
                  <a:gd name="connsiteY27" fmla="*/ 152868 h 409536"/>
                  <a:gd name="connsiteX28" fmla="*/ 113844 w 984748"/>
                  <a:gd name="connsiteY28" fmla="*/ 149069 h 409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84748" h="409536">
                    <a:moveTo>
                      <a:pt x="113844" y="149069"/>
                    </a:moveTo>
                    <a:lnTo>
                      <a:pt x="654478" y="76484"/>
                    </a:lnTo>
                    <a:lnTo>
                      <a:pt x="739160" y="52289"/>
                    </a:lnTo>
                    <a:cubicBezTo>
                      <a:pt x="739160" y="52289"/>
                      <a:pt x="934049" y="9465"/>
                      <a:pt x="952196" y="2932"/>
                    </a:cubicBezTo>
                    <a:cubicBezTo>
                      <a:pt x="973245" y="-4568"/>
                      <a:pt x="981955" y="3779"/>
                      <a:pt x="984133" y="11642"/>
                    </a:cubicBezTo>
                    <a:cubicBezTo>
                      <a:pt x="987641" y="23740"/>
                      <a:pt x="975786" y="37894"/>
                      <a:pt x="957881" y="44910"/>
                    </a:cubicBezTo>
                    <a:cubicBezTo>
                      <a:pt x="951833" y="47330"/>
                      <a:pt x="852997" y="81202"/>
                      <a:pt x="852997" y="81202"/>
                    </a:cubicBezTo>
                    <a:cubicBezTo>
                      <a:pt x="864344" y="83622"/>
                      <a:pt x="875498" y="86852"/>
                      <a:pt x="886386" y="90880"/>
                    </a:cubicBezTo>
                    <a:cubicBezTo>
                      <a:pt x="909976" y="98865"/>
                      <a:pt x="932598" y="129350"/>
                      <a:pt x="943969" y="164917"/>
                    </a:cubicBezTo>
                    <a:cubicBezTo>
                      <a:pt x="955341" y="200483"/>
                      <a:pt x="955462" y="211371"/>
                      <a:pt x="941792" y="216452"/>
                    </a:cubicBezTo>
                    <a:cubicBezTo>
                      <a:pt x="936481" y="218060"/>
                      <a:pt x="930735" y="217262"/>
                      <a:pt x="926065" y="214274"/>
                    </a:cubicBezTo>
                    <a:cubicBezTo>
                      <a:pt x="918407" y="209653"/>
                      <a:pt x="912661" y="202443"/>
                      <a:pt x="909855" y="193950"/>
                    </a:cubicBezTo>
                    <a:cubicBezTo>
                      <a:pt x="890862" y="137213"/>
                      <a:pt x="855416" y="132737"/>
                      <a:pt x="855416" y="132737"/>
                    </a:cubicBezTo>
                    <a:lnTo>
                      <a:pt x="844287" y="135883"/>
                    </a:lnTo>
                    <a:cubicBezTo>
                      <a:pt x="844287" y="135883"/>
                      <a:pt x="880579" y="161408"/>
                      <a:pt x="880579" y="192378"/>
                    </a:cubicBezTo>
                    <a:cubicBezTo>
                      <a:pt x="880482" y="196926"/>
                      <a:pt x="879502" y="201402"/>
                      <a:pt x="877676" y="205564"/>
                    </a:cubicBezTo>
                    <a:cubicBezTo>
                      <a:pt x="886204" y="229976"/>
                      <a:pt x="873320" y="256675"/>
                      <a:pt x="848920" y="265204"/>
                    </a:cubicBezTo>
                    <a:cubicBezTo>
                      <a:pt x="841407" y="267817"/>
                      <a:pt x="833363" y="268482"/>
                      <a:pt x="825536" y="267140"/>
                    </a:cubicBezTo>
                    <a:cubicBezTo>
                      <a:pt x="817793" y="265688"/>
                      <a:pt x="809325" y="261091"/>
                      <a:pt x="808236" y="253349"/>
                    </a:cubicBezTo>
                    <a:cubicBezTo>
                      <a:pt x="808018" y="249163"/>
                      <a:pt x="808902" y="245001"/>
                      <a:pt x="810777" y="241251"/>
                    </a:cubicBezTo>
                    <a:cubicBezTo>
                      <a:pt x="811551" y="239158"/>
                      <a:pt x="812192" y="237017"/>
                      <a:pt x="812712" y="234840"/>
                    </a:cubicBezTo>
                    <a:lnTo>
                      <a:pt x="780291" y="239316"/>
                    </a:lnTo>
                    <a:cubicBezTo>
                      <a:pt x="780291" y="239316"/>
                      <a:pt x="706860" y="245364"/>
                      <a:pt x="675286" y="251413"/>
                    </a:cubicBezTo>
                    <a:lnTo>
                      <a:pt x="169130" y="403841"/>
                    </a:lnTo>
                    <a:cubicBezTo>
                      <a:pt x="99836" y="424890"/>
                      <a:pt x="26586" y="385779"/>
                      <a:pt x="5536" y="316485"/>
                    </a:cubicBezTo>
                    <a:cubicBezTo>
                      <a:pt x="5343" y="315844"/>
                      <a:pt x="5149" y="315203"/>
                      <a:pt x="4968" y="314562"/>
                    </a:cubicBezTo>
                    <a:lnTo>
                      <a:pt x="4968" y="314562"/>
                    </a:lnTo>
                    <a:cubicBezTo>
                      <a:pt x="-14703" y="244929"/>
                      <a:pt x="25799" y="172538"/>
                      <a:pt x="95432" y="152868"/>
                    </a:cubicBezTo>
                    <a:cubicBezTo>
                      <a:pt x="101469" y="151162"/>
                      <a:pt x="107626" y="149892"/>
                      <a:pt x="113844" y="149069"/>
                    </a:cubicBezTo>
                    <a:close/>
                  </a:path>
                </a:pathLst>
              </a:custGeom>
              <a:solidFill>
                <a:srgbClr val="FFBE9D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4B3C272-C114-4B30-AE62-D75A44131482}"/>
                  </a:ext>
                </a:extLst>
              </p:cNvPr>
              <p:cNvSpPr/>
              <p:nvPr/>
            </p:nvSpPr>
            <p:spPr>
              <a:xfrm>
                <a:off x="10480808" y="2271663"/>
                <a:ext cx="163355" cy="90730"/>
              </a:xfrm>
              <a:custGeom>
                <a:avLst/>
                <a:gdLst>
                  <a:gd name="connsiteX0" fmla="*/ 0 w 163355"/>
                  <a:gd name="connsiteY0" fmla="*/ 28792 h 90730"/>
                  <a:gd name="connsiteX1" fmla="*/ 23348 w 163355"/>
                  <a:gd name="connsiteY1" fmla="*/ 50325 h 90730"/>
                  <a:gd name="connsiteX2" fmla="*/ 57342 w 163355"/>
                  <a:gd name="connsiteY2" fmla="*/ 52624 h 90730"/>
                  <a:gd name="connsiteX3" fmla="*/ 150976 w 163355"/>
                  <a:gd name="connsiteY3" fmla="*/ 90731 h 90730"/>
                  <a:gd name="connsiteX4" fmla="*/ 163073 w 163355"/>
                  <a:gd name="connsiteY4" fmla="*/ 85650 h 90730"/>
                  <a:gd name="connsiteX5" fmla="*/ 157509 w 163355"/>
                  <a:gd name="connsiteY5" fmla="*/ 74641 h 90730"/>
                  <a:gd name="connsiteX6" fmla="*/ 72827 w 163355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355" h="90730">
                    <a:moveTo>
                      <a:pt x="0" y="28792"/>
                    </a:moveTo>
                    <a:cubicBezTo>
                      <a:pt x="2359" y="40236"/>
                      <a:pt x="11747" y="48898"/>
                      <a:pt x="23348" y="50325"/>
                    </a:cubicBezTo>
                    <a:cubicBezTo>
                      <a:pt x="34478" y="52624"/>
                      <a:pt x="46091" y="51172"/>
                      <a:pt x="57342" y="52624"/>
                    </a:cubicBezTo>
                    <a:cubicBezTo>
                      <a:pt x="90973" y="57221"/>
                      <a:pt x="117224" y="87827"/>
                      <a:pt x="150976" y="90731"/>
                    </a:cubicBezTo>
                    <a:cubicBezTo>
                      <a:pt x="155694" y="90731"/>
                      <a:pt x="161742" y="90731"/>
                      <a:pt x="163073" y="85650"/>
                    </a:cubicBezTo>
                    <a:cubicBezTo>
                      <a:pt x="164404" y="80569"/>
                      <a:pt x="160775" y="77545"/>
                      <a:pt x="157509" y="74641"/>
                    </a:cubicBezTo>
                    <a:lnTo>
                      <a:pt x="72827" y="0"/>
                    </a:lnTo>
                  </a:path>
                </a:pathLst>
              </a:custGeom>
              <a:solidFill>
                <a:srgbClr val="FFBE9D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74F8EAE-49B4-4884-950A-27DD99B52B3A}"/>
                  </a:ext>
                </a:extLst>
              </p:cNvPr>
              <p:cNvSpPr/>
              <p:nvPr/>
            </p:nvSpPr>
            <p:spPr>
              <a:xfrm>
                <a:off x="10480450" y="2271663"/>
                <a:ext cx="166820" cy="94051"/>
              </a:xfrm>
              <a:custGeom>
                <a:avLst/>
                <a:gdLst>
                  <a:gd name="connsiteX0" fmla="*/ 73548 w 166820"/>
                  <a:gd name="connsiteY0" fmla="*/ 0 h 94051"/>
                  <a:gd name="connsiteX1" fmla="*/ 83468 w 166820"/>
                  <a:gd name="connsiteY1" fmla="*/ 7137 h 94051"/>
                  <a:gd name="connsiteX2" fmla="*/ 108993 w 166820"/>
                  <a:gd name="connsiteY2" fmla="*/ 28429 h 94051"/>
                  <a:gd name="connsiteX3" fmla="*/ 146374 w 166820"/>
                  <a:gd name="connsiteY3" fmla="*/ 60487 h 94051"/>
                  <a:gd name="connsiteX4" fmla="*/ 157020 w 166820"/>
                  <a:gd name="connsiteY4" fmla="*/ 69802 h 94051"/>
                  <a:gd name="connsiteX5" fmla="*/ 166819 w 166820"/>
                  <a:gd name="connsiteY5" fmla="*/ 83593 h 94051"/>
                  <a:gd name="connsiteX6" fmla="*/ 161012 w 166820"/>
                  <a:gd name="connsiteY6" fmla="*/ 92545 h 94051"/>
                  <a:gd name="connsiteX7" fmla="*/ 151939 w 166820"/>
                  <a:gd name="connsiteY7" fmla="*/ 93997 h 94051"/>
                  <a:gd name="connsiteX8" fmla="*/ 135729 w 166820"/>
                  <a:gd name="connsiteY8" fmla="*/ 90731 h 94051"/>
                  <a:gd name="connsiteX9" fmla="*/ 81653 w 166820"/>
                  <a:gd name="connsiteY9" fmla="*/ 63391 h 94051"/>
                  <a:gd name="connsiteX10" fmla="*/ 57458 w 166820"/>
                  <a:gd name="connsiteY10" fmla="*/ 55406 h 94051"/>
                  <a:gd name="connsiteX11" fmla="*/ 34836 w 166820"/>
                  <a:gd name="connsiteY11" fmla="*/ 53955 h 94051"/>
                  <a:gd name="connsiteX12" fmla="*/ 3988 w 166820"/>
                  <a:gd name="connsiteY12" fmla="*/ 40647 h 94051"/>
                  <a:gd name="connsiteX13" fmla="*/ 238 w 166820"/>
                  <a:gd name="connsiteY13" fmla="*/ 28550 h 94051"/>
                  <a:gd name="connsiteX14" fmla="*/ 5923 w 166820"/>
                  <a:gd name="connsiteY14" fmla="*/ 38712 h 94051"/>
                  <a:gd name="connsiteX15" fmla="*/ 34957 w 166820"/>
                  <a:gd name="connsiteY15" fmla="*/ 49115 h 94051"/>
                  <a:gd name="connsiteX16" fmla="*/ 58184 w 166820"/>
                  <a:gd name="connsiteY16" fmla="*/ 49841 h 94051"/>
                  <a:gd name="connsiteX17" fmla="*/ 84073 w 166820"/>
                  <a:gd name="connsiteY17" fmla="*/ 57705 h 94051"/>
                  <a:gd name="connsiteX18" fmla="*/ 137543 w 166820"/>
                  <a:gd name="connsiteY18" fmla="*/ 84440 h 94051"/>
                  <a:gd name="connsiteX19" fmla="*/ 152181 w 166820"/>
                  <a:gd name="connsiteY19" fmla="*/ 87343 h 94051"/>
                  <a:gd name="connsiteX20" fmla="*/ 160407 w 166820"/>
                  <a:gd name="connsiteY20" fmla="*/ 83593 h 94051"/>
                  <a:gd name="connsiteX21" fmla="*/ 152907 w 166820"/>
                  <a:gd name="connsiteY21" fmla="*/ 74157 h 94051"/>
                  <a:gd name="connsiteX22" fmla="*/ 142261 w 166820"/>
                  <a:gd name="connsiteY22" fmla="*/ 64721 h 94051"/>
                  <a:gd name="connsiteX23" fmla="*/ 105969 w 166820"/>
                  <a:gd name="connsiteY23" fmla="*/ 31574 h 94051"/>
                  <a:gd name="connsiteX24" fmla="*/ 81774 w 166820"/>
                  <a:gd name="connsiteY24" fmla="*/ 8831 h 94051"/>
                  <a:gd name="connsiteX25" fmla="*/ 73548 w 166820"/>
                  <a:gd name="connsiteY25" fmla="*/ 0 h 9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820" h="94051">
                    <a:moveTo>
                      <a:pt x="73548" y="0"/>
                    </a:moveTo>
                    <a:cubicBezTo>
                      <a:pt x="77093" y="2020"/>
                      <a:pt x="80419" y="4416"/>
                      <a:pt x="83468" y="7137"/>
                    </a:cubicBezTo>
                    <a:cubicBezTo>
                      <a:pt x="89516" y="12097"/>
                      <a:pt x="98348" y="19235"/>
                      <a:pt x="108993" y="28429"/>
                    </a:cubicBezTo>
                    <a:lnTo>
                      <a:pt x="146374" y="60487"/>
                    </a:lnTo>
                    <a:lnTo>
                      <a:pt x="157020" y="69802"/>
                    </a:lnTo>
                    <a:cubicBezTo>
                      <a:pt x="160286" y="73069"/>
                      <a:pt x="165851" y="75851"/>
                      <a:pt x="166819" y="83593"/>
                    </a:cubicBezTo>
                    <a:cubicBezTo>
                      <a:pt x="166880" y="87476"/>
                      <a:pt x="164593" y="91021"/>
                      <a:pt x="161012" y="92545"/>
                    </a:cubicBezTo>
                    <a:cubicBezTo>
                      <a:pt x="158145" y="93731"/>
                      <a:pt x="155036" y="94227"/>
                      <a:pt x="151939" y="93997"/>
                    </a:cubicBezTo>
                    <a:cubicBezTo>
                      <a:pt x="146423" y="93574"/>
                      <a:pt x="140979" y="92473"/>
                      <a:pt x="135729" y="90731"/>
                    </a:cubicBezTo>
                    <a:cubicBezTo>
                      <a:pt x="117087" y="82892"/>
                      <a:pt x="99013" y="73758"/>
                      <a:pt x="81653" y="63391"/>
                    </a:cubicBezTo>
                    <a:cubicBezTo>
                      <a:pt x="74044" y="59495"/>
                      <a:pt x="65890" y="56797"/>
                      <a:pt x="57458" y="55406"/>
                    </a:cubicBezTo>
                    <a:cubicBezTo>
                      <a:pt x="49595" y="54196"/>
                      <a:pt x="41853" y="54438"/>
                      <a:pt x="34836" y="53955"/>
                    </a:cubicBezTo>
                    <a:cubicBezTo>
                      <a:pt x="23089" y="54293"/>
                      <a:pt x="11803" y="49418"/>
                      <a:pt x="3988" y="40647"/>
                    </a:cubicBezTo>
                    <a:cubicBezTo>
                      <a:pt x="-972" y="33752"/>
                      <a:pt x="-5" y="28550"/>
                      <a:pt x="238" y="28550"/>
                    </a:cubicBezTo>
                    <a:cubicBezTo>
                      <a:pt x="1556" y="32228"/>
                      <a:pt x="3479" y="35663"/>
                      <a:pt x="5923" y="38712"/>
                    </a:cubicBezTo>
                    <a:cubicBezTo>
                      <a:pt x="13690" y="46140"/>
                      <a:pt x="24239" y="49926"/>
                      <a:pt x="34957" y="49115"/>
                    </a:cubicBezTo>
                    <a:cubicBezTo>
                      <a:pt x="42712" y="48958"/>
                      <a:pt x="50454" y="49200"/>
                      <a:pt x="58184" y="49841"/>
                    </a:cubicBezTo>
                    <a:cubicBezTo>
                      <a:pt x="67160" y="51136"/>
                      <a:pt x="75895" y="53785"/>
                      <a:pt x="84073" y="57705"/>
                    </a:cubicBezTo>
                    <a:cubicBezTo>
                      <a:pt x="101336" y="67697"/>
                      <a:pt x="119191" y="76625"/>
                      <a:pt x="137543" y="84440"/>
                    </a:cubicBezTo>
                    <a:cubicBezTo>
                      <a:pt x="142310" y="85916"/>
                      <a:pt x="147209" y="86896"/>
                      <a:pt x="152181" y="87343"/>
                    </a:cubicBezTo>
                    <a:cubicBezTo>
                      <a:pt x="156899" y="87343"/>
                      <a:pt x="160891" y="86013"/>
                      <a:pt x="160407" y="83593"/>
                    </a:cubicBezTo>
                    <a:cubicBezTo>
                      <a:pt x="159923" y="81174"/>
                      <a:pt x="156536" y="77303"/>
                      <a:pt x="152907" y="74157"/>
                    </a:cubicBezTo>
                    <a:lnTo>
                      <a:pt x="142261" y="64721"/>
                    </a:lnTo>
                    <a:lnTo>
                      <a:pt x="105969" y="31574"/>
                    </a:lnTo>
                    <a:lnTo>
                      <a:pt x="81774" y="8831"/>
                    </a:lnTo>
                    <a:cubicBezTo>
                      <a:pt x="76088" y="3508"/>
                      <a:pt x="73185" y="363"/>
                      <a:pt x="73548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98BD319-C903-4D56-861B-97F022B94AE5}"/>
                  </a:ext>
                </a:extLst>
              </p:cNvPr>
              <p:cNvSpPr/>
              <p:nvPr/>
            </p:nvSpPr>
            <p:spPr>
              <a:xfrm>
                <a:off x="10657546" y="2340700"/>
                <a:ext cx="104171" cy="88178"/>
              </a:xfrm>
              <a:custGeom>
                <a:avLst/>
                <a:gdLst>
                  <a:gd name="connsiteX0" fmla="*/ 6 w 104171"/>
                  <a:gd name="connsiteY0" fmla="*/ 4878 h 88178"/>
                  <a:gd name="connsiteX1" fmla="*/ 21297 w 104171"/>
                  <a:gd name="connsiteY1" fmla="*/ 4878 h 88178"/>
                  <a:gd name="connsiteX2" fmla="*/ 39806 w 104171"/>
                  <a:gd name="connsiteY2" fmla="*/ 16976 h 88178"/>
                  <a:gd name="connsiteX3" fmla="*/ 53113 w 104171"/>
                  <a:gd name="connsiteY3" fmla="*/ 42259 h 88178"/>
                  <a:gd name="connsiteX4" fmla="*/ 65211 w 104171"/>
                  <a:gd name="connsiteY4" fmla="*/ 69116 h 88178"/>
                  <a:gd name="connsiteX5" fmla="*/ 82873 w 104171"/>
                  <a:gd name="connsiteY5" fmla="*/ 86173 h 88178"/>
                  <a:gd name="connsiteX6" fmla="*/ 99447 w 104171"/>
                  <a:gd name="connsiteY6" fmla="*/ 86173 h 88178"/>
                  <a:gd name="connsiteX7" fmla="*/ 104164 w 104171"/>
                  <a:gd name="connsiteY7" fmla="*/ 82423 h 88178"/>
                  <a:gd name="connsiteX8" fmla="*/ 98841 w 104171"/>
                  <a:gd name="connsiteY8" fmla="*/ 84721 h 88178"/>
                  <a:gd name="connsiteX9" fmla="*/ 84204 w 104171"/>
                  <a:gd name="connsiteY9" fmla="*/ 83269 h 88178"/>
                  <a:gd name="connsiteX10" fmla="*/ 68477 w 104171"/>
                  <a:gd name="connsiteY10" fmla="*/ 66817 h 88178"/>
                  <a:gd name="connsiteX11" fmla="*/ 56380 w 104171"/>
                  <a:gd name="connsiteY11" fmla="*/ 40324 h 88178"/>
                  <a:gd name="connsiteX12" fmla="*/ 42104 w 104171"/>
                  <a:gd name="connsiteY12" fmla="*/ 14193 h 88178"/>
                  <a:gd name="connsiteX13" fmla="*/ 21418 w 104171"/>
                  <a:gd name="connsiteY13" fmla="*/ 1007 h 88178"/>
                  <a:gd name="connsiteX14" fmla="*/ 4845 w 104171"/>
                  <a:gd name="connsiteY14" fmla="*/ 1007 h 88178"/>
                  <a:gd name="connsiteX15" fmla="*/ 6 w 104171"/>
                  <a:gd name="connsiteY15" fmla="*/ 4878 h 88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171" h="88178">
                    <a:moveTo>
                      <a:pt x="6" y="4878"/>
                    </a:moveTo>
                    <a:cubicBezTo>
                      <a:pt x="6998" y="3197"/>
                      <a:pt x="14305" y="3197"/>
                      <a:pt x="21297" y="4878"/>
                    </a:cubicBezTo>
                    <a:cubicBezTo>
                      <a:pt x="28604" y="6814"/>
                      <a:pt x="35100" y="11060"/>
                      <a:pt x="39806" y="16976"/>
                    </a:cubicBezTo>
                    <a:cubicBezTo>
                      <a:pt x="45577" y="24633"/>
                      <a:pt x="50065" y="33174"/>
                      <a:pt x="53113" y="42259"/>
                    </a:cubicBezTo>
                    <a:cubicBezTo>
                      <a:pt x="56246" y="51586"/>
                      <a:pt x="60299" y="60587"/>
                      <a:pt x="65211" y="69116"/>
                    </a:cubicBezTo>
                    <a:cubicBezTo>
                      <a:pt x="69493" y="76265"/>
                      <a:pt x="75578" y="82144"/>
                      <a:pt x="82873" y="86173"/>
                    </a:cubicBezTo>
                    <a:cubicBezTo>
                      <a:pt x="88075" y="88846"/>
                      <a:pt x="94245" y="88846"/>
                      <a:pt x="99447" y="86173"/>
                    </a:cubicBezTo>
                    <a:cubicBezTo>
                      <a:pt x="102954" y="84358"/>
                      <a:pt x="104285" y="82544"/>
                      <a:pt x="104164" y="82423"/>
                    </a:cubicBezTo>
                    <a:cubicBezTo>
                      <a:pt x="104044" y="82302"/>
                      <a:pt x="102229" y="83391"/>
                      <a:pt x="98841" y="84721"/>
                    </a:cubicBezTo>
                    <a:cubicBezTo>
                      <a:pt x="93979" y="86342"/>
                      <a:pt x="88656" y="85810"/>
                      <a:pt x="84204" y="83269"/>
                    </a:cubicBezTo>
                    <a:cubicBezTo>
                      <a:pt x="77695" y="79156"/>
                      <a:pt x="72288" y="73507"/>
                      <a:pt x="68477" y="66817"/>
                    </a:cubicBezTo>
                    <a:cubicBezTo>
                      <a:pt x="63614" y="58385"/>
                      <a:pt x="59561" y="49518"/>
                      <a:pt x="56380" y="40324"/>
                    </a:cubicBezTo>
                    <a:cubicBezTo>
                      <a:pt x="53125" y="30876"/>
                      <a:pt x="48299" y="22045"/>
                      <a:pt x="42104" y="14193"/>
                    </a:cubicBezTo>
                    <a:cubicBezTo>
                      <a:pt x="36867" y="7624"/>
                      <a:pt x="29584" y="2991"/>
                      <a:pt x="21418" y="1007"/>
                    </a:cubicBezTo>
                    <a:cubicBezTo>
                      <a:pt x="15974" y="-336"/>
                      <a:pt x="10289" y="-336"/>
                      <a:pt x="4845" y="1007"/>
                    </a:cubicBezTo>
                    <a:cubicBezTo>
                      <a:pt x="1699" y="3427"/>
                      <a:pt x="-115" y="4636"/>
                      <a:pt x="6" y="4878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1A5A1F8-8CCC-4FFF-AF58-D5A1310562CF}"/>
                  </a:ext>
                </a:extLst>
              </p:cNvPr>
              <p:cNvSpPr/>
              <p:nvPr/>
            </p:nvSpPr>
            <p:spPr>
              <a:xfrm>
                <a:off x="10646059" y="2252549"/>
                <a:ext cx="132950" cy="47905"/>
              </a:xfrm>
              <a:custGeom>
                <a:avLst/>
                <a:gdLst>
                  <a:gd name="connsiteX0" fmla="*/ 132951 w 132950"/>
                  <a:gd name="connsiteY0" fmla="*/ 0 h 47905"/>
                  <a:gd name="connsiteX1" fmla="*/ 113232 w 132950"/>
                  <a:gd name="connsiteY1" fmla="*/ 6654 h 47905"/>
                  <a:gd name="connsiteX2" fmla="*/ 66294 w 132950"/>
                  <a:gd name="connsiteY2" fmla="*/ 23953 h 47905"/>
                  <a:gd name="connsiteX3" fmla="*/ 19356 w 132950"/>
                  <a:gd name="connsiteY3" fmla="*/ 40526 h 47905"/>
                  <a:gd name="connsiteX4" fmla="*/ 0 w 132950"/>
                  <a:gd name="connsiteY4" fmla="*/ 47906 h 47905"/>
                  <a:gd name="connsiteX5" fmla="*/ 20324 w 132950"/>
                  <a:gd name="connsiteY5" fmla="*/ 43309 h 47905"/>
                  <a:gd name="connsiteX6" fmla="*/ 67987 w 132950"/>
                  <a:gd name="connsiteY6" fmla="*/ 27824 h 47905"/>
                  <a:gd name="connsiteX7" fmla="*/ 114684 w 132950"/>
                  <a:gd name="connsiteY7" fmla="*/ 9436 h 47905"/>
                  <a:gd name="connsiteX8" fmla="*/ 132951 w 132950"/>
                  <a:gd name="connsiteY8" fmla="*/ 0 h 4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950" h="47905">
                    <a:moveTo>
                      <a:pt x="132951" y="0"/>
                    </a:moveTo>
                    <a:cubicBezTo>
                      <a:pt x="126176" y="1573"/>
                      <a:pt x="119571" y="3799"/>
                      <a:pt x="113232" y="6654"/>
                    </a:cubicBezTo>
                    <a:lnTo>
                      <a:pt x="66294" y="23953"/>
                    </a:lnTo>
                    <a:lnTo>
                      <a:pt x="19356" y="40526"/>
                    </a:lnTo>
                    <a:cubicBezTo>
                      <a:pt x="12666" y="42317"/>
                      <a:pt x="6182" y="44785"/>
                      <a:pt x="0" y="47906"/>
                    </a:cubicBezTo>
                    <a:cubicBezTo>
                      <a:pt x="6920" y="47107"/>
                      <a:pt x="13731" y="45571"/>
                      <a:pt x="20324" y="43309"/>
                    </a:cubicBezTo>
                    <a:cubicBezTo>
                      <a:pt x="32421" y="39801"/>
                      <a:pt x="49599" y="34478"/>
                      <a:pt x="67987" y="27824"/>
                    </a:cubicBezTo>
                    <a:cubicBezTo>
                      <a:pt x="86376" y="21170"/>
                      <a:pt x="102949" y="14638"/>
                      <a:pt x="114684" y="9436"/>
                    </a:cubicBezTo>
                    <a:cubicBezTo>
                      <a:pt x="121107" y="6992"/>
                      <a:pt x="127241" y="3823"/>
                      <a:pt x="132951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BCC6E162-136F-46AF-BF42-15365C52BFF4}"/>
                  </a:ext>
                </a:extLst>
              </p:cNvPr>
              <p:cNvSpPr/>
              <p:nvPr/>
            </p:nvSpPr>
            <p:spPr>
              <a:xfrm>
                <a:off x="10616077" y="2375678"/>
                <a:ext cx="72323" cy="72826"/>
              </a:xfrm>
              <a:custGeom>
                <a:avLst/>
                <a:gdLst>
                  <a:gd name="connsiteX0" fmla="*/ 27200 w 72323"/>
                  <a:gd name="connsiteY0" fmla="*/ 23 h 72826"/>
                  <a:gd name="connsiteX1" fmla="*/ 31434 w 72323"/>
                  <a:gd name="connsiteY1" fmla="*/ 4983 h 72826"/>
                  <a:gd name="connsiteX2" fmla="*/ 37604 w 72323"/>
                  <a:gd name="connsiteY2" fmla="*/ 19863 h 72826"/>
                  <a:gd name="connsiteX3" fmla="*/ 31192 w 72323"/>
                  <a:gd name="connsiteY3" fmla="*/ 27847 h 72826"/>
                  <a:gd name="connsiteX4" fmla="*/ 18127 w 72323"/>
                  <a:gd name="connsiteY4" fmla="*/ 31476 h 72826"/>
                  <a:gd name="connsiteX5" fmla="*/ 3489 w 72323"/>
                  <a:gd name="connsiteY5" fmla="*/ 39219 h 72826"/>
                  <a:gd name="connsiteX6" fmla="*/ 1070 w 72323"/>
                  <a:gd name="connsiteY6" fmla="*/ 57002 h 72826"/>
                  <a:gd name="connsiteX7" fmla="*/ 13167 w 72323"/>
                  <a:gd name="connsiteY7" fmla="*/ 70067 h 72826"/>
                  <a:gd name="connsiteX8" fmla="*/ 29378 w 72323"/>
                  <a:gd name="connsiteY8" fmla="*/ 72486 h 72826"/>
                  <a:gd name="connsiteX9" fmla="*/ 54419 w 72323"/>
                  <a:gd name="connsiteY9" fmla="*/ 63172 h 72826"/>
                  <a:gd name="connsiteX10" fmla="*/ 68936 w 72323"/>
                  <a:gd name="connsiteY10" fmla="*/ 52405 h 72826"/>
                  <a:gd name="connsiteX11" fmla="*/ 72323 w 72323"/>
                  <a:gd name="connsiteY11" fmla="*/ 46719 h 72826"/>
                  <a:gd name="connsiteX12" fmla="*/ 67726 w 72323"/>
                  <a:gd name="connsiteY12" fmla="*/ 51195 h 72826"/>
                  <a:gd name="connsiteX13" fmla="*/ 53088 w 72323"/>
                  <a:gd name="connsiteY13" fmla="*/ 60510 h 72826"/>
                  <a:gd name="connsiteX14" fmla="*/ 28894 w 72323"/>
                  <a:gd name="connsiteY14" fmla="*/ 68736 h 72826"/>
                  <a:gd name="connsiteX15" fmla="*/ 4699 w 72323"/>
                  <a:gd name="connsiteY15" fmla="*/ 55792 h 72826"/>
                  <a:gd name="connsiteX16" fmla="*/ 6393 w 72323"/>
                  <a:gd name="connsiteY16" fmla="*/ 41638 h 72826"/>
                  <a:gd name="connsiteX17" fmla="*/ 18490 w 72323"/>
                  <a:gd name="connsiteY17" fmla="*/ 35226 h 72826"/>
                  <a:gd name="connsiteX18" fmla="*/ 32281 w 72323"/>
                  <a:gd name="connsiteY18" fmla="*/ 30871 h 72826"/>
                  <a:gd name="connsiteX19" fmla="*/ 40023 w 72323"/>
                  <a:gd name="connsiteY19" fmla="*/ 20226 h 72826"/>
                  <a:gd name="connsiteX20" fmla="*/ 32160 w 72323"/>
                  <a:gd name="connsiteY20" fmla="*/ 3773 h 72826"/>
                  <a:gd name="connsiteX21" fmla="*/ 27200 w 72323"/>
                  <a:gd name="connsiteY21" fmla="*/ 23 h 72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2323" h="72826">
                    <a:moveTo>
                      <a:pt x="27200" y="23"/>
                    </a:moveTo>
                    <a:cubicBezTo>
                      <a:pt x="27200" y="23"/>
                      <a:pt x="28652" y="1958"/>
                      <a:pt x="31434" y="4983"/>
                    </a:cubicBezTo>
                    <a:cubicBezTo>
                      <a:pt x="35571" y="8806"/>
                      <a:pt x="37822" y="14237"/>
                      <a:pt x="37604" y="19863"/>
                    </a:cubicBezTo>
                    <a:cubicBezTo>
                      <a:pt x="37035" y="23480"/>
                      <a:pt x="34592" y="26516"/>
                      <a:pt x="31192" y="27847"/>
                    </a:cubicBezTo>
                    <a:cubicBezTo>
                      <a:pt x="26994" y="29565"/>
                      <a:pt x="22603" y="30787"/>
                      <a:pt x="18127" y="31476"/>
                    </a:cubicBezTo>
                    <a:cubicBezTo>
                      <a:pt x="12453" y="32166"/>
                      <a:pt x="7239" y="34912"/>
                      <a:pt x="3489" y="39219"/>
                    </a:cubicBezTo>
                    <a:cubicBezTo>
                      <a:pt x="-68" y="44433"/>
                      <a:pt x="-963" y="51026"/>
                      <a:pt x="1070" y="57002"/>
                    </a:cubicBezTo>
                    <a:cubicBezTo>
                      <a:pt x="3138" y="62833"/>
                      <a:pt x="7505" y="67563"/>
                      <a:pt x="13167" y="70067"/>
                    </a:cubicBezTo>
                    <a:cubicBezTo>
                      <a:pt x="18199" y="72523"/>
                      <a:pt x="23849" y="73370"/>
                      <a:pt x="29378" y="72486"/>
                    </a:cubicBezTo>
                    <a:cubicBezTo>
                      <a:pt x="38136" y="70611"/>
                      <a:pt x="46568" y="67478"/>
                      <a:pt x="54419" y="63172"/>
                    </a:cubicBezTo>
                    <a:cubicBezTo>
                      <a:pt x="59839" y="60437"/>
                      <a:pt x="64738" y="56796"/>
                      <a:pt x="68936" y="52405"/>
                    </a:cubicBezTo>
                    <a:cubicBezTo>
                      <a:pt x="70509" y="50808"/>
                      <a:pt x="71670" y="48860"/>
                      <a:pt x="72323" y="46719"/>
                    </a:cubicBezTo>
                    <a:cubicBezTo>
                      <a:pt x="72323" y="46719"/>
                      <a:pt x="70751" y="48534"/>
                      <a:pt x="67726" y="51195"/>
                    </a:cubicBezTo>
                    <a:cubicBezTo>
                      <a:pt x="63323" y="54982"/>
                      <a:pt x="58387" y="58127"/>
                      <a:pt x="53088" y="60510"/>
                    </a:cubicBezTo>
                    <a:cubicBezTo>
                      <a:pt x="45431" y="64321"/>
                      <a:pt x="37289" y="67091"/>
                      <a:pt x="28894" y="68736"/>
                    </a:cubicBezTo>
                    <a:cubicBezTo>
                      <a:pt x="18816" y="70502"/>
                      <a:pt x="8824" y="65156"/>
                      <a:pt x="4699" y="55792"/>
                    </a:cubicBezTo>
                    <a:cubicBezTo>
                      <a:pt x="3029" y="51062"/>
                      <a:pt x="3658" y="45836"/>
                      <a:pt x="6393" y="41638"/>
                    </a:cubicBezTo>
                    <a:cubicBezTo>
                      <a:pt x="9514" y="38106"/>
                      <a:pt x="13820" y="35831"/>
                      <a:pt x="18490" y="35226"/>
                    </a:cubicBezTo>
                    <a:cubicBezTo>
                      <a:pt x="23244" y="34343"/>
                      <a:pt x="27878" y="32879"/>
                      <a:pt x="32281" y="30871"/>
                    </a:cubicBezTo>
                    <a:cubicBezTo>
                      <a:pt x="36515" y="28875"/>
                      <a:pt x="39430" y="24859"/>
                      <a:pt x="40023" y="20226"/>
                    </a:cubicBezTo>
                    <a:cubicBezTo>
                      <a:pt x="40096" y="13814"/>
                      <a:pt x="37192" y="7741"/>
                      <a:pt x="32160" y="3773"/>
                    </a:cubicBezTo>
                    <a:cubicBezTo>
                      <a:pt x="29378" y="1475"/>
                      <a:pt x="27321" y="-219"/>
                      <a:pt x="27200" y="23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C6F0E68-7427-4D2C-8C6F-7BC8297C32ED}"/>
                  </a:ext>
                </a:extLst>
              </p:cNvPr>
              <p:cNvSpPr/>
              <p:nvPr/>
            </p:nvSpPr>
            <p:spPr>
              <a:xfrm>
                <a:off x="10620235" y="2418283"/>
                <a:ext cx="75076" cy="64406"/>
              </a:xfrm>
              <a:custGeom>
                <a:avLst/>
                <a:gdLst>
                  <a:gd name="connsiteX0" fmla="*/ 11428 w 75076"/>
                  <a:gd name="connsiteY0" fmla="*/ 24800 h 64406"/>
                  <a:gd name="connsiteX1" fmla="*/ 6105 w 75076"/>
                  <a:gd name="connsiteY1" fmla="*/ 27340 h 64406"/>
                  <a:gd name="connsiteX2" fmla="*/ 56 w 75076"/>
                  <a:gd name="connsiteY2" fmla="*/ 42341 h 64406"/>
                  <a:gd name="connsiteX3" fmla="*/ 14452 w 75076"/>
                  <a:gd name="connsiteY3" fmla="*/ 61576 h 64406"/>
                  <a:gd name="connsiteX4" fmla="*/ 43728 w 75076"/>
                  <a:gd name="connsiteY4" fmla="*/ 61576 h 64406"/>
                  <a:gd name="connsiteX5" fmla="*/ 67076 w 75076"/>
                  <a:gd name="connsiteY5" fmla="*/ 43793 h 64406"/>
                  <a:gd name="connsiteX6" fmla="*/ 74939 w 75076"/>
                  <a:gd name="connsiteY6" fmla="*/ 21292 h 64406"/>
                  <a:gd name="connsiteX7" fmla="*/ 73125 w 75076"/>
                  <a:gd name="connsiteY7" fmla="*/ 5323 h 64406"/>
                  <a:gd name="connsiteX8" fmla="*/ 70705 w 75076"/>
                  <a:gd name="connsiteY8" fmla="*/ 0 h 64406"/>
                  <a:gd name="connsiteX9" fmla="*/ 72036 w 75076"/>
                  <a:gd name="connsiteY9" fmla="*/ 20929 h 64406"/>
                  <a:gd name="connsiteX10" fmla="*/ 42397 w 75076"/>
                  <a:gd name="connsiteY10" fmla="*/ 57221 h 64406"/>
                  <a:gd name="connsiteX11" fmla="*/ 16025 w 75076"/>
                  <a:gd name="connsiteY11" fmla="*/ 57221 h 64406"/>
                  <a:gd name="connsiteX12" fmla="*/ 2960 w 75076"/>
                  <a:gd name="connsiteY12" fmla="*/ 41252 h 64406"/>
                  <a:gd name="connsiteX13" fmla="*/ 7194 w 75076"/>
                  <a:gd name="connsiteY13" fmla="*/ 27703 h 64406"/>
                  <a:gd name="connsiteX14" fmla="*/ 11428 w 75076"/>
                  <a:gd name="connsiteY14" fmla="*/ 24800 h 64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5076" h="64406">
                    <a:moveTo>
                      <a:pt x="11428" y="24800"/>
                    </a:moveTo>
                    <a:cubicBezTo>
                      <a:pt x="11428" y="24800"/>
                      <a:pt x="9129" y="24800"/>
                      <a:pt x="6105" y="27340"/>
                    </a:cubicBezTo>
                    <a:cubicBezTo>
                      <a:pt x="1847" y="31115"/>
                      <a:pt x="-391" y="36667"/>
                      <a:pt x="56" y="42341"/>
                    </a:cubicBezTo>
                    <a:cubicBezTo>
                      <a:pt x="1109" y="50845"/>
                      <a:pt x="6589" y="58164"/>
                      <a:pt x="14452" y="61576"/>
                    </a:cubicBezTo>
                    <a:cubicBezTo>
                      <a:pt x="23852" y="65350"/>
                      <a:pt x="34328" y="65350"/>
                      <a:pt x="43728" y="61576"/>
                    </a:cubicBezTo>
                    <a:cubicBezTo>
                      <a:pt x="53200" y="58261"/>
                      <a:pt x="61366" y="52043"/>
                      <a:pt x="67076" y="43793"/>
                    </a:cubicBezTo>
                    <a:cubicBezTo>
                      <a:pt x="71649" y="37127"/>
                      <a:pt x="74371" y="29360"/>
                      <a:pt x="74939" y="21292"/>
                    </a:cubicBezTo>
                    <a:cubicBezTo>
                      <a:pt x="75375" y="15896"/>
                      <a:pt x="74770" y="10477"/>
                      <a:pt x="73125" y="5323"/>
                    </a:cubicBezTo>
                    <a:cubicBezTo>
                      <a:pt x="72726" y="3387"/>
                      <a:pt x="71903" y="1573"/>
                      <a:pt x="70705" y="0"/>
                    </a:cubicBezTo>
                    <a:cubicBezTo>
                      <a:pt x="72024" y="6896"/>
                      <a:pt x="72472" y="13924"/>
                      <a:pt x="72036" y="20929"/>
                    </a:cubicBezTo>
                    <a:cubicBezTo>
                      <a:pt x="69786" y="37647"/>
                      <a:pt x="58330" y="51668"/>
                      <a:pt x="42397" y="57221"/>
                    </a:cubicBezTo>
                    <a:cubicBezTo>
                      <a:pt x="33917" y="60523"/>
                      <a:pt x="24505" y="60523"/>
                      <a:pt x="16025" y="57221"/>
                    </a:cubicBezTo>
                    <a:cubicBezTo>
                      <a:pt x="9190" y="54523"/>
                      <a:pt x="4254" y="48487"/>
                      <a:pt x="2960" y="41252"/>
                    </a:cubicBezTo>
                    <a:cubicBezTo>
                      <a:pt x="2355" y="36341"/>
                      <a:pt x="3891" y="31393"/>
                      <a:pt x="7194" y="27703"/>
                    </a:cubicBezTo>
                    <a:cubicBezTo>
                      <a:pt x="9613" y="25888"/>
                      <a:pt x="11670" y="25163"/>
                      <a:pt x="11428" y="24800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352B1A2-97CB-40D0-9CF4-E75AABDCF3AE}"/>
                  </a:ext>
                </a:extLst>
              </p:cNvPr>
              <p:cNvSpPr/>
              <p:nvPr/>
            </p:nvSpPr>
            <p:spPr>
              <a:xfrm>
                <a:off x="10512020" y="2335053"/>
                <a:ext cx="52502" cy="63635"/>
              </a:xfrm>
              <a:custGeom>
                <a:avLst/>
                <a:gdLst>
                  <a:gd name="connsiteX0" fmla="*/ 29760 w 52502"/>
                  <a:gd name="connsiteY0" fmla="*/ 63632 h 63635"/>
                  <a:gd name="connsiteX1" fmla="*/ 26251 w 52502"/>
                  <a:gd name="connsiteY1" fmla="*/ 54196 h 63635"/>
                  <a:gd name="connsiteX2" fmla="*/ 6532 w 52502"/>
                  <a:gd name="connsiteY2" fmla="*/ 38107 h 63635"/>
                  <a:gd name="connsiteX3" fmla="*/ 6532 w 52502"/>
                  <a:gd name="connsiteY3" fmla="*/ 41736 h 63635"/>
                  <a:gd name="connsiteX4" fmla="*/ 18630 w 52502"/>
                  <a:gd name="connsiteY4" fmla="*/ 34962 h 63635"/>
                  <a:gd name="connsiteX5" fmla="*/ 52503 w 52502"/>
                  <a:gd name="connsiteY5" fmla="*/ 0 h 63635"/>
                  <a:gd name="connsiteX6" fmla="*/ 16210 w 52502"/>
                  <a:gd name="connsiteY6" fmla="*/ 31453 h 63635"/>
                  <a:gd name="connsiteX7" fmla="*/ 4113 w 52502"/>
                  <a:gd name="connsiteY7" fmla="*/ 38228 h 63635"/>
                  <a:gd name="connsiteX8" fmla="*/ 0 w 52502"/>
                  <a:gd name="connsiteY8" fmla="*/ 40405 h 63635"/>
                  <a:gd name="connsiteX9" fmla="*/ 4355 w 52502"/>
                  <a:gd name="connsiteY9" fmla="*/ 41857 h 63635"/>
                  <a:gd name="connsiteX10" fmla="*/ 23348 w 52502"/>
                  <a:gd name="connsiteY10" fmla="*/ 55648 h 63635"/>
                  <a:gd name="connsiteX11" fmla="*/ 29760 w 52502"/>
                  <a:gd name="connsiteY11" fmla="*/ 63632 h 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502" h="63635">
                    <a:moveTo>
                      <a:pt x="29760" y="63632"/>
                    </a:moveTo>
                    <a:cubicBezTo>
                      <a:pt x="29760" y="63632"/>
                      <a:pt x="29760" y="59761"/>
                      <a:pt x="26251" y="54196"/>
                    </a:cubicBezTo>
                    <a:cubicBezTo>
                      <a:pt x="21618" y="46817"/>
                      <a:pt x="14698" y="41155"/>
                      <a:pt x="6532" y="38107"/>
                    </a:cubicBezTo>
                    <a:lnTo>
                      <a:pt x="6532" y="41736"/>
                    </a:lnTo>
                    <a:cubicBezTo>
                      <a:pt x="10718" y="39764"/>
                      <a:pt x="14759" y="37502"/>
                      <a:pt x="18630" y="34962"/>
                    </a:cubicBezTo>
                    <a:cubicBezTo>
                      <a:pt x="32941" y="26663"/>
                      <a:pt x="44664" y="14565"/>
                      <a:pt x="52503" y="0"/>
                    </a:cubicBezTo>
                    <a:cubicBezTo>
                      <a:pt x="41542" y="11722"/>
                      <a:pt x="29372" y="22259"/>
                      <a:pt x="16210" y="31453"/>
                    </a:cubicBezTo>
                    <a:cubicBezTo>
                      <a:pt x="12097" y="33994"/>
                      <a:pt x="8105" y="36292"/>
                      <a:pt x="4113" y="38228"/>
                    </a:cubicBezTo>
                    <a:lnTo>
                      <a:pt x="0" y="40405"/>
                    </a:lnTo>
                    <a:lnTo>
                      <a:pt x="4355" y="41857"/>
                    </a:lnTo>
                    <a:cubicBezTo>
                      <a:pt x="11880" y="44518"/>
                      <a:pt x="18485" y="49309"/>
                      <a:pt x="23348" y="55648"/>
                    </a:cubicBezTo>
                    <a:cubicBezTo>
                      <a:pt x="27824" y="60366"/>
                      <a:pt x="29155" y="63753"/>
                      <a:pt x="29760" y="63632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FB3B0A7-71BB-4297-9123-18EEC1CF2E8F}"/>
                  </a:ext>
                </a:extLst>
              </p:cNvPr>
              <p:cNvSpPr/>
              <p:nvPr/>
            </p:nvSpPr>
            <p:spPr>
              <a:xfrm>
                <a:off x="10702843" y="2340803"/>
                <a:ext cx="7431" cy="32030"/>
              </a:xfrm>
              <a:custGeom>
                <a:avLst/>
                <a:gdLst>
                  <a:gd name="connsiteX0" fmla="*/ 7211 w 7431"/>
                  <a:gd name="connsiteY0" fmla="*/ 57 h 32030"/>
                  <a:gd name="connsiteX1" fmla="*/ 74 w 7431"/>
                  <a:gd name="connsiteY1" fmla="*/ 15662 h 32030"/>
                  <a:gd name="connsiteX2" fmla="*/ 5155 w 7431"/>
                  <a:gd name="connsiteY2" fmla="*/ 31994 h 32030"/>
                  <a:gd name="connsiteX3" fmla="*/ 4308 w 7431"/>
                  <a:gd name="connsiteY3" fmla="*/ 15904 h 32030"/>
                  <a:gd name="connsiteX4" fmla="*/ 7211 w 7431"/>
                  <a:gd name="connsiteY4" fmla="*/ 57 h 32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31" h="32030">
                    <a:moveTo>
                      <a:pt x="7211" y="57"/>
                    </a:moveTo>
                    <a:cubicBezTo>
                      <a:pt x="6485" y="-669"/>
                      <a:pt x="800" y="5622"/>
                      <a:pt x="74" y="15662"/>
                    </a:cubicBezTo>
                    <a:cubicBezTo>
                      <a:pt x="-652" y="25703"/>
                      <a:pt x="4187" y="32599"/>
                      <a:pt x="5155" y="31994"/>
                    </a:cubicBezTo>
                    <a:cubicBezTo>
                      <a:pt x="6123" y="31389"/>
                      <a:pt x="3582" y="24615"/>
                      <a:pt x="4308" y="15904"/>
                    </a:cubicBezTo>
                    <a:cubicBezTo>
                      <a:pt x="5034" y="7194"/>
                      <a:pt x="8300" y="783"/>
                      <a:pt x="7211" y="57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DED80A9-2EF4-49E6-B224-F9C4C4F8011B}"/>
                  </a:ext>
                </a:extLst>
              </p:cNvPr>
              <p:cNvSpPr/>
              <p:nvPr/>
            </p:nvSpPr>
            <p:spPr>
              <a:xfrm>
                <a:off x="7798579" y="2336810"/>
                <a:ext cx="389042" cy="300920"/>
              </a:xfrm>
              <a:custGeom>
                <a:avLst/>
                <a:gdLst>
                  <a:gd name="connsiteX0" fmla="*/ 389042 w 389042"/>
                  <a:gd name="connsiteY0" fmla="*/ 192165 h 300920"/>
                  <a:gd name="connsiteX1" fmla="*/ 296134 w 389042"/>
                  <a:gd name="connsiteY1" fmla="*/ 53408 h 300920"/>
                  <a:gd name="connsiteX2" fmla="*/ 146489 w 389042"/>
                  <a:gd name="connsiteY2" fmla="*/ 179 h 300920"/>
                  <a:gd name="connsiteX3" fmla="*/ 1320 w 389042"/>
                  <a:gd name="connsiteY3" fmla="*/ 47359 h 300920"/>
                  <a:gd name="connsiteX4" fmla="*/ 124351 w 389042"/>
                  <a:gd name="connsiteY4" fmla="*/ 45786 h 300920"/>
                  <a:gd name="connsiteX5" fmla="*/ 138626 w 389042"/>
                  <a:gd name="connsiteY5" fmla="*/ 52924 h 300920"/>
                  <a:gd name="connsiteX6" fmla="*/ 28055 w 389042"/>
                  <a:gd name="connsiteY6" fmla="*/ 78570 h 300920"/>
                  <a:gd name="connsiteX7" fmla="*/ 33257 w 389042"/>
                  <a:gd name="connsiteY7" fmla="*/ 108693 h 300920"/>
                  <a:gd name="connsiteX8" fmla="*/ 133908 w 389042"/>
                  <a:gd name="connsiteY8" fmla="*/ 94902 h 300920"/>
                  <a:gd name="connsiteX9" fmla="*/ 37854 w 389042"/>
                  <a:gd name="connsiteY9" fmla="*/ 122000 h 300920"/>
                  <a:gd name="connsiteX10" fmla="*/ 40032 w 389042"/>
                  <a:gd name="connsiteY10" fmla="*/ 152123 h 300920"/>
                  <a:gd name="connsiteX11" fmla="*/ 135601 w 389042"/>
                  <a:gd name="connsiteY11" fmla="*/ 129258 h 300920"/>
                  <a:gd name="connsiteX12" fmla="*/ 61323 w 389042"/>
                  <a:gd name="connsiteY12" fmla="*/ 161437 h 300920"/>
                  <a:gd name="connsiteX13" fmla="*/ 73420 w 389042"/>
                  <a:gd name="connsiteY13" fmla="*/ 182729 h 300920"/>
                  <a:gd name="connsiteX14" fmla="*/ 145158 w 389042"/>
                  <a:gd name="connsiteY14" fmla="*/ 154663 h 300920"/>
                  <a:gd name="connsiteX15" fmla="*/ 169353 w 389042"/>
                  <a:gd name="connsiteY15" fmla="*/ 183697 h 300920"/>
                  <a:gd name="connsiteX16" fmla="*/ 243752 w 389042"/>
                  <a:gd name="connsiteY16" fmla="*/ 269226 h 300920"/>
                  <a:gd name="connsiteX17" fmla="*/ 322143 w 389042"/>
                  <a:gd name="connsiteY17" fmla="*/ 300921 h 300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9042" h="300920">
                    <a:moveTo>
                      <a:pt x="389042" y="192165"/>
                    </a:moveTo>
                    <a:cubicBezTo>
                      <a:pt x="389042" y="192165"/>
                      <a:pt x="310167" y="64295"/>
                      <a:pt x="296134" y="53408"/>
                    </a:cubicBezTo>
                    <a:cubicBezTo>
                      <a:pt x="282101" y="42520"/>
                      <a:pt x="157135" y="-3208"/>
                      <a:pt x="146489" y="179"/>
                    </a:cubicBezTo>
                    <a:cubicBezTo>
                      <a:pt x="135843" y="3566"/>
                      <a:pt x="-15616" y="29334"/>
                      <a:pt x="1320" y="47359"/>
                    </a:cubicBezTo>
                    <a:cubicBezTo>
                      <a:pt x="18256" y="65384"/>
                      <a:pt x="124351" y="45786"/>
                      <a:pt x="124351" y="45786"/>
                    </a:cubicBezTo>
                    <a:lnTo>
                      <a:pt x="138626" y="52924"/>
                    </a:lnTo>
                    <a:cubicBezTo>
                      <a:pt x="138626" y="52924"/>
                      <a:pt x="47290" y="67441"/>
                      <a:pt x="28055" y="78570"/>
                    </a:cubicBezTo>
                    <a:cubicBezTo>
                      <a:pt x="8820" y="89700"/>
                      <a:pt x="15958" y="110386"/>
                      <a:pt x="33257" y="108693"/>
                    </a:cubicBezTo>
                    <a:cubicBezTo>
                      <a:pt x="50556" y="106999"/>
                      <a:pt x="129190" y="91635"/>
                      <a:pt x="133908" y="94902"/>
                    </a:cubicBezTo>
                    <a:cubicBezTo>
                      <a:pt x="138626" y="98168"/>
                      <a:pt x="47653" y="116314"/>
                      <a:pt x="37854" y="122000"/>
                    </a:cubicBezTo>
                    <a:cubicBezTo>
                      <a:pt x="24668" y="129863"/>
                      <a:pt x="23337" y="153211"/>
                      <a:pt x="40032" y="152123"/>
                    </a:cubicBezTo>
                    <a:cubicBezTo>
                      <a:pt x="49831" y="151397"/>
                      <a:pt x="135601" y="129258"/>
                      <a:pt x="135601" y="129258"/>
                    </a:cubicBezTo>
                    <a:cubicBezTo>
                      <a:pt x="110269" y="138622"/>
                      <a:pt x="85482" y="149364"/>
                      <a:pt x="61323" y="161437"/>
                    </a:cubicBezTo>
                    <a:cubicBezTo>
                      <a:pt x="51040" y="171237"/>
                      <a:pt x="59146" y="185632"/>
                      <a:pt x="73420" y="182729"/>
                    </a:cubicBezTo>
                    <a:cubicBezTo>
                      <a:pt x="83582" y="180551"/>
                      <a:pt x="131609" y="157566"/>
                      <a:pt x="145158" y="154663"/>
                    </a:cubicBezTo>
                    <a:cubicBezTo>
                      <a:pt x="145158" y="154663"/>
                      <a:pt x="157256" y="158050"/>
                      <a:pt x="169353" y="183697"/>
                    </a:cubicBezTo>
                    <a:cubicBezTo>
                      <a:pt x="174676" y="195794"/>
                      <a:pt x="199113" y="270193"/>
                      <a:pt x="243752" y="269226"/>
                    </a:cubicBezTo>
                    <a:cubicBezTo>
                      <a:pt x="283311" y="268379"/>
                      <a:pt x="322143" y="300921"/>
                      <a:pt x="322143" y="300921"/>
                    </a:cubicBezTo>
                    <a:close/>
                  </a:path>
                </a:pathLst>
              </a:custGeom>
              <a:solidFill>
                <a:srgbClr val="EB9481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FB7BF26-7C51-4D56-BC48-74A372FF0F62}"/>
                  </a:ext>
                </a:extLst>
              </p:cNvPr>
              <p:cNvSpPr/>
              <p:nvPr/>
            </p:nvSpPr>
            <p:spPr>
              <a:xfrm>
                <a:off x="7800625" y="2377999"/>
                <a:ext cx="188235" cy="26856"/>
              </a:xfrm>
              <a:custGeom>
                <a:avLst/>
                <a:gdLst>
                  <a:gd name="connsiteX0" fmla="*/ 0 w 188235"/>
                  <a:gd name="connsiteY0" fmla="*/ 6533 h 26856"/>
                  <a:gd name="connsiteX1" fmla="*/ 27582 w 188235"/>
                  <a:gd name="connsiteY1" fmla="*/ 14154 h 26856"/>
                  <a:gd name="connsiteX2" fmla="*/ 58793 w 188235"/>
                  <a:gd name="connsiteY2" fmla="*/ 15485 h 26856"/>
                  <a:gd name="connsiteX3" fmla="*/ 96295 w 188235"/>
                  <a:gd name="connsiteY3" fmla="*/ 10525 h 26856"/>
                  <a:gd name="connsiteX4" fmla="*/ 124603 w 188235"/>
                  <a:gd name="connsiteY4" fmla="*/ 6412 h 26856"/>
                  <a:gd name="connsiteX5" fmla="*/ 122910 w 188235"/>
                  <a:gd name="connsiteY5" fmla="*/ 6412 h 26856"/>
                  <a:gd name="connsiteX6" fmla="*/ 188236 w 188235"/>
                  <a:gd name="connsiteY6" fmla="*/ 26856 h 26856"/>
                  <a:gd name="connsiteX7" fmla="*/ 125208 w 188235"/>
                  <a:gd name="connsiteY7" fmla="*/ 0 h 26856"/>
                  <a:gd name="connsiteX8" fmla="*/ 124482 w 188235"/>
                  <a:gd name="connsiteY8" fmla="*/ 0 h 26856"/>
                  <a:gd name="connsiteX9" fmla="*/ 123515 w 188235"/>
                  <a:gd name="connsiteY9" fmla="*/ 0 h 26856"/>
                  <a:gd name="connsiteX10" fmla="*/ 95449 w 188235"/>
                  <a:gd name="connsiteY10" fmla="*/ 3750 h 26856"/>
                  <a:gd name="connsiteX11" fmla="*/ 58310 w 188235"/>
                  <a:gd name="connsiteY11" fmla="*/ 9194 h 26856"/>
                  <a:gd name="connsiteX12" fmla="*/ 28066 w 188235"/>
                  <a:gd name="connsiteY12" fmla="*/ 9194 h 26856"/>
                  <a:gd name="connsiteX13" fmla="*/ 0 w 188235"/>
                  <a:gd name="connsiteY13" fmla="*/ 6533 h 2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235" h="26856">
                    <a:moveTo>
                      <a:pt x="0" y="6533"/>
                    </a:moveTo>
                    <a:cubicBezTo>
                      <a:pt x="8565" y="10972"/>
                      <a:pt x="17953" y="13561"/>
                      <a:pt x="27582" y="14154"/>
                    </a:cubicBezTo>
                    <a:cubicBezTo>
                      <a:pt x="37913" y="15630"/>
                      <a:pt x="48366" y="16077"/>
                      <a:pt x="58793" y="15485"/>
                    </a:cubicBezTo>
                    <a:cubicBezTo>
                      <a:pt x="70891" y="14154"/>
                      <a:pt x="82988" y="12460"/>
                      <a:pt x="96295" y="10525"/>
                    </a:cubicBezTo>
                    <a:lnTo>
                      <a:pt x="124603" y="6412"/>
                    </a:lnTo>
                    <a:lnTo>
                      <a:pt x="122910" y="6412"/>
                    </a:lnTo>
                    <a:cubicBezTo>
                      <a:pt x="144056" y="15097"/>
                      <a:pt x="165916" y="21945"/>
                      <a:pt x="188236" y="26856"/>
                    </a:cubicBezTo>
                    <a:cubicBezTo>
                      <a:pt x="167997" y="16186"/>
                      <a:pt x="146923" y="7198"/>
                      <a:pt x="125208" y="0"/>
                    </a:cubicBezTo>
                    <a:lnTo>
                      <a:pt x="124482" y="0"/>
                    </a:lnTo>
                    <a:lnTo>
                      <a:pt x="123515" y="0"/>
                    </a:lnTo>
                    <a:lnTo>
                      <a:pt x="95449" y="3750"/>
                    </a:lnTo>
                    <a:lnTo>
                      <a:pt x="58310" y="9194"/>
                    </a:lnTo>
                    <a:cubicBezTo>
                      <a:pt x="48245" y="9968"/>
                      <a:pt x="38131" y="9968"/>
                      <a:pt x="28066" y="9194"/>
                    </a:cubicBezTo>
                    <a:cubicBezTo>
                      <a:pt x="10888" y="7984"/>
                      <a:pt x="242" y="5444"/>
                      <a:pt x="0" y="6533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EC22C20-7035-47A5-AAEE-77B8661B213B}"/>
                  </a:ext>
                </a:extLst>
              </p:cNvPr>
              <p:cNvSpPr/>
              <p:nvPr/>
            </p:nvSpPr>
            <p:spPr>
              <a:xfrm>
                <a:off x="7952391" y="2431928"/>
                <a:ext cx="176073" cy="87550"/>
              </a:xfrm>
              <a:custGeom>
                <a:avLst/>
                <a:gdLst>
                  <a:gd name="connsiteX0" fmla="*/ 176074 w 176073"/>
                  <a:gd name="connsiteY0" fmla="*/ 81925 h 87550"/>
                  <a:gd name="connsiteX1" fmla="*/ 140870 w 176073"/>
                  <a:gd name="connsiteY1" fmla="*/ 81925 h 87550"/>
                  <a:gd name="connsiteX2" fmla="*/ 111473 w 176073"/>
                  <a:gd name="connsiteY2" fmla="*/ 57730 h 87550"/>
                  <a:gd name="connsiteX3" fmla="*/ 6589 w 176073"/>
                  <a:gd name="connsiteY3" fmla="*/ 17930 h 87550"/>
                  <a:gd name="connsiteX4" fmla="*/ 661 w 176073"/>
                  <a:gd name="connsiteY4" fmla="*/ 4744 h 87550"/>
                  <a:gd name="connsiteX5" fmla="*/ 13605 w 176073"/>
                  <a:gd name="connsiteY5" fmla="*/ 26 h 87550"/>
                  <a:gd name="connsiteX6" fmla="*/ 138330 w 176073"/>
                  <a:gd name="connsiteY6" fmla="*/ 2929 h 8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073" h="87550">
                    <a:moveTo>
                      <a:pt x="176074" y="81925"/>
                    </a:moveTo>
                    <a:cubicBezTo>
                      <a:pt x="165537" y="89425"/>
                      <a:pt x="151407" y="89425"/>
                      <a:pt x="140870" y="81925"/>
                    </a:cubicBezTo>
                    <a:cubicBezTo>
                      <a:pt x="130103" y="75392"/>
                      <a:pt x="121756" y="65473"/>
                      <a:pt x="111473" y="57730"/>
                    </a:cubicBezTo>
                    <a:cubicBezTo>
                      <a:pt x="80746" y="35955"/>
                      <a:pt x="36348" y="41157"/>
                      <a:pt x="6589" y="17930"/>
                    </a:cubicBezTo>
                    <a:cubicBezTo>
                      <a:pt x="2476" y="14784"/>
                      <a:pt x="-1637" y="9462"/>
                      <a:pt x="661" y="4744"/>
                    </a:cubicBezTo>
                    <a:cubicBezTo>
                      <a:pt x="2959" y="26"/>
                      <a:pt x="8645" y="-95"/>
                      <a:pt x="13605" y="26"/>
                    </a:cubicBezTo>
                    <a:lnTo>
                      <a:pt x="138330" y="2929"/>
                    </a:lnTo>
                  </a:path>
                </a:pathLst>
              </a:custGeom>
              <a:solidFill>
                <a:srgbClr val="FFBE9D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7F22369-05B8-46D0-B9DB-4C8D7247FC22}"/>
                  </a:ext>
                </a:extLst>
              </p:cNvPr>
              <p:cNvSpPr/>
              <p:nvPr/>
            </p:nvSpPr>
            <p:spPr>
              <a:xfrm>
                <a:off x="7949233" y="2429110"/>
                <a:ext cx="179837" cy="92956"/>
              </a:xfrm>
              <a:custGeom>
                <a:avLst/>
                <a:gdLst>
                  <a:gd name="connsiteX0" fmla="*/ 141488 w 179837"/>
                  <a:gd name="connsiteY0" fmla="*/ 6231 h 92956"/>
                  <a:gd name="connsiteX1" fmla="*/ 128060 w 179837"/>
                  <a:gd name="connsiteY1" fmla="*/ 4537 h 92956"/>
                  <a:gd name="connsiteX2" fmla="*/ 91768 w 179837"/>
                  <a:gd name="connsiteY2" fmla="*/ 2602 h 92956"/>
                  <a:gd name="connsiteX3" fmla="*/ 37209 w 179837"/>
                  <a:gd name="connsiteY3" fmla="*/ 424 h 92956"/>
                  <a:gd name="connsiteX4" fmla="*/ 21361 w 179837"/>
                  <a:gd name="connsiteY4" fmla="*/ 424 h 92956"/>
                  <a:gd name="connsiteX5" fmla="*/ 3094 w 179837"/>
                  <a:gd name="connsiteY5" fmla="*/ 4295 h 92956"/>
                  <a:gd name="connsiteX6" fmla="*/ 1037 w 179837"/>
                  <a:gd name="connsiteY6" fmla="*/ 16393 h 92956"/>
                  <a:gd name="connsiteX7" fmla="*/ 7328 w 179837"/>
                  <a:gd name="connsiteY7" fmla="*/ 24498 h 92956"/>
                  <a:gd name="connsiteX8" fmla="*/ 22934 w 179837"/>
                  <a:gd name="connsiteY8" fmla="*/ 34055 h 92956"/>
                  <a:gd name="connsiteX9" fmla="*/ 87655 w 179837"/>
                  <a:gd name="connsiteY9" fmla="*/ 52564 h 92956"/>
                  <a:gd name="connsiteX10" fmla="*/ 113180 w 179837"/>
                  <a:gd name="connsiteY10" fmla="*/ 64662 h 92956"/>
                  <a:gd name="connsiteX11" fmla="*/ 132657 w 179837"/>
                  <a:gd name="connsiteY11" fmla="*/ 80630 h 92956"/>
                  <a:gd name="connsiteX12" fmla="*/ 167740 w 179837"/>
                  <a:gd name="connsiteY12" fmla="*/ 92728 h 92956"/>
                  <a:gd name="connsiteX13" fmla="*/ 179837 w 179837"/>
                  <a:gd name="connsiteY13" fmla="*/ 85953 h 92956"/>
                  <a:gd name="connsiteX14" fmla="*/ 167740 w 179837"/>
                  <a:gd name="connsiteY14" fmla="*/ 90066 h 92956"/>
                  <a:gd name="connsiteX15" fmla="*/ 136286 w 179837"/>
                  <a:gd name="connsiteY15" fmla="*/ 76517 h 92956"/>
                  <a:gd name="connsiteX16" fmla="*/ 116931 w 179837"/>
                  <a:gd name="connsiteY16" fmla="*/ 59581 h 92956"/>
                  <a:gd name="connsiteX17" fmla="*/ 89953 w 179837"/>
                  <a:gd name="connsiteY17" fmla="*/ 46516 h 92956"/>
                  <a:gd name="connsiteX18" fmla="*/ 26442 w 179837"/>
                  <a:gd name="connsiteY18" fmla="*/ 27886 h 92956"/>
                  <a:gd name="connsiteX19" fmla="*/ 12167 w 179837"/>
                  <a:gd name="connsiteY19" fmla="*/ 19296 h 92956"/>
                  <a:gd name="connsiteX20" fmla="*/ 8417 w 179837"/>
                  <a:gd name="connsiteY20" fmla="*/ 9860 h 92956"/>
                  <a:gd name="connsiteX21" fmla="*/ 21603 w 179837"/>
                  <a:gd name="connsiteY21" fmla="*/ 7925 h 92956"/>
                  <a:gd name="connsiteX22" fmla="*/ 37330 w 179837"/>
                  <a:gd name="connsiteY22" fmla="*/ 7925 h 92956"/>
                  <a:gd name="connsiteX23" fmla="*/ 92010 w 179837"/>
                  <a:gd name="connsiteY23" fmla="*/ 7925 h 92956"/>
                  <a:gd name="connsiteX24" fmla="*/ 128302 w 179837"/>
                  <a:gd name="connsiteY24" fmla="*/ 7925 h 92956"/>
                  <a:gd name="connsiteX25" fmla="*/ 141488 w 179837"/>
                  <a:gd name="connsiteY25" fmla="*/ 6231 h 9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79837" h="92956">
                    <a:moveTo>
                      <a:pt x="141488" y="6231"/>
                    </a:moveTo>
                    <a:cubicBezTo>
                      <a:pt x="137097" y="5130"/>
                      <a:pt x="132585" y="4562"/>
                      <a:pt x="128060" y="4537"/>
                    </a:cubicBezTo>
                    <a:cubicBezTo>
                      <a:pt x="119350" y="4537"/>
                      <a:pt x="106769" y="3207"/>
                      <a:pt x="91768" y="2602"/>
                    </a:cubicBezTo>
                    <a:lnTo>
                      <a:pt x="37209" y="424"/>
                    </a:lnTo>
                    <a:lnTo>
                      <a:pt x="21361" y="424"/>
                    </a:lnTo>
                    <a:cubicBezTo>
                      <a:pt x="14998" y="-785"/>
                      <a:pt x="8417" y="618"/>
                      <a:pt x="3094" y="4295"/>
                    </a:cubicBezTo>
                    <a:cubicBezTo>
                      <a:pt x="-76" y="7489"/>
                      <a:pt x="-898" y="12328"/>
                      <a:pt x="1037" y="16393"/>
                    </a:cubicBezTo>
                    <a:cubicBezTo>
                      <a:pt x="2441" y="19563"/>
                      <a:pt x="4606" y="22345"/>
                      <a:pt x="7328" y="24498"/>
                    </a:cubicBezTo>
                    <a:cubicBezTo>
                      <a:pt x="12167" y="28248"/>
                      <a:pt x="17393" y="31454"/>
                      <a:pt x="22934" y="34055"/>
                    </a:cubicBezTo>
                    <a:cubicBezTo>
                      <a:pt x="44044" y="41725"/>
                      <a:pt x="65674" y="47919"/>
                      <a:pt x="87655" y="52564"/>
                    </a:cubicBezTo>
                    <a:cubicBezTo>
                      <a:pt x="96716" y="55310"/>
                      <a:pt x="105317" y="59387"/>
                      <a:pt x="113180" y="64662"/>
                    </a:cubicBezTo>
                    <a:cubicBezTo>
                      <a:pt x="120439" y="69622"/>
                      <a:pt x="126487" y="75670"/>
                      <a:pt x="132657" y="80630"/>
                    </a:cubicBezTo>
                    <a:cubicBezTo>
                      <a:pt x="142008" y="89619"/>
                      <a:pt x="154832" y="94046"/>
                      <a:pt x="167740" y="92728"/>
                    </a:cubicBezTo>
                    <a:cubicBezTo>
                      <a:pt x="177055" y="91034"/>
                      <a:pt x="179837" y="85953"/>
                      <a:pt x="179837" y="85953"/>
                    </a:cubicBezTo>
                    <a:cubicBezTo>
                      <a:pt x="176063" y="87985"/>
                      <a:pt x="171974" y="89365"/>
                      <a:pt x="167740" y="90066"/>
                    </a:cubicBezTo>
                    <a:cubicBezTo>
                      <a:pt x="155836" y="90066"/>
                      <a:pt x="144464" y="85167"/>
                      <a:pt x="136286" y="76517"/>
                    </a:cubicBezTo>
                    <a:cubicBezTo>
                      <a:pt x="130601" y="71557"/>
                      <a:pt x="124189" y="65267"/>
                      <a:pt x="116931" y="59581"/>
                    </a:cubicBezTo>
                    <a:cubicBezTo>
                      <a:pt x="108668" y="53847"/>
                      <a:pt x="99571" y="49443"/>
                      <a:pt x="89953" y="46516"/>
                    </a:cubicBezTo>
                    <a:cubicBezTo>
                      <a:pt x="68432" y="41592"/>
                      <a:pt x="47213" y="35374"/>
                      <a:pt x="26442" y="27886"/>
                    </a:cubicBezTo>
                    <a:cubicBezTo>
                      <a:pt x="21397" y="25527"/>
                      <a:pt x="16619" y="22647"/>
                      <a:pt x="12167" y="19296"/>
                    </a:cubicBezTo>
                    <a:cubicBezTo>
                      <a:pt x="8175" y="16030"/>
                      <a:pt x="6239" y="11554"/>
                      <a:pt x="8417" y="9860"/>
                    </a:cubicBezTo>
                    <a:cubicBezTo>
                      <a:pt x="10594" y="8167"/>
                      <a:pt x="16280" y="7804"/>
                      <a:pt x="21603" y="7925"/>
                    </a:cubicBezTo>
                    <a:lnTo>
                      <a:pt x="37330" y="7925"/>
                    </a:lnTo>
                    <a:lnTo>
                      <a:pt x="92010" y="7925"/>
                    </a:lnTo>
                    <a:cubicBezTo>
                      <a:pt x="107495" y="7925"/>
                      <a:pt x="120076" y="7925"/>
                      <a:pt x="128302" y="7925"/>
                    </a:cubicBezTo>
                    <a:cubicBezTo>
                      <a:pt x="132754" y="7937"/>
                      <a:pt x="137182" y="7368"/>
                      <a:pt x="141488" y="6231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9BD61AF-91AD-4B2E-A228-0E50A78555D5}"/>
                  </a:ext>
                </a:extLst>
              </p:cNvPr>
              <p:cNvSpPr/>
              <p:nvPr/>
            </p:nvSpPr>
            <p:spPr>
              <a:xfrm>
                <a:off x="8676327" y="5362554"/>
                <a:ext cx="355936" cy="606145"/>
              </a:xfrm>
              <a:custGeom>
                <a:avLst/>
                <a:gdLst>
                  <a:gd name="connsiteX0" fmla="*/ 126085 w 355936"/>
                  <a:gd name="connsiteY0" fmla="*/ 0 h 606145"/>
                  <a:gd name="connsiteX1" fmla="*/ 97414 w 355936"/>
                  <a:gd name="connsiteY1" fmla="*/ 317194 h 606145"/>
                  <a:gd name="connsiteX2" fmla="*/ 2208 w 355936"/>
                  <a:gd name="connsiteY2" fmla="*/ 561683 h 606145"/>
                  <a:gd name="connsiteX3" fmla="*/ 20886 w 355936"/>
                  <a:gd name="connsiteY3" fmla="*/ 603927 h 606145"/>
                  <a:gd name="connsiteX4" fmla="*/ 22894 w 355936"/>
                  <a:gd name="connsiteY4" fmla="*/ 604629 h 606145"/>
                  <a:gd name="connsiteX5" fmla="*/ 22894 w 355936"/>
                  <a:gd name="connsiteY5" fmla="*/ 604629 h 606145"/>
                  <a:gd name="connsiteX6" fmla="*/ 52412 w 355936"/>
                  <a:gd name="connsiteY6" fmla="*/ 599548 h 606145"/>
                  <a:gd name="connsiteX7" fmla="*/ 303192 w 355936"/>
                  <a:gd name="connsiteY7" fmla="*/ 384214 h 606145"/>
                  <a:gd name="connsiteX8" fmla="*/ 355936 w 355936"/>
                  <a:gd name="connsiteY8" fmla="*/ 51051 h 60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936" h="606145">
                    <a:moveTo>
                      <a:pt x="126085" y="0"/>
                    </a:moveTo>
                    <a:lnTo>
                      <a:pt x="97414" y="317194"/>
                    </a:lnTo>
                    <a:lnTo>
                      <a:pt x="2208" y="561683"/>
                    </a:lnTo>
                    <a:cubicBezTo>
                      <a:pt x="-4301" y="578511"/>
                      <a:pt x="4071" y="597419"/>
                      <a:pt x="20886" y="603927"/>
                    </a:cubicBezTo>
                    <a:cubicBezTo>
                      <a:pt x="21551" y="604181"/>
                      <a:pt x="22217" y="604411"/>
                      <a:pt x="22894" y="604629"/>
                    </a:cubicBezTo>
                    <a:lnTo>
                      <a:pt x="22894" y="604629"/>
                    </a:lnTo>
                    <a:cubicBezTo>
                      <a:pt x="32971" y="607811"/>
                      <a:pt x="43980" y="605924"/>
                      <a:pt x="52412" y="599548"/>
                    </a:cubicBezTo>
                    <a:cubicBezTo>
                      <a:pt x="106004" y="558780"/>
                      <a:pt x="302345" y="407562"/>
                      <a:pt x="303192" y="384214"/>
                    </a:cubicBezTo>
                    <a:cubicBezTo>
                      <a:pt x="304159" y="357237"/>
                      <a:pt x="355936" y="51051"/>
                      <a:pt x="355936" y="510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41B5D82-FBE5-41E1-A05A-8F68DB3FD0F1}"/>
                  </a:ext>
                </a:extLst>
              </p:cNvPr>
              <p:cNvSpPr/>
              <p:nvPr/>
            </p:nvSpPr>
            <p:spPr>
              <a:xfrm>
                <a:off x="8699221" y="5725355"/>
                <a:ext cx="282716" cy="244101"/>
              </a:xfrm>
              <a:custGeom>
                <a:avLst/>
                <a:gdLst>
                  <a:gd name="connsiteX0" fmla="*/ 0 w 282716"/>
                  <a:gd name="connsiteY0" fmla="*/ 241948 h 244101"/>
                  <a:gd name="connsiteX1" fmla="*/ 282717 w 282716"/>
                  <a:gd name="connsiteY1" fmla="*/ 0 h 244101"/>
                  <a:gd name="connsiteX2" fmla="*/ 281265 w 282716"/>
                  <a:gd name="connsiteY2" fmla="*/ 13428 h 244101"/>
                  <a:gd name="connsiteX3" fmla="*/ 266022 w 282716"/>
                  <a:gd name="connsiteY3" fmla="*/ 43793 h 244101"/>
                  <a:gd name="connsiteX4" fmla="*/ 30486 w 282716"/>
                  <a:gd name="connsiteY4" fmla="*/ 237352 h 244101"/>
                  <a:gd name="connsiteX5" fmla="*/ 0 w 282716"/>
                  <a:gd name="connsiteY5" fmla="*/ 242311 h 24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716" h="244101">
                    <a:moveTo>
                      <a:pt x="0" y="241948"/>
                    </a:moveTo>
                    <a:lnTo>
                      <a:pt x="282717" y="0"/>
                    </a:lnTo>
                    <a:lnTo>
                      <a:pt x="281265" y="13428"/>
                    </a:lnTo>
                    <a:cubicBezTo>
                      <a:pt x="279922" y="25030"/>
                      <a:pt x="274515" y="35784"/>
                      <a:pt x="266022" y="43793"/>
                    </a:cubicBezTo>
                    <a:cubicBezTo>
                      <a:pt x="243279" y="65084"/>
                      <a:pt x="179042" y="122668"/>
                      <a:pt x="30486" y="237352"/>
                    </a:cubicBezTo>
                    <a:cubicBezTo>
                      <a:pt x="21812" y="244029"/>
                      <a:pt x="10343" y="245892"/>
                      <a:pt x="0" y="242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BB66069-4322-456D-8312-FA4E32D5843B}"/>
                  </a:ext>
                </a:extLst>
              </p:cNvPr>
              <p:cNvSpPr/>
              <p:nvPr/>
            </p:nvSpPr>
            <p:spPr>
              <a:xfrm>
                <a:off x="8918721" y="5614059"/>
                <a:ext cx="36329" cy="36913"/>
              </a:xfrm>
              <a:custGeom>
                <a:avLst/>
                <a:gdLst>
                  <a:gd name="connsiteX0" fmla="*/ 9867 w 36329"/>
                  <a:gd name="connsiteY0" fmla="*/ 1936 h 36913"/>
                  <a:gd name="connsiteX1" fmla="*/ 1641 w 36329"/>
                  <a:gd name="connsiteY1" fmla="*/ 26977 h 36913"/>
                  <a:gd name="connsiteX2" fmla="*/ 25836 w 36329"/>
                  <a:gd name="connsiteY2" fmla="*/ 35325 h 36913"/>
                  <a:gd name="connsiteX3" fmla="*/ 34546 w 36329"/>
                  <a:gd name="connsiteY3" fmla="*/ 8831 h 36913"/>
                  <a:gd name="connsiteX4" fmla="*/ 7811 w 36329"/>
                  <a:gd name="connsiteY4" fmla="*/ 2904 h 36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" h="36913">
                    <a:moveTo>
                      <a:pt x="9867" y="1936"/>
                    </a:moveTo>
                    <a:cubicBezTo>
                      <a:pt x="1181" y="6993"/>
                      <a:pt x="-2363" y="17747"/>
                      <a:pt x="1641" y="26977"/>
                    </a:cubicBezTo>
                    <a:cubicBezTo>
                      <a:pt x="6298" y="35639"/>
                      <a:pt x="16823" y="39269"/>
                      <a:pt x="25836" y="35325"/>
                    </a:cubicBezTo>
                    <a:cubicBezTo>
                      <a:pt x="35103" y="30038"/>
                      <a:pt x="38865" y="18594"/>
                      <a:pt x="34546" y="8831"/>
                    </a:cubicBezTo>
                    <a:cubicBezTo>
                      <a:pt x="28679" y="-24"/>
                      <a:pt x="16860" y="-2637"/>
                      <a:pt x="7811" y="2904"/>
                    </a:cubicBezTo>
                  </a:path>
                </a:pathLst>
              </a:custGeom>
              <a:solidFill>
                <a:srgbClr val="FFFFFF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74D8F01-AF37-45DC-9FDE-B00587FF0284}"/>
                  </a:ext>
                </a:extLst>
              </p:cNvPr>
              <p:cNvSpPr/>
              <p:nvPr/>
            </p:nvSpPr>
            <p:spPr>
              <a:xfrm>
                <a:off x="8726803" y="5795036"/>
                <a:ext cx="61061" cy="42000"/>
              </a:xfrm>
              <a:custGeom>
                <a:avLst/>
                <a:gdLst>
                  <a:gd name="connsiteX0" fmla="*/ 60608 w 61061"/>
                  <a:gd name="connsiteY0" fmla="*/ 41978 h 42000"/>
                  <a:gd name="connsiteX1" fmla="*/ 35566 w 61061"/>
                  <a:gd name="connsiteY1" fmla="*/ 14154 h 42000"/>
                  <a:gd name="connsiteX2" fmla="*/ 0 w 61061"/>
                  <a:gd name="connsiteY2" fmla="*/ 3024 h 42000"/>
                  <a:gd name="connsiteX3" fmla="*/ 12097 w 61061"/>
                  <a:gd name="connsiteY3" fmla="*/ 0 h 42000"/>
                  <a:gd name="connsiteX4" fmla="*/ 39922 w 61061"/>
                  <a:gd name="connsiteY4" fmla="*/ 8347 h 42000"/>
                  <a:gd name="connsiteX5" fmla="*/ 58914 w 61061"/>
                  <a:gd name="connsiteY5" fmla="*/ 30122 h 42000"/>
                  <a:gd name="connsiteX6" fmla="*/ 60608 w 61061"/>
                  <a:gd name="connsiteY6" fmla="*/ 41978 h 4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061" h="42000">
                    <a:moveTo>
                      <a:pt x="60608" y="41978"/>
                    </a:moveTo>
                    <a:cubicBezTo>
                      <a:pt x="58673" y="42704"/>
                      <a:pt x="53471" y="25284"/>
                      <a:pt x="35566" y="14154"/>
                    </a:cubicBezTo>
                    <a:cubicBezTo>
                      <a:pt x="24509" y="8251"/>
                      <a:pt x="12448" y="4476"/>
                      <a:pt x="0" y="3024"/>
                    </a:cubicBezTo>
                    <a:cubicBezTo>
                      <a:pt x="0" y="2299"/>
                      <a:pt x="4113" y="242"/>
                      <a:pt x="12097" y="0"/>
                    </a:cubicBezTo>
                    <a:cubicBezTo>
                      <a:pt x="21981" y="12"/>
                      <a:pt x="31659" y="2915"/>
                      <a:pt x="39922" y="8347"/>
                    </a:cubicBezTo>
                    <a:cubicBezTo>
                      <a:pt x="48269" y="13561"/>
                      <a:pt x="54886" y="21134"/>
                      <a:pt x="58914" y="30122"/>
                    </a:cubicBezTo>
                    <a:cubicBezTo>
                      <a:pt x="61455" y="37381"/>
                      <a:pt x="61334" y="41978"/>
                      <a:pt x="60608" y="419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6A1D024-95C0-45D3-BF25-6280D2B5E23D}"/>
                  </a:ext>
                </a:extLst>
              </p:cNvPr>
              <p:cNvSpPr/>
              <p:nvPr/>
            </p:nvSpPr>
            <p:spPr>
              <a:xfrm>
                <a:off x="8703092" y="5849260"/>
                <a:ext cx="57116" cy="27884"/>
              </a:xfrm>
              <a:custGeom>
                <a:avLst/>
                <a:gdLst>
                  <a:gd name="connsiteX0" fmla="*/ 56858 w 57116"/>
                  <a:gd name="connsiteY0" fmla="*/ 27797 h 27884"/>
                  <a:gd name="connsiteX1" fmla="*/ 30365 w 57116"/>
                  <a:gd name="connsiteY1" fmla="*/ 10981 h 27884"/>
                  <a:gd name="connsiteX2" fmla="*/ 0 w 57116"/>
                  <a:gd name="connsiteY2" fmla="*/ 3481 h 27884"/>
                  <a:gd name="connsiteX3" fmla="*/ 33147 w 57116"/>
                  <a:gd name="connsiteY3" fmla="*/ 4570 h 27884"/>
                  <a:gd name="connsiteX4" fmla="*/ 56858 w 57116"/>
                  <a:gd name="connsiteY4" fmla="*/ 27797 h 27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16" h="27884">
                    <a:moveTo>
                      <a:pt x="56858" y="27797"/>
                    </a:moveTo>
                    <a:cubicBezTo>
                      <a:pt x="55285" y="29006"/>
                      <a:pt x="46212" y="17514"/>
                      <a:pt x="30365" y="10981"/>
                    </a:cubicBezTo>
                    <a:cubicBezTo>
                      <a:pt x="20396" y="7908"/>
                      <a:pt x="10259" y="5404"/>
                      <a:pt x="0" y="3481"/>
                    </a:cubicBezTo>
                    <a:cubicBezTo>
                      <a:pt x="10573" y="-1516"/>
                      <a:pt x="22925" y="-1116"/>
                      <a:pt x="33147" y="4570"/>
                    </a:cubicBezTo>
                    <a:cubicBezTo>
                      <a:pt x="50930" y="11949"/>
                      <a:pt x="58673" y="27192"/>
                      <a:pt x="56858" y="277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4FEA7DD-D5C9-4919-9979-95BA8C03C8E4}"/>
                  </a:ext>
                </a:extLst>
              </p:cNvPr>
              <p:cNvSpPr/>
              <p:nvPr/>
            </p:nvSpPr>
            <p:spPr>
              <a:xfrm>
                <a:off x="8750754" y="5741867"/>
                <a:ext cx="84804" cy="45790"/>
              </a:xfrm>
              <a:custGeom>
                <a:avLst/>
                <a:gdLst>
                  <a:gd name="connsiteX0" fmla="*/ 84805 w 84804"/>
                  <a:gd name="connsiteY0" fmla="*/ 45790 h 45790"/>
                  <a:gd name="connsiteX1" fmla="*/ 45609 w 84804"/>
                  <a:gd name="connsiteY1" fmla="*/ 17119 h 45790"/>
                  <a:gd name="connsiteX2" fmla="*/ 2 w 84804"/>
                  <a:gd name="connsiteY2" fmla="*/ 788 h 45790"/>
                  <a:gd name="connsiteX3" fmla="*/ 48997 w 84804"/>
                  <a:gd name="connsiteY3" fmla="*/ 10949 h 45790"/>
                  <a:gd name="connsiteX4" fmla="*/ 84805 w 84804"/>
                  <a:gd name="connsiteY4" fmla="*/ 45790 h 4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804" h="45790">
                    <a:moveTo>
                      <a:pt x="84805" y="45790"/>
                    </a:moveTo>
                    <a:cubicBezTo>
                      <a:pt x="72478" y="35265"/>
                      <a:pt x="59376" y="25684"/>
                      <a:pt x="45609" y="17119"/>
                    </a:cubicBezTo>
                    <a:cubicBezTo>
                      <a:pt x="22140" y="4417"/>
                      <a:pt x="-240" y="2965"/>
                      <a:pt x="2" y="788"/>
                    </a:cubicBezTo>
                    <a:cubicBezTo>
                      <a:pt x="17023" y="-1741"/>
                      <a:pt x="34383" y="1864"/>
                      <a:pt x="48997" y="10949"/>
                    </a:cubicBezTo>
                    <a:cubicBezTo>
                      <a:pt x="64675" y="17966"/>
                      <a:pt x="77365" y="30305"/>
                      <a:pt x="84805" y="457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478342C-0363-4285-A062-2262DBFCA5B2}"/>
                  </a:ext>
                </a:extLst>
              </p:cNvPr>
              <p:cNvSpPr/>
              <p:nvPr/>
            </p:nvSpPr>
            <p:spPr>
              <a:xfrm>
                <a:off x="8770233" y="5673086"/>
                <a:ext cx="82141" cy="18991"/>
              </a:xfrm>
              <a:custGeom>
                <a:avLst/>
                <a:gdLst>
                  <a:gd name="connsiteX0" fmla="*/ 82142 w 82141"/>
                  <a:gd name="connsiteY0" fmla="*/ 18759 h 18991"/>
                  <a:gd name="connsiteX1" fmla="*/ 41736 w 82141"/>
                  <a:gd name="connsiteY1" fmla="*/ 7872 h 18991"/>
                  <a:gd name="connsiteX2" fmla="*/ 0 w 82141"/>
                  <a:gd name="connsiteY2" fmla="*/ 5815 h 18991"/>
                  <a:gd name="connsiteX3" fmla="*/ 82142 w 82141"/>
                  <a:gd name="connsiteY3" fmla="*/ 18759 h 1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141" h="18991">
                    <a:moveTo>
                      <a:pt x="82142" y="18759"/>
                    </a:moveTo>
                    <a:cubicBezTo>
                      <a:pt x="81053" y="20574"/>
                      <a:pt x="64479" y="11259"/>
                      <a:pt x="41736" y="7872"/>
                    </a:cubicBezTo>
                    <a:cubicBezTo>
                      <a:pt x="18993" y="4485"/>
                      <a:pt x="484" y="7872"/>
                      <a:pt x="0" y="5815"/>
                    </a:cubicBezTo>
                    <a:cubicBezTo>
                      <a:pt x="27679" y="-5254"/>
                      <a:pt x="59205" y="-294"/>
                      <a:pt x="82142" y="187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CB83886-407E-4E57-918C-D3931A0E39FE}"/>
                  </a:ext>
                </a:extLst>
              </p:cNvPr>
              <p:cNvSpPr/>
              <p:nvPr/>
            </p:nvSpPr>
            <p:spPr>
              <a:xfrm>
                <a:off x="8777975" y="5579695"/>
                <a:ext cx="85054" cy="19363"/>
              </a:xfrm>
              <a:custGeom>
                <a:avLst/>
                <a:gdLst>
                  <a:gd name="connsiteX0" fmla="*/ 84924 w 85054"/>
                  <a:gd name="connsiteY0" fmla="*/ 19363 h 19363"/>
                  <a:gd name="connsiteX1" fmla="*/ 43188 w 85054"/>
                  <a:gd name="connsiteY1" fmla="*/ 7266 h 19363"/>
                  <a:gd name="connsiteX2" fmla="*/ 0 w 85054"/>
                  <a:gd name="connsiteY2" fmla="*/ 12952 h 19363"/>
                  <a:gd name="connsiteX3" fmla="*/ 11251 w 85054"/>
                  <a:gd name="connsiteY3" fmla="*/ 5331 h 19363"/>
                  <a:gd name="connsiteX4" fmla="*/ 43672 w 85054"/>
                  <a:gd name="connsiteY4" fmla="*/ 249 h 19363"/>
                  <a:gd name="connsiteX5" fmla="*/ 75004 w 85054"/>
                  <a:gd name="connsiteY5" fmla="*/ 10290 h 19363"/>
                  <a:gd name="connsiteX6" fmla="*/ 84924 w 85054"/>
                  <a:gd name="connsiteY6" fmla="*/ 19363 h 1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54" h="19363">
                    <a:moveTo>
                      <a:pt x="84924" y="19363"/>
                    </a:moveTo>
                    <a:cubicBezTo>
                      <a:pt x="71641" y="13423"/>
                      <a:pt x="57596" y="9347"/>
                      <a:pt x="43188" y="7266"/>
                    </a:cubicBezTo>
                    <a:cubicBezTo>
                      <a:pt x="28598" y="7217"/>
                      <a:pt x="14081" y="9129"/>
                      <a:pt x="0" y="12952"/>
                    </a:cubicBezTo>
                    <a:cubicBezTo>
                      <a:pt x="0" y="12226"/>
                      <a:pt x="3387" y="8718"/>
                      <a:pt x="11251" y="5331"/>
                    </a:cubicBezTo>
                    <a:cubicBezTo>
                      <a:pt x="21485" y="1048"/>
                      <a:pt x="32615" y="-694"/>
                      <a:pt x="43672" y="249"/>
                    </a:cubicBezTo>
                    <a:cubicBezTo>
                      <a:pt x="54753" y="1133"/>
                      <a:pt x="65471" y="4568"/>
                      <a:pt x="75004" y="10290"/>
                    </a:cubicBezTo>
                    <a:cubicBezTo>
                      <a:pt x="82504" y="14524"/>
                      <a:pt x="85771" y="18637"/>
                      <a:pt x="84924" y="193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42BE264-8539-4BB4-958D-1758F0261D5E}"/>
                  </a:ext>
                </a:extLst>
              </p:cNvPr>
              <p:cNvSpPr/>
              <p:nvPr/>
            </p:nvSpPr>
            <p:spPr>
              <a:xfrm>
                <a:off x="8778279" y="5510172"/>
                <a:ext cx="95604" cy="58763"/>
              </a:xfrm>
              <a:custGeom>
                <a:avLst/>
                <a:gdLst>
                  <a:gd name="connsiteX0" fmla="*/ 45788 w 95604"/>
                  <a:gd name="connsiteY0" fmla="*/ 58764 h 58763"/>
                  <a:gd name="connsiteX1" fmla="*/ 46756 w 95604"/>
                  <a:gd name="connsiteY1" fmla="*/ 46666 h 58763"/>
                  <a:gd name="connsiteX2" fmla="*/ 59821 w 95604"/>
                  <a:gd name="connsiteY2" fmla="*/ 16423 h 58763"/>
                  <a:gd name="connsiteX3" fmla="*/ 77604 w 95604"/>
                  <a:gd name="connsiteY3" fmla="*/ 575 h 58763"/>
                  <a:gd name="connsiteX4" fmla="*/ 92000 w 95604"/>
                  <a:gd name="connsiteY4" fmla="*/ 5172 h 58763"/>
                  <a:gd name="connsiteX5" fmla="*/ 95387 w 95604"/>
                  <a:gd name="connsiteY5" fmla="*/ 20052 h 58763"/>
                  <a:gd name="connsiteX6" fmla="*/ 50385 w 95604"/>
                  <a:gd name="connsiteY6" fmla="*/ 57917 h 58763"/>
                  <a:gd name="connsiteX7" fmla="*/ 1269 w 95604"/>
                  <a:gd name="connsiteY7" fmla="*/ 24165 h 58763"/>
                  <a:gd name="connsiteX8" fmla="*/ 2116 w 95604"/>
                  <a:gd name="connsiteY8" fmla="*/ 8681 h 58763"/>
                  <a:gd name="connsiteX9" fmla="*/ 16270 w 95604"/>
                  <a:gd name="connsiteY9" fmla="*/ 3479 h 58763"/>
                  <a:gd name="connsiteX10" fmla="*/ 35868 w 95604"/>
                  <a:gd name="connsiteY10" fmla="*/ 16665 h 58763"/>
                  <a:gd name="connsiteX11" fmla="*/ 54740 w 95604"/>
                  <a:gd name="connsiteY11" fmla="*/ 43763 h 58763"/>
                  <a:gd name="connsiteX12" fmla="*/ 58369 w 95604"/>
                  <a:gd name="connsiteY12" fmla="*/ 55256 h 58763"/>
                  <a:gd name="connsiteX13" fmla="*/ 32481 w 95604"/>
                  <a:gd name="connsiteY13" fmla="*/ 20173 h 58763"/>
                  <a:gd name="connsiteX14" fmla="*/ 15060 w 95604"/>
                  <a:gd name="connsiteY14" fmla="*/ 9164 h 58763"/>
                  <a:gd name="connsiteX15" fmla="*/ 7318 w 95604"/>
                  <a:gd name="connsiteY15" fmla="*/ 11947 h 58763"/>
                  <a:gd name="connsiteX16" fmla="*/ 7318 w 95604"/>
                  <a:gd name="connsiteY16" fmla="*/ 22109 h 58763"/>
                  <a:gd name="connsiteX17" fmla="*/ 50143 w 95604"/>
                  <a:gd name="connsiteY17" fmla="*/ 50901 h 58763"/>
                  <a:gd name="connsiteX18" fmla="*/ 88855 w 95604"/>
                  <a:gd name="connsiteY18" fmla="*/ 19326 h 58763"/>
                  <a:gd name="connsiteX19" fmla="*/ 86919 w 95604"/>
                  <a:gd name="connsiteY19" fmla="*/ 8923 h 58763"/>
                  <a:gd name="connsiteX20" fmla="*/ 79056 w 95604"/>
                  <a:gd name="connsiteY20" fmla="*/ 6261 h 58763"/>
                  <a:gd name="connsiteX21" fmla="*/ 63692 w 95604"/>
                  <a:gd name="connsiteY21" fmla="*/ 19326 h 58763"/>
                  <a:gd name="connsiteX22" fmla="*/ 45788 w 95604"/>
                  <a:gd name="connsiteY22" fmla="*/ 58764 h 5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5604" h="58763">
                    <a:moveTo>
                      <a:pt x="45788" y="58764"/>
                    </a:moveTo>
                    <a:cubicBezTo>
                      <a:pt x="45171" y="54711"/>
                      <a:pt x="45510" y="50574"/>
                      <a:pt x="46756" y="46666"/>
                    </a:cubicBezTo>
                    <a:cubicBezTo>
                      <a:pt x="49091" y="35827"/>
                      <a:pt x="53530" y="25557"/>
                      <a:pt x="59821" y="16423"/>
                    </a:cubicBezTo>
                    <a:cubicBezTo>
                      <a:pt x="63898" y="9370"/>
                      <a:pt x="70128" y="3818"/>
                      <a:pt x="77604" y="575"/>
                    </a:cubicBezTo>
                    <a:cubicBezTo>
                      <a:pt x="82891" y="-1034"/>
                      <a:pt x="88625" y="805"/>
                      <a:pt x="92000" y="5172"/>
                    </a:cubicBezTo>
                    <a:cubicBezTo>
                      <a:pt x="94928" y="9540"/>
                      <a:pt x="96137" y="14850"/>
                      <a:pt x="95387" y="20052"/>
                    </a:cubicBezTo>
                    <a:cubicBezTo>
                      <a:pt x="91395" y="41828"/>
                      <a:pt x="72523" y="57700"/>
                      <a:pt x="50385" y="57917"/>
                    </a:cubicBezTo>
                    <a:cubicBezTo>
                      <a:pt x="28694" y="57651"/>
                      <a:pt x="9302" y="44320"/>
                      <a:pt x="1269" y="24165"/>
                    </a:cubicBezTo>
                    <a:cubicBezTo>
                      <a:pt x="-678" y="19121"/>
                      <a:pt x="-376" y="13483"/>
                      <a:pt x="2116" y="8681"/>
                    </a:cubicBezTo>
                    <a:cubicBezTo>
                      <a:pt x="5237" y="4096"/>
                      <a:pt x="10923" y="2003"/>
                      <a:pt x="16270" y="3479"/>
                    </a:cubicBezTo>
                    <a:cubicBezTo>
                      <a:pt x="23879" y="6019"/>
                      <a:pt x="30642" y="10580"/>
                      <a:pt x="35868" y="16665"/>
                    </a:cubicBezTo>
                    <a:cubicBezTo>
                      <a:pt x="43743" y="24492"/>
                      <a:pt x="50131" y="33662"/>
                      <a:pt x="54740" y="43763"/>
                    </a:cubicBezTo>
                    <a:cubicBezTo>
                      <a:pt x="56712" y="47308"/>
                      <a:pt x="57958" y="51215"/>
                      <a:pt x="58369" y="55256"/>
                    </a:cubicBezTo>
                    <a:cubicBezTo>
                      <a:pt x="51498" y="42360"/>
                      <a:pt x="42776" y="30541"/>
                      <a:pt x="32481" y="20173"/>
                    </a:cubicBezTo>
                    <a:cubicBezTo>
                      <a:pt x="27678" y="15116"/>
                      <a:pt x="21690" y="11330"/>
                      <a:pt x="15060" y="9164"/>
                    </a:cubicBezTo>
                    <a:cubicBezTo>
                      <a:pt x="12145" y="8281"/>
                      <a:pt x="9000" y="9418"/>
                      <a:pt x="7318" y="11947"/>
                    </a:cubicBezTo>
                    <a:cubicBezTo>
                      <a:pt x="5915" y="15189"/>
                      <a:pt x="5915" y="18867"/>
                      <a:pt x="7318" y="22109"/>
                    </a:cubicBezTo>
                    <a:cubicBezTo>
                      <a:pt x="14685" y="39287"/>
                      <a:pt x="31452" y="50562"/>
                      <a:pt x="50143" y="50901"/>
                    </a:cubicBezTo>
                    <a:cubicBezTo>
                      <a:pt x="68834" y="50707"/>
                      <a:pt x="84899" y="37593"/>
                      <a:pt x="88855" y="19326"/>
                    </a:cubicBezTo>
                    <a:cubicBezTo>
                      <a:pt x="89459" y="15733"/>
                      <a:pt x="88770" y="12056"/>
                      <a:pt x="86919" y="8923"/>
                    </a:cubicBezTo>
                    <a:cubicBezTo>
                      <a:pt x="85165" y="6418"/>
                      <a:pt x="81971" y="5342"/>
                      <a:pt x="79056" y="6261"/>
                    </a:cubicBezTo>
                    <a:cubicBezTo>
                      <a:pt x="72693" y="8898"/>
                      <a:pt x="67321" y="13471"/>
                      <a:pt x="63692" y="19326"/>
                    </a:cubicBezTo>
                    <a:cubicBezTo>
                      <a:pt x="55454" y="31315"/>
                      <a:pt x="49381" y="44670"/>
                      <a:pt x="45788" y="587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7A1374E-B467-4178-8BE9-326DA7872CA0}"/>
                  </a:ext>
                </a:extLst>
              </p:cNvPr>
              <p:cNvSpPr/>
              <p:nvPr/>
            </p:nvSpPr>
            <p:spPr>
              <a:xfrm>
                <a:off x="8752312" y="3230988"/>
                <a:ext cx="579604" cy="2358566"/>
              </a:xfrm>
              <a:custGeom>
                <a:avLst/>
                <a:gdLst>
                  <a:gd name="connsiteX0" fmla="*/ 342132 w 579604"/>
                  <a:gd name="connsiteY0" fmla="*/ 2317745 h 2358566"/>
                  <a:gd name="connsiteX1" fmla="*/ 579605 w 579604"/>
                  <a:gd name="connsiteY1" fmla="*/ 437201 h 2358566"/>
                  <a:gd name="connsiteX2" fmla="*/ 503633 w 579604"/>
                  <a:gd name="connsiteY2" fmla="*/ 0 h 2358566"/>
                  <a:gd name="connsiteX3" fmla="*/ 56028 w 579604"/>
                  <a:gd name="connsiteY3" fmla="*/ 24195 h 2358566"/>
                  <a:gd name="connsiteX4" fmla="*/ 17 w 579604"/>
                  <a:gd name="connsiteY4" fmla="*/ 2283025 h 2358566"/>
                  <a:gd name="connsiteX5" fmla="*/ 27841 w 579604"/>
                  <a:gd name="connsiteY5" fmla="*/ 2317745 h 2358566"/>
                  <a:gd name="connsiteX6" fmla="*/ 288662 w 579604"/>
                  <a:gd name="connsiteY6" fmla="*/ 2358029 h 2358566"/>
                  <a:gd name="connsiteX7" fmla="*/ 341987 w 579604"/>
                  <a:gd name="connsiteY7" fmla="*/ 2318785 h 2358566"/>
                  <a:gd name="connsiteX8" fmla="*/ 342132 w 579604"/>
                  <a:gd name="connsiteY8" fmla="*/ 2317745 h 2358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9604" h="2358566">
                    <a:moveTo>
                      <a:pt x="342132" y="2317745"/>
                    </a:moveTo>
                    <a:lnTo>
                      <a:pt x="579605" y="437201"/>
                    </a:lnTo>
                    <a:lnTo>
                      <a:pt x="503633" y="0"/>
                    </a:lnTo>
                    <a:lnTo>
                      <a:pt x="56028" y="24195"/>
                    </a:lnTo>
                    <a:lnTo>
                      <a:pt x="17" y="2283025"/>
                    </a:lnTo>
                    <a:cubicBezTo>
                      <a:pt x="-515" y="2299865"/>
                      <a:pt x="11280" y="2314600"/>
                      <a:pt x="27841" y="2317745"/>
                    </a:cubicBezTo>
                    <a:lnTo>
                      <a:pt x="288662" y="2358029"/>
                    </a:lnTo>
                    <a:cubicBezTo>
                      <a:pt x="314224" y="2361913"/>
                      <a:pt x="338104" y="2344347"/>
                      <a:pt x="341987" y="2318785"/>
                    </a:cubicBezTo>
                    <a:cubicBezTo>
                      <a:pt x="342036" y="2318434"/>
                      <a:pt x="342084" y="2318096"/>
                      <a:pt x="342132" y="231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7C8CDC4-AB08-4395-8731-26EB30B6BFCD}"/>
                  </a:ext>
                </a:extLst>
              </p:cNvPr>
              <p:cNvSpPr/>
              <p:nvPr/>
            </p:nvSpPr>
            <p:spPr>
              <a:xfrm>
                <a:off x="9135575" y="3135540"/>
                <a:ext cx="1114493" cy="1487861"/>
              </a:xfrm>
              <a:custGeom>
                <a:avLst/>
                <a:gdLst>
                  <a:gd name="connsiteX0" fmla="*/ 189446 w 1114493"/>
                  <a:gd name="connsiteY0" fmla="*/ 595677 h 1487861"/>
                  <a:gd name="connsiteX1" fmla="*/ 621445 w 1114493"/>
                  <a:gd name="connsiteY1" fmla="*/ 1023200 h 1487861"/>
                  <a:gd name="connsiteX2" fmla="*/ 0 w 1114493"/>
                  <a:gd name="connsiteY2" fmla="*/ 1174297 h 1487861"/>
                  <a:gd name="connsiteX3" fmla="*/ 44156 w 1114493"/>
                  <a:gd name="connsiteY3" fmla="*/ 1487862 h 1487861"/>
                  <a:gd name="connsiteX4" fmla="*/ 885410 w 1114493"/>
                  <a:gd name="connsiteY4" fmla="*/ 1373420 h 1487861"/>
                  <a:gd name="connsiteX5" fmla="*/ 1064452 w 1114493"/>
                  <a:gd name="connsiteY5" fmla="*/ 1265874 h 1487861"/>
                  <a:gd name="connsiteX6" fmla="*/ 1064452 w 1114493"/>
                  <a:gd name="connsiteY6" fmla="*/ 1265874 h 1487861"/>
                  <a:gd name="connsiteX7" fmla="*/ 1068565 w 1114493"/>
                  <a:gd name="connsiteY7" fmla="*/ 961987 h 1487861"/>
                  <a:gd name="connsiteX8" fmla="*/ 413127 w 1114493"/>
                  <a:gd name="connsiteY8" fmla="*/ 0 h 1487861"/>
                  <a:gd name="connsiteX9" fmla="*/ 120369 w 1114493"/>
                  <a:gd name="connsiteY9" fmla="*/ 95449 h 148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4493" h="1487861">
                    <a:moveTo>
                      <a:pt x="189446" y="595677"/>
                    </a:moveTo>
                    <a:lnTo>
                      <a:pt x="621445" y="1023200"/>
                    </a:lnTo>
                    <a:lnTo>
                      <a:pt x="0" y="1174297"/>
                    </a:lnTo>
                    <a:lnTo>
                      <a:pt x="44156" y="1487862"/>
                    </a:lnTo>
                    <a:lnTo>
                      <a:pt x="885410" y="1373420"/>
                    </a:lnTo>
                    <a:cubicBezTo>
                      <a:pt x="957293" y="1363573"/>
                      <a:pt x="1022002" y="1324704"/>
                      <a:pt x="1064452" y="1265874"/>
                    </a:cubicBezTo>
                    <a:lnTo>
                      <a:pt x="1064452" y="1265874"/>
                    </a:lnTo>
                    <a:cubicBezTo>
                      <a:pt x="1129633" y="1175531"/>
                      <a:pt x="1131278" y="1054061"/>
                      <a:pt x="1068565" y="961987"/>
                    </a:cubicBezTo>
                    <a:lnTo>
                      <a:pt x="413127" y="0"/>
                    </a:lnTo>
                    <a:lnTo>
                      <a:pt x="120369" y="95449"/>
                    </a:ln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C9855096-4219-4ADE-A7A1-D725D51B1320}"/>
                  </a:ext>
                </a:extLst>
              </p:cNvPr>
              <p:cNvSpPr/>
              <p:nvPr/>
            </p:nvSpPr>
            <p:spPr>
              <a:xfrm>
                <a:off x="9301189" y="3622461"/>
                <a:ext cx="23831" cy="108755"/>
              </a:xfrm>
              <a:custGeom>
                <a:avLst/>
                <a:gdLst>
                  <a:gd name="connsiteX0" fmla="*/ 0 w 23831"/>
                  <a:gd name="connsiteY0" fmla="*/ 0 h 108755"/>
                  <a:gd name="connsiteX1" fmla="*/ 15001 w 23831"/>
                  <a:gd name="connsiteY1" fmla="*/ 53713 h 108755"/>
                  <a:gd name="connsiteX2" fmla="*/ 23832 w 23831"/>
                  <a:gd name="connsiteY2" fmla="*/ 108756 h 108755"/>
                  <a:gd name="connsiteX3" fmla="*/ 8831 w 23831"/>
                  <a:gd name="connsiteY3" fmla="*/ 55043 h 108755"/>
                  <a:gd name="connsiteX4" fmla="*/ 0 w 23831"/>
                  <a:gd name="connsiteY4" fmla="*/ 0 h 10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31" h="108755">
                    <a:moveTo>
                      <a:pt x="0" y="0"/>
                    </a:moveTo>
                    <a:cubicBezTo>
                      <a:pt x="7041" y="17275"/>
                      <a:pt x="12073" y="35288"/>
                      <a:pt x="15001" y="53713"/>
                    </a:cubicBezTo>
                    <a:cubicBezTo>
                      <a:pt x="20118" y="71641"/>
                      <a:pt x="23082" y="90126"/>
                      <a:pt x="23832" y="108756"/>
                    </a:cubicBezTo>
                    <a:cubicBezTo>
                      <a:pt x="16888" y="91456"/>
                      <a:pt x="11856" y="73443"/>
                      <a:pt x="8831" y="55043"/>
                    </a:cubicBezTo>
                    <a:cubicBezTo>
                      <a:pt x="3859" y="37079"/>
                      <a:pt x="895" y="18618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C7B9A47-7C87-42C9-A43F-36D4366A626C}"/>
                  </a:ext>
                </a:extLst>
              </p:cNvPr>
              <p:cNvSpPr/>
              <p:nvPr/>
            </p:nvSpPr>
            <p:spPr>
              <a:xfrm>
                <a:off x="9055611" y="3617017"/>
                <a:ext cx="765645" cy="1896028"/>
              </a:xfrm>
              <a:custGeom>
                <a:avLst/>
                <a:gdLst>
                  <a:gd name="connsiteX0" fmla="*/ 182308 w 765645"/>
                  <a:gd name="connsiteY0" fmla="*/ 732015 h 1896028"/>
                  <a:gd name="connsiteX1" fmla="*/ 192591 w 765645"/>
                  <a:gd name="connsiteY1" fmla="*/ 728628 h 1896028"/>
                  <a:gd name="connsiteX2" fmla="*/ 222835 w 765645"/>
                  <a:gd name="connsiteY2" fmla="*/ 719192 h 1896028"/>
                  <a:gd name="connsiteX3" fmla="*/ 338728 w 765645"/>
                  <a:gd name="connsiteY3" fmla="*/ 683988 h 1896028"/>
                  <a:gd name="connsiteX4" fmla="*/ 760444 w 765645"/>
                  <a:gd name="connsiteY4" fmla="*/ 557207 h 1896028"/>
                  <a:gd name="connsiteX5" fmla="*/ 759355 w 765645"/>
                  <a:gd name="connsiteY5" fmla="*/ 561199 h 1896028"/>
                  <a:gd name="connsiteX6" fmla="*/ 240860 w 765645"/>
                  <a:gd name="connsiteY6" fmla="*/ 8952 h 1896028"/>
                  <a:gd name="connsiteX7" fmla="*/ 246303 w 765645"/>
                  <a:gd name="connsiteY7" fmla="*/ 7258 h 1896028"/>
                  <a:gd name="connsiteX8" fmla="*/ 214366 w 765645"/>
                  <a:gd name="connsiteY8" fmla="*/ 277031 h 1896028"/>
                  <a:gd name="connsiteX9" fmla="*/ 71738 w 765645"/>
                  <a:gd name="connsiteY9" fmla="*/ 1423141 h 1896028"/>
                  <a:gd name="connsiteX10" fmla="*/ 23348 w 765645"/>
                  <a:gd name="connsiteY10" fmla="*/ 1769853 h 1896028"/>
                  <a:gd name="connsiteX11" fmla="*/ 7138 w 765645"/>
                  <a:gd name="connsiteY11" fmla="*/ 1863608 h 1896028"/>
                  <a:gd name="connsiteX12" fmla="*/ 1936 w 765645"/>
                  <a:gd name="connsiteY12" fmla="*/ 1887802 h 1896028"/>
                  <a:gd name="connsiteX13" fmla="*/ 0 w 765645"/>
                  <a:gd name="connsiteY13" fmla="*/ 1896029 h 1896028"/>
                  <a:gd name="connsiteX14" fmla="*/ 1331 w 765645"/>
                  <a:gd name="connsiteY14" fmla="*/ 1887681 h 1896028"/>
                  <a:gd name="connsiteX15" fmla="*/ 5928 w 765645"/>
                  <a:gd name="connsiteY15" fmla="*/ 1863487 h 1896028"/>
                  <a:gd name="connsiteX16" fmla="*/ 20929 w 765645"/>
                  <a:gd name="connsiteY16" fmla="*/ 1769610 h 1896028"/>
                  <a:gd name="connsiteX17" fmla="*/ 67625 w 765645"/>
                  <a:gd name="connsiteY17" fmla="*/ 1422657 h 1896028"/>
                  <a:gd name="connsiteX18" fmla="*/ 208439 w 765645"/>
                  <a:gd name="connsiteY18" fmla="*/ 276426 h 1896028"/>
                  <a:gd name="connsiteX19" fmla="*/ 240497 w 765645"/>
                  <a:gd name="connsiteY19" fmla="*/ 6653 h 1896028"/>
                  <a:gd name="connsiteX20" fmla="*/ 241223 w 765645"/>
                  <a:gd name="connsiteY20" fmla="*/ 0 h 1896028"/>
                  <a:gd name="connsiteX21" fmla="*/ 245820 w 765645"/>
                  <a:gd name="connsiteY21" fmla="*/ 4839 h 1896028"/>
                  <a:gd name="connsiteX22" fmla="*/ 762984 w 765645"/>
                  <a:gd name="connsiteY22" fmla="*/ 558054 h 1896028"/>
                  <a:gd name="connsiteX23" fmla="*/ 765646 w 765645"/>
                  <a:gd name="connsiteY23" fmla="*/ 560957 h 1896028"/>
                  <a:gd name="connsiteX24" fmla="*/ 761896 w 765645"/>
                  <a:gd name="connsiteY24" fmla="*/ 562046 h 1896028"/>
                  <a:gd name="connsiteX25" fmla="*/ 339575 w 765645"/>
                  <a:gd name="connsiteY25" fmla="*/ 686891 h 1896028"/>
                  <a:gd name="connsiteX26" fmla="*/ 223198 w 765645"/>
                  <a:gd name="connsiteY26" fmla="*/ 720885 h 1896028"/>
                  <a:gd name="connsiteX27" fmla="*/ 192833 w 765645"/>
                  <a:gd name="connsiteY27" fmla="*/ 729595 h 1896028"/>
                  <a:gd name="connsiteX28" fmla="*/ 182308 w 765645"/>
                  <a:gd name="connsiteY28" fmla="*/ 732015 h 1896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65645" h="1896028">
                    <a:moveTo>
                      <a:pt x="182308" y="732015"/>
                    </a:moveTo>
                    <a:lnTo>
                      <a:pt x="192591" y="728628"/>
                    </a:lnTo>
                    <a:lnTo>
                      <a:pt x="222835" y="719192"/>
                    </a:lnTo>
                    <a:lnTo>
                      <a:pt x="338728" y="683988"/>
                    </a:lnTo>
                    <a:lnTo>
                      <a:pt x="760444" y="557207"/>
                    </a:lnTo>
                    <a:lnTo>
                      <a:pt x="759355" y="561199"/>
                    </a:lnTo>
                    <a:lnTo>
                      <a:pt x="240860" y="8952"/>
                    </a:lnTo>
                    <a:lnTo>
                      <a:pt x="246303" y="7258"/>
                    </a:lnTo>
                    <a:cubicBezTo>
                      <a:pt x="236021" y="93997"/>
                      <a:pt x="225254" y="184607"/>
                      <a:pt x="214366" y="277031"/>
                    </a:cubicBezTo>
                    <a:cubicBezTo>
                      <a:pt x="160896" y="724636"/>
                      <a:pt x="110571" y="1130141"/>
                      <a:pt x="71738" y="1423141"/>
                    </a:cubicBezTo>
                    <a:cubicBezTo>
                      <a:pt x="52382" y="1569640"/>
                      <a:pt x="35446" y="1688074"/>
                      <a:pt x="23348" y="1769853"/>
                    </a:cubicBezTo>
                    <a:cubicBezTo>
                      <a:pt x="16452" y="1810500"/>
                      <a:pt x="11251" y="1842437"/>
                      <a:pt x="7138" y="1863608"/>
                    </a:cubicBezTo>
                    <a:cubicBezTo>
                      <a:pt x="4960" y="1874132"/>
                      <a:pt x="3145" y="1882117"/>
                      <a:pt x="1936" y="1887802"/>
                    </a:cubicBezTo>
                    <a:cubicBezTo>
                      <a:pt x="726" y="1893488"/>
                      <a:pt x="0" y="1896029"/>
                      <a:pt x="0" y="1896029"/>
                    </a:cubicBezTo>
                    <a:cubicBezTo>
                      <a:pt x="0" y="1896029"/>
                      <a:pt x="0" y="1893125"/>
                      <a:pt x="1331" y="1887681"/>
                    </a:cubicBezTo>
                    <a:cubicBezTo>
                      <a:pt x="2661" y="1882237"/>
                      <a:pt x="3992" y="1873891"/>
                      <a:pt x="5928" y="1863487"/>
                    </a:cubicBezTo>
                    <a:cubicBezTo>
                      <a:pt x="10283" y="1842195"/>
                      <a:pt x="14396" y="1810379"/>
                      <a:pt x="20929" y="1769610"/>
                    </a:cubicBezTo>
                    <a:cubicBezTo>
                      <a:pt x="33026" y="1687711"/>
                      <a:pt x="48995" y="1569277"/>
                      <a:pt x="67625" y="1422657"/>
                    </a:cubicBezTo>
                    <a:cubicBezTo>
                      <a:pt x="105490" y="1129657"/>
                      <a:pt x="154968" y="724272"/>
                      <a:pt x="208439" y="276426"/>
                    </a:cubicBezTo>
                    <a:cubicBezTo>
                      <a:pt x="219447" y="184002"/>
                      <a:pt x="230214" y="93392"/>
                      <a:pt x="240497" y="6653"/>
                    </a:cubicBezTo>
                    <a:lnTo>
                      <a:pt x="241223" y="0"/>
                    </a:lnTo>
                    <a:lnTo>
                      <a:pt x="245820" y="4839"/>
                    </a:lnTo>
                    <a:lnTo>
                      <a:pt x="762984" y="558054"/>
                    </a:lnTo>
                    <a:lnTo>
                      <a:pt x="765646" y="560957"/>
                    </a:lnTo>
                    <a:lnTo>
                      <a:pt x="761896" y="562046"/>
                    </a:lnTo>
                    <a:lnTo>
                      <a:pt x="339575" y="686891"/>
                    </a:lnTo>
                    <a:lnTo>
                      <a:pt x="223198" y="720885"/>
                    </a:lnTo>
                    <a:lnTo>
                      <a:pt x="192833" y="729595"/>
                    </a:lnTo>
                    <a:cubicBezTo>
                      <a:pt x="186300" y="732015"/>
                      <a:pt x="182308" y="732015"/>
                      <a:pt x="182308" y="73201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ECF10C8-D0E7-4450-948A-0AC49DCC7244}"/>
                  </a:ext>
                </a:extLst>
              </p:cNvPr>
              <p:cNvSpPr/>
              <p:nvPr/>
            </p:nvSpPr>
            <p:spPr>
              <a:xfrm>
                <a:off x="9098394" y="3731216"/>
                <a:ext cx="226669" cy="1782071"/>
              </a:xfrm>
              <a:custGeom>
                <a:avLst/>
                <a:gdLst>
                  <a:gd name="connsiteX0" fmla="*/ 42 w 226669"/>
                  <a:gd name="connsiteY0" fmla="*/ 1782071 h 1782071"/>
                  <a:gd name="connsiteX1" fmla="*/ 110250 w 226669"/>
                  <a:gd name="connsiteY1" fmla="*/ 890612 h 1782071"/>
                  <a:gd name="connsiteX2" fmla="*/ 226627 w 226669"/>
                  <a:gd name="connsiteY2" fmla="*/ 0 h 1782071"/>
                  <a:gd name="connsiteX3" fmla="*/ 116541 w 226669"/>
                  <a:gd name="connsiteY3" fmla="*/ 891459 h 1782071"/>
                  <a:gd name="connsiteX4" fmla="*/ 42 w 226669"/>
                  <a:gd name="connsiteY4" fmla="*/ 1782071 h 178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69" h="1782071">
                    <a:moveTo>
                      <a:pt x="42" y="1782071"/>
                    </a:moveTo>
                    <a:cubicBezTo>
                      <a:pt x="-1651" y="1782071"/>
                      <a:pt x="47706" y="1382856"/>
                      <a:pt x="110250" y="890612"/>
                    </a:cubicBezTo>
                    <a:cubicBezTo>
                      <a:pt x="172793" y="398368"/>
                      <a:pt x="224933" y="-242"/>
                      <a:pt x="226627" y="0"/>
                    </a:cubicBezTo>
                    <a:cubicBezTo>
                      <a:pt x="228321" y="242"/>
                      <a:pt x="179084" y="399215"/>
                      <a:pt x="116541" y="891459"/>
                    </a:cubicBezTo>
                    <a:cubicBezTo>
                      <a:pt x="53997" y="1383703"/>
                      <a:pt x="1857" y="1782192"/>
                      <a:pt x="42" y="17820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EBB5864-5B42-44FA-BDFD-B8CD3EC76B26}"/>
                  </a:ext>
                </a:extLst>
              </p:cNvPr>
              <p:cNvSpPr/>
              <p:nvPr/>
            </p:nvSpPr>
            <p:spPr>
              <a:xfrm>
                <a:off x="9254977" y="3423458"/>
                <a:ext cx="44649" cy="204325"/>
              </a:xfrm>
              <a:custGeom>
                <a:avLst/>
                <a:gdLst>
                  <a:gd name="connsiteX0" fmla="*/ 0 w 44649"/>
                  <a:gd name="connsiteY0" fmla="*/ 0 h 204325"/>
                  <a:gd name="connsiteX1" fmla="*/ 9920 w 44649"/>
                  <a:gd name="connsiteY1" fmla="*/ 29155 h 204325"/>
                  <a:gd name="connsiteX2" fmla="*/ 28066 w 44649"/>
                  <a:gd name="connsiteY2" fmla="*/ 101134 h 204325"/>
                  <a:gd name="connsiteX3" fmla="*/ 41615 w 44649"/>
                  <a:gd name="connsiteY3" fmla="*/ 173719 h 204325"/>
                  <a:gd name="connsiteX4" fmla="*/ 44640 w 44649"/>
                  <a:gd name="connsiteY4" fmla="*/ 204325 h 204325"/>
                  <a:gd name="connsiteX5" fmla="*/ 37260 w 44649"/>
                  <a:gd name="connsiteY5" fmla="*/ 174445 h 204325"/>
                  <a:gd name="connsiteX6" fmla="*/ 21896 w 44649"/>
                  <a:gd name="connsiteY6" fmla="*/ 101860 h 204325"/>
                  <a:gd name="connsiteX7" fmla="*/ 5686 w 44649"/>
                  <a:gd name="connsiteY7" fmla="*/ 29276 h 204325"/>
                  <a:gd name="connsiteX8" fmla="*/ 0 w 44649"/>
                  <a:gd name="connsiteY8" fmla="*/ 0 h 20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49" h="204325">
                    <a:moveTo>
                      <a:pt x="0" y="0"/>
                    </a:moveTo>
                    <a:cubicBezTo>
                      <a:pt x="4331" y="9339"/>
                      <a:pt x="7658" y="19114"/>
                      <a:pt x="9920" y="29155"/>
                    </a:cubicBezTo>
                    <a:cubicBezTo>
                      <a:pt x="15243" y="47301"/>
                      <a:pt x="22017" y="72826"/>
                      <a:pt x="28066" y="101134"/>
                    </a:cubicBezTo>
                    <a:cubicBezTo>
                      <a:pt x="34115" y="129442"/>
                      <a:pt x="38833" y="155331"/>
                      <a:pt x="41615" y="173719"/>
                    </a:cubicBezTo>
                    <a:cubicBezTo>
                      <a:pt x="43744" y="183784"/>
                      <a:pt x="44760" y="194043"/>
                      <a:pt x="44640" y="204325"/>
                    </a:cubicBezTo>
                    <a:cubicBezTo>
                      <a:pt x="41204" y="194635"/>
                      <a:pt x="38736" y="184619"/>
                      <a:pt x="37260" y="174445"/>
                    </a:cubicBezTo>
                    <a:cubicBezTo>
                      <a:pt x="32784" y="153758"/>
                      <a:pt x="27582" y="129200"/>
                      <a:pt x="21896" y="101860"/>
                    </a:cubicBezTo>
                    <a:cubicBezTo>
                      <a:pt x="16210" y="74520"/>
                      <a:pt x="9799" y="50325"/>
                      <a:pt x="5686" y="29276"/>
                    </a:cubicBezTo>
                    <a:cubicBezTo>
                      <a:pt x="2795" y="19743"/>
                      <a:pt x="883" y="9932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89728182-E5A5-44D1-84C8-4C897B2F2919}"/>
                  </a:ext>
                </a:extLst>
              </p:cNvPr>
              <p:cNvSpPr/>
              <p:nvPr/>
            </p:nvSpPr>
            <p:spPr>
              <a:xfrm>
                <a:off x="9272876" y="3383244"/>
                <a:ext cx="40812" cy="42415"/>
              </a:xfrm>
              <a:custGeom>
                <a:avLst/>
                <a:gdLst>
                  <a:gd name="connsiteX0" fmla="*/ 9803 w 40812"/>
                  <a:gd name="connsiteY0" fmla="*/ 3317 h 42415"/>
                  <a:gd name="connsiteX1" fmla="*/ 27345 w 40812"/>
                  <a:gd name="connsiteY1" fmla="*/ 1382 h 42415"/>
                  <a:gd name="connsiteX2" fmla="*/ 40410 w 40812"/>
                  <a:gd name="connsiteY2" fmla="*/ 16867 h 42415"/>
                  <a:gd name="connsiteX3" fmla="*/ 30611 w 40812"/>
                  <a:gd name="connsiteY3" fmla="*/ 39852 h 42415"/>
                  <a:gd name="connsiteX4" fmla="*/ 6416 w 40812"/>
                  <a:gd name="connsiteY4" fmla="*/ 37311 h 42415"/>
                  <a:gd name="connsiteX5" fmla="*/ 852 w 40812"/>
                  <a:gd name="connsiteY5" fmla="*/ 17834 h 42415"/>
                  <a:gd name="connsiteX6" fmla="*/ 8957 w 40812"/>
                  <a:gd name="connsiteY6" fmla="*/ 7068 h 42415"/>
                  <a:gd name="connsiteX7" fmla="*/ 13675 w 40812"/>
                  <a:gd name="connsiteY7" fmla="*/ 5858 h 42415"/>
                  <a:gd name="connsiteX8" fmla="*/ 5207 w 40812"/>
                  <a:gd name="connsiteY8" fmla="*/ 18802 h 42415"/>
                  <a:gd name="connsiteX9" fmla="*/ 10166 w 40812"/>
                  <a:gd name="connsiteY9" fmla="*/ 32835 h 42415"/>
                  <a:gd name="connsiteX10" fmla="*/ 28071 w 40812"/>
                  <a:gd name="connsiteY10" fmla="*/ 34408 h 42415"/>
                  <a:gd name="connsiteX11" fmla="*/ 35329 w 40812"/>
                  <a:gd name="connsiteY11" fmla="*/ 17834 h 42415"/>
                  <a:gd name="connsiteX12" fmla="*/ 26135 w 40812"/>
                  <a:gd name="connsiteY12" fmla="*/ 5737 h 42415"/>
                  <a:gd name="connsiteX13" fmla="*/ 9803 w 40812"/>
                  <a:gd name="connsiteY13" fmla="*/ 3317 h 4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812" h="42415">
                    <a:moveTo>
                      <a:pt x="9803" y="3317"/>
                    </a:moveTo>
                    <a:cubicBezTo>
                      <a:pt x="9803" y="3317"/>
                      <a:pt x="15852" y="-2610"/>
                      <a:pt x="27345" y="1382"/>
                    </a:cubicBezTo>
                    <a:cubicBezTo>
                      <a:pt x="34131" y="3874"/>
                      <a:pt x="39103" y="9753"/>
                      <a:pt x="40410" y="16867"/>
                    </a:cubicBezTo>
                    <a:cubicBezTo>
                      <a:pt x="42128" y="25806"/>
                      <a:pt x="38245" y="34892"/>
                      <a:pt x="30611" y="39852"/>
                    </a:cubicBezTo>
                    <a:cubicBezTo>
                      <a:pt x="22784" y="44037"/>
                      <a:pt x="13203" y="43033"/>
                      <a:pt x="6416" y="37311"/>
                    </a:cubicBezTo>
                    <a:cubicBezTo>
                      <a:pt x="827" y="32521"/>
                      <a:pt x="-1362" y="24851"/>
                      <a:pt x="852" y="17834"/>
                    </a:cubicBezTo>
                    <a:cubicBezTo>
                      <a:pt x="2061" y="13334"/>
                      <a:pt x="4965" y="9475"/>
                      <a:pt x="8957" y="7068"/>
                    </a:cubicBezTo>
                    <a:cubicBezTo>
                      <a:pt x="11739" y="5495"/>
                      <a:pt x="13554" y="5495"/>
                      <a:pt x="13675" y="5858"/>
                    </a:cubicBezTo>
                    <a:cubicBezTo>
                      <a:pt x="9513" y="9124"/>
                      <a:pt x="6537" y="13673"/>
                      <a:pt x="5207" y="18802"/>
                    </a:cubicBezTo>
                    <a:cubicBezTo>
                      <a:pt x="4009" y="24040"/>
                      <a:pt x="5944" y="29508"/>
                      <a:pt x="10166" y="32835"/>
                    </a:cubicBezTo>
                    <a:cubicBezTo>
                      <a:pt x="15296" y="36864"/>
                      <a:pt x="22312" y="37481"/>
                      <a:pt x="28071" y="34408"/>
                    </a:cubicBezTo>
                    <a:cubicBezTo>
                      <a:pt x="33442" y="30706"/>
                      <a:pt x="36249" y="24294"/>
                      <a:pt x="35329" y="17834"/>
                    </a:cubicBezTo>
                    <a:cubicBezTo>
                      <a:pt x="34446" y="12536"/>
                      <a:pt x="30998" y="8011"/>
                      <a:pt x="26135" y="5737"/>
                    </a:cubicBezTo>
                    <a:cubicBezTo>
                      <a:pt x="20994" y="3535"/>
                      <a:pt x="15368" y="2701"/>
                      <a:pt x="9803" y="331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88AB6FB-9A5C-426D-9205-AF4C28AE462D}"/>
                  </a:ext>
                </a:extLst>
              </p:cNvPr>
              <p:cNvSpPr/>
              <p:nvPr/>
            </p:nvSpPr>
            <p:spPr>
              <a:xfrm>
                <a:off x="9758100" y="4158497"/>
                <a:ext cx="126184" cy="73488"/>
              </a:xfrm>
              <a:custGeom>
                <a:avLst/>
                <a:gdLst>
                  <a:gd name="connsiteX0" fmla="*/ 126185 w 126184"/>
                  <a:gd name="connsiteY0" fmla="*/ 73431 h 73488"/>
                  <a:gd name="connsiteX1" fmla="*/ 65697 w 126184"/>
                  <a:gd name="connsiteY1" fmla="*/ 32300 h 73488"/>
                  <a:gd name="connsiteX2" fmla="*/ 9 w 126184"/>
                  <a:gd name="connsiteY2" fmla="*/ 0 h 73488"/>
                  <a:gd name="connsiteX3" fmla="*/ 68964 w 126184"/>
                  <a:gd name="connsiteY3" fmla="*/ 26856 h 73488"/>
                  <a:gd name="connsiteX4" fmla="*/ 126185 w 126184"/>
                  <a:gd name="connsiteY4" fmla="*/ 73431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84" h="73488">
                    <a:moveTo>
                      <a:pt x="126185" y="73431"/>
                    </a:moveTo>
                    <a:cubicBezTo>
                      <a:pt x="124854" y="74762"/>
                      <a:pt x="100538" y="52382"/>
                      <a:pt x="65697" y="32300"/>
                    </a:cubicBezTo>
                    <a:cubicBezTo>
                      <a:pt x="30857" y="12219"/>
                      <a:pt x="-596" y="1815"/>
                      <a:pt x="9" y="0"/>
                    </a:cubicBezTo>
                    <a:cubicBezTo>
                      <a:pt x="24542" y="4295"/>
                      <a:pt x="47987" y="13428"/>
                      <a:pt x="68964" y="26856"/>
                    </a:cubicBezTo>
                    <a:cubicBezTo>
                      <a:pt x="90897" y="38506"/>
                      <a:pt x="110325" y="54329"/>
                      <a:pt x="126185" y="7343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85C4DFC-6695-4017-88CC-1F94B4BCBA6C}"/>
                  </a:ext>
                </a:extLst>
              </p:cNvPr>
              <p:cNvSpPr/>
              <p:nvPr/>
            </p:nvSpPr>
            <p:spPr>
              <a:xfrm>
                <a:off x="8714343" y="1868279"/>
                <a:ext cx="1793442" cy="1396768"/>
              </a:xfrm>
              <a:custGeom>
                <a:avLst/>
                <a:gdLst>
                  <a:gd name="connsiteX0" fmla="*/ 247997 w 1793442"/>
                  <a:gd name="connsiteY0" fmla="*/ 81174 h 1396768"/>
                  <a:gd name="connsiteX1" fmla="*/ 0 w 1793442"/>
                  <a:gd name="connsiteY1" fmla="*/ 200938 h 1396768"/>
                  <a:gd name="connsiteX2" fmla="*/ 106941 w 1793442"/>
                  <a:gd name="connsiteY2" fmla="*/ 947107 h 1396768"/>
                  <a:gd name="connsiteX3" fmla="*/ 64963 w 1793442"/>
                  <a:gd name="connsiteY3" fmla="*/ 1281964 h 1396768"/>
                  <a:gd name="connsiteX4" fmla="*/ 108635 w 1793442"/>
                  <a:gd name="connsiteY4" fmla="*/ 1396768 h 1396768"/>
                  <a:gd name="connsiteX5" fmla="*/ 108635 w 1793442"/>
                  <a:gd name="connsiteY5" fmla="*/ 1396768 h 1396768"/>
                  <a:gd name="connsiteX6" fmla="*/ 509180 w 1793442"/>
                  <a:gd name="connsiteY6" fmla="*/ 1388905 h 1396768"/>
                  <a:gd name="connsiteX7" fmla="*/ 789357 w 1793442"/>
                  <a:gd name="connsiteY7" fmla="*/ 1235147 h 1396768"/>
                  <a:gd name="connsiteX8" fmla="*/ 918194 w 1793442"/>
                  <a:gd name="connsiteY8" fmla="*/ 1213371 h 1396768"/>
                  <a:gd name="connsiteX9" fmla="*/ 865450 w 1793442"/>
                  <a:gd name="connsiteY9" fmla="*/ 958479 h 1396768"/>
                  <a:gd name="connsiteX10" fmla="*/ 889644 w 1793442"/>
                  <a:gd name="connsiteY10" fmla="*/ 596887 h 1396768"/>
                  <a:gd name="connsiteX11" fmla="*/ 1182765 w 1793442"/>
                  <a:gd name="connsiteY11" fmla="*/ 753306 h 1396768"/>
                  <a:gd name="connsiteX12" fmla="*/ 1256438 w 1793442"/>
                  <a:gd name="connsiteY12" fmla="*/ 762137 h 1396768"/>
                  <a:gd name="connsiteX13" fmla="*/ 1793443 w 1793442"/>
                  <a:gd name="connsiteY13" fmla="*/ 622654 h 1396768"/>
                  <a:gd name="connsiteX14" fmla="*/ 1765498 w 1793442"/>
                  <a:gd name="connsiteY14" fmla="*/ 415546 h 1396768"/>
                  <a:gd name="connsiteX15" fmla="*/ 1278939 w 1793442"/>
                  <a:gd name="connsiteY15" fmla="*/ 470590 h 1396768"/>
                  <a:gd name="connsiteX16" fmla="*/ 908395 w 1793442"/>
                  <a:gd name="connsiteY16" fmla="*/ 143233 h 1396768"/>
                  <a:gd name="connsiteX17" fmla="*/ 632574 w 1793442"/>
                  <a:gd name="connsiteY17" fmla="*/ 81174 h 1396768"/>
                  <a:gd name="connsiteX18" fmla="*/ 583701 w 1793442"/>
                  <a:gd name="connsiteY18" fmla="*/ 0 h 1396768"/>
                  <a:gd name="connsiteX19" fmla="*/ 301468 w 1793442"/>
                  <a:gd name="connsiteY19" fmla="*/ 0 h 1396768"/>
                  <a:gd name="connsiteX20" fmla="*/ 281265 w 1793442"/>
                  <a:gd name="connsiteY20" fmla="*/ 14759 h 1396768"/>
                  <a:gd name="connsiteX21" fmla="*/ 260820 w 1793442"/>
                  <a:gd name="connsiteY21" fmla="*/ 42704 h 1396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93442" h="1396768">
                    <a:moveTo>
                      <a:pt x="247997" y="81174"/>
                    </a:moveTo>
                    <a:lnTo>
                      <a:pt x="0" y="200938"/>
                    </a:lnTo>
                    <a:lnTo>
                      <a:pt x="106941" y="947107"/>
                    </a:lnTo>
                    <a:lnTo>
                      <a:pt x="64963" y="1281964"/>
                    </a:lnTo>
                    <a:cubicBezTo>
                      <a:pt x="59507" y="1325115"/>
                      <a:pt x="75875" y="1368158"/>
                      <a:pt x="108635" y="1396768"/>
                    </a:cubicBezTo>
                    <a:lnTo>
                      <a:pt x="108635" y="1396768"/>
                    </a:lnTo>
                    <a:lnTo>
                      <a:pt x="509180" y="1388905"/>
                    </a:lnTo>
                    <a:lnTo>
                      <a:pt x="789357" y="1235147"/>
                    </a:lnTo>
                    <a:lnTo>
                      <a:pt x="918194" y="1213371"/>
                    </a:lnTo>
                    <a:lnTo>
                      <a:pt x="865450" y="958479"/>
                    </a:lnTo>
                    <a:lnTo>
                      <a:pt x="889644" y="596887"/>
                    </a:lnTo>
                    <a:lnTo>
                      <a:pt x="1182765" y="753306"/>
                    </a:lnTo>
                    <a:cubicBezTo>
                      <a:pt x="1205338" y="765392"/>
                      <a:pt x="1231638" y="768549"/>
                      <a:pt x="1256438" y="762137"/>
                    </a:cubicBezTo>
                    <a:lnTo>
                      <a:pt x="1793443" y="622654"/>
                    </a:lnTo>
                    <a:lnTo>
                      <a:pt x="1765498" y="415546"/>
                    </a:lnTo>
                    <a:lnTo>
                      <a:pt x="1278939" y="470590"/>
                    </a:lnTo>
                    <a:lnTo>
                      <a:pt x="908395" y="143233"/>
                    </a:lnTo>
                    <a:lnTo>
                      <a:pt x="632574" y="81174"/>
                    </a:lnTo>
                    <a:lnTo>
                      <a:pt x="583701" y="0"/>
                    </a:lnTo>
                    <a:lnTo>
                      <a:pt x="301468" y="0"/>
                    </a:lnTo>
                    <a:lnTo>
                      <a:pt x="281265" y="14759"/>
                    </a:lnTo>
                    <a:cubicBezTo>
                      <a:pt x="271841" y="21848"/>
                      <a:pt x="264728" y="31574"/>
                      <a:pt x="260820" y="427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3943349-0036-4D0A-A51A-E9AA6686D211}"/>
                  </a:ext>
                </a:extLst>
              </p:cNvPr>
              <p:cNvSpPr/>
              <p:nvPr/>
            </p:nvSpPr>
            <p:spPr>
              <a:xfrm>
                <a:off x="8054550" y="2068789"/>
                <a:ext cx="736612" cy="964530"/>
              </a:xfrm>
              <a:custGeom>
                <a:avLst/>
                <a:gdLst>
                  <a:gd name="connsiteX0" fmla="*/ 648059 w 736612"/>
                  <a:gd name="connsiteY0" fmla="*/ 0 h 964530"/>
                  <a:gd name="connsiteX1" fmla="*/ 536400 w 736612"/>
                  <a:gd name="connsiteY1" fmla="*/ 145169 h 964530"/>
                  <a:gd name="connsiteX2" fmla="*/ 444096 w 736612"/>
                  <a:gd name="connsiteY2" fmla="*/ 589265 h 964530"/>
                  <a:gd name="connsiteX3" fmla="*/ 162348 w 736612"/>
                  <a:gd name="connsiteY3" fmla="*/ 414821 h 964530"/>
                  <a:gd name="connsiteX4" fmla="*/ 0 w 736612"/>
                  <a:gd name="connsiteY4" fmla="*/ 585515 h 964530"/>
                  <a:gd name="connsiteX5" fmla="*/ 375020 w 736612"/>
                  <a:gd name="connsiteY5" fmla="*/ 916742 h 964530"/>
                  <a:gd name="connsiteX6" fmla="*/ 584185 w 736612"/>
                  <a:gd name="connsiteY6" fmla="*/ 945655 h 964530"/>
                  <a:gd name="connsiteX7" fmla="*/ 584185 w 736612"/>
                  <a:gd name="connsiteY7" fmla="*/ 945655 h 964530"/>
                  <a:gd name="connsiteX8" fmla="*/ 690521 w 736612"/>
                  <a:gd name="connsiteY8" fmla="*/ 799397 h 964530"/>
                  <a:gd name="connsiteX9" fmla="*/ 736612 w 736612"/>
                  <a:gd name="connsiteY9" fmla="*/ 461758 h 96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612" h="964530">
                    <a:moveTo>
                      <a:pt x="648059" y="0"/>
                    </a:moveTo>
                    <a:cubicBezTo>
                      <a:pt x="596512" y="35458"/>
                      <a:pt x="557437" y="86255"/>
                      <a:pt x="536400" y="145169"/>
                    </a:cubicBezTo>
                    <a:cubicBezTo>
                      <a:pt x="508092" y="233238"/>
                      <a:pt x="444096" y="589265"/>
                      <a:pt x="444096" y="589265"/>
                    </a:cubicBezTo>
                    <a:lnTo>
                      <a:pt x="162348" y="414821"/>
                    </a:lnTo>
                    <a:lnTo>
                      <a:pt x="0" y="585515"/>
                    </a:lnTo>
                    <a:lnTo>
                      <a:pt x="375020" y="916742"/>
                    </a:lnTo>
                    <a:cubicBezTo>
                      <a:pt x="432592" y="967540"/>
                      <a:pt x="514987" y="978935"/>
                      <a:pt x="584185" y="945655"/>
                    </a:cubicBezTo>
                    <a:lnTo>
                      <a:pt x="584185" y="945655"/>
                    </a:lnTo>
                    <a:cubicBezTo>
                      <a:pt x="641913" y="917807"/>
                      <a:pt x="681835" y="862897"/>
                      <a:pt x="690521" y="799397"/>
                    </a:cubicBezTo>
                    <a:lnTo>
                      <a:pt x="736612" y="461758"/>
                    </a:ln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8CCD9F4-B3BA-48DC-8735-513178D95A1E}"/>
                  </a:ext>
                </a:extLst>
              </p:cNvPr>
              <p:cNvSpPr/>
              <p:nvPr/>
            </p:nvSpPr>
            <p:spPr>
              <a:xfrm>
                <a:off x="9311714" y="3109893"/>
                <a:ext cx="236988" cy="113231"/>
              </a:xfrm>
              <a:custGeom>
                <a:avLst/>
                <a:gdLst>
                  <a:gd name="connsiteX0" fmla="*/ 236988 w 236988"/>
                  <a:gd name="connsiteY0" fmla="*/ 25646 h 113231"/>
                  <a:gd name="connsiteX1" fmla="*/ 219568 w 236988"/>
                  <a:gd name="connsiteY1" fmla="*/ 0 h 113231"/>
                  <a:gd name="connsiteX2" fmla="*/ 34115 w 236988"/>
                  <a:gd name="connsiteY2" fmla="*/ 34236 h 113231"/>
                  <a:gd name="connsiteX3" fmla="*/ 0 w 236988"/>
                  <a:gd name="connsiteY3" fmla="*/ 113232 h 113231"/>
                  <a:gd name="connsiteX4" fmla="*/ 236988 w 236988"/>
                  <a:gd name="connsiteY4" fmla="*/ 25646 h 11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988" h="113231">
                    <a:moveTo>
                      <a:pt x="236988" y="25646"/>
                    </a:moveTo>
                    <a:lnTo>
                      <a:pt x="219568" y="0"/>
                    </a:lnTo>
                    <a:lnTo>
                      <a:pt x="34115" y="34236"/>
                    </a:lnTo>
                    <a:lnTo>
                      <a:pt x="0" y="113232"/>
                    </a:lnTo>
                    <a:lnTo>
                      <a:pt x="236988" y="25646"/>
                    </a:lnTo>
                    <a:close/>
                  </a:path>
                </a:pathLst>
              </a:custGeom>
              <a:solidFill>
                <a:srgbClr val="FFBE9D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A05D4A7-251A-46E3-A31A-F1FD886B8751}"/>
                  </a:ext>
                </a:extLst>
              </p:cNvPr>
              <p:cNvSpPr/>
              <p:nvPr/>
            </p:nvSpPr>
            <p:spPr>
              <a:xfrm>
                <a:off x="8811243" y="2690596"/>
                <a:ext cx="979506" cy="645639"/>
              </a:xfrm>
              <a:custGeom>
                <a:avLst/>
                <a:gdLst>
                  <a:gd name="connsiteX0" fmla="*/ 0 w 979506"/>
                  <a:gd name="connsiteY0" fmla="*/ 574023 h 645639"/>
                  <a:gd name="connsiteX1" fmla="*/ 500470 w 979506"/>
                  <a:gd name="connsiteY1" fmla="*/ 532528 h 645639"/>
                  <a:gd name="connsiteX2" fmla="*/ 640195 w 979506"/>
                  <a:gd name="connsiteY2" fmla="*/ 450992 h 645639"/>
                  <a:gd name="connsiteX3" fmla="*/ 794922 w 979506"/>
                  <a:gd name="connsiteY3" fmla="*/ 411554 h 645639"/>
                  <a:gd name="connsiteX4" fmla="*/ 924485 w 979506"/>
                  <a:gd name="connsiteY4" fmla="*/ 494422 h 645639"/>
                  <a:gd name="connsiteX5" fmla="*/ 873797 w 979506"/>
                  <a:gd name="connsiteY5" fmla="*/ 629671 h 645639"/>
                  <a:gd name="connsiteX6" fmla="*/ 891701 w 979506"/>
                  <a:gd name="connsiteY6" fmla="*/ 645639 h 645639"/>
                  <a:gd name="connsiteX7" fmla="*/ 965132 w 979506"/>
                  <a:gd name="connsiteY7" fmla="*/ 437201 h 645639"/>
                  <a:gd name="connsiteX8" fmla="*/ 835932 w 979506"/>
                  <a:gd name="connsiteY8" fmla="*/ 300984 h 645639"/>
                  <a:gd name="connsiteX9" fmla="*/ 765888 w 979506"/>
                  <a:gd name="connsiteY9" fmla="*/ 0 h 645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9506" h="645639">
                    <a:moveTo>
                      <a:pt x="0" y="574023"/>
                    </a:moveTo>
                    <a:cubicBezTo>
                      <a:pt x="165735" y="640679"/>
                      <a:pt x="342720" y="616122"/>
                      <a:pt x="500470" y="532528"/>
                    </a:cubicBezTo>
                    <a:cubicBezTo>
                      <a:pt x="548134" y="507245"/>
                      <a:pt x="592290" y="475912"/>
                      <a:pt x="640195" y="450992"/>
                    </a:cubicBezTo>
                    <a:cubicBezTo>
                      <a:pt x="688101" y="426071"/>
                      <a:pt x="741088" y="407804"/>
                      <a:pt x="794922" y="411554"/>
                    </a:cubicBezTo>
                    <a:cubicBezTo>
                      <a:pt x="848755" y="415304"/>
                      <a:pt x="902951" y="444943"/>
                      <a:pt x="924485" y="494422"/>
                    </a:cubicBezTo>
                    <a:cubicBezTo>
                      <a:pt x="946018" y="543900"/>
                      <a:pt x="924485" y="611162"/>
                      <a:pt x="873797" y="629671"/>
                    </a:cubicBezTo>
                    <a:lnTo>
                      <a:pt x="891701" y="645639"/>
                    </a:lnTo>
                    <a:cubicBezTo>
                      <a:pt x="966100" y="611041"/>
                      <a:pt x="1001425" y="510874"/>
                      <a:pt x="965132" y="437201"/>
                    </a:cubicBezTo>
                    <a:cubicBezTo>
                      <a:pt x="937308" y="380827"/>
                      <a:pt x="878757" y="347075"/>
                      <a:pt x="835932" y="300984"/>
                    </a:cubicBezTo>
                    <a:cubicBezTo>
                      <a:pt x="772904" y="233238"/>
                      <a:pt x="766371" y="102102"/>
                      <a:pt x="765888" y="0"/>
                    </a:cubicBezTo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FA03203-47D4-4045-BF55-BBD32C1CF727}"/>
                  </a:ext>
                </a:extLst>
              </p:cNvPr>
              <p:cNvSpPr/>
              <p:nvPr/>
            </p:nvSpPr>
            <p:spPr>
              <a:xfrm>
                <a:off x="8950726" y="1948420"/>
                <a:ext cx="224044" cy="279692"/>
              </a:xfrm>
              <a:custGeom>
                <a:avLst/>
                <a:gdLst>
                  <a:gd name="connsiteX0" fmla="*/ 224044 w 224044"/>
                  <a:gd name="connsiteY0" fmla="*/ 144927 h 279692"/>
                  <a:gd name="connsiteX1" fmla="*/ 211947 w 224044"/>
                  <a:gd name="connsiteY1" fmla="*/ 144927 h 279692"/>
                  <a:gd name="connsiteX2" fmla="*/ 182550 w 224044"/>
                  <a:gd name="connsiteY2" fmla="*/ 158476 h 279692"/>
                  <a:gd name="connsiteX3" fmla="*/ 167912 w 224044"/>
                  <a:gd name="connsiteY3" fmla="*/ 205777 h 279692"/>
                  <a:gd name="connsiteX4" fmla="*/ 181340 w 224044"/>
                  <a:gd name="connsiteY4" fmla="*/ 269289 h 279692"/>
                  <a:gd name="connsiteX5" fmla="*/ 186058 w 224044"/>
                  <a:gd name="connsiteY5" fmla="*/ 279692 h 279692"/>
                  <a:gd name="connsiteX6" fmla="*/ 176985 w 224044"/>
                  <a:gd name="connsiteY6" fmla="*/ 272918 h 279692"/>
                  <a:gd name="connsiteX7" fmla="*/ 114442 w 224044"/>
                  <a:gd name="connsiteY7" fmla="*/ 217633 h 279692"/>
                  <a:gd name="connsiteX8" fmla="*/ 18388 w 224044"/>
                  <a:gd name="connsiteY8" fmla="*/ 70528 h 279692"/>
                  <a:gd name="connsiteX9" fmla="*/ 2783 w 224044"/>
                  <a:gd name="connsiteY9" fmla="*/ 19477 h 279692"/>
                  <a:gd name="connsiteX10" fmla="*/ 0 w 224044"/>
                  <a:gd name="connsiteY10" fmla="*/ 0 h 279692"/>
                  <a:gd name="connsiteX11" fmla="*/ 22501 w 224044"/>
                  <a:gd name="connsiteY11" fmla="*/ 68834 h 279692"/>
                  <a:gd name="connsiteX12" fmla="*/ 119281 w 224044"/>
                  <a:gd name="connsiteY12" fmla="*/ 213278 h 279692"/>
                  <a:gd name="connsiteX13" fmla="*/ 180735 w 224044"/>
                  <a:gd name="connsiteY13" fmla="*/ 268079 h 279692"/>
                  <a:gd name="connsiteX14" fmla="*/ 176260 w 224044"/>
                  <a:gd name="connsiteY14" fmla="*/ 271829 h 279692"/>
                  <a:gd name="connsiteX15" fmla="*/ 165977 w 224044"/>
                  <a:gd name="connsiteY15" fmla="*/ 237835 h 279692"/>
                  <a:gd name="connsiteX16" fmla="*/ 163194 w 224044"/>
                  <a:gd name="connsiteY16" fmla="*/ 205777 h 279692"/>
                  <a:gd name="connsiteX17" fmla="*/ 180252 w 224044"/>
                  <a:gd name="connsiteY17" fmla="*/ 155936 h 279692"/>
                  <a:gd name="connsiteX18" fmla="*/ 212068 w 224044"/>
                  <a:gd name="connsiteY18" fmla="*/ 142992 h 279692"/>
                  <a:gd name="connsiteX19" fmla="*/ 224044 w 224044"/>
                  <a:gd name="connsiteY19" fmla="*/ 144927 h 279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4044" h="279692">
                    <a:moveTo>
                      <a:pt x="224044" y="144927"/>
                    </a:moveTo>
                    <a:cubicBezTo>
                      <a:pt x="220016" y="145254"/>
                      <a:pt x="215975" y="145254"/>
                      <a:pt x="211947" y="144927"/>
                    </a:cubicBezTo>
                    <a:cubicBezTo>
                      <a:pt x="200854" y="145810"/>
                      <a:pt x="190438" y="150613"/>
                      <a:pt x="182550" y="158476"/>
                    </a:cubicBezTo>
                    <a:cubicBezTo>
                      <a:pt x="172001" y="171892"/>
                      <a:pt x="166787" y="188744"/>
                      <a:pt x="167912" y="205777"/>
                    </a:cubicBezTo>
                    <a:cubicBezTo>
                      <a:pt x="168009" y="227637"/>
                      <a:pt x="172582" y="249255"/>
                      <a:pt x="181340" y="269289"/>
                    </a:cubicBezTo>
                    <a:lnTo>
                      <a:pt x="186058" y="279692"/>
                    </a:lnTo>
                    <a:lnTo>
                      <a:pt x="176985" y="272918"/>
                    </a:lnTo>
                    <a:cubicBezTo>
                      <a:pt x="154593" y="256308"/>
                      <a:pt x="133677" y="237811"/>
                      <a:pt x="114442" y="217633"/>
                    </a:cubicBezTo>
                    <a:cubicBezTo>
                      <a:pt x="73286" y="175207"/>
                      <a:pt x="40672" y="125269"/>
                      <a:pt x="18388" y="70528"/>
                    </a:cubicBezTo>
                    <a:cubicBezTo>
                      <a:pt x="11843" y="53954"/>
                      <a:pt x="6617" y="36885"/>
                      <a:pt x="2783" y="19477"/>
                    </a:cubicBezTo>
                    <a:cubicBezTo>
                      <a:pt x="1367" y="13065"/>
                      <a:pt x="436" y="6557"/>
                      <a:pt x="0" y="0"/>
                    </a:cubicBezTo>
                    <a:cubicBezTo>
                      <a:pt x="6049" y="23396"/>
                      <a:pt x="13561" y="46382"/>
                      <a:pt x="22501" y="68834"/>
                    </a:cubicBezTo>
                    <a:cubicBezTo>
                      <a:pt x="45789" y="122426"/>
                      <a:pt x="78585" y="171360"/>
                      <a:pt x="119281" y="213278"/>
                    </a:cubicBezTo>
                    <a:cubicBezTo>
                      <a:pt x="138261" y="233166"/>
                      <a:pt x="158815" y="251481"/>
                      <a:pt x="180735" y="268079"/>
                    </a:cubicBezTo>
                    <a:lnTo>
                      <a:pt x="176260" y="271829"/>
                    </a:lnTo>
                    <a:cubicBezTo>
                      <a:pt x="171433" y="260966"/>
                      <a:pt x="167985" y="249546"/>
                      <a:pt x="165977" y="237835"/>
                    </a:cubicBezTo>
                    <a:cubicBezTo>
                      <a:pt x="163896" y="227286"/>
                      <a:pt x="162964" y="216532"/>
                      <a:pt x="163194" y="205777"/>
                    </a:cubicBezTo>
                    <a:cubicBezTo>
                      <a:pt x="162311" y="187595"/>
                      <a:pt x="168420" y="169763"/>
                      <a:pt x="180252" y="155936"/>
                    </a:cubicBezTo>
                    <a:cubicBezTo>
                      <a:pt x="188817" y="147722"/>
                      <a:pt x="200200" y="143100"/>
                      <a:pt x="212068" y="142992"/>
                    </a:cubicBezTo>
                    <a:cubicBezTo>
                      <a:pt x="216120" y="143173"/>
                      <a:pt x="220137" y="143826"/>
                      <a:pt x="224044" y="1449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B5D935F-19A5-4D1C-91D6-979F4F970249}"/>
                  </a:ext>
                </a:extLst>
              </p:cNvPr>
              <p:cNvSpPr/>
              <p:nvPr/>
            </p:nvSpPr>
            <p:spPr>
              <a:xfrm>
                <a:off x="9189530" y="1898209"/>
                <a:ext cx="196462" cy="258155"/>
              </a:xfrm>
              <a:custGeom>
                <a:avLst/>
                <a:gdLst>
                  <a:gd name="connsiteX0" fmla="*/ 0 w 196462"/>
                  <a:gd name="connsiteY0" fmla="*/ 195137 h 258155"/>
                  <a:gd name="connsiteX1" fmla="*/ 65326 w 196462"/>
                  <a:gd name="connsiteY1" fmla="*/ 215945 h 258155"/>
                  <a:gd name="connsiteX2" fmla="*/ 93150 w 196462"/>
                  <a:gd name="connsiteY2" fmla="*/ 249576 h 258155"/>
                  <a:gd name="connsiteX3" fmla="*/ 157992 w 196462"/>
                  <a:gd name="connsiteY3" fmla="*/ 253568 h 258155"/>
                  <a:gd name="connsiteX4" fmla="*/ 169001 w 196462"/>
                  <a:gd name="connsiteY4" fmla="*/ 205178 h 258155"/>
                  <a:gd name="connsiteX5" fmla="*/ 196462 w 196462"/>
                  <a:gd name="connsiteY5" fmla="*/ 39686 h 258155"/>
                  <a:gd name="connsiteX6" fmla="*/ 97989 w 196462"/>
                  <a:gd name="connsiteY6" fmla="*/ 611 h 258155"/>
                  <a:gd name="connsiteX7" fmla="*/ 100530 w 196462"/>
                  <a:gd name="connsiteY7" fmla="*/ 99568 h 25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462" h="258155">
                    <a:moveTo>
                      <a:pt x="0" y="195137"/>
                    </a:moveTo>
                    <a:cubicBezTo>
                      <a:pt x="20445" y="186306"/>
                      <a:pt x="50688" y="199250"/>
                      <a:pt x="65326" y="215945"/>
                    </a:cubicBezTo>
                    <a:cubicBezTo>
                      <a:pt x="75004" y="227075"/>
                      <a:pt x="80448" y="242317"/>
                      <a:pt x="93150" y="249576"/>
                    </a:cubicBezTo>
                    <a:cubicBezTo>
                      <a:pt x="105852" y="256834"/>
                      <a:pt x="146258" y="262520"/>
                      <a:pt x="157992" y="253568"/>
                    </a:cubicBezTo>
                    <a:cubicBezTo>
                      <a:pt x="157992" y="253568"/>
                      <a:pt x="165130" y="219090"/>
                      <a:pt x="169001" y="205178"/>
                    </a:cubicBezTo>
                    <a:cubicBezTo>
                      <a:pt x="182465" y="150812"/>
                      <a:pt x="191647" y="95479"/>
                      <a:pt x="196462" y="39686"/>
                    </a:cubicBezTo>
                    <a:cubicBezTo>
                      <a:pt x="157508" y="20693"/>
                      <a:pt x="168275" y="-4228"/>
                      <a:pt x="97989" y="611"/>
                    </a:cubicBezTo>
                    <a:cubicBezTo>
                      <a:pt x="108127" y="32705"/>
                      <a:pt x="109010" y="67001"/>
                      <a:pt x="100530" y="99568"/>
                    </a:cubicBezTo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95E69DA-0448-405B-887F-DE129A2059BB}"/>
                  </a:ext>
                </a:extLst>
              </p:cNvPr>
              <p:cNvSpPr/>
              <p:nvPr/>
            </p:nvSpPr>
            <p:spPr>
              <a:xfrm>
                <a:off x="9190618" y="1895268"/>
                <a:ext cx="199002" cy="263933"/>
              </a:xfrm>
              <a:custGeom>
                <a:avLst/>
                <a:gdLst>
                  <a:gd name="connsiteX0" fmla="*/ 99562 w 199002"/>
                  <a:gd name="connsiteY0" fmla="*/ 102146 h 263933"/>
                  <a:gd name="connsiteX1" fmla="*/ 103554 w 199002"/>
                  <a:gd name="connsiteY1" fmla="*/ 75653 h 263933"/>
                  <a:gd name="connsiteX2" fmla="*/ 94844 w 199002"/>
                  <a:gd name="connsiteY2" fmla="*/ 3915 h 263933"/>
                  <a:gd name="connsiteX3" fmla="*/ 93997 w 199002"/>
                  <a:gd name="connsiteY3" fmla="*/ 1012 h 263933"/>
                  <a:gd name="connsiteX4" fmla="*/ 96900 w 199002"/>
                  <a:gd name="connsiteY4" fmla="*/ 1012 h 263933"/>
                  <a:gd name="connsiteX5" fmla="*/ 148677 w 199002"/>
                  <a:gd name="connsiteY5" fmla="*/ 5609 h 263933"/>
                  <a:gd name="connsiteX6" fmla="*/ 172872 w 199002"/>
                  <a:gd name="connsiteY6" fmla="*/ 22908 h 263933"/>
                  <a:gd name="connsiteX7" fmla="*/ 197067 w 199002"/>
                  <a:gd name="connsiteY7" fmla="*/ 39602 h 263933"/>
                  <a:gd name="connsiteX8" fmla="*/ 199003 w 199002"/>
                  <a:gd name="connsiteY8" fmla="*/ 40570 h 263933"/>
                  <a:gd name="connsiteX9" fmla="*/ 199003 w 199002"/>
                  <a:gd name="connsiteY9" fmla="*/ 42627 h 263933"/>
                  <a:gd name="connsiteX10" fmla="*/ 186905 w 199002"/>
                  <a:gd name="connsiteY10" fmla="*/ 137229 h 263933"/>
                  <a:gd name="connsiteX11" fmla="*/ 173840 w 199002"/>
                  <a:gd name="connsiteY11" fmla="*/ 199772 h 263933"/>
                  <a:gd name="connsiteX12" fmla="*/ 160533 w 199002"/>
                  <a:gd name="connsiteY12" fmla="*/ 257114 h 263933"/>
                  <a:gd name="connsiteX13" fmla="*/ 160533 w 199002"/>
                  <a:gd name="connsiteY13" fmla="*/ 258324 h 263933"/>
                  <a:gd name="connsiteX14" fmla="*/ 159807 w 199002"/>
                  <a:gd name="connsiteY14" fmla="*/ 258929 h 263933"/>
                  <a:gd name="connsiteX15" fmla="*/ 138999 w 199002"/>
                  <a:gd name="connsiteY15" fmla="*/ 263888 h 263933"/>
                  <a:gd name="connsiteX16" fmla="*/ 119643 w 199002"/>
                  <a:gd name="connsiteY16" fmla="*/ 262679 h 263933"/>
                  <a:gd name="connsiteX17" fmla="*/ 101497 w 199002"/>
                  <a:gd name="connsiteY17" fmla="*/ 258687 h 263933"/>
                  <a:gd name="connsiteX18" fmla="*/ 85650 w 199002"/>
                  <a:gd name="connsiteY18" fmla="*/ 250097 h 263933"/>
                  <a:gd name="connsiteX19" fmla="*/ 67020 w 199002"/>
                  <a:gd name="connsiteY19" fmla="*/ 224451 h 263933"/>
                  <a:gd name="connsiteX20" fmla="*/ 47906 w 199002"/>
                  <a:gd name="connsiteY20" fmla="*/ 207152 h 263933"/>
                  <a:gd name="connsiteX21" fmla="*/ 13065 w 199002"/>
                  <a:gd name="connsiteY21" fmla="*/ 196264 h 263933"/>
                  <a:gd name="connsiteX22" fmla="*/ 0 w 199002"/>
                  <a:gd name="connsiteY22" fmla="*/ 198200 h 263933"/>
                  <a:gd name="connsiteX23" fmla="*/ 13065 w 199002"/>
                  <a:gd name="connsiteY23" fmla="*/ 194449 h 263933"/>
                  <a:gd name="connsiteX24" fmla="*/ 49357 w 199002"/>
                  <a:gd name="connsiteY24" fmla="*/ 204127 h 263933"/>
                  <a:gd name="connsiteX25" fmla="*/ 70044 w 199002"/>
                  <a:gd name="connsiteY25" fmla="*/ 222031 h 263933"/>
                  <a:gd name="connsiteX26" fmla="*/ 88553 w 199002"/>
                  <a:gd name="connsiteY26" fmla="*/ 246226 h 263933"/>
                  <a:gd name="connsiteX27" fmla="*/ 120006 w 199002"/>
                  <a:gd name="connsiteY27" fmla="*/ 257114 h 263933"/>
                  <a:gd name="connsiteX28" fmla="*/ 138515 w 199002"/>
                  <a:gd name="connsiteY28" fmla="*/ 258082 h 263933"/>
                  <a:gd name="connsiteX29" fmla="*/ 155936 w 199002"/>
                  <a:gd name="connsiteY29" fmla="*/ 254090 h 263933"/>
                  <a:gd name="connsiteX30" fmla="*/ 154847 w 199002"/>
                  <a:gd name="connsiteY30" fmla="*/ 255783 h 263933"/>
                  <a:gd name="connsiteX31" fmla="*/ 167791 w 199002"/>
                  <a:gd name="connsiteY31" fmla="*/ 198079 h 263933"/>
                  <a:gd name="connsiteX32" fmla="*/ 180615 w 199002"/>
                  <a:gd name="connsiteY32" fmla="*/ 135898 h 263933"/>
                  <a:gd name="connsiteX33" fmla="*/ 192712 w 199002"/>
                  <a:gd name="connsiteY33" fmla="*/ 41780 h 263933"/>
                  <a:gd name="connsiteX34" fmla="*/ 194406 w 199002"/>
                  <a:gd name="connsiteY34" fmla="*/ 44804 h 263933"/>
                  <a:gd name="connsiteX35" fmla="*/ 168275 w 199002"/>
                  <a:gd name="connsiteY35" fmla="*/ 27021 h 263933"/>
                  <a:gd name="connsiteX36" fmla="*/ 146137 w 199002"/>
                  <a:gd name="connsiteY36" fmla="*/ 10569 h 263933"/>
                  <a:gd name="connsiteX37" fmla="*/ 96779 w 199002"/>
                  <a:gd name="connsiteY37" fmla="*/ 5488 h 263933"/>
                  <a:gd name="connsiteX38" fmla="*/ 98836 w 199002"/>
                  <a:gd name="connsiteY38" fmla="*/ 2463 h 263933"/>
                  <a:gd name="connsiteX39" fmla="*/ 105732 w 199002"/>
                  <a:gd name="connsiteY39" fmla="*/ 75895 h 263933"/>
                  <a:gd name="connsiteX40" fmla="*/ 101618 w 199002"/>
                  <a:gd name="connsiteY40" fmla="*/ 95613 h 263933"/>
                  <a:gd name="connsiteX41" fmla="*/ 99562 w 199002"/>
                  <a:gd name="connsiteY41" fmla="*/ 102146 h 26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99002" h="263933">
                    <a:moveTo>
                      <a:pt x="99562" y="102146"/>
                    </a:moveTo>
                    <a:cubicBezTo>
                      <a:pt x="98836" y="102146"/>
                      <a:pt x="102102" y="92831"/>
                      <a:pt x="103554" y="75653"/>
                    </a:cubicBezTo>
                    <a:cubicBezTo>
                      <a:pt x="105163" y="51409"/>
                      <a:pt x="102211" y="27069"/>
                      <a:pt x="94844" y="3915"/>
                    </a:cubicBezTo>
                    <a:lnTo>
                      <a:pt x="93997" y="1012"/>
                    </a:lnTo>
                    <a:lnTo>
                      <a:pt x="96900" y="1012"/>
                    </a:lnTo>
                    <a:cubicBezTo>
                      <a:pt x="114284" y="-1263"/>
                      <a:pt x="131959" y="310"/>
                      <a:pt x="148677" y="5609"/>
                    </a:cubicBezTo>
                    <a:cubicBezTo>
                      <a:pt x="157762" y="9782"/>
                      <a:pt x="165977" y="15662"/>
                      <a:pt x="172872" y="22908"/>
                    </a:cubicBezTo>
                    <a:cubicBezTo>
                      <a:pt x="180022" y="29695"/>
                      <a:pt x="188187" y="35332"/>
                      <a:pt x="197067" y="39602"/>
                    </a:cubicBezTo>
                    <a:lnTo>
                      <a:pt x="199003" y="40570"/>
                    </a:lnTo>
                    <a:lnTo>
                      <a:pt x="199003" y="42627"/>
                    </a:lnTo>
                    <a:cubicBezTo>
                      <a:pt x="195857" y="72023"/>
                      <a:pt x="192349" y="104082"/>
                      <a:pt x="186905" y="137229"/>
                    </a:cubicBezTo>
                    <a:cubicBezTo>
                      <a:pt x="183276" y="158883"/>
                      <a:pt x="178921" y="179811"/>
                      <a:pt x="173840" y="199772"/>
                    </a:cubicBezTo>
                    <a:cubicBezTo>
                      <a:pt x="168759" y="219733"/>
                      <a:pt x="164767" y="238968"/>
                      <a:pt x="160533" y="257114"/>
                    </a:cubicBezTo>
                    <a:lnTo>
                      <a:pt x="160533" y="258324"/>
                    </a:lnTo>
                    <a:lnTo>
                      <a:pt x="159807" y="258929"/>
                    </a:lnTo>
                    <a:cubicBezTo>
                      <a:pt x="153480" y="262522"/>
                      <a:pt x="146270" y="264239"/>
                      <a:pt x="138999" y="263888"/>
                    </a:cubicBezTo>
                    <a:cubicBezTo>
                      <a:pt x="132527" y="263985"/>
                      <a:pt x="126055" y="263574"/>
                      <a:pt x="119643" y="262679"/>
                    </a:cubicBezTo>
                    <a:cubicBezTo>
                      <a:pt x="113498" y="261808"/>
                      <a:pt x="107437" y="260465"/>
                      <a:pt x="101497" y="258687"/>
                    </a:cubicBezTo>
                    <a:cubicBezTo>
                      <a:pt x="95618" y="257102"/>
                      <a:pt x="90186" y="254162"/>
                      <a:pt x="85650" y="250097"/>
                    </a:cubicBezTo>
                    <a:cubicBezTo>
                      <a:pt x="78609" y="242186"/>
                      <a:pt x="72367" y="233597"/>
                      <a:pt x="67020" y="224451"/>
                    </a:cubicBezTo>
                    <a:cubicBezTo>
                      <a:pt x="61854" y="217471"/>
                      <a:pt x="55358" y="211591"/>
                      <a:pt x="47906" y="207152"/>
                    </a:cubicBezTo>
                    <a:cubicBezTo>
                      <a:pt x="37502" y="200425"/>
                      <a:pt x="25453" y="196663"/>
                      <a:pt x="13065" y="196264"/>
                    </a:cubicBezTo>
                    <a:cubicBezTo>
                      <a:pt x="8662" y="196494"/>
                      <a:pt x="4283" y="197147"/>
                      <a:pt x="0" y="198200"/>
                    </a:cubicBezTo>
                    <a:cubicBezTo>
                      <a:pt x="3968" y="195865"/>
                      <a:pt x="8468" y="194570"/>
                      <a:pt x="13065" y="194449"/>
                    </a:cubicBezTo>
                    <a:cubicBezTo>
                      <a:pt x="25840" y="194098"/>
                      <a:pt x="38446" y="197462"/>
                      <a:pt x="49357" y="204127"/>
                    </a:cubicBezTo>
                    <a:cubicBezTo>
                      <a:pt x="57402" y="208615"/>
                      <a:pt x="64443" y="214713"/>
                      <a:pt x="70044" y="222031"/>
                    </a:cubicBezTo>
                    <a:cubicBezTo>
                      <a:pt x="75427" y="230669"/>
                      <a:pt x="81621" y="238774"/>
                      <a:pt x="88553" y="246226"/>
                    </a:cubicBezTo>
                    <a:cubicBezTo>
                      <a:pt x="97784" y="252783"/>
                      <a:pt x="108695" y="256557"/>
                      <a:pt x="120006" y="257114"/>
                    </a:cubicBezTo>
                    <a:cubicBezTo>
                      <a:pt x="126140" y="257924"/>
                      <a:pt x="132334" y="258251"/>
                      <a:pt x="138515" y="258082"/>
                    </a:cubicBezTo>
                    <a:cubicBezTo>
                      <a:pt x="144564" y="258287"/>
                      <a:pt x="150577" y="256908"/>
                      <a:pt x="155936" y="254090"/>
                    </a:cubicBezTo>
                    <a:lnTo>
                      <a:pt x="154847" y="255783"/>
                    </a:lnTo>
                    <a:cubicBezTo>
                      <a:pt x="158960" y="237516"/>
                      <a:pt x="162831" y="217918"/>
                      <a:pt x="167791" y="198079"/>
                    </a:cubicBezTo>
                    <a:cubicBezTo>
                      <a:pt x="172751" y="178239"/>
                      <a:pt x="177106" y="157431"/>
                      <a:pt x="180615" y="135898"/>
                    </a:cubicBezTo>
                    <a:cubicBezTo>
                      <a:pt x="186179" y="102993"/>
                      <a:pt x="189809" y="71056"/>
                      <a:pt x="192712" y="41780"/>
                    </a:cubicBezTo>
                    <a:lnTo>
                      <a:pt x="194406" y="44804"/>
                    </a:lnTo>
                    <a:cubicBezTo>
                      <a:pt x="184824" y="40256"/>
                      <a:pt x="176018" y="34267"/>
                      <a:pt x="168275" y="27021"/>
                    </a:cubicBezTo>
                    <a:cubicBezTo>
                      <a:pt x="162033" y="20150"/>
                      <a:pt x="154520" y="14561"/>
                      <a:pt x="146137" y="10569"/>
                    </a:cubicBezTo>
                    <a:cubicBezTo>
                      <a:pt x="130229" y="5415"/>
                      <a:pt x="113401" y="3685"/>
                      <a:pt x="96779" y="5488"/>
                    </a:cubicBezTo>
                    <a:lnTo>
                      <a:pt x="98836" y="2463"/>
                    </a:lnTo>
                    <a:cubicBezTo>
                      <a:pt x="105949" y="26247"/>
                      <a:pt x="108284" y="51204"/>
                      <a:pt x="105732" y="75895"/>
                    </a:cubicBezTo>
                    <a:cubicBezTo>
                      <a:pt x="104860" y="82560"/>
                      <a:pt x="103481" y="89153"/>
                      <a:pt x="101618" y="95613"/>
                    </a:cubicBezTo>
                    <a:cubicBezTo>
                      <a:pt x="101207" y="97863"/>
                      <a:pt x="100505" y="100065"/>
                      <a:pt x="99562" y="1021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3884A1A-02E0-4284-A194-4E00D1C726A0}"/>
                  </a:ext>
                </a:extLst>
              </p:cNvPr>
              <p:cNvSpPr/>
              <p:nvPr/>
            </p:nvSpPr>
            <p:spPr>
              <a:xfrm>
                <a:off x="9174650" y="2110646"/>
                <a:ext cx="530529" cy="1028643"/>
              </a:xfrm>
              <a:custGeom>
                <a:avLst/>
                <a:gdLst>
                  <a:gd name="connsiteX0" fmla="*/ 528778 w 530529"/>
                  <a:gd name="connsiteY0" fmla="*/ 1028644 h 1028643"/>
                  <a:gd name="connsiteX1" fmla="*/ 528778 w 530529"/>
                  <a:gd name="connsiteY1" fmla="*/ 1014853 h 1028643"/>
                  <a:gd name="connsiteX2" fmla="*/ 516681 w 530529"/>
                  <a:gd name="connsiteY2" fmla="*/ 977472 h 1028643"/>
                  <a:gd name="connsiteX3" fmla="*/ 472162 w 530529"/>
                  <a:gd name="connsiteY3" fmla="*/ 934526 h 1028643"/>
                  <a:gd name="connsiteX4" fmla="*/ 392803 w 530529"/>
                  <a:gd name="connsiteY4" fmla="*/ 912750 h 1028643"/>
                  <a:gd name="connsiteX5" fmla="*/ 291306 w 530529"/>
                  <a:gd name="connsiteY5" fmla="*/ 909121 h 1028643"/>
                  <a:gd name="connsiteX6" fmla="*/ 176864 w 530529"/>
                  <a:gd name="connsiteY6" fmla="*/ 884926 h 1028643"/>
                  <a:gd name="connsiteX7" fmla="*/ 73673 w 530529"/>
                  <a:gd name="connsiteY7" fmla="*/ 807745 h 1028643"/>
                  <a:gd name="connsiteX8" fmla="*/ 44035 w 530529"/>
                  <a:gd name="connsiteY8" fmla="*/ 745685 h 1028643"/>
                  <a:gd name="connsiteX9" fmla="*/ 37260 w 530529"/>
                  <a:gd name="connsiteY9" fmla="*/ 675157 h 1028643"/>
                  <a:gd name="connsiteX10" fmla="*/ 56737 w 530529"/>
                  <a:gd name="connsiteY10" fmla="*/ 537851 h 1028643"/>
                  <a:gd name="connsiteX11" fmla="*/ 68834 w 530529"/>
                  <a:gd name="connsiteY11" fmla="*/ 410102 h 1028643"/>
                  <a:gd name="connsiteX12" fmla="*/ 17178 w 530529"/>
                  <a:gd name="connsiteY12" fmla="*/ 51051 h 1028643"/>
                  <a:gd name="connsiteX13" fmla="*/ 4355 w 530529"/>
                  <a:gd name="connsiteY13" fmla="*/ 13307 h 1028643"/>
                  <a:gd name="connsiteX14" fmla="*/ 968 w 530529"/>
                  <a:gd name="connsiteY14" fmla="*/ 3387 h 1028643"/>
                  <a:gd name="connsiteX15" fmla="*/ 0 w 530529"/>
                  <a:gd name="connsiteY15" fmla="*/ 0 h 1028643"/>
                  <a:gd name="connsiteX16" fmla="*/ 1573 w 530529"/>
                  <a:gd name="connsiteY16" fmla="*/ 3145 h 1028643"/>
                  <a:gd name="connsiteX17" fmla="*/ 5565 w 530529"/>
                  <a:gd name="connsiteY17" fmla="*/ 12823 h 1028643"/>
                  <a:gd name="connsiteX18" fmla="*/ 19598 w 530529"/>
                  <a:gd name="connsiteY18" fmla="*/ 50325 h 1028643"/>
                  <a:gd name="connsiteX19" fmla="*/ 57342 w 530529"/>
                  <a:gd name="connsiteY19" fmla="*/ 192591 h 1028643"/>
                  <a:gd name="connsiteX20" fmla="*/ 74641 w 530529"/>
                  <a:gd name="connsiteY20" fmla="*/ 410344 h 1028643"/>
                  <a:gd name="connsiteX21" fmla="*/ 62544 w 530529"/>
                  <a:gd name="connsiteY21" fmla="*/ 538940 h 1028643"/>
                  <a:gd name="connsiteX22" fmla="*/ 43309 w 530529"/>
                  <a:gd name="connsiteY22" fmla="*/ 675520 h 1028643"/>
                  <a:gd name="connsiteX23" fmla="*/ 78391 w 530529"/>
                  <a:gd name="connsiteY23" fmla="*/ 804236 h 1028643"/>
                  <a:gd name="connsiteX24" fmla="*/ 178800 w 530529"/>
                  <a:gd name="connsiteY24" fmla="*/ 879603 h 1028643"/>
                  <a:gd name="connsiteX25" fmla="*/ 291427 w 530529"/>
                  <a:gd name="connsiteY25" fmla="*/ 903798 h 1028643"/>
                  <a:gd name="connsiteX26" fmla="*/ 393045 w 530529"/>
                  <a:gd name="connsiteY26" fmla="*/ 908274 h 1028643"/>
                  <a:gd name="connsiteX27" fmla="*/ 474582 w 530529"/>
                  <a:gd name="connsiteY27" fmla="*/ 931864 h 1028643"/>
                  <a:gd name="connsiteX28" fmla="*/ 519342 w 530529"/>
                  <a:gd name="connsiteY28" fmla="*/ 976625 h 1028643"/>
                  <a:gd name="connsiteX29" fmla="*/ 530472 w 530529"/>
                  <a:gd name="connsiteY29" fmla="*/ 1015095 h 1028643"/>
                  <a:gd name="connsiteX30" fmla="*/ 529867 w 530529"/>
                  <a:gd name="connsiteY30" fmla="*/ 1025619 h 1028643"/>
                  <a:gd name="connsiteX31" fmla="*/ 528778 w 530529"/>
                  <a:gd name="connsiteY31" fmla="*/ 1028644 h 102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30529" h="1028643">
                    <a:moveTo>
                      <a:pt x="528778" y="1028644"/>
                    </a:moveTo>
                    <a:cubicBezTo>
                      <a:pt x="528778" y="1028644"/>
                      <a:pt x="528778" y="1023926"/>
                      <a:pt x="528778" y="1014853"/>
                    </a:cubicBezTo>
                    <a:cubicBezTo>
                      <a:pt x="527701" y="1001618"/>
                      <a:pt x="523564" y="988819"/>
                      <a:pt x="516681" y="977472"/>
                    </a:cubicBezTo>
                    <a:cubicBezTo>
                      <a:pt x="505648" y="959676"/>
                      <a:pt x="490345" y="944917"/>
                      <a:pt x="472162" y="934526"/>
                    </a:cubicBezTo>
                    <a:cubicBezTo>
                      <a:pt x="447641" y="921485"/>
                      <a:pt x="420542" y="914057"/>
                      <a:pt x="392803" y="912750"/>
                    </a:cubicBezTo>
                    <a:cubicBezTo>
                      <a:pt x="362076" y="909968"/>
                      <a:pt x="327961" y="911662"/>
                      <a:pt x="291306" y="909121"/>
                    </a:cubicBezTo>
                    <a:cubicBezTo>
                      <a:pt x="252147" y="906968"/>
                      <a:pt x="213544" y="898814"/>
                      <a:pt x="176864" y="884926"/>
                    </a:cubicBezTo>
                    <a:cubicBezTo>
                      <a:pt x="135975" y="869260"/>
                      <a:pt x="100251" y="842537"/>
                      <a:pt x="73673" y="807745"/>
                    </a:cubicBezTo>
                    <a:cubicBezTo>
                      <a:pt x="59894" y="789163"/>
                      <a:pt x="49829" y="768089"/>
                      <a:pt x="44035" y="745685"/>
                    </a:cubicBezTo>
                    <a:cubicBezTo>
                      <a:pt x="38264" y="722651"/>
                      <a:pt x="35978" y="698868"/>
                      <a:pt x="37260" y="675157"/>
                    </a:cubicBezTo>
                    <a:cubicBezTo>
                      <a:pt x="39075" y="626767"/>
                      <a:pt x="50083" y="581886"/>
                      <a:pt x="56737" y="537851"/>
                    </a:cubicBezTo>
                    <a:cubicBezTo>
                      <a:pt x="63378" y="495559"/>
                      <a:pt x="67419" y="452891"/>
                      <a:pt x="68834" y="410102"/>
                    </a:cubicBezTo>
                    <a:cubicBezTo>
                      <a:pt x="72379" y="288342"/>
                      <a:pt x="54910" y="166872"/>
                      <a:pt x="17178" y="51051"/>
                    </a:cubicBezTo>
                    <a:cubicBezTo>
                      <a:pt x="12097" y="34478"/>
                      <a:pt x="7379" y="21896"/>
                      <a:pt x="4355" y="13307"/>
                    </a:cubicBezTo>
                    <a:cubicBezTo>
                      <a:pt x="2903" y="9194"/>
                      <a:pt x="1815" y="5928"/>
                      <a:pt x="968" y="3387"/>
                    </a:cubicBezTo>
                    <a:cubicBezTo>
                      <a:pt x="508" y="2299"/>
                      <a:pt x="181" y="1161"/>
                      <a:pt x="0" y="0"/>
                    </a:cubicBezTo>
                    <a:cubicBezTo>
                      <a:pt x="0" y="0"/>
                      <a:pt x="605" y="968"/>
                      <a:pt x="1573" y="3145"/>
                    </a:cubicBezTo>
                    <a:cubicBezTo>
                      <a:pt x="2540" y="5323"/>
                      <a:pt x="3871" y="8831"/>
                      <a:pt x="5565" y="12823"/>
                    </a:cubicBezTo>
                    <a:cubicBezTo>
                      <a:pt x="8952" y="21291"/>
                      <a:pt x="14033" y="33752"/>
                      <a:pt x="19598" y="50325"/>
                    </a:cubicBezTo>
                    <a:cubicBezTo>
                      <a:pt x="35639" y="96755"/>
                      <a:pt x="48257" y="144310"/>
                      <a:pt x="57342" y="192591"/>
                    </a:cubicBezTo>
                    <a:cubicBezTo>
                      <a:pt x="70649" y="264377"/>
                      <a:pt x="76444" y="337361"/>
                      <a:pt x="74641" y="410344"/>
                    </a:cubicBezTo>
                    <a:cubicBezTo>
                      <a:pt x="73286" y="453423"/>
                      <a:pt x="69246" y="496369"/>
                      <a:pt x="62544" y="538940"/>
                    </a:cubicBezTo>
                    <a:cubicBezTo>
                      <a:pt x="56011" y="583217"/>
                      <a:pt x="45123" y="628461"/>
                      <a:pt x="43309" y="675520"/>
                    </a:cubicBezTo>
                    <a:cubicBezTo>
                      <a:pt x="39631" y="721200"/>
                      <a:pt x="52043" y="766735"/>
                      <a:pt x="78391" y="804236"/>
                    </a:cubicBezTo>
                    <a:cubicBezTo>
                      <a:pt x="104219" y="838194"/>
                      <a:pt x="138987" y="864288"/>
                      <a:pt x="178800" y="879603"/>
                    </a:cubicBezTo>
                    <a:cubicBezTo>
                      <a:pt x="214886" y="893382"/>
                      <a:pt x="252872" y="901548"/>
                      <a:pt x="291427" y="903798"/>
                    </a:cubicBezTo>
                    <a:cubicBezTo>
                      <a:pt x="327719" y="906460"/>
                      <a:pt x="361834" y="905129"/>
                      <a:pt x="393045" y="908274"/>
                    </a:cubicBezTo>
                    <a:cubicBezTo>
                      <a:pt x="421656" y="909883"/>
                      <a:pt x="449528" y="917952"/>
                      <a:pt x="474582" y="931864"/>
                    </a:cubicBezTo>
                    <a:cubicBezTo>
                      <a:pt x="493067" y="942728"/>
                      <a:pt x="508479" y="958140"/>
                      <a:pt x="519342" y="976625"/>
                    </a:cubicBezTo>
                    <a:cubicBezTo>
                      <a:pt x="526141" y="988347"/>
                      <a:pt x="529964" y="1001558"/>
                      <a:pt x="530472" y="1015095"/>
                    </a:cubicBezTo>
                    <a:cubicBezTo>
                      <a:pt x="530641" y="1018615"/>
                      <a:pt x="530436" y="1022147"/>
                      <a:pt x="529867" y="1025619"/>
                    </a:cubicBezTo>
                    <a:cubicBezTo>
                      <a:pt x="529141" y="1027918"/>
                      <a:pt x="528899" y="1028644"/>
                      <a:pt x="528778" y="1028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FFF7436-5199-463C-8F8E-151F9AFB8E42}"/>
                  </a:ext>
                </a:extLst>
              </p:cNvPr>
              <p:cNvSpPr/>
              <p:nvPr/>
            </p:nvSpPr>
            <p:spPr>
              <a:xfrm>
                <a:off x="9061902" y="2918996"/>
                <a:ext cx="460548" cy="193501"/>
              </a:xfrm>
              <a:custGeom>
                <a:avLst/>
                <a:gdLst>
                  <a:gd name="connsiteX0" fmla="*/ 460549 w 460548"/>
                  <a:gd name="connsiteY0" fmla="*/ 0 h 193501"/>
                  <a:gd name="connsiteX1" fmla="*/ 446637 w 460548"/>
                  <a:gd name="connsiteY1" fmla="*/ 14517 h 193501"/>
                  <a:gd name="connsiteX2" fmla="*/ 429216 w 460548"/>
                  <a:gd name="connsiteY2" fmla="*/ 30365 h 193501"/>
                  <a:gd name="connsiteX3" fmla="*/ 405022 w 460548"/>
                  <a:gd name="connsiteY3" fmla="*/ 50325 h 193501"/>
                  <a:gd name="connsiteX4" fmla="*/ 338123 w 460548"/>
                  <a:gd name="connsiteY4" fmla="*/ 96658 h 193501"/>
                  <a:gd name="connsiteX5" fmla="*/ 154726 w 460548"/>
                  <a:gd name="connsiteY5" fmla="*/ 173477 h 193501"/>
                  <a:gd name="connsiteX6" fmla="*/ 74762 w 460548"/>
                  <a:gd name="connsiteY6" fmla="*/ 188599 h 193501"/>
                  <a:gd name="connsiteX7" fmla="*/ 43672 w 460548"/>
                  <a:gd name="connsiteY7" fmla="*/ 191744 h 193501"/>
                  <a:gd name="connsiteX8" fmla="*/ 20082 w 460548"/>
                  <a:gd name="connsiteY8" fmla="*/ 193075 h 193501"/>
                  <a:gd name="connsiteX9" fmla="*/ 0 w 460548"/>
                  <a:gd name="connsiteY9" fmla="*/ 193075 h 193501"/>
                  <a:gd name="connsiteX10" fmla="*/ 19961 w 460548"/>
                  <a:gd name="connsiteY10" fmla="*/ 190776 h 193501"/>
                  <a:gd name="connsiteX11" fmla="*/ 43309 w 460548"/>
                  <a:gd name="connsiteY11" fmla="*/ 188478 h 193501"/>
                  <a:gd name="connsiteX12" fmla="*/ 74157 w 460548"/>
                  <a:gd name="connsiteY12" fmla="*/ 184486 h 193501"/>
                  <a:gd name="connsiteX13" fmla="*/ 153274 w 460548"/>
                  <a:gd name="connsiteY13" fmla="*/ 168033 h 193501"/>
                  <a:gd name="connsiteX14" fmla="*/ 246787 w 460548"/>
                  <a:gd name="connsiteY14" fmla="*/ 136217 h 193501"/>
                  <a:gd name="connsiteX15" fmla="*/ 335099 w 460548"/>
                  <a:gd name="connsiteY15" fmla="*/ 91820 h 193501"/>
                  <a:gd name="connsiteX16" fmla="*/ 402360 w 460548"/>
                  <a:gd name="connsiteY16" fmla="*/ 47059 h 193501"/>
                  <a:gd name="connsiteX17" fmla="*/ 426555 w 460548"/>
                  <a:gd name="connsiteY17" fmla="*/ 27945 h 193501"/>
                  <a:gd name="connsiteX18" fmla="*/ 444580 w 460548"/>
                  <a:gd name="connsiteY18" fmla="*/ 12944 h 193501"/>
                  <a:gd name="connsiteX19" fmla="*/ 460549 w 460548"/>
                  <a:gd name="connsiteY19" fmla="*/ 0 h 19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0548" h="193501">
                    <a:moveTo>
                      <a:pt x="460549" y="0"/>
                    </a:moveTo>
                    <a:cubicBezTo>
                      <a:pt x="456375" y="5263"/>
                      <a:pt x="451718" y="10126"/>
                      <a:pt x="446637" y="14517"/>
                    </a:cubicBezTo>
                    <a:cubicBezTo>
                      <a:pt x="442040" y="18993"/>
                      <a:pt x="436233" y="24437"/>
                      <a:pt x="429216" y="30365"/>
                    </a:cubicBezTo>
                    <a:cubicBezTo>
                      <a:pt x="422200" y="36292"/>
                      <a:pt x="414458" y="43430"/>
                      <a:pt x="405022" y="50325"/>
                    </a:cubicBezTo>
                    <a:cubicBezTo>
                      <a:pt x="383694" y="67129"/>
                      <a:pt x="361350" y="82601"/>
                      <a:pt x="338123" y="96658"/>
                    </a:cubicBezTo>
                    <a:cubicBezTo>
                      <a:pt x="281059" y="131063"/>
                      <a:pt x="219278" y="156940"/>
                      <a:pt x="154726" y="173477"/>
                    </a:cubicBezTo>
                    <a:cubicBezTo>
                      <a:pt x="128414" y="180179"/>
                      <a:pt x="101703" y="185236"/>
                      <a:pt x="74762" y="188599"/>
                    </a:cubicBezTo>
                    <a:cubicBezTo>
                      <a:pt x="63269" y="190413"/>
                      <a:pt x="52866" y="191018"/>
                      <a:pt x="43672" y="191744"/>
                    </a:cubicBezTo>
                    <a:cubicBezTo>
                      <a:pt x="34478" y="192470"/>
                      <a:pt x="26614" y="192954"/>
                      <a:pt x="20082" y="193075"/>
                    </a:cubicBezTo>
                    <a:cubicBezTo>
                      <a:pt x="13404" y="193643"/>
                      <a:pt x="6678" y="193643"/>
                      <a:pt x="0" y="193075"/>
                    </a:cubicBezTo>
                    <a:cubicBezTo>
                      <a:pt x="6593" y="191829"/>
                      <a:pt x="13259" y="191067"/>
                      <a:pt x="19961" y="190776"/>
                    </a:cubicBezTo>
                    <a:cubicBezTo>
                      <a:pt x="26372" y="190776"/>
                      <a:pt x="34236" y="189688"/>
                      <a:pt x="43309" y="188478"/>
                    </a:cubicBezTo>
                    <a:cubicBezTo>
                      <a:pt x="52382" y="187268"/>
                      <a:pt x="62786" y="186542"/>
                      <a:pt x="74157" y="184486"/>
                    </a:cubicBezTo>
                    <a:cubicBezTo>
                      <a:pt x="100808" y="180421"/>
                      <a:pt x="127217" y="174929"/>
                      <a:pt x="153274" y="168033"/>
                    </a:cubicBezTo>
                    <a:cubicBezTo>
                      <a:pt x="185078" y="159396"/>
                      <a:pt x="216314" y="148774"/>
                      <a:pt x="246787" y="136217"/>
                    </a:cubicBezTo>
                    <a:cubicBezTo>
                      <a:pt x="277140" y="123321"/>
                      <a:pt x="306646" y="108490"/>
                      <a:pt x="335099" y="91820"/>
                    </a:cubicBezTo>
                    <a:cubicBezTo>
                      <a:pt x="358301" y="78113"/>
                      <a:pt x="380754" y="63173"/>
                      <a:pt x="402360" y="47059"/>
                    </a:cubicBezTo>
                    <a:cubicBezTo>
                      <a:pt x="411675" y="40406"/>
                      <a:pt x="419660" y="33631"/>
                      <a:pt x="426555" y="27945"/>
                    </a:cubicBezTo>
                    <a:cubicBezTo>
                      <a:pt x="433451" y="22259"/>
                      <a:pt x="439741" y="17178"/>
                      <a:pt x="444580" y="12944"/>
                    </a:cubicBezTo>
                    <a:cubicBezTo>
                      <a:pt x="449589" y="8251"/>
                      <a:pt x="454923" y="3932"/>
                      <a:pt x="46054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2960731-121A-42DE-A2F3-93D1AF0943E5}"/>
                  </a:ext>
                </a:extLst>
              </p:cNvPr>
              <p:cNvSpPr/>
              <p:nvPr/>
            </p:nvSpPr>
            <p:spPr>
              <a:xfrm>
                <a:off x="9034320" y="2522321"/>
                <a:ext cx="410223" cy="488977"/>
              </a:xfrm>
              <a:custGeom>
                <a:avLst/>
                <a:gdLst>
                  <a:gd name="connsiteX0" fmla="*/ 410223 w 410223"/>
                  <a:gd name="connsiteY0" fmla="*/ 0 h 488977"/>
                  <a:gd name="connsiteX1" fmla="*/ 409135 w 410223"/>
                  <a:gd name="connsiteY1" fmla="*/ 6654 h 488977"/>
                  <a:gd name="connsiteX2" fmla="*/ 404901 w 410223"/>
                  <a:gd name="connsiteY2" fmla="*/ 25526 h 488977"/>
                  <a:gd name="connsiteX3" fmla="*/ 396916 w 410223"/>
                  <a:gd name="connsiteY3" fmla="*/ 55043 h 488977"/>
                  <a:gd name="connsiteX4" fmla="*/ 384093 w 410223"/>
                  <a:gd name="connsiteY4" fmla="*/ 93513 h 488977"/>
                  <a:gd name="connsiteX5" fmla="*/ 375625 w 410223"/>
                  <a:gd name="connsiteY5" fmla="*/ 115530 h 488977"/>
                  <a:gd name="connsiteX6" fmla="*/ 365221 w 410223"/>
                  <a:gd name="connsiteY6" fmla="*/ 138878 h 488977"/>
                  <a:gd name="connsiteX7" fmla="*/ 339696 w 410223"/>
                  <a:gd name="connsiteY7" fmla="*/ 189204 h 488977"/>
                  <a:gd name="connsiteX8" fmla="*/ 174203 w 410223"/>
                  <a:gd name="connsiteY8" fmla="*/ 386513 h 488977"/>
                  <a:gd name="connsiteX9" fmla="*/ 128959 w 410223"/>
                  <a:gd name="connsiteY9" fmla="*/ 420385 h 488977"/>
                  <a:gd name="connsiteX10" fmla="*/ 107788 w 410223"/>
                  <a:gd name="connsiteY10" fmla="*/ 434781 h 488977"/>
                  <a:gd name="connsiteX11" fmla="*/ 87585 w 410223"/>
                  <a:gd name="connsiteY11" fmla="*/ 446879 h 488977"/>
                  <a:gd name="connsiteX12" fmla="*/ 51898 w 410223"/>
                  <a:gd name="connsiteY12" fmla="*/ 466356 h 488977"/>
                  <a:gd name="connsiteX13" fmla="*/ 24316 w 410223"/>
                  <a:gd name="connsiteY13" fmla="*/ 479300 h 488977"/>
                  <a:gd name="connsiteX14" fmla="*/ 6412 w 410223"/>
                  <a:gd name="connsiteY14" fmla="*/ 486800 h 488977"/>
                  <a:gd name="connsiteX15" fmla="*/ 0 w 410223"/>
                  <a:gd name="connsiteY15" fmla="*/ 488978 h 488977"/>
                  <a:gd name="connsiteX16" fmla="*/ 5928 w 410223"/>
                  <a:gd name="connsiteY16" fmla="*/ 485590 h 488977"/>
                  <a:gd name="connsiteX17" fmla="*/ 23227 w 410223"/>
                  <a:gd name="connsiteY17" fmla="*/ 477122 h 488977"/>
                  <a:gd name="connsiteX18" fmla="*/ 50325 w 410223"/>
                  <a:gd name="connsiteY18" fmla="*/ 463210 h 488977"/>
                  <a:gd name="connsiteX19" fmla="*/ 85287 w 410223"/>
                  <a:gd name="connsiteY19" fmla="*/ 443129 h 488977"/>
                  <a:gd name="connsiteX20" fmla="*/ 105127 w 410223"/>
                  <a:gd name="connsiteY20" fmla="*/ 431031 h 488977"/>
                  <a:gd name="connsiteX21" fmla="*/ 126055 w 410223"/>
                  <a:gd name="connsiteY21" fmla="*/ 416514 h 488977"/>
                  <a:gd name="connsiteX22" fmla="*/ 170453 w 410223"/>
                  <a:gd name="connsiteY22" fmla="*/ 382399 h 488977"/>
                  <a:gd name="connsiteX23" fmla="*/ 261304 w 410223"/>
                  <a:gd name="connsiteY23" fmla="*/ 291911 h 488977"/>
                  <a:gd name="connsiteX24" fmla="*/ 334615 w 410223"/>
                  <a:gd name="connsiteY24" fmla="*/ 186784 h 488977"/>
                  <a:gd name="connsiteX25" fmla="*/ 360382 w 410223"/>
                  <a:gd name="connsiteY25" fmla="*/ 137064 h 488977"/>
                  <a:gd name="connsiteX26" fmla="*/ 371149 w 410223"/>
                  <a:gd name="connsiteY26" fmla="*/ 113958 h 488977"/>
                  <a:gd name="connsiteX27" fmla="*/ 379859 w 410223"/>
                  <a:gd name="connsiteY27" fmla="*/ 92182 h 488977"/>
                  <a:gd name="connsiteX28" fmla="*/ 393529 w 410223"/>
                  <a:gd name="connsiteY28" fmla="*/ 54317 h 488977"/>
                  <a:gd name="connsiteX29" fmla="*/ 402602 w 410223"/>
                  <a:gd name="connsiteY29" fmla="*/ 25163 h 488977"/>
                  <a:gd name="connsiteX30" fmla="*/ 407925 w 410223"/>
                  <a:gd name="connsiteY30" fmla="*/ 6654 h 488977"/>
                  <a:gd name="connsiteX31" fmla="*/ 410223 w 410223"/>
                  <a:gd name="connsiteY31" fmla="*/ 0 h 48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10223" h="488977">
                    <a:moveTo>
                      <a:pt x="410223" y="0"/>
                    </a:moveTo>
                    <a:cubicBezTo>
                      <a:pt x="410187" y="2262"/>
                      <a:pt x="409812" y="4500"/>
                      <a:pt x="409135" y="6654"/>
                    </a:cubicBezTo>
                    <a:lnTo>
                      <a:pt x="404901" y="25526"/>
                    </a:lnTo>
                    <a:cubicBezTo>
                      <a:pt x="402808" y="35506"/>
                      <a:pt x="400147" y="45365"/>
                      <a:pt x="396916" y="55043"/>
                    </a:cubicBezTo>
                    <a:cubicBezTo>
                      <a:pt x="393287" y="66415"/>
                      <a:pt x="389779" y="79238"/>
                      <a:pt x="384093" y="93513"/>
                    </a:cubicBezTo>
                    <a:cubicBezTo>
                      <a:pt x="381311" y="100530"/>
                      <a:pt x="378528" y="107909"/>
                      <a:pt x="375625" y="115530"/>
                    </a:cubicBezTo>
                    <a:cubicBezTo>
                      <a:pt x="372721" y="123152"/>
                      <a:pt x="368729" y="130773"/>
                      <a:pt x="365221" y="138878"/>
                    </a:cubicBezTo>
                    <a:cubicBezTo>
                      <a:pt x="358205" y="155210"/>
                      <a:pt x="349011" y="171662"/>
                      <a:pt x="339696" y="189204"/>
                    </a:cubicBezTo>
                    <a:cubicBezTo>
                      <a:pt x="297246" y="264667"/>
                      <a:pt x="241126" y="331578"/>
                      <a:pt x="174203" y="386513"/>
                    </a:cubicBezTo>
                    <a:cubicBezTo>
                      <a:pt x="158476" y="398610"/>
                      <a:pt x="143838" y="410707"/>
                      <a:pt x="128959" y="420385"/>
                    </a:cubicBezTo>
                    <a:cubicBezTo>
                      <a:pt x="121700" y="425345"/>
                      <a:pt x="114805" y="430426"/>
                      <a:pt x="107788" y="434781"/>
                    </a:cubicBezTo>
                    <a:lnTo>
                      <a:pt x="87585" y="446879"/>
                    </a:lnTo>
                    <a:cubicBezTo>
                      <a:pt x="75488" y="454984"/>
                      <a:pt x="62544" y="460791"/>
                      <a:pt x="51898" y="466356"/>
                    </a:cubicBezTo>
                    <a:cubicBezTo>
                      <a:pt x="42934" y="471146"/>
                      <a:pt x="33728" y="475465"/>
                      <a:pt x="24316" y="479300"/>
                    </a:cubicBezTo>
                    <a:lnTo>
                      <a:pt x="6412" y="486800"/>
                    </a:lnTo>
                    <a:cubicBezTo>
                      <a:pt x="4343" y="487720"/>
                      <a:pt x="2202" y="488446"/>
                      <a:pt x="0" y="488978"/>
                    </a:cubicBezTo>
                    <a:cubicBezTo>
                      <a:pt x="1839" y="487623"/>
                      <a:pt x="3823" y="486486"/>
                      <a:pt x="5928" y="485590"/>
                    </a:cubicBezTo>
                    <a:lnTo>
                      <a:pt x="23227" y="477122"/>
                    </a:lnTo>
                    <a:cubicBezTo>
                      <a:pt x="30848" y="473614"/>
                      <a:pt x="40042" y="469138"/>
                      <a:pt x="50325" y="463210"/>
                    </a:cubicBezTo>
                    <a:cubicBezTo>
                      <a:pt x="60608" y="457283"/>
                      <a:pt x="72827" y="451113"/>
                      <a:pt x="85287" y="443129"/>
                    </a:cubicBezTo>
                    <a:lnTo>
                      <a:pt x="105127" y="431031"/>
                    </a:lnTo>
                    <a:cubicBezTo>
                      <a:pt x="112022" y="426676"/>
                      <a:pt x="118797" y="421474"/>
                      <a:pt x="126055" y="416514"/>
                    </a:cubicBezTo>
                    <a:cubicBezTo>
                      <a:pt x="140572" y="406715"/>
                      <a:pt x="154968" y="394739"/>
                      <a:pt x="170453" y="382399"/>
                    </a:cubicBezTo>
                    <a:cubicBezTo>
                      <a:pt x="203140" y="354745"/>
                      <a:pt x="233517" y="324489"/>
                      <a:pt x="261304" y="291911"/>
                    </a:cubicBezTo>
                    <a:cubicBezTo>
                      <a:pt x="288499" y="258873"/>
                      <a:pt x="313021" y="223718"/>
                      <a:pt x="334615" y="186784"/>
                    </a:cubicBezTo>
                    <a:cubicBezTo>
                      <a:pt x="344051" y="169364"/>
                      <a:pt x="353366" y="153153"/>
                      <a:pt x="360382" y="137064"/>
                    </a:cubicBezTo>
                    <a:cubicBezTo>
                      <a:pt x="364132" y="129079"/>
                      <a:pt x="368004" y="121458"/>
                      <a:pt x="371149" y="113958"/>
                    </a:cubicBezTo>
                    <a:lnTo>
                      <a:pt x="379859" y="92182"/>
                    </a:lnTo>
                    <a:cubicBezTo>
                      <a:pt x="385908" y="78512"/>
                      <a:pt x="389658" y="65568"/>
                      <a:pt x="393529" y="54317"/>
                    </a:cubicBezTo>
                    <a:cubicBezTo>
                      <a:pt x="397400" y="43067"/>
                      <a:pt x="400425" y="33268"/>
                      <a:pt x="402602" y="25163"/>
                    </a:cubicBezTo>
                    <a:lnTo>
                      <a:pt x="407925" y="6654"/>
                    </a:lnTo>
                    <a:cubicBezTo>
                      <a:pt x="408360" y="4331"/>
                      <a:pt x="409135" y="2093"/>
                      <a:pt x="41022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A50C46A6-80AC-4B54-AF79-9B3810146095}"/>
                  </a:ext>
                </a:extLst>
              </p:cNvPr>
              <p:cNvSpPr/>
              <p:nvPr/>
            </p:nvSpPr>
            <p:spPr>
              <a:xfrm>
                <a:off x="8861717" y="3161549"/>
                <a:ext cx="72770" cy="163799"/>
              </a:xfrm>
              <a:custGeom>
                <a:avLst/>
                <a:gdLst>
                  <a:gd name="connsiteX0" fmla="*/ 72678 w 72770"/>
                  <a:gd name="connsiteY0" fmla="*/ 163799 h 163799"/>
                  <a:gd name="connsiteX1" fmla="*/ 50540 w 72770"/>
                  <a:gd name="connsiteY1" fmla="*/ 147347 h 163799"/>
                  <a:gd name="connsiteX2" fmla="*/ 94 w 72770"/>
                  <a:gd name="connsiteY2" fmla="*/ 27219 h 163799"/>
                  <a:gd name="connsiteX3" fmla="*/ 3723 w 72770"/>
                  <a:gd name="connsiteY3" fmla="*/ 0 h 163799"/>
                  <a:gd name="connsiteX4" fmla="*/ 4570 w 72770"/>
                  <a:gd name="connsiteY4" fmla="*/ 27098 h 163799"/>
                  <a:gd name="connsiteX5" fmla="*/ 53806 w 72770"/>
                  <a:gd name="connsiteY5" fmla="*/ 144322 h 163799"/>
                  <a:gd name="connsiteX6" fmla="*/ 72678 w 72770"/>
                  <a:gd name="connsiteY6" fmla="*/ 163799 h 16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770" h="163799">
                    <a:moveTo>
                      <a:pt x="72678" y="163799"/>
                    </a:moveTo>
                    <a:cubicBezTo>
                      <a:pt x="64319" y="159783"/>
                      <a:pt x="56794" y="154194"/>
                      <a:pt x="50540" y="147347"/>
                    </a:cubicBezTo>
                    <a:cubicBezTo>
                      <a:pt x="18179" y="115760"/>
                      <a:pt x="-15" y="72427"/>
                      <a:pt x="94" y="27219"/>
                    </a:cubicBezTo>
                    <a:cubicBezTo>
                      <a:pt x="-366" y="18001"/>
                      <a:pt x="868" y="8771"/>
                      <a:pt x="3723" y="0"/>
                    </a:cubicBezTo>
                    <a:cubicBezTo>
                      <a:pt x="4812" y="0"/>
                      <a:pt x="3723" y="10525"/>
                      <a:pt x="4570" y="27098"/>
                    </a:cubicBezTo>
                    <a:cubicBezTo>
                      <a:pt x="7001" y="70673"/>
                      <a:pt x="24385" y="112083"/>
                      <a:pt x="53806" y="144322"/>
                    </a:cubicBezTo>
                    <a:cubicBezTo>
                      <a:pt x="65057" y="156541"/>
                      <a:pt x="73767" y="162952"/>
                      <a:pt x="72678" y="1637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E3876B5-0072-4723-AB7E-D2156A658D52}"/>
                  </a:ext>
                </a:extLst>
              </p:cNvPr>
              <p:cNvSpPr/>
              <p:nvPr/>
            </p:nvSpPr>
            <p:spPr>
              <a:xfrm>
                <a:off x="8919168" y="3231109"/>
                <a:ext cx="12503" cy="69802"/>
              </a:xfrm>
              <a:custGeom>
                <a:avLst/>
                <a:gdLst>
                  <a:gd name="connsiteX0" fmla="*/ 6395 w 12503"/>
                  <a:gd name="connsiteY0" fmla="*/ 0 h 69802"/>
                  <a:gd name="connsiteX1" fmla="*/ 6395 w 12503"/>
                  <a:gd name="connsiteY1" fmla="*/ 35083 h 69802"/>
                  <a:gd name="connsiteX2" fmla="*/ 12202 w 12503"/>
                  <a:gd name="connsiteY2" fmla="*/ 69802 h 69802"/>
                  <a:gd name="connsiteX3" fmla="*/ 6275 w 12503"/>
                  <a:gd name="connsiteY3" fmla="*/ 0 h 6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3" h="69802">
                    <a:moveTo>
                      <a:pt x="6395" y="0"/>
                    </a:moveTo>
                    <a:cubicBezTo>
                      <a:pt x="8210" y="0"/>
                      <a:pt x="4823" y="16090"/>
                      <a:pt x="6395" y="35083"/>
                    </a:cubicBezTo>
                    <a:cubicBezTo>
                      <a:pt x="7968" y="54075"/>
                      <a:pt x="13896" y="68955"/>
                      <a:pt x="12202" y="69802"/>
                    </a:cubicBezTo>
                    <a:cubicBezTo>
                      <a:pt x="-1613" y="49091"/>
                      <a:pt x="-3851" y="22743"/>
                      <a:pt x="627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17765F95-7FC9-4131-A6E9-B2E2B0144F77}"/>
                  </a:ext>
                </a:extLst>
              </p:cNvPr>
              <p:cNvSpPr/>
              <p:nvPr/>
            </p:nvSpPr>
            <p:spPr>
              <a:xfrm>
                <a:off x="8701745" y="2233919"/>
                <a:ext cx="105001" cy="564102"/>
              </a:xfrm>
              <a:custGeom>
                <a:avLst/>
                <a:gdLst>
                  <a:gd name="connsiteX0" fmla="*/ 104417 w 105001"/>
                  <a:gd name="connsiteY0" fmla="*/ 564103 h 564102"/>
                  <a:gd name="connsiteX1" fmla="*/ 102966 w 105001"/>
                  <a:gd name="connsiteY1" fmla="*/ 558417 h 564102"/>
                  <a:gd name="connsiteX2" fmla="*/ 99941 w 105001"/>
                  <a:gd name="connsiteY2" fmla="*/ 541964 h 564102"/>
                  <a:gd name="connsiteX3" fmla="*/ 89779 w 105001"/>
                  <a:gd name="connsiteY3" fmla="*/ 481477 h 564102"/>
                  <a:gd name="connsiteX4" fmla="*/ 54697 w 105001"/>
                  <a:gd name="connsiteY4" fmla="*/ 281870 h 564102"/>
                  <a:gd name="connsiteX5" fmla="*/ 15985 w 105001"/>
                  <a:gd name="connsiteY5" fmla="*/ 82746 h 564102"/>
                  <a:gd name="connsiteX6" fmla="*/ 3888 w 105001"/>
                  <a:gd name="connsiteY6" fmla="*/ 22259 h 564102"/>
                  <a:gd name="connsiteX7" fmla="*/ 742 w 105001"/>
                  <a:gd name="connsiteY7" fmla="*/ 5928 h 564102"/>
                  <a:gd name="connsiteX8" fmla="*/ 16 w 105001"/>
                  <a:gd name="connsiteY8" fmla="*/ 0 h 564102"/>
                  <a:gd name="connsiteX9" fmla="*/ 1952 w 105001"/>
                  <a:gd name="connsiteY9" fmla="*/ 5565 h 564102"/>
                  <a:gd name="connsiteX10" fmla="*/ 6186 w 105001"/>
                  <a:gd name="connsiteY10" fmla="*/ 21775 h 564102"/>
                  <a:gd name="connsiteX11" fmla="*/ 20582 w 105001"/>
                  <a:gd name="connsiteY11" fmla="*/ 81536 h 564102"/>
                  <a:gd name="connsiteX12" fmla="*/ 61713 w 105001"/>
                  <a:gd name="connsiteY12" fmla="*/ 280176 h 564102"/>
                  <a:gd name="connsiteX13" fmla="*/ 94860 w 105001"/>
                  <a:gd name="connsiteY13" fmla="*/ 480268 h 564102"/>
                  <a:gd name="connsiteX14" fmla="*/ 103086 w 105001"/>
                  <a:gd name="connsiteY14" fmla="*/ 540755 h 564102"/>
                  <a:gd name="connsiteX15" fmla="*/ 104901 w 105001"/>
                  <a:gd name="connsiteY15" fmla="*/ 557449 h 564102"/>
                  <a:gd name="connsiteX16" fmla="*/ 104417 w 105001"/>
                  <a:gd name="connsiteY16" fmla="*/ 564103 h 56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001" h="564102">
                    <a:moveTo>
                      <a:pt x="104417" y="564103"/>
                    </a:moveTo>
                    <a:cubicBezTo>
                      <a:pt x="103643" y="562288"/>
                      <a:pt x="103159" y="560377"/>
                      <a:pt x="102966" y="558417"/>
                    </a:cubicBezTo>
                    <a:cubicBezTo>
                      <a:pt x="102119" y="553941"/>
                      <a:pt x="101151" y="548497"/>
                      <a:pt x="99941" y="541964"/>
                    </a:cubicBezTo>
                    <a:cubicBezTo>
                      <a:pt x="97401" y="526722"/>
                      <a:pt x="93893" y="505672"/>
                      <a:pt x="89779" y="481477"/>
                    </a:cubicBezTo>
                    <a:cubicBezTo>
                      <a:pt x="81311" y="430305"/>
                      <a:pt x="69214" y="359656"/>
                      <a:pt x="54697" y="281870"/>
                    </a:cubicBezTo>
                    <a:cubicBezTo>
                      <a:pt x="40180" y="204083"/>
                      <a:pt x="26026" y="133677"/>
                      <a:pt x="15985" y="82746"/>
                    </a:cubicBezTo>
                    <a:cubicBezTo>
                      <a:pt x="10904" y="58551"/>
                      <a:pt x="6670" y="37744"/>
                      <a:pt x="3888" y="22259"/>
                    </a:cubicBezTo>
                    <a:cubicBezTo>
                      <a:pt x="2557" y="15727"/>
                      <a:pt x="1589" y="10162"/>
                      <a:pt x="742" y="5928"/>
                    </a:cubicBezTo>
                    <a:cubicBezTo>
                      <a:pt x="174" y="4004"/>
                      <a:pt x="-68" y="2008"/>
                      <a:pt x="16" y="0"/>
                    </a:cubicBezTo>
                    <a:cubicBezTo>
                      <a:pt x="900" y="1766"/>
                      <a:pt x="1553" y="3629"/>
                      <a:pt x="1952" y="5565"/>
                    </a:cubicBezTo>
                    <a:cubicBezTo>
                      <a:pt x="3162" y="10041"/>
                      <a:pt x="4493" y="15364"/>
                      <a:pt x="6186" y="21775"/>
                    </a:cubicBezTo>
                    <a:cubicBezTo>
                      <a:pt x="9815" y="35808"/>
                      <a:pt x="14775" y="56253"/>
                      <a:pt x="20582" y="81536"/>
                    </a:cubicBezTo>
                    <a:cubicBezTo>
                      <a:pt x="32680" y="132104"/>
                      <a:pt x="47076" y="202511"/>
                      <a:pt x="61713" y="280176"/>
                    </a:cubicBezTo>
                    <a:cubicBezTo>
                      <a:pt x="76351" y="357842"/>
                      <a:pt x="87481" y="428974"/>
                      <a:pt x="94860" y="480268"/>
                    </a:cubicBezTo>
                    <a:cubicBezTo>
                      <a:pt x="98611" y="506035"/>
                      <a:pt x="101393" y="526843"/>
                      <a:pt x="103086" y="540755"/>
                    </a:cubicBezTo>
                    <a:cubicBezTo>
                      <a:pt x="103812" y="547408"/>
                      <a:pt x="104417" y="552852"/>
                      <a:pt x="104901" y="557449"/>
                    </a:cubicBezTo>
                    <a:cubicBezTo>
                      <a:pt x="105131" y="559675"/>
                      <a:pt x="104962" y="561925"/>
                      <a:pt x="104417" y="564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5FF8B53-E263-4B37-932E-7752DA6EB2FF}"/>
                  </a:ext>
                </a:extLst>
              </p:cNvPr>
              <p:cNvSpPr/>
              <p:nvPr/>
            </p:nvSpPr>
            <p:spPr>
              <a:xfrm>
                <a:off x="9579793" y="2210450"/>
                <a:ext cx="41608" cy="587571"/>
              </a:xfrm>
              <a:custGeom>
                <a:avLst/>
                <a:gdLst>
                  <a:gd name="connsiteX0" fmla="*/ 605 w 41608"/>
                  <a:gd name="connsiteY0" fmla="*/ 587572 h 587571"/>
                  <a:gd name="connsiteX1" fmla="*/ 0 w 41608"/>
                  <a:gd name="connsiteY1" fmla="*/ 581644 h 587571"/>
                  <a:gd name="connsiteX2" fmla="*/ 0 w 41608"/>
                  <a:gd name="connsiteY2" fmla="*/ 564466 h 587571"/>
                  <a:gd name="connsiteX3" fmla="*/ 0 w 41608"/>
                  <a:gd name="connsiteY3" fmla="*/ 501196 h 587571"/>
                  <a:gd name="connsiteX4" fmla="*/ 9073 w 41608"/>
                  <a:gd name="connsiteY4" fmla="*/ 293000 h 587571"/>
                  <a:gd name="connsiteX5" fmla="*/ 29638 w 41608"/>
                  <a:gd name="connsiteY5" fmla="*/ 85529 h 587571"/>
                  <a:gd name="connsiteX6" fmla="*/ 37623 w 41608"/>
                  <a:gd name="connsiteY6" fmla="*/ 22864 h 587571"/>
                  <a:gd name="connsiteX7" fmla="*/ 40163 w 41608"/>
                  <a:gd name="connsiteY7" fmla="*/ 5807 h 587571"/>
                  <a:gd name="connsiteX8" fmla="*/ 41373 w 41608"/>
                  <a:gd name="connsiteY8" fmla="*/ 0 h 587571"/>
                  <a:gd name="connsiteX9" fmla="*/ 41373 w 41608"/>
                  <a:gd name="connsiteY9" fmla="*/ 6049 h 587571"/>
                  <a:gd name="connsiteX10" fmla="*/ 40042 w 41608"/>
                  <a:gd name="connsiteY10" fmla="*/ 23106 h 587571"/>
                  <a:gd name="connsiteX11" fmla="*/ 34114 w 41608"/>
                  <a:gd name="connsiteY11" fmla="*/ 86013 h 587571"/>
                  <a:gd name="connsiteX12" fmla="*/ 15364 w 41608"/>
                  <a:gd name="connsiteY12" fmla="*/ 293483 h 587571"/>
                  <a:gd name="connsiteX13" fmla="*/ 4476 w 41608"/>
                  <a:gd name="connsiteY13" fmla="*/ 501317 h 587571"/>
                  <a:gd name="connsiteX14" fmla="*/ 2661 w 41608"/>
                  <a:gd name="connsiteY14" fmla="*/ 564466 h 587571"/>
                  <a:gd name="connsiteX15" fmla="*/ 2056 w 41608"/>
                  <a:gd name="connsiteY15" fmla="*/ 581644 h 587571"/>
                  <a:gd name="connsiteX16" fmla="*/ 605 w 41608"/>
                  <a:gd name="connsiteY16" fmla="*/ 587572 h 58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608" h="587571">
                    <a:moveTo>
                      <a:pt x="605" y="587572"/>
                    </a:moveTo>
                    <a:cubicBezTo>
                      <a:pt x="230" y="585612"/>
                      <a:pt x="24" y="583628"/>
                      <a:pt x="0" y="581644"/>
                    </a:cubicBezTo>
                    <a:cubicBezTo>
                      <a:pt x="0" y="576926"/>
                      <a:pt x="0" y="571240"/>
                      <a:pt x="0" y="564466"/>
                    </a:cubicBezTo>
                    <a:cubicBezTo>
                      <a:pt x="0" y="549465"/>
                      <a:pt x="0" y="528173"/>
                      <a:pt x="0" y="501196"/>
                    </a:cubicBezTo>
                    <a:cubicBezTo>
                      <a:pt x="0" y="447847"/>
                      <a:pt x="2903" y="374173"/>
                      <a:pt x="9073" y="293000"/>
                    </a:cubicBezTo>
                    <a:cubicBezTo>
                      <a:pt x="15242" y="211826"/>
                      <a:pt x="23348" y="138515"/>
                      <a:pt x="29638" y="85529"/>
                    </a:cubicBezTo>
                    <a:cubicBezTo>
                      <a:pt x="32905" y="59761"/>
                      <a:pt x="35566" y="38591"/>
                      <a:pt x="37623" y="22864"/>
                    </a:cubicBezTo>
                    <a:cubicBezTo>
                      <a:pt x="38591" y="16090"/>
                      <a:pt x="39437" y="10404"/>
                      <a:pt x="40163" y="5807"/>
                    </a:cubicBezTo>
                    <a:cubicBezTo>
                      <a:pt x="40357" y="3835"/>
                      <a:pt x="40768" y="1887"/>
                      <a:pt x="41373" y="0"/>
                    </a:cubicBezTo>
                    <a:cubicBezTo>
                      <a:pt x="41688" y="2008"/>
                      <a:pt x="41688" y="4041"/>
                      <a:pt x="41373" y="6049"/>
                    </a:cubicBezTo>
                    <a:cubicBezTo>
                      <a:pt x="41373" y="10646"/>
                      <a:pt x="40526" y="16332"/>
                      <a:pt x="40042" y="23106"/>
                    </a:cubicBezTo>
                    <a:cubicBezTo>
                      <a:pt x="38591" y="38954"/>
                      <a:pt x="36534" y="60124"/>
                      <a:pt x="34114" y="86013"/>
                    </a:cubicBezTo>
                    <a:cubicBezTo>
                      <a:pt x="28913" y="138999"/>
                      <a:pt x="22017" y="212310"/>
                      <a:pt x="15364" y="293483"/>
                    </a:cubicBezTo>
                    <a:cubicBezTo>
                      <a:pt x="8710" y="374657"/>
                      <a:pt x="6169" y="448088"/>
                      <a:pt x="4476" y="501317"/>
                    </a:cubicBezTo>
                    <a:cubicBezTo>
                      <a:pt x="3750" y="527206"/>
                      <a:pt x="3145" y="548497"/>
                      <a:pt x="2661" y="564466"/>
                    </a:cubicBezTo>
                    <a:lnTo>
                      <a:pt x="2056" y="581644"/>
                    </a:lnTo>
                    <a:cubicBezTo>
                      <a:pt x="1887" y="583688"/>
                      <a:pt x="1391" y="585685"/>
                      <a:pt x="605" y="58757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6F219A9-FB10-4E12-B01E-3CB452725239}"/>
                  </a:ext>
                </a:extLst>
              </p:cNvPr>
              <p:cNvSpPr/>
              <p:nvPr/>
            </p:nvSpPr>
            <p:spPr>
              <a:xfrm>
                <a:off x="8499081" y="2658538"/>
                <a:ext cx="114006" cy="170706"/>
              </a:xfrm>
              <a:custGeom>
                <a:avLst/>
                <a:gdLst>
                  <a:gd name="connsiteX0" fmla="*/ 114007 w 114006"/>
                  <a:gd name="connsiteY0" fmla="*/ 170695 h 170706"/>
                  <a:gd name="connsiteX1" fmla="*/ 65617 w 114006"/>
                  <a:gd name="connsiteY1" fmla="*/ 79601 h 170706"/>
                  <a:gd name="connsiteX2" fmla="*/ 49 w 114006"/>
                  <a:gd name="connsiteY2" fmla="*/ 0 h 170706"/>
                  <a:gd name="connsiteX3" fmla="*/ 24244 w 114006"/>
                  <a:gd name="connsiteY3" fmla="*/ 19235 h 170706"/>
                  <a:gd name="connsiteX4" fmla="*/ 71424 w 114006"/>
                  <a:gd name="connsiteY4" fmla="*/ 76093 h 170706"/>
                  <a:gd name="connsiteX5" fmla="*/ 105296 w 114006"/>
                  <a:gd name="connsiteY5" fmla="*/ 141661 h 170706"/>
                  <a:gd name="connsiteX6" fmla="*/ 114007 w 114006"/>
                  <a:gd name="connsiteY6" fmla="*/ 170695 h 170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006" h="170706">
                    <a:moveTo>
                      <a:pt x="114007" y="170695"/>
                    </a:moveTo>
                    <a:cubicBezTo>
                      <a:pt x="111950" y="171542"/>
                      <a:pt x="95981" y="127507"/>
                      <a:pt x="65617" y="79601"/>
                    </a:cubicBezTo>
                    <a:cubicBezTo>
                      <a:pt x="35252" y="31695"/>
                      <a:pt x="-1524" y="1573"/>
                      <a:pt x="49" y="0"/>
                    </a:cubicBezTo>
                    <a:cubicBezTo>
                      <a:pt x="8977" y="5250"/>
                      <a:pt x="17118" y="11723"/>
                      <a:pt x="24244" y="19235"/>
                    </a:cubicBezTo>
                    <a:cubicBezTo>
                      <a:pt x="42027" y="36377"/>
                      <a:pt x="57862" y="55443"/>
                      <a:pt x="71424" y="76093"/>
                    </a:cubicBezTo>
                    <a:cubicBezTo>
                      <a:pt x="84743" y="96840"/>
                      <a:pt x="96078" y="118797"/>
                      <a:pt x="105296" y="141661"/>
                    </a:cubicBezTo>
                    <a:cubicBezTo>
                      <a:pt x="109397" y="150940"/>
                      <a:pt x="112325" y="160690"/>
                      <a:pt x="114007" y="1706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A314A79-BB9B-4CB9-904D-FF294E36E25A}"/>
                  </a:ext>
                </a:extLst>
              </p:cNvPr>
              <p:cNvSpPr/>
              <p:nvPr/>
            </p:nvSpPr>
            <p:spPr>
              <a:xfrm>
                <a:off x="8499009" y="2657933"/>
                <a:ext cx="134886" cy="118433"/>
              </a:xfrm>
              <a:custGeom>
                <a:avLst/>
                <a:gdLst>
                  <a:gd name="connsiteX0" fmla="*/ 134886 w 134886"/>
                  <a:gd name="connsiteY0" fmla="*/ 118434 h 118433"/>
                  <a:gd name="connsiteX1" fmla="*/ 121337 w 134886"/>
                  <a:gd name="connsiteY1" fmla="*/ 94239 h 118433"/>
                  <a:gd name="connsiteX2" fmla="*/ 79480 w 134886"/>
                  <a:gd name="connsiteY2" fmla="*/ 45849 h 118433"/>
                  <a:gd name="connsiteX3" fmla="*/ 24195 w 134886"/>
                  <a:gd name="connsiteY3" fmla="*/ 12097 h 118433"/>
                  <a:gd name="connsiteX4" fmla="*/ 0 w 134886"/>
                  <a:gd name="connsiteY4" fmla="*/ 0 h 118433"/>
                  <a:gd name="connsiteX5" fmla="*/ 26251 w 134886"/>
                  <a:gd name="connsiteY5" fmla="*/ 7742 h 118433"/>
                  <a:gd name="connsiteX6" fmla="*/ 83835 w 134886"/>
                  <a:gd name="connsiteY6" fmla="*/ 40768 h 118433"/>
                  <a:gd name="connsiteX7" fmla="*/ 125571 w 134886"/>
                  <a:gd name="connsiteY7" fmla="*/ 92424 h 118433"/>
                  <a:gd name="connsiteX8" fmla="*/ 134886 w 134886"/>
                  <a:gd name="connsiteY8" fmla="*/ 118434 h 11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886" h="118433">
                    <a:moveTo>
                      <a:pt x="134886" y="118434"/>
                    </a:moveTo>
                    <a:cubicBezTo>
                      <a:pt x="129890" y="110643"/>
                      <a:pt x="125366" y="102562"/>
                      <a:pt x="121337" y="94239"/>
                    </a:cubicBezTo>
                    <a:cubicBezTo>
                      <a:pt x="110268" y="75827"/>
                      <a:pt x="96102" y="59459"/>
                      <a:pt x="79480" y="45849"/>
                    </a:cubicBezTo>
                    <a:cubicBezTo>
                      <a:pt x="62507" y="32385"/>
                      <a:pt x="43938" y="21049"/>
                      <a:pt x="24195" y="12097"/>
                    </a:cubicBezTo>
                    <a:cubicBezTo>
                      <a:pt x="15799" y="8759"/>
                      <a:pt x="7706" y="4706"/>
                      <a:pt x="0" y="0"/>
                    </a:cubicBezTo>
                    <a:cubicBezTo>
                      <a:pt x="9073" y="1294"/>
                      <a:pt x="17916" y="3907"/>
                      <a:pt x="26251" y="7742"/>
                    </a:cubicBezTo>
                    <a:cubicBezTo>
                      <a:pt x="47059" y="15654"/>
                      <a:pt x="66500" y="26808"/>
                      <a:pt x="83835" y="40768"/>
                    </a:cubicBezTo>
                    <a:cubicBezTo>
                      <a:pt x="101159" y="54934"/>
                      <a:pt x="115361" y="72512"/>
                      <a:pt x="125571" y="92424"/>
                    </a:cubicBezTo>
                    <a:cubicBezTo>
                      <a:pt x="130180" y="100481"/>
                      <a:pt x="133338" y="109288"/>
                      <a:pt x="134886" y="1184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C3D344C-44AD-4206-9E88-E937EC22757C}"/>
                  </a:ext>
                </a:extLst>
              </p:cNvPr>
              <p:cNvSpPr/>
              <p:nvPr/>
            </p:nvSpPr>
            <p:spPr>
              <a:xfrm>
                <a:off x="8548912" y="2327470"/>
                <a:ext cx="209586" cy="193831"/>
              </a:xfrm>
              <a:custGeom>
                <a:avLst/>
                <a:gdLst>
                  <a:gd name="connsiteX0" fmla="*/ 209586 w 209586"/>
                  <a:gd name="connsiteY0" fmla="*/ 158559 h 193831"/>
                  <a:gd name="connsiteX1" fmla="*/ 207046 w 209586"/>
                  <a:gd name="connsiteY1" fmla="*/ 163882 h 193831"/>
                  <a:gd name="connsiteX2" fmla="*/ 196037 w 209586"/>
                  <a:gd name="connsiteY2" fmla="*/ 176826 h 193831"/>
                  <a:gd name="connsiteX3" fmla="*/ 136760 w 209586"/>
                  <a:gd name="connsiteY3" fmla="*/ 192794 h 193831"/>
                  <a:gd name="connsiteX4" fmla="*/ 62240 w 209586"/>
                  <a:gd name="connsiteY4" fmla="*/ 140171 h 193831"/>
                  <a:gd name="connsiteX5" fmla="*/ 38045 w 209586"/>
                  <a:gd name="connsiteY5" fmla="*/ 91781 h 193831"/>
                  <a:gd name="connsiteX6" fmla="*/ 28367 w 209586"/>
                  <a:gd name="connsiteY6" fmla="*/ 64562 h 193831"/>
                  <a:gd name="connsiteX7" fmla="*/ 24980 w 209586"/>
                  <a:gd name="connsiteY7" fmla="*/ 34076 h 193831"/>
                  <a:gd name="connsiteX8" fmla="*/ 39738 w 209586"/>
                  <a:gd name="connsiteY8" fmla="*/ 6615 h 193831"/>
                  <a:gd name="connsiteX9" fmla="*/ 69619 w 209586"/>
                  <a:gd name="connsiteY9" fmla="*/ 1292 h 193831"/>
                  <a:gd name="connsiteX10" fmla="*/ 109420 w 209586"/>
                  <a:gd name="connsiteY10" fmla="*/ 39036 h 193831"/>
                  <a:gd name="connsiteX11" fmla="*/ 104460 w 209586"/>
                  <a:gd name="connsiteY11" fmla="*/ 88515 h 193831"/>
                  <a:gd name="connsiteX12" fmla="*/ 69982 w 209586"/>
                  <a:gd name="connsiteY12" fmla="*/ 115008 h 193831"/>
                  <a:gd name="connsiteX13" fmla="*/ 33690 w 209586"/>
                  <a:gd name="connsiteY13" fmla="*/ 113314 h 193831"/>
                  <a:gd name="connsiteX14" fmla="*/ 11309 w 209586"/>
                  <a:gd name="connsiteY14" fmla="*/ 98072 h 193831"/>
                  <a:gd name="connsiteX15" fmla="*/ 1873 w 209586"/>
                  <a:gd name="connsiteY15" fmla="*/ 83918 h 193831"/>
                  <a:gd name="connsiteX16" fmla="*/ 59 w 209586"/>
                  <a:gd name="connsiteY16" fmla="*/ 78232 h 193831"/>
                  <a:gd name="connsiteX17" fmla="*/ 13003 w 209586"/>
                  <a:gd name="connsiteY17" fmla="*/ 96378 h 193831"/>
                  <a:gd name="connsiteX18" fmla="*/ 34899 w 209586"/>
                  <a:gd name="connsiteY18" fmla="*/ 110048 h 193831"/>
                  <a:gd name="connsiteX19" fmla="*/ 68167 w 209586"/>
                  <a:gd name="connsiteY19" fmla="*/ 110774 h 193831"/>
                  <a:gd name="connsiteX20" fmla="*/ 99500 w 209586"/>
                  <a:gd name="connsiteY20" fmla="*/ 85853 h 193831"/>
                  <a:gd name="connsiteX21" fmla="*/ 103492 w 209586"/>
                  <a:gd name="connsiteY21" fmla="*/ 41093 h 193831"/>
                  <a:gd name="connsiteX22" fmla="*/ 67200 w 209586"/>
                  <a:gd name="connsiteY22" fmla="*/ 7341 h 193831"/>
                  <a:gd name="connsiteX23" fmla="*/ 43005 w 209586"/>
                  <a:gd name="connsiteY23" fmla="*/ 11696 h 193831"/>
                  <a:gd name="connsiteX24" fmla="*/ 30907 w 209586"/>
                  <a:gd name="connsiteY24" fmla="*/ 34923 h 193831"/>
                  <a:gd name="connsiteX25" fmla="*/ 43005 w 209586"/>
                  <a:gd name="connsiteY25" fmla="*/ 89482 h 193831"/>
                  <a:gd name="connsiteX26" fmla="*/ 67200 w 209586"/>
                  <a:gd name="connsiteY26" fmla="*/ 137872 h 193831"/>
                  <a:gd name="connsiteX27" fmla="*/ 137607 w 209586"/>
                  <a:gd name="connsiteY27" fmla="*/ 189407 h 193831"/>
                  <a:gd name="connsiteX28" fmla="*/ 194585 w 209586"/>
                  <a:gd name="connsiteY28" fmla="*/ 175858 h 193831"/>
                  <a:gd name="connsiteX29" fmla="*/ 209586 w 209586"/>
                  <a:gd name="connsiteY29" fmla="*/ 158559 h 19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9586" h="193831">
                    <a:moveTo>
                      <a:pt x="209586" y="158559"/>
                    </a:moveTo>
                    <a:cubicBezTo>
                      <a:pt x="209586" y="158559"/>
                      <a:pt x="208981" y="160494"/>
                      <a:pt x="207046" y="163882"/>
                    </a:cubicBezTo>
                    <a:cubicBezTo>
                      <a:pt x="204118" y="168769"/>
                      <a:pt x="200392" y="173148"/>
                      <a:pt x="196037" y="176826"/>
                    </a:cubicBezTo>
                    <a:cubicBezTo>
                      <a:pt x="179560" y="190544"/>
                      <a:pt x="157906" y="196387"/>
                      <a:pt x="136760" y="192794"/>
                    </a:cubicBezTo>
                    <a:cubicBezTo>
                      <a:pt x="105718" y="186298"/>
                      <a:pt x="78741" y="167257"/>
                      <a:pt x="62240" y="140171"/>
                    </a:cubicBezTo>
                    <a:cubicBezTo>
                      <a:pt x="52489" y="124940"/>
                      <a:pt x="44384" y="108717"/>
                      <a:pt x="38045" y="91781"/>
                    </a:cubicBezTo>
                    <a:cubicBezTo>
                      <a:pt x="34658" y="82950"/>
                      <a:pt x="31270" y="73998"/>
                      <a:pt x="28367" y="64562"/>
                    </a:cubicBezTo>
                    <a:cubicBezTo>
                      <a:pt x="25161" y="54739"/>
                      <a:pt x="24000" y="44359"/>
                      <a:pt x="24980" y="34076"/>
                    </a:cubicBezTo>
                    <a:cubicBezTo>
                      <a:pt x="26189" y="23370"/>
                      <a:pt x="31476" y="13535"/>
                      <a:pt x="39738" y="6615"/>
                    </a:cubicBezTo>
                    <a:cubicBezTo>
                      <a:pt x="48364" y="385"/>
                      <a:pt x="59373" y="-1575"/>
                      <a:pt x="69619" y="1292"/>
                    </a:cubicBezTo>
                    <a:cubicBezTo>
                      <a:pt x="88297" y="6530"/>
                      <a:pt x="103189" y="20660"/>
                      <a:pt x="109420" y="39036"/>
                    </a:cubicBezTo>
                    <a:cubicBezTo>
                      <a:pt x="115468" y="55416"/>
                      <a:pt x="113642" y="73659"/>
                      <a:pt x="104460" y="88515"/>
                    </a:cubicBezTo>
                    <a:cubicBezTo>
                      <a:pt x="96560" y="101229"/>
                      <a:pt x="84305" y="110641"/>
                      <a:pt x="69982" y="115008"/>
                    </a:cubicBezTo>
                    <a:cubicBezTo>
                      <a:pt x="58042" y="118589"/>
                      <a:pt x="45243" y="117984"/>
                      <a:pt x="33690" y="113314"/>
                    </a:cubicBezTo>
                    <a:cubicBezTo>
                      <a:pt x="25173" y="109988"/>
                      <a:pt x="17528" y="104774"/>
                      <a:pt x="11309" y="98072"/>
                    </a:cubicBezTo>
                    <a:cubicBezTo>
                      <a:pt x="7329" y="93958"/>
                      <a:pt x="4136" y="89168"/>
                      <a:pt x="1873" y="83918"/>
                    </a:cubicBezTo>
                    <a:cubicBezTo>
                      <a:pt x="301" y="80288"/>
                      <a:pt x="-183" y="78353"/>
                      <a:pt x="59" y="78232"/>
                    </a:cubicBezTo>
                    <a:cubicBezTo>
                      <a:pt x="3470" y="84873"/>
                      <a:pt x="7837" y="90983"/>
                      <a:pt x="13003" y="96378"/>
                    </a:cubicBezTo>
                    <a:cubicBezTo>
                      <a:pt x="19245" y="102439"/>
                      <a:pt x="26710" y="107096"/>
                      <a:pt x="34899" y="110048"/>
                    </a:cubicBezTo>
                    <a:cubicBezTo>
                      <a:pt x="45618" y="113895"/>
                      <a:pt x="57292" y="114149"/>
                      <a:pt x="68167" y="110774"/>
                    </a:cubicBezTo>
                    <a:cubicBezTo>
                      <a:pt x="81269" y="106516"/>
                      <a:pt x="92398" y="97660"/>
                      <a:pt x="99500" y="85853"/>
                    </a:cubicBezTo>
                    <a:cubicBezTo>
                      <a:pt x="107629" y="72340"/>
                      <a:pt x="109093" y="55840"/>
                      <a:pt x="103492" y="41093"/>
                    </a:cubicBezTo>
                    <a:cubicBezTo>
                      <a:pt x="97758" y="24507"/>
                      <a:pt x="84160" y="11853"/>
                      <a:pt x="67200" y="7341"/>
                    </a:cubicBezTo>
                    <a:cubicBezTo>
                      <a:pt x="58889" y="5103"/>
                      <a:pt x="50009" y="6700"/>
                      <a:pt x="43005" y="11696"/>
                    </a:cubicBezTo>
                    <a:cubicBezTo>
                      <a:pt x="36146" y="17600"/>
                      <a:pt x="31815" y="25923"/>
                      <a:pt x="30907" y="34923"/>
                    </a:cubicBezTo>
                    <a:cubicBezTo>
                      <a:pt x="28730" y="53674"/>
                      <a:pt x="37198" y="72062"/>
                      <a:pt x="43005" y="89482"/>
                    </a:cubicBezTo>
                    <a:cubicBezTo>
                      <a:pt x="49235" y="106467"/>
                      <a:pt x="57352" y="122702"/>
                      <a:pt x="67200" y="137872"/>
                    </a:cubicBezTo>
                    <a:cubicBezTo>
                      <a:pt x="82709" y="163894"/>
                      <a:pt x="108125" y="182487"/>
                      <a:pt x="137607" y="189407"/>
                    </a:cubicBezTo>
                    <a:cubicBezTo>
                      <a:pt x="157664" y="193097"/>
                      <a:pt x="178339" y="188173"/>
                      <a:pt x="194585" y="175858"/>
                    </a:cubicBezTo>
                    <a:cubicBezTo>
                      <a:pt x="200295" y="170741"/>
                      <a:pt x="205328" y="164934"/>
                      <a:pt x="209586" y="158559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53F0890-CC15-49BD-85BF-9461722EDA39}"/>
                  </a:ext>
                </a:extLst>
              </p:cNvPr>
              <p:cNvSpPr/>
              <p:nvPr/>
            </p:nvSpPr>
            <p:spPr>
              <a:xfrm>
                <a:off x="8737449" y="2212749"/>
                <a:ext cx="496720" cy="508261"/>
              </a:xfrm>
              <a:custGeom>
                <a:avLst/>
                <a:gdLst>
                  <a:gd name="connsiteX0" fmla="*/ 496720 w 496720"/>
                  <a:gd name="connsiteY0" fmla="*/ 458733 h 508261"/>
                  <a:gd name="connsiteX1" fmla="*/ 493333 w 496720"/>
                  <a:gd name="connsiteY1" fmla="*/ 461516 h 508261"/>
                  <a:gd name="connsiteX2" fmla="*/ 483292 w 496720"/>
                  <a:gd name="connsiteY2" fmla="*/ 469379 h 508261"/>
                  <a:gd name="connsiteX3" fmla="*/ 441677 w 496720"/>
                  <a:gd name="connsiteY3" fmla="*/ 495509 h 508261"/>
                  <a:gd name="connsiteX4" fmla="*/ 407683 w 496720"/>
                  <a:gd name="connsiteY4" fmla="*/ 506881 h 508261"/>
                  <a:gd name="connsiteX5" fmla="*/ 365221 w 496720"/>
                  <a:gd name="connsiteY5" fmla="*/ 504099 h 508261"/>
                  <a:gd name="connsiteX6" fmla="*/ 288644 w 496720"/>
                  <a:gd name="connsiteY6" fmla="*/ 436595 h 508261"/>
                  <a:gd name="connsiteX7" fmla="*/ 290822 w 496720"/>
                  <a:gd name="connsiteY7" fmla="*/ 179525 h 508261"/>
                  <a:gd name="connsiteX8" fmla="*/ 347801 w 496720"/>
                  <a:gd name="connsiteY8" fmla="*/ 126296 h 508261"/>
                  <a:gd name="connsiteX9" fmla="*/ 388569 w 496720"/>
                  <a:gd name="connsiteY9" fmla="*/ 121094 h 508261"/>
                  <a:gd name="connsiteX10" fmla="*/ 424861 w 496720"/>
                  <a:gd name="connsiteY10" fmla="*/ 141781 h 508261"/>
                  <a:gd name="connsiteX11" fmla="*/ 436233 w 496720"/>
                  <a:gd name="connsiteY11" fmla="*/ 183033 h 508261"/>
                  <a:gd name="connsiteX12" fmla="*/ 423168 w 496720"/>
                  <a:gd name="connsiteY12" fmla="*/ 224164 h 508261"/>
                  <a:gd name="connsiteX13" fmla="*/ 355906 w 496720"/>
                  <a:gd name="connsiteY13" fmla="*/ 278724 h 508261"/>
                  <a:gd name="connsiteX14" fmla="*/ 269531 w 496720"/>
                  <a:gd name="connsiteY14" fmla="*/ 287676 h 508261"/>
                  <a:gd name="connsiteX15" fmla="*/ 191744 w 496720"/>
                  <a:gd name="connsiteY15" fmla="*/ 255376 h 508261"/>
                  <a:gd name="connsiteX16" fmla="*/ 100167 w 496720"/>
                  <a:gd name="connsiteY16" fmla="*/ 127143 h 508261"/>
                  <a:gd name="connsiteX17" fmla="*/ 89037 w 496720"/>
                  <a:gd name="connsiteY17" fmla="*/ 53712 h 508261"/>
                  <a:gd name="connsiteX18" fmla="*/ 103191 w 496720"/>
                  <a:gd name="connsiteY18" fmla="*/ 20323 h 508261"/>
                  <a:gd name="connsiteX19" fmla="*/ 132709 w 496720"/>
                  <a:gd name="connsiteY19" fmla="*/ 1088 h 508261"/>
                  <a:gd name="connsiteX20" fmla="*/ 193196 w 496720"/>
                  <a:gd name="connsiteY20" fmla="*/ 22137 h 508261"/>
                  <a:gd name="connsiteX21" fmla="*/ 207834 w 496720"/>
                  <a:gd name="connsiteY21" fmla="*/ 80084 h 508261"/>
                  <a:gd name="connsiteX22" fmla="*/ 183034 w 496720"/>
                  <a:gd name="connsiteY22" fmla="*/ 128474 h 508261"/>
                  <a:gd name="connsiteX23" fmla="*/ 142145 w 496720"/>
                  <a:gd name="connsiteY23" fmla="*/ 155209 h 508261"/>
                  <a:gd name="connsiteX24" fmla="*/ 65326 w 496720"/>
                  <a:gd name="connsiteY24" fmla="*/ 167306 h 508261"/>
                  <a:gd name="connsiteX25" fmla="*/ 16936 w 496720"/>
                  <a:gd name="connsiteY25" fmla="*/ 162347 h 508261"/>
                  <a:gd name="connsiteX26" fmla="*/ 4234 w 496720"/>
                  <a:gd name="connsiteY26" fmla="*/ 160290 h 508261"/>
                  <a:gd name="connsiteX27" fmla="*/ 0 w 496720"/>
                  <a:gd name="connsiteY27" fmla="*/ 159443 h 508261"/>
                  <a:gd name="connsiteX28" fmla="*/ 4355 w 496720"/>
                  <a:gd name="connsiteY28" fmla="*/ 159443 h 508261"/>
                  <a:gd name="connsiteX29" fmla="*/ 17057 w 496720"/>
                  <a:gd name="connsiteY29" fmla="*/ 160895 h 508261"/>
                  <a:gd name="connsiteX30" fmla="*/ 65447 w 496720"/>
                  <a:gd name="connsiteY30" fmla="*/ 164645 h 508261"/>
                  <a:gd name="connsiteX31" fmla="*/ 140935 w 496720"/>
                  <a:gd name="connsiteY31" fmla="*/ 152548 h 508261"/>
                  <a:gd name="connsiteX32" fmla="*/ 180251 w 496720"/>
                  <a:gd name="connsiteY32" fmla="*/ 126296 h 508261"/>
                  <a:gd name="connsiteX33" fmla="*/ 203600 w 496720"/>
                  <a:gd name="connsiteY33" fmla="*/ 79479 h 508261"/>
                  <a:gd name="connsiteX34" fmla="*/ 189687 w 496720"/>
                  <a:gd name="connsiteY34" fmla="*/ 25404 h 508261"/>
                  <a:gd name="connsiteX35" fmla="*/ 133555 w 496720"/>
                  <a:gd name="connsiteY35" fmla="*/ 6290 h 508261"/>
                  <a:gd name="connsiteX36" fmla="*/ 94239 w 496720"/>
                  <a:gd name="connsiteY36" fmla="*/ 54679 h 508261"/>
                  <a:gd name="connsiteX37" fmla="*/ 105368 w 496720"/>
                  <a:gd name="connsiteY37" fmla="*/ 125328 h 508261"/>
                  <a:gd name="connsiteX38" fmla="*/ 194889 w 496720"/>
                  <a:gd name="connsiteY38" fmla="*/ 250537 h 508261"/>
                  <a:gd name="connsiteX39" fmla="*/ 270135 w 496720"/>
                  <a:gd name="connsiteY39" fmla="*/ 281506 h 508261"/>
                  <a:gd name="connsiteX40" fmla="*/ 353245 w 496720"/>
                  <a:gd name="connsiteY40" fmla="*/ 272917 h 508261"/>
                  <a:gd name="connsiteX41" fmla="*/ 417361 w 496720"/>
                  <a:gd name="connsiteY41" fmla="*/ 221140 h 508261"/>
                  <a:gd name="connsiteX42" fmla="*/ 429458 w 496720"/>
                  <a:gd name="connsiteY42" fmla="*/ 182670 h 508261"/>
                  <a:gd name="connsiteX43" fmla="*/ 419418 w 496720"/>
                  <a:gd name="connsiteY43" fmla="*/ 145773 h 508261"/>
                  <a:gd name="connsiteX44" fmla="*/ 386755 w 496720"/>
                  <a:gd name="connsiteY44" fmla="*/ 127264 h 508261"/>
                  <a:gd name="connsiteX45" fmla="*/ 349252 w 496720"/>
                  <a:gd name="connsiteY45" fmla="*/ 131982 h 508261"/>
                  <a:gd name="connsiteX46" fmla="*/ 294935 w 496720"/>
                  <a:gd name="connsiteY46" fmla="*/ 182791 h 508261"/>
                  <a:gd name="connsiteX47" fmla="*/ 258038 w 496720"/>
                  <a:gd name="connsiteY47" fmla="*/ 317072 h 508261"/>
                  <a:gd name="connsiteX48" fmla="*/ 291548 w 496720"/>
                  <a:gd name="connsiteY48" fmla="*/ 434418 h 508261"/>
                  <a:gd name="connsiteX49" fmla="*/ 365463 w 496720"/>
                  <a:gd name="connsiteY49" fmla="*/ 500832 h 508261"/>
                  <a:gd name="connsiteX50" fmla="*/ 439741 w 496720"/>
                  <a:gd name="connsiteY50" fmla="*/ 493453 h 508261"/>
                  <a:gd name="connsiteX51" fmla="*/ 481719 w 496720"/>
                  <a:gd name="connsiteY51" fmla="*/ 468411 h 508261"/>
                  <a:gd name="connsiteX52" fmla="*/ 492123 w 496720"/>
                  <a:gd name="connsiteY52" fmla="*/ 461153 h 508261"/>
                  <a:gd name="connsiteX53" fmla="*/ 496720 w 496720"/>
                  <a:gd name="connsiteY53" fmla="*/ 458733 h 50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96720" h="508261">
                    <a:moveTo>
                      <a:pt x="496720" y="458733"/>
                    </a:moveTo>
                    <a:lnTo>
                      <a:pt x="493333" y="461516"/>
                    </a:lnTo>
                    <a:cubicBezTo>
                      <a:pt x="490913" y="463572"/>
                      <a:pt x="487526" y="466113"/>
                      <a:pt x="483292" y="469379"/>
                    </a:cubicBezTo>
                    <a:cubicBezTo>
                      <a:pt x="470251" y="479347"/>
                      <a:pt x="456327" y="488094"/>
                      <a:pt x="441677" y="495509"/>
                    </a:cubicBezTo>
                    <a:cubicBezTo>
                      <a:pt x="430934" y="500881"/>
                      <a:pt x="419490" y="504716"/>
                      <a:pt x="407683" y="506881"/>
                    </a:cubicBezTo>
                    <a:cubicBezTo>
                      <a:pt x="393517" y="509409"/>
                      <a:pt x="378939" y="508454"/>
                      <a:pt x="365221" y="504099"/>
                    </a:cubicBezTo>
                    <a:cubicBezTo>
                      <a:pt x="332582" y="491263"/>
                      <a:pt x="305472" y="467371"/>
                      <a:pt x="288644" y="436595"/>
                    </a:cubicBezTo>
                    <a:cubicBezTo>
                      <a:pt x="241126" y="357272"/>
                      <a:pt x="241973" y="258037"/>
                      <a:pt x="290822" y="179525"/>
                    </a:cubicBezTo>
                    <a:cubicBezTo>
                      <a:pt x="304069" y="156491"/>
                      <a:pt x="323921" y="137946"/>
                      <a:pt x="347801" y="126296"/>
                    </a:cubicBezTo>
                    <a:cubicBezTo>
                      <a:pt x="360636" y="120768"/>
                      <a:pt x="374766" y="118965"/>
                      <a:pt x="388569" y="121094"/>
                    </a:cubicBezTo>
                    <a:cubicBezTo>
                      <a:pt x="402893" y="123030"/>
                      <a:pt x="415897" y="130446"/>
                      <a:pt x="424861" y="141781"/>
                    </a:cubicBezTo>
                    <a:cubicBezTo>
                      <a:pt x="433656" y="153636"/>
                      <a:pt x="437709" y="168347"/>
                      <a:pt x="436233" y="183033"/>
                    </a:cubicBezTo>
                    <a:cubicBezTo>
                      <a:pt x="435168" y="197574"/>
                      <a:pt x="430692" y="211668"/>
                      <a:pt x="423168" y="224164"/>
                    </a:cubicBezTo>
                    <a:cubicBezTo>
                      <a:pt x="407380" y="249279"/>
                      <a:pt x="383730" y="268453"/>
                      <a:pt x="355906" y="278724"/>
                    </a:cubicBezTo>
                    <a:cubicBezTo>
                      <a:pt x="328348" y="288994"/>
                      <a:pt x="298613" y="292079"/>
                      <a:pt x="269531" y="287676"/>
                    </a:cubicBezTo>
                    <a:cubicBezTo>
                      <a:pt x="241380" y="283321"/>
                      <a:pt x="214705" y="272239"/>
                      <a:pt x="191744" y="255376"/>
                    </a:cubicBezTo>
                    <a:cubicBezTo>
                      <a:pt x="149004" y="222821"/>
                      <a:pt x="117091" y="178134"/>
                      <a:pt x="100167" y="127143"/>
                    </a:cubicBezTo>
                    <a:cubicBezTo>
                      <a:pt x="90598" y="103916"/>
                      <a:pt x="86775" y="78729"/>
                      <a:pt x="89037" y="53712"/>
                    </a:cubicBezTo>
                    <a:cubicBezTo>
                      <a:pt x="90900" y="41578"/>
                      <a:pt x="95763" y="30097"/>
                      <a:pt x="103191" y="20323"/>
                    </a:cubicBezTo>
                    <a:cubicBezTo>
                      <a:pt x="110425" y="10596"/>
                      <a:pt x="120889" y="3773"/>
                      <a:pt x="132709" y="1088"/>
                    </a:cubicBezTo>
                    <a:cubicBezTo>
                      <a:pt x="155174" y="-3086"/>
                      <a:pt x="178171" y="4923"/>
                      <a:pt x="193196" y="22137"/>
                    </a:cubicBezTo>
                    <a:cubicBezTo>
                      <a:pt x="206612" y="38239"/>
                      <a:pt x="211995" y="59543"/>
                      <a:pt x="207834" y="80084"/>
                    </a:cubicBezTo>
                    <a:cubicBezTo>
                      <a:pt x="204640" y="98351"/>
                      <a:pt x="196002" y="115215"/>
                      <a:pt x="183034" y="128474"/>
                    </a:cubicBezTo>
                    <a:cubicBezTo>
                      <a:pt x="171420" y="140148"/>
                      <a:pt x="157496" y="149257"/>
                      <a:pt x="142145" y="155209"/>
                    </a:cubicBezTo>
                    <a:cubicBezTo>
                      <a:pt x="117696" y="164657"/>
                      <a:pt x="91505" y="168782"/>
                      <a:pt x="65326" y="167306"/>
                    </a:cubicBezTo>
                    <a:cubicBezTo>
                      <a:pt x="49115" y="166544"/>
                      <a:pt x="32965" y="164887"/>
                      <a:pt x="16936" y="162347"/>
                    </a:cubicBezTo>
                    <a:lnTo>
                      <a:pt x="4234" y="160290"/>
                    </a:lnTo>
                    <a:lnTo>
                      <a:pt x="0" y="159443"/>
                    </a:lnTo>
                    <a:lnTo>
                      <a:pt x="4355" y="159443"/>
                    </a:lnTo>
                    <a:lnTo>
                      <a:pt x="17057" y="160895"/>
                    </a:lnTo>
                    <a:cubicBezTo>
                      <a:pt x="28187" y="161984"/>
                      <a:pt x="44640" y="164161"/>
                      <a:pt x="65447" y="164645"/>
                    </a:cubicBezTo>
                    <a:cubicBezTo>
                      <a:pt x="91178" y="165855"/>
                      <a:pt x="116873" y="161742"/>
                      <a:pt x="140935" y="152548"/>
                    </a:cubicBezTo>
                    <a:cubicBezTo>
                      <a:pt x="155742" y="146656"/>
                      <a:pt x="169134" y="137716"/>
                      <a:pt x="180251" y="126296"/>
                    </a:cubicBezTo>
                    <a:cubicBezTo>
                      <a:pt x="192603" y="113424"/>
                      <a:pt x="200745" y="97093"/>
                      <a:pt x="203600" y="79479"/>
                    </a:cubicBezTo>
                    <a:cubicBezTo>
                      <a:pt x="207362" y="60281"/>
                      <a:pt x="202245" y="40404"/>
                      <a:pt x="189687" y="25404"/>
                    </a:cubicBezTo>
                    <a:cubicBezTo>
                      <a:pt x="175594" y="9665"/>
                      <a:pt x="154315" y="2419"/>
                      <a:pt x="133555" y="6290"/>
                    </a:cubicBezTo>
                    <a:cubicBezTo>
                      <a:pt x="111792" y="12871"/>
                      <a:pt x="96235" y="32033"/>
                      <a:pt x="94239" y="54679"/>
                    </a:cubicBezTo>
                    <a:cubicBezTo>
                      <a:pt x="92086" y="78790"/>
                      <a:pt x="95908" y="103057"/>
                      <a:pt x="105368" y="125328"/>
                    </a:cubicBezTo>
                    <a:cubicBezTo>
                      <a:pt x="121966" y="175109"/>
                      <a:pt x="153153" y="218733"/>
                      <a:pt x="194889" y="250537"/>
                    </a:cubicBezTo>
                    <a:cubicBezTo>
                      <a:pt x="217149" y="266711"/>
                      <a:pt x="242940" y="277320"/>
                      <a:pt x="270135" y="281506"/>
                    </a:cubicBezTo>
                    <a:cubicBezTo>
                      <a:pt x="298117" y="285789"/>
                      <a:pt x="326727" y="282837"/>
                      <a:pt x="353245" y="272917"/>
                    </a:cubicBezTo>
                    <a:cubicBezTo>
                      <a:pt x="379762" y="263251"/>
                      <a:pt x="402324" y="245032"/>
                      <a:pt x="417361" y="221140"/>
                    </a:cubicBezTo>
                    <a:cubicBezTo>
                      <a:pt x="424305" y="209417"/>
                      <a:pt x="428442" y="196255"/>
                      <a:pt x="429458" y="182670"/>
                    </a:cubicBezTo>
                    <a:cubicBezTo>
                      <a:pt x="430874" y="169544"/>
                      <a:pt x="427281" y="156370"/>
                      <a:pt x="419418" y="145773"/>
                    </a:cubicBezTo>
                    <a:cubicBezTo>
                      <a:pt x="411336" y="135611"/>
                      <a:pt x="399626" y="128982"/>
                      <a:pt x="386755" y="127264"/>
                    </a:cubicBezTo>
                    <a:cubicBezTo>
                      <a:pt x="374064" y="125292"/>
                      <a:pt x="361060" y="126925"/>
                      <a:pt x="349252" y="131982"/>
                    </a:cubicBezTo>
                    <a:cubicBezTo>
                      <a:pt x="326497" y="143136"/>
                      <a:pt x="307589" y="160834"/>
                      <a:pt x="294935" y="182791"/>
                    </a:cubicBezTo>
                    <a:cubicBezTo>
                      <a:pt x="269446" y="222846"/>
                      <a:pt x="256598" y="269626"/>
                      <a:pt x="258038" y="317072"/>
                    </a:cubicBezTo>
                    <a:cubicBezTo>
                      <a:pt x="258909" y="358421"/>
                      <a:pt x="270450" y="398851"/>
                      <a:pt x="291548" y="434418"/>
                    </a:cubicBezTo>
                    <a:cubicBezTo>
                      <a:pt x="307686" y="464492"/>
                      <a:pt x="333828" y="487985"/>
                      <a:pt x="365463" y="500832"/>
                    </a:cubicBezTo>
                    <a:cubicBezTo>
                      <a:pt x="390251" y="508054"/>
                      <a:pt x="416865" y="505417"/>
                      <a:pt x="439741" y="493453"/>
                    </a:cubicBezTo>
                    <a:cubicBezTo>
                      <a:pt x="454403" y="486279"/>
                      <a:pt x="468436" y="477896"/>
                      <a:pt x="481719" y="468411"/>
                    </a:cubicBezTo>
                    <a:lnTo>
                      <a:pt x="492123" y="461153"/>
                    </a:lnTo>
                    <a:cubicBezTo>
                      <a:pt x="493550" y="460149"/>
                      <a:pt x="495087" y="459338"/>
                      <a:pt x="496720" y="458733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7F9633D4-F682-44E0-AB1F-64F626FCF5E8}"/>
                  </a:ext>
                </a:extLst>
              </p:cNvPr>
              <p:cNvSpPr/>
              <p:nvPr/>
            </p:nvSpPr>
            <p:spPr>
              <a:xfrm>
                <a:off x="8659905" y="1992679"/>
                <a:ext cx="240496" cy="124145"/>
              </a:xfrm>
              <a:custGeom>
                <a:avLst/>
                <a:gdLst>
                  <a:gd name="connsiteX0" fmla="*/ 240497 w 240496"/>
                  <a:gd name="connsiteY0" fmla="*/ 17 h 124145"/>
                  <a:gd name="connsiteX1" fmla="*/ 236626 w 240496"/>
                  <a:gd name="connsiteY1" fmla="*/ 10784 h 124145"/>
                  <a:gd name="connsiteX2" fmla="*/ 221020 w 240496"/>
                  <a:gd name="connsiteY2" fmla="*/ 38003 h 124145"/>
                  <a:gd name="connsiteX3" fmla="*/ 41736 w 240496"/>
                  <a:gd name="connsiteY3" fmla="*/ 123532 h 124145"/>
                  <a:gd name="connsiteX4" fmla="*/ 10888 w 240496"/>
                  <a:gd name="connsiteY4" fmla="*/ 118572 h 124145"/>
                  <a:gd name="connsiteX5" fmla="*/ 0 w 240496"/>
                  <a:gd name="connsiteY5" fmla="*/ 114701 h 124145"/>
                  <a:gd name="connsiteX6" fmla="*/ 41978 w 240496"/>
                  <a:gd name="connsiteY6" fmla="*/ 119177 h 124145"/>
                  <a:gd name="connsiteX7" fmla="*/ 217512 w 240496"/>
                  <a:gd name="connsiteY7" fmla="*/ 35463 h 124145"/>
                  <a:gd name="connsiteX8" fmla="*/ 240497 w 240496"/>
                  <a:gd name="connsiteY8" fmla="*/ 17 h 1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0496" h="124145">
                    <a:moveTo>
                      <a:pt x="240497" y="17"/>
                    </a:moveTo>
                    <a:cubicBezTo>
                      <a:pt x="239722" y="3768"/>
                      <a:pt x="238416" y="7397"/>
                      <a:pt x="236626" y="10784"/>
                    </a:cubicBezTo>
                    <a:cubicBezTo>
                      <a:pt x="232295" y="20329"/>
                      <a:pt x="227069" y="29438"/>
                      <a:pt x="221020" y="38003"/>
                    </a:cubicBezTo>
                    <a:cubicBezTo>
                      <a:pt x="180832" y="96494"/>
                      <a:pt x="112482" y="129097"/>
                      <a:pt x="41736" y="123532"/>
                    </a:cubicBezTo>
                    <a:cubicBezTo>
                      <a:pt x="31320" y="122855"/>
                      <a:pt x="20989" y="121197"/>
                      <a:pt x="10888" y="118572"/>
                    </a:cubicBezTo>
                    <a:cubicBezTo>
                      <a:pt x="7077" y="117870"/>
                      <a:pt x="3399" y="116564"/>
                      <a:pt x="0" y="114701"/>
                    </a:cubicBezTo>
                    <a:cubicBezTo>
                      <a:pt x="0" y="113612"/>
                      <a:pt x="15968" y="118209"/>
                      <a:pt x="41978" y="119177"/>
                    </a:cubicBezTo>
                    <a:cubicBezTo>
                      <a:pt x="110728" y="121996"/>
                      <a:pt x="176429" y="90663"/>
                      <a:pt x="217512" y="35463"/>
                    </a:cubicBezTo>
                    <a:cubicBezTo>
                      <a:pt x="233117" y="14655"/>
                      <a:pt x="239287" y="-588"/>
                      <a:pt x="240497" y="17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E53D98A-C999-4C6F-A2D9-351B32023EB6}"/>
                  </a:ext>
                </a:extLst>
              </p:cNvPr>
              <p:cNvSpPr/>
              <p:nvPr/>
            </p:nvSpPr>
            <p:spPr>
              <a:xfrm>
                <a:off x="9022328" y="2043017"/>
                <a:ext cx="56752" cy="48878"/>
              </a:xfrm>
              <a:custGeom>
                <a:avLst/>
                <a:gdLst>
                  <a:gd name="connsiteX0" fmla="*/ 56752 w 56752"/>
                  <a:gd name="connsiteY0" fmla="*/ 1094 h 48878"/>
                  <a:gd name="connsiteX1" fmla="*/ 22638 w 56752"/>
                  <a:gd name="connsiteY1" fmla="*/ 17909 h 48878"/>
                  <a:gd name="connsiteX2" fmla="*/ 499 w 56752"/>
                  <a:gd name="connsiteY2" fmla="*/ 48878 h 48878"/>
                  <a:gd name="connsiteX3" fmla="*/ 1951 w 56752"/>
                  <a:gd name="connsiteY3" fmla="*/ 36781 h 48878"/>
                  <a:gd name="connsiteX4" fmla="*/ 44776 w 56752"/>
                  <a:gd name="connsiteY4" fmla="*/ 489 h 48878"/>
                  <a:gd name="connsiteX5" fmla="*/ 56752 w 56752"/>
                  <a:gd name="connsiteY5" fmla="*/ 1094 h 4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752" h="48878">
                    <a:moveTo>
                      <a:pt x="56752" y="1094"/>
                    </a:moveTo>
                    <a:cubicBezTo>
                      <a:pt x="44498" y="4711"/>
                      <a:pt x="32969" y="10397"/>
                      <a:pt x="22638" y="17909"/>
                    </a:cubicBezTo>
                    <a:cubicBezTo>
                      <a:pt x="13516" y="26861"/>
                      <a:pt x="6028" y="37350"/>
                      <a:pt x="499" y="48878"/>
                    </a:cubicBezTo>
                    <a:cubicBezTo>
                      <a:pt x="-226" y="48878"/>
                      <a:pt x="-468" y="44039"/>
                      <a:pt x="1951" y="36781"/>
                    </a:cubicBezTo>
                    <a:cubicBezTo>
                      <a:pt x="8786" y="17945"/>
                      <a:pt x="25081" y="4142"/>
                      <a:pt x="44776" y="489"/>
                    </a:cubicBezTo>
                    <a:cubicBezTo>
                      <a:pt x="52155" y="-600"/>
                      <a:pt x="56752" y="368"/>
                      <a:pt x="56752" y="1094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E99E999-4C07-4B45-A8A4-496883A5E9E8}"/>
                  </a:ext>
                </a:extLst>
              </p:cNvPr>
              <p:cNvSpPr/>
              <p:nvPr/>
            </p:nvSpPr>
            <p:spPr>
              <a:xfrm>
                <a:off x="9264292" y="2007064"/>
                <a:ext cx="79454" cy="108179"/>
              </a:xfrm>
              <a:custGeom>
                <a:avLst/>
                <a:gdLst>
                  <a:gd name="connsiteX0" fmla="*/ 70407 w 79454"/>
                  <a:gd name="connsiteY0" fmla="*/ 108179 h 108179"/>
                  <a:gd name="connsiteX1" fmla="*/ 60124 w 79454"/>
                  <a:gd name="connsiteY1" fmla="*/ 103461 h 108179"/>
                  <a:gd name="connsiteX2" fmla="*/ 37381 w 79454"/>
                  <a:gd name="connsiteY2" fmla="*/ 82533 h 108179"/>
                  <a:gd name="connsiteX3" fmla="*/ 20566 w 79454"/>
                  <a:gd name="connsiteY3" fmla="*/ 39708 h 108179"/>
                  <a:gd name="connsiteX4" fmla="*/ 28066 w 79454"/>
                  <a:gd name="connsiteY4" fmla="*/ 12489 h 108179"/>
                  <a:gd name="connsiteX5" fmla="*/ 56011 w 79454"/>
                  <a:gd name="connsiteY5" fmla="*/ 391 h 108179"/>
                  <a:gd name="connsiteX6" fmla="*/ 78029 w 79454"/>
                  <a:gd name="connsiteY6" fmla="*/ 21562 h 108179"/>
                  <a:gd name="connsiteX7" fmla="*/ 72464 w 79454"/>
                  <a:gd name="connsiteY7" fmla="*/ 49386 h 108179"/>
                  <a:gd name="connsiteX8" fmla="*/ 28671 w 79454"/>
                  <a:gd name="connsiteY8" fmla="*/ 61483 h 108179"/>
                  <a:gd name="connsiteX9" fmla="*/ 4476 w 79454"/>
                  <a:gd name="connsiteY9" fmla="*/ 41644 h 108179"/>
                  <a:gd name="connsiteX10" fmla="*/ 0 w 79454"/>
                  <a:gd name="connsiteY10" fmla="*/ 31240 h 108179"/>
                  <a:gd name="connsiteX11" fmla="*/ 6533 w 79454"/>
                  <a:gd name="connsiteY11" fmla="*/ 40192 h 108179"/>
                  <a:gd name="connsiteX12" fmla="*/ 29881 w 79454"/>
                  <a:gd name="connsiteY12" fmla="*/ 57249 h 108179"/>
                  <a:gd name="connsiteX13" fmla="*/ 67746 w 79454"/>
                  <a:gd name="connsiteY13" fmla="*/ 46241 h 108179"/>
                  <a:gd name="connsiteX14" fmla="*/ 71980 w 79454"/>
                  <a:gd name="connsiteY14" fmla="*/ 23860 h 108179"/>
                  <a:gd name="connsiteX15" fmla="*/ 54438 w 79454"/>
                  <a:gd name="connsiteY15" fmla="*/ 7045 h 108179"/>
                  <a:gd name="connsiteX16" fmla="*/ 32663 w 79454"/>
                  <a:gd name="connsiteY16" fmla="*/ 16481 h 108179"/>
                  <a:gd name="connsiteX17" fmla="*/ 26130 w 79454"/>
                  <a:gd name="connsiteY17" fmla="*/ 39587 h 108179"/>
                  <a:gd name="connsiteX18" fmla="*/ 40768 w 79454"/>
                  <a:gd name="connsiteY18" fmla="*/ 80234 h 108179"/>
                  <a:gd name="connsiteX19" fmla="*/ 70407 w 79454"/>
                  <a:gd name="connsiteY19" fmla="*/ 108179 h 10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9454" h="108179">
                    <a:moveTo>
                      <a:pt x="70407" y="108179"/>
                    </a:moveTo>
                    <a:cubicBezTo>
                      <a:pt x="66669" y="107381"/>
                      <a:pt x="63161" y="105772"/>
                      <a:pt x="60124" y="103461"/>
                    </a:cubicBezTo>
                    <a:cubicBezTo>
                      <a:pt x="51305" y="97957"/>
                      <a:pt x="43599" y="90856"/>
                      <a:pt x="37381" y="82533"/>
                    </a:cubicBezTo>
                    <a:cubicBezTo>
                      <a:pt x="27836" y="70133"/>
                      <a:pt x="22005" y="55289"/>
                      <a:pt x="20566" y="39708"/>
                    </a:cubicBezTo>
                    <a:cubicBezTo>
                      <a:pt x="19755" y="30030"/>
                      <a:pt x="22417" y="20388"/>
                      <a:pt x="28066" y="12489"/>
                    </a:cubicBezTo>
                    <a:cubicBezTo>
                      <a:pt x="34175" y="3295"/>
                      <a:pt x="45124" y="-1447"/>
                      <a:pt x="56011" y="391"/>
                    </a:cubicBezTo>
                    <a:cubicBezTo>
                      <a:pt x="66572" y="3065"/>
                      <a:pt x="74944" y="11110"/>
                      <a:pt x="78029" y="21562"/>
                    </a:cubicBezTo>
                    <a:cubicBezTo>
                      <a:pt x="81162" y="31167"/>
                      <a:pt x="79057" y="41716"/>
                      <a:pt x="72464" y="49386"/>
                    </a:cubicBezTo>
                    <a:cubicBezTo>
                      <a:pt x="61951" y="62366"/>
                      <a:pt x="44349" y="67230"/>
                      <a:pt x="28671" y="61483"/>
                    </a:cubicBezTo>
                    <a:cubicBezTo>
                      <a:pt x="18691" y="57636"/>
                      <a:pt x="10210" y="50680"/>
                      <a:pt x="4476" y="41644"/>
                    </a:cubicBezTo>
                    <a:cubicBezTo>
                      <a:pt x="2178" y="38583"/>
                      <a:pt x="653" y="35014"/>
                      <a:pt x="0" y="31240"/>
                    </a:cubicBezTo>
                    <a:cubicBezTo>
                      <a:pt x="0" y="31240"/>
                      <a:pt x="2178" y="34748"/>
                      <a:pt x="6533" y="40192"/>
                    </a:cubicBezTo>
                    <a:cubicBezTo>
                      <a:pt x="12485" y="48031"/>
                      <a:pt x="20602" y="53959"/>
                      <a:pt x="29881" y="57249"/>
                    </a:cubicBezTo>
                    <a:cubicBezTo>
                      <a:pt x="43563" y="61798"/>
                      <a:pt x="58636" y="57419"/>
                      <a:pt x="67746" y="46241"/>
                    </a:cubicBezTo>
                    <a:cubicBezTo>
                      <a:pt x="72923" y="40010"/>
                      <a:pt x="74520" y="31554"/>
                      <a:pt x="71980" y="23860"/>
                    </a:cubicBezTo>
                    <a:cubicBezTo>
                      <a:pt x="69391" y="15634"/>
                      <a:pt x="62774" y="9283"/>
                      <a:pt x="54438" y="7045"/>
                    </a:cubicBezTo>
                    <a:cubicBezTo>
                      <a:pt x="45958" y="5642"/>
                      <a:pt x="37442" y="9331"/>
                      <a:pt x="32663" y="16481"/>
                    </a:cubicBezTo>
                    <a:cubicBezTo>
                      <a:pt x="27921" y="23219"/>
                      <a:pt x="25622" y="31373"/>
                      <a:pt x="26130" y="39587"/>
                    </a:cubicBezTo>
                    <a:cubicBezTo>
                      <a:pt x="27231" y="54213"/>
                      <a:pt x="32288" y="68270"/>
                      <a:pt x="40768" y="80234"/>
                    </a:cubicBezTo>
                    <a:cubicBezTo>
                      <a:pt x="49055" y="91098"/>
                      <a:pt x="59072" y="100546"/>
                      <a:pt x="70407" y="108179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CA0EEB0-9EBE-476B-A623-58C96AD62E33}"/>
                  </a:ext>
                </a:extLst>
              </p:cNvPr>
              <p:cNvSpPr/>
              <p:nvPr/>
            </p:nvSpPr>
            <p:spPr>
              <a:xfrm>
                <a:off x="9294656" y="1934181"/>
                <a:ext cx="88561" cy="39885"/>
              </a:xfrm>
              <a:custGeom>
                <a:avLst/>
                <a:gdLst>
                  <a:gd name="connsiteX0" fmla="*/ 88432 w 88561"/>
                  <a:gd name="connsiteY0" fmla="*/ 39885 h 39885"/>
                  <a:gd name="connsiteX1" fmla="*/ 48390 w 88561"/>
                  <a:gd name="connsiteY1" fmla="*/ 11940 h 39885"/>
                  <a:gd name="connsiteX2" fmla="*/ 0 w 88561"/>
                  <a:gd name="connsiteY2" fmla="*/ 3714 h 39885"/>
                  <a:gd name="connsiteX3" fmla="*/ 14517 w 88561"/>
                  <a:gd name="connsiteY3" fmla="*/ 206 h 39885"/>
                  <a:gd name="connsiteX4" fmla="*/ 50809 w 88561"/>
                  <a:gd name="connsiteY4" fmla="*/ 6134 h 39885"/>
                  <a:gd name="connsiteX5" fmla="*/ 80569 w 88561"/>
                  <a:gd name="connsiteY5" fmla="*/ 27062 h 39885"/>
                  <a:gd name="connsiteX6" fmla="*/ 88432 w 88561"/>
                  <a:gd name="connsiteY6" fmla="*/ 39885 h 39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561" h="39885">
                    <a:moveTo>
                      <a:pt x="88432" y="39885"/>
                    </a:moveTo>
                    <a:cubicBezTo>
                      <a:pt x="76661" y="28490"/>
                      <a:pt x="63149" y="19054"/>
                      <a:pt x="48390" y="11940"/>
                    </a:cubicBezTo>
                    <a:cubicBezTo>
                      <a:pt x="32784" y="6678"/>
                      <a:pt x="16464" y="3908"/>
                      <a:pt x="0" y="3714"/>
                    </a:cubicBezTo>
                    <a:cubicBezTo>
                      <a:pt x="0" y="2988"/>
                      <a:pt x="5202" y="811"/>
                      <a:pt x="14517" y="206"/>
                    </a:cubicBezTo>
                    <a:cubicBezTo>
                      <a:pt x="26917" y="-689"/>
                      <a:pt x="39341" y="1343"/>
                      <a:pt x="50809" y="6134"/>
                    </a:cubicBezTo>
                    <a:cubicBezTo>
                      <a:pt x="62169" y="10803"/>
                      <a:pt x="72331" y="17953"/>
                      <a:pt x="80569" y="27062"/>
                    </a:cubicBezTo>
                    <a:cubicBezTo>
                      <a:pt x="86859" y="34079"/>
                      <a:pt x="89158" y="39523"/>
                      <a:pt x="88432" y="39885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936566E-4552-4F59-9935-E5CAC0190747}"/>
                  </a:ext>
                </a:extLst>
              </p:cNvPr>
              <p:cNvSpPr/>
              <p:nvPr/>
            </p:nvSpPr>
            <p:spPr>
              <a:xfrm>
                <a:off x="9257762" y="2015599"/>
                <a:ext cx="458005" cy="342923"/>
              </a:xfrm>
              <a:custGeom>
                <a:avLst/>
                <a:gdLst>
                  <a:gd name="connsiteX0" fmla="*/ 458005 w 458005"/>
                  <a:gd name="connsiteY0" fmla="*/ 99281 h 342923"/>
                  <a:gd name="connsiteX1" fmla="*/ 455707 w 458005"/>
                  <a:gd name="connsiteY1" fmla="*/ 100733 h 342923"/>
                  <a:gd name="connsiteX2" fmla="*/ 448448 w 458005"/>
                  <a:gd name="connsiteY2" fmla="*/ 104604 h 342923"/>
                  <a:gd name="connsiteX3" fmla="*/ 419293 w 458005"/>
                  <a:gd name="connsiteY3" fmla="*/ 116702 h 342923"/>
                  <a:gd name="connsiteX4" fmla="*/ 305336 w 458005"/>
                  <a:gd name="connsiteY4" fmla="*/ 138114 h 342923"/>
                  <a:gd name="connsiteX5" fmla="*/ 266624 w 458005"/>
                  <a:gd name="connsiteY5" fmla="*/ 134364 h 342923"/>
                  <a:gd name="connsiteX6" fmla="*/ 228517 w 458005"/>
                  <a:gd name="connsiteY6" fmla="*/ 115734 h 342923"/>
                  <a:gd name="connsiteX7" fmla="*/ 209766 w 458005"/>
                  <a:gd name="connsiteY7" fmla="*/ 74361 h 342923"/>
                  <a:gd name="connsiteX8" fmla="*/ 225856 w 458005"/>
                  <a:gd name="connsiteY8" fmla="*/ 28874 h 342923"/>
                  <a:gd name="connsiteX9" fmla="*/ 322635 w 458005"/>
                  <a:gd name="connsiteY9" fmla="*/ 4679 h 342923"/>
                  <a:gd name="connsiteX10" fmla="*/ 399817 w 458005"/>
                  <a:gd name="connsiteY10" fmla="*/ 79441 h 342923"/>
                  <a:gd name="connsiteX11" fmla="*/ 376711 w 458005"/>
                  <a:gd name="connsiteY11" fmla="*/ 184326 h 342923"/>
                  <a:gd name="connsiteX12" fmla="*/ 287190 w 458005"/>
                  <a:gd name="connsiteY12" fmla="*/ 232716 h 342923"/>
                  <a:gd name="connsiteX13" fmla="*/ 195370 w 458005"/>
                  <a:gd name="connsiteY13" fmla="*/ 242031 h 342923"/>
                  <a:gd name="connsiteX14" fmla="*/ 116132 w 458005"/>
                  <a:gd name="connsiteY14" fmla="*/ 249773 h 342923"/>
                  <a:gd name="connsiteX15" fmla="*/ 18748 w 458005"/>
                  <a:gd name="connsiteY15" fmla="*/ 305300 h 342923"/>
                  <a:gd name="connsiteX16" fmla="*/ 118 w 458005"/>
                  <a:gd name="connsiteY16" fmla="*/ 342923 h 342923"/>
                  <a:gd name="connsiteX17" fmla="*/ 118 w 458005"/>
                  <a:gd name="connsiteY17" fmla="*/ 340141 h 342923"/>
                  <a:gd name="connsiteX18" fmla="*/ 2054 w 458005"/>
                  <a:gd name="connsiteY18" fmla="*/ 332157 h 342923"/>
                  <a:gd name="connsiteX19" fmla="*/ 16329 w 458005"/>
                  <a:gd name="connsiteY19" fmla="*/ 303849 h 342923"/>
                  <a:gd name="connsiteX20" fmla="*/ 114923 w 458005"/>
                  <a:gd name="connsiteY20" fmla="*/ 245418 h 342923"/>
                  <a:gd name="connsiteX21" fmla="*/ 194765 w 458005"/>
                  <a:gd name="connsiteY21" fmla="*/ 236829 h 342923"/>
                  <a:gd name="connsiteX22" fmla="*/ 285496 w 458005"/>
                  <a:gd name="connsiteY22" fmla="*/ 227151 h 342923"/>
                  <a:gd name="connsiteX23" fmla="*/ 371751 w 458005"/>
                  <a:gd name="connsiteY23" fmla="*/ 180455 h 342923"/>
                  <a:gd name="connsiteX24" fmla="*/ 393405 w 458005"/>
                  <a:gd name="connsiteY24" fmla="*/ 81498 h 342923"/>
                  <a:gd name="connsiteX25" fmla="*/ 320821 w 458005"/>
                  <a:gd name="connsiteY25" fmla="*/ 10849 h 342923"/>
                  <a:gd name="connsiteX26" fmla="*/ 230574 w 458005"/>
                  <a:gd name="connsiteY26" fmla="*/ 33350 h 342923"/>
                  <a:gd name="connsiteX27" fmla="*/ 215573 w 458005"/>
                  <a:gd name="connsiteY27" fmla="*/ 75086 h 342923"/>
                  <a:gd name="connsiteX28" fmla="*/ 232267 w 458005"/>
                  <a:gd name="connsiteY28" fmla="*/ 112709 h 342923"/>
                  <a:gd name="connsiteX29" fmla="*/ 268560 w 458005"/>
                  <a:gd name="connsiteY29" fmla="*/ 130493 h 342923"/>
                  <a:gd name="connsiteX30" fmla="*/ 306062 w 458005"/>
                  <a:gd name="connsiteY30" fmla="*/ 134485 h 342923"/>
                  <a:gd name="connsiteX31" fmla="*/ 419293 w 458005"/>
                  <a:gd name="connsiteY31" fmla="*/ 115250 h 342923"/>
                  <a:gd name="connsiteX32" fmla="*/ 448569 w 458005"/>
                  <a:gd name="connsiteY32" fmla="*/ 103999 h 342923"/>
                  <a:gd name="connsiteX33" fmla="*/ 458005 w 458005"/>
                  <a:gd name="connsiteY33" fmla="*/ 99281 h 342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8005" h="342923">
                    <a:moveTo>
                      <a:pt x="458005" y="99281"/>
                    </a:moveTo>
                    <a:cubicBezTo>
                      <a:pt x="458005" y="99281"/>
                      <a:pt x="457280" y="99886"/>
                      <a:pt x="455707" y="100733"/>
                    </a:cubicBezTo>
                    <a:lnTo>
                      <a:pt x="448448" y="104604"/>
                    </a:lnTo>
                    <a:cubicBezTo>
                      <a:pt x="441916" y="107749"/>
                      <a:pt x="432238" y="112104"/>
                      <a:pt x="419293" y="116702"/>
                    </a:cubicBezTo>
                    <a:cubicBezTo>
                      <a:pt x="382759" y="130093"/>
                      <a:pt x="344241" y="137328"/>
                      <a:pt x="305336" y="138114"/>
                    </a:cubicBezTo>
                    <a:cubicBezTo>
                      <a:pt x="292331" y="138380"/>
                      <a:pt x="279338" y="137122"/>
                      <a:pt x="266624" y="134364"/>
                    </a:cubicBezTo>
                    <a:cubicBezTo>
                      <a:pt x="252543" y="131485"/>
                      <a:pt x="239429" y="125073"/>
                      <a:pt x="228517" y="115734"/>
                    </a:cubicBezTo>
                    <a:cubicBezTo>
                      <a:pt x="216771" y="105161"/>
                      <a:pt x="209972" y="90160"/>
                      <a:pt x="209766" y="74361"/>
                    </a:cubicBezTo>
                    <a:cubicBezTo>
                      <a:pt x="209597" y="57775"/>
                      <a:pt x="215295" y="41661"/>
                      <a:pt x="225856" y="28874"/>
                    </a:cubicBezTo>
                    <a:cubicBezTo>
                      <a:pt x="250764" y="2841"/>
                      <a:pt x="288412" y="-6571"/>
                      <a:pt x="322635" y="4679"/>
                    </a:cubicBezTo>
                    <a:cubicBezTo>
                      <a:pt x="359375" y="14914"/>
                      <a:pt x="388421" y="43052"/>
                      <a:pt x="399817" y="79441"/>
                    </a:cubicBezTo>
                    <a:cubicBezTo>
                      <a:pt x="410777" y="116048"/>
                      <a:pt x="402030" y="155716"/>
                      <a:pt x="376711" y="184326"/>
                    </a:cubicBezTo>
                    <a:cubicBezTo>
                      <a:pt x="352540" y="209247"/>
                      <a:pt x="321280" y="226147"/>
                      <a:pt x="287190" y="232716"/>
                    </a:cubicBezTo>
                    <a:cubicBezTo>
                      <a:pt x="256922" y="238523"/>
                      <a:pt x="226195" y="241644"/>
                      <a:pt x="195370" y="242031"/>
                    </a:cubicBezTo>
                    <a:cubicBezTo>
                      <a:pt x="168792" y="242515"/>
                      <a:pt x="142299" y="245103"/>
                      <a:pt x="116132" y="249773"/>
                    </a:cubicBezTo>
                    <a:cubicBezTo>
                      <a:pt x="78062" y="255991"/>
                      <a:pt x="43487" y="275698"/>
                      <a:pt x="18748" y="305300"/>
                    </a:cubicBezTo>
                    <a:cubicBezTo>
                      <a:pt x="10292" y="316599"/>
                      <a:pt x="3977" y="329350"/>
                      <a:pt x="118" y="342923"/>
                    </a:cubicBezTo>
                    <a:cubicBezTo>
                      <a:pt x="-39" y="342004"/>
                      <a:pt x="-39" y="341060"/>
                      <a:pt x="118" y="340141"/>
                    </a:cubicBezTo>
                    <a:cubicBezTo>
                      <a:pt x="118" y="338326"/>
                      <a:pt x="965" y="335544"/>
                      <a:pt x="2054" y="332157"/>
                    </a:cubicBezTo>
                    <a:cubicBezTo>
                      <a:pt x="5308" y="322031"/>
                      <a:pt x="10123" y="312486"/>
                      <a:pt x="16329" y="303849"/>
                    </a:cubicBezTo>
                    <a:cubicBezTo>
                      <a:pt x="40898" y="272928"/>
                      <a:pt x="75993" y="252120"/>
                      <a:pt x="114923" y="245418"/>
                    </a:cubicBezTo>
                    <a:cubicBezTo>
                      <a:pt x="141259" y="240349"/>
                      <a:pt x="167958" y="237470"/>
                      <a:pt x="194765" y="236829"/>
                    </a:cubicBezTo>
                    <a:cubicBezTo>
                      <a:pt x="225239" y="236285"/>
                      <a:pt x="255604" y="233055"/>
                      <a:pt x="285496" y="227151"/>
                    </a:cubicBezTo>
                    <a:cubicBezTo>
                      <a:pt x="318329" y="220727"/>
                      <a:pt x="348415" y="204432"/>
                      <a:pt x="371751" y="180455"/>
                    </a:cubicBezTo>
                    <a:cubicBezTo>
                      <a:pt x="395583" y="153429"/>
                      <a:pt x="403773" y="116012"/>
                      <a:pt x="393405" y="81498"/>
                    </a:cubicBezTo>
                    <a:cubicBezTo>
                      <a:pt x="382699" y="47202"/>
                      <a:pt x="355395" y="20624"/>
                      <a:pt x="320821" y="10849"/>
                    </a:cubicBezTo>
                    <a:cubicBezTo>
                      <a:pt x="288908" y="554"/>
                      <a:pt x="253922" y="9276"/>
                      <a:pt x="230574" y="33350"/>
                    </a:cubicBezTo>
                    <a:cubicBezTo>
                      <a:pt x="220787" y="45048"/>
                      <a:pt x="215476" y="59832"/>
                      <a:pt x="215573" y="75086"/>
                    </a:cubicBezTo>
                    <a:cubicBezTo>
                      <a:pt x="215610" y="89410"/>
                      <a:pt x="221670" y="103068"/>
                      <a:pt x="232267" y="112709"/>
                    </a:cubicBezTo>
                    <a:cubicBezTo>
                      <a:pt x="242659" y="121625"/>
                      <a:pt x="255156" y="127734"/>
                      <a:pt x="268560" y="130493"/>
                    </a:cubicBezTo>
                    <a:cubicBezTo>
                      <a:pt x="280863" y="133287"/>
                      <a:pt x="293444" y="134618"/>
                      <a:pt x="306062" y="134485"/>
                    </a:cubicBezTo>
                    <a:cubicBezTo>
                      <a:pt x="344580" y="134061"/>
                      <a:pt x="382796" y="127577"/>
                      <a:pt x="419293" y="115250"/>
                    </a:cubicBezTo>
                    <a:cubicBezTo>
                      <a:pt x="432117" y="110774"/>
                      <a:pt x="441916" y="106782"/>
                      <a:pt x="448569" y="103999"/>
                    </a:cubicBezTo>
                    <a:cubicBezTo>
                      <a:pt x="451594" y="102197"/>
                      <a:pt x="454751" y="100624"/>
                      <a:pt x="458005" y="99281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6CD1E0D-6237-4A6C-A529-8E4D38F43836}"/>
                  </a:ext>
                </a:extLst>
              </p:cNvPr>
              <p:cNvSpPr/>
              <p:nvPr/>
            </p:nvSpPr>
            <p:spPr>
              <a:xfrm>
                <a:off x="9246025" y="2510848"/>
                <a:ext cx="168033" cy="79098"/>
              </a:xfrm>
              <a:custGeom>
                <a:avLst/>
                <a:gdLst>
                  <a:gd name="connsiteX0" fmla="*/ 168033 w 168033"/>
                  <a:gd name="connsiteY0" fmla="*/ 79098 h 79098"/>
                  <a:gd name="connsiteX1" fmla="*/ 151702 w 168033"/>
                  <a:gd name="connsiteY1" fmla="*/ 54903 h 79098"/>
                  <a:gd name="connsiteX2" fmla="*/ 28187 w 168033"/>
                  <a:gd name="connsiteY2" fmla="*/ 8329 h 79098"/>
                  <a:gd name="connsiteX3" fmla="*/ 0 w 168033"/>
                  <a:gd name="connsiteY3" fmla="*/ 15829 h 79098"/>
                  <a:gd name="connsiteX4" fmla="*/ 27219 w 168033"/>
                  <a:gd name="connsiteY4" fmla="*/ 3731 h 79098"/>
                  <a:gd name="connsiteX5" fmla="*/ 155452 w 168033"/>
                  <a:gd name="connsiteY5" fmla="*/ 52121 h 79098"/>
                  <a:gd name="connsiteX6" fmla="*/ 168033 w 168033"/>
                  <a:gd name="connsiteY6" fmla="*/ 79098 h 7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033" h="79098">
                    <a:moveTo>
                      <a:pt x="168033" y="79098"/>
                    </a:moveTo>
                    <a:cubicBezTo>
                      <a:pt x="166944" y="79098"/>
                      <a:pt x="162831" y="68937"/>
                      <a:pt x="151702" y="54903"/>
                    </a:cubicBezTo>
                    <a:cubicBezTo>
                      <a:pt x="122849" y="17002"/>
                      <a:pt x="74883" y="-1083"/>
                      <a:pt x="28187" y="8329"/>
                    </a:cubicBezTo>
                    <a:cubicBezTo>
                      <a:pt x="10646" y="11716"/>
                      <a:pt x="484" y="16797"/>
                      <a:pt x="0" y="15829"/>
                    </a:cubicBezTo>
                    <a:cubicBezTo>
                      <a:pt x="8021" y="9756"/>
                      <a:pt x="17336" y="5619"/>
                      <a:pt x="27219" y="3731"/>
                    </a:cubicBezTo>
                    <a:cubicBezTo>
                      <a:pt x="75887" y="-8717"/>
                      <a:pt x="127144" y="10627"/>
                      <a:pt x="155452" y="52121"/>
                    </a:cubicBezTo>
                    <a:cubicBezTo>
                      <a:pt x="161670" y="60021"/>
                      <a:pt x="165977" y="69251"/>
                      <a:pt x="168033" y="79098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973456B-C0B3-458A-A149-C21D409C8691}"/>
                  </a:ext>
                </a:extLst>
              </p:cNvPr>
              <p:cNvSpPr/>
              <p:nvPr/>
            </p:nvSpPr>
            <p:spPr>
              <a:xfrm>
                <a:off x="9385508" y="2681365"/>
                <a:ext cx="169847" cy="54766"/>
              </a:xfrm>
              <a:custGeom>
                <a:avLst/>
                <a:gdLst>
                  <a:gd name="connsiteX0" fmla="*/ 169848 w 169847"/>
                  <a:gd name="connsiteY0" fmla="*/ 37 h 54766"/>
                  <a:gd name="connsiteX1" fmla="*/ 153274 w 169847"/>
                  <a:gd name="connsiteY1" fmla="*/ 24232 h 54766"/>
                  <a:gd name="connsiteX2" fmla="*/ 20203 w 169847"/>
                  <a:gd name="connsiteY2" fmla="*/ 34757 h 54766"/>
                  <a:gd name="connsiteX3" fmla="*/ 0 w 169847"/>
                  <a:gd name="connsiteY3" fmla="*/ 13223 h 54766"/>
                  <a:gd name="connsiteX4" fmla="*/ 22743 w 169847"/>
                  <a:gd name="connsiteY4" fmla="*/ 31007 h 54766"/>
                  <a:gd name="connsiteX5" fmla="*/ 87948 w 169847"/>
                  <a:gd name="connsiteY5" fmla="*/ 47943 h 54766"/>
                  <a:gd name="connsiteX6" fmla="*/ 149766 w 169847"/>
                  <a:gd name="connsiteY6" fmla="*/ 20966 h 54766"/>
                  <a:gd name="connsiteX7" fmla="*/ 169848 w 169847"/>
                  <a:gd name="connsiteY7" fmla="*/ 37 h 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847" h="54766">
                    <a:moveTo>
                      <a:pt x="169848" y="37"/>
                    </a:moveTo>
                    <a:cubicBezTo>
                      <a:pt x="166449" y="9364"/>
                      <a:pt x="160751" y="17687"/>
                      <a:pt x="153274" y="24232"/>
                    </a:cubicBezTo>
                    <a:cubicBezTo>
                      <a:pt x="117793" y="60524"/>
                      <a:pt x="60947" y="65012"/>
                      <a:pt x="20203" y="34757"/>
                    </a:cubicBezTo>
                    <a:cubicBezTo>
                      <a:pt x="11795" y="29361"/>
                      <a:pt x="4851" y="21958"/>
                      <a:pt x="0" y="13223"/>
                    </a:cubicBezTo>
                    <a:cubicBezTo>
                      <a:pt x="847" y="12376"/>
                      <a:pt x="7742" y="21450"/>
                      <a:pt x="22743" y="31007"/>
                    </a:cubicBezTo>
                    <a:cubicBezTo>
                      <a:pt x="42063" y="43576"/>
                      <a:pt x="64951" y="49516"/>
                      <a:pt x="87948" y="47943"/>
                    </a:cubicBezTo>
                    <a:cubicBezTo>
                      <a:pt x="110909" y="45814"/>
                      <a:pt x="132588" y="36354"/>
                      <a:pt x="149766" y="20966"/>
                    </a:cubicBezTo>
                    <a:cubicBezTo>
                      <a:pt x="163436" y="9352"/>
                      <a:pt x="168880" y="-689"/>
                      <a:pt x="169848" y="37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089574C-91F2-4D07-B8CB-7CE8E40B67BE}"/>
                  </a:ext>
                </a:extLst>
              </p:cNvPr>
              <p:cNvSpPr/>
              <p:nvPr/>
            </p:nvSpPr>
            <p:spPr>
              <a:xfrm>
                <a:off x="9465956" y="2424699"/>
                <a:ext cx="126176" cy="56382"/>
              </a:xfrm>
              <a:custGeom>
                <a:avLst/>
                <a:gdLst>
                  <a:gd name="connsiteX0" fmla="*/ 126176 w 126176"/>
                  <a:gd name="connsiteY0" fmla="*/ 15965 h 56382"/>
                  <a:gd name="connsiteX1" fmla="*/ 105490 w 126176"/>
                  <a:gd name="connsiteY1" fmla="*/ 9069 h 56382"/>
                  <a:gd name="connsiteX2" fmla="*/ 12823 w 126176"/>
                  <a:gd name="connsiteY2" fmla="*/ 38708 h 56382"/>
                  <a:gd name="connsiteX3" fmla="*/ 0 w 126176"/>
                  <a:gd name="connsiteY3" fmla="*/ 56370 h 56382"/>
                  <a:gd name="connsiteX4" fmla="*/ 9315 w 126176"/>
                  <a:gd name="connsiteY4" fmla="*/ 36046 h 56382"/>
                  <a:gd name="connsiteX5" fmla="*/ 106820 w 126176"/>
                  <a:gd name="connsiteY5" fmla="*/ 4835 h 56382"/>
                  <a:gd name="connsiteX6" fmla="*/ 126176 w 126176"/>
                  <a:gd name="connsiteY6" fmla="*/ 15965 h 5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76" h="56382">
                    <a:moveTo>
                      <a:pt x="126176" y="15965"/>
                    </a:moveTo>
                    <a:cubicBezTo>
                      <a:pt x="126176" y="16932"/>
                      <a:pt x="118313" y="12456"/>
                      <a:pt x="105490" y="9069"/>
                    </a:cubicBezTo>
                    <a:cubicBezTo>
                      <a:pt x="71459" y="-355"/>
                      <a:pt x="35070" y="11283"/>
                      <a:pt x="12823" y="38708"/>
                    </a:cubicBezTo>
                    <a:cubicBezTo>
                      <a:pt x="4355" y="48990"/>
                      <a:pt x="726" y="56733"/>
                      <a:pt x="0" y="56370"/>
                    </a:cubicBezTo>
                    <a:cubicBezTo>
                      <a:pt x="1246" y="48894"/>
                      <a:pt x="4464" y="41877"/>
                      <a:pt x="9315" y="36046"/>
                    </a:cubicBezTo>
                    <a:cubicBezTo>
                      <a:pt x="31139" y="4944"/>
                      <a:pt x="71000" y="-7807"/>
                      <a:pt x="106820" y="4835"/>
                    </a:cubicBezTo>
                    <a:cubicBezTo>
                      <a:pt x="114139" y="6783"/>
                      <a:pt x="120817" y="10618"/>
                      <a:pt x="126176" y="15965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0DAE125-8E03-4ADB-8C9C-173845F867D4}"/>
                  </a:ext>
                </a:extLst>
              </p:cNvPr>
              <p:cNvSpPr/>
              <p:nvPr/>
            </p:nvSpPr>
            <p:spPr>
              <a:xfrm>
                <a:off x="9704245" y="2309391"/>
                <a:ext cx="342601" cy="206518"/>
              </a:xfrm>
              <a:custGeom>
                <a:avLst/>
                <a:gdLst>
                  <a:gd name="connsiteX0" fmla="*/ 338637 w 342601"/>
                  <a:gd name="connsiteY0" fmla="*/ 19977 h 206518"/>
                  <a:gd name="connsiteX1" fmla="*/ 340814 w 342601"/>
                  <a:gd name="connsiteY1" fmla="*/ 28928 h 206518"/>
                  <a:gd name="connsiteX2" fmla="*/ 342266 w 342601"/>
                  <a:gd name="connsiteY2" fmla="*/ 40058 h 206518"/>
                  <a:gd name="connsiteX3" fmla="*/ 342266 w 342601"/>
                  <a:gd name="connsiteY3" fmla="*/ 55422 h 206518"/>
                  <a:gd name="connsiteX4" fmla="*/ 307546 w 342601"/>
                  <a:gd name="connsiteY4" fmla="*/ 145548 h 206518"/>
                  <a:gd name="connsiteX5" fmla="*/ 255890 w 342601"/>
                  <a:gd name="connsiteY5" fmla="*/ 188736 h 206518"/>
                  <a:gd name="connsiteX6" fmla="*/ 180402 w 342601"/>
                  <a:gd name="connsiteY6" fmla="*/ 206035 h 206518"/>
                  <a:gd name="connsiteX7" fmla="*/ 24950 w 342601"/>
                  <a:gd name="connsiteY7" fmla="*/ 129216 h 206518"/>
                  <a:gd name="connsiteX8" fmla="*/ 3054 w 342601"/>
                  <a:gd name="connsiteY8" fmla="*/ 87238 h 206518"/>
                  <a:gd name="connsiteX9" fmla="*/ 3780 w 342601"/>
                  <a:gd name="connsiteY9" fmla="*/ 41147 h 206518"/>
                  <a:gd name="connsiteX10" fmla="*/ 32088 w 342601"/>
                  <a:gd name="connsiteY10" fmla="*/ 6548 h 206518"/>
                  <a:gd name="connsiteX11" fmla="*/ 74671 w 342601"/>
                  <a:gd name="connsiteY11" fmla="*/ 1588 h 206518"/>
                  <a:gd name="connsiteX12" fmla="*/ 110963 w 342601"/>
                  <a:gd name="connsiteY12" fmla="*/ 20581 h 206518"/>
                  <a:gd name="connsiteX13" fmla="*/ 130803 w 342601"/>
                  <a:gd name="connsiteY13" fmla="*/ 53365 h 206518"/>
                  <a:gd name="connsiteX14" fmla="*/ 130198 w 342601"/>
                  <a:gd name="connsiteY14" fmla="*/ 120869 h 206518"/>
                  <a:gd name="connsiteX15" fmla="*/ 101648 w 342601"/>
                  <a:gd name="connsiteY15" fmla="*/ 169259 h 206518"/>
                  <a:gd name="connsiteX16" fmla="*/ 68380 w 342601"/>
                  <a:gd name="connsiteY16" fmla="*/ 194905 h 206518"/>
                  <a:gd name="connsiteX17" fmla="*/ 44185 w 342601"/>
                  <a:gd name="connsiteY17" fmla="*/ 204825 h 206518"/>
                  <a:gd name="connsiteX18" fmla="*/ 34991 w 342601"/>
                  <a:gd name="connsiteY18" fmla="*/ 206519 h 206518"/>
                  <a:gd name="connsiteX19" fmla="*/ 67654 w 342601"/>
                  <a:gd name="connsiteY19" fmla="*/ 192849 h 206518"/>
                  <a:gd name="connsiteX20" fmla="*/ 126448 w 342601"/>
                  <a:gd name="connsiteY20" fmla="*/ 120264 h 206518"/>
                  <a:gd name="connsiteX21" fmla="*/ 126448 w 342601"/>
                  <a:gd name="connsiteY21" fmla="*/ 55785 h 206518"/>
                  <a:gd name="connsiteX22" fmla="*/ 107697 w 342601"/>
                  <a:gd name="connsiteY22" fmla="*/ 25299 h 206518"/>
                  <a:gd name="connsiteX23" fmla="*/ 74550 w 342601"/>
                  <a:gd name="connsiteY23" fmla="*/ 8000 h 206518"/>
                  <a:gd name="connsiteX24" fmla="*/ 35838 w 342601"/>
                  <a:gd name="connsiteY24" fmla="*/ 12597 h 206518"/>
                  <a:gd name="connsiteX25" fmla="*/ 10675 w 342601"/>
                  <a:gd name="connsiteY25" fmla="*/ 43808 h 206518"/>
                  <a:gd name="connsiteX26" fmla="*/ 10071 w 342601"/>
                  <a:gd name="connsiteY26" fmla="*/ 86270 h 206518"/>
                  <a:gd name="connsiteX27" fmla="*/ 30878 w 342601"/>
                  <a:gd name="connsiteY27" fmla="*/ 126071 h 206518"/>
                  <a:gd name="connsiteX28" fmla="*/ 181370 w 342601"/>
                  <a:gd name="connsiteY28" fmla="*/ 200954 h 206518"/>
                  <a:gd name="connsiteX29" fmla="*/ 305610 w 342601"/>
                  <a:gd name="connsiteY29" fmla="*/ 143612 h 206518"/>
                  <a:gd name="connsiteX30" fmla="*/ 341298 w 342601"/>
                  <a:gd name="connsiteY30" fmla="*/ 56148 h 206518"/>
                  <a:gd name="connsiteX31" fmla="*/ 338637 w 342601"/>
                  <a:gd name="connsiteY31" fmla="*/ 19977 h 20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42601" h="206518">
                    <a:moveTo>
                      <a:pt x="338637" y="19977"/>
                    </a:moveTo>
                    <a:cubicBezTo>
                      <a:pt x="339580" y="22904"/>
                      <a:pt x="340306" y="25892"/>
                      <a:pt x="340814" y="28928"/>
                    </a:cubicBezTo>
                    <a:cubicBezTo>
                      <a:pt x="341624" y="32594"/>
                      <a:pt x="342108" y="36308"/>
                      <a:pt x="342266" y="40058"/>
                    </a:cubicBezTo>
                    <a:cubicBezTo>
                      <a:pt x="342713" y="45175"/>
                      <a:pt x="342713" y="50305"/>
                      <a:pt x="342266" y="55422"/>
                    </a:cubicBezTo>
                    <a:cubicBezTo>
                      <a:pt x="340766" y="88436"/>
                      <a:pt x="328584" y="120058"/>
                      <a:pt x="307546" y="145548"/>
                    </a:cubicBezTo>
                    <a:cubicBezTo>
                      <a:pt x="293610" y="163464"/>
                      <a:pt x="275996" y="178199"/>
                      <a:pt x="255890" y="188736"/>
                    </a:cubicBezTo>
                    <a:cubicBezTo>
                      <a:pt x="232518" y="200567"/>
                      <a:pt x="206593" y="206507"/>
                      <a:pt x="180402" y="206035"/>
                    </a:cubicBezTo>
                    <a:cubicBezTo>
                      <a:pt x="119709" y="204922"/>
                      <a:pt x="62694" y="176747"/>
                      <a:pt x="24950" y="129216"/>
                    </a:cubicBezTo>
                    <a:cubicBezTo>
                      <a:pt x="14982" y="116780"/>
                      <a:pt x="7554" y="102529"/>
                      <a:pt x="3054" y="87238"/>
                    </a:cubicBezTo>
                    <a:cubicBezTo>
                      <a:pt x="-1253" y="72141"/>
                      <a:pt x="-999" y="56099"/>
                      <a:pt x="3780" y="41147"/>
                    </a:cubicBezTo>
                    <a:cubicBezTo>
                      <a:pt x="8353" y="26364"/>
                      <a:pt x="18502" y="13952"/>
                      <a:pt x="32088" y="6548"/>
                    </a:cubicBezTo>
                    <a:cubicBezTo>
                      <a:pt x="45298" y="100"/>
                      <a:pt x="60323" y="-1654"/>
                      <a:pt x="74671" y="1588"/>
                    </a:cubicBezTo>
                    <a:cubicBezTo>
                      <a:pt x="88377" y="4213"/>
                      <a:pt x="100995" y="10819"/>
                      <a:pt x="110963" y="20581"/>
                    </a:cubicBezTo>
                    <a:cubicBezTo>
                      <a:pt x="120000" y="29848"/>
                      <a:pt x="126787" y="41062"/>
                      <a:pt x="130803" y="53365"/>
                    </a:cubicBezTo>
                    <a:cubicBezTo>
                      <a:pt x="137650" y="75383"/>
                      <a:pt x="137444" y="98985"/>
                      <a:pt x="130198" y="120869"/>
                    </a:cubicBezTo>
                    <a:cubicBezTo>
                      <a:pt x="124403" y="138918"/>
                      <a:pt x="114653" y="155455"/>
                      <a:pt x="101648" y="169259"/>
                    </a:cubicBezTo>
                    <a:cubicBezTo>
                      <a:pt x="91982" y="179517"/>
                      <a:pt x="80756" y="188167"/>
                      <a:pt x="68380" y="194905"/>
                    </a:cubicBezTo>
                    <a:cubicBezTo>
                      <a:pt x="60674" y="199030"/>
                      <a:pt x="52569" y="202357"/>
                      <a:pt x="44185" y="204825"/>
                    </a:cubicBezTo>
                    <a:cubicBezTo>
                      <a:pt x="41173" y="205623"/>
                      <a:pt x="38100" y="206192"/>
                      <a:pt x="34991" y="206519"/>
                    </a:cubicBezTo>
                    <a:cubicBezTo>
                      <a:pt x="46302" y="203047"/>
                      <a:pt x="57238" y="198474"/>
                      <a:pt x="67654" y="192849"/>
                    </a:cubicBezTo>
                    <a:cubicBezTo>
                      <a:pt x="95527" y="176723"/>
                      <a:pt x="116467" y="150883"/>
                      <a:pt x="126448" y="120264"/>
                    </a:cubicBezTo>
                    <a:cubicBezTo>
                      <a:pt x="133101" y="99287"/>
                      <a:pt x="133101" y="76762"/>
                      <a:pt x="126448" y="55785"/>
                    </a:cubicBezTo>
                    <a:cubicBezTo>
                      <a:pt x="122673" y="44292"/>
                      <a:pt x="116250" y="33852"/>
                      <a:pt x="107697" y="25299"/>
                    </a:cubicBezTo>
                    <a:cubicBezTo>
                      <a:pt x="98551" y="16456"/>
                      <a:pt x="87034" y="10444"/>
                      <a:pt x="74550" y="8000"/>
                    </a:cubicBezTo>
                    <a:cubicBezTo>
                      <a:pt x="61497" y="5157"/>
                      <a:pt x="47863" y="6766"/>
                      <a:pt x="35838" y="12597"/>
                    </a:cubicBezTo>
                    <a:cubicBezTo>
                      <a:pt x="23692" y="19299"/>
                      <a:pt x="14655" y="30513"/>
                      <a:pt x="10675" y="43808"/>
                    </a:cubicBezTo>
                    <a:cubicBezTo>
                      <a:pt x="6248" y="57587"/>
                      <a:pt x="6030" y="72370"/>
                      <a:pt x="10071" y="86270"/>
                    </a:cubicBezTo>
                    <a:cubicBezTo>
                      <a:pt x="14305" y="100787"/>
                      <a:pt x="21382" y="114312"/>
                      <a:pt x="30878" y="126071"/>
                    </a:cubicBezTo>
                    <a:cubicBezTo>
                      <a:pt x="67473" y="172089"/>
                      <a:pt x="122589" y="199514"/>
                      <a:pt x="181370" y="200954"/>
                    </a:cubicBezTo>
                    <a:cubicBezTo>
                      <a:pt x="229469" y="202297"/>
                      <a:pt x="275427" y="181090"/>
                      <a:pt x="305610" y="143612"/>
                    </a:cubicBezTo>
                    <a:cubicBezTo>
                      <a:pt x="326333" y="118885"/>
                      <a:pt x="338806" y="88315"/>
                      <a:pt x="341298" y="56148"/>
                    </a:cubicBezTo>
                    <a:cubicBezTo>
                      <a:pt x="341310" y="44038"/>
                      <a:pt x="340427" y="31953"/>
                      <a:pt x="338637" y="19977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459FE4-FCF9-43BA-B8EE-3BA734C0445A}"/>
                  </a:ext>
                </a:extLst>
              </p:cNvPr>
              <p:cNvSpPr/>
              <p:nvPr/>
            </p:nvSpPr>
            <p:spPr>
              <a:xfrm>
                <a:off x="10112298" y="2322835"/>
                <a:ext cx="80470" cy="257070"/>
              </a:xfrm>
              <a:custGeom>
                <a:avLst/>
                <a:gdLst>
                  <a:gd name="connsiteX0" fmla="*/ 23855 w 80470"/>
                  <a:gd name="connsiteY0" fmla="*/ 257070 h 257070"/>
                  <a:gd name="connsiteX1" fmla="*/ 16475 w 80470"/>
                  <a:gd name="connsiteY1" fmla="*/ 248723 h 257070"/>
                  <a:gd name="connsiteX2" fmla="*/ 3289 w 80470"/>
                  <a:gd name="connsiteY2" fmla="*/ 221383 h 257070"/>
                  <a:gd name="connsiteX3" fmla="*/ 1474 w 80470"/>
                  <a:gd name="connsiteY3" fmla="*/ 176380 h 257070"/>
                  <a:gd name="connsiteX4" fmla="*/ 13572 w 80470"/>
                  <a:gd name="connsiteY4" fmla="*/ 122910 h 257070"/>
                  <a:gd name="connsiteX5" fmla="*/ 56881 w 80470"/>
                  <a:gd name="connsiteY5" fmla="*/ 33631 h 257070"/>
                  <a:gd name="connsiteX6" fmla="*/ 73575 w 80470"/>
                  <a:gd name="connsiteY6" fmla="*/ 8710 h 257070"/>
                  <a:gd name="connsiteX7" fmla="*/ 80471 w 80470"/>
                  <a:gd name="connsiteY7" fmla="*/ 0 h 257070"/>
                  <a:gd name="connsiteX8" fmla="*/ 60752 w 80470"/>
                  <a:gd name="connsiteY8" fmla="*/ 36292 h 257070"/>
                  <a:gd name="connsiteX9" fmla="*/ 19621 w 80470"/>
                  <a:gd name="connsiteY9" fmla="*/ 125087 h 257070"/>
                  <a:gd name="connsiteX10" fmla="*/ 7523 w 80470"/>
                  <a:gd name="connsiteY10" fmla="*/ 177590 h 257070"/>
                  <a:gd name="connsiteX11" fmla="*/ 7523 w 80470"/>
                  <a:gd name="connsiteY11" fmla="*/ 220657 h 257070"/>
                  <a:gd name="connsiteX12" fmla="*/ 23855 w 80470"/>
                  <a:gd name="connsiteY12" fmla="*/ 257070 h 25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470" h="257070">
                    <a:moveTo>
                      <a:pt x="23855" y="257070"/>
                    </a:moveTo>
                    <a:cubicBezTo>
                      <a:pt x="20951" y="254711"/>
                      <a:pt x="18459" y="251893"/>
                      <a:pt x="16475" y="248723"/>
                    </a:cubicBezTo>
                    <a:cubicBezTo>
                      <a:pt x="10511" y="240448"/>
                      <a:pt x="6047" y="231194"/>
                      <a:pt x="3289" y="221383"/>
                    </a:cubicBezTo>
                    <a:cubicBezTo>
                      <a:pt x="-365" y="206660"/>
                      <a:pt x="-981" y="191345"/>
                      <a:pt x="1474" y="176380"/>
                    </a:cubicBezTo>
                    <a:cubicBezTo>
                      <a:pt x="4317" y="158307"/>
                      <a:pt x="8358" y="140451"/>
                      <a:pt x="13572" y="122910"/>
                    </a:cubicBezTo>
                    <a:cubicBezTo>
                      <a:pt x="24085" y="91408"/>
                      <a:pt x="38650" y="61395"/>
                      <a:pt x="56881" y="33631"/>
                    </a:cubicBezTo>
                    <a:cubicBezTo>
                      <a:pt x="63655" y="22985"/>
                      <a:pt x="68978" y="14396"/>
                      <a:pt x="73575" y="8710"/>
                    </a:cubicBezTo>
                    <a:cubicBezTo>
                      <a:pt x="75487" y="5529"/>
                      <a:pt x="77809" y="2601"/>
                      <a:pt x="80471" y="0"/>
                    </a:cubicBezTo>
                    <a:cubicBezTo>
                      <a:pt x="74773" y="12557"/>
                      <a:pt x="68180" y="24679"/>
                      <a:pt x="60752" y="36292"/>
                    </a:cubicBezTo>
                    <a:cubicBezTo>
                      <a:pt x="43840" y="64298"/>
                      <a:pt x="30048" y="94070"/>
                      <a:pt x="19621" y="125087"/>
                    </a:cubicBezTo>
                    <a:cubicBezTo>
                      <a:pt x="14637" y="142350"/>
                      <a:pt x="10596" y="159880"/>
                      <a:pt x="7523" y="177590"/>
                    </a:cubicBezTo>
                    <a:cubicBezTo>
                      <a:pt x="4765" y="191817"/>
                      <a:pt x="4765" y="206431"/>
                      <a:pt x="7523" y="220657"/>
                    </a:cubicBezTo>
                    <a:cubicBezTo>
                      <a:pt x="11443" y="233420"/>
                      <a:pt x="16923" y="245650"/>
                      <a:pt x="23855" y="25707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B46DEB4-D6F5-49DE-92AC-36894901F7C3}"/>
                  </a:ext>
                </a:extLst>
              </p:cNvPr>
              <p:cNvSpPr/>
              <p:nvPr/>
            </p:nvSpPr>
            <p:spPr>
              <a:xfrm>
                <a:off x="10315788" y="2301543"/>
                <a:ext cx="62107" cy="221642"/>
              </a:xfrm>
              <a:custGeom>
                <a:avLst/>
                <a:gdLst>
                  <a:gd name="connsiteX0" fmla="*/ 49490 w 62107"/>
                  <a:gd name="connsiteY0" fmla="*/ 0 h 221642"/>
                  <a:gd name="connsiteX1" fmla="*/ 53119 w 62107"/>
                  <a:gd name="connsiteY1" fmla="*/ 8710 h 221642"/>
                  <a:gd name="connsiteX2" fmla="*/ 59167 w 62107"/>
                  <a:gd name="connsiteY2" fmla="*/ 33510 h 221642"/>
                  <a:gd name="connsiteX3" fmla="*/ 22996 w 62107"/>
                  <a:gd name="connsiteY3" fmla="*/ 195252 h 221642"/>
                  <a:gd name="connsiteX4" fmla="*/ 7028 w 62107"/>
                  <a:gd name="connsiteY4" fmla="*/ 215213 h 221642"/>
                  <a:gd name="connsiteX5" fmla="*/ 11 w 62107"/>
                  <a:gd name="connsiteY5" fmla="*/ 221625 h 221642"/>
                  <a:gd name="connsiteX6" fmla="*/ 19246 w 62107"/>
                  <a:gd name="connsiteY6" fmla="*/ 192833 h 221642"/>
                  <a:gd name="connsiteX7" fmla="*/ 50337 w 62107"/>
                  <a:gd name="connsiteY7" fmla="*/ 116498 h 221642"/>
                  <a:gd name="connsiteX8" fmla="*/ 54329 w 62107"/>
                  <a:gd name="connsiteY8" fmla="*/ 34236 h 221642"/>
                  <a:gd name="connsiteX9" fmla="*/ 49490 w 62107"/>
                  <a:gd name="connsiteY9" fmla="*/ 0 h 22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107" h="221642">
                    <a:moveTo>
                      <a:pt x="49490" y="0"/>
                    </a:moveTo>
                    <a:cubicBezTo>
                      <a:pt x="51159" y="2686"/>
                      <a:pt x="52381" y="5637"/>
                      <a:pt x="53119" y="8710"/>
                    </a:cubicBezTo>
                    <a:cubicBezTo>
                      <a:pt x="55829" y="16791"/>
                      <a:pt x="57849" y="25090"/>
                      <a:pt x="59167" y="33510"/>
                    </a:cubicBezTo>
                    <a:cubicBezTo>
                      <a:pt x="68471" y="90077"/>
                      <a:pt x="55502" y="148036"/>
                      <a:pt x="22996" y="195252"/>
                    </a:cubicBezTo>
                    <a:cubicBezTo>
                      <a:pt x="18254" y="202354"/>
                      <a:pt x="12919" y="209031"/>
                      <a:pt x="7028" y="215213"/>
                    </a:cubicBezTo>
                    <a:cubicBezTo>
                      <a:pt x="2793" y="219568"/>
                      <a:pt x="374" y="221867"/>
                      <a:pt x="11" y="221625"/>
                    </a:cubicBezTo>
                    <a:cubicBezTo>
                      <a:pt x="-352" y="221383"/>
                      <a:pt x="8116" y="210858"/>
                      <a:pt x="19246" y="192833"/>
                    </a:cubicBezTo>
                    <a:cubicBezTo>
                      <a:pt x="33714" y="169255"/>
                      <a:pt x="44215" y="143475"/>
                      <a:pt x="50337" y="116498"/>
                    </a:cubicBezTo>
                    <a:cubicBezTo>
                      <a:pt x="56216" y="89485"/>
                      <a:pt x="57559" y="61685"/>
                      <a:pt x="54329" y="34236"/>
                    </a:cubicBezTo>
                    <a:cubicBezTo>
                      <a:pt x="52272" y="13065"/>
                      <a:pt x="48401" y="363"/>
                      <a:pt x="49490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A038762-6844-4966-990A-C17DDBB2CEF3}"/>
                  </a:ext>
                </a:extLst>
              </p:cNvPr>
              <p:cNvSpPr/>
              <p:nvPr/>
            </p:nvSpPr>
            <p:spPr>
              <a:xfrm>
                <a:off x="9271792" y="2827488"/>
                <a:ext cx="301853" cy="137243"/>
              </a:xfrm>
              <a:custGeom>
                <a:avLst/>
                <a:gdLst>
                  <a:gd name="connsiteX0" fmla="*/ 301831 w 301853"/>
                  <a:gd name="connsiteY0" fmla="*/ 39851 h 137243"/>
                  <a:gd name="connsiteX1" fmla="*/ 296629 w 301853"/>
                  <a:gd name="connsiteY1" fmla="*/ 37069 h 137243"/>
                  <a:gd name="connsiteX2" fmla="*/ 281870 w 301853"/>
                  <a:gd name="connsiteY2" fmla="*/ 29085 h 137243"/>
                  <a:gd name="connsiteX3" fmla="*/ 222834 w 301853"/>
                  <a:gd name="connsiteY3" fmla="*/ 12511 h 137243"/>
                  <a:gd name="connsiteX4" fmla="*/ 134039 w 301853"/>
                  <a:gd name="connsiteY4" fmla="*/ 26786 h 137243"/>
                  <a:gd name="connsiteX5" fmla="*/ 89642 w 301853"/>
                  <a:gd name="connsiteY5" fmla="*/ 56183 h 137243"/>
                  <a:gd name="connsiteX6" fmla="*/ 72222 w 301853"/>
                  <a:gd name="connsiteY6" fmla="*/ 77716 h 137243"/>
                  <a:gd name="connsiteX7" fmla="*/ 66173 w 301853"/>
                  <a:gd name="connsiteY7" fmla="*/ 104331 h 137243"/>
                  <a:gd name="connsiteX8" fmla="*/ 78996 w 301853"/>
                  <a:gd name="connsiteY8" fmla="*/ 127074 h 137243"/>
                  <a:gd name="connsiteX9" fmla="*/ 103191 w 301853"/>
                  <a:gd name="connsiteY9" fmla="*/ 128163 h 137243"/>
                  <a:gd name="connsiteX10" fmla="*/ 125692 w 301853"/>
                  <a:gd name="connsiteY10" fmla="*/ 85701 h 137243"/>
                  <a:gd name="connsiteX11" fmla="*/ 80811 w 301853"/>
                  <a:gd name="connsiteY11" fmla="*/ 13116 h 137243"/>
                  <a:gd name="connsiteX12" fmla="*/ 21533 w 301853"/>
                  <a:gd name="connsiteY12" fmla="*/ 5374 h 137243"/>
                  <a:gd name="connsiteX13" fmla="*/ 0 w 301853"/>
                  <a:gd name="connsiteY13" fmla="*/ 12269 h 137243"/>
                  <a:gd name="connsiteX14" fmla="*/ 5081 w 301853"/>
                  <a:gd name="connsiteY14" fmla="*/ 9003 h 137243"/>
                  <a:gd name="connsiteX15" fmla="*/ 20928 w 301853"/>
                  <a:gd name="connsiteY15" fmla="*/ 2954 h 137243"/>
                  <a:gd name="connsiteX16" fmla="*/ 82867 w 301853"/>
                  <a:gd name="connsiteY16" fmla="*/ 9245 h 137243"/>
                  <a:gd name="connsiteX17" fmla="*/ 131257 w 301853"/>
                  <a:gd name="connsiteY17" fmla="*/ 85822 h 137243"/>
                  <a:gd name="connsiteX18" fmla="*/ 126055 w 301853"/>
                  <a:gd name="connsiteY18" fmla="*/ 113162 h 137243"/>
                  <a:gd name="connsiteX19" fmla="*/ 105490 w 301853"/>
                  <a:gd name="connsiteY19" fmla="*/ 134090 h 137243"/>
                  <a:gd name="connsiteX20" fmla="*/ 74883 w 301853"/>
                  <a:gd name="connsiteY20" fmla="*/ 132518 h 137243"/>
                  <a:gd name="connsiteX21" fmla="*/ 59156 w 301853"/>
                  <a:gd name="connsiteY21" fmla="*/ 105298 h 137243"/>
                  <a:gd name="connsiteX22" fmla="*/ 66052 w 301853"/>
                  <a:gd name="connsiteY22" fmla="*/ 74934 h 137243"/>
                  <a:gd name="connsiteX23" fmla="*/ 84682 w 301853"/>
                  <a:gd name="connsiteY23" fmla="*/ 51949 h 137243"/>
                  <a:gd name="connsiteX24" fmla="*/ 131015 w 301853"/>
                  <a:gd name="connsiteY24" fmla="*/ 21705 h 137243"/>
                  <a:gd name="connsiteX25" fmla="*/ 222593 w 301853"/>
                  <a:gd name="connsiteY25" fmla="*/ 8277 h 137243"/>
                  <a:gd name="connsiteX26" fmla="*/ 282233 w 301853"/>
                  <a:gd name="connsiteY26" fmla="*/ 27149 h 137243"/>
                  <a:gd name="connsiteX27" fmla="*/ 296629 w 301853"/>
                  <a:gd name="connsiteY27" fmla="*/ 36222 h 137243"/>
                  <a:gd name="connsiteX28" fmla="*/ 301831 w 301853"/>
                  <a:gd name="connsiteY28" fmla="*/ 39851 h 13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01853" h="137243">
                    <a:moveTo>
                      <a:pt x="301831" y="39851"/>
                    </a:moveTo>
                    <a:cubicBezTo>
                      <a:pt x="300004" y="39113"/>
                      <a:pt x="298262" y="38182"/>
                      <a:pt x="296629" y="37069"/>
                    </a:cubicBezTo>
                    <a:cubicBezTo>
                      <a:pt x="291862" y="34141"/>
                      <a:pt x="286927" y="31480"/>
                      <a:pt x="281870" y="29085"/>
                    </a:cubicBezTo>
                    <a:cubicBezTo>
                      <a:pt x="263324" y="20133"/>
                      <a:pt x="243340" y="14519"/>
                      <a:pt x="222834" y="12511"/>
                    </a:cubicBezTo>
                    <a:cubicBezTo>
                      <a:pt x="192506" y="9644"/>
                      <a:pt x="161948" y="14556"/>
                      <a:pt x="134039" y="26786"/>
                    </a:cubicBezTo>
                    <a:cubicBezTo>
                      <a:pt x="117635" y="33899"/>
                      <a:pt x="102598" y="43856"/>
                      <a:pt x="89642" y="56183"/>
                    </a:cubicBezTo>
                    <a:cubicBezTo>
                      <a:pt x="82770" y="62425"/>
                      <a:pt x="76891" y="69684"/>
                      <a:pt x="72222" y="77716"/>
                    </a:cubicBezTo>
                    <a:cubicBezTo>
                      <a:pt x="67383" y="85701"/>
                      <a:pt x="65253" y="95040"/>
                      <a:pt x="66173" y="104331"/>
                    </a:cubicBezTo>
                    <a:cubicBezTo>
                      <a:pt x="66983" y="113404"/>
                      <a:pt x="71653" y="121690"/>
                      <a:pt x="78996" y="127074"/>
                    </a:cubicBezTo>
                    <a:cubicBezTo>
                      <a:pt x="86388" y="131417"/>
                      <a:pt x="95449" y="131828"/>
                      <a:pt x="103191" y="128163"/>
                    </a:cubicBezTo>
                    <a:cubicBezTo>
                      <a:pt x="118579" y="119852"/>
                      <a:pt x="127458" y="103097"/>
                      <a:pt x="125692" y="85701"/>
                    </a:cubicBezTo>
                    <a:cubicBezTo>
                      <a:pt x="124640" y="55264"/>
                      <a:pt x="107570" y="27657"/>
                      <a:pt x="80811" y="13116"/>
                    </a:cubicBezTo>
                    <a:cubicBezTo>
                      <a:pt x="62556" y="3692"/>
                      <a:pt x="41591" y="958"/>
                      <a:pt x="21533" y="5374"/>
                    </a:cubicBezTo>
                    <a:cubicBezTo>
                      <a:pt x="14239" y="7285"/>
                      <a:pt x="7053" y="9584"/>
                      <a:pt x="0" y="12269"/>
                    </a:cubicBezTo>
                    <a:cubicBezTo>
                      <a:pt x="1524" y="10939"/>
                      <a:pt x="3242" y="9838"/>
                      <a:pt x="5081" y="9003"/>
                    </a:cubicBezTo>
                    <a:cubicBezTo>
                      <a:pt x="10150" y="6462"/>
                      <a:pt x="15461" y="4430"/>
                      <a:pt x="20928" y="2954"/>
                    </a:cubicBezTo>
                    <a:cubicBezTo>
                      <a:pt x="41651" y="-2550"/>
                      <a:pt x="63669" y="-312"/>
                      <a:pt x="82867" y="9245"/>
                    </a:cubicBezTo>
                    <a:cubicBezTo>
                      <a:pt x="111562" y="24246"/>
                      <a:pt x="130035" y="53461"/>
                      <a:pt x="131257" y="85822"/>
                    </a:cubicBezTo>
                    <a:cubicBezTo>
                      <a:pt x="131547" y="95209"/>
                      <a:pt x="129769" y="104536"/>
                      <a:pt x="126055" y="113162"/>
                    </a:cubicBezTo>
                    <a:cubicBezTo>
                      <a:pt x="122039" y="122453"/>
                      <a:pt x="114708" y="129905"/>
                      <a:pt x="105490" y="134090"/>
                    </a:cubicBezTo>
                    <a:cubicBezTo>
                      <a:pt x="95678" y="138796"/>
                      <a:pt x="84162" y="138203"/>
                      <a:pt x="74883" y="132518"/>
                    </a:cubicBezTo>
                    <a:cubicBezTo>
                      <a:pt x="65943" y="126154"/>
                      <a:pt x="60209" y="116222"/>
                      <a:pt x="59156" y="105298"/>
                    </a:cubicBezTo>
                    <a:cubicBezTo>
                      <a:pt x="58043" y="94689"/>
                      <a:pt x="60475" y="84019"/>
                      <a:pt x="66052" y="74934"/>
                    </a:cubicBezTo>
                    <a:cubicBezTo>
                      <a:pt x="71012" y="66333"/>
                      <a:pt x="77303" y="58578"/>
                      <a:pt x="84682" y="51949"/>
                    </a:cubicBezTo>
                    <a:cubicBezTo>
                      <a:pt x="98219" y="39210"/>
                      <a:pt x="113909" y="28964"/>
                      <a:pt x="131015" y="21705"/>
                    </a:cubicBezTo>
                    <a:cubicBezTo>
                      <a:pt x="159868" y="9390"/>
                      <a:pt x="191417" y="4757"/>
                      <a:pt x="222593" y="8277"/>
                    </a:cubicBezTo>
                    <a:cubicBezTo>
                      <a:pt x="243509" y="10648"/>
                      <a:pt x="263760" y="17060"/>
                      <a:pt x="282233" y="27149"/>
                    </a:cubicBezTo>
                    <a:cubicBezTo>
                      <a:pt x="287265" y="29786"/>
                      <a:pt x="292080" y="32823"/>
                      <a:pt x="296629" y="36222"/>
                    </a:cubicBezTo>
                    <a:cubicBezTo>
                      <a:pt x="300379" y="38279"/>
                      <a:pt x="302072" y="39609"/>
                      <a:pt x="301831" y="39851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951CC36-46BE-4C6A-A292-6ADF2AAC9332}"/>
                  </a:ext>
                </a:extLst>
              </p:cNvPr>
              <p:cNvSpPr/>
              <p:nvPr/>
            </p:nvSpPr>
            <p:spPr>
              <a:xfrm>
                <a:off x="9582938" y="2967325"/>
                <a:ext cx="34477" cy="52032"/>
              </a:xfrm>
              <a:custGeom>
                <a:avLst/>
                <a:gdLst>
                  <a:gd name="connsiteX0" fmla="*/ 34478 w 34477"/>
                  <a:gd name="connsiteY0" fmla="*/ 60 h 52032"/>
                  <a:gd name="connsiteX1" fmla="*/ 19840 w 34477"/>
                  <a:gd name="connsiteY1" fmla="*/ 27763 h 52032"/>
                  <a:gd name="connsiteX2" fmla="*/ 0 w 34477"/>
                  <a:gd name="connsiteY2" fmla="*/ 51958 h 52032"/>
                  <a:gd name="connsiteX3" fmla="*/ 14638 w 34477"/>
                  <a:gd name="connsiteY3" fmla="*/ 24255 h 52032"/>
                  <a:gd name="connsiteX4" fmla="*/ 34478 w 34477"/>
                  <a:gd name="connsiteY4" fmla="*/ 60 h 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77" h="52032">
                    <a:moveTo>
                      <a:pt x="34478" y="60"/>
                    </a:moveTo>
                    <a:cubicBezTo>
                      <a:pt x="31502" y="10185"/>
                      <a:pt x="26530" y="19597"/>
                      <a:pt x="19840" y="27763"/>
                    </a:cubicBezTo>
                    <a:cubicBezTo>
                      <a:pt x="10283" y="42159"/>
                      <a:pt x="1452" y="53047"/>
                      <a:pt x="0" y="51958"/>
                    </a:cubicBezTo>
                    <a:cubicBezTo>
                      <a:pt x="2976" y="41832"/>
                      <a:pt x="7948" y="32420"/>
                      <a:pt x="14638" y="24255"/>
                    </a:cubicBezTo>
                    <a:cubicBezTo>
                      <a:pt x="24195" y="9980"/>
                      <a:pt x="33026" y="-908"/>
                      <a:pt x="34478" y="6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EB05875-3853-4CC8-B5FF-0D4860744495}"/>
                  </a:ext>
                </a:extLst>
              </p:cNvPr>
              <p:cNvSpPr/>
              <p:nvPr/>
            </p:nvSpPr>
            <p:spPr>
              <a:xfrm>
                <a:off x="9702823" y="3098353"/>
                <a:ext cx="68563" cy="42147"/>
              </a:xfrm>
              <a:custGeom>
                <a:avLst/>
                <a:gdLst>
                  <a:gd name="connsiteX0" fmla="*/ 68230 w 68563"/>
                  <a:gd name="connsiteY0" fmla="*/ 42147 h 42147"/>
                  <a:gd name="connsiteX1" fmla="*/ 61334 w 68563"/>
                  <a:gd name="connsiteY1" fmla="*/ 31622 h 42147"/>
                  <a:gd name="connsiteX2" fmla="*/ 12097 w 68563"/>
                  <a:gd name="connsiteY2" fmla="*/ 4282 h 42147"/>
                  <a:gd name="connsiteX3" fmla="*/ 0 w 68563"/>
                  <a:gd name="connsiteY3" fmla="*/ 4282 h 42147"/>
                  <a:gd name="connsiteX4" fmla="*/ 12097 w 68563"/>
                  <a:gd name="connsiteY4" fmla="*/ 169 h 42147"/>
                  <a:gd name="connsiteX5" fmla="*/ 65326 w 68563"/>
                  <a:gd name="connsiteY5" fmla="*/ 29808 h 42147"/>
                  <a:gd name="connsiteX6" fmla="*/ 68230 w 68563"/>
                  <a:gd name="connsiteY6" fmla="*/ 42147 h 42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63" h="42147">
                    <a:moveTo>
                      <a:pt x="68230" y="42147"/>
                    </a:moveTo>
                    <a:cubicBezTo>
                      <a:pt x="67262" y="42147"/>
                      <a:pt x="65568" y="37913"/>
                      <a:pt x="61334" y="31622"/>
                    </a:cubicBezTo>
                    <a:cubicBezTo>
                      <a:pt x="50180" y="15218"/>
                      <a:pt x="31913" y="5068"/>
                      <a:pt x="12097" y="4282"/>
                    </a:cubicBezTo>
                    <a:cubicBezTo>
                      <a:pt x="4597" y="4282"/>
                      <a:pt x="0" y="4887"/>
                      <a:pt x="0" y="4282"/>
                    </a:cubicBezTo>
                    <a:cubicBezTo>
                      <a:pt x="0" y="3677"/>
                      <a:pt x="4234" y="1016"/>
                      <a:pt x="12097" y="169"/>
                    </a:cubicBezTo>
                    <a:cubicBezTo>
                      <a:pt x="34188" y="-1561"/>
                      <a:pt x="55164" y="10113"/>
                      <a:pt x="65326" y="29808"/>
                    </a:cubicBezTo>
                    <a:cubicBezTo>
                      <a:pt x="68713" y="36824"/>
                      <a:pt x="68955" y="42026"/>
                      <a:pt x="68230" y="42147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C595AAF-7B22-4C62-A006-90E5D87B3BFE}"/>
                  </a:ext>
                </a:extLst>
              </p:cNvPr>
              <p:cNvSpPr/>
              <p:nvPr/>
            </p:nvSpPr>
            <p:spPr>
              <a:xfrm>
                <a:off x="9102660" y="3078803"/>
                <a:ext cx="168648" cy="220777"/>
              </a:xfrm>
              <a:custGeom>
                <a:avLst/>
                <a:gdLst>
                  <a:gd name="connsiteX0" fmla="*/ 168649 w 168648"/>
                  <a:gd name="connsiteY0" fmla="*/ 0 h 220777"/>
                  <a:gd name="connsiteX1" fmla="*/ 130784 w 168648"/>
                  <a:gd name="connsiteY1" fmla="*/ 21654 h 220777"/>
                  <a:gd name="connsiteX2" fmla="*/ 48521 w 168648"/>
                  <a:gd name="connsiteY2" fmla="*/ 85166 h 220777"/>
                  <a:gd name="connsiteX3" fmla="*/ 4850 w 168648"/>
                  <a:gd name="connsiteY3" fmla="*/ 177590 h 220777"/>
                  <a:gd name="connsiteX4" fmla="*/ 5575 w 168648"/>
                  <a:gd name="connsiteY4" fmla="*/ 220778 h 220777"/>
                  <a:gd name="connsiteX5" fmla="*/ 2188 w 168648"/>
                  <a:gd name="connsiteY5" fmla="*/ 209406 h 220777"/>
                  <a:gd name="connsiteX6" fmla="*/ 495 w 168648"/>
                  <a:gd name="connsiteY6" fmla="*/ 177227 h 220777"/>
                  <a:gd name="connsiteX7" fmla="*/ 43803 w 168648"/>
                  <a:gd name="connsiteY7" fmla="*/ 81053 h 220777"/>
                  <a:gd name="connsiteX8" fmla="*/ 128485 w 168648"/>
                  <a:gd name="connsiteY8" fmla="*/ 17662 h 220777"/>
                  <a:gd name="connsiteX9" fmla="*/ 157398 w 168648"/>
                  <a:gd name="connsiteY9" fmla="*/ 3871 h 220777"/>
                  <a:gd name="connsiteX10" fmla="*/ 168649 w 168648"/>
                  <a:gd name="connsiteY10" fmla="*/ 0 h 220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648" h="220777">
                    <a:moveTo>
                      <a:pt x="168649" y="0"/>
                    </a:moveTo>
                    <a:cubicBezTo>
                      <a:pt x="168649" y="847"/>
                      <a:pt x="154132" y="8226"/>
                      <a:pt x="130784" y="21654"/>
                    </a:cubicBezTo>
                    <a:cubicBezTo>
                      <a:pt x="100153" y="38313"/>
                      <a:pt x="72389" y="59749"/>
                      <a:pt x="48521" y="85166"/>
                    </a:cubicBezTo>
                    <a:cubicBezTo>
                      <a:pt x="25113" y="110958"/>
                      <a:pt x="9918" y="143137"/>
                      <a:pt x="4850" y="177590"/>
                    </a:cubicBezTo>
                    <a:cubicBezTo>
                      <a:pt x="3664" y="191974"/>
                      <a:pt x="3906" y="206443"/>
                      <a:pt x="5575" y="220778"/>
                    </a:cubicBezTo>
                    <a:cubicBezTo>
                      <a:pt x="3833" y="217197"/>
                      <a:pt x="2684" y="213362"/>
                      <a:pt x="2188" y="209406"/>
                    </a:cubicBezTo>
                    <a:cubicBezTo>
                      <a:pt x="47" y="198821"/>
                      <a:pt x="-534" y="187982"/>
                      <a:pt x="495" y="177227"/>
                    </a:cubicBezTo>
                    <a:cubicBezTo>
                      <a:pt x="4329" y="141371"/>
                      <a:pt x="19500" y="107679"/>
                      <a:pt x="43803" y="81053"/>
                    </a:cubicBezTo>
                    <a:cubicBezTo>
                      <a:pt x="68010" y="55019"/>
                      <a:pt x="96693" y="33558"/>
                      <a:pt x="128485" y="17662"/>
                    </a:cubicBezTo>
                    <a:cubicBezTo>
                      <a:pt x="140583" y="11493"/>
                      <a:pt x="150502" y="6896"/>
                      <a:pt x="157398" y="3871"/>
                    </a:cubicBezTo>
                    <a:cubicBezTo>
                      <a:pt x="160918" y="1996"/>
                      <a:pt x="164717" y="690"/>
                      <a:pt x="168649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5FC3189D-0808-46BF-8A51-E3C58B8006E5}"/>
                  </a:ext>
                </a:extLst>
              </p:cNvPr>
              <p:cNvSpPr/>
              <p:nvPr/>
            </p:nvSpPr>
            <p:spPr>
              <a:xfrm>
                <a:off x="9425511" y="3020977"/>
                <a:ext cx="33367" cy="116982"/>
              </a:xfrm>
              <a:custGeom>
                <a:avLst/>
                <a:gdLst>
                  <a:gd name="connsiteX0" fmla="*/ 23508 w 33367"/>
                  <a:gd name="connsiteY0" fmla="*/ 116982 h 116982"/>
                  <a:gd name="connsiteX1" fmla="*/ 10322 w 33367"/>
                  <a:gd name="connsiteY1" fmla="*/ 102465 h 116982"/>
                  <a:gd name="connsiteX2" fmla="*/ 17943 w 33367"/>
                  <a:gd name="connsiteY2" fmla="*/ 12097 h 116982"/>
                  <a:gd name="connsiteX3" fmla="*/ 33307 w 33367"/>
                  <a:gd name="connsiteY3" fmla="*/ 0 h 116982"/>
                  <a:gd name="connsiteX4" fmla="*/ 21210 w 33367"/>
                  <a:gd name="connsiteY4" fmla="*/ 14880 h 116982"/>
                  <a:gd name="connsiteX5" fmla="*/ 14072 w 33367"/>
                  <a:gd name="connsiteY5" fmla="*/ 100409 h 116982"/>
                  <a:gd name="connsiteX6" fmla="*/ 23508 w 33367"/>
                  <a:gd name="connsiteY6" fmla="*/ 116982 h 11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67" h="116982">
                    <a:moveTo>
                      <a:pt x="23508" y="116982"/>
                    </a:moveTo>
                    <a:cubicBezTo>
                      <a:pt x="23508" y="116982"/>
                      <a:pt x="16734" y="112990"/>
                      <a:pt x="10322" y="102465"/>
                    </a:cubicBezTo>
                    <a:cubicBezTo>
                      <a:pt x="-5840" y="73613"/>
                      <a:pt x="-2816" y="37829"/>
                      <a:pt x="17943" y="12097"/>
                    </a:cubicBezTo>
                    <a:cubicBezTo>
                      <a:pt x="21827" y="6702"/>
                      <a:pt x="27150" y="2516"/>
                      <a:pt x="33307" y="0"/>
                    </a:cubicBezTo>
                    <a:cubicBezTo>
                      <a:pt x="34033" y="968"/>
                      <a:pt x="28105" y="5444"/>
                      <a:pt x="21210" y="14880"/>
                    </a:cubicBezTo>
                    <a:cubicBezTo>
                      <a:pt x="3922" y="40139"/>
                      <a:pt x="1213" y="72633"/>
                      <a:pt x="14072" y="100409"/>
                    </a:cubicBezTo>
                    <a:cubicBezTo>
                      <a:pt x="19274" y="110691"/>
                      <a:pt x="24355" y="116256"/>
                      <a:pt x="23508" y="116982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1F2315D-F6F4-483F-8C20-198FDFEB2CCA}"/>
                  </a:ext>
                </a:extLst>
              </p:cNvPr>
              <p:cNvSpPr/>
              <p:nvPr/>
            </p:nvSpPr>
            <p:spPr>
              <a:xfrm>
                <a:off x="8788467" y="2885774"/>
                <a:ext cx="382795" cy="231256"/>
              </a:xfrm>
              <a:custGeom>
                <a:avLst/>
                <a:gdLst>
                  <a:gd name="connsiteX0" fmla="*/ 382796 w 382795"/>
                  <a:gd name="connsiteY0" fmla="*/ 32980 h 231256"/>
                  <a:gd name="connsiteX1" fmla="*/ 375779 w 382795"/>
                  <a:gd name="connsiteY1" fmla="*/ 25963 h 231256"/>
                  <a:gd name="connsiteX2" fmla="*/ 350617 w 382795"/>
                  <a:gd name="connsiteY2" fmla="*/ 14834 h 231256"/>
                  <a:gd name="connsiteX3" fmla="*/ 308397 w 382795"/>
                  <a:gd name="connsiteY3" fmla="*/ 23544 h 231256"/>
                  <a:gd name="connsiteX4" fmla="*/ 268354 w 382795"/>
                  <a:gd name="connsiteY4" fmla="*/ 65885 h 231256"/>
                  <a:gd name="connsiteX5" fmla="*/ 230973 w 382795"/>
                  <a:gd name="connsiteY5" fmla="*/ 127944 h 231256"/>
                  <a:gd name="connsiteX6" fmla="*/ 164316 w 382795"/>
                  <a:gd name="connsiteY6" fmla="*/ 177786 h 231256"/>
                  <a:gd name="connsiteX7" fmla="*/ 72739 w 382795"/>
                  <a:gd name="connsiteY7" fmla="*/ 172463 h 231256"/>
                  <a:gd name="connsiteX8" fmla="*/ 5356 w 382795"/>
                  <a:gd name="connsiteY8" fmla="*/ 100604 h 231256"/>
                  <a:gd name="connsiteX9" fmla="*/ 3300 w 382795"/>
                  <a:gd name="connsiteY9" fmla="*/ 49674 h 231256"/>
                  <a:gd name="connsiteX10" fmla="*/ 34753 w 382795"/>
                  <a:gd name="connsiteY10" fmla="*/ 11204 h 231256"/>
                  <a:gd name="connsiteX11" fmla="*/ 81449 w 382795"/>
                  <a:gd name="connsiteY11" fmla="*/ 438 h 231256"/>
                  <a:gd name="connsiteX12" fmla="*/ 122943 w 382795"/>
                  <a:gd name="connsiteY12" fmla="*/ 20157 h 231256"/>
                  <a:gd name="connsiteX13" fmla="*/ 155727 w 382795"/>
                  <a:gd name="connsiteY13" fmla="*/ 96249 h 231256"/>
                  <a:gd name="connsiteX14" fmla="*/ 133226 w 382795"/>
                  <a:gd name="connsiteY14" fmla="*/ 165326 h 231256"/>
                  <a:gd name="connsiteX15" fmla="*/ 89434 w 382795"/>
                  <a:gd name="connsiteY15" fmla="*/ 206457 h 231256"/>
                  <a:gd name="connsiteX16" fmla="*/ 47939 w 382795"/>
                  <a:gd name="connsiteY16" fmla="*/ 224603 h 231256"/>
                  <a:gd name="connsiteX17" fmla="*/ 19994 w 382795"/>
                  <a:gd name="connsiteY17" fmla="*/ 230410 h 231256"/>
                  <a:gd name="connsiteX18" fmla="*/ 12615 w 382795"/>
                  <a:gd name="connsiteY18" fmla="*/ 231257 h 231256"/>
                  <a:gd name="connsiteX19" fmla="*/ 9953 w 382795"/>
                  <a:gd name="connsiteY19" fmla="*/ 231257 h 231256"/>
                  <a:gd name="connsiteX20" fmla="*/ 19752 w 382795"/>
                  <a:gd name="connsiteY20" fmla="*/ 229200 h 231256"/>
                  <a:gd name="connsiteX21" fmla="*/ 47214 w 382795"/>
                  <a:gd name="connsiteY21" fmla="*/ 222183 h 231256"/>
                  <a:gd name="connsiteX22" fmla="*/ 87619 w 382795"/>
                  <a:gd name="connsiteY22" fmla="*/ 203432 h 231256"/>
                  <a:gd name="connsiteX23" fmla="*/ 129476 w 382795"/>
                  <a:gd name="connsiteY23" fmla="*/ 162906 h 231256"/>
                  <a:gd name="connsiteX24" fmla="*/ 150525 w 382795"/>
                  <a:gd name="connsiteY24" fmla="*/ 96249 h 231256"/>
                  <a:gd name="connsiteX25" fmla="*/ 119072 w 382795"/>
                  <a:gd name="connsiteY25" fmla="*/ 24512 h 231256"/>
                  <a:gd name="connsiteX26" fmla="*/ 80723 w 382795"/>
                  <a:gd name="connsiteY26" fmla="*/ 6486 h 231256"/>
                  <a:gd name="connsiteX27" fmla="*/ 37898 w 382795"/>
                  <a:gd name="connsiteY27" fmla="*/ 16406 h 231256"/>
                  <a:gd name="connsiteX28" fmla="*/ 9228 w 382795"/>
                  <a:gd name="connsiteY28" fmla="*/ 51610 h 231256"/>
                  <a:gd name="connsiteX29" fmla="*/ 11284 w 382795"/>
                  <a:gd name="connsiteY29" fmla="*/ 98548 h 231256"/>
                  <a:gd name="connsiteX30" fmla="*/ 75401 w 382795"/>
                  <a:gd name="connsiteY30" fmla="*/ 166898 h 231256"/>
                  <a:gd name="connsiteX31" fmla="*/ 162502 w 382795"/>
                  <a:gd name="connsiteY31" fmla="*/ 172221 h 231256"/>
                  <a:gd name="connsiteX32" fmla="*/ 226739 w 382795"/>
                  <a:gd name="connsiteY32" fmla="*/ 124799 h 231256"/>
                  <a:gd name="connsiteX33" fmla="*/ 264604 w 382795"/>
                  <a:gd name="connsiteY33" fmla="*/ 63465 h 231256"/>
                  <a:gd name="connsiteX34" fmla="*/ 306703 w 382795"/>
                  <a:gd name="connsiteY34" fmla="*/ 20519 h 231256"/>
                  <a:gd name="connsiteX35" fmla="*/ 350980 w 382795"/>
                  <a:gd name="connsiteY35" fmla="*/ 12414 h 231256"/>
                  <a:gd name="connsiteX36" fmla="*/ 376626 w 382795"/>
                  <a:gd name="connsiteY36" fmla="*/ 24512 h 231256"/>
                  <a:gd name="connsiteX37" fmla="*/ 382796 w 382795"/>
                  <a:gd name="connsiteY37" fmla="*/ 32980 h 23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82795" h="231256">
                    <a:moveTo>
                      <a:pt x="382796" y="32980"/>
                    </a:moveTo>
                    <a:cubicBezTo>
                      <a:pt x="382796" y="32980"/>
                      <a:pt x="380618" y="30318"/>
                      <a:pt x="375779" y="25963"/>
                    </a:cubicBezTo>
                    <a:cubicBezTo>
                      <a:pt x="368606" y="19963"/>
                      <a:pt x="359883" y="16104"/>
                      <a:pt x="350617" y="14834"/>
                    </a:cubicBezTo>
                    <a:cubicBezTo>
                      <a:pt x="335955" y="12668"/>
                      <a:pt x="321002" y="15753"/>
                      <a:pt x="308397" y="23544"/>
                    </a:cubicBezTo>
                    <a:cubicBezTo>
                      <a:pt x="291993" y="34419"/>
                      <a:pt x="278298" y="48900"/>
                      <a:pt x="268354" y="65885"/>
                    </a:cubicBezTo>
                    <a:cubicBezTo>
                      <a:pt x="256257" y="84273"/>
                      <a:pt x="246337" y="106411"/>
                      <a:pt x="230973" y="127944"/>
                    </a:cubicBezTo>
                    <a:cubicBezTo>
                      <a:pt x="214702" y="151305"/>
                      <a:pt x="191318" y="168785"/>
                      <a:pt x="164316" y="177786"/>
                    </a:cubicBezTo>
                    <a:cubicBezTo>
                      <a:pt x="134230" y="187802"/>
                      <a:pt x="101458" y="185903"/>
                      <a:pt x="72739" y="172463"/>
                    </a:cubicBezTo>
                    <a:cubicBezTo>
                      <a:pt x="41794" y="158176"/>
                      <a:pt x="17623" y="132408"/>
                      <a:pt x="5356" y="100604"/>
                    </a:cubicBezTo>
                    <a:cubicBezTo>
                      <a:pt x="-995" y="84333"/>
                      <a:pt x="-1721" y="66405"/>
                      <a:pt x="3300" y="49674"/>
                    </a:cubicBezTo>
                    <a:cubicBezTo>
                      <a:pt x="8804" y="33476"/>
                      <a:pt x="19982" y="19818"/>
                      <a:pt x="34753" y="11204"/>
                    </a:cubicBezTo>
                    <a:cubicBezTo>
                      <a:pt x="48653" y="2434"/>
                      <a:pt x="65118" y="-1365"/>
                      <a:pt x="81449" y="438"/>
                    </a:cubicBezTo>
                    <a:cubicBezTo>
                      <a:pt x="96958" y="2664"/>
                      <a:pt x="111427" y="9535"/>
                      <a:pt x="122943" y="20157"/>
                    </a:cubicBezTo>
                    <a:cubicBezTo>
                      <a:pt x="144199" y="39706"/>
                      <a:pt x="156127" y="67373"/>
                      <a:pt x="155727" y="96249"/>
                    </a:cubicBezTo>
                    <a:cubicBezTo>
                      <a:pt x="155207" y="120988"/>
                      <a:pt x="147380" y="145026"/>
                      <a:pt x="133226" y="165326"/>
                    </a:cubicBezTo>
                    <a:cubicBezTo>
                      <a:pt x="121758" y="182032"/>
                      <a:pt x="106818" y="196065"/>
                      <a:pt x="89434" y="206457"/>
                    </a:cubicBezTo>
                    <a:cubicBezTo>
                      <a:pt x="76441" y="214260"/>
                      <a:pt x="62493" y="220357"/>
                      <a:pt x="47939" y="224603"/>
                    </a:cubicBezTo>
                    <a:cubicBezTo>
                      <a:pt x="38782" y="227216"/>
                      <a:pt x="29442" y="229151"/>
                      <a:pt x="19994" y="230410"/>
                    </a:cubicBezTo>
                    <a:lnTo>
                      <a:pt x="12615" y="231257"/>
                    </a:lnTo>
                    <a:lnTo>
                      <a:pt x="9953" y="231257"/>
                    </a:lnTo>
                    <a:cubicBezTo>
                      <a:pt x="13171" y="230337"/>
                      <a:pt x="16438" y="229647"/>
                      <a:pt x="19752" y="229200"/>
                    </a:cubicBezTo>
                    <a:cubicBezTo>
                      <a:pt x="29055" y="227470"/>
                      <a:pt x="38225" y="225135"/>
                      <a:pt x="47214" y="222183"/>
                    </a:cubicBezTo>
                    <a:cubicBezTo>
                      <a:pt x="61416" y="217659"/>
                      <a:pt x="74989" y="211356"/>
                      <a:pt x="87619" y="203432"/>
                    </a:cubicBezTo>
                    <a:cubicBezTo>
                      <a:pt x="104301" y="193065"/>
                      <a:pt x="118576" y="179250"/>
                      <a:pt x="129476" y="162906"/>
                    </a:cubicBezTo>
                    <a:cubicBezTo>
                      <a:pt x="142856" y="143224"/>
                      <a:pt x="150175" y="120045"/>
                      <a:pt x="150525" y="96249"/>
                    </a:cubicBezTo>
                    <a:cubicBezTo>
                      <a:pt x="150622" y="68970"/>
                      <a:pt x="139202" y="42924"/>
                      <a:pt x="119072" y="24512"/>
                    </a:cubicBezTo>
                    <a:cubicBezTo>
                      <a:pt x="108426" y="14737"/>
                      <a:pt x="95047" y="8446"/>
                      <a:pt x="80723" y="6486"/>
                    </a:cubicBezTo>
                    <a:cubicBezTo>
                      <a:pt x="65735" y="4890"/>
                      <a:pt x="50649" y="8374"/>
                      <a:pt x="37898" y="16406"/>
                    </a:cubicBezTo>
                    <a:cubicBezTo>
                      <a:pt x="24494" y="24391"/>
                      <a:pt x="14333" y="36863"/>
                      <a:pt x="9228" y="51610"/>
                    </a:cubicBezTo>
                    <a:cubicBezTo>
                      <a:pt x="4691" y="67046"/>
                      <a:pt x="5417" y="83559"/>
                      <a:pt x="11284" y="98548"/>
                    </a:cubicBezTo>
                    <a:cubicBezTo>
                      <a:pt x="23043" y="128743"/>
                      <a:pt x="46016" y="153228"/>
                      <a:pt x="75401" y="166898"/>
                    </a:cubicBezTo>
                    <a:cubicBezTo>
                      <a:pt x="102668" y="179794"/>
                      <a:pt x="133867" y="181693"/>
                      <a:pt x="162502" y="172221"/>
                    </a:cubicBezTo>
                    <a:cubicBezTo>
                      <a:pt x="188463" y="163753"/>
                      <a:pt x="211000" y="147119"/>
                      <a:pt x="226739" y="124799"/>
                    </a:cubicBezTo>
                    <a:cubicBezTo>
                      <a:pt x="241861" y="104113"/>
                      <a:pt x="252265" y="81974"/>
                      <a:pt x="264604" y="63465"/>
                    </a:cubicBezTo>
                    <a:cubicBezTo>
                      <a:pt x="275129" y="46081"/>
                      <a:pt x="289537" y="31383"/>
                      <a:pt x="306703" y="20519"/>
                    </a:cubicBezTo>
                    <a:cubicBezTo>
                      <a:pt x="320022" y="12608"/>
                      <a:pt x="335725" y="9729"/>
                      <a:pt x="350980" y="12414"/>
                    </a:cubicBezTo>
                    <a:cubicBezTo>
                      <a:pt x="360525" y="13854"/>
                      <a:pt x="369440" y="18064"/>
                      <a:pt x="376626" y="24512"/>
                    </a:cubicBezTo>
                    <a:cubicBezTo>
                      <a:pt x="379155" y="26955"/>
                      <a:pt x="381235" y="29822"/>
                      <a:pt x="382796" y="3298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0627980-1FB1-4DCA-9B0F-D27978C85390}"/>
                  </a:ext>
                </a:extLst>
              </p:cNvPr>
              <p:cNvSpPr/>
              <p:nvPr/>
            </p:nvSpPr>
            <p:spPr>
              <a:xfrm>
                <a:off x="9120444" y="2955409"/>
                <a:ext cx="54860" cy="151822"/>
              </a:xfrm>
              <a:custGeom>
                <a:avLst/>
                <a:gdLst>
                  <a:gd name="connsiteX0" fmla="*/ 54811 w 54860"/>
                  <a:gd name="connsiteY0" fmla="*/ 151823 h 151822"/>
                  <a:gd name="connsiteX1" fmla="*/ 35334 w 54860"/>
                  <a:gd name="connsiteY1" fmla="*/ 136459 h 151822"/>
                  <a:gd name="connsiteX2" fmla="*/ 1824 w 54860"/>
                  <a:gd name="connsiteY2" fmla="*/ 24195 h 151822"/>
                  <a:gd name="connsiteX3" fmla="*/ 9688 w 54860"/>
                  <a:gd name="connsiteY3" fmla="*/ 0 h 151822"/>
                  <a:gd name="connsiteX4" fmla="*/ 6300 w 54860"/>
                  <a:gd name="connsiteY4" fmla="*/ 24195 h 151822"/>
                  <a:gd name="connsiteX5" fmla="*/ 38600 w 54860"/>
                  <a:gd name="connsiteY5" fmla="*/ 133072 h 151822"/>
                  <a:gd name="connsiteX6" fmla="*/ 54811 w 54860"/>
                  <a:gd name="connsiteY6" fmla="*/ 151823 h 15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860" h="151822">
                    <a:moveTo>
                      <a:pt x="54811" y="151823"/>
                    </a:moveTo>
                    <a:cubicBezTo>
                      <a:pt x="47238" y="148230"/>
                      <a:pt x="40584" y="142979"/>
                      <a:pt x="35334" y="136459"/>
                    </a:cubicBezTo>
                    <a:cubicBezTo>
                      <a:pt x="7401" y="106227"/>
                      <a:pt x="-4962" y="64782"/>
                      <a:pt x="1824" y="24195"/>
                    </a:cubicBezTo>
                    <a:cubicBezTo>
                      <a:pt x="2623" y="15642"/>
                      <a:pt x="5308" y="7379"/>
                      <a:pt x="9688" y="0"/>
                    </a:cubicBezTo>
                    <a:cubicBezTo>
                      <a:pt x="10776" y="0"/>
                      <a:pt x="7873" y="9315"/>
                      <a:pt x="6300" y="24195"/>
                    </a:cubicBezTo>
                    <a:cubicBezTo>
                      <a:pt x="2115" y="63342"/>
                      <a:pt x="13740" y="102538"/>
                      <a:pt x="38600" y="133072"/>
                    </a:cubicBezTo>
                    <a:cubicBezTo>
                      <a:pt x="48157" y="145048"/>
                      <a:pt x="55537" y="150976"/>
                      <a:pt x="54811" y="151823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005AA892-4DAF-49F8-8CE4-65A6D2BBB148}"/>
                  </a:ext>
                </a:extLst>
              </p:cNvPr>
              <p:cNvSpPr/>
              <p:nvPr/>
            </p:nvSpPr>
            <p:spPr>
              <a:xfrm>
                <a:off x="8790799" y="2684947"/>
                <a:ext cx="428983" cy="195584"/>
              </a:xfrm>
              <a:custGeom>
                <a:avLst/>
                <a:gdLst>
                  <a:gd name="connsiteX0" fmla="*/ 428975 w 428983"/>
                  <a:gd name="connsiteY0" fmla="*/ 143439 h 195584"/>
                  <a:gd name="connsiteX1" fmla="*/ 404780 w 428983"/>
                  <a:gd name="connsiteY1" fmla="*/ 133156 h 195584"/>
                  <a:gd name="connsiteX2" fmla="*/ 230577 w 428983"/>
                  <a:gd name="connsiteY2" fmla="*/ 120091 h 195584"/>
                  <a:gd name="connsiteX3" fmla="*/ 172509 w 428983"/>
                  <a:gd name="connsiteY3" fmla="*/ 141866 h 195584"/>
                  <a:gd name="connsiteX4" fmla="*/ 153274 w 428983"/>
                  <a:gd name="connsiteY4" fmla="*/ 164852 h 195584"/>
                  <a:gd name="connsiteX5" fmla="*/ 165372 w 428983"/>
                  <a:gd name="connsiteY5" fmla="*/ 189046 h 195584"/>
                  <a:gd name="connsiteX6" fmla="*/ 177469 w 428983"/>
                  <a:gd name="connsiteY6" fmla="*/ 185175 h 195584"/>
                  <a:gd name="connsiteX7" fmla="*/ 184728 w 428983"/>
                  <a:gd name="connsiteY7" fmla="*/ 171747 h 195584"/>
                  <a:gd name="connsiteX8" fmla="*/ 187510 w 428983"/>
                  <a:gd name="connsiteY8" fmla="*/ 139568 h 195584"/>
                  <a:gd name="connsiteX9" fmla="*/ 172025 w 428983"/>
                  <a:gd name="connsiteY9" fmla="*/ 80170 h 195584"/>
                  <a:gd name="connsiteX10" fmla="*/ 137911 w 428983"/>
                  <a:gd name="connsiteY10" fmla="*/ 36256 h 195584"/>
                  <a:gd name="connsiteX11" fmla="*/ 95691 w 428983"/>
                  <a:gd name="connsiteY11" fmla="*/ 12061 h 195584"/>
                  <a:gd name="connsiteX12" fmla="*/ 25647 w 428983"/>
                  <a:gd name="connsiteY12" fmla="*/ 5045 h 195584"/>
                  <a:gd name="connsiteX13" fmla="*/ 0 w 428983"/>
                  <a:gd name="connsiteY13" fmla="*/ 10851 h 195584"/>
                  <a:gd name="connsiteX14" fmla="*/ 6170 w 428983"/>
                  <a:gd name="connsiteY14" fmla="*/ 7948 h 195584"/>
                  <a:gd name="connsiteX15" fmla="*/ 97263 w 428983"/>
                  <a:gd name="connsiteY15" fmla="*/ 7948 h 195584"/>
                  <a:gd name="connsiteX16" fmla="*/ 141298 w 428983"/>
                  <a:gd name="connsiteY16" fmla="*/ 32143 h 195584"/>
                  <a:gd name="connsiteX17" fmla="*/ 177590 w 428983"/>
                  <a:gd name="connsiteY17" fmla="*/ 77387 h 195584"/>
                  <a:gd name="connsiteX18" fmla="*/ 194043 w 428983"/>
                  <a:gd name="connsiteY18" fmla="*/ 139205 h 195584"/>
                  <a:gd name="connsiteX19" fmla="*/ 191139 w 428983"/>
                  <a:gd name="connsiteY19" fmla="*/ 173320 h 195584"/>
                  <a:gd name="connsiteX20" fmla="*/ 182308 w 428983"/>
                  <a:gd name="connsiteY20" fmla="*/ 189530 h 195584"/>
                  <a:gd name="connsiteX21" fmla="*/ 163436 w 428983"/>
                  <a:gd name="connsiteY21" fmla="*/ 194974 h 195584"/>
                  <a:gd name="connsiteX22" fmla="*/ 149040 w 428983"/>
                  <a:gd name="connsiteY22" fmla="*/ 182030 h 195584"/>
                  <a:gd name="connsiteX23" fmla="*/ 146379 w 428983"/>
                  <a:gd name="connsiteY23" fmla="*/ 163400 h 195584"/>
                  <a:gd name="connsiteX24" fmla="*/ 168638 w 428983"/>
                  <a:gd name="connsiteY24" fmla="*/ 136302 h 195584"/>
                  <a:gd name="connsiteX25" fmla="*/ 228520 w 428983"/>
                  <a:gd name="connsiteY25" fmla="*/ 114284 h 195584"/>
                  <a:gd name="connsiteX26" fmla="*/ 335703 w 428983"/>
                  <a:gd name="connsiteY26" fmla="*/ 110292 h 195584"/>
                  <a:gd name="connsiteX27" fmla="*/ 405022 w 428983"/>
                  <a:gd name="connsiteY27" fmla="*/ 130616 h 195584"/>
                  <a:gd name="connsiteX28" fmla="*/ 422926 w 428983"/>
                  <a:gd name="connsiteY28" fmla="*/ 139810 h 195584"/>
                  <a:gd name="connsiteX29" fmla="*/ 428975 w 428983"/>
                  <a:gd name="connsiteY29" fmla="*/ 143439 h 19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8983" h="195584">
                    <a:moveTo>
                      <a:pt x="428975" y="143439"/>
                    </a:moveTo>
                    <a:cubicBezTo>
                      <a:pt x="428975" y="143439"/>
                      <a:pt x="420506" y="139326"/>
                      <a:pt x="404780" y="133156"/>
                    </a:cubicBezTo>
                    <a:cubicBezTo>
                      <a:pt x="349434" y="111018"/>
                      <a:pt x="288608" y="106457"/>
                      <a:pt x="230577" y="120091"/>
                    </a:cubicBezTo>
                    <a:cubicBezTo>
                      <a:pt x="210350" y="124773"/>
                      <a:pt x="190825" y="132104"/>
                      <a:pt x="172509" y="141866"/>
                    </a:cubicBezTo>
                    <a:cubicBezTo>
                      <a:pt x="163303" y="146669"/>
                      <a:pt x="156371" y="154944"/>
                      <a:pt x="153274" y="164852"/>
                    </a:cubicBezTo>
                    <a:cubicBezTo>
                      <a:pt x="151290" y="174735"/>
                      <a:pt x="156274" y="184703"/>
                      <a:pt x="165372" y="189046"/>
                    </a:cubicBezTo>
                    <a:cubicBezTo>
                      <a:pt x="169800" y="189990"/>
                      <a:pt x="174409" y="188514"/>
                      <a:pt x="177469" y="185175"/>
                    </a:cubicBezTo>
                    <a:cubicBezTo>
                      <a:pt x="181002" y="181401"/>
                      <a:pt x="183506" y="176767"/>
                      <a:pt x="184728" y="171747"/>
                    </a:cubicBezTo>
                    <a:cubicBezTo>
                      <a:pt x="187220" y="161210"/>
                      <a:pt x="188163" y="150371"/>
                      <a:pt x="187510" y="139568"/>
                    </a:cubicBezTo>
                    <a:cubicBezTo>
                      <a:pt x="186675" y="118881"/>
                      <a:pt x="181401" y="98630"/>
                      <a:pt x="172025" y="80170"/>
                    </a:cubicBezTo>
                    <a:cubicBezTo>
                      <a:pt x="163727" y="63378"/>
                      <a:pt x="152125" y="48438"/>
                      <a:pt x="137911" y="36256"/>
                    </a:cubicBezTo>
                    <a:cubicBezTo>
                      <a:pt x="125402" y="25731"/>
                      <a:pt x="111103" y="17529"/>
                      <a:pt x="95691" y="12061"/>
                    </a:cubicBezTo>
                    <a:cubicBezTo>
                      <a:pt x="73250" y="4125"/>
                      <a:pt x="49224" y="1718"/>
                      <a:pt x="25647" y="5045"/>
                    </a:cubicBezTo>
                    <a:cubicBezTo>
                      <a:pt x="8952" y="7706"/>
                      <a:pt x="121" y="11456"/>
                      <a:pt x="0" y="10851"/>
                    </a:cubicBezTo>
                    <a:cubicBezTo>
                      <a:pt x="1911" y="9593"/>
                      <a:pt x="3992" y="8626"/>
                      <a:pt x="6170" y="7948"/>
                    </a:cubicBezTo>
                    <a:cubicBezTo>
                      <a:pt x="35615" y="-2649"/>
                      <a:pt x="67818" y="-2649"/>
                      <a:pt x="97263" y="7948"/>
                    </a:cubicBezTo>
                    <a:cubicBezTo>
                      <a:pt x="113268" y="13331"/>
                      <a:pt x="128172" y="21521"/>
                      <a:pt x="141298" y="32143"/>
                    </a:cubicBezTo>
                    <a:cubicBezTo>
                      <a:pt x="156311" y="44627"/>
                      <a:pt x="168662" y="60015"/>
                      <a:pt x="177590" y="77387"/>
                    </a:cubicBezTo>
                    <a:cubicBezTo>
                      <a:pt x="187474" y="96562"/>
                      <a:pt x="193087" y="117647"/>
                      <a:pt x="194043" y="139205"/>
                    </a:cubicBezTo>
                    <a:cubicBezTo>
                      <a:pt x="194744" y="150661"/>
                      <a:pt x="193765" y="162154"/>
                      <a:pt x="191139" y="173320"/>
                    </a:cubicBezTo>
                    <a:cubicBezTo>
                      <a:pt x="189567" y="179368"/>
                      <a:pt x="186530" y="184933"/>
                      <a:pt x="182308" y="189530"/>
                    </a:cubicBezTo>
                    <a:cubicBezTo>
                      <a:pt x="177469" y="194635"/>
                      <a:pt x="170247" y="196728"/>
                      <a:pt x="163436" y="194974"/>
                    </a:cubicBezTo>
                    <a:cubicBezTo>
                      <a:pt x="157049" y="192845"/>
                      <a:pt x="151823" y="188163"/>
                      <a:pt x="149040" y="182030"/>
                    </a:cubicBezTo>
                    <a:cubicBezTo>
                      <a:pt x="146294" y="176235"/>
                      <a:pt x="145363" y="169739"/>
                      <a:pt x="146379" y="163400"/>
                    </a:cubicBezTo>
                    <a:cubicBezTo>
                      <a:pt x="149814" y="151726"/>
                      <a:pt x="157847" y="141939"/>
                      <a:pt x="168638" y="136302"/>
                    </a:cubicBezTo>
                    <a:cubicBezTo>
                      <a:pt x="187498" y="126261"/>
                      <a:pt x="207652" y="118845"/>
                      <a:pt x="228520" y="114284"/>
                    </a:cubicBezTo>
                    <a:cubicBezTo>
                      <a:pt x="263675" y="106227"/>
                      <a:pt x="300040" y="104873"/>
                      <a:pt x="335703" y="110292"/>
                    </a:cubicBezTo>
                    <a:cubicBezTo>
                      <a:pt x="359620" y="113921"/>
                      <a:pt x="382932" y="120756"/>
                      <a:pt x="405022" y="130616"/>
                    </a:cubicBezTo>
                    <a:cubicBezTo>
                      <a:pt x="411167" y="133326"/>
                      <a:pt x="417143" y="136398"/>
                      <a:pt x="422926" y="139810"/>
                    </a:cubicBezTo>
                    <a:cubicBezTo>
                      <a:pt x="427124" y="141987"/>
                      <a:pt x="429132" y="143197"/>
                      <a:pt x="428975" y="143439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176A1EA4-B17D-4CA7-8891-3797610866A9}"/>
                  </a:ext>
                </a:extLst>
              </p:cNvPr>
              <p:cNvSpPr/>
              <p:nvPr/>
            </p:nvSpPr>
            <p:spPr>
              <a:xfrm>
                <a:off x="8171189" y="2544097"/>
                <a:ext cx="177838" cy="319039"/>
              </a:xfrm>
              <a:custGeom>
                <a:avLst/>
                <a:gdLst>
                  <a:gd name="connsiteX0" fmla="*/ 105832 w 177838"/>
                  <a:gd name="connsiteY0" fmla="*/ 319009 h 319039"/>
                  <a:gd name="connsiteX1" fmla="*/ 125309 w 177838"/>
                  <a:gd name="connsiteY1" fmla="*/ 301105 h 319039"/>
                  <a:gd name="connsiteX2" fmla="*/ 163295 w 177838"/>
                  <a:gd name="connsiteY2" fmla="*/ 240618 h 319039"/>
                  <a:gd name="connsiteX3" fmla="*/ 160271 w 177838"/>
                  <a:gd name="connsiteY3" fmla="*/ 138273 h 319039"/>
                  <a:gd name="connsiteX4" fmla="*/ 121680 w 177838"/>
                  <a:gd name="connsiteY4" fmla="*/ 90610 h 319039"/>
                  <a:gd name="connsiteX5" fmla="*/ 61193 w 177838"/>
                  <a:gd name="connsiteY5" fmla="*/ 67745 h 319039"/>
                  <a:gd name="connsiteX6" fmla="*/ 29256 w 177838"/>
                  <a:gd name="connsiteY6" fmla="*/ 74399 h 319039"/>
                  <a:gd name="connsiteX7" fmla="*/ 7964 w 177838"/>
                  <a:gd name="connsiteY7" fmla="*/ 96054 h 319039"/>
                  <a:gd name="connsiteX8" fmla="*/ 12319 w 177838"/>
                  <a:gd name="connsiteY8" fmla="*/ 124119 h 319039"/>
                  <a:gd name="connsiteX9" fmla="*/ 35183 w 177838"/>
                  <a:gd name="connsiteY9" fmla="*/ 141177 h 319039"/>
                  <a:gd name="connsiteX10" fmla="*/ 87565 w 177838"/>
                  <a:gd name="connsiteY10" fmla="*/ 132225 h 319039"/>
                  <a:gd name="connsiteX11" fmla="*/ 119381 w 177838"/>
                  <a:gd name="connsiteY11" fmla="*/ 95932 h 319039"/>
                  <a:gd name="connsiteX12" fmla="*/ 134503 w 177838"/>
                  <a:gd name="connsiteY12" fmla="*/ 26493 h 319039"/>
                  <a:gd name="connsiteX13" fmla="*/ 135350 w 177838"/>
                  <a:gd name="connsiteY13" fmla="*/ 6775 h 319039"/>
                  <a:gd name="connsiteX14" fmla="*/ 135955 w 177838"/>
                  <a:gd name="connsiteY14" fmla="*/ 0 h 319039"/>
                  <a:gd name="connsiteX15" fmla="*/ 135955 w 177838"/>
                  <a:gd name="connsiteY15" fmla="*/ 6775 h 319039"/>
                  <a:gd name="connsiteX16" fmla="*/ 135955 w 177838"/>
                  <a:gd name="connsiteY16" fmla="*/ 26493 h 319039"/>
                  <a:gd name="connsiteX17" fmla="*/ 123131 w 177838"/>
                  <a:gd name="connsiteY17" fmla="*/ 99199 h 319039"/>
                  <a:gd name="connsiteX18" fmla="*/ 90226 w 177838"/>
                  <a:gd name="connsiteY18" fmla="*/ 137669 h 319039"/>
                  <a:gd name="connsiteX19" fmla="*/ 33248 w 177838"/>
                  <a:gd name="connsiteY19" fmla="*/ 147709 h 319039"/>
                  <a:gd name="connsiteX20" fmla="*/ 7117 w 177838"/>
                  <a:gd name="connsiteY20" fmla="*/ 128595 h 319039"/>
                  <a:gd name="connsiteX21" fmla="*/ 1915 w 177838"/>
                  <a:gd name="connsiteY21" fmla="*/ 95086 h 319039"/>
                  <a:gd name="connsiteX22" fmla="*/ 26110 w 177838"/>
                  <a:gd name="connsiteY22" fmla="*/ 69923 h 319039"/>
                  <a:gd name="connsiteX23" fmla="*/ 61072 w 177838"/>
                  <a:gd name="connsiteY23" fmla="*/ 62544 h 319039"/>
                  <a:gd name="connsiteX24" fmla="*/ 125551 w 177838"/>
                  <a:gd name="connsiteY24" fmla="*/ 86738 h 319039"/>
                  <a:gd name="connsiteX25" fmla="*/ 165714 w 177838"/>
                  <a:gd name="connsiteY25" fmla="*/ 136943 h 319039"/>
                  <a:gd name="connsiteX26" fmla="*/ 177812 w 177838"/>
                  <a:gd name="connsiteY26" fmla="*/ 193680 h 319039"/>
                  <a:gd name="connsiteX27" fmla="*/ 167892 w 177838"/>
                  <a:gd name="connsiteY27" fmla="*/ 243279 h 319039"/>
                  <a:gd name="connsiteX28" fmla="*/ 127366 w 177838"/>
                  <a:gd name="connsiteY28" fmla="*/ 303766 h 319039"/>
                  <a:gd name="connsiteX29" fmla="*/ 112123 w 177838"/>
                  <a:gd name="connsiteY29" fmla="*/ 315864 h 319039"/>
                  <a:gd name="connsiteX30" fmla="*/ 105832 w 177838"/>
                  <a:gd name="connsiteY30" fmla="*/ 319009 h 31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77838" h="319039">
                    <a:moveTo>
                      <a:pt x="105832" y="319009"/>
                    </a:moveTo>
                    <a:cubicBezTo>
                      <a:pt x="105832" y="319009"/>
                      <a:pt x="113333" y="313202"/>
                      <a:pt x="125309" y="301105"/>
                    </a:cubicBezTo>
                    <a:cubicBezTo>
                      <a:pt x="142161" y="283902"/>
                      <a:pt x="155117" y="263264"/>
                      <a:pt x="163295" y="240618"/>
                    </a:cubicBezTo>
                    <a:cubicBezTo>
                      <a:pt x="176167" y="207495"/>
                      <a:pt x="175078" y="170574"/>
                      <a:pt x="160271" y="138273"/>
                    </a:cubicBezTo>
                    <a:cubicBezTo>
                      <a:pt x="151403" y="119522"/>
                      <a:pt x="138168" y="103179"/>
                      <a:pt x="121680" y="90610"/>
                    </a:cubicBezTo>
                    <a:cubicBezTo>
                      <a:pt x="104296" y="77036"/>
                      <a:pt x="83210" y="69064"/>
                      <a:pt x="61193" y="67745"/>
                    </a:cubicBezTo>
                    <a:cubicBezTo>
                      <a:pt x="50172" y="67407"/>
                      <a:pt x="39224" y="69693"/>
                      <a:pt x="29256" y="74399"/>
                    </a:cubicBezTo>
                    <a:cubicBezTo>
                      <a:pt x="19638" y="78621"/>
                      <a:pt x="12017" y="86376"/>
                      <a:pt x="7964" y="96054"/>
                    </a:cubicBezTo>
                    <a:cubicBezTo>
                      <a:pt x="4806" y="105562"/>
                      <a:pt x="6428" y="116014"/>
                      <a:pt x="12319" y="124119"/>
                    </a:cubicBezTo>
                    <a:cubicBezTo>
                      <a:pt x="17920" y="132104"/>
                      <a:pt x="25929" y="138080"/>
                      <a:pt x="35183" y="141177"/>
                    </a:cubicBezTo>
                    <a:cubicBezTo>
                      <a:pt x="53112" y="146089"/>
                      <a:pt x="72286" y="142810"/>
                      <a:pt x="87565" y="132225"/>
                    </a:cubicBezTo>
                    <a:cubicBezTo>
                      <a:pt x="101344" y="123321"/>
                      <a:pt x="112365" y="110752"/>
                      <a:pt x="119381" y="95932"/>
                    </a:cubicBezTo>
                    <a:cubicBezTo>
                      <a:pt x="128902" y="74000"/>
                      <a:pt x="134043" y="50410"/>
                      <a:pt x="134503" y="26493"/>
                    </a:cubicBezTo>
                    <a:cubicBezTo>
                      <a:pt x="134503" y="18509"/>
                      <a:pt x="134503" y="11976"/>
                      <a:pt x="135350" y="6775"/>
                    </a:cubicBezTo>
                    <a:cubicBezTo>
                      <a:pt x="135217" y="4500"/>
                      <a:pt x="135410" y="2214"/>
                      <a:pt x="135955" y="0"/>
                    </a:cubicBezTo>
                    <a:cubicBezTo>
                      <a:pt x="136293" y="2250"/>
                      <a:pt x="136293" y="4524"/>
                      <a:pt x="135955" y="6775"/>
                    </a:cubicBezTo>
                    <a:cubicBezTo>
                      <a:pt x="135955" y="11372"/>
                      <a:pt x="135955" y="18025"/>
                      <a:pt x="135955" y="26493"/>
                    </a:cubicBezTo>
                    <a:cubicBezTo>
                      <a:pt x="136886" y="51366"/>
                      <a:pt x="132519" y="76153"/>
                      <a:pt x="123131" y="99199"/>
                    </a:cubicBezTo>
                    <a:cubicBezTo>
                      <a:pt x="115958" y="114829"/>
                      <a:pt x="104562" y="128160"/>
                      <a:pt x="90226" y="137669"/>
                    </a:cubicBezTo>
                    <a:cubicBezTo>
                      <a:pt x="73689" y="149367"/>
                      <a:pt x="52785" y="153044"/>
                      <a:pt x="33248" y="147709"/>
                    </a:cubicBezTo>
                    <a:cubicBezTo>
                      <a:pt x="22674" y="144371"/>
                      <a:pt x="13492" y="137657"/>
                      <a:pt x="7117" y="128595"/>
                    </a:cubicBezTo>
                    <a:cubicBezTo>
                      <a:pt x="52" y="118930"/>
                      <a:pt x="-1896" y="106433"/>
                      <a:pt x="1915" y="95086"/>
                    </a:cubicBezTo>
                    <a:cubicBezTo>
                      <a:pt x="6343" y="83835"/>
                      <a:pt x="15041" y="74786"/>
                      <a:pt x="26110" y="69923"/>
                    </a:cubicBezTo>
                    <a:cubicBezTo>
                      <a:pt x="37022" y="64745"/>
                      <a:pt x="48998" y="62217"/>
                      <a:pt x="61072" y="62544"/>
                    </a:cubicBezTo>
                    <a:cubicBezTo>
                      <a:pt x="84541" y="63802"/>
                      <a:pt x="107054" y="72246"/>
                      <a:pt x="125551" y="86738"/>
                    </a:cubicBezTo>
                    <a:cubicBezTo>
                      <a:pt x="142790" y="99997"/>
                      <a:pt x="156569" y="117212"/>
                      <a:pt x="165714" y="136943"/>
                    </a:cubicBezTo>
                    <a:cubicBezTo>
                      <a:pt x="174074" y="154666"/>
                      <a:pt x="178211" y="174082"/>
                      <a:pt x="177812" y="193680"/>
                    </a:cubicBezTo>
                    <a:cubicBezTo>
                      <a:pt x="177425" y="210664"/>
                      <a:pt x="174062" y="227456"/>
                      <a:pt x="167892" y="243279"/>
                    </a:cubicBezTo>
                    <a:cubicBezTo>
                      <a:pt x="159049" y="266204"/>
                      <a:pt x="145209" y="286866"/>
                      <a:pt x="127366" y="303766"/>
                    </a:cubicBezTo>
                    <a:cubicBezTo>
                      <a:pt x="122660" y="308254"/>
                      <a:pt x="117567" y="312307"/>
                      <a:pt x="112123" y="315864"/>
                    </a:cubicBezTo>
                    <a:cubicBezTo>
                      <a:pt x="108010" y="318041"/>
                      <a:pt x="105953" y="319251"/>
                      <a:pt x="105832" y="319009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4D0EEEFE-B11D-4F37-81DC-BF0245A1F52F}"/>
                  </a:ext>
                </a:extLst>
              </p:cNvPr>
              <p:cNvSpPr/>
              <p:nvPr/>
            </p:nvSpPr>
            <p:spPr>
              <a:xfrm>
                <a:off x="8470811" y="2727977"/>
                <a:ext cx="77589" cy="315137"/>
              </a:xfrm>
              <a:custGeom>
                <a:avLst/>
                <a:gdLst>
                  <a:gd name="connsiteX0" fmla="*/ 56990 w 77589"/>
                  <a:gd name="connsiteY0" fmla="*/ 315138 h 315137"/>
                  <a:gd name="connsiteX1" fmla="*/ 47554 w 77589"/>
                  <a:gd name="connsiteY1" fmla="*/ 305097 h 315137"/>
                  <a:gd name="connsiteX2" fmla="*/ 26746 w 77589"/>
                  <a:gd name="connsiteY2" fmla="*/ 273644 h 315137"/>
                  <a:gd name="connsiteX3" fmla="*/ 42352 w 77589"/>
                  <a:gd name="connsiteY3" fmla="*/ 36897 h 315137"/>
                  <a:gd name="connsiteX4" fmla="*/ 66546 w 77589"/>
                  <a:gd name="connsiteY4" fmla="*/ 8468 h 315137"/>
                  <a:gd name="connsiteX5" fmla="*/ 77555 w 77589"/>
                  <a:gd name="connsiteY5" fmla="*/ 0 h 315137"/>
                  <a:gd name="connsiteX6" fmla="*/ 45860 w 77589"/>
                  <a:gd name="connsiteY6" fmla="*/ 39800 h 315137"/>
                  <a:gd name="connsiteX7" fmla="*/ 30496 w 77589"/>
                  <a:gd name="connsiteY7" fmla="*/ 271950 h 315137"/>
                  <a:gd name="connsiteX8" fmla="*/ 56990 w 77589"/>
                  <a:gd name="connsiteY8" fmla="*/ 315138 h 31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589" h="315137">
                    <a:moveTo>
                      <a:pt x="56990" y="315138"/>
                    </a:moveTo>
                    <a:cubicBezTo>
                      <a:pt x="53348" y="312295"/>
                      <a:pt x="50166" y="308908"/>
                      <a:pt x="47554" y="305097"/>
                    </a:cubicBezTo>
                    <a:cubicBezTo>
                      <a:pt x="39618" y="295310"/>
                      <a:pt x="32649" y="284773"/>
                      <a:pt x="26746" y="273644"/>
                    </a:cubicBezTo>
                    <a:cubicBezTo>
                      <a:pt x="-13901" y="198265"/>
                      <a:pt x="-7841" y="106288"/>
                      <a:pt x="42352" y="36897"/>
                    </a:cubicBezTo>
                    <a:cubicBezTo>
                      <a:pt x="49513" y="26687"/>
                      <a:pt x="57606" y="17166"/>
                      <a:pt x="66546" y="8468"/>
                    </a:cubicBezTo>
                    <a:cubicBezTo>
                      <a:pt x="69813" y="5166"/>
                      <a:pt x="73527" y="2311"/>
                      <a:pt x="77555" y="0"/>
                    </a:cubicBezTo>
                    <a:cubicBezTo>
                      <a:pt x="78402" y="968"/>
                      <a:pt x="63280" y="13791"/>
                      <a:pt x="45860" y="39800"/>
                    </a:cubicBezTo>
                    <a:cubicBezTo>
                      <a:pt x="-945" y="108683"/>
                      <a:pt x="-6812" y="197503"/>
                      <a:pt x="30496" y="271950"/>
                    </a:cubicBezTo>
                    <a:cubicBezTo>
                      <a:pt x="38553" y="286806"/>
                      <a:pt x="47396" y="301226"/>
                      <a:pt x="56990" y="315138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DF604C9-E599-4A88-A125-A732D803192D}"/>
                  </a:ext>
                </a:extLst>
              </p:cNvPr>
              <p:cNvSpPr/>
              <p:nvPr/>
            </p:nvSpPr>
            <p:spPr>
              <a:xfrm>
                <a:off x="8502275" y="2603719"/>
                <a:ext cx="261909" cy="176277"/>
              </a:xfrm>
              <a:custGeom>
                <a:avLst/>
                <a:gdLst>
                  <a:gd name="connsiteX0" fmla="*/ 261909 w 261909"/>
                  <a:gd name="connsiteY0" fmla="*/ 176278 h 176277"/>
                  <a:gd name="connsiteX1" fmla="*/ 240739 w 261909"/>
                  <a:gd name="connsiteY1" fmla="*/ 131396 h 176277"/>
                  <a:gd name="connsiteX2" fmla="*/ 49599 w 261909"/>
                  <a:gd name="connsiteY2" fmla="*/ 4978 h 176277"/>
                  <a:gd name="connsiteX3" fmla="*/ 0 w 261909"/>
                  <a:gd name="connsiteY3" fmla="*/ 3043 h 176277"/>
                  <a:gd name="connsiteX4" fmla="*/ 13307 w 261909"/>
                  <a:gd name="connsiteY4" fmla="*/ 744 h 176277"/>
                  <a:gd name="connsiteX5" fmla="*/ 49599 w 261909"/>
                  <a:gd name="connsiteY5" fmla="*/ 744 h 176277"/>
                  <a:gd name="connsiteX6" fmla="*/ 244368 w 261909"/>
                  <a:gd name="connsiteY6" fmla="*/ 129582 h 176277"/>
                  <a:gd name="connsiteX7" fmla="*/ 258522 w 261909"/>
                  <a:gd name="connsiteY7" fmla="*/ 163454 h 176277"/>
                  <a:gd name="connsiteX8" fmla="*/ 261909 w 261909"/>
                  <a:gd name="connsiteY8" fmla="*/ 176278 h 176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909" h="176277">
                    <a:moveTo>
                      <a:pt x="261909" y="176278"/>
                    </a:moveTo>
                    <a:cubicBezTo>
                      <a:pt x="260820" y="176278"/>
                      <a:pt x="255739" y="158132"/>
                      <a:pt x="240739" y="131396"/>
                    </a:cubicBezTo>
                    <a:cubicBezTo>
                      <a:pt x="201386" y="60663"/>
                      <a:pt x="130083" y="13507"/>
                      <a:pt x="49599" y="4978"/>
                    </a:cubicBezTo>
                    <a:cubicBezTo>
                      <a:pt x="19114" y="1591"/>
                      <a:pt x="0" y="4252"/>
                      <a:pt x="0" y="3043"/>
                    </a:cubicBezTo>
                    <a:cubicBezTo>
                      <a:pt x="4319" y="1688"/>
                      <a:pt x="8795" y="925"/>
                      <a:pt x="13307" y="744"/>
                    </a:cubicBezTo>
                    <a:cubicBezTo>
                      <a:pt x="25380" y="-248"/>
                      <a:pt x="37526" y="-248"/>
                      <a:pt x="49599" y="744"/>
                    </a:cubicBezTo>
                    <a:cubicBezTo>
                      <a:pt x="132491" y="6950"/>
                      <a:pt x="206225" y="55715"/>
                      <a:pt x="244368" y="129582"/>
                    </a:cubicBezTo>
                    <a:cubicBezTo>
                      <a:pt x="250090" y="140433"/>
                      <a:pt x="254820" y="151768"/>
                      <a:pt x="258522" y="163454"/>
                    </a:cubicBezTo>
                    <a:cubicBezTo>
                      <a:pt x="260240" y="167555"/>
                      <a:pt x="261377" y="171862"/>
                      <a:pt x="261909" y="176278"/>
                    </a:cubicBezTo>
                    <a:close/>
                  </a:path>
                </a:pathLst>
              </a:custGeom>
              <a:solidFill>
                <a:srgbClr val="FAFAFA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192E98EC-8359-4EFC-BACB-28E86DF47023}"/>
                  </a:ext>
                </a:extLst>
              </p:cNvPr>
              <p:cNvSpPr/>
              <p:nvPr/>
            </p:nvSpPr>
            <p:spPr>
              <a:xfrm>
                <a:off x="9086215" y="2956377"/>
                <a:ext cx="402483" cy="201934"/>
              </a:xfrm>
              <a:custGeom>
                <a:avLst/>
                <a:gdLst>
                  <a:gd name="connsiteX0" fmla="*/ 8591 w 402483"/>
                  <a:gd name="connsiteY0" fmla="*/ 162226 h 201934"/>
                  <a:gd name="connsiteX1" fmla="*/ 7745 w 402483"/>
                  <a:gd name="connsiteY1" fmla="*/ 193559 h 201934"/>
                  <a:gd name="connsiteX2" fmla="*/ 44037 w 402483"/>
                  <a:gd name="connsiteY2" fmla="*/ 201301 h 201934"/>
                  <a:gd name="connsiteX3" fmla="*/ 402484 w 402483"/>
                  <a:gd name="connsiteY3" fmla="*/ 0 h 201934"/>
                  <a:gd name="connsiteX4" fmla="*/ 11616 w 402483"/>
                  <a:gd name="connsiteY4" fmla="*/ 154847 h 20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483" h="201934">
                    <a:moveTo>
                      <a:pt x="8591" y="162226"/>
                    </a:moveTo>
                    <a:cubicBezTo>
                      <a:pt x="-3506" y="167186"/>
                      <a:pt x="-1933" y="185574"/>
                      <a:pt x="7745" y="193559"/>
                    </a:cubicBezTo>
                    <a:cubicBezTo>
                      <a:pt x="18475" y="200539"/>
                      <a:pt x="31395" y="203297"/>
                      <a:pt x="44037" y="201301"/>
                    </a:cubicBezTo>
                    <a:cubicBezTo>
                      <a:pt x="188202" y="193196"/>
                      <a:pt x="320523" y="118881"/>
                      <a:pt x="402484" y="0"/>
                    </a:cubicBezTo>
                    <a:cubicBezTo>
                      <a:pt x="293607" y="89642"/>
                      <a:pt x="149647" y="123636"/>
                      <a:pt x="11616" y="154847"/>
                    </a:cubicBezTo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A0E25C7-3CEF-40BA-8F20-8AC89AC2C460}"/>
                  </a:ext>
                </a:extLst>
              </p:cNvPr>
              <p:cNvSpPr/>
              <p:nvPr/>
            </p:nvSpPr>
            <p:spPr>
              <a:xfrm>
                <a:off x="9067364" y="2609544"/>
                <a:ext cx="324192" cy="385665"/>
              </a:xfrm>
              <a:custGeom>
                <a:avLst/>
                <a:gdLst>
                  <a:gd name="connsiteX0" fmla="*/ 5789 w 324192"/>
                  <a:gd name="connsiteY0" fmla="*/ 385666 h 385665"/>
                  <a:gd name="connsiteX1" fmla="*/ 17886 w 324192"/>
                  <a:gd name="connsiteY1" fmla="*/ 326267 h 385665"/>
                  <a:gd name="connsiteX2" fmla="*/ 73776 w 324192"/>
                  <a:gd name="connsiteY2" fmla="*/ 292999 h 385665"/>
                  <a:gd name="connsiteX3" fmla="*/ 236850 w 324192"/>
                  <a:gd name="connsiteY3" fmla="*/ 125692 h 385665"/>
                  <a:gd name="connsiteX4" fmla="*/ 324193 w 324192"/>
                  <a:gd name="connsiteY4" fmla="*/ 0 h 385665"/>
                  <a:gd name="connsiteX5" fmla="*/ 13168 w 324192"/>
                  <a:gd name="connsiteY5" fmla="*/ 370907 h 385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192" h="385665">
                    <a:moveTo>
                      <a:pt x="5789" y="385666"/>
                    </a:moveTo>
                    <a:cubicBezTo>
                      <a:pt x="-6308" y="367399"/>
                      <a:pt x="1918" y="341752"/>
                      <a:pt x="17886" y="326267"/>
                    </a:cubicBezTo>
                    <a:cubicBezTo>
                      <a:pt x="34605" y="312246"/>
                      <a:pt x="53477" y="301008"/>
                      <a:pt x="73776" y="292999"/>
                    </a:cubicBezTo>
                    <a:cubicBezTo>
                      <a:pt x="145550" y="257360"/>
                      <a:pt x="203062" y="198349"/>
                      <a:pt x="236850" y="125692"/>
                    </a:cubicBezTo>
                    <a:cubicBezTo>
                      <a:pt x="258867" y="78028"/>
                      <a:pt x="275440" y="19598"/>
                      <a:pt x="324193" y="0"/>
                    </a:cubicBezTo>
                    <a:cubicBezTo>
                      <a:pt x="296526" y="171384"/>
                      <a:pt x="177101" y="313795"/>
                      <a:pt x="13168" y="370907"/>
                    </a:cubicBezTo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FC557FCA-11D2-4568-BC50-FA893AC32B49}"/>
                  </a:ext>
                </a:extLst>
              </p:cNvPr>
              <p:cNvSpPr/>
              <p:nvPr/>
            </p:nvSpPr>
            <p:spPr>
              <a:xfrm>
                <a:off x="8688575" y="2367958"/>
                <a:ext cx="89626" cy="556965"/>
              </a:xfrm>
              <a:custGeom>
                <a:avLst/>
                <a:gdLst>
                  <a:gd name="connsiteX0" fmla="*/ 41252 w 89626"/>
                  <a:gd name="connsiteY0" fmla="*/ 0 h 556965"/>
                  <a:gd name="connsiteX1" fmla="*/ 13428 w 89626"/>
                  <a:gd name="connsiteY1" fmla="*/ 395344 h 556965"/>
                  <a:gd name="connsiteX2" fmla="*/ 0 w 89626"/>
                  <a:gd name="connsiteY2" fmla="*/ 478695 h 556965"/>
                  <a:gd name="connsiteX3" fmla="*/ 40164 w 89626"/>
                  <a:gd name="connsiteY3" fmla="*/ 556965 h 556965"/>
                  <a:gd name="connsiteX4" fmla="*/ 69076 w 89626"/>
                  <a:gd name="connsiteY4" fmla="*/ 416151 h 556965"/>
                  <a:gd name="connsiteX5" fmla="*/ 89521 w 89626"/>
                  <a:gd name="connsiteY5" fmla="*/ 264813 h 556965"/>
                  <a:gd name="connsiteX6" fmla="*/ 34357 w 89626"/>
                  <a:gd name="connsiteY6" fmla="*/ 11855 h 55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26" h="556965">
                    <a:moveTo>
                      <a:pt x="41252" y="0"/>
                    </a:moveTo>
                    <a:cubicBezTo>
                      <a:pt x="53446" y="132418"/>
                      <a:pt x="44059" y="265938"/>
                      <a:pt x="13428" y="395344"/>
                    </a:cubicBezTo>
                    <a:cubicBezTo>
                      <a:pt x="5432" y="422442"/>
                      <a:pt x="919" y="450459"/>
                      <a:pt x="0" y="478695"/>
                    </a:cubicBezTo>
                    <a:cubicBezTo>
                      <a:pt x="2020" y="509205"/>
                      <a:pt x="16549" y="537537"/>
                      <a:pt x="40164" y="556965"/>
                    </a:cubicBezTo>
                    <a:cubicBezTo>
                      <a:pt x="60245" y="510632"/>
                      <a:pt x="60608" y="465993"/>
                      <a:pt x="69076" y="416151"/>
                    </a:cubicBezTo>
                    <a:cubicBezTo>
                      <a:pt x="76698" y="371270"/>
                      <a:pt x="89521" y="266385"/>
                      <a:pt x="89521" y="264813"/>
                    </a:cubicBezTo>
                    <a:cubicBezTo>
                      <a:pt x="91336" y="173114"/>
                      <a:pt x="69681" y="94481"/>
                      <a:pt x="34357" y="11855"/>
                    </a:cubicBezTo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CF1C796-2F9A-46F1-BFED-D274316F5056}"/>
                  </a:ext>
                </a:extLst>
              </p:cNvPr>
              <p:cNvSpPr/>
              <p:nvPr/>
            </p:nvSpPr>
            <p:spPr>
              <a:xfrm>
                <a:off x="8950848" y="1968743"/>
                <a:ext cx="457305" cy="307479"/>
              </a:xfrm>
              <a:custGeom>
                <a:avLst/>
                <a:gdLst>
                  <a:gd name="connsiteX0" fmla="*/ 6895 w 457305"/>
                  <a:gd name="connsiteY0" fmla="*/ 2057 h 307479"/>
                  <a:gd name="connsiteX1" fmla="*/ 143838 w 457305"/>
                  <a:gd name="connsiteY1" fmla="*/ 259006 h 307479"/>
                  <a:gd name="connsiteX2" fmla="*/ 241223 w 457305"/>
                  <a:gd name="connsiteY2" fmla="*/ 307395 h 307479"/>
                  <a:gd name="connsiteX3" fmla="*/ 222472 w 457305"/>
                  <a:gd name="connsiteY3" fmla="*/ 164888 h 307479"/>
                  <a:gd name="connsiteX4" fmla="*/ 322154 w 457305"/>
                  <a:gd name="connsiteY4" fmla="*/ 219084 h 307479"/>
                  <a:gd name="connsiteX5" fmla="*/ 433451 w 457305"/>
                  <a:gd name="connsiteY5" fmla="*/ 231182 h 307479"/>
                  <a:gd name="connsiteX6" fmla="*/ 456436 w 457305"/>
                  <a:gd name="connsiteY6" fmla="*/ 31211 h 307479"/>
                  <a:gd name="connsiteX7" fmla="*/ 454379 w 457305"/>
                  <a:gd name="connsiteY7" fmla="*/ 8710 h 307479"/>
                  <a:gd name="connsiteX8" fmla="*/ 436995 w 457305"/>
                  <a:gd name="connsiteY8" fmla="*/ 2976 h 307479"/>
                  <a:gd name="connsiteX9" fmla="*/ 435144 w 457305"/>
                  <a:gd name="connsiteY9" fmla="*/ 4113 h 307479"/>
                  <a:gd name="connsiteX10" fmla="*/ 431394 w 457305"/>
                  <a:gd name="connsiteY10" fmla="*/ 12944 h 307479"/>
                  <a:gd name="connsiteX11" fmla="*/ 396553 w 457305"/>
                  <a:gd name="connsiteY11" fmla="*/ 183034 h 307479"/>
                  <a:gd name="connsiteX12" fmla="*/ 336792 w 457305"/>
                  <a:gd name="connsiteY12" fmla="*/ 181340 h 307479"/>
                  <a:gd name="connsiteX13" fmla="*/ 301468 w 457305"/>
                  <a:gd name="connsiteY13" fmla="*/ 146258 h 307479"/>
                  <a:gd name="connsiteX14" fmla="*/ 275095 w 457305"/>
                  <a:gd name="connsiteY14" fmla="*/ 127144 h 307479"/>
                  <a:gd name="connsiteX15" fmla="*/ 170936 w 457305"/>
                  <a:gd name="connsiteY15" fmla="*/ 152427 h 307479"/>
                  <a:gd name="connsiteX16" fmla="*/ 176501 w 457305"/>
                  <a:gd name="connsiteY16" fmla="*/ 244852 h 307479"/>
                  <a:gd name="connsiteX17" fmla="*/ 0 w 457305"/>
                  <a:gd name="connsiteY17" fmla="*/ 0 h 307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305" h="307479">
                    <a:moveTo>
                      <a:pt x="6895" y="2057"/>
                    </a:moveTo>
                    <a:cubicBezTo>
                      <a:pt x="25017" y="99755"/>
                      <a:pt x="72839" y="189482"/>
                      <a:pt x="143838" y="259006"/>
                    </a:cubicBezTo>
                    <a:cubicBezTo>
                      <a:pt x="170574" y="285015"/>
                      <a:pt x="204325" y="309089"/>
                      <a:pt x="241223" y="307395"/>
                    </a:cubicBezTo>
                    <a:cubicBezTo>
                      <a:pt x="219762" y="263155"/>
                      <a:pt x="213193" y="213169"/>
                      <a:pt x="222472" y="164888"/>
                    </a:cubicBezTo>
                    <a:cubicBezTo>
                      <a:pt x="253876" y="186119"/>
                      <a:pt x="287265" y="204265"/>
                      <a:pt x="322154" y="219084"/>
                    </a:cubicBezTo>
                    <a:cubicBezTo>
                      <a:pt x="357309" y="233746"/>
                      <a:pt x="395961" y="237956"/>
                      <a:pt x="433451" y="231182"/>
                    </a:cubicBezTo>
                    <a:lnTo>
                      <a:pt x="456436" y="31211"/>
                    </a:lnTo>
                    <a:cubicBezTo>
                      <a:pt x="458093" y="23675"/>
                      <a:pt x="457367" y="15823"/>
                      <a:pt x="454379" y="8710"/>
                    </a:cubicBezTo>
                    <a:cubicBezTo>
                      <a:pt x="451161" y="2323"/>
                      <a:pt x="443383" y="-242"/>
                      <a:pt x="436995" y="2976"/>
                    </a:cubicBezTo>
                    <a:cubicBezTo>
                      <a:pt x="436342" y="3303"/>
                      <a:pt x="435725" y="3678"/>
                      <a:pt x="435144" y="4113"/>
                    </a:cubicBezTo>
                    <a:cubicBezTo>
                      <a:pt x="433172" y="6690"/>
                      <a:pt x="431878" y="9726"/>
                      <a:pt x="431394" y="12944"/>
                    </a:cubicBezTo>
                    <a:cubicBezTo>
                      <a:pt x="417845" y="71617"/>
                      <a:pt x="410223" y="124241"/>
                      <a:pt x="396553" y="183034"/>
                    </a:cubicBezTo>
                    <a:cubicBezTo>
                      <a:pt x="386755" y="192712"/>
                      <a:pt x="356632" y="188720"/>
                      <a:pt x="336792" y="181340"/>
                    </a:cubicBezTo>
                    <a:cubicBezTo>
                      <a:pt x="319493" y="174929"/>
                      <a:pt x="312597" y="160654"/>
                      <a:pt x="301468" y="146258"/>
                    </a:cubicBezTo>
                    <a:cubicBezTo>
                      <a:pt x="290338" y="131862"/>
                      <a:pt x="292032" y="134160"/>
                      <a:pt x="275095" y="127144"/>
                    </a:cubicBezTo>
                    <a:cubicBezTo>
                      <a:pt x="243884" y="113958"/>
                      <a:pt x="184002" y="124482"/>
                      <a:pt x="170936" y="152427"/>
                    </a:cubicBezTo>
                    <a:cubicBezTo>
                      <a:pt x="157871" y="180372"/>
                      <a:pt x="167791" y="217270"/>
                      <a:pt x="176501" y="244852"/>
                    </a:cubicBezTo>
                    <a:cubicBezTo>
                      <a:pt x="89303" y="187982"/>
                      <a:pt x="26384" y="100699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390C398-0B3F-432A-A0AD-E35B95979B6C}"/>
                  </a:ext>
                </a:extLst>
              </p:cNvPr>
              <p:cNvSpPr/>
              <p:nvPr/>
            </p:nvSpPr>
            <p:spPr>
              <a:xfrm>
                <a:off x="9592011" y="2254605"/>
                <a:ext cx="100771" cy="267111"/>
              </a:xfrm>
              <a:custGeom>
                <a:avLst/>
                <a:gdLst>
                  <a:gd name="connsiteX0" fmla="*/ 25405 w 100771"/>
                  <a:gd name="connsiteY0" fmla="*/ 0 h 267111"/>
                  <a:gd name="connsiteX1" fmla="*/ 100772 w 100771"/>
                  <a:gd name="connsiteY1" fmla="*/ 267111 h 267111"/>
                  <a:gd name="connsiteX2" fmla="*/ 0 w 100771"/>
                  <a:gd name="connsiteY2" fmla="*/ 209648 h 26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771" h="267111">
                    <a:moveTo>
                      <a:pt x="25405" y="0"/>
                    </a:moveTo>
                    <a:cubicBezTo>
                      <a:pt x="22985" y="4839"/>
                      <a:pt x="100772" y="267111"/>
                      <a:pt x="100772" y="267111"/>
                    </a:cubicBezTo>
                    <a:lnTo>
                      <a:pt x="0" y="209648"/>
                    </a:lnTo>
                    <a:close/>
                  </a:path>
                </a:pathLst>
              </a:custGeom>
              <a:solidFill>
                <a:srgbClr val="000000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B52B9566-FDC6-48A4-BD5C-532FCFFF92BC}"/>
                  </a:ext>
                </a:extLst>
              </p:cNvPr>
              <p:cNvSpPr/>
              <p:nvPr/>
            </p:nvSpPr>
            <p:spPr>
              <a:xfrm>
                <a:off x="8991249" y="1276223"/>
                <a:ext cx="433704" cy="817486"/>
              </a:xfrm>
              <a:custGeom>
                <a:avLst/>
                <a:gdLst>
                  <a:gd name="connsiteX0" fmla="*/ 4 w 433704"/>
                  <a:gd name="connsiteY0" fmla="*/ 217817 h 817486"/>
                  <a:gd name="connsiteX1" fmla="*/ 4 w 433704"/>
                  <a:gd name="connsiteY1" fmla="*/ 635299 h 817486"/>
                  <a:gd name="connsiteX2" fmla="*/ 24199 w 433704"/>
                  <a:gd name="connsiteY2" fmla="*/ 700505 h 817486"/>
                  <a:gd name="connsiteX3" fmla="*/ 24199 w 433704"/>
                  <a:gd name="connsiteY3" fmla="*/ 700505 h 817486"/>
                  <a:gd name="connsiteX4" fmla="*/ 108155 w 433704"/>
                  <a:gd name="connsiteY4" fmla="*/ 769944 h 817486"/>
                  <a:gd name="connsiteX5" fmla="*/ 192837 w 433704"/>
                  <a:gd name="connsiteY5" fmla="*/ 817487 h 817486"/>
                  <a:gd name="connsiteX6" fmla="*/ 262518 w 433704"/>
                  <a:gd name="connsiteY6" fmla="*/ 755185 h 817486"/>
                  <a:gd name="connsiteX7" fmla="*/ 296270 w 433704"/>
                  <a:gd name="connsiteY7" fmla="*/ 683689 h 817486"/>
                  <a:gd name="connsiteX8" fmla="*/ 297359 w 433704"/>
                  <a:gd name="connsiteY8" fmla="*/ 623202 h 817486"/>
                  <a:gd name="connsiteX9" fmla="*/ 426559 w 433704"/>
                  <a:gd name="connsiteY9" fmla="*/ 498357 h 817486"/>
                  <a:gd name="connsiteX10" fmla="*/ 433697 w 433704"/>
                  <a:gd name="connsiteY10" fmla="*/ 227737 h 817486"/>
                  <a:gd name="connsiteX11" fmla="*/ 224895 w 433704"/>
                  <a:gd name="connsiteY11" fmla="*/ 64 h 817486"/>
                  <a:gd name="connsiteX12" fmla="*/ 221629 w 433704"/>
                  <a:gd name="connsiteY12" fmla="*/ 64 h 817486"/>
                  <a:gd name="connsiteX13" fmla="*/ 65 w 433704"/>
                  <a:gd name="connsiteY13" fmla="*/ 211218 h 817486"/>
                  <a:gd name="connsiteX14" fmla="*/ 4 w 433704"/>
                  <a:gd name="connsiteY14" fmla="*/ 217817 h 81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3704" h="817486">
                    <a:moveTo>
                      <a:pt x="4" y="217817"/>
                    </a:moveTo>
                    <a:lnTo>
                      <a:pt x="4" y="635299"/>
                    </a:lnTo>
                    <a:cubicBezTo>
                      <a:pt x="101" y="659216"/>
                      <a:pt x="8666" y="682322"/>
                      <a:pt x="24199" y="700505"/>
                    </a:cubicBezTo>
                    <a:lnTo>
                      <a:pt x="24199" y="700505"/>
                    </a:lnTo>
                    <a:cubicBezTo>
                      <a:pt x="47765" y="728522"/>
                      <a:pt x="76206" y="752052"/>
                      <a:pt x="108155" y="769944"/>
                    </a:cubicBezTo>
                    <a:lnTo>
                      <a:pt x="192837" y="817487"/>
                    </a:lnTo>
                    <a:lnTo>
                      <a:pt x="262518" y="755185"/>
                    </a:lnTo>
                    <a:cubicBezTo>
                      <a:pt x="282975" y="736894"/>
                      <a:pt x="295145" y="711102"/>
                      <a:pt x="296270" y="683689"/>
                    </a:cubicBezTo>
                    <a:cubicBezTo>
                      <a:pt x="297480" y="653204"/>
                      <a:pt x="297359" y="623202"/>
                      <a:pt x="297359" y="623202"/>
                    </a:cubicBezTo>
                    <a:cubicBezTo>
                      <a:pt x="297359" y="623202"/>
                      <a:pt x="415430" y="614734"/>
                      <a:pt x="426559" y="498357"/>
                    </a:cubicBezTo>
                    <a:cubicBezTo>
                      <a:pt x="431761" y="443434"/>
                      <a:pt x="433455" y="331170"/>
                      <a:pt x="433697" y="227737"/>
                    </a:cubicBezTo>
                    <a:cubicBezTo>
                      <a:pt x="434689" y="108786"/>
                      <a:pt x="343486" y="9338"/>
                      <a:pt x="224895" y="64"/>
                    </a:cubicBezTo>
                    <a:lnTo>
                      <a:pt x="221629" y="64"/>
                    </a:lnTo>
                    <a:cubicBezTo>
                      <a:pt x="102131" y="-2812"/>
                      <a:pt x="2932" y="91725"/>
                      <a:pt x="65" y="211218"/>
                    </a:cubicBezTo>
                    <a:cubicBezTo>
                      <a:pt x="4" y="213418"/>
                      <a:pt x="-8" y="215617"/>
                      <a:pt x="4" y="217817"/>
                    </a:cubicBezTo>
                    <a:close/>
                  </a:path>
                </a:pathLst>
              </a:custGeom>
              <a:solidFill>
                <a:srgbClr val="EB9481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7F3705C-F6F2-4FD9-87B6-09212ABF7E65}"/>
                  </a:ext>
                </a:extLst>
              </p:cNvPr>
              <p:cNvSpPr/>
              <p:nvPr/>
            </p:nvSpPr>
            <p:spPr>
              <a:xfrm>
                <a:off x="9139688" y="1840995"/>
                <a:ext cx="147951" cy="87470"/>
              </a:xfrm>
              <a:custGeom>
                <a:avLst/>
                <a:gdLst>
                  <a:gd name="connsiteX0" fmla="*/ 147951 w 147951"/>
                  <a:gd name="connsiteY0" fmla="*/ 57463 h 87470"/>
                  <a:gd name="connsiteX1" fmla="*/ 0 w 147951"/>
                  <a:gd name="connsiteY1" fmla="*/ 0 h 87470"/>
                  <a:gd name="connsiteX2" fmla="*/ 147709 w 147951"/>
                  <a:gd name="connsiteY2" fmla="*/ 87464 h 8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951" h="87470">
                    <a:moveTo>
                      <a:pt x="147951" y="57463"/>
                    </a:moveTo>
                    <a:cubicBezTo>
                      <a:pt x="94154" y="52841"/>
                      <a:pt x="42813" y="32905"/>
                      <a:pt x="0" y="0"/>
                    </a:cubicBezTo>
                    <a:cubicBezTo>
                      <a:pt x="0" y="0"/>
                      <a:pt x="30485" y="88311"/>
                      <a:pt x="147709" y="87464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6FD5F0E-A083-4894-BD84-987B24C80F89}"/>
                  </a:ext>
                </a:extLst>
              </p:cNvPr>
              <p:cNvSpPr/>
              <p:nvPr/>
            </p:nvSpPr>
            <p:spPr>
              <a:xfrm>
                <a:off x="9356220" y="1561405"/>
                <a:ext cx="33292" cy="31973"/>
              </a:xfrm>
              <a:custGeom>
                <a:avLst/>
                <a:gdLst>
                  <a:gd name="connsiteX0" fmla="*/ 33280 w 33292"/>
                  <a:gd name="connsiteY0" fmla="*/ 16471 h 31973"/>
                  <a:gd name="connsiteX1" fmla="*/ 15860 w 33292"/>
                  <a:gd name="connsiteY1" fmla="*/ 31955 h 31973"/>
                  <a:gd name="connsiteX2" fmla="*/ 0 w 33292"/>
                  <a:gd name="connsiteY2" fmla="*/ 15873 h 31973"/>
                  <a:gd name="connsiteX3" fmla="*/ 12 w 33292"/>
                  <a:gd name="connsiteY3" fmla="*/ 15503 h 31973"/>
                  <a:gd name="connsiteX4" fmla="*/ 17433 w 33292"/>
                  <a:gd name="connsiteY4" fmla="*/ 18 h 31973"/>
                  <a:gd name="connsiteX5" fmla="*/ 33292 w 33292"/>
                  <a:gd name="connsiteY5" fmla="*/ 15854 h 31973"/>
                  <a:gd name="connsiteX6" fmla="*/ 33280 w 33292"/>
                  <a:gd name="connsiteY6" fmla="*/ 16471 h 31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92" h="31973">
                    <a:moveTo>
                      <a:pt x="33280" y="16471"/>
                    </a:moveTo>
                    <a:cubicBezTo>
                      <a:pt x="32639" y="25502"/>
                      <a:pt x="24909" y="32373"/>
                      <a:pt x="15860" y="31955"/>
                    </a:cubicBezTo>
                    <a:cubicBezTo>
                      <a:pt x="7041" y="31892"/>
                      <a:pt x="-60" y="24692"/>
                      <a:pt x="0" y="15873"/>
                    </a:cubicBezTo>
                    <a:cubicBezTo>
                      <a:pt x="0" y="15750"/>
                      <a:pt x="12" y="15626"/>
                      <a:pt x="12" y="15503"/>
                    </a:cubicBezTo>
                    <a:cubicBezTo>
                      <a:pt x="653" y="6471"/>
                      <a:pt x="8384" y="-399"/>
                      <a:pt x="17433" y="18"/>
                    </a:cubicBezTo>
                    <a:cubicBezTo>
                      <a:pt x="26179" y="12"/>
                      <a:pt x="33280" y="7102"/>
                      <a:pt x="33292" y="15854"/>
                    </a:cubicBezTo>
                    <a:cubicBezTo>
                      <a:pt x="33292" y="16059"/>
                      <a:pt x="33292" y="16265"/>
                      <a:pt x="33280" y="164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65F053E-D21B-4C8E-B3CC-A2DF55079633}"/>
                  </a:ext>
                </a:extLst>
              </p:cNvPr>
              <p:cNvSpPr/>
              <p:nvPr/>
            </p:nvSpPr>
            <p:spPr>
              <a:xfrm>
                <a:off x="9328316" y="1529665"/>
                <a:ext cx="66194" cy="20626"/>
              </a:xfrm>
              <a:custGeom>
                <a:avLst/>
                <a:gdLst>
                  <a:gd name="connsiteX0" fmla="*/ 65902 w 66194"/>
                  <a:gd name="connsiteY0" fmla="*/ 20387 h 20626"/>
                  <a:gd name="connsiteX1" fmla="*/ 33965 w 66194"/>
                  <a:gd name="connsiteY1" fmla="*/ 10467 h 20626"/>
                  <a:gd name="connsiteX2" fmla="*/ 455 w 66194"/>
                  <a:gd name="connsiteY2" fmla="*/ 14580 h 20626"/>
                  <a:gd name="connsiteX3" fmla="*/ 8076 w 66194"/>
                  <a:gd name="connsiteY3" fmla="*/ 6112 h 20626"/>
                  <a:gd name="connsiteX4" fmla="*/ 35053 w 66194"/>
                  <a:gd name="connsiteY4" fmla="*/ 184 h 20626"/>
                  <a:gd name="connsiteX5" fmla="*/ 60337 w 66194"/>
                  <a:gd name="connsiteY5" fmla="*/ 10709 h 20626"/>
                  <a:gd name="connsiteX6" fmla="*/ 65902 w 66194"/>
                  <a:gd name="connsiteY6" fmla="*/ 20387 h 2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94" h="20626">
                    <a:moveTo>
                      <a:pt x="65902" y="20387"/>
                    </a:moveTo>
                    <a:cubicBezTo>
                      <a:pt x="63724" y="22323"/>
                      <a:pt x="51869" y="11919"/>
                      <a:pt x="33965" y="10467"/>
                    </a:cubicBezTo>
                    <a:cubicBezTo>
                      <a:pt x="16061" y="9016"/>
                      <a:pt x="2148" y="17000"/>
                      <a:pt x="455" y="14580"/>
                    </a:cubicBezTo>
                    <a:cubicBezTo>
                      <a:pt x="-1239" y="12161"/>
                      <a:pt x="1907" y="9862"/>
                      <a:pt x="8076" y="6112"/>
                    </a:cubicBezTo>
                    <a:cubicBezTo>
                      <a:pt x="16242" y="1410"/>
                      <a:pt x="25666" y="-660"/>
                      <a:pt x="35053" y="184"/>
                    </a:cubicBezTo>
                    <a:cubicBezTo>
                      <a:pt x="44393" y="899"/>
                      <a:pt x="53248" y="4588"/>
                      <a:pt x="60337" y="10709"/>
                    </a:cubicBezTo>
                    <a:cubicBezTo>
                      <a:pt x="65539" y="15427"/>
                      <a:pt x="66870" y="19419"/>
                      <a:pt x="65902" y="203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AB8C0B2-D70F-4A04-8074-9FE18F9FC9EA}"/>
                  </a:ext>
                </a:extLst>
              </p:cNvPr>
              <p:cNvSpPr/>
              <p:nvPr/>
            </p:nvSpPr>
            <p:spPr>
              <a:xfrm>
                <a:off x="9187231" y="1552942"/>
                <a:ext cx="33401" cy="31968"/>
              </a:xfrm>
              <a:custGeom>
                <a:avLst/>
                <a:gdLst>
                  <a:gd name="connsiteX0" fmla="*/ 33390 w 33401"/>
                  <a:gd name="connsiteY0" fmla="*/ 16466 h 31968"/>
                  <a:gd name="connsiteX1" fmla="*/ 15969 w 33401"/>
                  <a:gd name="connsiteY1" fmla="*/ 31950 h 31968"/>
                  <a:gd name="connsiteX2" fmla="*/ 1 w 33401"/>
                  <a:gd name="connsiteY2" fmla="*/ 15744 h 31968"/>
                  <a:gd name="connsiteX3" fmla="*/ 1 w 33401"/>
                  <a:gd name="connsiteY3" fmla="*/ 15498 h 31968"/>
                  <a:gd name="connsiteX4" fmla="*/ 17421 w 33401"/>
                  <a:gd name="connsiteY4" fmla="*/ 13 h 31968"/>
                  <a:gd name="connsiteX5" fmla="*/ 33402 w 33401"/>
                  <a:gd name="connsiteY5" fmla="*/ 15974 h 31968"/>
                  <a:gd name="connsiteX6" fmla="*/ 33390 w 33401"/>
                  <a:gd name="connsiteY6" fmla="*/ 16466 h 31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01" h="31968">
                    <a:moveTo>
                      <a:pt x="33390" y="16466"/>
                    </a:moveTo>
                    <a:cubicBezTo>
                      <a:pt x="32748" y="25497"/>
                      <a:pt x="25018" y="32368"/>
                      <a:pt x="15969" y="31950"/>
                    </a:cubicBezTo>
                    <a:cubicBezTo>
                      <a:pt x="7078" y="31886"/>
                      <a:pt x="-72" y="24630"/>
                      <a:pt x="1" y="15744"/>
                    </a:cubicBezTo>
                    <a:cubicBezTo>
                      <a:pt x="1" y="15662"/>
                      <a:pt x="1" y="15580"/>
                      <a:pt x="1" y="15498"/>
                    </a:cubicBezTo>
                    <a:cubicBezTo>
                      <a:pt x="714" y="6496"/>
                      <a:pt x="8396" y="-339"/>
                      <a:pt x="17421" y="13"/>
                    </a:cubicBezTo>
                    <a:cubicBezTo>
                      <a:pt x="26240" y="9"/>
                      <a:pt x="33390" y="7155"/>
                      <a:pt x="33402" y="15974"/>
                    </a:cubicBezTo>
                    <a:cubicBezTo>
                      <a:pt x="33402" y="16138"/>
                      <a:pt x="33390" y="16302"/>
                      <a:pt x="33390" y="164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340D0D06-E5EE-4F12-B4BA-29CE9A0EE7C0}"/>
                  </a:ext>
                </a:extLst>
              </p:cNvPr>
              <p:cNvSpPr/>
              <p:nvPr/>
            </p:nvSpPr>
            <p:spPr>
              <a:xfrm>
                <a:off x="9151901" y="1518104"/>
                <a:ext cx="66384" cy="20938"/>
              </a:xfrm>
              <a:custGeom>
                <a:avLst/>
                <a:gdLst>
                  <a:gd name="connsiteX0" fmla="*/ 66057 w 66384"/>
                  <a:gd name="connsiteY0" fmla="*/ 20697 h 20938"/>
                  <a:gd name="connsiteX1" fmla="*/ 33999 w 66384"/>
                  <a:gd name="connsiteY1" fmla="*/ 10898 h 20938"/>
                  <a:gd name="connsiteX2" fmla="*/ 489 w 66384"/>
                  <a:gd name="connsiteY2" fmla="*/ 14890 h 20938"/>
                  <a:gd name="connsiteX3" fmla="*/ 8111 w 66384"/>
                  <a:gd name="connsiteY3" fmla="*/ 6422 h 20938"/>
                  <a:gd name="connsiteX4" fmla="*/ 35209 w 66384"/>
                  <a:gd name="connsiteY4" fmla="*/ 132 h 20938"/>
                  <a:gd name="connsiteX5" fmla="*/ 60492 w 66384"/>
                  <a:gd name="connsiteY5" fmla="*/ 10656 h 20938"/>
                  <a:gd name="connsiteX6" fmla="*/ 66057 w 66384"/>
                  <a:gd name="connsiteY6" fmla="*/ 20697 h 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384" h="20938">
                    <a:moveTo>
                      <a:pt x="66057" y="20697"/>
                    </a:moveTo>
                    <a:cubicBezTo>
                      <a:pt x="63759" y="22633"/>
                      <a:pt x="51903" y="12350"/>
                      <a:pt x="33999" y="10898"/>
                    </a:cubicBezTo>
                    <a:cubicBezTo>
                      <a:pt x="16095" y="9447"/>
                      <a:pt x="2304" y="17310"/>
                      <a:pt x="489" y="14890"/>
                    </a:cubicBezTo>
                    <a:cubicBezTo>
                      <a:pt x="-1325" y="12471"/>
                      <a:pt x="2062" y="10172"/>
                      <a:pt x="8111" y="6422"/>
                    </a:cubicBezTo>
                    <a:cubicBezTo>
                      <a:pt x="16288" y="1613"/>
                      <a:pt x="25749" y="-581"/>
                      <a:pt x="35209" y="132"/>
                    </a:cubicBezTo>
                    <a:cubicBezTo>
                      <a:pt x="44536" y="896"/>
                      <a:pt x="53379" y="4579"/>
                      <a:pt x="60492" y="10656"/>
                    </a:cubicBezTo>
                    <a:cubicBezTo>
                      <a:pt x="65573" y="15737"/>
                      <a:pt x="67146" y="19729"/>
                      <a:pt x="66057" y="206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30D2DC91-F758-4B04-8146-1EDA737645B4}"/>
                  </a:ext>
                </a:extLst>
              </p:cNvPr>
              <p:cNvSpPr/>
              <p:nvPr/>
            </p:nvSpPr>
            <p:spPr>
              <a:xfrm>
                <a:off x="9271913" y="1526697"/>
                <a:ext cx="46654" cy="152327"/>
              </a:xfrm>
              <a:custGeom>
                <a:avLst/>
                <a:gdLst>
                  <a:gd name="connsiteX0" fmla="*/ 0 w 46654"/>
                  <a:gd name="connsiteY0" fmla="*/ 150257 h 152327"/>
                  <a:gd name="connsiteX1" fmla="*/ 29518 w 46654"/>
                  <a:gd name="connsiteY1" fmla="*/ 147353 h 152327"/>
                  <a:gd name="connsiteX2" fmla="*/ 39559 w 46654"/>
                  <a:gd name="connsiteY2" fmla="*/ 143724 h 152327"/>
                  <a:gd name="connsiteX3" fmla="*/ 37623 w 46654"/>
                  <a:gd name="connsiteY3" fmla="*/ 129933 h 152327"/>
                  <a:gd name="connsiteX4" fmla="*/ 26977 w 46654"/>
                  <a:gd name="connsiteY4" fmla="*/ 93641 h 152327"/>
                  <a:gd name="connsiteX5" fmla="*/ 4234 w 46654"/>
                  <a:gd name="connsiteY5" fmla="*/ 7 h 152327"/>
                  <a:gd name="connsiteX6" fmla="*/ 34478 w 46654"/>
                  <a:gd name="connsiteY6" fmla="*/ 91584 h 152327"/>
                  <a:gd name="connsiteX7" fmla="*/ 44519 w 46654"/>
                  <a:gd name="connsiteY7" fmla="*/ 127876 h 152327"/>
                  <a:gd name="connsiteX8" fmla="*/ 45486 w 46654"/>
                  <a:gd name="connsiteY8" fmla="*/ 146022 h 152327"/>
                  <a:gd name="connsiteX9" fmla="*/ 37381 w 46654"/>
                  <a:gd name="connsiteY9" fmla="*/ 152071 h 152327"/>
                  <a:gd name="connsiteX10" fmla="*/ 29518 w 46654"/>
                  <a:gd name="connsiteY10" fmla="*/ 152071 h 152327"/>
                  <a:gd name="connsiteX11" fmla="*/ 0 w 46654"/>
                  <a:gd name="connsiteY11" fmla="*/ 150257 h 15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654" h="152327">
                    <a:moveTo>
                      <a:pt x="0" y="150257"/>
                    </a:moveTo>
                    <a:cubicBezTo>
                      <a:pt x="9678" y="148027"/>
                      <a:pt x="19598" y="147052"/>
                      <a:pt x="29518" y="147353"/>
                    </a:cubicBezTo>
                    <a:cubicBezTo>
                      <a:pt x="34115" y="147353"/>
                      <a:pt x="38591" y="147353"/>
                      <a:pt x="39559" y="143724"/>
                    </a:cubicBezTo>
                    <a:cubicBezTo>
                      <a:pt x="40345" y="139037"/>
                      <a:pt x="39668" y="134222"/>
                      <a:pt x="37623" y="129933"/>
                    </a:cubicBezTo>
                    <a:cubicBezTo>
                      <a:pt x="34236" y="117836"/>
                      <a:pt x="30728" y="106464"/>
                      <a:pt x="26977" y="93641"/>
                    </a:cubicBezTo>
                    <a:cubicBezTo>
                      <a:pt x="12339" y="42469"/>
                      <a:pt x="2782" y="612"/>
                      <a:pt x="4234" y="7"/>
                    </a:cubicBezTo>
                    <a:cubicBezTo>
                      <a:pt x="5686" y="-598"/>
                      <a:pt x="19840" y="40412"/>
                      <a:pt x="34478" y="91584"/>
                    </a:cubicBezTo>
                    <a:cubicBezTo>
                      <a:pt x="37986" y="103681"/>
                      <a:pt x="41373" y="115779"/>
                      <a:pt x="44519" y="127876"/>
                    </a:cubicBezTo>
                    <a:cubicBezTo>
                      <a:pt x="46986" y="133619"/>
                      <a:pt x="47325" y="140050"/>
                      <a:pt x="45486" y="146022"/>
                    </a:cubicBezTo>
                    <a:cubicBezTo>
                      <a:pt x="43793" y="149125"/>
                      <a:pt x="40841" y="151336"/>
                      <a:pt x="37381" y="152071"/>
                    </a:cubicBezTo>
                    <a:cubicBezTo>
                      <a:pt x="34768" y="152412"/>
                      <a:pt x="32131" y="152412"/>
                      <a:pt x="29518" y="152071"/>
                    </a:cubicBezTo>
                    <a:cubicBezTo>
                      <a:pt x="19646" y="152637"/>
                      <a:pt x="9739" y="152029"/>
                      <a:pt x="0" y="1502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7339576D-AA41-496B-A14A-CED10AC8D555}"/>
                  </a:ext>
                </a:extLst>
              </p:cNvPr>
              <p:cNvSpPr/>
              <p:nvPr/>
            </p:nvSpPr>
            <p:spPr>
              <a:xfrm>
                <a:off x="9214446" y="1684929"/>
                <a:ext cx="56862" cy="55302"/>
              </a:xfrm>
              <a:custGeom>
                <a:avLst/>
                <a:gdLst>
                  <a:gd name="connsiteX0" fmla="*/ 3754 w 56862"/>
                  <a:gd name="connsiteY0" fmla="*/ 9 h 55302"/>
                  <a:gd name="connsiteX1" fmla="*/ 20570 w 56862"/>
                  <a:gd name="connsiteY1" fmla="*/ 34729 h 55302"/>
                  <a:gd name="connsiteX2" fmla="*/ 56862 w 56862"/>
                  <a:gd name="connsiteY2" fmla="*/ 52149 h 55302"/>
                  <a:gd name="connsiteX3" fmla="*/ 43192 w 56862"/>
                  <a:gd name="connsiteY3" fmla="*/ 55173 h 55302"/>
                  <a:gd name="connsiteX4" fmla="*/ 12827 w 56862"/>
                  <a:gd name="connsiteY4" fmla="*/ 41624 h 55302"/>
                  <a:gd name="connsiteX5" fmla="*/ 4 w 56862"/>
                  <a:gd name="connsiteY5" fmla="*/ 12590 h 55302"/>
                  <a:gd name="connsiteX6" fmla="*/ 3754 w 56862"/>
                  <a:gd name="connsiteY6" fmla="*/ 9 h 5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862" h="55302">
                    <a:moveTo>
                      <a:pt x="3754" y="9"/>
                    </a:moveTo>
                    <a:cubicBezTo>
                      <a:pt x="6658" y="9"/>
                      <a:pt x="5085" y="19607"/>
                      <a:pt x="20570" y="34729"/>
                    </a:cubicBezTo>
                    <a:cubicBezTo>
                      <a:pt x="36054" y="49850"/>
                      <a:pt x="56862" y="49487"/>
                      <a:pt x="56862" y="52149"/>
                    </a:cubicBezTo>
                    <a:cubicBezTo>
                      <a:pt x="56862" y="54810"/>
                      <a:pt x="52023" y="55657"/>
                      <a:pt x="43192" y="55173"/>
                    </a:cubicBezTo>
                    <a:cubicBezTo>
                      <a:pt x="31784" y="54386"/>
                      <a:pt x="21030" y="49585"/>
                      <a:pt x="12827" y="41624"/>
                    </a:cubicBezTo>
                    <a:cubicBezTo>
                      <a:pt x="4940" y="33982"/>
                      <a:pt x="343" y="23567"/>
                      <a:pt x="4" y="12590"/>
                    </a:cubicBezTo>
                    <a:cubicBezTo>
                      <a:pt x="-117" y="4485"/>
                      <a:pt x="2424" y="-233"/>
                      <a:pt x="3754" y="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35425-E036-46A9-8970-9F3A7B49798D}"/>
                  </a:ext>
                </a:extLst>
              </p:cNvPr>
              <p:cNvSpPr/>
              <p:nvPr/>
            </p:nvSpPr>
            <p:spPr>
              <a:xfrm>
                <a:off x="9146016" y="1451912"/>
                <a:ext cx="82503" cy="21208"/>
              </a:xfrm>
              <a:custGeom>
                <a:avLst/>
                <a:gdLst>
                  <a:gd name="connsiteX0" fmla="*/ 82346 w 82503"/>
                  <a:gd name="connsiteY0" fmla="*/ 17087 h 21208"/>
                  <a:gd name="connsiteX1" fmla="*/ 41336 w 82503"/>
                  <a:gd name="connsiteY1" fmla="*/ 18780 h 21208"/>
                  <a:gd name="connsiteX2" fmla="*/ 205 w 82503"/>
                  <a:gd name="connsiteY2" fmla="*/ 18780 h 21208"/>
                  <a:gd name="connsiteX3" fmla="*/ 9641 w 82503"/>
                  <a:gd name="connsiteY3" fmla="*/ 8135 h 21208"/>
                  <a:gd name="connsiteX4" fmla="*/ 72306 w 82503"/>
                  <a:gd name="connsiteY4" fmla="*/ 6441 h 21208"/>
                  <a:gd name="connsiteX5" fmla="*/ 82346 w 82503"/>
                  <a:gd name="connsiteY5" fmla="*/ 17087 h 2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503" h="21208">
                    <a:moveTo>
                      <a:pt x="82346" y="17087"/>
                    </a:moveTo>
                    <a:cubicBezTo>
                      <a:pt x="80169" y="21805"/>
                      <a:pt x="62507" y="18054"/>
                      <a:pt x="41336" y="18780"/>
                    </a:cubicBezTo>
                    <a:cubicBezTo>
                      <a:pt x="20166" y="19506"/>
                      <a:pt x="2624" y="23861"/>
                      <a:pt x="205" y="18780"/>
                    </a:cubicBezTo>
                    <a:cubicBezTo>
                      <a:pt x="-884" y="16603"/>
                      <a:pt x="2382" y="12248"/>
                      <a:pt x="9641" y="8135"/>
                    </a:cubicBezTo>
                    <a:cubicBezTo>
                      <a:pt x="29142" y="-2082"/>
                      <a:pt x="52272" y="-2707"/>
                      <a:pt x="72306" y="6441"/>
                    </a:cubicBezTo>
                    <a:cubicBezTo>
                      <a:pt x="79806" y="10675"/>
                      <a:pt x="83314" y="14788"/>
                      <a:pt x="82346" y="170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563EA21-6B3D-481C-B3F6-5987BECE42A8}"/>
                  </a:ext>
                </a:extLst>
              </p:cNvPr>
              <p:cNvSpPr/>
              <p:nvPr/>
            </p:nvSpPr>
            <p:spPr>
              <a:xfrm>
                <a:off x="9331250" y="1476411"/>
                <a:ext cx="61290" cy="22591"/>
              </a:xfrm>
              <a:custGeom>
                <a:avLst/>
                <a:gdLst>
                  <a:gd name="connsiteX0" fmla="*/ 60670 w 61290"/>
                  <a:gd name="connsiteY0" fmla="*/ 21259 h 22591"/>
                  <a:gd name="connsiteX1" fmla="*/ 30426 w 61290"/>
                  <a:gd name="connsiteY1" fmla="*/ 18355 h 22591"/>
                  <a:gd name="connsiteX2" fmla="*/ 304 w 61290"/>
                  <a:gd name="connsiteY2" fmla="*/ 14363 h 22591"/>
                  <a:gd name="connsiteX3" fmla="*/ 7320 w 61290"/>
                  <a:gd name="connsiteY3" fmla="*/ 4806 h 22591"/>
                  <a:gd name="connsiteX4" fmla="*/ 55710 w 61290"/>
                  <a:gd name="connsiteY4" fmla="*/ 10371 h 22591"/>
                  <a:gd name="connsiteX5" fmla="*/ 60670 w 61290"/>
                  <a:gd name="connsiteY5" fmla="*/ 21259 h 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290" h="22591">
                    <a:moveTo>
                      <a:pt x="60670" y="21259"/>
                    </a:moveTo>
                    <a:cubicBezTo>
                      <a:pt x="57161" y="25009"/>
                      <a:pt x="45185" y="19807"/>
                      <a:pt x="30426" y="18355"/>
                    </a:cubicBezTo>
                    <a:cubicBezTo>
                      <a:pt x="15667" y="16904"/>
                      <a:pt x="2844" y="18355"/>
                      <a:pt x="304" y="14363"/>
                    </a:cubicBezTo>
                    <a:cubicBezTo>
                      <a:pt x="-906" y="12186"/>
                      <a:pt x="1513" y="8193"/>
                      <a:pt x="7320" y="4806"/>
                    </a:cubicBezTo>
                    <a:cubicBezTo>
                      <a:pt x="23095" y="-3241"/>
                      <a:pt x="42173" y="-1048"/>
                      <a:pt x="55710" y="10371"/>
                    </a:cubicBezTo>
                    <a:cubicBezTo>
                      <a:pt x="60912" y="14968"/>
                      <a:pt x="62242" y="19323"/>
                      <a:pt x="60670" y="212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A8C0B49-FADD-4AB0-9540-960EBC828C16}"/>
                  </a:ext>
                </a:extLst>
              </p:cNvPr>
              <p:cNvSpPr/>
              <p:nvPr/>
            </p:nvSpPr>
            <p:spPr>
              <a:xfrm>
                <a:off x="8973360" y="1299284"/>
                <a:ext cx="154956" cy="302363"/>
              </a:xfrm>
              <a:custGeom>
                <a:avLst/>
                <a:gdLst>
                  <a:gd name="connsiteX0" fmla="*/ 154956 w 154956"/>
                  <a:gd name="connsiteY0" fmla="*/ 77049 h 302363"/>
                  <a:gd name="connsiteX1" fmla="*/ 154230 w 154956"/>
                  <a:gd name="connsiteY1" fmla="*/ 77049 h 302363"/>
                  <a:gd name="connsiteX2" fmla="*/ 115277 w 154956"/>
                  <a:gd name="connsiteY2" fmla="*/ 134269 h 302363"/>
                  <a:gd name="connsiteX3" fmla="*/ 115277 w 154956"/>
                  <a:gd name="connsiteY3" fmla="*/ 136689 h 302363"/>
                  <a:gd name="connsiteX4" fmla="*/ 98340 w 154956"/>
                  <a:gd name="connsiteY4" fmla="*/ 236130 h 302363"/>
                  <a:gd name="connsiteX5" fmla="*/ 59266 w 154956"/>
                  <a:gd name="connsiteY5" fmla="*/ 301335 h 302363"/>
                  <a:gd name="connsiteX6" fmla="*/ 13537 w 154956"/>
                  <a:gd name="connsiteY6" fmla="*/ 282826 h 302363"/>
                  <a:gd name="connsiteX7" fmla="*/ 10513 w 154956"/>
                  <a:gd name="connsiteY7" fmla="*/ 267341 h 302363"/>
                  <a:gd name="connsiteX8" fmla="*/ 1803 w 154956"/>
                  <a:gd name="connsiteY8" fmla="*/ 71363 h 302363"/>
                  <a:gd name="connsiteX9" fmla="*/ 35918 w 154956"/>
                  <a:gd name="connsiteY9" fmla="*/ 16199 h 302363"/>
                  <a:gd name="connsiteX10" fmla="*/ 96405 w 154956"/>
                  <a:gd name="connsiteY10" fmla="*/ 4101 h 302363"/>
                  <a:gd name="connsiteX11" fmla="*/ 151327 w 154956"/>
                  <a:gd name="connsiteY11" fmla="*/ 70395 h 30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956" h="302363">
                    <a:moveTo>
                      <a:pt x="154956" y="77049"/>
                    </a:moveTo>
                    <a:lnTo>
                      <a:pt x="154230" y="77049"/>
                    </a:lnTo>
                    <a:cubicBezTo>
                      <a:pt x="134282" y="90319"/>
                      <a:pt x="120309" y="110850"/>
                      <a:pt x="115277" y="134269"/>
                    </a:cubicBezTo>
                    <a:lnTo>
                      <a:pt x="115277" y="136689"/>
                    </a:lnTo>
                    <a:cubicBezTo>
                      <a:pt x="107897" y="169473"/>
                      <a:pt x="105962" y="203346"/>
                      <a:pt x="98340" y="236130"/>
                    </a:cubicBezTo>
                    <a:cubicBezTo>
                      <a:pt x="90719" y="268914"/>
                      <a:pt x="92171" y="293955"/>
                      <a:pt x="59266" y="301335"/>
                    </a:cubicBezTo>
                    <a:cubicBezTo>
                      <a:pt x="41664" y="305225"/>
                      <a:pt x="23482" y="297866"/>
                      <a:pt x="13537" y="282826"/>
                    </a:cubicBezTo>
                    <a:cubicBezTo>
                      <a:pt x="11154" y="278030"/>
                      <a:pt x="10114" y="272681"/>
                      <a:pt x="10513" y="267341"/>
                    </a:cubicBezTo>
                    <a:cubicBezTo>
                      <a:pt x="10513" y="186530"/>
                      <a:pt x="-5214" y="155198"/>
                      <a:pt x="1803" y="71363"/>
                    </a:cubicBezTo>
                    <a:cubicBezTo>
                      <a:pt x="3642" y="48559"/>
                      <a:pt x="16332" y="28031"/>
                      <a:pt x="35918" y="16199"/>
                    </a:cubicBezTo>
                    <a:cubicBezTo>
                      <a:pt x="54548" y="5069"/>
                      <a:pt x="77049" y="-6303"/>
                      <a:pt x="96405" y="4101"/>
                    </a:cubicBezTo>
                    <a:cubicBezTo>
                      <a:pt x="115761" y="14505"/>
                      <a:pt x="137536" y="53580"/>
                      <a:pt x="151327" y="70395"/>
                    </a:cubicBezTo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ECBF828-8680-4901-9024-7627235AA686}"/>
                  </a:ext>
                </a:extLst>
              </p:cNvPr>
              <p:cNvSpPr/>
              <p:nvPr/>
            </p:nvSpPr>
            <p:spPr>
              <a:xfrm>
                <a:off x="8943801" y="1543543"/>
                <a:ext cx="82292" cy="122877"/>
              </a:xfrm>
              <a:custGeom>
                <a:avLst/>
                <a:gdLst>
                  <a:gd name="connsiteX0" fmla="*/ 82293 w 82292"/>
                  <a:gd name="connsiteY0" fmla="*/ 6025 h 122877"/>
                  <a:gd name="connsiteX1" fmla="*/ 151 w 82292"/>
                  <a:gd name="connsiteY1" fmla="*/ 55624 h 122877"/>
                  <a:gd name="connsiteX2" fmla="*/ 77454 w 82292"/>
                  <a:gd name="connsiteY2" fmla="*/ 120829 h 122877"/>
                  <a:gd name="connsiteX3" fmla="*/ 82293 w 82292"/>
                  <a:gd name="connsiteY3" fmla="*/ 6025 h 12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292" h="122877">
                    <a:moveTo>
                      <a:pt x="82293" y="6025"/>
                    </a:moveTo>
                    <a:cubicBezTo>
                      <a:pt x="80478" y="5057"/>
                      <a:pt x="4264" y="-24219"/>
                      <a:pt x="151" y="55624"/>
                    </a:cubicBezTo>
                    <a:cubicBezTo>
                      <a:pt x="-3962" y="135467"/>
                      <a:pt x="77212" y="123128"/>
                      <a:pt x="77454" y="120829"/>
                    </a:cubicBezTo>
                    <a:cubicBezTo>
                      <a:pt x="77696" y="118531"/>
                      <a:pt x="82293" y="6025"/>
                      <a:pt x="82293" y="6025"/>
                    </a:cubicBezTo>
                    <a:close/>
                  </a:path>
                </a:pathLst>
              </a:custGeom>
              <a:solidFill>
                <a:srgbClr val="FFBE9D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619C356-2A2C-489B-8384-F9E3693E4E93}"/>
                  </a:ext>
                </a:extLst>
              </p:cNvPr>
              <p:cNvSpPr/>
              <p:nvPr/>
            </p:nvSpPr>
            <p:spPr>
              <a:xfrm>
                <a:off x="8963952" y="1569119"/>
                <a:ext cx="34493" cy="70522"/>
              </a:xfrm>
              <a:custGeom>
                <a:avLst/>
                <a:gdLst>
                  <a:gd name="connsiteX0" fmla="*/ 34438 w 34493"/>
                  <a:gd name="connsiteY0" fmla="*/ 63679 h 70522"/>
                  <a:gd name="connsiteX1" fmla="*/ 30567 w 34493"/>
                  <a:gd name="connsiteY1" fmla="*/ 65614 h 70522"/>
                  <a:gd name="connsiteX2" fmla="*/ 20164 w 34493"/>
                  <a:gd name="connsiteY2" fmla="*/ 65614 h 70522"/>
                  <a:gd name="connsiteX3" fmla="*/ 5768 w 34493"/>
                  <a:gd name="connsiteY3" fmla="*/ 33798 h 70522"/>
                  <a:gd name="connsiteX4" fmla="*/ 10728 w 34493"/>
                  <a:gd name="connsiteY4" fmla="*/ 14079 h 70522"/>
                  <a:gd name="connsiteX5" fmla="*/ 21736 w 34493"/>
                  <a:gd name="connsiteY5" fmla="*/ 3917 h 70522"/>
                  <a:gd name="connsiteX6" fmla="*/ 29720 w 34493"/>
                  <a:gd name="connsiteY6" fmla="*/ 8151 h 70522"/>
                  <a:gd name="connsiteX7" fmla="*/ 30446 w 34493"/>
                  <a:gd name="connsiteY7" fmla="*/ 12144 h 70522"/>
                  <a:gd name="connsiteX8" fmla="*/ 31777 w 34493"/>
                  <a:gd name="connsiteY8" fmla="*/ 7667 h 70522"/>
                  <a:gd name="connsiteX9" fmla="*/ 28874 w 34493"/>
                  <a:gd name="connsiteY9" fmla="*/ 2466 h 70522"/>
                  <a:gd name="connsiteX10" fmla="*/ 21373 w 34493"/>
                  <a:gd name="connsiteY10" fmla="*/ 46 h 70522"/>
                  <a:gd name="connsiteX11" fmla="*/ 6131 w 34493"/>
                  <a:gd name="connsiteY11" fmla="*/ 12144 h 70522"/>
                  <a:gd name="connsiteX12" fmla="*/ 203 w 34493"/>
                  <a:gd name="connsiteY12" fmla="*/ 34161 h 70522"/>
                  <a:gd name="connsiteX13" fmla="*/ 18712 w 34493"/>
                  <a:gd name="connsiteY13" fmla="*/ 69727 h 70522"/>
                  <a:gd name="connsiteX14" fmla="*/ 31535 w 34493"/>
                  <a:gd name="connsiteY14" fmla="*/ 68276 h 70522"/>
                  <a:gd name="connsiteX15" fmla="*/ 34438 w 34493"/>
                  <a:gd name="connsiteY15" fmla="*/ 63679 h 70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4493" h="70522">
                    <a:moveTo>
                      <a:pt x="34438" y="63679"/>
                    </a:moveTo>
                    <a:cubicBezTo>
                      <a:pt x="34438" y="63679"/>
                      <a:pt x="32987" y="64646"/>
                      <a:pt x="30567" y="65614"/>
                    </a:cubicBezTo>
                    <a:cubicBezTo>
                      <a:pt x="27240" y="66998"/>
                      <a:pt x="23490" y="66998"/>
                      <a:pt x="20164" y="65614"/>
                    </a:cubicBezTo>
                    <a:cubicBezTo>
                      <a:pt x="9929" y="58420"/>
                      <a:pt x="4413" y="46233"/>
                      <a:pt x="5768" y="33798"/>
                    </a:cubicBezTo>
                    <a:cubicBezTo>
                      <a:pt x="5889" y="26931"/>
                      <a:pt x="7582" y="20185"/>
                      <a:pt x="10728" y="14079"/>
                    </a:cubicBezTo>
                    <a:cubicBezTo>
                      <a:pt x="12506" y="9085"/>
                      <a:pt x="16619" y="5285"/>
                      <a:pt x="21736" y="3917"/>
                    </a:cubicBezTo>
                    <a:cubicBezTo>
                      <a:pt x="25063" y="3250"/>
                      <a:pt x="28402" y="5021"/>
                      <a:pt x="29720" y="8151"/>
                    </a:cubicBezTo>
                    <a:cubicBezTo>
                      <a:pt x="30688" y="10450"/>
                      <a:pt x="29720" y="12023"/>
                      <a:pt x="30446" y="12144"/>
                    </a:cubicBezTo>
                    <a:cubicBezTo>
                      <a:pt x="31172" y="12265"/>
                      <a:pt x="32261" y="10934"/>
                      <a:pt x="31777" y="7667"/>
                    </a:cubicBezTo>
                    <a:cubicBezTo>
                      <a:pt x="31475" y="5639"/>
                      <a:pt x="30434" y="3790"/>
                      <a:pt x="28874" y="2466"/>
                    </a:cubicBezTo>
                    <a:cubicBezTo>
                      <a:pt x="26817" y="658"/>
                      <a:pt x="24095" y="-218"/>
                      <a:pt x="21373" y="46"/>
                    </a:cubicBezTo>
                    <a:cubicBezTo>
                      <a:pt x="14502" y="1070"/>
                      <a:pt x="8683" y="5680"/>
                      <a:pt x="6131" y="12144"/>
                    </a:cubicBezTo>
                    <a:cubicBezTo>
                      <a:pt x="2429" y="18906"/>
                      <a:pt x="396" y="26455"/>
                      <a:pt x="203" y="34161"/>
                    </a:cubicBezTo>
                    <a:cubicBezTo>
                      <a:pt x="-1334" y="48657"/>
                      <a:pt x="5961" y="62665"/>
                      <a:pt x="18712" y="69727"/>
                    </a:cubicBezTo>
                    <a:cubicBezTo>
                      <a:pt x="22994" y="71166"/>
                      <a:pt x="27688" y="70635"/>
                      <a:pt x="31535" y="68276"/>
                    </a:cubicBezTo>
                    <a:cubicBezTo>
                      <a:pt x="34196" y="65614"/>
                      <a:pt x="34680" y="63920"/>
                      <a:pt x="34438" y="63679"/>
                    </a:cubicBezTo>
                    <a:close/>
                  </a:path>
                </a:pathLst>
              </a:custGeom>
              <a:solidFill>
                <a:srgbClr val="EB996E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539DA722-FDE2-48BF-B089-4C6E0F97CC28}"/>
                  </a:ext>
                </a:extLst>
              </p:cNvPr>
              <p:cNvSpPr/>
              <p:nvPr/>
            </p:nvSpPr>
            <p:spPr>
              <a:xfrm>
                <a:off x="9059698" y="1229465"/>
                <a:ext cx="463442" cy="241059"/>
              </a:xfrm>
              <a:custGeom>
                <a:avLst/>
                <a:gdLst>
                  <a:gd name="connsiteX0" fmla="*/ 5471 w 463442"/>
                  <a:gd name="connsiteY0" fmla="*/ 86018 h 241059"/>
                  <a:gd name="connsiteX1" fmla="*/ 86281 w 463442"/>
                  <a:gd name="connsiteY1" fmla="*/ 2062 h 241059"/>
                  <a:gd name="connsiteX2" fmla="*/ 214998 w 463442"/>
                  <a:gd name="connsiteY2" fmla="*/ 32668 h 241059"/>
                  <a:gd name="connsiteX3" fmla="*/ 288671 w 463442"/>
                  <a:gd name="connsiteY3" fmla="*/ 56863 h 241059"/>
                  <a:gd name="connsiteX4" fmla="*/ 340206 w 463442"/>
                  <a:gd name="connsiteY4" fmla="*/ 48274 h 241059"/>
                  <a:gd name="connsiteX5" fmla="*/ 392104 w 463442"/>
                  <a:gd name="connsiteY5" fmla="*/ 42346 h 241059"/>
                  <a:gd name="connsiteX6" fmla="*/ 432268 w 463442"/>
                  <a:gd name="connsiteY6" fmla="*/ 72953 h 241059"/>
                  <a:gd name="connsiteX7" fmla="*/ 412742 w 463442"/>
                  <a:gd name="connsiteY7" fmla="*/ 110815 h 241059"/>
                  <a:gd name="connsiteX8" fmla="*/ 408073 w 463442"/>
                  <a:gd name="connsiteY8" fmla="*/ 111906 h 241059"/>
                  <a:gd name="connsiteX9" fmla="*/ 460007 w 463442"/>
                  <a:gd name="connsiteY9" fmla="*/ 131753 h 241059"/>
                  <a:gd name="connsiteX10" fmla="*/ 440167 w 463442"/>
                  <a:gd name="connsiteY10" fmla="*/ 183693 h 241059"/>
                  <a:gd name="connsiteX11" fmla="*/ 412428 w 463442"/>
                  <a:gd name="connsiteY11" fmla="*/ 185338 h 241059"/>
                  <a:gd name="connsiteX12" fmla="*/ 438074 w 463442"/>
                  <a:gd name="connsiteY12" fmla="*/ 207234 h 241059"/>
                  <a:gd name="connsiteX13" fmla="*/ 408436 w 463442"/>
                  <a:gd name="connsiteY13" fmla="*/ 235179 h 241059"/>
                  <a:gd name="connsiteX14" fmla="*/ 302220 w 463442"/>
                  <a:gd name="connsiteY14" fmla="*/ 224775 h 241059"/>
                  <a:gd name="connsiteX15" fmla="*/ 205441 w 463442"/>
                  <a:gd name="connsiteY15" fmla="*/ 174450 h 241059"/>
                  <a:gd name="connsiteX16" fmla="*/ 81926 w 463442"/>
                  <a:gd name="connsiteY16" fmla="*/ 141424 h 241059"/>
                  <a:gd name="connsiteX17" fmla="*/ 22286 w 463442"/>
                  <a:gd name="connsiteY17" fmla="*/ 169127 h 241059"/>
                  <a:gd name="connsiteX18" fmla="*/ 148 w 463442"/>
                  <a:gd name="connsiteY18" fmla="*/ 131504 h 241059"/>
                  <a:gd name="connsiteX19" fmla="*/ 5471 w 463442"/>
                  <a:gd name="connsiteY19" fmla="*/ 86260 h 24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3442" h="241059">
                    <a:moveTo>
                      <a:pt x="5471" y="86018"/>
                    </a:moveTo>
                    <a:cubicBezTo>
                      <a:pt x="-11587" y="52508"/>
                      <a:pt x="45997" y="11256"/>
                      <a:pt x="86281" y="2062"/>
                    </a:cubicBezTo>
                    <a:cubicBezTo>
                      <a:pt x="126566" y="-7132"/>
                      <a:pt x="176891" y="16458"/>
                      <a:pt x="214998" y="32668"/>
                    </a:cubicBezTo>
                    <a:cubicBezTo>
                      <a:pt x="239193" y="42830"/>
                      <a:pt x="262662" y="56863"/>
                      <a:pt x="288671" y="56863"/>
                    </a:cubicBezTo>
                    <a:cubicBezTo>
                      <a:pt x="306176" y="56546"/>
                      <a:pt x="323548" y="53651"/>
                      <a:pt x="340206" y="48274"/>
                    </a:cubicBezTo>
                    <a:cubicBezTo>
                      <a:pt x="356937" y="42835"/>
                      <a:pt x="374587" y="40818"/>
                      <a:pt x="392104" y="42346"/>
                    </a:cubicBezTo>
                    <a:cubicBezTo>
                      <a:pt x="410178" y="44201"/>
                      <a:pt x="425686" y="56020"/>
                      <a:pt x="432268" y="72953"/>
                    </a:cubicBezTo>
                    <a:cubicBezTo>
                      <a:pt x="437336" y="88799"/>
                      <a:pt x="428590" y="105751"/>
                      <a:pt x="412742" y="110815"/>
                    </a:cubicBezTo>
                    <a:cubicBezTo>
                      <a:pt x="411218" y="111303"/>
                      <a:pt x="409658" y="111667"/>
                      <a:pt x="408073" y="111906"/>
                    </a:cubicBezTo>
                    <a:cubicBezTo>
                      <a:pt x="427900" y="103044"/>
                      <a:pt x="451152" y="111931"/>
                      <a:pt x="460007" y="131753"/>
                    </a:cubicBezTo>
                    <a:cubicBezTo>
                      <a:pt x="468874" y="151576"/>
                      <a:pt x="459983" y="174831"/>
                      <a:pt x="440167" y="183693"/>
                    </a:cubicBezTo>
                    <a:cubicBezTo>
                      <a:pt x="431433" y="187599"/>
                      <a:pt x="421561" y="188183"/>
                      <a:pt x="412428" y="185338"/>
                    </a:cubicBezTo>
                    <a:cubicBezTo>
                      <a:pt x="424525" y="177595"/>
                      <a:pt x="440736" y="193201"/>
                      <a:pt x="438074" y="207234"/>
                    </a:cubicBezTo>
                    <a:cubicBezTo>
                      <a:pt x="433804" y="221117"/>
                      <a:pt x="422541" y="231731"/>
                      <a:pt x="408436" y="235179"/>
                    </a:cubicBezTo>
                    <a:cubicBezTo>
                      <a:pt x="373958" y="247277"/>
                      <a:pt x="335851" y="239171"/>
                      <a:pt x="302220" y="224775"/>
                    </a:cubicBezTo>
                    <a:cubicBezTo>
                      <a:pt x="268589" y="210379"/>
                      <a:pt x="238346" y="189693"/>
                      <a:pt x="205441" y="174450"/>
                    </a:cubicBezTo>
                    <a:cubicBezTo>
                      <a:pt x="172536" y="159207"/>
                      <a:pt x="117130" y="132109"/>
                      <a:pt x="81926" y="141424"/>
                    </a:cubicBezTo>
                    <a:cubicBezTo>
                      <a:pt x="55917" y="148199"/>
                      <a:pt x="35956" y="177112"/>
                      <a:pt x="22286" y="169127"/>
                    </a:cubicBezTo>
                    <a:cubicBezTo>
                      <a:pt x="9342" y="160816"/>
                      <a:pt x="1127" y="146851"/>
                      <a:pt x="148" y="131504"/>
                    </a:cubicBezTo>
                    <a:cubicBezTo>
                      <a:pt x="-554" y="116234"/>
                      <a:pt x="1249" y="100951"/>
                      <a:pt x="5471" y="86260"/>
                    </a:cubicBezTo>
                  </a:path>
                </a:pathLst>
              </a:custGeom>
              <a:solidFill>
                <a:srgbClr val="263238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21DCB52-6BF3-4671-B985-B4CB8D944743}"/>
                  </a:ext>
                </a:extLst>
              </p:cNvPr>
              <p:cNvSpPr/>
              <p:nvPr/>
            </p:nvSpPr>
            <p:spPr>
              <a:xfrm>
                <a:off x="9082588" y="1251598"/>
                <a:ext cx="395262" cy="136440"/>
              </a:xfrm>
              <a:custGeom>
                <a:avLst/>
                <a:gdLst>
                  <a:gd name="connsiteX0" fmla="*/ 395223 w 395262"/>
                  <a:gd name="connsiteY0" fmla="*/ 88442 h 136440"/>
                  <a:gd name="connsiteX1" fmla="*/ 381311 w 395262"/>
                  <a:gd name="connsiteY1" fmla="*/ 102475 h 136440"/>
                  <a:gd name="connsiteX2" fmla="*/ 334615 w 395262"/>
                  <a:gd name="connsiteY2" fmla="*/ 127396 h 136440"/>
                  <a:gd name="connsiteX3" fmla="*/ 258885 w 395262"/>
                  <a:gd name="connsiteY3" fmla="*/ 117960 h 136440"/>
                  <a:gd name="connsiteX4" fmla="*/ 186905 w 395262"/>
                  <a:gd name="connsiteY4" fmla="*/ 52271 h 136440"/>
                  <a:gd name="connsiteX5" fmla="*/ 100893 w 395262"/>
                  <a:gd name="connsiteY5" fmla="*/ 1946 h 136440"/>
                  <a:gd name="connsiteX6" fmla="*/ 22259 w 395262"/>
                  <a:gd name="connsiteY6" fmla="*/ 22027 h 136440"/>
                  <a:gd name="connsiteX7" fmla="*/ 0 w 395262"/>
                  <a:gd name="connsiteY7" fmla="*/ 71990 h 136440"/>
                  <a:gd name="connsiteX8" fmla="*/ 2178 w 395262"/>
                  <a:gd name="connsiteY8" fmla="*/ 86870 h 136440"/>
                  <a:gd name="connsiteX9" fmla="*/ 4355 w 395262"/>
                  <a:gd name="connsiteY9" fmla="*/ 91709 h 136440"/>
                  <a:gd name="connsiteX10" fmla="*/ 3025 w 395262"/>
                  <a:gd name="connsiteY10" fmla="*/ 72111 h 136440"/>
                  <a:gd name="connsiteX11" fmla="*/ 26010 w 395262"/>
                  <a:gd name="connsiteY11" fmla="*/ 26141 h 136440"/>
                  <a:gd name="connsiteX12" fmla="*/ 99320 w 395262"/>
                  <a:gd name="connsiteY12" fmla="*/ 9083 h 136440"/>
                  <a:gd name="connsiteX13" fmla="*/ 181099 w 395262"/>
                  <a:gd name="connsiteY13" fmla="*/ 57473 h 136440"/>
                  <a:gd name="connsiteX14" fmla="*/ 255135 w 395262"/>
                  <a:gd name="connsiteY14" fmla="*/ 123888 h 136440"/>
                  <a:gd name="connsiteX15" fmla="*/ 383125 w 395262"/>
                  <a:gd name="connsiteY15" fmla="*/ 104290 h 136440"/>
                  <a:gd name="connsiteX16" fmla="*/ 392561 w 395262"/>
                  <a:gd name="connsiteY16" fmla="*/ 92193 h 136440"/>
                  <a:gd name="connsiteX17" fmla="*/ 395223 w 395262"/>
                  <a:gd name="connsiteY17" fmla="*/ 88442 h 13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5262" h="136440">
                    <a:moveTo>
                      <a:pt x="395223" y="88442"/>
                    </a:moveTo>
                    <a:cubicBezTo>
                      <a:pt x="394618" y="88442"/>
                      <a:pt x="390626" y="93886"/>
                      <a:pt x="381311" y="102475"/>
                    </a:cubicBezTo>
                    <a:cubicBezTo>
                      <a:pt x="368016" y="114472"/>
                      <a:pt x="351987" y="123029"/>
                      <a:pt x="334615" y="127396"/>
                    </a:cubicBezTo>
                    <a:cubicBezTo>
                      <a:pt x="309113" y="134275"/>
                      <a:pt x="281918" y="130887"/>
                      <a:pt x="258885" y="117960"/>
                    </a:cubicBezTo>
                    <a:cubicBezTo>
                      <a:pt x="232875" y="103685"/>
                      <a:pt x="211705" y="77434"/>
                      <a:pt x="186905" y="52271"/>
                    </a:cubicBezTo>
                    <a:cubicBezTo>
                      <a:pt x="164053" y="27094"/>
                      <a:pt x="134040" y="9530"/>
                      <a:pt x="100893" y="1946"/>
                    </a:cubicBezTo>
                    <a:cubicBezTo>
                      <a:pt x="72984" y="-3879"/>
                      <a:pt x="43950" y="3535"/>
                      <a:pt x="22259" y="22027"/>
                    </a:cubicBezTo>
                    <a:cubicBezTo>
                      <a:pt x="8299" y="34918"/>
                      <a:pt x="242" y="52986"/>
                      <a:pt x="0" y="71990"/>
                    </a:cubicBezTo>
                    <a:cubicBezTo>
                      <a:pt x="-12" y="77030"/>
                      <a:pt x="726" y="82044"/>
                      <a:pt x="2178" y="86870"/>
                    </a:cubicBezTo>
                    <a:cubicBezTo>
                      <a:pt x="2625" y="88592"/>
                      <a:pt x="3363" y="90228"/>
                      <a:pt x="4355" y="91709"/>
                    </a:cubicBezTo>
                    <a:cubicBezTo>
                      <a:pt x="3375" y="85223"/>
                      <a:pt x="2928" y="78669"/>
                      <a:pt x="3025" y="72111"/>
                    </a:cubicBezTo>
                    <a:cubicBezTo>
                      <a:pt x="4404" y="54377"/>
                      <a:pt x="12654" y="37882"/>
                      <a:pt x="26010" y="26141"/>
                    </a:cubicBezTo>
                    <a:cubicBezTo>
                      <a:pt x="46611" y="9677"/>
                      <a:pt x="73564" y="3408"/>
                      <a:pt x="99320" y="9083"/>
                    </a:cubicBezTo>
                    <a:cubicBezTo>
                      <a:pt x="130822" y="16633"/>
                      <a:pt x="159323" y="33496"/>
                      <a:pt x="181099" y="57473"/>
                    </a:cubicBezTo>
                    <a:cubicBezTo>
                      <a:pt x="205293" y="81668"/>
                      <a:pt x="227190" y="108887"/>
                      <a:pt x="255135" y="123888"/>
                    </a:cubicBezTo>
                    <a:cubicBezTo>
                      <a:pt x="297463" y="146191"/>
                      <a:pt x="349398" y="138238"/>
                      <a:pt x="383125" y="104290"/>
                    </a:cubicBezTo>
                    <a:cubicBezTo>
                      <a:pt x="386621" y="100547"/>
                      <a:pt x="389779" y="96499"/>
                      <a:pt x="392561" y="92193"/>
                    </a:cubicBezTo>
                    <a:cubicBezTo>
                      <a:pt x="394618" y="90136"/>
                      <a:pt x="395465" y="88563"/>
                      <a:pt x="395223" y="884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D2CAA2EE-4A85-4C6B-886E-7CD26D3D0851}"/>
                  </a:ext>
                </a:extLst>
              </p:cNvPr>
              <p:cNvSpPr/>
              <p:nvPr/>
            </p:nvSpPr>
            <p:spPr>
              <a:xfrm>
                <a:off x="8991793" y="1339918"/>
                <a:ext cx="89494" cy="204568"/>
              </a:xfrm>
              <a:custGeom>
                <a:avLst/>
                <a:gdLst>
                  <a:gd name="connsiteX0" fmla="*/ 14340 w 89494"/>
                  <a:gd name="connsiteY0" fmla="*/ 204569 h 204568"/>
                  <a:gd name="connsiteX1" fmla="*/ 21477 w 89494"/>
                  <a:gd name="connsiteY1" fmla="*/ 196585 h 204568"/>
                  <a:gd name="connsiteX2" fmla="*/ 27889 w 89494"/>
                  <a:gd name="connsiteY2" fmla="*/ 168035 h 204568"/>
                  <a:gd name="connsiteX3" fmla="*/ 7807 w 89494"/>
                  <a:gd name="connsiteY3" fmla="*/ 77062 h 204568"/>
                  <a:gd name="connsiteX4" fmla="*/ 20631 w 89494"/>
                  <a:gd name="connsiteY4" fmla="*/ 30245 h 204568"/>
                  <a:gd name="connsiteX5" fmla="*/ 52568 w 89494"/>
                  <a:gd name="connsiteY5" fmla="*/ 7139 h 204568"/>
                  <a:gd name="connsiteX6" fmla="*/ 79424 w 89494"/>
                  <a:gd name="connsiteY6" fmla="*/ 5687 h 204568"/>
                  <a:gd name="connsiteX7" fmla="*/ 89465 w 89494"/>
                  <a:gd name="connsiteY7" fmla="*/ 8470 h 204568"/>
                  <a:gd name="connsiteX8" fmla="*/ 80392 w 89494"/>
                  <a:gd name="connsiteY8" fmla="*/ 2784 h 204568"/>
                  <a:gd name="connsiteX9" fmla="*/ 51116 w 89494"/>
                  <a:gd name="connsiteY9" fmla="*/ 1695 h 204568"/>
                  <a:gd name="connsiteX10" fmla="*/ 14824 w 89494"/>
                  <a:gd name="connsiteY10" fmla="*/ 25890 h 204568"/>
                  <a:gd name="connsiteX11" fmla="*/ 65 w 89494"/>
                  <a:gd name="connsiteY11" fmla="*/ 77062 h 204568"/>
                  <a:gd name="connsiteX12" fmla="*/ 11316 w 89494"/>
                  <a:gd name="connsiteY12" fmla="*/ 128476 h 204568"/>
                  <a:gd name="connsiteX13" fmla="*/ 22445 w 89494"/>
                  <a:gd name="connsiteY13" fmla="*/ 168156 h 204568"/>
                  <a:gd name="connsiteX14" fmla="*/ 14340 w 89494"/>
                  <a:gd name="connsiteY14" fmla="*/ 204569 h 2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494" h="204568">
                    <a:moveTo>
                      <a:pt x="14340" y="204569"/>
                    </a:moveTo>
                    <a:cubicBezTo>
                      <a:pt x="14340" y="204569"/>
                      <a:pt x="17969" y="202633"/>
                      <a:pt x="21477" y="196585"/>
                    </a:cubicBezTo>
                    <a:cubicBezTo>
                      <a:pt x="26208" y="187843"/>
                      <a:pt x="28434" y="177961"/>
                      <a:pt x="27889" y="168035"/>
                    </a:cubicBezTo>
                    <a:cubicBezTo>
                      <a:pt x="27889" y="142146"/>
                      <a:pt x="7807" y="112749"/>
                      <a:pt x="7807" y="77062"/>
                    </a:cubicBezTo>
                    <a:cubicBezTo>
                      <a:pt x="7178" y="60510"/>
                      <a:pt x="11654" y="44168"/>
                      <a:pt x="20631" y="30245"/>
                    </a:cubicBezTo>
                    <a:cubicBezTo>
                      <a:pt x="28397" y="19193"/>
                      <a:pt x="39636" y="11059"/>
                      <a:pt x="52568" y="7139"/>
                    </a:cubicBezTo>
                    <a:cubicBezTo>
                      <a:pt x="61242" y="4331"/>
                      <a:pt x="70496" y="3832"/>
                      <a:pt x="79424" y="5687"/>
                    </a:cubicBezTo>
                    <a:cubicBezTo>
                      <a:pt x="85836" y="7260"/>
                      <a:pt x="89102" y="9075"/>
                      <a:pt x="89465" y="8470"/>
                    </a:cubicBezTo>
                    <a:cubicBezTo>
                      <a:pt x="89828" y="7865"/>
                      <a:pt x="86804" y="5324"/>
                      <a:pt x="80392" y="2784"/>
                    </a:cubicBezTo>
                    <a:cubicBezTo>
                      <a:pt x="70968" y="-511"/>
                      <a:pt x="60758" y="-890"/>
                      <a:pt x="51116" y="1695"/>
                    </a:cubicBezTo>
                    <a:cubicBezTo>
                      <a:pt x="36575" y="5309"/>
                      <a:pt x="23752" y="13862"/>
                      <a:pt x="14824" y="25890"/>
                    </a:cubicBezTo>
                    <a:cubicBezTo>
                      <a:pt x="4529" y="40916"/>
                      <a:pt x="-649" y="58862"/>
                      <a:pt x="65" y="77062"/>
                    </a:cubicBezTo>
                    <a:cubicBezTo>
                      <a:pt x="682" y="94739"/>
                      <a:pt x="4493" y="112158"/>
                      <a:pt x="11316" y="128476"/>
                    </a:cubicBezTo>
                    <a:cubicBezTo>
                      <a:pt x="16772" y="141151"/>
                      <a:pt x="20510" y="154494"/>
                      <a:pt x="22445" y="168156"/>
                    </a:cubicBezTo>
                    <a:cubicBezTo>
                      <a:pt x="23534" y="180837"/>
                      <a:pt x="20703" y="193547"/>
                      <a:pt x="14340" y="2045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图形 1">
              <a:extLst>
                <a:ext uri="{FF2B5EF4-FFF2-40B4-BE49-F238E27FC236}">
                  <a16:creationId xmlns:a16="http://schemas.microsoft.com/office/drawing/2014/main" id="{2C27A17A-E3C8-46BD-A6C3-CA943E67F3E2}"/>
                </a:ext>
              </a:extLst>
            </p:cNvPr>
            <p:cNvGrpSpPr/>
            <p:nvPr/>
          </p:nvGrpSpPr>
          <p:grpSpPr>
            <a:xfrm>
              <a:off x="7323145" y="2417921"/>
              <a:ext cx="4116600" cy="3770931"/>
              <a:chOff x="7323145" y="2417921"/>
              <a:chExt cx="4116600" cy="3770931"/>
            </a:xfrm>
            <a:solidFill>
              <a:schemeClr val="accent2"/>
            </a:solidFill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79966B97-E968-4E86-95D6-D7181DE727C4}"/>
                  </a:ext>
                </a:extLst>
              </p:cNvPr>
              <p:cNvSpPr/>
              <p:nvPr/>
            </p:nvSpPr>
            <p:spPr>
              <a:xfrm>
                <a:off x="7586102" y="3851586"/>
                <a:ext cx="3496692" cy="1107252"/>
              </a:xfrm>
              <a:custGeom>
                <a:avLst/>
                <a:gdLst>
                  <a:gd name="connsiteX0" fmla="*/ 1748597 w 3496692"/>
                  <a:gd name="connsiteY0" fmla="*/ 0 h 1107252"/>
                  <a:gd name="connsiteX1" fmla="*/ 1730572 w 3496692"/>
                  <a:gd name="connsiteY1" fmla="*/ 0 h 1107252"/>
                  <a:gd name="connsiteX2" fmla="*/ 1677827 w 3496692"/>
                  <a:gd name="connsiteY2" fmla="*/ 726 h 1107252"/>
                  <a:gd name="connsiteX3" fmla="*/ 1474832 w 3496692"/>
                  <a:gd name="connsiteY3" fmla="*/ 7500 h 1107252"/>
                  <a:gd name="connsiteX4" fmla="*/ 1154613 w 3496692"/>
                  <a:gd name="connsiteY4" fmla="*/ 34115 h 1107252"/>
                  <a:gd name="connsiteX5" fmla="*/ 955974 w 3496692"/>
                  <a:gd name="connsiteY5" fmla="*/ 61697 h 1107252"/>
                  <a:gd name="connsiteX6" fmla="*/ 735317 w 3496692"/>
                  <a:gd name="connsiteY6" fmla="*/ 104401 h 1107252"/>
                  <a:gd name="connsiteX7" fmla="*/ 496756 w 3496692"/>
                  <a:gd name="connsiteY7" fmla="*/ 169485 h 1107252"/>
                  <a:gd name="connsiteX8" fmla="*/ 249363 w 3496692"/>
                  <a:gd name="connsiteY8" fmla="*/ 271466 h 1107252"/>
                  <a:gd name="connsiteX9" fmla="*/ 130809 w 3496692"/>
                  <a:gd name="connsiteY9" fmla="*/ 347317 h 1107252"/>
                  <a:gd name="connsiteX10" fmla="*/ 34029 w 3496692"/>
                  <a:gd name="connsiteY10" fmla="*/ 453532 h 1107252"/>
                  <a:gd name="connsiteX11" fmla="*/ 25077 w 3496692"/>
                  <a:gd name="connsiteY11" fmla="*/ 469501 h 1107252"/>
                  <a:gd name="connsiteX12" fmla="*/ 18303 w 3496692"/>
                  <a:gd name="connsiteY12" fmla="*/ 486558 h 1107252"/>
                  <a:gd name="connsiteX13" fmla="*/ 14794 w 3496692"/>
                  <a:gd name="connsiteY13" fmla="*/ 495147 h 1107252"/>
                  <a:gd name="connsiteX14" fmla="*/ 12496 w 3496692"/>
                  <a:gd name="connsiteY14" fmla="*/ 504099 h 1107252"/>
                  <a:gd name="connsiteX15" fmla="*/ 8262 w 3496692"/>
                  <a:gd name="connsiteY15" fmla="*/ 522004 h 1107252"/>
                  <a:gd name="connsiteX16" fmla="*/ 11891 w 3496692"/>
                  <a:gd name="connsiteY16" fmla="*/ 595919 h 1107252"/>
                  <a:gd name="connsiteX17" fmla="*/ 93186 w 3496692"/>
                  <a:gd name="connsiteY17" fmla="*/ 722700 h 1107252"/>
                  <a:gd name="connsiteX18" fmla="*/ 365862 w 3496692"/>
                  <a:gd name="connsiteY18" fmla="*/ 885047 h 1107252"/>
                  <a:gd name="connsiteX19" fmla="*/ 683661 w 3496692"/>
                  <a:gd name="connsiteY19" fmla="*/ 985577 h 1107252"/>
                  <a:gd name="connsiteX20" fmla="*/ 1377206 w 3496692"/>
                  <a:gd name="connsiteY20" fmla="*/ 1087679 h 1107252"/>
                  <a:gd name="connsiteX21" fmla="*/ 2078856 w 3496692"/>
                  <a:gd name="connsiteY21" fmla="*/ 1090461 h 1107252"/>
                  <a:gd name="connsiteX22" fmla="*/ 2726794 w 3496692"/>
                  <a:gd name="connsiteY22" fmla="*/ 1005779 h 1107252"/>
                  <a:gd name="connsiteX23" fmla="*/ 3020520 w 3496692"/>
                  <a:gd name="connsiteY23" fmla="*/ 926541 h 1107252"/>
                  <a:gd name="connsiteX24" fmla="*/ 3283155 w 3496692"/>
                  <a:gd name="connsiteY24" fmla="*/ 812100 h 1107252"/>
                  <a:gd name="connsiteX25" fmla="*/ 3393846 w 3496692"/>
                  <a:gd name="connsiteY25" fmla="*/ 733346 h 1107252"/>
                  <a:gd name="connsiteX26" fmla="*/ 3473931 w 3496692"/>
                  <a:gd name="connsiteY26" fmla="*/ 631243 h 1107252"/>
                  <a:gd name="connsiteX27" fmla="*/ 3479980 w 3496692"/>
                  <a:gd name="connsiteY27" fmla="*/ 616484 h 1107252"/>
                  <a:gd name="connsiteX28" fmla="*/ 3485061 w 3496692"/>
                  <a:gd name="connsiteY28" fmla="*/ 601484 h 1107252"/>
                  <a:gd name="connsiteX29" fmla="*/ 3488690 w 3496692"/>
                  <a:gd name="connsiteY29" fmla="*/ 586241 h 1107252"/>
                  <a:gd name="connsiteX30" fmla="*/ 3490504 w 3496692"/>
                  <a:gd name="connsiteY30" fmla="*/ 578619 h 1107252"/>
                  <a:gd name="connsiteX31" fmla="*/ 3490504 w 3496692"/>
                  <a:gd name="connsiteY31" fmla="*/ 570756 h 1107252"/>
                  <a:gd name="connsiteX32" fmla="*/ 3485907 w 3496692"/>
                  <a:gd name="connsiteY32" fmla="*/ 510269 h 1107252"/>
                  <a:gd name="connsiteX33" fmla="*/ 3460382 w 3496692"/>
                  <a:gd name="connsiteY33" fmla="*/ 455710 h 1107252"/>
                  <a:gd name="connsiteX34" fmla="*/ 3422880 w 3496692"/>
                  <a:gd name="connsiteY34" fmla="*/ 409618 h 1107252"/>
                  <a:gd name="connsiteX35" fmla="*/ 3334326 w 3496692"/>
                  <a:gd name="connsiteY35" fmla="*/ 337034 h 1107252"/>
                  <a:gd name="connsiteX36" fmla="*/ 3240451 w 3496692"/>
                  <a:gd name="connsiteY36" fmla="*/ 281144 h 1107252"/>
                  <a:gd name="connsiteX37" fmla="*/ 3057538 w 3496692"/>
                  <a:gd name="connsiteY37" fmla="*/ 199607 h 1107252"/>
                  <a:gd name="connsiteX38" fmla="*/ 2750747 w 3496692"/>
                  <a:gd name="connsiteY38" fmla="*/ 105006 h 1107252"/>
                  <a:gd name="connsiteX39" fmla="*/ 2552471 w 3496692"/>
                  <a:gd name="connsiteY39" fmla="*/ 61455 h 1107252"/>
                  <a:gd name="connsiteX40" fmla="*/ 2500572 w 3496692"/>
                  <a:gd name="connsiteY40" fmla="*/ 51777 h 1107252"/>
                  <a:gd name="connsiteX41" fmla="*/ 2482789 w 3496692"/>
                  <a:gd name="connsiteY41" fmla="*/ 48390 h 1107252"/>
                  <a:gd name="connsiteX42" fmla="*/ 2552712 w 3496692"/>
                  <a:gd name="connsiteY42" fmla="*/ 60487 h 1107252"/>
                  <a:gd name="connsiteX43" fmla="*/ 2751352 w 3496692"/>
                  <a:gd name="connsiteY43" fmla="*/ 102949 h 1107252"/>
                  <a:gd name="connsiteX44" fmla="*/ 3058747 w 3496692"/>
                  <a:gd name="connsiteY44" fmla="*/ 196583 h 1107252"/>
                  <a:gd name="connsiteX45" fmla="*/ 3242386 w 3496692"/>
                  <a:gd name="connsiteY45" fmla="*/ 277757 h 1107252"/>
                  <a:gd name="connsiteX46" fmla="*/ 3336746 w 3496692"/>
                  <a:gd name="connsiteY46" fmla="*/ 333768 h 1107252"/>
                  <a:gd name="connsiteX47" fmla="*/ 3426146 w 3496692"/>
                  <a:gd name="connsiteY47" fmla="*/ 407199 h 1107252"/>
                  <a:gd name="connsiteX48" fmla="*/ 3464132 w 3496692"/>
                  <a:gd name="connsiteY48" fmla="*/ 453774 h 1107252"/>
                  <a:gd name="connsiteX49" fmla="*/ 3490625 w 3496692"/>
                  <a:gd name="connsiteY49" fmla="*/ 509543 h 1107252"/>
                  <a:gd name="connsiteX50" fmla="*/ 3495464 w 3496692"/>
                  <a:gd name="connsiteY50" fmla="*/ 572450 h 1107252"/>
                  <a:gd name="connsiteX51" fmla="*/ 3494859 w 3496692"/>
                  <a:gd name="connsiteY51" fmla="*/ 580434 h 1107252"/>
                  <a:gd name="connsiteX52" fmla="*/ 3493045 w 3496692"/>
                  <a:gd name="connsiteY52" fmla="*/ 588298 h 1107252"/>
                  <a:gd name="connsiteX53" fmla="*/ 3489295 w 3496692"/>
                  <a:gd name="connsiteY53" fmla="*/ 603903 h 1107252"/>
                  <a:gd name="connsiteX54" fmla="*/ 3484093 w 3496692"/>
                  <a:gd name="connsiteY54" fmla="*/ 619267 h 1107252"/>
                  <a:gd name="connsiteX55" fmla="*/ 3478044 w 3496692"/>
                  <a:gd name="connsiteY55" fmla="*/ 634389 h 1107252"/>
                  <a:gd name="connsiteX56" fmla="*/ 3396870 w 3496692"/>
                  <a:gd name="connsiteY56" fmla="*/ 738184 h 1107252"/>
                  <a:gd name="connsiteX57" fmla="*/ 3285332 w 3496692"/>
                  <a:gd name="connsiteY57" fmla="*/ 817786 h 1107252"/>
                  <a:gd name="connsiteX58" fmla="*/ 3022092 w 3496692"/>
                  <a:gd name="connsiteY58" fmla="*/ 932953 h 1107252"/>
                  <a:gd name="connsiteX59" fmla="*/ 2727762 w 3496692"/>
                  <a:gd name="connsiteY59" fmla="*/ 1012675 h 1107252"/>
                  <a:gd name="connsiteX60" fmla="*/ 2078977 w 3496692"/>
                  <a:gd name="connsiteY60" fmla="*/ 1097357 h 1107252"/>
                  <a:gd name="connsiteX61" fmla="*/ 1376480 w 3496692"/>
                  <a:gd name="connsiteY61" fmla="*/ 1094695 h 1107252"/>
                  <a:gd name="connsiteX62" fmla="*/ 681846 w 3496692"/>
                  <a:gd name="connsiteY62" fmla="*/ 992230 h 1107252"/>
                  <a:gd name="connsiteX63" fmla="*/ 363200 w 3496692"/>
                  <a:gd name="connsiteY63" fmla="*/ 891338 h 1107252"/>
                  <a:gd name="connsiteX64" fmla="*/ 88831 w 3496692"/>
                  <a:gd name="connsiteY64" fmla="*/ 727660 h 1107252"/>
                  <a:gd name="connsiteX65" fmla="*/ 5963 w 3496692"/>
                  <a:gd name="connsiteY65" fmla="*/ 597975 h 1107252"/>
                  <a:gd name="connsiteX66" fmla="*/ 2334 w 3496692"/>
                  <a:gd name="connsiteY66" fmla="*/ 521883 h 1107252"/>
                  <a:gd name="connsiteX67" fmla="*/ 6810 w 3496692"/>
                  <a:gd name="connsiteY67" fmla="*/ 503373 h 1107252"/>
                  <a:gd name="connsiteX68" fmla="*/ 9109 w 3496692"/>
                  <a:gd name="connsiteY68" fmla="*/ 494180 h 1107252"/>
                  <a:gd name="connsiteX69" fmla="*/ 12617 w 3496692"/>
                  <a:gd name="connsiteY69" fmla="*/ 485348 h 1107252"/>
                  <a:gd name="connsiteX70" fmla="*/ 19754 w 3496692"/>
                  <a:gd name="connsiteY70" fmla="*/ 467928 h 1107252"/>
                  <a:gd name="connsiteX71" fmla="*/ 28827 w 3496692"/>
                  <a:gd name="connsiteY71" fmla="*/ 451476 h 1107252"/>
                  <a:gd name="connsiteX72" fmla="*/ 127421 w 3496692"/>
                  <a:gd name="connsiteY72" fmla="*/ 343808 h 1107252"/>
                  <a:gd name="connsiteX73" fmla="*/ 246944 w 3496692"/>
                  <a:gd name="connsiteY73" fmla="*/ 267595 h 1107252"/>
                  <a:gd name="connsiteX74" fmla="*/ 495183 w 3496692"/>
                  <a:gd name="connsiteY74" fmla="*/ 165614 h 1107252"/>
                  <a:gd name="connsiteX75" fmla="*/ 734228 w 3496692"/>
                  <a:gd name="connsiteY75" fmla="*/ 100771 h 1107252"/>
                  <a:gd name="connsiteX76" fmla="*/ 955369 w 3496692"/>
                  <a:gd name="connsiteY76" fmla="*/ 58551 h 1107252"/>
                  <a:gd name="connsiteX77" fmla="*/ 1154250 w 3496692"/>
                  <a:gd name="connsiteY77" fmla="*/ 31332 h 1107252"/>
                  <a:gd name="connsiteX78" fmla="*/ 1474711 w 3496692"/>
                  <a:gd name="connsiteY78" fmla="*/ 5807 h 1107252"/>
                  <a:gd name="connsiteX79" fmla="*/ 1677827 w 3496692"/>
                  <a:gd name="connsiteY79" fmla="*/ 121 h 1107252"/>
                  <a:gd name="connsiteX80" fmla="*/ 1748597 w 3496692"/>
                  <a:gd name="connsiteY80" fmla="*/ 121 h 110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496692" h="1107252">
                    <a:moveTo>
                      <a:pt x="1748597" y="0"/>
                    </a:moveTo>
                    <a:lnTo>
                      <a:pt x="1730572" y="0"/>
                    </a:lnTo>
                    <a:lnTo>
                      <a:pt x="1677827" y="726"/>
                    </a:lnTo>
                    <a:cubicBezTo>
                      <a:pt x="1631373" y="1452"/>
                      <a:pt x="1562901" y="3266"/>
                      <a:pt x="1474832" y="7500"/>
                    </a:cubicBezTo>
                    <a:cubicBezTo>
                      <a:pt x="1386763" y="11735"/>
                      <a:pt x="1279096" y="19598"/>
                      <a:pt x="1154613" y="34115"/>
                    </a:cubicBezTo>
                    <a:cubicBezTo>
                      <a:pt x="1092554" y="41615"/>
                      <a:pt x="1026018" y="50083"/>
                      <a:pt x="955974" y="61697"/>
                    </a:cubicBezTo>
                    <a:cubicBezTo>
                      <a:pt x="885930" y="73310"/>
                      <a:pt x="812135" y="86859"/>
                      <a:pt x="735317" y="104401"/>
                    </a:cubicBezTo>
                    <a:cubicBezTo>
                      <a:pt x="658498" y="121942"/>
                      <a:pt x="578050" y="142749"/>
                      <a:pt x="496756" y="169485"/>
                    </a:cubicBezTo>
                    <a:cubicBezTo>
                      <a:pt x="411578" y="196474"/>
                      <a:pt x="328819" y="230589"/>
                      <a:pt x="249363" y="271466"/>
                    </a:cubicBezTo>
                    <a:cubicBezTo>
                      <a:pt x="207688" y="293205"/>
                      <a:pt x="168020" y="318598"/>
                      <a:pt x="130809" y="347317"/>
                    </a:cubicBezTo>
                    <a:cubicBezTo>
                      <a:pt x="92049" y="376205"/>
                      <a:pt x="59192" y="412256"/>
                      <a:pt x="34029" y="453532"/>
                    </a:cubicBezTo>
                    <a:cubicBezTo>
                      <a:pt x="31005" y="458855"/>
                      <a:pt x="27860" y="464057"/>
                      <a:pt x="25077" y="469501"/>
                    </a:cubicBezTo>
                    <a:lnTo>
                      <a:pt x="18303" y="486558"/>
                    </a:lnTo>
                    <a:lnTo>
                      <a:pt x="14794" y="495147"/>
                    </a:lnTo>
                    <a:cubicBezTo>
                      <a:pt x="13827" y="498051"/>
                      <a:pt x="13343" y="501075"/>
                      <a:pt x="12496" y="504099"/>
                    </a:cubicBezTo>
                    <a:lnTo>
                      <a:pt x="8262" y="522004"/>
                    </a:lnTo>
                    <a:cubicBezTo>
                      <a:pt x="4330" y="546622"/>
                      <a:pt x="5564" y="571797"/>
                      <a:pt x="11891" y="595919"/>
                    </a:cubicBezTo>
                    <a:cubicBezTo>
                      <a:pt x="23989" y="644913"/>
                      <a:pt x="56047" y="687133"/>
                      <a:pt x="93186" y="722700"/>
                    </a:cubicBezTo>
                    <a:cubicBezTo>
                      <a:pt x="168916" y="793954"/>
                      <a:pt x="265574" y="843674"/>
                      <a:pt x="365862" y="885047"/>
                    </a:cubicBezTo>
                    <a:cubicBezTo>
                      <a:pt x="469161" y="926372"/>
                      <a:pt x="575389" y="959979"/>
                      <a:pt x="683661" y="985577"/>
                    </a:cubicBezTo>
                    <a:cubicBezTo>
                      <a:pt x="911576" y="1038951"/>
                      <a:pt x="1143581" y="1073114"/>
                      <a:pt x="1377206" y="1087679"/>
                    </a:cubicBezTo>
                    <a:cubicBezTo>
                      <a:pt x="1610795" y="1103454"/>
                      <a:pt x="1845146" y="1104385"/>
                      <a:pt x="2078856" y="1090461"/>
                    </a:cubicBezTo>
                    <a:cubicBezTo>
                      <a:pt x="2296622" y="1078243"/>
                      <a:pt x="2513202" y="1049935"/>
                      <a:pt x="2726794" y="1005779"/>
                    </a:cubicBezTo>
                    <a:cubicBezTo>
                      <a:pt x="2826102" y="984839"/>
                      <a:pt x="2924152" y="958382"/>
                      <a:pt x="3020520" y="926541"/>
                    </a:cubicBezTo>
                    <a:cubicBezTo>
                      <a:pt x="3111613" y="897108"/>
                      <a:pt x="3199574" y="858772"/>
                      <a:pt x="3283155" y="812100"/>
                    </a:cubicBezTo>
                    <a:cubicBezTo>
                      <a:pt x="3322423" y="789357"/>
                      <a:pt x="3359489" y="762996"/>
                      <a:pt x="3393846" y="733346"/>
                    </a:cubicBezTo>
                    <a:cubicBezTo>
                      <a:pt x="3427247" y="705147"/>
                      <a:pt x="3454503" y="670390"/>
                      <a:pt x="3473931" y="631243"/>
                    </a:cubicBezTo>
                    <a:lnTo>
                      <a:pt x="3479980" y="616484"/>
                    </a:lnTo>
                    <a:cubicBezTo>
                      <a:pt x="3482133" y="611658"/>
                      <a:pt x="3483839" y="606637"/>
                      <a:pt x="3485061" y="601484"/>
                    </a:cubicBezTo>
                    <a:lnTo>
                      <a:pt x="3488690" y="586241"/>
                    </a:lnTo>
                    <a:cubicBezTo>
                      <a:pt x="3489295" y="583701"/>
                      <a:pt x="3490141" y="581160"/>
                      <a:pt x="3490504" y="578619"/>
                    </a:cubicBezTo>
                    <a:lnTo>
                      <a:pt x="3490504" y="570756"/>
                    </a:lnTo>
                    <a:cubicBezTo>
                      <a:pt x="3493057" y="550493"/>
                      <a:pt x="3491484" y="529915"/>
                      <a:pt x="3485907" y="510269"/>
                    </a:cubicBezTo>
                    <a:cubicBezTo>
                      <a:pt x="3480016" y="490974"/>
                      <a:pt x="3471414" y="472598"/>
                      <a:pt x="3460382" y="455710"/>
                    </a:cubicBezTo>
                    <a:cubicBezTo>
                      <a:pt x="3449289" y="439245"/>
                      <a:pt x="3436743" y="423821"/>
                      <a:pt x="3422880" y="409618"/>
                    </a:cubicBezTo>
                    <a:cubicBezTo>
                      <a:pt x="3395903" y="382472"/>
                      <a:pt x="3366239" y="358156"/>
                      <a:pt x="3334326" y="337034"/>
                    </a:cubicBezTo>
                    <a:cubicBezTo>
                      <a:pt x="3304180" y="316541"/>
                      <a:pt x="3272836" y="297887"/>
                      <a:pt x="3240451" y="281144"/>
                    </a:cubicBezTo>
                    <a:cubicBezTo>
                      <a:pt x="3181222" y="250211"/>
                      <a:pt x="3120142" y="222980"/>
                      <a:pt x="3057538" y="199607"/>
                    </a:cubicBezTo>
                    <a:cubicBezTo>
                      <a:pt x="2957177" y="162202"/>
                      <a:pt x="2854749" y="130616"/>
                      <a:pt x="2750747" y="105006"/>
                    </a:cubicBezTo>
                    <a:cubicBezTo>
                      <a:pt x="2665218" y="83714"/>
                      <a:pt x="2598078" y="70165"/>
                      <a:pt x="2552471" y="61455"/>
                    </a:cubicBezTo>
                    <a:cubicBezTo>
                      <a:pt x="2529727" y="56979"/>
                      <a:pt x="2512186" y="54075"/>
                      <a:pt x="2500572" y="51777"/>
                    </a:cubicBezTo>
                    <a:lnTo>
                      <a:pt x="2482789" y="48390"/>
                    </a:lnTo>
                    <a:cubicBezTo>
                      <a:pt x="2482789" y="48390"/>
                      <a:pt x="2506984" y="51898"/>
                      <a:pt x="2552712" y="60487"/>
                    </a:cubicBezTo>
                    <a:cubicBezTo>
                      <a:pt x="2598441" y="69076"/>
                      <a:pt x="2665581" y="81899"/>
                      <a:pt x="2751352" y="102949"/>
                    </a:cubicBezTo>
                    <a:cubicBezTo>
                      <a:pt x="2855571" y="128075"/>
                      <a:pt x="2958218" y="159347"/>
                      <a:pt x="3058747" y="196583"/>
                    </a:cubicBezTo>
                    <a:cubicBezTo>
                      <a:pt x="3121581" y="219810"/>
                      <a:pt x="3182915" y="246920"/>
                      <a:pt x="3242386" y="277757"/>
                    </a:cubicBezTo>
                    <a:cubicBezTo>
                      <a:pt x="3274916" y="294560"/>
                      <a:pt x="3306418" y="313263"/>
                      <a:pt x="3336746" y="333768"/>
                    </a:cubicBezTo>
                    <a:cubicBezTo>
                      <a:pt x="3368961" y="355144"/>
                      <a:pt x="3398915" y="379750"/>
                      <a:pt x="3426146" y="407199"/>
                    </a:cubicBezTo>
                    <a:cubicBezTo>
                      <a:pt x="3440167" y="421571"/>
                      <a:pt x="3452869" y="437152"/>
                      <a:pt x="3464132" y="453774"/>
                    </a:cubicBezTo>
                    <a:cubicBezTo>
                      <a:pt x="3475564" y="471013"/>
                      <a:pt x="3484492" y="489788"/>
                      <a:pt x="3490625" y="509543"/>
                    </a:cubicBezTo>
                    <a:cubicBezTo>
                      <a:pt x="3496468" y="529976"/>
                      <a:pt x="3498113" y="551364"/>
                      <a:pt x="3495464" y="572450"/>
                    </a:cubicBezTo>
                    <a:lnTo>
                      <a:pt x="3494859" y="580434"/>
                    </a:lnTo>
                    <a:cubicBezTo>
                      <a:pt x="3494859" y="583095"/>
                      <a:pt x="3493650" y="585636"/>
                      <a:pt x="3493045" y="588298"/>
                    </a:cubicBezTo>
                    <a:lnTo>
                      <a:pt x="3489295" y="603903"/>
                    </a:lnTo>
                    <a:cubicBezTo>
                      <a:pt x="3488061" y="609178"/>
                      <a:pt x="3486319" y="614319"/>
                      <a:pt x="3484093" y="619267"/>
                    </a:cubicBezTo>
                    <a:lnTo>
                      <a:pt x="3478044" y="634389"/>
                    </a:lnTo>
                    <a:cubicBezTo>
                      <a:pt x="3458337" y="674153"/>
                      <a:pt x="3430719" y="709477"/>
                      <a:pt x="3396870" y="738184"/>
                    </a:cubicBezTo>
                    <a:cubicBezTo>
                      <a:pt x="3362284" y="768174"/>
                      <a:pt x="3324939" y="794825"/>
                      <a:pt x="3285332" y="817786"/>
                    </a:cubicBezTo>
                    <a:cubicBezTo>
                      <a:pt x="3201582" y="864723"/>
                      <a:pt x="3113403" y="903302"/>
                      <a:pt x="3022092" y="932953"/>
                    </a:cubicBezTo>
                    <a:cubicBezTo>
                      <a:pt x="2925543" y="964999"/>
                      <a:pt x="2827287" y="991613"/>
                      <a:pt x="2727762" y="1012675"/>
                    </a:cubicBezTo>
                    <a:cubicBezTo>
                      <a:pt x="2513892" y="1056891"/>
                      <a:pt x="2297033" y="1085187"/>
                      <a:pt x="2078977" y="1097357"/>
                    </a:cubicBezTo>
                    <a:cubicBezTo>
                      <a:pt x="1844989" y="1111390"/>
                      <a:pt x="1610348" y="1110495"/>
                      <a:pt x="1376480" y="1094695"/>
                    </a:cubicBezTo>
                    <a:cubicBezTo>
                      <a:pt x="1142468" y="1080070"/>
                      <a:pt x="910112" y="1045786"/>
                      <a:pt x="681846" y="992230"/>
                    </a:cubicBezTo>
                    <a:cubicBezTo>
                      <a:pt x="573260" y="966608"/>
                      <a:pt x="466742" y="932880"/>
                      <a:pt x="363200" y="891338"/>
                    </a:cubicBezTo>
                    <a:cubicBezTo>
                      <a:pt x="262671" y="849481"/>
                      <a:pt x="165528" y="799760"/>
                      <a:pt x="88831" y="727660"/>
                    </a:cubicBezTo>
                    <a:cubicBezTo>
                      <a:pt x="51208" y="691368"/>
                      <a:pt x="18182" y="648543"/>
                      <a:pt x="5963" y="597975"/>
                    </a:cubicBezTo>
                    <a:cubicBezTo>
                      <a:pt x="-485" y="573139"/>
                      <a:pt x="-1718" y="547227"/>
                      <a:pt x="2334" y="521883"/>
                    </a:cubicBezTo>
                    <a:lnTo>
                      <a:pt x="6810" y="503373"/>
                    </a:lnTo>
                    <a:cubicBezTo>
                      <a:pt x="7536" y="500228"/>
                      <a:pt x="8141" y="497204"/>
                      <a:pt x="9109" y="494180"/>
                    </a:cubicBezTo>
                    <a:lnTo>
                      <a:pt x="12617" y="485348"/>
                    </a:lnTo>
                    <a:lnTo>
                      <a:pt x="19754" y="467928"/>
                    </a:lnTo>
                    <a:cubicBezTo>
                      <a:pt x="22537" y="462363"/>
                      <a:pt x="25803" y="456919"/>
                      <a:pt x="28827" y="451476"/>
                    </a:cubicBezTo>
                    <a:cubicBezTo>
                      <a:pt x="54498" y="409607"/>
                      <a:pt x="87972" y="373060"/>
                      <a:pt x="127421" y="343808"/>
                    </a:cubicBezTo>
                    <a:cubicBezTo>
                      <a:pt x="164972" y="314968"/>
                      <a:pt x="204954" y="289467"/>
                      <a:pt x="246944" y="267595"/>
                    </a:cubicBezTo>
                    <a:cubicBezTo>
                      <a:pt x="326666" y="226657"/>
                      <a:pt x="409703" y="192542"/>
                      <a:pt x="495183" y="165614"/>
                    </a:cubicBezTo>
                    <a:cubicBezTo>
                      <a:pt x="577204" y="138999"/>
                      <a:pt x="657288" y="118192"/>
                      <a:pt x="734228" y="100771"/>
                    </a:cubicBezTo>
                    <a:cubicBezTo>
                      <a:pt x="811168" y="83351"/>
                      <a:pt x="885204" y="69560"/>
                      <a:pt x="955369" y="58551"/>
                    </a:cubicBezTo>
                    <a:cubicBezTo>
                      <a:pt x="1025534" y="47543"/>
                      <a:pt x="1092070" y="38591"/>
                      <a:pt x="1154250" y="31332"/>
                    </a:cubicBezTo>
                    <a:cubicBezTo>
                      <a:pt x="1278854" y="17420"/>
                      <a:pt x="1386642" y="10041"/>
                      <a:pt x="1474711" y="5807"/>
                    </a:cubicBezTo>
                    <a:cubicBezTo>
                      <a:pt x="1562780" y="1573"/>
                      <a:pt x="1631373" y="484"/>
                      <a:pt x="1677827" y="121"/>
                    </a:cubicBezTo>
                    <a:lnTo>
                      <a:pt x="1748597" y="121"/>
                    </a:ln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CB955EFF-1463-4743-A28D-1094D574E8E9}"/>
                  </a:ext>
                </a:extLst>
              </p:cNvPr>
              <p:cNvSpPr/>
              <p:nvPr/>
            </p:nvSpPr>
            <p:spPr>
              <a:xfrm>
                <a:off x="7323145" y="2847621"/>
                <a:ext cx="4116600" cy="1302589"/>
              </a:xfrm>
              <a:custGeom>
                <a:avLst/>
                <a:gdLst>
                  <a:gd name="connsiteX0" fmla="*/ 1022952 w 4116600"/>
                  <a:gd name="connsiteY0" fmla="*/ 87343 h 1302589"/>
                  <a:gd name="connsiteX1" fmla="*/ 1002629 w 4116600"/>
                  <a:gd name="connsiteY1" fmla="*/ 91578 h 1302589"/>
                  <a:gd name="connsiteX2" fmla="*/ 942868 w 4116600"/>
                  <a:gd name="connsiteY2" fmla="*/ 103675 h 1302589"/>
                  <a:gd name="connsiteX3" fmla="*/ 714952 w 4116600"/>
                  <a:gd name="connsiteY3" fmla="*/ 158234 h 1302589"/>
                  <a:gd name="connsiteX4" fmla="*/ 366305 w 4116600"/>
                  <a:gd name="connsiteY4" fmla="*/ 281749 h 1302589"/>
                  <a:gd name="connsiteX5" fmla="*/ 266380 w 4116600"/>
                  <a:gd name="connsiteY5" fmla="*/ 332316 h 1302589"/>
                  <a:gd name="connsiteX6" fmla="*/ 166092 w 4116600"/>
                  <a:gd name="connsiteY6" fmla="*/ 396674 h 1302589"/>
                  <a:gd name="connsiteX7" fmla="*/ 73547 w 4116600"/>
                  <a:gd name="connsiteY7" fmla="*/ 481356 h 1302589"/>
                  <a:gd name="connsiteX8" fmla="*/ 10761 w 4116600"/>
                  <a:gd name="connsiteY8" fmla="*/ 596524 h 1302589"/>
                  <a:gd name="connsiteX9" fmla="*/ 20802 w 4116600"/>
                  <a:gd name="connsiteY9" fmla="*/ 731894 h 1302589"/>
                  <a:gd name="connsiteX10" fmla="*/ 104516 w 4116600"/>
                  <a:gd name="connsiteY10" fmla="*/ 849118 h 1302589"/>
                  <a:gd name="connsiteX11" fmla="*/ 363643 w 4116600"/>
                  <a:gd name="connsiteY11" fmla="*/ 1014490 h 1302589"/>
                  <a:gd name="connsiteX12" fmla="*/ 1016904 w 4116600"/>
                  <a:gd name="connsiteY12" fmla="*/ 1206718 h 1302589"/>
                  <a:gd name="connsiteX13" fmla="*/ 1766944 w 4116600"/>
                  <a:gd name="connsiteY13" fmla="*/ 1289464 h 1302589"/>
                  <a:gd name="connsiteX14" fmla="*/ 2577471 w 4116600"/>
                  <a:gd name="connsiteY14" fmla="*/ 1275068 h 1302589"/>
                  <a:gd name="connsiteX15" fmla="*/ 3376506 w 4116600"/>
                  <a:gd name="connsiteY15" fmla="*/ 1144779 h 1302589"/>
                  <a:gd name="connsiteX16" fmla="*/ 3740396 w 4116600"/>
                  <a:gd name="connsiteY16" fmla="*/ 1019934 h 1302589"/>
                  <a:gd name="connsiteX17" fmla="*/ 3903590 w 4116600"/>
                  <a:gd name="connsiteY17" fmla="*/ 932832 h 1302589"/>
                  <a:gd name="connsiteX18" fmla="*/ 4042106 w 4116600"/>
                  <a:gd name="connsiteY18" fmla="*/ 815971 h 1302589"/>
                  <a:gd name="connsiteX19" fmla="*/ 4110819 w 4116600"/>
                  <a:gd name="connsiteY19" fmla="*/ 657253 h 1302589"/>
                  <a:gd name="connsiteX20" fmla="*/ 4110093 w 4116600"/>
                  <a:gd name="connsiteY20" fmla="*/ 635598 h 1302589"/>
                  <a:gd name="connsiteX21" fmla="*/ 4107795 w 4116600"/>
                  <a:gd name="connsiteY21" fmla="*/ 614186 h 1302589"/>
                  <a:gd name="connsiteX22" fmla="*/ 4103077 w 4116600"/>
                  <a:gd name="connsiteY22" fmla="*/ 593137 h 1302589"/>
                  <a:gd name="connsiteX23" fmla="*/ 4096181 w 4116600"/>
                  <a:gd name="connsiteY23" fmla="*/ 572813 h 1302589"/>
                  <a:gd name="connsiteX24" fmla="*/ 4054687 w 4116600"/>
                  <a:gd name="connsiteY24" fmla="*/ 498656 h 1302589"/>
                  <a:gd name="connsiteX25" fmla="*/ 3931898 w 4116600"/>
                  <a:gd name="connsiteY25" fmla="*/ 385303 h 1302589"/>
                  <a:gd name="connsiteX26" fmla="*/ 3791447 w 4116600"/>
                  <a:gd name="connsiteY26" fmla="*/ 303161 h 1302589"/>
                  <a:gd name="connsiteX27" fmla="*/ 3503771 w 4116600"/>
                  <a:gd name="connsiteY27" fmla="*/ 190292 h 1302589"/>
                  <a:gd name="connsiteX28" fmla="*/ 3227707 w 4116600"/>
                  <a:gd name="connsiteY28" fmla="*/ 117708 h 1302589"/>
                  <a:gd name="connsiteX29" fmla="*/ 2373509 w 4116600"/>
                  <a:gd name="connsiteY29" fmla="*/ 8831 h 1302589"/>
                  <a:gd name="connsiteX30" fmla="*/ 2139181 w 4116600"/>
                  <a:gd name="connsiteY30" fmla="*/ 2057 h 1302589"/>
                  <a:gd name="connsiteX31" fmla="*/ 2078694 w 4116600"/>
                  <a:gd name="connsiteY31" fmla="*/ 726 h 1302589"/>
                  <a:gd name="connsiteX32" fmla="*/ 2058008 w 4116600"/>
                  <a:gd name="connsiteY32" fmla="*/ 0 h 1302589"/>
                  <a:gd name="connsiteX33" fmla="*/ 2078694 w 4116600"/>
                  <a:gd name="connsiteY33" fmla="*/ 0 h 1302589"/>
                  <a:gd name="connsiteX34" fmla="*/ 2139181 w 4116600"/>
                  <a:gd name="connsiteY34" fmla="*/ 726 h 1302589"/>
                  <a:gd name="connsiteX35" fmla="*/ 2373629 w 4116600"/>
                  <a:gd name="connsiteY35" fmla="*/ 6412 h 1302589"/>
                  <a:gd name="connsiteX36" fmla="*/ 3228675 w 4116600"/>
                  <a:gd name="connsiteY36" fmla="*/ 113474 h 1302589"/>
                  <a:gd name="connsiteX37" fmla="*/ 3505222 w 4116600"/>
                  <a:gd name="connsiteY37" fmla="*/ 186058 h 1302589"/>
                  <a:gd name="connsiteX38" fmla="*/ 3793746 w 4116600"/>
                  <a:gd name="connsiteY38" fmla="*/ 299048 h 1302589"/>
                  <a:gd name="connsiteX39" fmla="*/ 3935044 w 4116600"/>
                  <a:gd name="connsiteY39" fmla="*/ 380585 h 1302589"/>
                  <a:gd name="connsiteX40" fmla="*/ 4059042 w 4116600"/>
                  <a:gd name="connsiteY40" fmla="*/ 494906 h 1302589"/>
                  <a:gd name="connsiteX41" fmla="*/ 4101383 w 4116600"/>
                  <a:gd name="connsiteY41" fmla="*/ 570514 h 1302589"/>
                  <a:gd name="connsiteX42" fmla="*/ 4108399 w 4116600"/>
                  <a:gd name="connsiteY42" fmla="*/ 591322 h 1302589"/>
                  <a:gd name="connsiteX43" fmla="*/ 4113359 w 4116600"/>
                  <a:gd name="connsiteY43" fmla="*/ 612855 h 1302589"/>
                  <a:gd name="connsiteX44" fmla="*/ 4115658 w 4116600"/>
                  <a:gd name="connsiteY44" fmla="*/ 634873 h 1302589"/>
                  <a:gd name="connsiteX45" fmla="*/ 4116505 w 4116600"/>
                  <a:gd name="connsiteY45" fmla="*/ 657011 h 1302589"/>
                  <a:gd name="connsiteX46" fmla="*/ 4095455 w 4116600"/>
                  <a:gd name="connsiteY46" fmla="*/ 743628 h 1302589"/>
                  <a:gd name="connsiteX47" fmla="*/ 4047066 w 4116600"/>
                  <a:gd name="connsiteY47" fmla="*/ 819358 h 1302589"/>
                  <a:gd name="connsiteX48" fmla="*/ 3907220 w 4116600"/>
                  <a:gd name="connsiteY48" fmla="*/ 937429 h 1302589"/>
                  <a:gd name="connsiteX49" fmla="*/ 3742090 w 4116600"/>
                  <a:gd name="connsiteY49" fmla="*/ 1025740 h 1302589"/>
                  <a:gd name="connsiteX50" fmla="*/ 3377352 w 4116600"/>
                  <a:gd name="connsiteY50" fmla="*/ 1151190 h 1302589"/>
                  <a:gd name="connsiteX51" fmla="*/ 2577229 w 4116600"/>
                  <a:gd name="connsiteY51" fmla="*/ 1281722 h 1302589"/>
                  <a:gd name="connsiteX52" fmla="*/ 1766702 w 4116600"/>
                  <a:gd name="connsiteY52" fmla="*/ 1295997 h 1302589"/>
                  <a:gd name="connsiteX53" fmla="*/ 1016662 w 4116600"/>
                  <a:gd name="connsiteY53" fmla="*/ 1212887 h 1302589"/>
                  <a:gd name="connsiteX54" fmla="*/ 361949 w 4116600"/>
                  <a:gd name="connsiteY54" fmla="*/ 1019329 h 1302589"/>
                  <a:gd name="connsiteX55" fmla="*/ 101613 w 4116600"/>
                  <a:gd name="connsiteY55" fmla="*/ 852505 h 1302589"/>
                  <a:gd name="connsiteX56" fmla="*/ 16931 w 4116600"/>
                  <a:gd name="connsiteY56" fmla="*/ 733708 h 1302589"/>
                  <a:gd name="connsiteX57" fmla="*/ 7011 w 4116600"/>
                  <a:gd name="connsiteY57" fmla="*/ 595314 h 1302589"/>
                  <a:gd name="connsiteX58" fmla="*/ 70765 w 4116600"/>
                  <a:gd name="connsiteY58" fmla="*/ 478695 h 1302589"/>
                  <a:gd name="connsiteX59" fmla="*/ 164278 w 4116600"/>
                  <a:gd name="connsiteY59" fmla="*/ 393045 h 1302589"/>
                  <a:gd name="connsiteX60" fmla="*/ 265049 w 4116600"/>
                  <a:gd name="connsiteY60" fmla="*/ 328687 h 1302589"/>
                  <a:gd name="connsiteX61" fmla="*/ 365337 w 4116600"/>
                  <a:gd name="connsiteY61" fmla="*/ 278120 h 1302589"/>
                  <a:gd name="connsiteX62" fmla="*/ 715315 w 4116600"/>
                  <a:gd name="connsiteY62" fmla="*/ 155573 h 1302589"/>
                  <a:gd name="connsiteX63" fmla="*/ 943714 w 4116600"/>
                  <a:gd name="connsiteY63" fmla="*/ 102102 h 1302589"/>
                  <a:gd name="connsiteX64" fmla="*/ 1022952 w 4116600"/>
                  <a:gd name="connsiteY64" fmla="*/ 87343 h 1302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116600" h="1302589">
                    <a:moveTo>
                      <a:pt x="1022952" y="87343"/>
                    </a:moveTo>
                    <a:cubicBezTo>
                      <a:pt x="1022952" y="87343"/>
                      <a:pt x="1016057" y="88916"/>
                      <a:pt x="1002629" y="91578"/>
                    </a:cubicBezTo>
                    <a:cubicBezTo>
                      <a:pt x="989201" y="94239"/>
                      <a:pt x="969119" y="98110"/>
                      <a:pt x="942868" y="103675"/>
                    </a:cubicBezTo>
                    <a:cubicBezTo>
                      <a:pt x="890365" y="114563"/>
                      <a:pt x="813062" y="131378"/>
                      <a:pt x="714952" y="158234"/>
                    </a:cubicBezTo>
                    <a:cubicBezTo>
                      <a:pt x="595660" y="190123"/>
                      <a:pt x="479077" y="231424"/>
                      <a:pt x="366305" y="281749"/>
                    </a:cubicBezTo>
                    <a:cubicBezTo>
                      <a:pt x="333521" y="296750"/>
                      <a:pt x="299890" y="313323"/>
                      <a:pt x="266380" y="332316"/>
                    </a:cubicBezTo>
                    <a:cubicBezTo>
                      <a:pt x="231636" y="351660"/>
                      <a:pt x="198146" y="373145"/>
                      <a:pt x="166092" y="396674"/>
                    </a:cubicBezTo>
                    <a:cubicBezTo>
                      <a:pt x="132172" y="421353"/>
                      <a:pt x="101130" y="449758"/>
                      <a:pt x="73547" y="481356"/>
                    </a:cubicBezTo>
                    <a:cubicBezTo>
                      <a:pt x="44160" y="514491"/>
                      <a:pt x="22689" y="553868"/>
                      <a:pt x="10761" y="596524"/>
                    </a:cubicBezTo>
                    <a:cubicBezTo>
                      <a:pt x="-896" y="641526"/>
                      <a:pt x="2634" y="689105"/>
                      <a:pt x="20802" y="731894"/>
                    </a:cubicBezTo>
                    <a:cubicBezTo>
                      <a:pt x="40223" y="776376"/>
                      <a:pt x="68739" y="816310"/>
                      <a:pt x="104516" y="849118"/>
                    </a:cubicBezTo>
                    <a:cubicBezTo>
                      <a:pt x="176133" y="917710"/>
                      <a:pt x="266985" y="970092"/>
                      <a:pt x="363643" y="1014490"/>
                    </a:cubicBezTo>
                    <a:cubicBezTo>
                      <a:pt x="558533" y="1103043"/>
                      <a:pt x="781004" y="1162441"/>
                      <a:pt x="1016904" y="1206718"/>
                    </a:cubicBezTo>
                    <a:cubicBezTo>
                      <a:pt x="1264707" y="1251551"/>
                      <a:pt x="1515317" y="1279205"/>
                      <a:pt x="1766944" y="1289464"/>
                    </a:cubicBezTo>
                    <a:cubicBezTo>
                      <a:pt x="2037152" y="1301610"/>
                      <a:pt x="2307856" y="1296807"/>
                      <a:pt x="2577471" y="1275068"/>
                    </a:cubicBezTo>
                    <a:cubicBezTo>
                      <a:pt x="2854018" y="1251962"/>
                      <a:pt x="3123186" y="1211315"/>
                      <a:pt x="3376506" y="1144779"/>
                    </a:cubicBezTo>
                    <a:cubicBezTo>
                      <a:pt x="3500964" y="1112999"/>
                      <a:pt x="3622652" y="1071251"/>
                      <a:pt x="3740396" y="1019934"/>
                    </a:cubicBezTo>
                    <a:cubicBezTo>
                      <a:pt x="3796867" y="994952"/>
                      <a:pt x="3851402" y="965834"/>
                      <a:pt x="3903590" y="932832"/>
                    </a:cubicBezTo>
                    <a:cubicBezTo>
                      <a:pt x="3955174" y="900786"/>
                      <a:pt x="4001833" y="861421"/>
                      <a:pt x="4042106" y="815971"/>
                    </a:cubicBezTo>
                    <a:cubicBezTo>
                      <a:pt x="4080697" y="770848"/>
                      <a:pt x="4109126" y="715562"/>
                      <a:pt x="4110819" y="657253"/>
                    </a:cubicBezTo>
                    <a:cubicBezTo>
                      <a:pt x="4111061" y="650031"/>
                      <a:pt x="4110819" y="642796"/>
                      <a:pt x="4110093" y="635598"/>
                    </a:cubicBezTo>
                    <a:cubicBezTo>
                      <a:pt x="4109815" y="628413"/>
                      <a:pt x="4109053" y="621263"/>
                      <a:pt x="4107795" y="614186"/>
                    </a:cubicBezTo>
                    <a:lnTo>
                      <a:pt x="4103077" y="593137"/>
                    </a:lnTo>
                    <a:cubicBezTo>
                      <a:pt x="4101250" y="586205"/>
                      <a:pt x="4098952" y="579418"/>
                      <a:pt x="4096181" y="572813"/>
                    </a:cubicBezTo>
                    <a:cubicBezTo>
                      <a:pt x="4085850" y="546295"/>
                      <a:pt x="4071878" y="521338"/>
                      <a:pt x="4054687" y="498656"/>
                    </a:cubicBezTo>
                    <a:cubicBezTo>
                      <a:pt x="4019544" y="455045"/>
                      <a:pt x="3978171" y="416853"/>
                      <a:pt x="3931898" y="385303"/>
                    </a:cubicBezTo>
                    <a:cubicBezTo>
                      <a:pt x="3887126" y="354563"/>
                      <a:pt x="3840188" y="327114"/>
                      <a:pt x="3791447" y="303161"/>
                    </a:cubicBezTo>
                    <a:cubicBezTo>
                      <a:pt x="3698624" y="258147"/>
                      <a:pt x="3602437" y="220403"/>
                      <a:pt x="3503771" y="190292"/>
                    </a:cubicBezTo>
                    <a:cubicBezTo>
                      <a:pt x="3408927" y="160654"/>
                      <a:pt x="3316502" y="137064"/>
                      <a:pt x="3227707" y="117708"/>
                    </a:cubicBezTo>
                    <a:cubicBezTo>
                      <a:pt x="2946382" y="58370"/>
                      <a:pt x="2660714" y="21969"/>
                      <a:pt x="2373509" y="8831"/>
                    </a:cubicBezTo>
                    <a:cubicBezTo>
                      <a:pt x="2271890" y="3629"/>
                      <a:pt x="2192773" y="3387"/>
                      <a:pt x="2139181" y="2057"/>
                    </a:cubicBezTo>
                    <a:lnTo>
                      <a:pt x="2078694" y="726"/>
                    </a:lnTo>
                    <a:lnTo>
                      <a:pt x="2058008" y="0"/>
                    </a:lnTo>
                    <a:cubicBezTo>
                      <a:pt x="2058008" y="0"/>
                      <a:pt x="2065024" y="0"/>
                      <a:pt x="2078694" y="0"/>
                    </a:cubicBezTo>
                    <a:lnTo>
                      <a:pt x="2139181" y="726"/>
                    </a:lnTo>
                    <a:cubicBezTo>
                      <a:pt x="2192773" y="1694"/>
                      <a:pt x="2272253" y="1452"/>
                      <a:pt x="2373629" y="6412"/>
                    </a:cubicBezTo>
                    <a:cubicBezTo>
                      <a:pt x="2661088" y="18654"/>
                      <a:pt x="2947071" y="54451"/>
                      <a:pt x="3228675" y="113474"/>
                    </a:cubicBezTo>
                    <a:cubicBezTo>
                      <a:pt x="3317591" y="133072"/>
                      <a:pt x="3410136" y="156420"/>
                      <a:pt x="3505222" y="186058"/>
                    </a:cubicBezTo>
                    <a:cubicBezTo>
                      <a:pt x="3604203" y="216120"/>
                      <a:pt x="3700668" y="253901"/>
                      <a:pt x="3793746" y="299048"/>
                    </a:cubicBezTo>
                    <a:cubicBezTo>
                      <a:pt x="3842776" y="322735"/>
                      <a:pt x="3890005" y="349990"/>
                      <a:pt x="3935044" y="380585"/>
                    </a:cubicBezTo>
                    <a:cubicBezTo>
                      <a:pt x="3981752" y="412413"/>
                      <a:pt x="4023524" y="450931"/>
                      <a:pt x="4059042" y="494906"/>
                    </a:cubicBezTo>
                    <a:cubicBezTo>
                      <a:pt x="4076608" y="518012"/>
                      <a:pt x="4090871" y="543464"/>
                      <a:pt x="4101383" y="570514"/>
                    </a:cubicBezTo>
                    <a:cubicBezTo>
                      <a:pt x="4104262" y="577253"/>
                      <a:pt x="4106609" y="584209"/>
                      <a:pt x="4108399" y="591322"/>
                    </a:cubicBezTo>
                    <a:lnTo>
                      <a:pt x="4113359" y="612855"/>
                    </a:lnTo>
                    <a:cubicBezTo>
                      <a:pt x="4114678" y="620126"/>
                      <a:pt x="4115440" y="627481"/>
                      <a:pt x="4115658" y="634873"/>
                    </a:cubicBezTo>
                    <a:cubicBezTo>
                      <a:pt x="4116480" y="642216"/>
                      <a:pt x="4116771" y="649619"/>
                      <a:pt x="4116505" y="657011"/>
                    </a:cubicBezTo>
                    <a:cubicBezTo>
                      <a:pt x="4115319" y="687000"/>
                      <a:pt x="4108158" y="716446"/>
                      <a:pt x="4095455" y="743628"/>
                    </a:cubicBezTo>
                    <a:cubicBezTo>
                      <a:pt x="4082947" y="771017"/>
                      <a:pt x="4066664" y="796506"/>
                      <a:pt x="4047066" y="819358"/>
                    </a:cubicBezTo>
                    <a:cubicBezTo>
                      <a:pt x="4006443" y="865316"/>
                      <a:pt x="3959335" y="905093"/>
                      <a:pt x="3907220" y="937429"/>
                    </a:cubicBezTo>
                    <a:cubicBezTo>
                      <a:pt x="3854475" y="970975"/>
                      <a:pt x="3799274" y="1000493"/>
                      <a:pt x="3742090" y="1025740"/>
                    </a:cubicBezTo>
                    <a:cubicBezTo>
                      <a:pt x="3624067" y="1077251"/>
                      <a:pt x="3502089" y="1119193"/>
                      <a:pt x="3377352" y="1151190"/>
                    </a:cubicBezTo>
                    <a:cubicBezTo>
                      <a:pt x="3123307" y="1217847"/>
                      <a:pt x="2854139" y="1258616"/>
                      <a:pt x="2577229" y="1281722"/>
                    </a:cubicBezTo>
                    <a:cubicBezTo>
                      <a:pt x="2307614" y="1303449"/>
                      <a:pt x="2036910" y="1308215"/>
                      <a:pt x="1766702" y="1295997"/>
                    </a:cubicBezTo>
                    <a:cubicBezTo>
                      <a:pt x="1515076" y="1285581"/>
                      <a:pt x="1264465" y="1257805"/>
                      <a:pt x="1016662" y="1212887"/>
                    </a:cubicBezTo>
                    <a:cubicBezTo>
                      <a:pt x="780157" y="1168248"/>
                      <a:pt x="556960" y="1108608"/>
                      <a:pt x="361949" y="1019329"/>
                    </a:cubicBezTo>
                    <a:cubicBezTo>
                      <a:pt x="265170" y="974205"/>
                      <a:pt x="173835" y="921944"/>
                      <a:pt x="101613" y="852505"/>
                    </a:cubicBezTo>
                    <a:cubicBezTo>
                      <a:pt x="65434" y="819225"/>
                      <a:pt x="36594" y="778759"/>
                      <a:pt x="16931" y="733708"/>
                    </a:cubicBezTo>
                    <a:cubicBezTo>
                      <a:pt x="-1510" y="689928"/>
                      <a:pt x="-4997" y="641284"/>
                      <a:pt x="7011" y="595314"/>
                    </a:cubicBezTo>
                    <a:cubicBezTo>
                      <a:pt x="19112" y="552102"/>
                      <a:pt x="40918" y="512205"/>
                      <a:pt x="70765" y="478695"/>
                    </a:cubicBezTo>
                    <a:cubicBezTo>
                      <a:pt x="98589" y="446697"/>
                      <a:pt x="129962" y="417954"/>
                      <a:pt x="164278" y="393045"/>
                    </a:cubicBezTo>
                    <a:cubicBezTo>
                      <a:pt x="196477" y="369492"/>
                      <a:pt x="230136" y="347994"/>
                      <a:pt x="265049" y="328687"/>
                    </a:cubicBezTo>
                    <a:cubicBezTo>
                      <a:pt x="298680" y="309694"/>
                      <a:pt x="332432" y="293120"/>
                      <a:pt x="365337" y="278120"/>
                    </a:cubicBezTo>
                    <a:cubicBezTo>
                      <a:pt x="478544" y="228024"/>
                      <a:pt x="595575" y="187038"/>
                      <a:pt x="715315" y="155573"/>
                    </a:cubicBezTo>
                    <a:cubicBezTo>
                      <a:pt x="813667" y="129079"/>
                      <a:pt x="891091" y="112627"/>
                      <a:pt x="943714" y="102102"/>
                    </a:cubicBezTo>
                    <a:cubicBezTo>
                      <a:pt x="996338" y="91578"/>
                      <a:pt x="1022952" y="87343"/>
                      <a:pt x="1022952" y="87343"/>
                    </a:cubicBezTo>
                    <a:close/>
                  </a:path>
                </a:pathLst>
              </a:custGeom>
              <a:grpFill/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D15F8350-DCCB-4A48-A309-674E80A9AE6F}"/>
                  </a:ext>
                </a:extLst>
              </p:cNvPr>
              <p:cNvSpPr/>
              <p:nvPr/>
            </p:nvSpPr>
            <p:spPr>
              <a:xfrm>
                <a:off x="7906438" y="4719697"/>
                <a:ext cx="2918484" cy="925155"/>
              </a:xfrm>
              <a:custGeom>
                <a:avLst/>
                <a:gdLst>
                  <a:gd name="connsiteX0" fmla="*/ 863795 w 2918484"/>
                  <a:gd name="connsiteY0" fmla="*/ 40647 h 925155"/>
                  <a:gd name="connsiteX1" fmla="*/ 803308 w 2918484"/>
                  <a:gd name="connsiteY1" fmla="*/ 50204 h 925155"/>
                  <a:gd name="connsiteX2" fmla="*/ 631162 w 2918484"/>
                  <a:gd name="connsiteY2" fmla="*/ 82747 h 925155"/>
                  <a:gd name="connsiteX3" fmla="*/ 365019 w 2918484"/>
                  <a:gd name="connsiteY3" fmla="*/ 157871 h 925155"/>
                  <a:gd name="connsiteX4" fmla="*/ 206542 w 2918484"/>
                  <a:gd name="connsiteY4" fmla="*/ 226827 h 925155"/>
                  <a:gd name="connsiteX5" fmla="*/ 126216 w 2918484"/>
                  <a:gd name="connsiteY5" fmla="*/ 275942 h 925155"/>
                  <a:gd name="connsiteX6" fmla="*/ 52300 w 2918484"/>
                  <a:gd name="connsiteY6" fmla="*/ 341752 h 925155"/>
                  <a:gd name="connsiteX7" fmla="*/ 23025 w 2918484"/>
                  <a:gd name="connsiteY7" fmla="*/ 383851 h 925155"/>
                  <a:gd name="connsiteX8" fmla="*/ 5000 w 2918484"/>
                  <a:gd name="connsiteY8" fmla="*/ 432241 h 925155"/>
                  <a:gd name="connsiteX9" fmla="*/ 2943 w 2918484"/>
                  <a:gd name="connsiteY9" fmla="*/ 445427 h 925155"/>
                  <a:gd name="connsiteX10" fmla="*/ 2096 w 2918484"/>
                  <a:gd name="connsiteY10" fmla="*/ 458734 h 925155"/>
                  <a:gd name="connsiteX11" fmla="*/ 4032 w 2918484"/>
                  <a:gd name="connsiteY11" fmla="*/ 485469 h 925155"/>
                  <a:gd name="connsiteX12" fmla="*/ 11048 w 2918484"/>
                  <a:gd name="connsiteY12" fmla="*/ 511721 h 925155"/>
                  <a:gd name="connsiteX13" fmla="*/ 16129 w 2918484"/>
                  <a:gd name="connsiteY13" fmla="*/ 524423 h 925155"/>
                  <a:gd name="connsiteX14" fmla="*/ 18669 w 2918484"/>
                  <a:gd name="connsiteY14" fmla="*/ 530835 h 925155"/>
                  <a:gd name="connsiteX15" fmla="*/ 22057 w 2918484"/>
                  <a:gd name="connsiteY15" fmla="*/ 536763 h 925155"/>
                  <a:gd name="connsiteX16" fmla="*/ 94641 w 2918484"/>
                  <a:gd name="connsiteY16" fmla="*/ 622291 h 925155"/>
                  <a:gd name="connsiteX17" fmla="*/ 192147 w 2918484"/>
                  <a:gd name="connsiteY17" fmla="*/ 687738 h 925155"/>
                  <a:gd name="connsiteX18" fmla="*/ 420183 w 2918484"/>
                  <a:gd name="connsiteY18" fmla="*/ 782945 h 925155"/>
                  <a:gd name="connsiteX19" fmla="*/ 674229 w 2918484"/>
                  <a:gd name="connsiteY19" fmla="*/ 847908 h 925155"/>
                  <a:gd name="connsiteX20" fmla="*/ 1233855 w 2918484"/>
                  <a:gd name="connsiteY20" fmla="*/ 914807 h 925155"/>
                  <a:gd name="connsiteX21" fmla="*/ 1838726 w 2918484"/>
                  <a:gd name="connsiteY21" fmla="*/ 904282 h 925155"/>
                  <a:gd name="connsiteX22" fmla="*/ 2434767 w 2918484"/>
                  <a:gd name="connsiteY22" fmla="*/ 801575 h 925155"/>
                  <a:gd name="connsiteX23" fmla="*/ 2703329 w 2918484"/>
                  <a:gd name="connsiteY23" fmla="*/ 699231 h 925155"/>
                  <a:gd name="connsiteX24" fmla="*/ 2820069 w 2918484"/>
                  <a:gd name="connsiteY24" fmla="*/ 623864 h 925155"/>
                  <a:gd name="connsiteX25" fmla="*/ 2845595 w 2918484"/>
                  <a:gd name="connsiteY25" fmla="*/ 600879 h 925155"/>
                  <a:gd name="connsiteX26" fmla="*/ 2868701 w 2918484"/>
                  <a:gd name="connsiteY26" fmla="*/ 575958 h 925155"/>
                  <a:gd name="connsiteX27" fmla="*/ 2903058 w 2918484"/>
                  <a:gd name="connsiteY27" fmla="*/ 518496 h 925155"/>
                  <a:gd name="connsiteX28" fmla="*/ 2897735 w 2918484"/>
                  <a:gd name="connsiteY28" fmla="*/ 390868 h 925155"/>
                  <a:gd name="connsiteX29" fmla="*/ 2814504 w 2918484"/>
                  <a:gd name="connsiteY29" fmla="*/ 294089 h 925155"/>
                  <a:gd name="connsiteX30" fmla="*/ 2598202 w 2918484"/>
                  <a:gd name="connsiteY30" fmla="*/ 175776 h 925155"/>
                  <a:gd name="connsiteX31" fmla="*/ 2378150 w 2918484"/>
                  <a:gd name="connsiteY31" fmla="*/ 105248 h 925155"/>
                  <a:gd name="connsiteX32" fmla="*/ 2169591 w 2918484"/>
                  <a:gd name="connsiteY32" fmla="*/ 60366 h 925155"/>
                  <a:gd name="connsiteX33" fmla="*/ 1528428 w 2918484"/>
                  <a:gd name="connsiteY33" fmla="*/ 1694 h 925155"/>
                  <a:gd name="connsiteX34" fmla="*/ 1292165 w 2918484"/>
                  <a:gd name="connsiteY34" fmla="*/ 484 h 925155"/>
                  <a:gd name="connsiteX35" fmla="*/ 1528428 w 2918484"/>
                  <a:gd name="connsiteY35" fmla="*/ 484 h 925155"/>
                  <a:gd name="connsiteX36" fmla="*/ 2169591 w 2918484"/>
                  <a:gd name="connsiteY36" fmla="*/ 57947 h 925155"/>
                  <a:gd name="connsiteX37" fmla="*/ 2378513 w 2918484"/>
                  <a:gd name="connsiteY37" fmla="*/ 102707 h 925155"/>
                  <a:gd name="connsiteX38" fmla="*/ 2599654 w 2918484"/>
                  <a:gd name="connsiteY38" fmla="*/ 173719 h 925155"/>
                  <a:gd name="connsiteX39" fmla="*/ 2816803 w 2918484"/>
                  <a:gd name="connsiteY39" fmla="*/ 292395 h 925155"/>
                  <a:gd name="connsiteX40" fmla="*/ 2901485 w 2918484"/>
                  <a:gd name="connsiteY40" fmla="*/ 390505 h 925155"/>
                  <a:gd name="connsiteX41" fmla="*/ 2906929 w 2918484"/>
                  <a:gd name="connsiteY41" fmla="*/ 520794 h 925155"/>
                  <a:gd name="connsiteX42" fmla="*/ 2872088 w 2918484"/>
                  <a:gd name="connsiteY42" fmla="*/ 579224 h 925155"/>
                  <a:gd name="connsiteX43" fmla="*/ 2848619 w 2918484"/>
                  <a:gd name="connsiteY43" fmla="*/ 604508 h 925155"/>
                  <a:gd name="connsiteX44" fmla="*/ 2822973 w 2918484"/>
                  <a:gd name="connsiteY44" fmla="*/ 627614 h 925155"/>
                  <a:gd name="connsiteX45" fmla="*/ 2705506 w 2918484"/>
                  <a:gd name="connsiteY45" fmla="*/ 703586 h 925155"/>
                  <a:gd name="connsiteX46" fmla="*/ 2436339 w 2918484"/>
                  <a:gd name="connsiteY46" fmla="*/ 806293 h 925155"/>
                  <a:gd name="connsiteX47" fmla="*/ 1839694 w 2918484"/>
                  <a:gd name="connsiteY47" fmla="*/ 909121 h 925155"/>
                  <a:gd name="connsiteX48" fmla="*/ 1234097 w 2918484"/>
                  <a:gd name="connsiteY48" fmla="*/ 919646 h 925155"/>
                  <a:gd name="connsiteX49" fmla="*/ 674108 w 2918484"/>
                  <a:gd name="connsiteY49" fmla="*/ 852505 h 925155"/>
                  <a:gd name="connsiteX50" fmla="*/ 420062 w 2918484"/>
                  <a:gd name="connsiteY50" fmla="*/ 787179 h 925155"/>
                  <a:gd name="connsiteX51" fmla="*/ 191421 w 2918484"/>
                  <a:gd name="connsiteY51" fmla="*/ 691610 h 925155"/>
                  <a:gd name="connsiteX52" fmla="*/ 93553 w 2918484"/>
                  <a:gd name="connsiteY52" fmla="*/ 625678 h 925155"/>
                  <a:gd name="connsiteX53" fmla="*/ 20242 w 2918484"/>
                  <a:gd name="connsiteY53" fmla="*/ 539182 h 925155"/>
                  <a:gd name="connsiteX54" fmla="*/ 16734 w 2918484"/>
                  <a:gd name="connsiteY54" fmla="*/ 533133 h 925155"/>
                  <a:gd name="connsiteX55" fmla="*/ 14193 w 2918484"/>
                  <a:gd name="connsiteY55" fmla="*/ 526601 h 925155"/>
                  <a:gd name="connsiteX56" fmla="*/ 8991 w 2918484"/>
                  <a:gd name="connsiteY56" fmla="*/ 513777 h 925155"/>
                  <a:gd name="connsiteX57" fmla="*/ 1975 w 2918484"/>
                  <a:gd name="connsiteY57" fmla="*/ 487042 h 925155"/>
                  <a:gd name="connsiteX58" fmla="*/ 40 w 2918484"/>
                  <a:gd name="connsiteY58" fmla="*/ 459702 h 925155"/>
                  <a:gd name="connsiteX59" fmla="*/ 886 w 2918484"/>
                  <a:gd name="connsiteY59" fmla="*/ 446153 h 925155"/>
                  <a:gd name="connsiteX60" fmla="*/ 3064 w 2918484"/>
                  <a:gd name="connsiteY60" fmla="*/ 432846 h 925155"/>
                  <a:gd name="connsiteX61" fmla="*/ 21331 w 2918484"/>
                  <a:gd name="connsiteY61" fmla="*/ 383125 h 925155"/>
                  <a:gd name="connsiteX62" fmla="*/ 50970 w 2918484"/>
                  <a:gd name="connsiteY62" fmla="*/ 340663 h 925155"/>
                  <a:gd name="connsiteX63" fmla="*/ 125369 w 2918484"/>
                  <a:gd name="connsiteY63" fmla="*/ 274490 h 925155"/>
                  <a:gd name="connsiteX64" fmla="*/ 206179 w 2918484"/>
                  <a:gd name="connsiteY64" fmla="*/ 225254 h 925155"/>
                  <a:gd name="connsiteX65" fmla="*/ 363688 w 2918484"/>
                  <a:gd name="connsiteY65" fmla="*/ 156178 h 925155"/>
                  <a:gd name="connsiteX66" fmla="*/ 630678 w 2918484"/>
                  <a:gd name="connsiteY66" fmla="*/ 81537 h 925155"/>
                  <a:gd name="connsiteX67" fmla="*/ 802945 w 2918484"/>
                  <a:gd name="connsiteY67" fmla="*/ 49720 h 925155"/>
                  <a:gd name="connsiteX68" fmla="*/ 863795 w 2918484"/>
                  <a:gd name="connsiteY68" fmla="*/ 40647 h 92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918484" h="925155">
                    <a:moveTo>
                      <a:pt x="863795" y="40647"/>
                    </a:moveTo>
                    <a:lnTo>
                      <a:pt x="803308" y="50204"/>
                    </a:lnTo>
                    <a:cubicBezTo>
                      <a:pt x="763750" y="56495"/>
                      <a:pt x="705561" y="66536"/>
                      <a:pt x="631162" y="82747"/>
                    </a:cubicBezTo>
                    <a:cubicBezTo>
                      <a:pt x="540964" y="102199"/>
                      <a:pt x="452072" y="127301"/>
                      <a:pt x="365019" y="157871"/>
                    </a:cubicBezTo>
                    <a:cubicBezTo>
                      <a:pt x="310677" y="177191"/>
                      <a:pt x="257727" y="200236"/>
                      <a:pt x="206542" y="226827"/>
                    </a:cubicBezTo>
                    <a:cubicBezTo>
                      <a:pt x="178658" y="241320"/>
                      <a:pt x="151814" y="257724"/>
                      <a:pt x="126216" y="275942"/>
                    </a:cubicBezTo>
                    <a:cubicBezTo>
                      <a:pt x="99045" y="294851"/>
                      <a:pt x="74233" y="316952"/>
                      <a:pt x="52300" y="341752"/>
                    </a:cubicBezTo>
                    <a:cubicBezTo>
                      <a:pt x="41062" y="354696"/>
                      <a:pt x="31251" y="368814"/>
                      <a:pt x="23025" y="383851"/>
                    </a:cubicBezTo>
                    <a:cubicBezTo>
                      <a:pt x="14556" y="398961"/>
                      <a:pt x="8483" y="415280"/>
                      <a:pt x="5000" y="432241"/>
                    </a:cubicBezTo>
                    <a:cubicBezTo>
                      <a:pt x="4395" y="436596"/>
                      <a:pt x="3306" y="440951"/>
                      <a:pt x="2943" y="445427"/>
                    </a:cubicBezTo>
                    <a:lnTo>
                      <a:pt x="2096" y="458734"/>
                    </a:lnTo>
                    <a:cubicBezTo>
                      <a:pt x="2096" y="467565"/>
                      <a:pt x="3306" y="476517"/>
                      <a:pt x="4032" y="485469"/>
                    </a:cubicBezTo>
                    <a:cubicBezTo>
                      <a:pt x="5907" y="494337"/>
                      <a:pt x="8241" y="503095"/>
                      <a:pt x="11048" y="511721"/>
                    </a:cubicBezTo>
                    <a:lnTo>
                      <a:pt x="16129" y="524423"/>
                    </a:lnTo>
                    <a:lnTo>
                      <a:pt x="18669" y="530835"/>
                    </a:lnTo>
                    <a:lnTo>
                      <a:pt x="22057" y="536763"/>
                    </a:lnTo>
                    <a:cubicBezTo>
                      <a:pt x="40626" y="569607"/>
                      <a:pt x="65257" y="598629"/>
                      <a:pt x="94641" y="622291"/>
                    </a:cubicBezTo>
                    <a:cubicBezTo>
                      <a:pt x="124909" y="647261"/>
                      <a:pt x="157572" y="669181"/>
                      <a:pt x="192147" y="687738"/>
                    </a:cubicBezTo>
                    <a:cubicBezTo>
                      <a:pt x="264949" y="726668"/>
                      <a:pt x="341308" y="758544"/>
                      <a:pt x="420183" y="782945"/>
                    </a:cubicBezTo>
                    <a:cubicBezTo>
                      <a:pt x="503582" y="809318"/>
                      <a:pt x="588398" y="831008"/>
                      <a:pt x="674229" y="847908"/>
                    </a:cubicBezTo>
                    <a:cubicBezTo>
                      <a:pt x="858847" y="884128"/>
                      <a:pt x="1045910" y="906496"/>
                      <a:pt x="1233855" y="914807"/>
                    </a:cubicBezTo>
                    <a:cubicBezTo>
                      <a:pt x="1435483" y="924751"/>
                      <a:pt x="1637558" y="921231"/>
                      <a:pt x="1838726" y="904282"/>
                    </a:cubicBezTo>
                    <a:cubicBezTo>
                      <a:pt x="2045350" y="886378"/>
                      <a:pt x="2246410" y="854804"/>
                      <a:pt x="2434767" y="801575"/>
                    </a:cubicBezTo>
                    <a:cubicBezTo>
                      <a:pt x="2527360" y="776134"/>
                      <a:pt x="2617292" y="741862"/>
                      <a:pt x="2703329" y="699231"/>
                    </a:cubicBezTo>
                    <a:cubicBezTo>
                      <a:pt x="2744726" y="678182"/>
                      <a:pt x="2783850" y="652934"/>
                      <a:pt x="2820069" y="623864"/>
                    </a:cubicBezTo>
                    <a:cubicBezTo>
                      <a:pt x="2829263" y="616969"/>
                      <a:pt x="2837126" y="608500"/>
                      <a:pt x="2845595" y="600879"/>
                    </a:cubicBezTo>
                    <a:cubicBezTo>
                      <a:pt x="2854063" y="593257"/>
                      <a:pt x="2860958" y="584184"/>
                      <a:pt x="2868701" y="575958"/>
                    </a:cubicBezTo>
                    <a:cubicBezTo>
                      <a:pt x="2883024" y="558671"/>
                      <a:pt x="2894614" y="539291"/>
                      <a:pt x="2903058" y="518496"/>
                    </a:cubicBezTo>
                    <a:cubicBezTo>
                      <a:pt x="2919824" y="477183"/>
                      <a:pt x="2917889" y="430632"/>
                      <a:pt x="2897735" y="390868"/>
                    </a:cubicBezTo>
                    <a:cubicBezTo>
                      <a:pt x="2877084" y="353124"/>
                      <a:pt x="2848728" y="320146"/>
                      <a:pt x="2814504" y="294089"/>
                    </a:cubicBezTo>
                    <a:cubicBezTo>
                      <a:pt x="2747847" y="241102"/>
                      <a:pt x="2672118" y="205414"/>
                      <a:pt x="2598202" y="175776"/>
                    </a:cubicBezTo>
                    <a:cubicBezTo>
                      <a:pt x="2526416" y="147649"/>
                      <a:pt x="2452913" y="124096"/>
                      <a:pt x="2378150" y="105248"/>
                    </a:cubicBezTo>
                    <a:cubicBezTo>
                      <a:pt x="2306292" y="86739"/>
                      <a:pt x="2236490" y="72101"/>
                      <a:pt x="2169591" y="60366"/>
                    </a:cubicBezTo>
                    <a:cubicBezTo>
                      <a:pt x="1957717" y="24183"/>
                      <a:pt x="1743350" y="4561"/>
                      <a:pt x="1528428" y="1694"/>
                    </a:cubicBezTo>
                    <a:lnTo>
                      <a:pt x="1292165" y="484"/>
                    </a:lnTo>
                    <a:cubicBezTo>
                      <a:pt x="1292165" y="484"/>
                      <a:pt x="1376242" y="-605"/>
                      <a:pt x="1528428" y="484"/>
                    </a:cubicBezTo>
                    <a:cubicBezTo>
                      <a:pt x="1743326" y="2795"/>
                      <a:pt x="1957705" y="22005"/>
                      <a:pt x="2169591" y="57947"/>
                    </a:cubicBezTo>
                    <a:cubicBezTo>
                      <a:pt x="2236731" y="70044"/>
                      <a:pt x="2306534" y="84198"/>
                      <a:pt x="2378513" y="102707"/>
                    </a:cubicBezTo>
                    <a:cubicBezTo>
                      <a:pt x="2453662" y="121640"/>
                      <a:pt x="2527530" y="145363"/>
                      <a:pt x="2599654" y="173719"/>
                    </a:cubicBezTo>
                    <a:cubicBezTo>
                      <a:pt x="2673691" y="203358"/>
                      <a:pt x="2749662" y="239045"/>
                      <a:pt x="2816803" y="292395"/>
                    </a:cubicBezTo>
                    <a:cubicBezTo>
                      <a:pt x="2851619" y="318767"/>
                      <a:pt x="2880484" y="352204"/>
                      <a:pt x="2901485" y="390505"/>
                    </a:cubicBezTo>
                    <a:cubicBezTo>
                      <a:pt x="2922062" y="431104"/>
                      <a:pt x="2924059" y="478623"/>
                      <a:pt x="2906929" y="520794"/>
                    </a:cubicBezTo>
                    <a:cubicBezTo>
                      <a:pt x="2898328" y="541916"/>
                      <a:pt x="2886581" y="561623"/>
                      <a:pt x="2872088" y="579224"/>
                    </a:cubicBezTo>
                    <a:cubicBezTo>
                      <a:pt x="2864225" y="587572"/>
                      <a:pt x="2857087" y="596645"/>
                      <a:pt x="2848619" y="604508"/>
                    </a:cubicBezTo>
                    <a:cubicBezTo>
                      <a:pt x="2840151" y="612372"/>
                      <a:pt x="2832288" y="620719"/>
                      <a:pt x="2822973" y="627614"/>
                    </a:cubicBezTo>
                    <a:cubicBezTo>
                      <a:pt x="2786547" y="656938"/>
                      <a:pt x="2747182" y="682391"/>
                      <a:pt x="2705506" y="703586"/>
                    </a:cubicBezTo>
                    <a:cubicBezTo>
                      <a:pt x="2619276" y="746350"/>
                      <a:pt x="2529138" y="780744"/>
                      <a:pt x="2436339" y="806293"/>
                    </a:cubicBezTo>
                    <a:cubicBezTo>
                      <a:pt x="2241123" y="859183"/>
                      <a:pt x="2041358" y="893600"/>
                      <a:pt x="1839694" y="909121"/>
                    </a:cubicBezTo>
                    <a:cubicBezTo>
                      <a:pt x="1638284" y="926070"/>
                      <a:pt x="1435967" y="929590"/>
                      <a:pt x="1234097" y="919646"/>
                    </a:cubicBezTo>
                    <a:cubicBezTo>
                      <a:pt x="1046031" y="911190"/>
                      <a:pt x="858847" y="888749"/>
                      <a:pt x="674108" y="852505"/>
                    </a:cubicBezTo>
                    <a:cubicBezTo>
                      <a:pt x="588289" y="835424"/>
                      <a:pt x="503474" y="813624"/>
                      <a:pt x="420062" y="787179"/>
                    </a:cubicBezTo>
                    <a:cubicBezTo>
                      <a:pt x="340945" y="762766"/>
                      <a:pt x="264380" y="730757"/>
                      <a:pt x="191421" y="691610"/>
                    </a:cubicBezTo>
                    <a:cubicBezTo>
                      <a:pt x="156725" y="672871"/>
                      <a:pt x="123953" y="650793"/>
                      <a:pt x="93553" y="625678"/>
                    </a:cubicBezTo>
                    <a:cubicBezTo>
                      <a:pt x="63829" y="601786"/>
                      <a:pt x="38945" y="572426"/>
                      <a:pt x="20242" y="539182"/>
                    </a:cubicBezTo>
                    <a:lnTo>
                      <a:pt x="16734" y="533133"/>
                    </a:lnTo>
                    <a:lnTo>
                      <a:pt x="14193" y="526601"/>
                    </a:lnTo>
                    <a:lnTo>
                      <a:pt x="8991" y="513777"/>
                    </a:lnTo>
                    <a:cubicBezTo>
                      <a:pt x="5725" y="505068"/>
                      <a:pt x="4395" y="495873"/>
                      <a:pt x="1975" y="487042"/>
                    </a:cubicBezTo>
                    <a:cubicBezTo>
                      <a:pt x="-444" y="478211"/>
                      <a:pt x="40" y="468775"/>
                      <a:pt x="40" y="459702"/>
                    </a:cubicBezTo>
                    <a:lnTo>
                      <a:pt x="886" y="446153"/>
                    </a:lnTo>
                    <a:cubicBezTo>
                      <a:pt x="886" y="441677"/>
                      <a:pt x="2338" y="437322"/>
                      <a:pt x="3064" y="432846"/>
                    </a:cubicBezTo>
                    <a:cubicBezTo>
                      <a:pt x="6512" y="415413"/>
                      <a:pt x="12669" y="398634"/>
                      <a:pt x="21331" y="383125"/>
                    </a:cubicBezTo>
                    <a:cubicBezTo>
                      <a:pt x="29678" y="367967"/>
                      <a:pt x="39610" y="353729"/>
                      <a:pt x="50970" y="340663"/>
                    </a:cubicBezTo>
                    <a:cubicBezTo>
                      <a:pt x="73023" y="315706"/>
                      <a:pt x="98004" y="293483"/>
                      <a:pt x="125369" y="274490"/>
                    </a:cubicBezTo>
                    <a:cubicBezTo>
                      <a:pt x="151161" y="256260"/>
                      <a:pt x="178150" y="239807"/>
                      <a:pt x="206179" y="225254"/>
                    </a:cubicBezTo>
                    <a:cubicBezTo>
                      <a:pt x="257025" y="198616"/>
                      <a:pt x="309649" y="175534"/>
                      <a:pt x="363688" y="156178"/>
                    </a:cubicBezTo>
                    <a:cubicBezTo>
                      <a:pt x="451019" y="125668"/>
                      <a:pt x="540189" y="100735"/>
                      <a:pt x="630678" y="81537"/>
                    </a:cubicBezTo>
                    <a:cubicBezTo>
                      <a:pt x="705077" y="65568"/>
                      <a:pt x="763750" y="55769"/>
                      <a:pt x="802945" y="49720"/>
                    </a:cubicBezTo>
                    <a:cubicBezTo>
                      <a:pt x="842141" y="43672"/>
                      <a:pt x="863795" y="40647"/>
                      <a:pt x="863795" y="406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BFE53F9-6FBC-43B6-B90A-22928CD7FE3F}"/>
                  </a:ext>
                </a:extLst>
              </p:cNvPr>
              <p:cNvSpPr/>
              <p:nvPr/>
            </p:nvSpPr>
            <p:spPr>
              <a:xfrm>
                <a:off x="8318388" y="5544534"/>
                <a:ext cx="2031526" cy="644317"/>
              </a:xfrm>
              <a:custGeom>
                <a:avLst/>
                <a:gdLst>
                  <a:gd name="connsiteX0" fmla="*/ 2031526 w 2031526"/>
                  <a:gd name="connsiteY0" fmla="*/ 322361 h 644317"/>
                  <a:gd name="connsiteX1" fmla="*/ 2021485 w 2031526"/>
                  <a:gd name="connsiteY1" fmla="*/ 278206 h 644317"/>
                  <a:gd name="connsiteX2" fmla="*/ 1932811 w 2031526"/>
                  <a:gd name="connsiteY2" fmla="*/ 184814 h 644317"/>
                  <a:gd name="connsiteX3" fmla="*/ 1478916 w 2031526"/>
                  <a:gd name="connsiteY3" fmla="*/ 37588 h 644317"/>
                  <a:gd name="connsiteX4" fmla="*/ 1149382 w 2031526"/>
                  <a:gd name="connsiteY4" fmla="*/ 5288 h 644317"/>
                  <a:gd name="connsiteX5" fmla="*/ 768918 w 2031526"/>
                  <a:gd name="connsiteY5" fmla="*/ 12304 h 644317"/>
                  <a:gd name="connsiteX6" fmla="*/ 564351 w 2031526"/>
                  <a:gd name="connsiteY6" fmla="*/ 36499 h 644317"/>
                  <a:gd name="connsiteX7" fmla="*/ 354340 w 2031526"/>
                  <a:gd name="connsiteY7" fmla="*/ 80897 h 644317"/>
                  <a:gd name="connsiteX8" fmla="*/ 249213 w 2031526"/>
                  <a:gd name="connsiteY8" fmla="*/ 114044 h 644317"/>
                  <a:gd name="connsiteX9" fmla="*/ 146506 w 2031526"/>
                  <a:gd name="connsiteY9" fmla="*/ 158804 h 644317"/>
                  <a:gd name="connsiteX10" fmla="*/ 53477 w 2031526"/>
                  <a:gd name="connsiteY10" fmla="*/ 223283 h 644317"/>
                  <a:gd name="connsiteX11" fmla="*/ 3031 w 2031526"/>
                  <a:gd name="connsiteY11" fmla="*/ 322482 h 644317"/>
                  <a:gd name="connsiteX12" fmla="*/ 53356 w 2031526"/>
                  <a:gd name="connsiteY12" fmla="*/ 421802 h 644317"/>
                  <a:gd name="connsiteX13" fmla="*/ 145296 w 2031526"/>
                  <a:gd name="connsiteY13" fmla="*/ 486039 h 644317"/>
                  <a:gd name="connsiteX14" fmla="*/ 248003 w 2031526"/>
                  <a:gd name="connsiteY14" fmla="*/ 530800 h 644317"/>
                  <a:gd name="connsiteX15" fmla="*/ 353130 w 2031526"/>
                  <a:gd name="connsiteY15" fmla="*/ 564068 h 644317"/>
                  <a:gd name="connsiteX16" fmla="*/ 563262 w 2031526"/>
                  <a:gd name="connsiteY16" fmla="*/ 608465 h 644317"/>
                  <a:gd name="connsiteX17" fmla="*/ 767829 w 2031526"/>
                  <a:gd name="connsiteY17" fmla="*/ 632660 h 644317"/>
                  <a:gd name="connsiteX18" fmla="*/ 1148414 w 2031526"/>
                  <a:gd name="connsiteY18" fmla="*/ 639677 h 644317"/>
                  <a:gd name="connsiteX19" fmla="*/ 1478916 w 2031526"/>
                  <a:gd name="connsiteY19" fmla="*/ 607013 h 644317"/>
                  <a:gd name="connsiteX20" fmla="*/ 1932932 w 2031526"/>
                  <a:gd name="connsiteY20" fmla="*/ 459788 h 644317"/>
                  <a:gd name="connsiteX21" fmla="*/ 2021485 w 2031526"/>
                  <a:gd name="connsiteY21" fmla="*/ 366396 h 644317"/>
                  <a:gd name="connsiteX22" fmla="*/ 2031526 w 2031526"/>
                  <a:gd name="connsiteY22" fmla="*/ 322361 h 644317"/>
                  <a:gd name="connsiteX23" fmla="*/ 2030679 w 2031526"/>
                  <a:gd name="connsiteY23" fmla="*/ 333854 h 644317"/>
                  <a:gd name="connsiteX24" fmla="*/ 2028139 w 2031526"/>
                  <a:gd name="connsiteY24" fmla="*/ 347887 h 644317"/>
                  <a:gd name="connsiteX25" fmla="*/ 2021848 w 2031526"/>
                  <a:gd name="connsiteY25" fmla="*/ 366517 h 644317"/>
                  <a:gd name="connsiteX26" fmla="*/ 1933416 w 2031526"/>
                  <a:gd name="connsiteY26" fmla="*/ 460635 h 644317"/>
                  <a:gd name="connsiteX27" fmla="*/ 1479158 w 2031526"/>
                  <a:gd name="connsiteY27" fmla="*/ 608828 h 644317"/>
                  <a:gd name="connsiteX28" fmla="*/ 1148898 w 2031526"/>
                  <a:gd name="connsiteY28" fmla="*/ 641491 h 644317"/>
                  <a:gd name="connsiteX29" fmla="*/ 768071 w 2031526"/>
                  <a:gd name="connsiteY29" fmla="*/ 634717 h 644317"/>
                  <a:gd name="connsiteX30" fmla="*/ 563383 w 2031526"/>
                  <a:gd name="connsiteY30" fmla="*/ 610522 h 644317"/>
                  <a:gd name="connsiteX31" fmla="*/ 353009 w 2031526"/>
                  <a:gd name="connsiteY31" fmla="*/ 566245 h 644317"/>
                  <a:gd name="connsiteX32" fmla="*/ 247640 w 2031526"/>
                  <a:gd name="connsiteY32" fmla="*/ 532977 h 644317"/>
                  <a:gd name="connsiteX33" fmla="*/ 144570 w 2031526"/>
                  <a:gd name="connsiteY33" fmla="*/ 488096 h 644317"/>
                  <a:gd name="connsiteX34" fmla="*/ 50936 w 2031526"/>
                  <a:gd name="connsiteY34" fmla="*/ 423254 h 644317"/>
                  <a:gd name="connsiteX35" fmla="*/ 15370 w 2031526"/>
                  <a:gd name="connsiteY35" fmla="*/ 377888 h 644317"/>
                  <a:gd name="connsiteX36" fmla="*/ 15370 w 2031526"/>
                  <a:gd name="connsiteY36" fmla="*/ 266350 h 644317"/>
                  <a:gd name="connsiteX37" fmla="*/ 51662 w 2031526"/>
                  <a:gd name="connsiteY37" fmla="*/ 221106 h 644317"/>
                  <a:gd name="connsiteX38" fmla="*/ 145296 w 2031526"/>
                  <a:gd name="connsiteY38" fmla="*/ 156263 h 644317"/>
                  <a:gd name="connsiteX39" fmla="*/ 248245 w 2031526"/>
                  <a:gd name="connsiteY39" fmla="*/ 111382 h 644317"/>
                  <a:gd name="connsiteX40" fmla="*/ 353735 w 2031526"/>
                  <a:gd name="connsiteY40" fmla="*/ 78114 h 644317"/>
                  <a:gd name="connsiteX41" fmla="*/ 563988 w 2031526"/>
                  <a:gd name="connsiteY41" fmla="*/ 33838 h 644317"/>
                  <a:gd name="connsiteX42" fmla="*/ 768676 w 2031526"/>
                  <a:gd name="connsiteY42" fmla="*/ 9643 h 644317"/>
                  <a:gd name="connsiteX43" fmla="*/ 1149503 w 2031526"/>
                  <a:gd name="connsiteY43" fmla="*/ 2868 h 644317"/>
                  <a:gd name="connsiteX44" fmla="*/ 1479763 w 2031526"/>
                  <a:gd name="connsiteY44" fmla="*/ 35410 h 644317"/>
                  <a:gd name="connsiteX45" fmla="*/ 1934021 w 2031526"/>
                  <a:gd name="connsiteY45" fmla="*/ 183604 h 644317"/>
                  <a:gd name="connsiteX46" fmla="*/ 2022453 w 2031526"/>
                  <a:gd name="connsiteY46" fmla="*/ 277722 h 644317"/>
                  <a:gd name="connsiteX47" fmla="*/ 2028744 w 2031526"/>
                  <a:gd name="connsiteY47" fmla="*/ 296352 h 644317"/>
                  <a:gd name="connsiteX48" fmla="*/ 2031284 w 2031526"/>
                  <a:gd name="connsiteY48" fmla="*/ 310385 h 644317"/>
                  <a:gd name="connsiteX49" fmla="*/ 2031526 w 2031526"/>
                  <a:gd name="connsiteY49" fmla="*/ 322361 h 64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031526" h="644317">
                    <a:moveTo>
                      <a:pt x="2031526" y="322361"/>
                    </a:moveTo>
                    <a:cubicBezTo>
                      <a:pt x="2030885" y="307155"/>
                      <a:pt x="2027485" y="292190"/>
                      <a:pt x="2021485" y="278206"/>
                    </a:cubicBezTo>
                    <a:cubicBezTo>
                      <a:pt x="2010235" y="250502"/>
                      <a:pt x="1980112" y="216025"/>
                      <a:pt x="1932811" y="184814"/>
                    </a:cubicBezTo>
                    <a:cubicBezTo>
                      <a:pt x="1837846" y="122270"/>
                      <a:pt x="1678765" y="69767"/>
                      <a:pt x="1478916" y="37588"/>
                    </a:cubicBezTo>
                    <a:cubicBezTo>
                      <a:pt x="1369821" y="20228"/>
                      <a:pt x="1259771" y="9437"/>
                      <a:pt x="1149382" y="5288"/>
                    </a:cubicBezTo>
                    <a:cubicBezTo>
                      <a:pt x="1022541" y="13"/>
                      <a:pt x="895481" y="2360"/>
                      <a:pt x="768918" y="12304"/>
                    </a:cubicBezTo>
                    <a:cubicBezTo>
                      <a:pt x="702019" y="17506"/>
                      <a:pt x="633669" y="25249"/>
                      <a:pt x="564351" y="36499"/>
                    </a:cubicBezTo>
                    <a:cubicBezTo>
                      <a:pt x="493581" y="47399"/>
                      <a:pt x="423464" y="62218"/>
                      <a:pt x="354340" y="80897"/>
                    </a:cubicBezTo>
                    <a:cubicBezTo>
                      <a:pt x="319136" y="90333"/>
                      <a:pt x="283933" y="101341"/>
                      <a:pt x="249213" y="114044"/>
                    </a:cubicBezTo>
                    <a:cubicBezTo>
                      <a:pt x="214022" y="126673"/>
                      <a:pt x="179713" y="141626"/>
                      <a:pt x="146506" y="158804"/>
                    </a:cubicBezTo>
                    <a:cubicBezTo>
                      <a:pt x="112693" y="175958"/>
                      <a:pt x="81398" y="197649"/>
                      <a:pt x="53477" y="223283"/>
                    </a:cubicBezTo>
                    <a:cubicBezTo>
                      <a:pt x="26016" y="248930"/>
                      <a:pt x="3635" y="283770"/>
                      <a:pt x="3031" y="322482"/>
                    </a:cubicBezTo>
                    <a:cubicBezTo>
                      <a:pt x="2426" y="361194"/>
                      <a:pt x="25895" y="396034"/>
                      <a:pt x="53356" y="421802"/>
                    </a:cubicBezTo>
                    <a:cubicBezTo>
                      <a:pt x="80950" y="447279"/>
                      <a:pt x="111883" y="468885"/>
                      <a:pt x="145296" y="486039"/>
                    </a:cubicBezTo>
                    <a:cubicBezTo>
                      <a:pt x="178479" y="503266"/>
                      <a:pt x="212800" y="518218"/>
                      <a:pt x="248003" y="530800"/>
                    </a:cubicBezTo>
                    <a:cubicBezTo>
                      <a:pt x="282723" y="543623"/>
                      <a:pt x="317926" y="554995"/>
                      <a:pt x="353130" y="564068"/>
                    </a:cubicBezTo>
                    <a:cubicBezTo>
                      <a:pt x="422303" y="582746"/>
                      <a:pt x="492456" y="597565"/>
                      <a:pt x="563262" y="608465"/>
                    </a:cubicBezTo>
                    <a:cubicBezTo>
                      <a:pt x="632580" y="619474"/>
                      <a:pt x="700931" y="627216"/>
                      <a:pt x="767829" y="632660"/>
                    </a:cubicBezTo>
                    <a:cubicBezTo>
                      <a:pt x="894429" y="642664"/>
                      <a:pt x="1021524" y="645011"/>
                      <a:pt x="1148414" y="639677"/>
                    </a:cubicBezTo>
                    <a:cubicBezTo>
                      <a:pt x="1259142" y="635442"/>
                      <a:pt x="1369507" y="624530"/>
                      <a:pt x="1478916" y="607013"/>
                    </a:cubicBezTo>
                    <a:cubicBezTo>
                      <a:pt x="1679007" y="574834"/>
                      <a:pt x="1837846" y="522331"/>
                      <a:pt x="1932932" y="459788"/>
                    </a:cubicBezTo>
                    <a:cubicBezTo>
                      <a:pt x="1980233" y="428576"/>
                      <a:pt x="2010235" y="394099"/>
                      <a:pt x="2021485" y="366396"/>
                    </a:cubicBezTo>
                    <a:cubicBezTo>
                      <a:pt x="2027473" y="352447"/>
                      <a:pt x="2030885" y="337531"/>
                      <a:pt x="2031526" y="322361"/>
                    </a:cubicBezTo>
                    <a:cubicBezTo>
                      <a:pt x="2031526" y="324176"/>
                      <a:pt x="2031526" y="327200"/>
                      <a:pt x="2030679" y="333854"/>
                    </a:cubicBezTo>
                    <a:cubicBezTo>
                      <a:pt x="2030401" y="338620"/>
                      <a:pt x="2029542" y="343326"/>
                      <a:pt x="2028139" y="347887"/>
                    </a:cubicBezTo>
                    <a:cubicBezTo>
                      <a:pt x="2026735" y="354310"/>
                      <a:pt x="2024630" y="360565"/>
                      <a:pt x="2021848" y="366517"/>
                    </a:cubicBezTo>
                    <a:cubicBezTo>
                      <a:pt x="2010719" y="394462"/>
                      <a:pt x="1980717" y="429181"/>
                      <a:pt x="1933416" y="460635"/>
                    </a:cubicBezTo>
                    <a:cubicBezTo>
                      <a:pt x="1838330" y="523541"/>
                      <a:pt x="1679370" y="576407"/>
                      <a:pt x="1479158" y="608828"/>
                    </a:cubicBezTo>
                    <a:cubicBezTo>
                      <a:pt x="1369821" y="626284"/>
                      <a:pt x="1259541" y="637196"/>
                      <a:pt x="1148898" y="641491"/>
                    </a:cubicBezTo>
                    <a:cubicBezTo>
                      <a:pt x="1021936" y="646850"/>
                      <a:pt x="894768" y="644588"/>
                      <a:pt x="768071" y="634717"/>
                    </a:cubicBezTo>
                    <a:cubicBezTo>
                      <a:pt x="701173" y="629394"/>
                      <a:pt x="632822" y="621772"/>
                      <a:pt x="563383" y="610522"/>
                    </a:cubicBezTo>
                    <a:cubicBezTo>
                      <a:pt x="492480" y="599731"/>
                      <a:pt x="422242" y="584948"/>
                      <a:pt x="353009" y="566245"/>
                    </a:cubicBezTo>
                    <a:cubicBezTo>
                      <a:pt x="317684" y="556809"/>
                      <a:pt x="282481" y="545800"/>
                      <a:pt x="247640" y="532977"/>
                    </a:cubicBezTo>
                    <a:cubicBezTo>
                      <a:pt x="212340" y="520287"/>
                      <a:pt x="177911" y="505286"/>
                      <a:pt x="144570" y="488096"/>
                    </a:cubicBezTo>
                    <a:cubicBezTo>
                      <a:pt x="110577" y="470809"/>
                      <a:pt x="79075" y="448997"/>
                      <a:pt x="50936" y="423254"/>
                    </a:cubicBezTo>
                    <a:cubicBezTo>
                      <a:pt x="36819" y="410055"/>
                      <a:pt x="24818" y="394752"/>
                      <a:pt x="15370" y="377888"/>
                    </a:cubicBezTo>
                    <a:cubicBezTo>
                      <a:pt x="-5123" y="343532"/>
                      <a:pt x="-5123" y="300707"/>
                      <a:pt x="15370" y="266350"/>
                    </a:cubicBezTo>
                    <a:cubicBezTo>
                      <a:pt x="25060" y="249486"/>
                      <a:pt x="37302" y="234219"/>
                      <a:pt x="51662" y="221106"/>
                    </a:cubicBezTo>
                    <a:cubicBezTo>
                      <a:pt x="79801" y="195362"/>
                      <a:pt x="111302" y="173551"/>
                      <a:pt x="145296" y="156263"/>
                    </a:cubicBezTo>
                    <a:cubicBezTo>
                      <a:pt x="178600" y="139097"/>
                      <a:pt x="212993" y="124096"/>
                      <a:pt x="248245" y="111382"/>
                    </a:cubicBezTo>
                    <a:cubicBezTo>
                      <a:pt x="283207" y="98559"/>
                      <a:pt x="318410" y="87187"/>
                      <a:pt x="353735" y="78114"/>
                    </a:cubicBezTo>
                    <a:cubicBezTo>
                      <a:pt x="422944" y="59484"/>
                      <a:pt x="493133" y="44701"/>
                      <a:pt x="563988" y="33838"/>
                    </a:cubicBezTo>
                    <a:cubicBezTo>
                      <a:pt x="633427" y="22829"/>
                      <a:pt x="701777" y="15087"/>
                      <a:pt x="768676" y="9643"/>
                    </a:cubicBezTo>
                    <a:cubicBezTo>
                      <a:pt x="895360" y="-289"/>
                      <a:pt x="1022541" y="-2551"/>
                      <a:pt x="1149503" y="2868"/>
                    </a:cubicBezTo>
                    <a:cubicBezTo>
                      <a:pt x="1260146" y="7066"/>
                      <a:pt x="1370426" y="17942"/>
                      <a:pt x="1479763" y="35410"/>
                    </a:cubicBezTo>
                    <a:cubicBezTo>
                      <a:pt x="1679854" y="67831"/>
                      <a:pt x="1838935" y="120697"/>
                      <a:pt x="1934021" y="183604"/>
                    </a:cubicBezTo>
                    <a:cubicBezTo>
                      <a:pt x="1981321" y="215057"/>
                      <a:pt x="2011323" y="249777"/>
                      <a:pt x="2022453" y="277722"/>
                    </a:cubicBezTo>
                    <a:cubicBezTo>
                      <a:pt x="2025211" y="283686"/>
                      <a:pt x="2027328" y="289928"/>
                      <a:pt x="2028744" y="296352"/>
                    </a:cubicBezTo>
                    <a:cubicBezTo>
                      <a:pt x="2030147" y="300912"/>
                      <a:pt x="2031006" y="305618"/>
                      <a:pt x="2031284" y="310385"/>
                    </a:cubicBezTo>
                    <a:cubicBezTo>
                      <a:pt x="2031163" y="317401"/>
                      <a:pt x="2031405" y="320547"/>
                      <a:pt x="2031526" y="32236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AE830BF0-DA92-43E4-9179-59CE94390E08}"/>
                  </a:ext>
                </a:extLst>
              </p:cNvPr>
              <p:cNvSpPr/>
              <p:nvPr/>
            </p:nvSpPr>
            <p:spPr>
              <a:xfrm>
                <a:off x="7600170" y="3951874"/>
                <a:ext cx="77181" cy="77181"/>
              </a:xfrm>
              <a:custGeom>
                <a:avLst/>
                <a:gdLst>
                  <a:gd name="connsiteX0" fmla="*/ 77182 w 77181"/>
                  <a:gd name="connsiteY0" fmla="*/ 38712 h 77181"/>
                  <a:gd name="connsiteX1" fmla="*/ 38470 w 77181"/>
                  <a:gd name="connsiteY1" fmla="*/ 77181 h 77181"/>
                  <a:gd name="connsiteX2" fmla="*/ 0 w 77181"/>
                  <a:gd name="connsiteY2" fmla="*/ 38470 h 77181"/>
                  <a:gd name="connsiteX3" fmla="*/ 38591 w 77181"/>
                  <a:gd name="connsiteY3" fmla="*/ 0 h 77181"/>
                  <a:gd name="connsiteX4" fmla="*/ 77182 w 77181"/>
                  <a:gd name="connsiteY4" fmla="*/ 38590 h 77181"/>
                  <a:gd name="connsiteX5" fmla="*/ 77182 w 77181"/>
                  <a:gd name="connsiteY5" fmla="*/ 38712 h 7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81" h="77181">
                    <a:moveTo>
                      <a:pt x="77182" y="38712"/>
                    </a:moveTo>
                    <a:cubicBezTo>
                      <a:pt x="77109" y="60027"/>
                      <a:pt x="59786" y="77254"/>
                      <a:pt x="38470" y="77181"/>
                    </a:cubicBezTo>
                    <a:cubicBezTo>
                      <a:pt x="17154" y="77109"/>
                      <a:pt x="-60" y="59785"/>
                      <a:pt x="0" y="38470"/>
                    </a:cubicBezTo>
                    <a:cubicBezTo>
                      <a:pt x="73" y="17202"/>
                      <a:pt x="17324" y="0"/>
                      <a:pt x="38591" y="0"/>
                    </a:cubicBezTo>
                    <a:cubicBezTo>
                      <a:pt x="59907" y="0"/>
                      <a:pt x="77182" y="17275"/>
                      <a:pt x="77182" y="38590"/>
                    </a:cubicBezTo>
                    <a:cubicBezTo>
                      <a:pt x="77182" y="38627"/>
                      <a:pt x="77182" y="38675"/>
                      <a:pt x="77182" y="387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0CC77E9-599C-4EDA-9702-70CF115A9CB4}"/>
                  </a:ext>
                </a:extLst>
              </p:cNvPr>
              <p:cNvSpPr/>
              <p:nvPr/>
            </p:nvSpPr>
            <p:spPr>
              <a:xfrm>
                <a:off x="11092817" y="3978125"/>
                <a:ext cx="77181" cy="77181"/>
              </a:xfrm>
              <a:custGeom>
                <a:avLst/>
                <a:gdLst>
                  <a:gd name="connsiteX0" fmla="*/ 77181 w 77181"/>
                  <a:gd name="connsiteY0" fmla="*/ 38591 h 77181"/>
                  <a:gd name="connsiteX1" fmla="*/ 38591 w 77181"/>
                  <a:gd name="connsiteY1" fmla="*/ 77182 h 77181"/>
                  <a:gd name="connsiteX2" fmla="*/ 0 w 77181"/>
                  <a:gd name="connsiteY2" fmla="*/ 38591 h 77181"/>
                  <a:gd name="connsiteX3" fmla="*/ 38591 w 77181"/>
                  <a:gd name="connsiteY3" fmla="*/ 0 h 77181"/>
                  <a:gd name="connsiteX4" fmla="*/ 77181 w 77181"/>
                  <a:gd name="connsiteY4" fmla="*/ 38591 h 7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81" h="77181">
                    <a:moveTo>
                      <a:pt x="77181" y="38591"/>
                    </a:moveTo>
                    <a:cubicBezTo>
                      <a:pt x="77181" y="59904"/>
                      <a:pt x="59904" y="77182"/>
                      <a:pt x="38591" y="77182"/>
                    </a:cubicBezTo>
                    <a:cubicBezTo>
                      <a:pt x="17278" y="77182"/>
                      <a:pt x="0" y="59904"/>
                      <a:pt x="0" y="38591"/>
                    </a:cubicBezTo>
                    <a:cubicBezTo>
                      <a:pt x="0" y="17278"/>
                      <a:pt x="17278" y="0"/>
                      <a:pt x="38591" y="0"/>
                    </a:cubicBezTo>
                    <a:cubicBezTo>
                      <a:pt x="59904" y="0"/>
                      <a:pt x="77181" y="17278"/>
                      <a:pt x="77181" y="385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9DD1CAF-1CC1-4A86-BBAB-99FD8CD23522}"/>
                  </a:ext>
                </a:extLst>
              </p:cNvPr>
              <p:cNvSpPr/>
              <p:nvPr/>
            </p:nvSpPr>
            <p:spPr>
              <a:xfrm>
                <a:off x="9517370" y="5401265"/>
                <a:ext cx="77423" cy="77423"/>
              </a:xfrm>
              <a:custGeom>
                <a:avLst/>
                <a:gdLst>
                  <a:gd name="connsiteX0" fmla="*/ 77424 w 77423"/>
                  <a:gd name="connsiteY0" fmla="*/ 38591 h 77423"/>
                  <a:gd name="connsiteX1" fmla="*/ 38833 w 77423"/>
                  <a:gd name="connsiteY1" fmla="*/ 77423 h 77423"/>
                  <a:gd name="connsiteX2" fmla="*/ 0 w 77423"/>
                  <a:gd name="connsiteY2" fmla="*/ 38833 h 77423"/>
                  <a:gd name="connsiteX3" fmla="*/ 38591 w 77423"/>
                  <a:gd name="connsiteY3" fmla="*/ 0 h 77423"/>
                  <a:gd name="connsiteX4" fmla="*/ 38833 w 77423"/>
                  <a:gd name="connsiteY4" fmla="*/ 0 h 77423"/>
                  <a:gd name="connsiteX5" fmla="*/ 77424 w 77423"/>
                  <a:gd name="connsiteY5" fmla="*/ 38591 h 7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23" h="77423">
                    <a:moveTo>
                      <a:pt x="77424" y="38591"/>
                    </a:moveTo>
                    <a:cubicBezTo>
                      <a:pt x="77496" y="59967"/>
                      <a:pt x="60209" y="77351"/>
                      <a:pt x="38833" y="77423"/>
                    </a:cubicBezTo>
                    <a:cubicBezTo>
                      <a:pt x="17457" y="77484"/>
                      <a:pt x="73" y="60209"/>
                      <a:pt x="0" y="38833"/>
                    </a:cubicBezTo>
                    <a:cubicBezTo>
                      <a:pt x="-60" y="17456"/>
                      <a:pt x="17215" y="72"/>
                      <a:pt x="38591" y="0"/>
                    </a:cubicBezTo>
                    <a:cubicBezTo>
                      <a:pt x="38676" y="0"/>
                      <a:pt x="38748" y="0"/>
                      <a:pt x="38833" y="0"/>
                    </a:cubicBezTo>
                    <a:cubicBezTo>
                      <a:pt x="60148" y="0"/>
                      <a:pt x="77424" y="17275"/>
                      <a:pt x="77424" y="385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951B51D-34BA-4145-B355-F07C593C0DBB}"/>
                  </a:ext>
                </a:extLst>
              </p:cNvPr>
              <p:cNvSpPr/>
              <p:nvPr/>
            </p:nvSpPr>
            <p:spPr>
              <a:xfrm>
                <a:off x="8383237" y="4428028"/>
                <a:ext cx="38711" cy="38711"/>
              </a:xfrm>
              <a:custGeom>
                <a:avLst/>
                <a:gdLst>
                  <a:gd name="connsiteX0" fmla="*/ 38712 w 38711"/>
                  <a:gd name="connsiteY0" fmla="*/ 19356 h 38711"/>
                  <a:gd name="connsiteX1" fmla="*/ 19356 w 38711"/>
                  <a:gd name="connsiteY1" fmla="*/ 38712 h 38711"/>
                  <a:gd name="connsiteX2" fmla="*/ 0 w 38711"/>
                  <a:gd name="connsiteY2" fmla="*/ 19356 h 38711"/>
                  <a:gd name="connsiteX3" fmla="*/ 19356 w 38711"/>
                  <a:gd name="connsiteY3" fmla="*/ 0 h 38711"/>
                  <a:gd name="connsiteX4" fmla="*/ 38712 w 38711"/>
                  <a:gd name="connsiteY4" fmla="*/ 19356 h 3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1" h="38711">
                    <a:moveTo>
                      <a:pt x="38712" y="19356"/>
                    </a:moveTo>
                    <a:cubicBezTo>
                      <a:pt x="38712" y="30050"/>
                      <a:pt x="30050" y="38712"/>
                      <a:pt x="19356" y="38712"/>
                    </a:cubicBezTo>
                    <a:cubicBezTo>
                      <a:pt x="8662" y="38712"/>
                      <a:pt x="0" y="30050"/>
                      <a:pt x="0" y="19356"/>
                    </a:cubicBezTo>
                    <a:cubicBezTo>
                      <a:pt x="0" y="8662"/>
                      <a:pt x="8662" y="0"/>
                      <a:pt x="19356" y="0"/>
                    </a:cubicBezTo>
                    <a:cubicBezTo>
                      <a:pt x="30050" y="0"/>
                      <a:pt x="38712" y="8662"/>
                      <a:pt x="38712" y="193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7299F54-A75F-4F62-88FD-C3268C8958A9}"/>
                  </a:ext>
                </a:extLst>
              </p:cNvPr>
              <p:cNvSpPr/>
              <p:nvPr/>
            </p:nvSpPr>
            <p:spPr>
              <a:xfrm>
                <a:off x="10784695" y="4895956"/>
                <a:ext cx="38711" cy="38711"/>
              </a:xfrm>
              <a:custGeom>
                <a:avLst/>
                <a:gdLst>
                  <a:gd name="connsiteX0" fmla="*/ 38712 w 38711"/>
                  <a:gd name="connsiteY0" fmla="*/ 19356 h 38711"/>
                  <a:gd name="connsiteX1" fmla="*/ 19356 w 38711"/>
                  <a:gd name="connsiteY1" fmla="*/ 38712 h 38711"/>
                  <a:gd name="connsiteX2" fmla="*/ 0 w 38711"/>
                  <a:gd name="connsiteY2" fmla="*/ 19356 h 38711"/>
                  <a:gd name="connsiteX3" fmla="*/ 19356 w 38711"/>
                  <a:gd name="connsiteY3" fmla="*/ 0 h 38711"/>
                  <a:gd name="connsiteX4" fmla="*/ 19477 w 38711"/>
                  <a:gd name="connsiteY4" fmla="*/ 0 h 38711"/>
                  <a:gd name="connsiteX5" fmla="*/ 38712 w 38711"/>
                  <a:gd name="connsiteY5" fmla="*/ 19356 h 3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1" h="38711">
                    <a:moveTo>
                      <a:pt x="38712" y="19356"/>
                    </a:moveTo>
                    <a:cubicBezTo>
                      <a:pt x="38712" y="30050"/>
                      <a:pt x="30050" y="38712"/>
                      <a:pt x="19356" y="38712"/>
                    </a:cubicBezTo>
                    <a:cubicBezTo>
                      <a:pt x="8662" y="38712"/>
                      <a:pt x="0" y="30050"/>
                      <a:pt x="0" y="19356"/>
                    </a:cubicBezTo>
                    <a:cubicBezTo>
                      <a:pt x="0" y="8662"/>
                      <a:pt x="8662" y="0"/>
                      <a:pt x="19356" y="0"/>
                    </a:cubicBezTo>
                    <a:cubicBezTo>
                      <a:pt x="19392" y="0"/>
                      <a:pt x="19441" y="0"/>
                      <a:pt x="19477" y="0"/>
                    </a:cubicBezTo>
                    <a:cubicBezTo>
                      <a:pt x="30123" y="61"/>
                      <a:pt x="38712" y="8710"/>
                      <a:pt x="38712" y="19356"/>
                    </a:cubicBezTo>
                    <a:close/>
                  </a:path>
                </a:pathLst>
              </a:custGeom>
              <a:grpFill/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470B81C-D478-46B1-9EA1-23AA1BCBF915}"/>
                  </a:ext>
                </a:extLst>
              </p:cNvPr>
              <p:cNvSpPr/>
              <p:nvPr/>
            </p:nvSpPr>
            <p:spPr>
              <a:xfrm>
                <a:off x="9259695" y="5789109"/>
                <a:ext cx="38711" cy="38711"/>
              </a:xfrm>
              <a:custGeom>
                <a:avLst/>
                <a:gdLst>
                  <a:gd name="connsiteX0" fmla="*/ 38712 w 38711"/>
                  <a:gd name="connsiteY0" fmla="*/ 19356 h 38711"/>
                  <a:gd name="connsiteX1" fmla="*/ 19356 w 38711"/>
                  <a:gd name="connsiteY1" fmla="*/ 38712 h 38711"/>
                  <a:gd name="connsiteX2" fmla="*/ 0 w 38711"/>
                  <a:gd name="connsiteY2" fmla="*/ 19356 h 38711"/>
                  <a:gd name="connsiteX3" fmla="*/ 19356 w 38711"/>
                  <a:gd name="connsiteY3" fmla="*/ 0 h 38711"/>
                  <a:gd name="connsiteX4" fmla="*/ 19477 w 38711"/>
                  <a:gd name="connsiteY4" fmla="*/ 0 h 38711"/>
                  <a:gd name="connsiteX5" fmla="*/ 38712 w 38711"/>
                  <a:gd name="connsiteY5" fmla="*/ 19356 h 3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1" h="38711">
                    <a:moveTo>
                      <a:pt x="38712" y="19356"/>
                    </a:moveTo>
                    <a:cubicBezTo>
                      <a:pt x="38712" y="30050"/>
                      <a:pt x="30050" y="38712"/>
                      <a:pt x="19356" y="38712"/>
                    </a:cubicBezTo>
                    <a:cubicBezTo>
                      <a:pt x="8662" y="38712"/>
                      <a:pt x="0" y="30050"/>
                      <a:pt x="0" y="19356"/>
                    </a:cubicBezTo>
                    <a:cubicBezTo>
                      <a:pt x="0" y="8662"/>
                      <a:pt x="8662" y="0"/>
                      <a:pt x="19356" y="0"/>
                    </a:cubicBezTo>
                    <a:cubicBezTo>
                      <a:pt x="19392" y="0"/>
                      <a:pt x="19440" y="0"/>
                      <a:pt x="19477" y="0"/>
                    </a:cubicBezTo>
                    <a:cubicBezTo>
                      <a:pt x="30122" y="72"/>
                      <a:pt x="38712" y="8710"/>
                      <a:pt x="38712" y="193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F2BFF6F-4F02-43A6-AB4C-0412AA1206C9}"/>
                  </a:ext>
                </a:extLst>
              </p:cNvPr>
              <p:cNvSpPr/>
              <p:nvPr/>
            </p:nvSpPr>
            <p:spPr>
              <a:xfrm>
                <a:off x="8281255" y="2417921"/>
                <a:ext cx="19355" cy="19355"/>
              </a:xfrm>
              <a:custGeom>
                <a:avLst/>
                <a:gdLst>
                  <a:gd name="connsiteX0" fmla="*/ 19356 w 19355"/>
                  <a:gd name="connsiteY0" fmla="*/ 9678 h 19355"/>
                  <a:gd name="connsiteX1" fmla="*/ 9678 w 19355"/>
                  <a:gd name="connsiteY1" fmla="*/ 19356 h 19355"/>
                  <a:gd name="connsiteX2" fmla="*/ 0 w 19355"/>
                  <a:gd name="connsiteY2" fmla="*/ 9678 h 19355"/>
                  <a:gd name="connsiteX3" fmla="*/ 9678 w 19355"/>
                  <a:gd name="connsiteY3" fmla="*/ 0 h 19355"/>
                  <a:gd name="connsiteX4" fmla="*/ 19356 w 19355"/>
                  <a:gd name="connsiteY4" fmla="*/ 9678 h 1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5" h="19355">
                    <a:moveTo>
                      <a:pt x="19356" y="9678"/>
                    </a:moveTo>
                    <a:cubicBezTo>
                      <a:pt x="19356" y="15023"/>
                      <a:pt x="15023" y="19356"/>
                      <a:pt x="9678" y="19356"/>
                    </a:cubicBezTo>
                    <a:cubicBezTo>
                      <a:pt x="4333" y="19356"/>
                      <a:pt x="0" y="15023"/>
                      <a:pt x="0" y="9678"/>
                    </a:cubicBezTo>
                    <a:cubicBezTo>
                      <a:pt x="0" y="4333"/>
                      <a:pt x="4333" y="0"/>
                      <a:pt x="9678" y="0"/>
                    </a:cubicBezTo>
                    <a:cubicBezTo>
                      <a:pt x="15023" y="0"/>
                      <a:pt x="19356" y="4333"/>
                      <a:pt x="19356" y="9678"/>
                    </a:cubicBezTo>
                    <a:close/>
                  </a:path>
                </a:pathLst>
              </a:custGeom>
              <a:grpFill/>
              <a:ln w="1209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CE73A5F-4A39-4424-A7FD-025900F870E9}"/>
                </a:ext>
              </a:extLst>
            </p:cNvPr>
            <p:cNvSpPr/>
            <p:nvPr/>
          </p:nvSpPr>
          <p:spPr>
            <a:xfrm>
              <a:off x="8560464" y="2991217"/>
              <a:ext cx="1471651" cy="1011893"/>
            </a:xfrm>
            <a:custGeom>
              <a:avLst/>
              <a:gdLst>
                <a:gd name="connsiteX0" fmla="*/ 1471651 w 1471651"/>
                <a:gd name="connsiteY0" fmla="*/ 922307 h 1011893"/>
                <a:gd name="connsiteX1" fmla="*/ 57826 w 1471651"/>
                <a:gd name="connsiteY1" fmla="*/ 922307 h 1011893"/>
                <a:gd name="connsiteX2" fmla="*/ 0 w 1471651"/>
                <a:gd name="connsiteY2" fmla="*/ 21292 h 1011893"/>
                <a:gd name="connsiteX3" fmla="*/ 1471409 w 1471651"/>
                <a:gd name="connsiteY3" fmla="*/ 0 h 101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651" h="1011893">
                  <a:moveTo>
                    <a:pt x="1471651" y="922307"/>
                  </a:moveTo>
                  <a:cubicBezTo>
                    <a:pt x="1002634" y="1046427"/>
                    <a:pt x="550554" y="1036991"/>
                    <a:pt x="57826" y="922307"/>
                  </a:cubicBezTo>
                  <a:lnTo>
                    <a:pt x="0" y="21292"/>
                  </a:lnTo>
                  <a:cubicBezTo>
                    <a:pt x="509180" y="120369"/>
                    <a:pt x="1020296" y="107788"/>
                    <a:pt x="1471409" y="0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22DC2DE-31BE-4215-B97F-9F23176B03B3}"/>
                </a:ext>
              </a:extLst>
            </p:cNvPr>
            <p:cNvSpPr/>
            <p:nvPr/>
          </p:nvSpPr>
          <p:spPr>
            <a:xfrm>
              <a:off x="8560464" y="2991217"/>
              <a:ext cx="1471651" cy="1011893"/>
            </a:xfrm>
            <a:custGeom>
              <a:avLst/>
              <a:gdLst>
                <a:gd name="connsiteX0" fmla="*/ 1471651 w 1471651"/>
                <a:gd name="connsiteY0" fmla="*/ 922307 h 1011893"/>
                <a:gd name="connsiteX1" fmla="*/ 57826 w 1471651"/>
                <a:gd name="connsiteY1" fmla="*/ 922307 h 1011893"/>
                <a:gd name="connsiteX2" fmla="*/ 0 w 1471651"/>
                <a:gd name="connsiteY2" fmla="*/ 21292 h 1011893"/>
                <a:gd name="connsiteX3" fmla="*/ 1471409 w 1471651"/>
                <a:gd name="connsiteY3" fmla="*/ 0 h 101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651" h="1011893">
                  <a:moveTo>
                    <a:pt x="1471651" y="922307"/>
                  </a:moveTo>
                  <a:cubicBezTo>
                    <a:pt x="1002634" y="1046427"/>
                    <a:pt x="550554" y="1036991"/>
                    <a:pt x="57826" y="922307"/>
                  </a:cubicBezTo>
                  <a:lnTo>
                    <a:pt x="0" y="21292"/>
                  </a:lnTo>
                  <a:cubicBezTo>
                    <a:pt x="509180" y="120369"/>
                    <a:pt x="1020296" y="107788"/>
                    <a:pt x="1471409" y="0"/>
                  </a:cubicBezTo>
                  <a:close/>
                </a:path>
              </a:pathLst>
            </a:custGeom>
            <a:solidFill>
              <a:srgbClr val="FFFFFF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255585C-57A0-4C15-9F2F-2E59F46E0B11}"/>
                </a:ext>
              </a:extLst>
            </p:cNvPr>
            <p:cNvSpPr/>
            <p:nvPr/>
          </p:nvSpPr>
          <p:spPr>
            <a:xfrm>
              <a:off x="8710826" y="3776219"/>
              <a:ext cx="1248584" cy="110623"/>
            </a:xfrm>
            <a:custGeom>
              <a:avLst/>
              <a:gdLst>
                <a:gd name="connsiteX0" fmla="*/ 1248584 w 1248584"/>
                <a:gd name="connsiteY0" fmla="*/ 0 h 110623"/>
                <a:gd name="connsiteX1" fmla="*/ 1245560 w 1248584"/>
                <a:gd name="connsiteY1" fmla="*/ 1452 h 110623"/>
                <a:gd name="connsiteX2" fmla="*/ 1236729 w 1248584"/>
                <a:gd name="connsiteY2" fmla="*/ 5202 h 110623"/>
                <a:gd name="connsiteX3" fmla="*/ 1202372 w 1248584"/>
                <a:gd name="connsiteY3" fmla="*/ 18872 h 110623"/>
                <a:gd name="connsiteX4" fmla="*/ 1072566 w 1248584"/>
                <a:gd name="connsiteY4" fmla="*/ 59519 h 110623"/>
                <a:gd name="connsiteX5" fmla="*/ 627623 w 1248584"/>
                <a:gd name="connsiteY5" fmla="*/ 110328 h 110623"/>
                <a:gd name="connsiteX6" fmla="*/ 181712 w 1248584"/>
                <a:gd name="connsiteY6" fmla="*/ 62665 h 110623"/>
                <a:gd name="connsiteX7" fmla="*/ 48641 w 1248584"/>
                <a:gd name="connsiteY7" fmla="*/ 34720 h 110623"/>
                <a:gd name="connsiteX8" fmla="*/ 12349 w 1248584"/>
                <a:gd name="connsiteY8" fmla="*/ 26130 h 110623"/>
                <a:gd name="connsiteX9" fmla="*/ 3033 w 1248584"/>
                <a:gd name="connsiteY9" fmla="*/ 23711 h 110623"/>
                <a:gd name="connsiteX10" fmla="*/ 9 w 1248584"/>
                <a:gd name="connsiteY10" fmla="*/ 22622 h 110623"/>
                <a:gd name="connsiteX11" fmla="*/ 3275 w 1248584"/>
                <a:gd name="connsiteY11" fmla="*/ 22622 h 110623"/>
                <a:gd name="connsiteX12" fmla="*/ 12711 w 1248584"/>
                <a:gd name="connsiteY12" fmla="*/ 24437 h 110623"/>
                <a:gd name="connsiteX13" fmla="*/ 49004 w 1248584"/>
                <a:gd name="connsiteY13" fmla="*/ 31816 h 110623"/>
                <a:gd name="connsiteX14" fmla="*/ 182075 w 1248584"/>
                <a:gd name="connsiteY14" fmla="*/ 57705 h 110623"/>
                <a:gd name="connsiteX15" fmla="*/ 627260 w 1248584"/>
                <a:gd name="connsiteY15" fmla="*/ 103554 h 110623"/>
                <a:gd name="connsiteX16" fmla="*/ 1071115 w 1248584"/>
                <a:gd name="connsiteY16" fmla="*/ 55164 h 110623"/>
                <a:gd name="connsiteX17" fmla="*/ 1201162 w 1248584"/>
                <a:gd name="connsiteY17" fmla="*/ 16332 h 110623"/>
                <a:gd name="connsiteX18" fmla="*/ 1235882 w 1248584"/>
                <a:gd name="connsiteY18" fmla="*/ 4234 h 110623"/>
                <a:gd name="connsiteX19" fmla="*/ 1244955 w 1248584"/>
                <a:gd name="connsiteY19" fmla="*/ 1089 h 110623"/>
                <a:gd name="connsiteX20" fmla="*/ 1248584 w 1248584"/>
                <a:gd name="connsiteY20" fmla="*/ 0 h 11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48584" h="110623">
                  <a:moveTo>
                    <a:pt x="1248584" y="0"/>
                  </a:moveTo>
                  <a:cubicBezTo>
                    <a:pt x="1247652" y="617"/>
                    <a:pt x="1246636" y="1113"/>
                    <a:pt x="1245560" y="1452"/>
                  </a:cubicBezTo>
                  <a:lnTo>
                    <a:pt x="1236729" y="5202"/>
                  </a:lnTo>
                  <a:cubicBezTo>
                    <a:pt x="1228865" y="8347"/>
                    <a:pt x="1217494" y="13428"/>
                    <a:pt x="1202372" y="18872"/>
                  </a:cubicBezTo>
                  <a:cubicBezTo>
                    <a:pt x="1159849" y="34683"/>
                    <a:pt x="1116516" y="48245"/>
                    <a:pt x="1072566" y="59519"/>
                  </a:cubicBezTo>
                  <a:cubicBezTo>
                    <a:pt x="927143" y="96041"/>
                    <a:pt x="777535" y="113123"/>
                    <a:pt x="627623" y="110328"/>
                  </a:cubicBezTo>
                  <a:cubicBezTo>
                    <a:pt x="477894" y="107316"/>
                    <a:pt x="328696" y="91372"/>
                    <a:pt x="181712" y="62665"/>
                  </a:cubicBezTo>
                  <a:cubicBezTo>
                    <a:pt x="125217" y="51898"/>
                    <a:pt x="79852" y="41978"/>
                    <a:pt x="48641" y="34720"/>
                  </a:cubicBezTo>
                  <a:cubicBezTo>
                    <a:pt x="33035" y="31212"/>
                    <a:pt x="20938" y="28187"/>
                    <a:pt x="12349" y="26130"/>
                  </a:cubicBezTo>
                  <a:lnTo>
                    <a:pt x="3033" y="23711"/>
                  </a:lnTo>
                  <a:cubicBezTo>
                    <a:pt x="977" y="23106"/>
                    <a:pt x="-112" y="22743"/>
                    <a:pt x="9" y="22622"/>
                  </a:cubicBezTo>
                  <a:lnTo>
                    <a:pt x="3275" y="22622"/>
                  </a:lnTo>
                  <a:lnTo>
                    <a:pt x="12711" y="24437"/>
                  </a:lnTo>
                  <a:lnTo>
                    <a:pt x="49004" y="31816"/>
                  </a:lnTo>
                  <a:cubicBezTo>
                    <a:pt x="80336" y="38349"/>
                    <a:pt x="125943" y="47664"/>
                    <a:pt x="182075" y="57705"/>
                  </a:cubicBezTo>
                  <a:cubicBezTo>
                    <a:pt x="328974" y="85118"/>
                    <a:pt x="477857" y="100445"/>
                    <a:pt x="627260" y="103554"/>
                  </a:cubicBezTo>
                  <a:cubicBezTo>
                    <a:pt x="776664" y="106397"/>
                    <a:pt x="925825" y="90138"/>
                    <a:pt x="1071115" y="55164"/>
                  </a:cubicBezTo>
                  <a:cubicBezTo>
                    <a:pt x="1126642" y="41131"/>
                    <a:pt x="1170919" y="27098"/>
                    <a:pt x="1201162" y="16332"/>
                  </a:cubicBezTo>
                  <a:cubicBezTo>
                    <a:pt x="1216405" y="11372"/>
                    <a:pt x="1227897" y="6654"/>
                    <a:pt x="1235882" y="4234"/>
                  </a:cubicBezTo>
                  <a:lnTo>
                    <a:pt x="1244955" y="1089"/>
                  </a:lnTo>
                  <a:cubicBezTo>
                    <a:pt x="1246080" y="472"/>
                    <a:pt x="1247314" y="109"/>
                    <a:pt x="1248584" y="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7D8E42A-68AF-41AD-B836-04F9BD8E2963}"/>
                </a:ext>
              </a:extLst>
            </p:cNvPr>
            <p:cNvSpPr/>
            <p:nvPr/>
          </p:nvSpPr>
          <p:spPr>
            <a:xfrm>
              <a:off x="9089726" y="3477171"/>
              <a:ext cx="180493" cy="346415"/>
            </a:xfrm>
            <a:custGeom>
              <a:avLst/>
              <a:gdLst>
                <a:gd name="connsiteX0" fmla="*/ 180493 w 180493"/>
                <a:gd name="connsiteY0" fmla="*/ 335703 h 346415"/>
                <a:gd name="connsiteX1" fmla="*/ 0 w 180493"/>
                <a:gd name="connsiteY1" fmla="*/ 329655 h 346415"/>
                <a:gd name="connsiteX2" fmla="*/ 0 w 180493"/>
                <a:gd name="connsiteY2" fmla="*/ 9073 h 346415"/>
                <a:gd name="connsiteX3" fmla="*/ 180493 w 180493"/>
                <a:gd name="connsiteY3" fmla="*/ 9073 h 34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93" h="346415">
                  <a:moveTo>
                    <a:pt x="180493" y="335703"/>
                  </a:moveTo>
                  <a:cubicBezTo>
                    <a:pt x="121083" y="351817"/>
                    <a:pt x="58201" y="349712"/>
                    <a:pt x="0" y="329655"/>
                  </a:cubicBezTo>
                  <a:lnTo>
                    <a:pt x="0" y="9073"/>
                  </a:lnTo>
                  <a:cubicBezTo>
                    <a:pt x="59556" y="-3024"/>
                    <a:pt x="120938" y="-3024"/>
                    <a:pt x="180493" y="9073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8057FCD-1232-4122-BE39-677CBA9D4910}"/>
                </a:ext>
              </a:extLst>
            </p:cNvPr>
            <p:cNvSpPr/>
            <p:nvPr/>
          </p:nvSpPr>
          <p:spPr>
            <a:xfrm>
              <a:off x="9365547" y="3303624"/>
              <a:ext cx="196945" cy="512160"/>
            </a:xfrm>
            <a:custGeom>
              <a:avLst/>
              <a:gdLst>
                <a:gd name="connsiteX0" fmla="*/ 196220 w 196945"/>
                <a:gd name="connsiteY0" fmla="*/ 490257 h 512160"/>
                <a:gd name="connsiteX1" fmla="*/ 196220 w 196945"/>
                <a:gd name="connsiteY1" fmla="*/ 487717 h 512160"/>
                <a:gd name="connsiteX2" fmla="*/ 196220 w 196945"/>
                <a:gd name="connsiteY2" fmla="*/ 480821 h 512160"/>
                <a:gd name="connsiteX3" fmla="*/ 195373 w 196945"/>
                <a:gd name="connsiteY3" fmla="*/ 453965 h 512160"/>
                <a:gd name="connsiteX4" fmla="*/ 193438 w 196945"/>
                <a:gd name="connsiteY4" fmla="*/ 354403 h 512160"/>
                <a:gd name="connsiteX5" fmla="*/ 188357 w 196945"/>
                <a:gd name="connsiteY5" fmla="*/ 12288 h 512160"/>
                <a:gd name="connsiteX6" fmla="*/ 190776 w 196945"/>
                <a:gd name="connsiteY6" fmla="*/ 15191 h 512160"/>
                <a:gd name="connsiteX7" fmla="*/ 3871 w 196945"/>
                <a:gd name="connsiteY7" fmla="*/ 15191 h 512160"/>
                <a:gd name="connsiteX8" fmla="*/ 6412 w 196945"/>
                <a:gd name="connsiteY8" fmla="*/ 12167 h 512160"/>
                <a:gd name="connsiteX9" fmla="*/ 6412 w 196945"/>
                <a:gd name="connsiteY9" fmla="*/ 18458 h 512160"/>
                <a:gd name="connsiteX10" fmla="*/ 11372 w 196945"/>
                <a:gd name="connsiteY10" fmla="*/ 501266 h 512160"/>
                <a:gd name="connsiteX11" fmla="*/ 9557 w 196945"/>
                <a:gd name="connsiteY11" fmla="*/ 499088 h 512160"/>
                <a:gd name="connsiteX12" fmla="*/ 88311 w 196945"/>
                <a:gd name="connsiteY12" fmla="*/ 508766 h 512160"/>
                <a:gd name="connsiteX13" fmla="*/ 147710 w 196945"/>
                <a:gd name="connsiteY13" fmla="*/ 503806 h 512160"/>
                <a:gd name="connsiteX14" fmla="*/ 184002 w 196945"/>
                <a:gd name="connsiteY14" fmla="*/ 494249 h 512160"/>
                <a:gd name="connsiteX15" fmla="*/ 193075 w 196945"/>
                <a:gd name="connsiteY15" fmla="*/ 491104 h 512160"/>
                <a:gd name="connsiteX16" fmla="*/ 196462 w 196945"/>
                <a:gd name="connsiteY16" fmla="*/ 490136 h 512160"/>
                <a:gd name="connsiteX17" fmla="*/ 193559 w 196945"/>
                <a:gd name="connsiteY17" fmla="*/ 491467 h 512160"/>
                <a:gd name="connsiteX18" fmla="*/ 184365 w 196945"/>
                <a:gd name="connsiteY18" fmla="*/ 495459 h 512160"/>
                <a:gd name="connsiteX19" fmla="*/ 148072 w 196945"/>
                <a:gd name="connsiteY19" fmla="*/ 506226 h 512160"/>
                <a:gd name="connsiteX20" fmla="*/ 88190 w 196945"/>
                <a:gd name="connsiteY20" fmla="*/ 512154 h 512160"/>
                <a:gd name="connsiteX21" fmla="*/ 8589 w 196945"/>
                <a:gd name="connsiteY21" fmla="*/ 503443 h 512160"/>
                <a:gd name="connsiteX22" fmla="*/ 6895 w 196945"/>
                <a:gd name="connsiteY22" fmla="*/ 503443 h 512160"/>
                <a:gd name="connsiteX23" fmla="*/ 6895 w 196945"/>
                <a:gd name="connsiteY23" fmla="*/ 501024 h 512160"/>
                <a:gd name="connsiteX24" fmla="*/ 0 w 196945"/>
                <a:gd name="connsiteY24" fmla="*/ 18337 h 512160"/>
                <a:gd name="connsiteX25" fmla="*/ 0 w 196945"/>
                <a:gd name="connsiteY25" fmla="*/ 9264 h 512160"/>
                <a:gd name="connsiteX26" fmla="*/ 2661 w 196945"/>
                <a:gd name="connsiteY26" fmla="*/ 9264 h 512160"/>
                <a:gd name="connsiteX27" fmla="*/ 191865 w 196945"/>
                <a:gd name="connsiteY27" fmla="*/ 9264 h 512160"/>
                <a:gd name="connsiteX28" fmla="*/ 194284 w 196945"/>
                <a:gd name="connsiteY28" fmla="*/ 9868 h 512160"/>
                <a:gd name="connsiteX29" fmla="*/ 194284 w 196945"/>
                <a:gd name="connsiteY29" fmla="*/ 12288 h 512160"/>
                <a:gd name="connsiteX30" fmla="*/ 196946 w 196945"/>
                <a:gd name="connsiteY30" fmla="*/ 355976 h 512160"/>
                <a:gd name="connsiteX31" fmla="*/ 196946 w 196945"/>
                <a:gd name="connsiteY31" fmla="*/ 455054 h 512160"/>
                <a:gd name="connsiteX32" fmla="*/ 196946 w 196945"/>
                <a:gd name="connsiteY32" fmla="*/ 481305 h 512160"/>
                <a:gd name="connsiteX33" fmla="*/ 196946 w 196945"/>
                <a:gd name="connsiteY33" fmla="*/ 488079 h 512160"/>
                <a:gd name="connsiteX34" fmla="*/ 196220 w 196945"/>
                <a:gd name="connsiteY34" fmla="*/ 490257 h 51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6945" h="512160">
                  <a:moveTo>
                    <a:pt x="196220" y="490257"/>
                  </a:moveTo>
                  <a:cubicBezTo>
                    <a:pt x="196135" y="489410"/>
                    <a:pt x="196135" y="488563"/>
                    <a:pt x="196220" y="487717"/>
                  </a:cubicBezTo>
                  <a:cubicBezTo>
                    <a:pt x="196220" y="485902"/>
                    <a:pt x="196220" y="483603"/>
                    <a:pt x="196220" y="480821"/>
                  </a:cubicBezTo>
                  <a:cubicBezTo>
                    <a:pt x="196220" y="474289"/>
                    <a:pt x="196220" y="465336"/>
                    <a:pt x="195373" y="453965"/>
                  </a:cubicBezTo>
                  <a:cubicBezTo>
                    <a:pt x="195373" y="430375"/>
                    <a:pt x="194284" y="396623"/>
                    <a:pt x="193438" y="354403"/>
                  </a:cubicBezTo>
                  <a:cubicBezTo>
                    <a:pt x="192228" y="269721"/>
                    <a:pt x="190413" y="150319"/>
                    <a:pt x="188357" y="12288"/>
                  </a:cubicBezTo>
                  <a:lnTo>
                    <a:pt x="190776" y="15191"/>
                  </a:lnTo>
                  <a:cubicBezTo>
                    <a:pt x="129055" y="3142"/>
                    <a:pt x="65592" y="3142"/>
                    <a:pt x="3871" y="15191"/>
                  </a:cubicBezTo>
                  <a:lnTo>
                    <a:pt x="6412" y="12167"/>
                  </a:lnTo>
                  <a:lnTo>
                    <a:pt x="6412" y="18458"/>
                  </a:lnTo>
                  <a:cubicBezTo>
                    <a:pt x="8347" y="207903"/>
                    <a:pt x="10162" y="379082"/>
                    <a:pt x="11372" y="501266"/>
                  </a:cubicBezTo>
                  <a:lnTo>
                    <a:pt x="9557" y="499088"/>
                  </a:lnTo>
                  <a:cubicBezTo>
                    <a:pt x="35458" y="504726"/>
                    <a:pt x="61818" y="507956"/>
                    <a:pt x="88311" y="508766"/>
                  </a:cubicBezTo>
                  <a:cubicBezTo>
                    <a:pt x="108224" y="509117"/>
                    <a:pt x="128124" y="507448"/>
                    <a:pt x="147710" y="503806"/>
                  </a:cubicBezTo>
                  <a:cubicBezTo>
                    <a:pt x="160013" y="501435"/>
                    <a:pt x="172134" y="498253"/>
                    <a:pt x="184002" y="494249"/>
                  </a:cubicBezTo>
                  <a:lnTo>
                    <a:pt x="193075" y="491104"/>
                  </a:lnTo>
                  <a:cubicBezTo>
                    <a:pt x="194151" y="490632"/>
                    <a:pt x="195289" y="490306"/>
                    <a:pt x="196462" y="490136"/>
                  </a:cubicBezTo>
                  <a:lnTo>
                    <a:pt x="193559" y="491467"/>
                  </a:lnTo>
                  <a:lnTo>
                    <a:pt x="184365" y="495459"/>
                  </a:lnTo>
                  <a:cubicBezTo>
                    <a:pt x="172545" y="499935"/>
                    <a:pt x="160424" y="503540"/>
                    <a:pt x="148072" y="506226"/>
                  </a:cubicBezTo>
                  <a:cubicBezTo>
                    <a:pt x="128378" y="510315"/>
                    <a:pt x="108308" y="512299"/>
                    <a:pt x="88190" y="512154"/>
                  </a:cubicBezTo>
                  <a:cubicBezTo>
                    <a:pt x="61443" y="511839"/>
                    <a:pt x="34780" y="508911"/>
                    <a:pt x="8589" y="503443"/>
                  </a:cubicBezTo>
                  <a:lnTo>
                    <a:pt x="6895" y="503443"/>
                  </a:lnTo>
                  <a:lnTo>
                    <a:pt x="6895" y="501024"/>
                  </a:lnTo>
                  <a:cubicBezTo>
                    <a:pt x="5081" y="378840"/>
                    <a:pt x="2661" y="207782"/>
                    <a:pt x="0" y="18337"/>
                  </a:cubicBezTo>
                  <a:lnTo>
                    <a:pt x="0" y="9264"/>
                  </a:lnTo>
                  <a:lnTo>
                    <a:pt x="2661" y="9264"/>
                  </a:lnTo>
                  <a:cubicBezTo>
                    <a:pt x="65120" y="-3088"/>
                    <a:pt x="129406" y="-3088"/>
                    <a:pt x="191865" y="9264"/>
                  </a:cubicBezTo>
                  <a:lnTo>
                    <a:pt x="194284" y="9868"/>
                  </a:lnTo>
                  <a:lnTo>
                    <a:pt x="194284" y="12288"/>
                  </a:lnTo>
                  <a:cubicBezTo>
                    <a:pt x="195373" y="150924"/>
                    <a:pt x="196220" y="270568"/>
                    <a:pt x="196946" y="355976"/>
                  </a:cubicBezTo>
                  <a:cubicBezTo>
                    <a:pt x="196946" y="397954"/>
                    <a:pt x="196946" y="431464"/>
                    <a:pt x="196946" y="455054"/>
                  </a:cubicBezTo>
                  <a:cubicBezTo>
                    <a:pt x="196946" y="466183"/>
                    <a:pt x="196946" y="474893"/>
                    <a:pt x="196946" y="481305"/>
                  </a:cubicBezTo>
                  <a:cubicBezTo>
                    <a:pt x="196946" y="483966"/>
                    <a:pt x="196946" y="486265"/>
                    <a:pt x="196946" y="488079"/>
                  </a:cubicBezTo>
                  <a:cubicBezTo>
                    <a:pt x="196946" y="489894"/>
                    <a:pt x="196341" y="490257"/>
                    <a:pt x="196220" y="490257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7B99FFB-CA4A-45EC-BD24-534F55C5102D}"/>
                </a:ext>
              </a:extLst>
            </p:cNvPr>
            <p:cNvSpPr/>
            <p:nvPr/>
          </p:nvSpPr>
          <p:spPr>
            <a:xfrm>
              <a:off x="9658668" y="3241573"/>
              <a:ext cx="180614" cy="541716"/>
            </a:xfrm>
            <a:custGeom>
              <a:avLst/>
              <a:gdLst>
                <a:gd name="connsiteX0" fmla="*/ 180614 w 180614"/>
                <a:gd name="connsiteY0" fmla="*/ 514685 h 541716"/>
                <a:gd name="connsiteX1" fmla="*/ 0 w 180614"/>
                <a:gd name="connsiteY1" fmla="*/ 540331 h 541716"/>
                <a:gd name="connsiteX2" fmla="*/ 0 w 180614"/>
                <a:gd name="connsiteY2" fmla="*/ 10706 h 541716"/>
                <a:gd name="connsiteX3" fmla="*/ 180614 w 180614"/>
                <a:gd name="connsiteY3" fmla="*/ 10706 h 54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614" h="541716">
                  <a:moveTo>
                    <a:pt x="180614" y="514685"/>
                  </a:moveTo>
                  <a:cubicBezTo>
                    <a:pt x="132225" y="540815"/>
                    <a:pt x="68713" y="544324"/>
                    <a:pt x="0" y="540331"/>
                  </a:cubicBezTo>
                  <a:lnTo>
                    <a:pt x="0" y="10706"/>
                  </a:lnTo>
                  <a:cubicBezTo>
                    <a:pt x="59362" y="-3569"/>
                    <a:pt x="121253" y="-3569"/>
                    <a:pt x="180614" y="10706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C94DDF7-536A-4792-9320-5DD381E0B541}"/>
                </a:ext>
              </a:extLst>
            </p:cNvPr>
            <p:cNvSpPr/>
            <p:nvPr/>
          </p:nvSpPr>
          <p:spPr>
            <a:xfrm>
              <a:off x="8807009" y="3572840"/>
              <a:ext cx="181340" cy="214121"/>
            </a:xfrm>
            <a:custGeom>
              <a:avLst/>
              <a:gdLst>
                <a:gd name="connsiteX0" fmla="*/ 176864 w 181340"/>
                <a:gd name="connsiteY0" fmla="*/ 213904 h 214121"/>
                <a:gd name="connsiteX1" fmla="*/ 176259 w 181340"/>
                <a:gd name="connsiteY1" fmla="*/ 200234 h 214121"/>
                <a:gd name="connsiteX2" fmla="*/ 175534 w 181340"/>
                <a:gd name="connsiteY2" fmla="*/ 163216 h 214121"/>
                <a:gd name="connsiteX3" fmla="*/ 174203 w 181340"/>
                <a:gd name="connsiteY3" fmla="*/ 33289 h 214121"/>
                <a:gd name="connsiteX4" fmla="*/ 175896 w 181340"/>
                <a:gd name="connsiteY4" fmla="*/ 35830 h 214121"/>
                <a:gd name="connsiteX5" fmla="*/ 2057 w 181340"/>
                <a:gd name="connsiteY5" fmla="*/ 6917 h 214121"/>
                <a:gd name="connsiteX6" fmla="*/ 2057 w 181340"/>
                <a:gd name="connsiteY6" fmla="*/ 6917 h 214121"/>
                <a:gd name="connsiteX7" fmla="*/ 4960 w 181340"/>
                <a:gd name="connsiteY7" fmla="*/ 3772 h 214121"/>
                <a:gd name="connsiteX8" fmla="*/ 4960 w 181340"/>
                <a:gd name="connsiteY8" fmla="*/ 184386 h 214121"/>
                <a:gd name="connsiteX9" fmla="*/ 3387 w 181340"/>
                <a:gd name="connsiteY9" fmla="*/ 181967 h 214121"/>
                <a:gd name="connsiteX10" fmla="*/ 73068 w 181340"/>
                <a:gd name="connsiteY10" fmla="*/ 201806 h 214121"/>
                <a:gd name="connsiteX11" fmla="*/ 128837 w 181340"/>
                <a:gd name="connsiteY11" fmla="*/ 209428 h 214121"/>
                <a:gd name="connsiteX12" fmla="*/ 165130 w 181340"/>
                <a:gd name="connsiteY12" fmla="*/ 212452 h 214121"/>
                <a:gd name="connsiteX13" fmla="*/ 177953 w 181340"/>
                <a:gd name="connsiteY13" fmla="*/ 213904 h 214121"/>
                <a:gd name="connsiteX14" fmla="*/ 165130 w 181340"/>
                <a:gd name="connsiteY14" fmla="*/ 213904 h 214121"/>
                <a:gd name="connsiteX15" fmla="*/ 128837 w 181340"/>
                <a:gd name="connsiteY15" fmla="*/ 212332 h 214121"/>
                <a:gd name="connsiteX16" fmla="*/ 72705 w 181340"/>
                <a:gd name="connsiteY16" fmla="*/ 205920 h 214121"/>
                <a:gd name="connsiteX17" fmla="*/ 1573 w 181340"/>
                <a:gd name="connsiteY17" fmla="*/ 186685 h 214121"/>
                <a:gd name="connsiteX18" fmla="*/ 0 w 181340"/>
                <a:gd name="connsiteY18" fmla="*/ 185959 h 214121"/>
                <a:gd name="connsiteX19" fmla="*/ 0 w 181340"/>
                <a:gd name="connsiteY19" fmla="*/ 184144 h 214121"/>
                <a:gd name="connsiteX20" fmla="*/ 0 w 181340"/>
                <a:gd name="connsiteY20" fmla="*/ 3530 h 214121"/>
                <a:gd name="connsiteX21" fmla="*/ 0 w 181340"/>
                <a:gd name="connsiteY21" fmla="*/ 626 h 214121"/>
                <a:gd name="connsiteX22" fmla="*/ 3145 w 181340"/>
                <a:gd name="connsiteY22" fmla="*/ 626 h 214121"/>
                <a:gd name="connsiteX23" fmla="*/ 179526 w 181340"/>
                <a:gd name="connsiteY23" fmla="*/ 30749 h 214121"/>
                <a:gd name="connsiteX24" fmla="*/ 181340 w 181340"/>
                <a:gd name="connsiteY24" fmla="*/ 31354 h 214121"/>
                <a:gd name="connsiteX25" fmla="*/ 181340 w 181340"/>
                <a:gd name="connsiteY25" fmla="*/ 33289 h 214121"/>
                <a:gd name="connsiteX26" fmla="*/ 179889 w 181340"/>
                <a:gd name="connsiteY26" fmla="*/ 165031 h 214121"/>
                <a:gd name="connsiteX27" fmla="*/ 179163 w 181340"/>
                <a:gd name="connsiteY27" fmla="*/ 201323 h 214121"/>
                <a:gd name="connsiteX28" fmla="*/ 176864 w 181340"/>
                <a:gd name="connsiteY28" fmla="*/ 213904 h 21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340" h="214121">
                  <a:moveTo>
                    <a:pt x="176864" y="213904"/>
                  </a:moveTo>
                  <a:cubicBezTo>
                    <a:pt x="176864" y="213904"/>
                    <a:pt x="176864" y="208944"/>
                    <a:pt x="176259" y="200234"/>
                  </a:cubicBezTo>
                  <a:cubicBezTo>
                    <a:pt x="175654" y="191524"/>
                    <a:pt x="176259" y="178580"/>
                    <a:pt x="175534" y="163216"/>
                  </a:cubicBezTo>
                  <a:cubicBezTo>
                    <a:pt x="175534" y="131037"/>
                    <a:pt x="174687" y="86397"/>
                    <a:pt x="174203" y="33289"/>
                  </a:cubicBezTo>
                  <a:lnTo>
                    <a:pt x="175896" y="35830"/>
                  </a:lnTo>
                  <a:cubicBezTo>
                    <a:pt x="120793" y="13498"/>
                    <a:pt x="61431" y="3627"/>
                    <a:pt x="2057" y="6917"/>
                  </a:cubicBezTo>
                  <a:lnTo>
                    <a:pt x="2057" y="6917"/>
                  </a:lnTo>
                  <a:lnTo>
                    <a:pt x="4960" y="3772"/>
                  </a:lnTo>
                  <a:cubicBezTo>
                    <a:pt x="4960" y="69945"/>
                    <a:pt x="4960" y="131763"/>
                    <a:pt x="4960" y="184386"/>
                  </a:cubicBezTo>
                  <a:lnTo>
                    <a:pt x="3387" y="181967"/>
                  </a:lnTo>
                  <a:cubicBezTo>
                    <a:pt x="25840" y="191064"/>
                    <a:pt x="49200" y="197718"/>
                    <a:pt x="73068" y="201806"/>
                  </a:cubicBezTo>
                  <a:cubicBezTo>
                    <a:pt x="94481" y="205678"/>
                    <a:pt x="113232" y="207855"/>
                    <a:pt x="128837" y="209428"/>
                  </a:cubicBezTo>
                  <a:lnTo>
                    <a:pt x="165130" y="212452"/>
                  </a:lnTo>
                  <a:cubicBezTo>
                    <a:pt x="169424" y="212694"/>
                    <a:pt x="173707" y="213178"/>
                    <a:pt x="177953" y="213904"/>
                  </a:cubicBezTo>
                  <a:cubicBezTo>
                    <a:pt x="173683" y="214194"/>
                    <a:pt x="169400" y="214194"/>
                    <a:pt x="165130" y="213904"/>
                  </a:cubicBezTo>
                  <a:cubicBezTo>
                    <a:pt x="156662" y="213904"/>
                    <a:pt x="144443" y="213904"/>
                    <a:pt x="128837" y="212332"/>
                  </a:cubicBezTo>
                  <a:cubicBezTo>
                    <a:pt x="113232" y="210759"/>
                    <a:pt x="94239" y="209428"/>
                    <a:pt x="72705" y="205920"/>
                  </a:cubicBezTo>
                  <a:cubicBezTo>
                    <a:pt x="48341" y="202242"/>
                    <a:pt x="24473" y="195782"/>
                    <a:pt x="1573" y="186685"/>
                  </a:cubicBezTo>
                  <a:lnTo>
                    <a:pt x="0" y="185959"/>
                  </a:lnTo>
                  <a:lnTo>
                    <a:pt x="0" y="184144"/>
                  </a:lnTo>
                  <a:cubicBezTo>
                    <a:pt x="0" y="131520"/>
                    <a:pt x="0" y="69703"/>
                    <a:pt x="0" y="3530"/>
                  </a:cubicBezTo>
                  <a:lnTo>
                    <a:pt x="0" y="626"/>
                  </a:lnTo>
                  <a:lnTo>
                    <a:pt x="3145" y="626"/>
                  </a:lnTo>
                  <a:cubicBezTo>
                    <a:pt x="63463" y="-2749"/>
                    <a:pt x="123757" y="7546"/>
                    <a:pt x="179526" y="30749"/>
                  </a:cubicBezTo>
                  <a:lnTo>
                    <a:pt x="181340" y="31354"/>
                  </a:lnTo>
                  <a:lnTo>
                    <a:pt x="181340" y="33289"/>
                  </a:lnTo>
                  <a:cubicBezTo>
                    <a:pt x="181340" y="87123"/>
                    <a:pt x="180251" y="132367"/>
                    <a:pt x="179889" y="165031"/>
                  </a:cubicBezTo>
                  <a:cubicBezTo>
                    <a:pt x="179889" y="180152"/>
                    <a:pt x="179889" y="192250"/>
                    <a:pt x="179163" y="201323"/>
                  </a:cubicBezTo>
                  <a:cubicBezTo>
                    <a:pt x="178763" y="205581"/>
                    <a:pt x="178001" y="209791"/>
                    <a:pt x="176864" y="213904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D1C0373-D060-4BA9-8C9B-B997FE946B90}"/>
                </a:ext>
              </a:extLst>
            </p:cNvPr>
            <p:cNvSpPr/>
            <p:nvPr/>
          </p:nvSpPr>
          <p:spPr>
            <a:xfrm>
              <a:off x="8828301" y="3303989"/>
              <a:ext cx="240254" cy="16515"/>
            </a:xfrm>
            <a:custGeom>
              <a:avLst/>
              <a:gdLst>
                <a:gd name="connsiteX0" fmla="*/ 240255 w 240254"/>
                <a:gd name="connsiteY0" fmla="*/ 14221 h 16515"/>
                <a:gd name="connsiteX1" fmla="*/ 204930 w 240254"/>
                <a:gd name="connsiteY1" fmla="*/ 16399 h 16515"/>
                <a:gd name="connsiteX2" fmla="*/ 119523 w 240254"/>
                <a:gd name="connsiteY2" fmla="*/ 14342 h 16515"/>
                <a:gd name="connsiteX3" fmla="*/ 34841 w 240254"/>
                <a:gd name="connsiteY3" fmla="*/ 6358 h 16515"/>
                <a:gd name="connsiteX4" fmla="*/ 0 w 240254"/>
                <a:gd name="connsiteY4" fmla="*/ 67 h 16515"/>
                <a:gd name="connsiteX5" fmla="*/ 35204 w 240254"/>
                <a:gd name="connsiteY5" fmla="*/ 2003 h 16515"/>
                <a:gd name="connsiteX6" fmla="*/ 119885 w 240254"/>
                <a:gd name="connsiteY6" fmla="*/ 8051 h 16515"/>
                <a:gd name="connsiteX7" fmla="*/ 204567 w 240254"/>
                <a:gd name="connsiteY7" fmla="*/ 11923 h 16515"/>
                <a:gd name="connsiteX8" fmla="*/ 240255 w 240254"/>
                <a:gd name="connsiteY8" fmla="*/ 14221 h 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254" h="16515">
                  <a:moveTo>
                    <a:pt x="240255" y="14221"/>
                  </a:moveTo>
                  <a:cubicBezTo>
                    <a:pt x="228581" y="16096"/>
                    <a:pt x="216750" y="16822"/>
                    <a:pt x="204930" y="16399"/>
                  </a:cubicBezTo>
                  <a:cubicBezTo>
                    <a:pt x="183034" y="16399"/>
                    <a:pt x="152790" y="16399"/>
                    <a:pt x="119523" y="14342"/>
                  </a:cubicBezTo>
                  <a:cubicBezTo>
                    <a:pt x="86255" y="12286"/>
                    <a:pt x="56253" y="9261"/>
                    <a:pt x="34841" y="6358"/>
                  </a:cubicBezTo>
                  <a:cubicBezTo>
                    <a:pt x="23046" y="5414"/>
                    <a:pt x="11372" y="3309"/>
                    <a:pt x="0" y="67"/>
                  </a:cubicBezTo>
                  <a:cubicBezTo>
                    <a:pt x="11771" y="-223"/>
                    <a:pt x="23542" y="430"/>
                    <a:pt x="35204" y="2003"/>
                  </a:cubicBezTo>
                  <a:cubicBezTo>
                    <a:pt x="56979" y="3696"/>
                    <a:pt x="86980" y="6116"/>
                    <a:pt x="119885" y="8051"/>
                  </a:cubicBezTo>
                  <a:cubicBezTo>
                    <a:pt x="152790" y="9987"/>
                    <a:pt x="183155" y="11197"/>
                    <a:pt x="204567" y="11923"/>
                  </a:cubicBezTo>
                  <a:cubicBezTo>
                    <a:pt x="216508" y="11777"/>
                    <a:pt x="228436" y="12552"/>
                    <a:pt x="240255" y="14221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37D340C-9CFB-4716-90AE-7371B2605440}"/>
                </a:ext>
              </a:extLst>
            </p:cNvPr>
            <p:cNvSpPr/>
            <p:nvPr/>
          </p:nvSpPr>
          <p:spPr>
            <a:xfrm>
              <a:off x="8830841" y="3340787"/>
              <a:ext cx="210737" cy="17631"/>
            </a:xfrm>
            <a:custGeom>
              <a:avLst/>
              <a:gdLst>
                <a:gd name="connsiteX0" fmla="*/ 210737 w 210737"/>
                <a:gd name="connsiteY0" fmla="*/ 16861 h 17631"/>
                <a:gd name="connsiteX1" fmla="*/ 179768 w 210737"/>
                <a:gd name="connsiteY1" fmla="*/ 16861 h 17631"/>
                <a:gd name="connsiteX2" fmla="*/ 105126 w 210737"/>
                <a:gd name="connsiteY2" fmla="*/ 12022 h 17631"/>
                <a:gd name="connsiteX3" fmla="*/ 30606 w 210737"/>
                <a:gd name="connsiteY3" fmla="*/ 5368 h 17631"/>
                <a:gd name="connsiteX4" fmla="*/ 0 w 210737"/>
                <a:gd name="connsiteY4" fmla="*/ 771 h 17631"/>
                <a:gd name="connsiteX5" fmla="*/ 30969 w 210737"/>
                <a:gd name="connsiteY5" fmla="*/ 771 h 17631"/>
                <a:gd name="connsiteX6" fmla="*/ 105610 w 210737"/>
                <a:gd name="connsiteY6" fmla="*/ 5610 h 17631"/>
                <a:gd name="connsiteX7" fmla="*/ 180009 w 210737"/>
                <a:gd name="connsiteY7" fmla="*/ 12264 h 17631"/>
                <a:gd name="connsiteX8" fmla="*/ 210737 w 210737"/>
                <a:gd name="connsiteY8" fmla="*/ 16861 h 1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737" h="17631">
                  <a:moveTo>
                    <a:pt x="210737" y="16861"/>
                  </a:moveTo>
                  <a:cubicBezTo>
                    <a:pt x="200442" y="17889"/>
                    <a:pt x="190063" y="17889"/>
                    <a:pt x="179768" y="16861"/>
                  </a:cubicBezTo>
                  <a:cubicBezTo>
                    <a:pt x="160654" y="15893"/>
                    <a:pt x="134281" y="14199"/>
                    <a:pt x="105126" y="12022"/>
                  </a:cubicBezTo>
                  <a:cubicBezTo>
                    <a:pt x="75972" y="9844"/>
                    <a:pt x="49599" y="7425"/>
                    <a:pt x="30606" y="5368"/>
                  </a:cubicBezTo>
                  <a:cubicBezTo>
                    <a:pt x="20275" y="4872"/>
                    <a:pt x="10017" y="3336"/>
                    <a:pt x="0" y="771"/>
                  </a:cubicBezTo>
                  <a:cubicBezTo>
                    <a:pt x="10295" y="-257"/>
                    <a:pt x="20674" y="-257"/>
                    <a:pt x="30969" y="771"/>
                  </a:cubicBezTo>
                  <a:cubicBezTo>
                    <a:pt x="50204" y="1739"/>
                    <a:pt x="76456" y="3433"/>
                    <a:pt x="105610" y="5610"/>
                  </a:cubicBezTo>
                  <a:cubicBezTo>
                    <a:pt x="134765" y="7788"/>
                    <a:pt x="161017" y="10207"/>
                    <a:pt x="180009" y="12264"/>
                  </a:cubicBezTo>
                  <a:cubicBezTo>
                    <a:pt x="190377" y="12784"/>
                    <a:pt x="200672" y="14320"/>
                    <a:pt x="210737" y="16861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A2F08380-6339-43EC-8436-41F47B316AB7}"/>
                </a:ext>
              </a:extLst>
            </p:cNvPr>
            <p:cNvSpPr/>
            <p:nvPr/>
          </p:nvSpPr>
          <p:spPr>
            <a:xfrm>
              <a:off x="8771080" y="3231230"/>
              <a:ext cx="348284" cy="178074"/>
            </a:xfrm>
            <a:custGeom>
              <a:avLst/>
              <a:gdLst>
                <a:gd name="connsiteX0" fmla="*/ 336550 w 348284"/>
                <a:gd name="connsiteY0" fmla="*/ 178074 h 178074"/>
                <a:gd name="connsiteX1" fmla="*/ 336550 w 348284"/>
                <a:gd name="connsiteY1" fmla="*/ 166823 h 178074"/>
                <a:gd name="connsiteX2" fmla="*/ 337760 w 348284"/>
                <a:gd name="connsiteY2" fmla="*/ 135612 h 178074"/>
                <a:gd name="connsiteX3" fmla="*/ 343083 w 348284"/>
                <a:gd name="connsiteY3" fmla="*/ 22501 h 178074"/>
                <a:gd name="connsiteX4" fmla="*/ 345381 w 348284"/>
                <a:gd name="connsiteY4" fmla="*/ 25042 h 178074"/>
                <a:gd name="connsiteX5" fmla="*/ 11130 w 348284"/>
                <a:gd name="connsiteY5" fmla="*/ 6412 h 178074"/>
                <a:gd name="connsiteX6" fmla="*/ 14638 w 348284"/>
                <a:gd name="connsiteY6" fmla="*/ 3508 h 178074"/>
                <a:gd name="connsiteX7" fmla="*/ 14638 w 348284"/>
                <a:gd name="connsiteY7" fmla="*/ 3508 h 178074"/>
                <a:gd name="connsiteX8" fmla="*/ 14638 w 348284"/>
                <a:gd name="connsiteY8" fmla="*/ 8347 h 178074"/>
                <a:gd name="connsiteX9" fmla="*/ 14638 w 348284"/>
                <a:gd name="connsiteY9" fmla="*/ 13428 h 178074"/>
                <a:gd name="connsiteX10" fmla="*/ 14033 w 348284"/>
                <a:gd name="connsiteY10" fmla="*/ 23590 h 178074"/>
                <a:gd name="connsiteX11" fmla="*/ 12823 w 348284"/>
                <a:gd name="connsiteY11" fmla="*/ 43793 h 178074"/>
                <a:gd name="connsiteX12" fmla="*/ 10525 w 348284"/>
                <a:gd name="connsiteY12" fmla="*/ 83351 h 178074"/>
                <a:gd name="connsiteX13" fmla="*/ 6049 w 348284"/>
                <a:gd name="connsiteY13" fmla="*/ 158597 h 178074"/>
                <a:gd name="connsiteX14" fmla="*/ 3508 w 348284"/>
                <a:gd name="connsiteY14" fmla="*/ 155452 h 178074"/>
                <a:gd name="connsiteX15" fmla="*/ 242795 w 348284"/>
                <a:gd name="connsiteY15" fmla="*/ 174687 h 178074"/>
                <a:gd name="connsiteX16" fmla="*/ 312113 w 348284"/>
                <a:gd name="connsiteY16" fmla="*/ 176743 h 178074"/>
                <a:gd name="connsiteX17" fmla="*/ 330260 w 348284"/>
                <a:gd name="connsiteY17" fmla="*/ 177348 h 178074"/>
                <a:gd name="connsiteX18" fmla="*/ 336913 w 348284"/>
                <a:gd name="connsiteY18" fmla="*/ 177348 h 178074"/>
                <a:gd name="connsiteX19" fmla="*/ 330864 w 348284"/>
                <a:gd name="connsiteY19" fmla="*/ 177348 h 178074"/>
                <a:gd name="connsiteX20" fmla="*/ 312113 w 348284"/>
                <a:gd name="connsiteY20" fmla="*/ 177953 h 178074"/>
                <a:gd name="connsiteX21" fmla="*/ 242674 w 348284"/>
                <a:gd name="connsiteY21" fmla="*/ 177953 h 178074"/>
                <a:gd name="connsiteX22" fmla="*/ 2782 w 348284"/>
                <a:gd name="connsiteY22" fmla="*/ 160896 h 178074"/>
                <a:gd name="connsiteX23" fmla="*/ 0 w 348284"/>
                <a:gd name="connsiteY23" fmla="*/ 160896 h 178074"/>
                <a:gd name="connsiteX24" fmla="*/ 0 w 348284"/>
                <a:gd name="connsiteY24" fmla="*/ 157992 h 178074"/>
                <a:gd name="connsiteX25" fmla="*/ 4234 w 348284"/>
                <a:gd name="connsiteY25" fmla="*/ 82746 h 178074"/>
                <a:gd name="connsiteX26" fmla="*/ 6533 w 348284"/>
                <a:gd name="connsiteY26" fmla="*/ 43188 h 178074"/>
                <a:gd name="connsiteX27" fmla="*/ 7621 w 348284"/>
                <a:gd name="connsiteY27" fmla="*/ 22985 h 178074"/>
                <a:gd name="connsiteX28" fmla="*/ 7621 w 348284"/>
                <a:gd name="connsiteY28" fmla="*/ 12823 h 178074"/>
                <a:gd name="connsiteX29" fmla="*/ 7621 w 348284"/>
                <a:gd name="connsiteY29" fmla="*/ 7742 h 178074"/>
                <a:gd name="connsiteX30" fmla="*/ 7621 w 348284"/>
                <a:gd name="connsiteY30" fmla="*/ 2903 h 178074"/>
                <a:gd name="connsiteX31" fmla="*/ 7621 w 348284"/>
                <a:gd name="connsiteY31" fmla="*/ 2903 h 178074"/>
                <a:gd name="connsiteX32" fmla="*/ 11130 w 348284"/>
                <a:gd name="connsiteY32" fmla="*/ 0 h 178074"/>
                <a:gd name="connsiteX33" fmla="*/ 345865 w 348284"/>
                <a:gd name="connsiteY33" fmla="*/ 20444 h 178074"/>
                <a:gd name="connsiteX34" fmla="*/ 348285 w 348284"/>
                <a:gd name="connsiteY34" fmla="*/ 20444 h 178074"/>
                <a:gd name="connsiteX35" fmla="*/ 348285 w 348284"/>
                <a:gd name="connsiteY35" fmla="*/ 22864 h 178074"/>
                <a:gd name="connsiteX36" fmla="*/ 340421 w 348284"/>
                <a:gd name="connsiteY36" fmla="*/ 137064 h 178074"/>
                <a:gd name="connsiteX37" fmla="*/ 338002 w 348284"/>
                <a:gd name="connsiteY37" fmla="*/ 167670 h 178074"/>
                <a:gd name="connsiteX38" fmla="*/ 336550 w 348284"/>
                <a:gd name="connsiteY38" fmla="*/ 178074 h 17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8284" h="178074">
                  <a:moveTo>
                    <a:pt x="336550" y="178074"/>
                  </a:moveTo>
                  <a:cubicBezTo>
                    <a:pt x="336550" y="178074"/>
                    <a:pt x="336550" y="173961"/>
                    <a:pt x="336550" y="166823"/>
                  </a:cubicBezTo>
                  <a:cubicBezTo>
                    <a:pt x="336550" y="159686"/>
                    <a:pt x="337155" y="148677"/>
                    <a:pt x="337760" y="135612"/>
                  </a:cubicBezTo>
                  <a:cubicBezTo>
                    <a:pt x="338970" y="108272"/>
                    <a:pt x="340784" y="69802"/>
                    <a:pt x="343083" y="22501"/>
                  </a:cubicBezTo>
                  <a:lnTo>
                    <a:pt x="345381" y="25042"/>
                  </a:lnTo>
                  <a:cubicBezTo>
                    <a:pt x="233674" y="26058"/>
                    <a:pt x="122027" y="19840"/>
                    <a:pt x="11130" y="6412"/>
                  </a:cubicBezTo>
                  <a:lnTo>
                    <a:pt x="14638" y="3508"/>
                  </a:lnTo>
                  <a:lnTo>
                    <a:pt x="14638" y="3508"/>
                  </a:lnTo>
                  <a:lnTo>
                    <a:pt x="14638" y="8347"/>
                  </a:lnTo>
                  <a:lnTo>
                    <a:pt x="14638" y="13428"/>
                  </a:lnTo>
                  <a:lnTo>
                    <a:pt x="14033" y="23590"/>
                  </a:lnTo>
                  <a:cubicBezTo>
                    <a:pt x="14033" y="30364"/>
                    <a:pt x="13307" y="37139"/>
                    <a:pt x="12823" y="43793"/>
                  </a:cubicBezTo>
                  <a:cubicBezTo>
                    <a:pt x="12097" y="57221"/>
                    <a:pt x="11372" y="70407"/>
                    <a:pt x="10525" y="83351"/>
                  </a:cubicBezTo>
                  <a:cubicBezTo>
                    <a:pt x="8952" y="109361"/>
                    <a:pt x="7500" y="134523"/>
                    <a:pt x="6049" y="158597"/>
                  </a:cubicBezTo>
                  <a:lnTo>
                    <a:pt x="3508" y="155452"/>
                  </a:lnTo>
                  <a:cubicBezTo>
                    <a:pt x="100288" y="167549"/>
                    <a:pt x="183639" y="172388"/>
                    <a:pt x="242795" y="174687"/>
                  </a:cubicBezTo>
                  <a:lnTo>
                    <a:pt x="312113" y="176743"/>
                  </a:lnTo>
                  <a:lnTo>
                    <a:pt x="330260" y="177348"/>
                  </a:lnTo>
                  <a:lnTo>
                    <a:pt x="336913" y="177348"/>
                  </a:lnTo>
                  <a:cubicBezTo>
                    <a:pt x="334905" y="177518"/>
                    <a:pt x="332873" y="177518"/>
                    <a:pt x="330864" y="177348"/>
                  </a:cubicBezTo>
                  <a:cubicBezTo>
                    <a:pt x="326751" y="177348"/>
                    <a:pt x="320219" y="177348"/>
                    <a:pt x="312113" y="177953"/>
                  </a:cubicBezTo>
                  <a:cubicBezTo>
                    <a:pt x="295903" y="177953"/>
                    <a:pt x="272313" y="177953"/>
                    <a:pt x="242674" y="177953"/>
                  </a:cubicBezTo>
                  <a:cubicBezTo>
                    <a:pt x="183397" y="176743"/>
                    <a:pt x="99683" y="172388"/>
                    <a:pt x="2782" y="160896"/>
                  </a:cubicBezTo>
                  <a:lnTo>
                    <a:pt x="0" y="160896"/>
                  </a:lnTo>
                  <a:lnTo>
                    <a:pt x="0" y="157992"/>
                  </a:lnTo>
                  <a:cubicBezTo>
                    <a:pt x="1331" y="133797"/>
                    <a:pt x="2782" y="108756"/>
                    <a:pt x="4234" y="82746"/>
                  </a:cubicBezTo>
                  <a:cubicBezTo>
                    <a:pt x="4960" y="69802"/>
                    <a:pt x="5686" y="56616"/>
                    <a:pt x="6533" y="43188"/>
                  </a:cubicBezTo>
                  <a:lnTo>
                    <a:pt x="7621" y="22985"/>
                  </a:lnTo>
                  <a:lnTo>
                    <a:pt x="7621" y="12823"/>
                  </a:lnTo>
                  <a:lnTo>
                    <a:pt x="7621" y="7742"/>
                  </a:lnTo>
                  <a:lnTo>
                    <a:pt x="7621" y="2903"/>
                  </a:lnTo>
                  <a:lnTo>
                    <a:pt x="7621" y="2903"/>
                  </a:lnTo>
                  <a:lnTo>
                    <a:pt x="11130" y="0"/>
                  </a:lnTo>
                  <a:cubicBezTo>
                    <a:pt x="122208" y="13368"/>
                    <a:pt x="233988" y="20190"/>
                    <a:pt x="345865" y="20444"/>
                  </a:cubicBezTo>
                  <a:lnTo>
                    <a:pt x="348285" y="20444"/>
                  </a:lnTo>
                  <a:lnTo>
                    <a:pt x="348285" y="22864"/>
                  </a:lnTo>
                  <a:cubicBezTo>
                    <a:pt x="345018" y="70528"/>
                    <a:pt x="342357" y="109482"/>
                    <a:pt x="340421" y="137064"/>
                  </a:cubicBezTo>
                  <a:cubicBezTo>
                    <a:pt x="339454" y="149887"/>
                    <a:pt x="338607" y="160170"/>
                    <a:pt x="338002" y="167670"/>
                  </a:cubicBezTo>
                  <a:cubicBezTo>
                    <a:pt x="337857" y="171178"/>
                    <a:pt x="337373" y="174662"/>
                    <a:pt x="336550" y="178074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7430ED0-9661-41C4-B306-DEBB2C152DAE}"/>
                </a:ext>
              </a:extLst>
            </p:cNvPr>
            <p:cNvSpPr/>
            <p:nvPr/>
          </p:nvSpPr>
          <p:spPr>
            <a:xfrm>
              <a:off x="9107630" y="3409304"/>
              <a:ext cx="41252" cy="67866"/>
            </a:xfrm>
            <a:custGeom>
              <a:avLst/>
              <a:gdLst>
                <a:gd name="connsiteX0" fmla="*/ 41252 w 41252"/>
                <a:gd name="connsiteY0" fmla="*/ 67866 h 67866"/>
                <a:gd name="connsiteX1" fmla="*/ 17904 w 41252"/>
                <a:gd name="connsiteY1" fmla="*/ 35566 h 67866"/>
                <a:gd name="connsiteX2" fmla="*/ 0 w 41252"/>
                <a:gd name="connsiteY2" fmla="*/ 0 h 67866"/>
                <a:gd name="connsiteX3" fmla="*/ 23348 w 41252"/>
                <a:gd name="connsiteY3" fmla="*/ 32300 h 67866"/>
                <a:gd name="connsiteX4" fmla="*/ 41252 w 41252"/>
                <a:gd name="connsiteY4" fmla="*/ 67866 h 6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52" h="67866">
                  <a:moveTo>
                    <a:pt x="41252" y="67866"/>
                  </a:moveTo>
                  <a:cubicBezTo>
                    <a:pt x="31998" y="58237"/>
                    <a:pt x="24146" y="47373"/>
                    <a:pt x="17904" y="35566"/>
                  </a:cubicBezTo>
                  <a:cubicBezTo>
                    <a:pt x="9932" y="24836"/>
                    <a:pt x="3871" y="12799"/>
                    <a:pt x="0" y="0"/>
                  </a:cubicBezTo>
                  <a:cubicBezTo>
                    <a:pt x="9255" y="9629"/>
                    <a:pt x="17106" y="20493"/>
                    <a:pt x="23348" y="32300"/>
                  </a:cubicBezTo>
                  <a:cubicBezTo>
                    <a:pt x="31320" y="43030"/>
                    <a:pt x="37381" y="55067"/>
                    <a:pt x="41252" y="67866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5127C4F-B1FA-4810-8712-86594EFC3491}"/>
                </a:ext>
              </a:extLst>
            </p:cNvPr>
            <p:cNvSpPr/>
            <p:nvPr/>
          </p:nvSpPr>
          <p:spPr>
            <a:xfrm>
              <a:off x="7189100" y="2304568"/>
              <a:ext cx="1009166" cy="1464513"/>
            </a:xfrm>
            <a:custGeom>
              <a:avLst/>
              <a:gdLst>
                <a:gd name="connsiteX0" fmla="*/ 0 w 1009166"/>
                <a:gd name="connsiteY0" fmla="*/ 0 h 1464513"/>
                <a:gd name="connsiteX1" fmla="*/ 153274 w 1009166"/>
                <a:gd name="connsiteY1" fmla="*/ 927630 h 1464513"/>
                <a:gd name="connsiteX2" fmla="*/ 1009167 w 1009166"/>
                <a:gd name="connsiteY2" fmla="*/ 1464514 h 1464513"/>
                <a:gd name="connsiteX3" fmla="*/ 908879 w 1009166"/>
                <a:gd name="connsiteY3" fmla="*/ 636566 h 1464513"/>
                <a:gd name="connsiteX4" fmla="*/ 0 w 1009166"/>
                <a:gd name="connsiteY4" fmla="*/ 0 h 146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166" h="1464513">
                  <a:moveTo>
                    <a:pt x="0" y="0"/>
                  </a:moveTo>
                  <a:lnTo>
                    <a:pt x="153274" y="927630"/>
                  </a:lnTo>
                  <a:cubicBezTo>
                    <a:pt x="153274" y="927630"/>
                    <a:pt x="387359" y="1365799"/>
                    <a:pt x="1009167" y="1464514"/>
                  </a:cubicBezTo>
                  <a:lnTo>
                    <a:pt x="908879" y="636566"/>
                  </a:lnTo>
                  <a:cubicBezTo>
                    <a:pt x="908879" y="636566"/>
                    <a:pt x="333768" y="458492"/>
                    <a:pt x="0" y="0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10E1DDE-CF5C-4270-A433-246CD312C9E8}"/>
                </a:ext>
              </a:extLst>
            </p:cNvPr>
            <p:cNvSpPr/>
            <p:nvPr/>
          </p:nvSpPr>
          <p:spPr>
            <a:xfrm>
              <a:off x="7189100" y="2304568"/>
              <a:ext cx="1009166" cy="1464513"/>
            </a:xfrm>
            <a:custGeom>
              <a:avLst/>
              <a:gdLst>
                <a:gd name="connsiteX0" fmla="*/ 0 w 1009166"/>
                <a:gd name="connsiteY0" fmla="*/ 0 h 1464513"/>
                <a:gd name="connsiteX1" fmla="*/ 153274 w 1009166"/>
                <a:gd name="connsiteY1" fmla="*/ 927630 h 1464513"/>
                <a:gd name="connsiteX2" fmla="*/ 1009167 w 1009166"/>
                <a:gd name="connsiteY2" fmla="*/ 1464514 h 1464513"/>
                <a:gd name="connsiteX3" fmla="*/ 908879 w 1009166"/>
                <a:gd name="connsiteY3" fmla="*/ 636566 h 1464513"/>
                <a:gd name="connsiteX4" fmla="*/ 0 w 1009166"/>
                <a:gd name="connsiteY4" fmla="*/ 0 h 146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166" h="1464513">
                  <a:moveTo>
                    <a:pt x="0" y="0"/>
                  </a:moveTo>
                  <a:lnTo>
                    <a:pt x="153274" y="927630"/>
                  </a:lnTo>
                  <a:cubicBezTo>
                    <a:pt x="153274" y="927630"/>
                    <a:pt x="387359" y="1365799"/>
                    <a:pt x="1009167" y="1464514"/>
                  </a:cubicBezTo>
                  <a:lnTo>
                    <a:pt x="908879" y="636566"/>
                  </a:lnTo>
                  <a:cubicBezTo>
                    <a:pt x="908879" y="636566"/>
                    <a:pt x="333768" y="45849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9895CAC-49E3-48FC-904F-8E4A808CC21C}"/>
                </a:ext>
              </a:extLst>
            </p:cNvPr>
            <p:cNvSpPr/>
            <p:nvPr/>
          </p:nvSpPr>
          <p:spPr>
            <a:xfrm>
              <a:off x="7269204" y="2555347"/>
              <a:ext cx="848856" cy="1147440"/>
            </a:xfrm>
            <a:custGeom>
              <a:avLst/>
              <a:gdLst>
                <a:gd name="connsiteX0" fmla="*/ 848857 w 848856"/>
                <a:gd name="connsiteY0" fmla="*/ 1147440 h 1147440"/>
                <a:gd name="connsiteX1" fmla="*/ 844986 w 848856"/>
                <a:gd name="connsiteY1" fmla="*/ 1146473 h 1147440"/>
                <a:gd name="connsiteX2" fmla="*/ 832888 w 848856"/>
                <a:gd name="connsiteY2" fmla="*/ 1143206 h 1147440"/>
                <a:gd name="connsiteX3" fmla="*/ 789095 w 848856"/>
                <a:gd name="connsiteY3" fmla="*/ 1129778 h 1147440"/>
                <a:gd name="connsiteX4" fmla="*/ 720261 w 848856"/>
                <a:gd name="connsiteY4" fmla="*/ 1106793 h 1147440"/>
                <a:gd name="connsiteX5" fmla="*/ 678041 w 848856"/>
                <a:gd name="connsiteY5" fmla="*/ 1090703 h 1147440"/>
                <a:gd name="connsiteX6" fmla="*/ 630982 w 848856"/>
                <a:gd name="connsiteY6" fmla="*/ 1071348 h 1147440"/>
                <a:gd name="connsiteX7" fmla="*/ 526219 w 848856"/>
                <a:gd name="connsiteY7" fmla="*/ 1020780 h 1147440"/>
                <a:gd name="connsiteX8" fmla="*/ 411051 w 848856"/>
                <a:gd name="connsiteY8" fmla="*/ 952793 h 1147440"/>
                <a:gd name="connsiteX9" fmla="*/ 179990 w 848856"/>
                <a:gd name="connsiteY9" fmla="*/ 752581 h 1147440"/>
                <a:gd name="connsiteX10" fmla="*/ 96639 w 848856"/>
                <a:gd name="connsiteY10" fmla="*/ 636324 h 1147440"/>
                <a:gd name="connsiteX11" fmla="*/ 96639 w 848856"/>
                <a:gd name="connsiteY11" fmla="*/ 636324 h 1147440"/>
                <a:gd name="connsiteX12" fmla="*/ 96639 w 848856"/>
                <a:gd name="connsiteY12" fmla="*/ 636324 h 1147440"/>
                <a:gd name="connsiteX13" fmla="*/ 26474 w 848856"/>
                <a:gd name="connsiteY13" fmla="*/ 182671 h 1147440"/>
                <a:gd name="connsiteX14" fmla="*/ 6392 w 848856"/>
                <a:gd name="connsiteY14" fmla="*/ 48874 h 1147440"/>
                <a:gd name="connsiteX15" fmla="*/ 1311 w 848856"/>
                <a:gd name="connsiteY15" fmla="*/ 12581 h 1147440"/>
                <a:gd name="connsiteX16" fmla="*/ 102 w 848856"/>
                <a:gd name="connsiteY16" fmla="*/ 3266 h 1147440"/>
                <a:gd name="connsiteX17" fmla="*/ 102 w 848856"/>
                <a:gd name="connsiteY17" fmla="*/ 0 h 1147440"/>
                <a:gd name="connsiteX18" fmla="*/ 828 w 848856"/>
                <a:gd name="connsiteY18" fmla="*/ 3145 h 1147440"/>
                <a:gd name="connsiteX19" fmla="*/ 2642 w 848856"/>
                <a:gd name="connsiteY19" fmla="*/ 12460 h 1147440"/>
                <a:gd name="connsiteX20" fmla="*/ 8812 w 848856"/>
                <a:gd name="connsiteY20" fmla="*/ 48753 h 1147440"/>
                <a:gd name="connsiteX21" fmla="*/ 30708 w 848856"/>
                <a:gd name="connsiteY21" fmla="*/ 181824 h 1147440"/>
                <a:gd name="connsiteX22" fmla="*/ 103293 w 848856"/>
                <a:gd name="connsiteY22" fmla="*/ 635115 h 1147440"/>
                <a:gd name="connsiteX23" fmla="*/ 103293 w 848856"/>
                <a:gd name="connsiteY23" fmla="*/ 634268 h 1147440"/>
                <a:gd name="connsiteX24" fmla="*/ 185797 w 848856"/>
                <a:gd name="connsiteY24" fmla="*/ 749193 h 1147440"/>
                <a:gd name="connsiteX25" fmla="*/ 415648 w 848856"/>
                <a:gd name="connsiteY25" fmla="*/ 948680 h 1147440"/>
                <a:gd name="connsiteX26" fmla="*/ 529969 w 848856"/>
                <a:gd name="connsiteY26" fmla="*/ 1016909 h 1147440"/>
                <a:gd name="connsiteX27" fmla="*/ 634127 w 848856"/>
                <a:gd name="connsiteY27" fmla="*/ 1067960 h 1147440"/>
                <a:gd name="connsiteX28" fmla="*/ 680823 w 848856"/>
                <a:gd name="connsiteY28" fmla="*/ 1087679 h 1147440"/>
                <a:gd name="connsiteX29" fmla="*/ 722681 w 848856"/>
                <a:gd name="connsiteY29" fmla="*/ 1104132 h 1147440"/>
                <a:gd name="connsiteX30" fmla="*/ 790910 w 848856"/>
                <a:gd name="connsiteY30" fmla="*/ 1128326 h 1147440"/>
                <a:gd name="connsiteX31" fmla="*/ 834340 w 848856"/>
                <a:gd name="connsiteY31" fmla="*/ 1142844 h 1147440"/>
                <a:gd name="connsiteX32" fmla="*/ 845590 w 848856"/>
                <a:gd name="connsiteY32" fmla="*/ 1146714 h 1147440"/>
                <a:gd name="connsiteX33" fmla="*/ 848857 w 848856"/>
                <a:gd name="connsiteY33" fmla="*/ 1147440 h 11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8856" h="1147440">
                  <a:moveTo>
                    <a:pt x="848857" y="1147440"/>
                  </a:moveTo>
                  <a:lnTo>
                    <a:pt x="844986" y="1146473"/>
                  </a:lnTo>
                  <a:lnTo>
                    <a:pt x="832888" y="1143206"/>
                  </a:lnTo>
                  <a:lnTo>
                    <a:pt x="789095" y="1129778"/>
                  </a:lnTo>
                  <a:cubicBezTo>
                    <a:pt x="770102" y="1123729"/>
                    <a:pt x="746513" y="1117681"/>
                    <a:pt x="720261" y="1106793"/>
                  </a:cubicBezTo>
                  <a:lnTo>
                    <a:pt x="678041" y="1090703"/>
                  </a:lnTo>
                  <a:cubicBezTo>
                    <a:pt x="662919" y="1085018"/>
                    <a:pt x="647072" y="1078606"/>
                    <a:pt x="630982" y="1071348"/>
                  </a:cubicBezTo>
                  <a:cubicBezTo>
                    <a:pt x="598682" y="1056589"/>
                    <a:pt x="562753" y="1041346"/>
                    <a:pt x="526219" y="1020780"/>
                  </a:cubicBezTo>
                  <a:cubicBezTo>
                    <a:pt x="489684" y="1000215"/>
                    <a:pt x="450731" y="978077"/>
                    <a:pt x="411051" y="952793"/>
                  </a:cubicBezTo>
                  <a:cubicBezTo>
                    <a:pt x="325486" y="896612"/>
                    <a:pt x="247782" y="829278"/>
                    <a:pt x="179990" y="752581"/>
                  </a:cubicBezTo>
                  <a:cubicBezTo>
                    <a:pt x="148226" y="716845"/>
                    <a:pt x="120291" y="677879"/>
                    <a:pt x="96639" y="636324"/>
                  </a:cubicBezTo>
                  <a:lnTo>
                    <a:pt x="96639" y="636324"/>
                  </a:lnTo>
                  <a:lnTo>
                    <a:pt x="96639" y="636324"/>
                  </a:lnTo>
                  <a:lnTo>
                    <a:pt x="26474" y="182671"/>
                  </a:lnTo>
                  <a:cubicBezTo>
                    <a:pt x="18006" y="126055"/>
                    <a:pt x="11110" y="80690"/>
                    <a:pt x="6392" y="48874"/>
                  </a:cubicBezTo>
                  <a:lnTo>
                    <a:pt x="1311" y="12581"/>
                  </a:lnTo>
                  <a:lnTo>
                    <a:pt x="102" y="3266"/>
                  </a:lnTo>
                  <a:cubicBezTo>
                    <a:pt x="-34" y="2178"/>
                    <a:pt x="-34" y="1089"/>
                    <a:pt x="102" y="0"/>
                  </a:cubicBezTo>
                  <a:cubicBezTo>
                    <a:pt x="483" y="1016"/>
                    <a:pt x="727" y="2069"/>
                    <a:pt x="828" y="3145"/>
                  </a:cubicBezTo>
                  <a:lnTo>
                    <a:pt x="2642" y="12460"/>
                  </a:lnTo>
                  <a:lnTo>
                    <a:pt x="8812" y="48753"/>
                  </a:lnTo>
                  <a:cubicBezTo>
                    <a:pt x="14014" y="80448"/>
                    <a:pt x="20909" y="125813"/>
                    <a:pt x="30708" y="181824"/>
                  </a:cubicBezTo>
                  <a:cubicBezTo>
                    <a:pt x="48854" y="295782"/>
                    <a:pt x="74259" y="454500"/>
                    <a:pt x="103293" y="635115"/>
                  </a:cubicBezTo>
                  <a:lnTo>
                    <a:pt x="103293" y="634268"/>
                  </a:lnTo>
                  <a:cubicBezTo>
                    <a:pt x="126800" y="675290"/>
                    <a:pt x="154445" y="713796"/>
                    <a:pt x="185797" y="749193"/>
                  </a:cubicBezTo>
                  <a:cubicBezTo>
                    <a:pt x="253332" y="825480"/>
                    <a:pt x="330615" y="892560"/>
                    <a:pt x="415648" y="948680"/>
                  </a:cubicBezTo>
                  <a:cubicBezTo>
                    <a:pt x="455086" y="974084"/>
                    <a:pt x="492709" y="997916"/>
                    <a:pt x="529969" y="1016909"/>
                  </a:cubicBezTo>
                  <a:cubicBezTo>
                    <a:pt x="567229" y="1035902"/>
                    <a:pt x="601948" y="1053201"/>
                    <a:pt x="634127" y="1067960"/>
                  </a:cubicBezTo>
                  <a:cubicBezTo>
                    <a:pt x="650096" y="1075824"/>
                    <a:pt x="665944" y="1081993"/>
                    <a:pt x="680823" y="1087679"/>
                  </a:cubicBezTo>
                  <a:lnTo>
                    <a:pt x="722681" y="1104132"/>
                  </a:lnTo>
                  <a:cubicBezTo>
                    <a:pt x="748690" y="1115140"/>
                    <a:pt x="772159" y="1121673"/>
                    <a:pt x="790910" y="1128326"/>
                  </a:cubicBezTo>
                  <a:lnTo>
                    <a:pt x="834340" y="1142844"/>
                  </a:lnTo>
                  <a:lnTo>
                    <a:pt x="845590" y="1146714"/>
                  </a:lnTo>
                  <a:cubicBezTo>
                    <a:pt x="846703" y="1146848"/>
                    <a:pt x="847792" y="1147090"/>
                    <a:pt x="848857" y="114744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AA9D4C5-8788-49E3-AE35-042655A81C61}"/>
                </a:ext>
              </a:extLst>
            </p:cNvPr>
            <p:cNvSpPr/>
            <p:nvPr/>
          </p:nvSpPr>
          <p:spPr>
            <a:xfrm>
              <a:off x="7323382" y="2760520"/>
              <a:ext cx="739999" cy="776412"/>
            </a:xfrm>
            <a:custGeom>
              <a:avLst/>
              <a:gdLst>
                <a:gd name="connsiteX0" fmla="*/ 739999 w 739999"/>
                <a:gd name="connsiteY0" fmla="*/ 672980 h 776412"/>
                <a:gd name="connsiteX1" fmla="*/ 737943 w 739999"/>
                <a:gd name="connsiteY1" fmla="*/ 674915 h 776412"/>
                <a:gd name="connsiteX2" fmla="*/ 731289 w 739999"/>
                <a:gd name="connsiteY2" fmla="*/ 680238 h 776412"/>
                <a:gd name="connsiteX3" fmla="*/ 705522 w 739999"/>
                <a:gd name="connsiteY3" fmla="*/ 700320 h 776412"/>
                <a:gd name="connsiteX4" fmla="*/ 608016 w 739999"/>
                <a:gd name="connsiteY4" fmla="*/ 775203 h 776412"/>
                <a:gd name="connsiteX5" fmla="*/ 606565 w 739999"/>
                <a:gd name="connsiteY5" fmla="*/ 776412 h 776412"/>
                <a:gd name="connsiteX6" fmla="*/ 605355 w 739999"/>
                <a:gd name="connsiteY6" fmla="*/ 774719 h 776412"/>
                <a:gd name="connsiteX7" fmla="*/ 485953 w 739999"/>
                <a:gd name="connsiteY7" fmla="*/ 609468 h 776412"/>
                <a:gd name="connsiteX8" fmla="*/ 489583 w 739999"/>
                <a:gd name="connsiteY8" fmla="*/ 610073 h 776412"/>
                <a:gd name="connsiteX9" fmla="*/ 398005 w 739999"/>
                <a:gd name="connsiteY9" fmla="*/ 675399 h 776412"/>
                <a:gd name="connsiteX10" fmla="*/ 394981 w 739999"/>
                <a:gd name="connsiteY10" fmla="*/ 677576 h 776412"/>
                <a:gd name="connsiteX11" fmla="*/ 393650 w 739999"/>
                <a:gd name="connsiteY11" fmla="*/ 673947 h 776412"/>
                <a:gd name="connsiteX12" fmla="*/ 275579 w 739999"/>
                <a:gd name="connsiteY12" fmla="*/ 353728 h 776412"/>
                <a:gd name="connsiteX13" fmla="*/ 258643 w 739999"/>
                <a:gd name="connsiteY13" fmla="*/ 307637 h 776412"/>
                <a:gd name="connsiteX14" fmla="*/ 264329 w 739999"/>
                <a:gd name="connsiteY14" fmla="*/ 307637 h 776412"/>
                <a:gd name="connsiteX15" fmla="*/ 189809 w 739999"/>
                <a:gd name="connsiteY15" fmla="*/ 455710 h 776412"/>
                <a:gd name="connsiteX16" fmla="*/ 186542 w 739999"/>
                <a:gd name="connsiteY16" fmla="*/ 462121 h 776412"/>
                <a:gd name="connsiteX17" fmla="*/ 184244 w 739999"/>
                <a:gd name="connsiteY17" fmla="*/ 455347 h 776412"/>
                <a:gd name="connsiteX18" fmla="*/ 28429 w 739999"/>
                <a:gd name="connsiteY18" fmla="*/ 6170 h 776412"/>
                <a:gd name="connsiteX19" fmla="*/ 31695 w 739999"/>
                <a:gd name="connsiteY19" fmla="*/ 6170 h 776412"/>
                <a:gd name="connsiteX20" fmla="*/ 8831 w 739999"/>
                <a:gd name="connsiteY20" fmla="*/ 102949 h 776412"/>
                <a:gd name="connsiteX21" fmla="*/ 2540 w 739999"/>
                <a:gd name="connsiteY21" fmla="*/ 128354 h 776412"/>
                <a:gd name="connsiteX22" fmla="*/ 847 w 739999"/>
                <a:gd name="connsiteY22" fmla="*/ 134886 h 776412"/>
                <a:gd name="connsiteX23" fmla="*/ 0 w 739999"/>
                <a:gd name="connsiteY23" fmla="*/ 137064 h 776412"/>
                <a:gd name="connsiteX24" fmla="*/ 0 w 739999"/>
                <a:gd name="connsiteY24" fmla="*/ 134765 h 776412"/>
                <a:gd name="connsiteX25" fmla="*/ 1210 w 739999"/>
                <a:gd name="connsiteY25" fmla="*/ 128233 h 776412"/>
                <a:gd name="connsiteX26" fmla="*/ 6654 w 739999"/>
                <a:gd name="connsiteY26" fmla="*/ 102586 h 776412"/>
                <a:gd name="connsiteX27" fmla="*/ 27945 w 739999"/>
                <a:gd name="connsiteY27" fmla="*/ 5807 h 776412"/>
                <a:gd name="connsiteX28" fmla="*/ 29276 w 739999"/>
                <a:gd name="connsiteY28" fmla="*/ 0 h 776412"/>
                <a:gd name="connsiteX29" fmla="*/ 31332 w 739999"/>
                <a:gd name="connsiteY29" fmla="*/ 5686 h 776412"/>
                <a:gd name="connsiteX30" fmla="*/ 189567 w 739999"/>
                <a:gd name="connsiteY30" fmla="*/ 453895 h 776412"/>
                <a:gd name="connsiteX31" fmla="*/ 184002 w 739999"/>
                <a:gd name="connsiteY31" fmla="*/ 453895 h 776412"/>
                <a:gd name="connsiteX32" fmla="*/ 258401 w 739999"/>
                <a:gd name="connsiteY32" fmla="*/ 305823 h 776412"/>
                <a:gd name="connsiteX33" fmla="*/ 261667 w 739999"/>
                <a:gd name="connsiteY33" fmla="*/ 299290 h 776412"/>
                <a:gd name="connsiteX34" fmla="*/ 264208 w 739999"/>
                <a:gd name="connsiteY34" fmla="*/ 306065 h 776412"/>
                <a:gd name="connsiteX35" fmla="*/ 281144 w 739999"/>
                <a:gd name="connsiteY35" fmla="*/ 352156 h 776412"/>
                <a:gd name="connsiteX36" fmla="*/ 398610 w 739999"/>
                <a:gd name="connsiteY36" fmla="*/ 672616 h 776412"/>
                <a:gd name="connsiteX37" fmla="*/ 394255 w 739999"/>
                <a:gd name="connsiteY37" fmla="*/ 671286 h 776412"/>
                <a:gd name="connsiteX38" fmla="*/ 486195 w 739999"/>
                <a:gd name="connsiteY38" fmla="*/ 606444 h 776412"/>
                <a:gd name="connsiteX39" fmla="*/ 488252 w 739999"/>
                <a:gd name="connsiteY39" fmla="*/ 604992 h 776412"/>
                <a:gd name="connsiteX40" fmla="*/ 489825 w 739999"/>
                <a:gd name="connsiteY40" fmla="*/ 607048 h 776412"/>
                <a:gd name="connsiteX41" fmla="*/ 608016 w 739999"/>
                <a:gd name="connsiteY41" fmla="*/ 772541 h 776412"/>
                <a:gd name="connsiteX42" fmla="*/ 605234 w 739999"/>
                <a:gd name="connsiteY42" fmla="*/ 772541 h 776412"/>
                <a:gd name="connsiteX43" fmla="*/ 704070 w 739999"/>
                <a:gd name="connsiteY43" fmla="*/ 699110 h 776412"/>
                <a:gd name="connsiteX44" fmla="*/ 730442 w 739999"/>
                <a:gd name="connsiteY44" fmla="*/ 679754 h 776412"/>
                <a:gd name="connsiteX45" fmla="*/ 737338 w 739999"/>
                <a:gd name="connsiteY45" fmla="*/ 674915 h 7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39999" h="776412">
                  <a:moveTo>
                    <a:pt x="739999" y="672980"/>
                  </a:moveTo>
                  <a:cubicBezTo>
                    <a:pt x="739999" y="672980"/>
                    <a:pt x="739999" y="673705"/>
                    <a:pt x="737943" y="674915"/>
                  </a:cubicBezTo>
                  <a:lnTo>
                    <a:pt x="731289" y="680238"/>
                  </a:lnTo>
                  <a:lnTo>
                    <a:pt x="705522" y="700320"/>
                  </a:lnTo>
                  <a:lnTo>
                    <a:pt x="608016" y="775203"/>
                  </a:lnTo>
                  <a:lnTo>
                    <a:pt x="606565" y="776412"/>
                  </a:lnTo>
                  <a:lnTo>
                    <a:pt x="605355" y="774719"/>
                  </a:lnTo>
                  <a:cubicBezTo>
                    <a:pt x="572450" y="729353"/>
                    <a:pt x="531924" y="673221"/>
                    <a:pt x="485953" y="609468"/>
                  </a:cubicBezTo>
                  <a:lnTo>
                    <a:pt x="489583" y="610073"/>
                  </a:lnTo>
                  <a:lnTo>
                    <a:pt x="398005" y="675399"/>
                  </a:lnTo>
                  <a:lnTo>
                    <a:pt x="394981" y="677576"/>
                  </a:lnTo>
                  <a:lnTo>
                    <a:pt x="393650" y="673947"/>
                  </a:lnTo>
                  <a:cubicBezTo>
                    <a:pt x="357358" y="577168"/>
                    <a:pt x="317799" y="468291"/>
                    <a:pt x="275579" y="353728"/>
                  </a:cubicBezTo>
                  <a:lnTo>
                    <a:pt x="258643" y="307637"/>
                  </a:lnTo>
                  <a:lnTo>
                    <a:pt x="264329" y="307637"/>
                  </a:lnTo>
                  <a:lnTo>
                    <a:pt x="189809" y="455710"/>
                  </a:lnTo>
                  <a:lnTo>
                    <a:pt x="186542" y="462121"/>
                  </a:lnTo>
                  <a:lnTo>
                    <a:pt x="184244" y="455347"/>
                  </a:lnTo>
                  <a:cubicBezTo>
                    <a:pt x="119281" y="268321"/>
                    <a:pt x="64237" y="109361"/>
                    <a:pt x="28429" y="6170"/>
                  </a:cubicBezTo>
                  <a:lnTo>
                    <a:pt x="31695" y="6170"/>
                  </a:lnTo>
                  <a:cubicBezTo>
                    <a:pt x="21896" y="47543"/>
                    <a:pt x="14154" y="80085"/>
                    <a:pt x="8831" y="102949"/>
                  </a:cubicBezTo>
                  <a:cubicBezTo>
                    <a:pt x="6170" y="113837"/>
                    <a:pt x="3992" y="122305"/>
                    <a:pt x="2540" y="128354"/>
                  </a:cubicBezTo>
                  <a:lnTo>
                    <a:pt x="847" y="134886"/>
                  </a:lnTo>
                  <a:cubicBezTo>
                    <a:pt x="680" y="135648"/>
                    <a:pt x="394" y="136386"/>
                    <a:pt x="0" y="137064"/>
                  </a:cubicBezTo>
                  <a:lnTo>
                    <a:pt x="0" y="134765"/>
                  </a:lnTo>
                  <a:cubicBezTo>
                    <a:pt x="0" y="133072"/>
                    <a:pt x="726" y="130894"/>
                    <a:pt x="1210" y="128233"/>
                  </a:cubicBezTo>
                  <a:lnTo>
                    <a:pt x="6654" y="102586"/>
                  </a:lnTo>
                  <a:cubicBezTo>
                    <a:pt x="11614" y="79722"/>
                    <a:pt x="18751" y="47059"/>
                    <a:pt x="27945" y="5807"/>
                  </a:cubicBezTo>
                  <a:lnTo>
                    <a:pt x="29276" y="0"/>
                  </a:lnTo>
                  <a:lnTo>
                    <a:pt x="31332" y="5686"/>
                  </a:lnTo>
                  <a:cubicBezTo>
                    <a:pt x="67625" y="108635"/>
                    <a:pt x="123636" y="267232"/>
                    <a:pt x="189567" y="453895"/>
                  </a:cubicBezTo>
                  <a:lnTo>
                    <a:pt x="184002" y="453895"/>
                  </a:lnTo>
                  <a:lnTo>
                    <a:pt x="258401" y="305823"/>
                  </a:lnTo>
                  <a:lnTo>
                    <a:pt x="261667" y="299290"/>
                  </a:lnTo>
                  <a:lnTo>
                    <a:pt x="264208" y="306065"/>
                  </a:lnTo>
                  <a:lnTo>
                    <a:pt x="281144" y="352156"/>
                  </a:lnTo>
                  <a:cubicBezTo>
                    <a:pt x="323122" y="466839"/>
                    <a:pt x="363044" y="575595"/>
                    <a:pt x="398610" y="672616"/>
                  </a:cubicBezTo>
                  <a:lnTo>
                    <a:pt x="394255" y="671286"/>
                  </a:lnTo>
                  <a:lnTo>
                    <a:pt x="486195" y="606444"/>
                  </a:lnTo>
                  <a:lnTo>
                    <a:pt x="488252" y="604992"/>
                  </a:lnTo>
                  <a:lnTo>
                    <a:pt x="489825" y="607048"/>
                  </a:lnTo>
                  <a:lnTo>
                    <a:pt x="608016" y="772541"/>
                  </a:lnTo>
                  <a:lnTo>
                    <a:pt x="605234" y="772541"/>
                  </a:lnTo>
                  <a:lnTo>
                    <a:pt x="704070" y="699110"/>
                  </a:lnTo>
                  <a:lnTo>
                    <a:pt x="730442" y="679754"/>
                  </a:lnTo>
                  <a:lnTo>
                    <a:pt x="737338" y="674915"/>
                  </a:ln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B159D1D0-1736-4F12-99CE-DD6D22532A62}"/>
                </a:ext>
              </a:extLst>
            </p:cNvPr>
            <p:cNvSpPr/>
            <p:nvPr/>
          </p:nvSpPr>
          <p:spPr>
            <a:xfrm>
              <a:off x="7734452" y="2849557"/>
              <a:ext cx="307516" cy="139120"/>
            </a:xfrm>
            <a:custGeom>
              <a:avLst/>
              <a:gdLst>
                <a:gd name="connsiteX0" fmla="*/ 307516 w 307516"/>
                <a:gd name="connsiteY0" fmla="*/ 139120 h 139120"/>
                <a:gd name="connsiteX1" fmla="*/ 294451 w 307516"/>
                <a:gd name="connsiteY1" fmla="*/ 136217 h 139120"/>
                <a:gd name="connsiteX2" fmla="*/ 259732 w 307516"/>
                <a:gd name="connsiteY2" fmla="*/ 125450 h 139120"/>
                <a:gd name="connsiteX3" fmla="*/ 148556 w 307516"/>
                <a:gd name="connsiteY3" fmla="*/ 81658 h 139120"/>
                <a:gd name="connsiteX4" fmla="*/ 41736 w 307516"/>
                <a:gd name="connsiteY4" fmla="*/ 26856 h 139120"/>
                <a:gd name="connsiteX5" fmla="*/ 10767 w 307516"/>
                <a:gd name="connsiteY5" fmla="*/ 7863 h 139120"/>
                <a:gd name="connsiteX6" fmla="*/ 0 w 307516"/>
                <a:gd name="connsiteY6" fmla="*/ 0 h 139120"/>
                <a:gd name="connsiteX7" fmla="*/ 12097 w 307516"/>
                <a:gd name="connsiteY7" fmla="*/ 5807 h 139120"/>
                <a:gd name="connsiteX8" fmla="*/ 44035 w 307516"/>
                <a:gd name="connsiteY8" fmla="*/ 22985 h 139120"/>
                <a:gd name="connsiteX9" fmla="*/ 151218 w 307516"/>
                <a:gd name="connsiteY9" fmla="*/ 75972 h 139120"/>
                <a:gd name="connsiteX10" fmla="*/ 261788 w 307516"/>
                <a:gd name="connsiteY10" fmla="*/ 121337 h 139120"/>
                <a:gd name="connsiteX11" fmla="*/ 295782 w 307516"/>
                <a:gd name="connsiteY11" fmla="*/ 133435 h 139120"/>
                <a:gd name="connsiteX12" fmla="*/ 307516 w 307516"/>
                <a:gd name="connsiteY12" fmla="*/ 139120 h 1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7516" h="139120">
                  <a:moveTo>
                    <a:pt x="307516" y="139120"/>
                  </a:moveTo>
                  <a:cubicBezTo>
                    <a:pt x="303065" y="138673"/>
                    <a:pt x="298673" y="137693"/>
                    <a:pt x="294451" y="136217"/>
                  </a:cubicBezTo>
                  <a:cubicBezTo>
                    <a:pt x="286225" y="133918"/>
                    <a:pt x="274249" y="130289"/>
                    <a:pt x="259732" y="125450"/>
                  </a:cubicBezTo>
                  <a:cubicBezTo>
                    <a:pt x="221927" y="112808"/>
                    <a:pt x="184824" y="98195"/>
                    <a:pt x="148556" y="81658"/>
                  </a:cubicBezTo>
                  <a:cubicBezTo>
                    <a:pt x="112046" y="65205"/>
                    <a:pt x="76395" y="46914"/>
                    <a:pt x="41736" y="26856"/>
                  </a:cubicBezTo>
                  <a:cubicBezTo>
                    <a:pt x="28550" y="19114"/>
                    <a:pt x="17541" y="12581"/>
                    <a:pt x="10767" y="7863"/>
                  </a:cubicBezTo>
                  <a:cubicBezTo>
                    <a:pt x="6871" y="5686"/>
                    <a:pt x="3254" y="3049"/>
                    <a:pt x="0" y="0"/>
                  </a:cubicBezTo>
                  <a:cubicBezTo>
                    <a:pt x="4246" y="1440"/>
                    <a:pt x="8311" y="3399"/>
                    <a:pt x="12097" y="5807"/>
                  </a:cubicBezTo>
                  <a:lnTo>
                    <a:pt x="44035" y="22985"/>
                  </a:lnTo>
                  <a:cubicBezTo>
                    <a:pt x="71012" y="37381"/>
                    <a:pt x="108635" y="56737"/>
                    <a:pt x="151218" y="75972"/>
                  </a:cubicBezTo>
                  <a:cubicBezTo>
                    <a:pt x="193801" y="95207"/>
                    <a:pt x="233117" y="110570"/>
                    <a:pt x="261788" y="121337"/>
                  </a:cubicBezTo>
                  <a:cubicBezTo>
                    <a:pt x="275216" y="126176"/>
                    <a:pt x="285983" y="130410"/>
                    <a:pt x="295782" y="133435"/>
                  </a:cubicBezTo>
                  <a:cubicBezTo>
                    <a:pt x="299931" y="134789"/>
                    <a:pt x="303875" y="136701"/>
                    <a:pt x="307516" y="13912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61548C3-0378-4466-98DF-6A6A83E4ACF4}"/>
                </a:ext>
              </a:extLst>
            </p:cNvPr>
            <p:cNvSpPr/>
            <p:nvPr/>
          </p:nvSpPr>
          <p:spPr>
            <a:xfrm>
              <a:off x="7871758" y="2957465"/>
              <a:ext cx="194889" cy="69681"/>
            </a:xfrm>
            <a:custGeom>
              <a:avLst/>
              <a:gdLst>
                <a:gd name="connsiteX0" fmla="*/ 194889 w 194889"/>
                <a:gd name="connsiteY0" fmla="*/ 69681 h 69681"/>
                <a:gd name="connsiteX1" fmla="*/ 164888 w 194889"/>
                <a:gd name="connsiteY1" fmla="*/ 64358 h 69681"/>
                <a:gd name="connsiteX2" fmla="*/ 94360 w 194889"/>
                <a:gd name="connsiteY2" fmla="*/ 43309 h 69681"/>
                <a:gd name="connsiteX3" fmla="*/ 26493 w 194889"/>
                <a:gd name="connsiteY3" fmla="*/ 14880 h 69681"/>
                <a:gd name="connsiteX4" fmla="*/ 0 w 194889"/>
                <a:gd name="connsiteY4" fmla="*/ 0 h 69681"/>
                <a:gd name="connsiteX5" fmla="*/ 28429 w 194889"/>
                <a:gd name="connsiteY5" fmla="*/ 10888 h 69681"/>
                <a:gd name="connsiteX6" fmla="*/ 96537 w 194889"/>
                <a:gd name="connsiteY6" fmla="*/ 37381 h 69681"/>
                <a:gd name="connsiteX7" fmla="*/ 166098 w 194889"/>
                <a:gd name="connsiteY7" fmla="*/ 60124 h 69681"/>
                <a:gd name="connsiteX8" fmla="*/ 194889 w 194889"/>
                <a:gd name="connsiteY8" fmla="*/ 69681 h 6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89" h="69681">
                  <a:moveTo>
                    <a:pt x="194889" y="69681"/>
                  </a:moveTo>
                  <a:cubicBezTo>
                    <a:pt x="184716" y="69137"/>
                    <a:pt x="174638" y="67346"/>
                    <a:pt x="164888" y="64358"/>
                  </a:cubicBezTo>
                  <a:cubicBezTo>
                    <a:pt x="141020" y="58588"/>
                    <a:pt x="117478" y="51571"/>
                    <a:pt x="94360" y="43309"/>
                  </a:cubicBezTo>
                  <a:cubicBezTo>
                    <a:pt x="71254" y="35022"/>
                    <a:pt x="48607" y="25538"/>
                    <a:pt x="26493" y="14880"/>
                  </a:cubicBezTo>
                  <a:cubicBezTo>
                    <a:pt x="17106" y="10972"/>
                    <a:pt x="8214" y="5976"/>
                    <a:pt x="0" y="0"/>
                  </a:cubicBezTo>
                  <a:cubicBezTo>
                    <a:pt x="9787" y="2746"/>
                    <a:pt x="19307" y="6387"/>
                    <a:pt x="28429" y="10888"/>
                  </a:cubicBezTo>
                  <a:cubicBezTo>
                    <a:pt x="45728" y="18025"/>
                    <a:pt x="69681" y="27703"/>
                    <a:pt x="96537" y="37381"/>
                  </a:cubicBezTo>
                  <a:cubicBezTo>
                    <a:pt x="123394" y="47059"/>
                    <a:pt x="148072" y="54680"/>
                    <a:pt x="166098" y="60124"/>
                  </a:cubicBezTo>
                  <a:cubicBezTo>
                    <a:pt x="175969" y="62423"/>
                    <a:pt x="185611" y="65616"/>
                    <a:pt x="194889" y="69681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94C29CA-4B18-4614-9674-9844DC41E47E}"/>
                </a:ext>
              </a:extLst>
            </p:cNvPr>
            <p:cNvSpPr/>
            <p:nvPr/>
          </p:nvSpPr>
          <p:spPr>
            <a:xfrm>
              <a:off x="7800746" y="3356317"/>
              <a:ext cx="20928" cy="27824"/>
            </a:xfrm>
            <a:custGeom>
              <a:avLst/>
              <a:gdLst>
                <a:gd name="connsiteX0" fmla="*/ 20929 w 20928"/>
                <a:gd name="connsiteY0" fmla="*/ 13912 h 27824"/>
                <a:gd name="connsiteX1" fmla="*/ 10404 w 20928"/>
                <a:gd name="connsiteY1" fmla="*/ 27824 h 27824"/>
                <a:gd name="connsiteX2" fmla="*/ 0 w 20928"/>
                <a:gd name="connsiteY2" fmla="*/ 13912 h 27824"/>
                <a:gd name="connsiteX3" fmla="*/ 10404 w 20928"/>
                <a:gd name="connsiteY3" fmla="*/ 0 h 27824"/>
                <a:gd name="connsiteX4" fmla="*/ 20929 w 20928"/>
                <a:gd name="connsiteY4" fmla="*/ 13912 h 2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28" h="27824">
                  <a:moveTo>
                    <a:pt x="20929" y="13912"/>
                  </a:moveTo>
                  <a:cubicBezTo>
                    <a:pt x="20929" y="21654"/>
                    <a:pt x="16211" y="27824"/>
                    <a:pt x="10404" y="27824"/>
                  </a:cubicBezTo>
                  <a:cubicBezTo>
                    <a:pt x="4597" y="27824"/>
                    <a:pt x="0" y="21654"/>
                    <a:pt x="0" y="13912"/>
                  </a:cubicBezTo>
                  <a:cubicBezTo>
                    <a:pt x="0" y="6170"/>
                    <a:pt x="4718" y="0"/>
                    <a:pt x="10404" y="0"/>
                  </a:cubicBezTo>
                  <a:cubicBezTo>
                    <a:pt x="16090" y="0"/>
                    <a:pt x="20929" y="6291"/>
                    <a:pt x="20929" y="13912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8063820-8F6C-43B8-AAE1-336C5539422C}"/>
                </a:ext>
              </a:extLst>
            </p:cNvPr>
            <p:cNvSpPr/>
            <p:nvPr/>
          </p:nvSpPr>
          <p:spPr>
            <a:xfrm>
              <a:off x="7573314" y="3063076"/>
              <a:ext cx="20807" cy="27824"/>
            </a:xfrm>
            <a:custGeom>
              <a:avLst/>
              <a:gdLst>
                <a:gd name="connsiteX0" fmla="*/ 20808 w 20807"/>
                <a:gd name="connsiteY0" fmla="*/ 13912 h 27824"/>
                <a:gd name="connsiteX1" fmla="*/ 10404 w 20807"/>
                <a:gd name="connsiteY1" fmla="*/ 27824 h 27824"/>
                <a:gd name="connsiteX2" fmla="*/ 0 w 20807"/>
                <a:gd name="connsiteY2" fmla="*/ 13912 h 27824"/>
                <a:gd name="connsiteX3" fmla="*/ 10404 w 20807"/>
                <a:gd name="connsiteY3" fmla="*/ 0 h 27824"/>
                <a:gd name="connsiteX4" fmla="*/ 20808 w 20807"/>
                <a:gd name="connsiteY4" fmla="*/ 13912 h 2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07" h="27824">
                  <a:moveTo>
                    <a:pt x="20808" y="13912"/>
                  </a:moveTo>
                  <a:cubicBezTo>
                    <a:pt x="20808" y="21596"/>
                    <a:pt x="16150" y="27824"/>
                    <a:pt x="10404" y="27824"/>
                  </a:cubicBezTo>
                  <a:cubicBezTo>
                    <a:pt x="4658" y="27824"/>
                    <a:pt x="0" y="21595"/>
                    <a:pt x="0" y="13912"/>
                  </a:cubicBezTo>
                  <a:cubicBezTo>
                    <a:pt x="0" y="6229"/>
                    <a:pt x="4658" y="0"/>
                    <a:pt x="10404" y="0"/>
                  </a:cubicBezTo>
                  <a:cubicBezTo>
                    <a:pt x="16150" y="0"/>
                    <a:pt x="20808" y="6229"/>
                    <a:pt x="20808" y="13912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EC963C8-D9ED-48F5-B9D6-F86C9B70F1B4}"/>
                </a:ext>
              </a:extLst>
            </p:cNvPr>
            <p:cNvSpPr/>
            <p:nvPr/>
          </p:nvSpPr>
          <p:spPr>
            <a:xfrm>
              <a:off x="7343584" y="2757132"/>
              <a:ext cx="20807" cy="27824"/>
            </a:xfrm>
            <a:custGeom>
              <a:avLst/>
              <a:gdLst>
                <a:gd name="connsiteX0" fmla="*/ 20807 w 20807"/>
                <a:gd name="connsiteY0" fmla="*/ 13912 h 27824"/>
                <a:gd name="connsiteX1" fmla="*/ 10404 w 20807"/>
                <a:gd name="connsiteY1" fmla="*/ 27824 h 27824"/>
                <a:gd name="connsiteX2" fmla="*/ 0 w 20807"/>
                <a:gd name="connsiteY2" fmla="*/ 13912 h 27824"/>
                <a:gd name="connsiteX3" fmla="*/ 10404 w 20807"/>
                <a:gd name="connsiteY3" fmla="*/ 0 h 27824"/>
                <a:gd name="connsiteX4" fmla="*/ 20807 w 20807"/>
                <a:gd name="connsiteY4" fmla="*/ 13912 h 2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07" h="27824">
                  <a:moveTo>
                    <a:pt x="20807" y="13912"/>
                  </a:moveTo>
                  <a:cubicBezTo>
                    <a:pt x="20807" y="21533"/>
                    <a:pt x="16089" y="27824"/>
                    <a:pt x="10404" y="27824"/>
                  </a:cubicBezTo>
                  <a:cubicBezTo>
                    <a:pt x="4718" y="27824"/>
                    <a:pt x="0" y="21533"/>
                    <a:pt x="0" y="13912"/>
                  </a:cubicBezTo>
                  <a:cubicBezTo>
                    <a:pt x="0" y="6291"/>
                    <a:pt x="4597" y="0"/>
                    <a:pt x="10404" y="0"/>
                  </a:cubicBezTo>
                  <a:cubicBezTo>
                    <a:pt x="16210" y="0"/>
                    <a:pt x="20807" y="6291"/>
                    <a:pt x="20807" y="13912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BC71012-C5E8-4862-97FF-07906D682F76}"/>
                </a:ext>
              </a:extLst>
            </p:cNvPr>
            <p:cNvSpPr/>
            <p:nvPr/>
          </p:nvSpPr>
          <p:spPr>
            <a:xfrm>
              <a:off x="10326687" y="2469577"/>
              <a:ext cx="919403" cy="1360717"/>
            </a:xfrm>
            <a:custGeom>
              <a:avLst/>
              <a:gdLst>
                <a:gd name="connsiteX0" fmla="*/ 919404 w 919403"/>
                <a:gd name="connsiteY0" fmla="*/ 0 h 1360717"/>
                <a:gd name="connsiteX1" fmla="*/ 842585 w 919403"/>
                <a:gd name="connsiteY1" fmla="*/ 942389 h 1360717"/>
                <a:gd name="connsiteX2" fmla="*/ 0 w 919403"/>
                <a:gd name="connsiteY2" fmla="*/ 1360718 h 1360717"/>
                <a:gd name="connsiteX3" fmla="*/ 76335 w 919403"/>
                <a:gd name="connsiteY3" fmla="*/ 411917 h 1360717"/>
                <a:gd name="connsiteX4" fmla="*/ 919404 w 919403"/>
                <a:gd name="connsiteY4" fmla="*/ 0 h 136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403" h="1360717">
                  <a:moveTo>
                    <a:pt x="919404" y="0"/>
                  </a:moveTo>
                  <a:lnTo>
                    <a:pt x="842585" y="942389"/>
                  </a:lnTo>
                  <a:cubicBezTo>
                    <a:pt x="842585" y="942389"/>
                    <a:pt x="617936" y="1345354"/>
                    <a:pt x="0" y="1360718"/>
                  </a:cubicBezTo>
                  <a:lnTo>
                    <a:pt x="76335" y="411917"/>
                  </a:lnTo>
                  <a:cubicBezTo>
                    <a:pt x="76335" y="411917"/>
                    <a:pt x="615517" y="390021"/>
                    <a:pt x="919404" y="0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C04C25-8DC2-4D0D-AF44-FAFFB589FCBA}"/>
                </a:ext>
              </a:extLst>
            </p:cNvPr>
            <p:cNvSpPr/>
            <p:nvPr/>
          </p:nvSpPr>
          <p:spPr>
            <a:xfrm>
              <a:off x="10911960" y="2242871"/>
              <a:ext cx="331524" cy="1267567"/>
            </a:xfrm>
            <a:custGeom>
              <a:avLst/>
              <a:gdLst>
                <a:gd name="connsiteX0" fmla="*/ 322033 w 331524"/>
                <a:gd name="connsiteY0" fmla="*/ 177590 h 1267567"/>
                <a:gd name="connsiteX1" fmla="*/ 136943 w 331524"/>
                <a:gd name="connsiteY1" fmla="*/ 0 h 1267567"/>
                <a:gd name="connsiteX2" fmla="*/ 0 w 331524"/>
                <a:gd name="connsiteY2" fmla="*/ 1267568 h 1267567"/>
                <a:gd name="connsiteX3" fmla="*/ 264692 w 331524"/>
                <a:gd name="connsiteY3" fmla="*/ 1074856 h 1267567"/>
                <a:gd name="connsiteX4" fmla="*/ 329776 w 331524"/>
                <a:gd name="connsiteY4" fmla="*/ 276426 h 1267567"/>
                <a:gd name="connsiteX5" fmla="*/ 322033 w 331524"/>
                <a:gd name="connsiteY5" fmla="*/ 177590 h 126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524" h="1267567">
                  <a:moveTo>
                    <a:pt x="322033" y="177590"/>
                  </a:moveTo>
                  <a:cubicBezTo>
                    <a:pt x="301952" y="112385"/>
                    <a:pt x="253078" y="19356"/>
                    <a:pt x="136943" y="0"/>
                  </a:cubicBezTo>
                  <a:lnTo>
                    <a:pt x="0" y="1267568"/>
                  </a:lnTo>
                  <a:cubicBezTo>
                    <a:pt x="0" y="1267568"/>
                    <a:pt x="257796" y="1216154"/>
                    <a:pt x="264692" y="1074856"/>
                  </a:cubicBezTo>
                  <a:cubicBezTo>
                    <a:pt x="265296" y="1062758"/>
                    <a:pt x="316831" y="432604"/>
                    <a:pt x="329776" y="276426"/>
                  </a:cubicBezTo>
                  <a:cubicBezTo>
                    <a:pt x="333671" y="243291"/>
                    <a:pt x="331046" y="209709"/>
                    <a:pt x="322033" y="17759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50D8F57-3376-4D02-A406-1B803C8A5176}"/>
                </a:ext>
              </a:extLst>
            </p:cNvPr>
            <p:cNvSpPr/>
            <p:nvPr/>
          </p:nvSpPr>
          <p:spPr>
            <a:xfrm>
              <a:off x="10326687" y="2469577"/>
              <a:ext cx="919403" cy="1360717"/>
            </a:xfrm>
            <a:custGeom>
              <a:avLst/>
              <a:gdLst>
                <a:gd name="connsiteX0" fmla="*/ 919404 w 919403"/>
                <a:gd name="connsiteY0" fmla="*/ 0 h 1360717"/>
                <a:gd name="connsiteX1" fmla="*/ 842585 w 919403"/>
                <a:gd name="connsiteY1" fmla="*/ 942389 h 1360717"/>
                <a:gd name="connsiteX2" fmla="*/ 0 w 919403"/>
                <a:gd name="connsiteY2" fmla="*/ 1360718 h 1360717"/>
                <a:gd name="connsiteX3" fmla="*/ 76335 w 919403"/>
                <a:gd name="connsiteY3" fmla="*/ 411917 h 1360717"/>
                <a:gd name="connsiteX4" fmla="*/ 919404 w 919403"/>
                <a:gd name="connsiteY4" fmla="*/ 0 h 136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403" h="1360717">
                  <a:moveTo>
                    <a:pt x="919404" y="0"/>
                  </a:moveTo>
                  <a:lnTo>
                    <a:pt x="842585" y="942389"/>
                  </a:lnTo>
                  <a:cubicBezTo>
                    <a:pt x="842585" y="942389"/>
                    <a:pt x="617936" y="1345354"/>
                    <a:pt x="0" y="1360718"/>
                  </a:cubicBezTo>
                  <a:lnTo>
                    <a:pt x="76335" y="411917"/>
                  </a:lnTo>
                  <a:cubicBezTo>
                    <a:pt x="76335" y="411917"/>
                    <a:pt x="615517" y="390021"/>
                    <a:pt x="919404" y="0"/>
                  </a:cubicBezTo>
                  <a:close/>
                </a:path>
              </a:pathLst>
            </a:custGeom>
            <a:solidFill>
              <a:srgbClr val="FFFFFF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3DCDBC9-4A87-408A-B107-38120EFA874C}"/>
                </a:ext>
              </a:extLst>
            </p:cNvPr>
            <p:cNvSpPr/>
            <p:nvPr/>
          </p:nvSpPr>
          <p:spPr>
            <a:xfrm>
              <a:off x="10486252" y="2709831"/>
              <a:ext cx="741088" cy="915185"/>
            </a:xfrm>
            <a:custGeom>
              <a:avLst/>
              <a:gdLst>
                <a:gd name="connsiteX0" fmla="*/ 741088 w 741088"/>
                <a:gd name="connsiteY0" fmla="*/ 0 h 915185"/>
                <a:gd name="connsiteX1" fmla="*/ 642736 w 741088"/>
                <a:gd name="connsiteY1" fmla="*/ 304734 h 915185"/>
                <a:gd name="connsiteX2" fmla="*/ 631969 w 741088"/>
                <a:gd name="connsiteY2" fmla="*/ 397279 h 915185"/>
                <a:gd name="connsiteX3" fmla="*/ 559385 w 741088"/>
                <a:gd name="connsiteY3" fmla="*/ 442161 h 915185"/>
                <a:gd name="connsiteX4" fmla="*/ 486195 w 741088"/>
                <a:gd name="connsiteY4" fmla="*/ 378770 h 915185"/>
                <a:gd name="connsiteX5" fmla="*/ 403328 w 741088"/>
                <a:gd name="connsiteY5" fmla="*/ 380585 h 915185"/>
                <a:gd name="connsiteX6" fmla="*/ 348890 w 741088"/>
                <a:gd name="connsiteY6" fmla="*/ 446758 h 915185"/>
                <a:gd name="connsiteX7" fmla="*/ 308484 w 741088"/>
                <a:gd name="connsiteY7" fmla="*/ 610557 h 915185"/>
                <a:gd name="connsiteX8" fmla="*/ 195010 w 741088"/>
                <a:gd name="connsiteY8" fmla="*/ 721127 h 915185"/>
                <a:gd name="connsiteX9" fmla="*/ 133556 w 741088"/>
                <a:gd name="connsiteY9" fmla="*/ 716409 h 915185"/>
                <a:gd name="connsiteX10" fmla="*/ 32179 w 741088"/>
                <a:gd name="connsiteY10" fmla="*/ 788994 h 915185"/>
                <a:gd name="connsiteX11" fmla="*/ 0 w 741088"/>
                <a:gd name="connsiteY11" fmla="*/ 914686 h 915185"/>
                <a:gd name="connsiteX12" fmla="*/ 698868 w 741088"/>
                <a:gd name="connsiteY12" fmla="*/ 509664 h 91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1088" h="915185">
                  <a:moveTo>
                    <a:pt x="741088" y="0"/>
                  </a:moveTo>
                  <a:cubicBezTo>
                    <a:pt x="679246" y="89787"/>
                    <a:pt x="645059" y="195736"/>
                    <a:pt x="642736" y="304734"/>
                  </a:cubicBezTo>
                  <a:cubicBezTo>
                    <a:pt x="642131" y="336066"/>
                    <a:pt x="643946" y="368366"/>
                    <a:pt x="631969" y="397279"/>
                  </a:cubicBezTo>
                  <a:cubicBezTo>
                    <a:pt x="619993" y="426192"/>
                    <a:pt x="589023" y="450387"/>
                    <a:pt x="559385" y="442161"/>
                  </a:cubicBezTo>
                  <a:cubicBezTo>
                    <a:pt x="529746" y="433934"/>
                    <a:pt x="513777" y="396191"/>
                    <a:pt x="486195" y="378770"/>
                  </a:cubicBezTo>
                  <a:cubicBezTo>
                    <a:pt x="460295" y="364265"/>
                    <a:pt x="428563" y="364967"/>
                    <a:pt x="403328" y="380585"/>
                  </a:cubicBezTo>
                  <a:cubicBezTo>
                    <a:pt x="378686" y="396384"/>
                    <a:pt x="359644" y="419538"/>
                    <a:pt x="348890" y="446758"/>
                  </a:cubicBezTo>
                  <a:cubicBezTo>
                    <a:pt x="326509" y="498414"/>
                    <a:pt x="324695" y="556723"/>
                    <a:pt x="308484" y="610557"/>
                  </a:cubicBezTo>
                  <a:cubicBezTo>
                    <a:pt x="292274" y="664390"/>
                    <a:pt x="251384" y="718708"/>
                    <a:pt x="195010" y="721127"/>
                  </a:cubicBezTo>
                  <a:cubicBezTo>
                    <a:pt x="174445" y="721974"/>
                    <a:pt x="154121" y="715804"/>
                    <a:pt x="133556" y="716409"/>
                  </a:cubicBezTo>
                  <a:cubicBezTo>
                    <a:pt x="90126" y="717740"/>
                    <a:pt x="52382" y="750040"/>
                    <a:pt x="32179" y="788994"/>
                  </a:cubicBezTo>
                  <a:cubicBezTo>
                    <a:pt x="11976" y="827947"/>
                    <a:pt x="5807" y="871619"/>
                    <a:pt x="0" y="914686"/>
                  </a:cubicBezTo>
                  <a:cubicBezTo>
                    <a:pt x="0" y="914686"/>
                    <a:pt x="329292" y="946139"/>
                    <a:pt x="698868" y="509664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E313C71-CCE3-435D-BC79-242888F829DD}"/>
                </a:ext>
              </a:extLst>
            </p:cNvPr>
            <p:cNvSpPr/>
            <p:nvPr/>
          </p:nvSpPr>
          <p:spPr>
            <a:xfrm>
              <a:off x="10678117" y="3260264"/>
              <a:ext cx="25767" cy="42340"/>
            </a:xfrm>
            <a:custGeom>
              <a:avLst/>
              <a:gdLst>
                <a:gd name="connsiteX0" fmla="*/ 25768 w 25767"/>
                <a:gd name="connsiteY0" fmla="*/ 21170 h 42340"/>
                <a:gd name="connsiteX1" fmla="*/ 12823 w 25767"/>
                <a:gd name="connsiteY1" fmla="*/ 42341 h 42340"/>
                <a:gd name="connsiteX2" fmla="*/ 0 w 25767"/>
                <a:gd name="connsiteY2" fmla="*/ 21170 h 42340"/>
                <a:gd name="connsiteX3" fmla="*/ 12823 w 25767"/>
                <a:gd name="connsiteY3" fmla="*/ 0 h 42340"/>
                <a:gd name="connsiteX4" fmla="*/ 25768 w 25767"/>
                <a:gd name="connsiteY4" fmla="*/ 21170 h 4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7" h="42340">
                  <a:moveTo>
                    <a:pt x="25768" y="21170"/>
                  </a:moveTo>
                  <a:cubicBezTo>
                    <a:pt x="25768" y="33268"/>
                    <a:pt x="19961" y="42341"/>
                    <a:pt x="12823" y="42341"/>
                  </a:cubicBezTo>
                  <a:cubicBezTo>
                    <a:pt x="5686" y="42341"/>
                    <a:pt x="0" y="32905"/>
                    <a:pt x="0" y="21170"/>
                  </a:cubicBezTo>
                  <a:cubicBezTo>
                    <a:pt x="0" y="9436"/>
                    <a:pt x="5686" y="0"/>
                    <a:pt x="12823" y="0"/>
                  </a:cubicBezTo>
                  <a:cubicBezTo>
                    <a:pt x="19961" y="0"/>
                    <a:pt x="25768" y="9557"/>
                    <a:pt x="25768" y="21170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81501458-CEF9-4537-8450-3D3E08A0221A}"/>
                </a:ext>
              </a:extLst>
            </p:cNvPr>
            <p:cNvSpPr/>
            <p:nvPr/>
          </p:nvSpPr>
          <p:spPr>
            <a:xfrm>
              <a:off x="10833206" y="2868549"/>
              <a:ext cx="25767" cy="42340"/>
            </a:xfrm>
            <a:custGeom>
              <a:avLst/>
              <a:gdLst>
                <a:gd name="connsiteX0" fmla="*/ 25768 w 25767"/>
                <a:gd name="connsiteY0" fmla="*/ 21170 h 42340"/>
                <a:gd name="connsiteX1" fmla="*/ 12823 w 25767"/>
                <a:gd name="connsiteY1" fmla="*/ 42341 h 42340"/>
                <a:gd name="connsiteX2" fmla="*/ 0 w 25767"/>
                <a:gd name="connsiteY2" fmla="*/ 21170 h 42340"/>
                <a:gd name="connsiteX3" fmla="*/ 12823 w 25767"/>
                <a:gd name="connsiteY3" fmla="*/ 0 h 42340"/>
                <a:gd name="connsiteX4" fmla="*/ 25768 w 25767"/>
                <a:gd name="connsiteY4" fmla="*/ 21170 h 4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7" h="42340">
                  <a:moveTo>
                    <a:pt x="25768" y="21170"/>
                  </a:moveTo>
                  <a:cubicBezTo>
                    <a:pt x="25768" y="33268"/>
                    <a:pt x="19961" y="42341"/>
                    <a:pt x="12823" y="42341"/>
                  </a:cubicBezTo>
                  <a:cubicBezTo>
                    <a:pt x="5686" y="42341"/>
                    <a:pt x="0" y="32784"/>
                    <a:pt x="0" y="21170"/>
                  </a:cubicBezTo>
                  <a:cubicBezTo>
                    <a:pt x="0" y="9557"/>
                    <a:pt x="5686" y="0"/>
                    <a:pt x="12823" y="0"/>
                  </a:cubicBezTo>
                  <a:cubicBezTo>
                    <a:pt x="19961" y="0"/>
                    <a:pt x="25768" y="9436"/>
                    <a:pt x="25768" y="21170"/>
                  </a:cubicBezTo>
                  <a:close/>
                </a:path>
              </a:pathLst>
            </a:custGeom>
            <a:solidFill>
              <a:srgbClr val="FFC300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C4A2679-188C-4043-B7AD-16AC1429BD75}"/>
                </a:ext>
              </a:extLst>
            </p:cNvPr>
            <p:cNvSpPr/>
            <p:nvPr/>
          </p:nvSpPr>
          <p:spPr>
            <a:xfrm>
              <a:off x="10499680" y="2755318"/>
              <a:ext cx="720280" cy="529625"/>
            </a:xfrm>
            <a:custGeom>
              <a:avLst/>
              <a:gdLst>
                <a:gd name="connsiteX0" fmla="*/ 720281 w 720280"/>
                <a:gd name="connsiteY0" fmla="*/ 0 h 529625"/>
                <a:gd name="connsiteX1" fmla="*/ 718224 w 720280"/>
                <a:gd name="connsiteY1" fmla="*/ 5323 h 529625"/>
                <a:gd name="connsiteX2" fmla="*/ 711207 w 720280"/>
                <a:gd name="connsiteY2" fmla="*/ 20687 h 529625"/>
                <a:gd name="connsiteX3" fmla="*/ 684109 w 720280"/>
                <a:gd name="connsiteY3" fmla="*/ 78149 h 529625"/>
                <a:gd name="connsiteX4" fmla="*/ 585878 w 720280"/>
                <a:gd name="connsiteY4" fmla="*/ 282717 h 529625"/>
                <a:gd name="connsiteX5" fmla="*/ 584547 w 720280"/>
                <a:gd name="connsiteY5" fmla="*/ 285499 h 529625"/>
                <a:gd name="connsiteX6" fmla="*/ 581886 w 720280"/>
                <a:gd name="connsiteY6" fmla="*/ 283806 h 529625"/>
                <a:gd name="connsiteX7" fmla="*/ 349011 w 720280"/>
                <a:gd name="connsiteY7" fmla="*/ 136459 h 529625"/>
                <a:gd name="connsiteX8" fmla="*/ 353608 w 720280"/>
                <a:gd name="connsiteY8" fmla="*/ 135007 h 529625"/>
                <a:gd name="connsiteX9" fmla="*/ 343930 w 720280"/>
                <a:gd name="connsiteY9" fmla="*/ 159202 h 529625"/>
                <a:gd name="connsiteX10" fmla="*/ 193559 w 720280"/>
                <a:gd name="connsiteY10" fmla="*/ 527085 h 529625"/>
                <a:gd name="connsiteX11" fmla="*/ 192470 w 720280"/>
                <a:gd name="connsiteY11" fmla="*/ 529625 h 529625"/>
                <a:gd name="connsiteX12" fmla="*/ 190171 w 720280"/>
                <a:gd name="connsiteY12" fmla="*/ 528294 h 529625"/>
                <a:gd name="connsiteX13" fmla="*/ 51777 w 720280"/>
                <a:gd name="connsiteY13" fmla="*/ 451476 h 529625"/>
                <a:gd name="connsiteX14" fmla="*/ 13549 w 720280"/>
                <a:gd name="connsiteY14" fmla="*/ 431152 h 529625"/>
                <a:gd name="connsiteX15" fmla="*/ 3508 w 720280"/>
                <a:gd name="connsiteY15" fmla="*/ 426313 h 529625"/>
                <a:gd name="connsiteX16" fmla="*/ 0 w 720280"/>
                <a:gd name="connsiteY16" fmla="*/ 424740 h 529625"/>
                <a:gd name="connsiteX17" fmla="*/ 52987 w 720280"/>
                <a:gd name="connsiteY17" fmla="*/ 448935 h 529625"/>
                <a:gd name="connsiteX18" fmla="*/ 192470 w 720280"/>
                <a:gd name="connsiteY18" fmla="*/ 523939 h 529625"/>
                <a:gd name="connsiteX19" fmla="*/ 189083 w 720280"/>
                <a:gd name="connsiteY19" fmla="*/ 525149 h 529625"/>
                <a:gd name="connsiteX20" fmla="*/ 338123 w 720280"/>
                <a:gd name="connsiteY20" fmla="*/ 156299 h 529625"/>
                <a:gd name="connsiteX21" fmla="*/ 347801 w 720280"/>
                <a:gd name="connsiteY21" fmla="*/ 132104 h 529625"/>
                <a:gd name="connsiteX22" fmla="*/ 349253 w 720280"/>
                <a:gd name="connsiteY22" fmla="*/ 128596 h 529625"/>
                <a:gd name="connsiteX23" fmla="*/ 352398 w 720280"/>
                <a:gd name="connsiteY23" fmla="*/ 130652 h 529625"/>
                <a:gd name="connsiteX24" fmla="*/ 584910 w 720280"/>
                <a:gd name="connsiteY24" fmla="*/ 278725 h 529625"/>
                <a:gd name="connsiteX25" fmla="*/ 580918 w 720280"/>
                <a:gd name="connsiteY25" fmla="*/ 279813 h 529625"/>
                <a:gd name="connsiteX26" fmla="*/ 681206 w 720280"/>
                <a:gd name="connsiteY26" fmla="*/ 76335 h 529625"/>
                <a:gd name="connsiteX27" fmla="*/ 710119 w 720280"/>
                <a:gd name="connsiteY27" fmla="*/ 19840 h 529625"/>
                <a:gd name="connsiteX28" fmla="*/ 717861 w 720280"/>
                <a:gd name="connsiteY28" fmla="*/ 4960 h 529625"/>
                <a:gd name="connsiteX29" fmla="*/ 720281 w 720280"/>
                <a:gd name="connsiteY29" fmla="*/ 0 h 52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0280" h="529625">
                  <a:moveTo>
                    <a:pt x="720281" y="0"/>
                  </a:moveTo>
                  <a:cubicBezTo>
                    <a:pt x="719773" y="1839"/>
                    <a:pt x="719083" y="3617"/>
                    <a:pt x="718224" y="5323"/>
                  </a:cubicBezTo>
                  <a:lnTo>
                    <a:pt x="711207" y="20687"/>
                  </a:lnTo>
                  <a:cubicBezTo>
                    <a:pt x="704675" y="34357"/>
                    <a:pt x="695602" y="53713"/>
                    <a:pt x="684109" y="78149"/>
                  </a:cubicBezTo>
                  <a:lnTo>
                    <a:pt x="585878" y="282717"/>
                  </a:lnTo>
                  <a:lnTo>
                    <a:pt x="584547" y="285499"/>
                  </a:lnTo>
                  <a:lnTo>
                    <a:pt x="581886" y="283806"/>
                  </a:lnTo>
                  <a:lnTo>
                    <a:pt x="349011" y="136459"/>
                  </a:lnTo>
                  <a:lnTo>
                    <a:pt x="353608" y="135007"/>
                  </a:lnTo>
                  <a:cubicBezTo>
                    <a:pt x="350583" y="142508"/>
                    <a:pt x="347196" y="150613"/>
                    <a:pt x="343930" y="159202"/>
                  </a:cubicBezTo>
                  <a:lnTo>
                    <a:pt x="193559" y="527085"/>
                  </a:lnTo>
                  <a:lnTo>
                    <a:pt x="192470" y="529625"/>
                  </a:lnTo>
                  <a:lnTo>
                    <a:pt x="190171" y="528294"/>
                  </a:lnTo>
                  <a:cubicBezTo>
                    <a:pt x="132104" y="495631"/>
                    <a:pt x="84682" y="469380"/>
                    <a:pt x="51777" y="451476"/>
                  </a:cubicBezTo>
                  <a:cubicBezTo>
                    <a:pt x="35204" y="442524"/>
                    <a:pt x="22380" y="435628"/>
                    <a:pt x="13549" y="431152"/>
                  </a:cubicBezTo>
                  <a:lnTo>
                    <a:pt x="3508" y="426313"/>
                  </a:lnTo>
                  <a:lnTo>
                    <a:pt x="0" y="424740"/>
                  </a:lnTo>
                  <a:cubicBezTo>
                    <a:pt x="18449" y="430946"/>
                    <a:pt x="36208" y="439052"/>
                    <a:pt x="52987" y="448935"/>
                  </a:cubicBezTo>
                  <a:cubicBezTo>
                    <a:pt x="86376" y="466114"/>
                    <a:pt x="134040" y="491760"/>
                    <a:pt x="192470" y="523939"/>
                  </a:cubicBezTo>
                  <a:lnTo>
                    <a:pt x="189083" y="525149"/>
                  </a:lnTo>
                  <a:lnTo>
                    <a:pt x="338123" y="156299"/>
                  </a:lnTo>
                  <a:cubicBezTo>
                    <a:pt x="341389" y="148193"/>
                    <a:pt x="344776" y="140088"/>
                    <a:pt x="347801" y="132104"/>
                  </a:cubicBezTo>
                  <a:lnTo>
                    <a:pt x="349253" y="128596"/>
                  </a:lnTo>
                  <a:lnTo>
                    <a:pt x="352398" y="130652"/>
                  </a:lnTo>
                  <a:lnTo>
                    <a:pt x="584910" y="278725"/>
                  </a:lnTo>
                  <a:lnTo>
                    <a:pt x="580918" y="279813"/>
                  </a:lnTo>
                  <a:cubicBezTo>
                    <a:pt x="622171" y="195978"/>
                    <a:pt x="656769" y="125934"/>
                    <a:pt x="681206" y="76335"/>
                  </a:cubicBezTo>
                  <a:lnTo>
                    <a:pt x="710119" y="19840"/>
                  </a:lnTo>
                  <a:lnTo>
                    <a:pt x="717861" y="4960"/>
                  </a:lnTo>
                  <a:cubicBezTo>
                    <a:pt x="718527" y="3242"/>
                    <a:pt x="719337" y="1585"/>
                    <a:pt x="720281" y="0"/>
                  </a:cubicBezTo>
                  <a:close/>
                </a:path>
              </a:pathLst>
            </a:custGeom>
            <a:solidFill>
              <a:schemeClr val="accent2"/>
            </a:solidFill>
            <a:ln w="120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5DC03C0-F5B0-4A04-8918-60091D4B1754}"/>
              </a:ext>
            </a:extLst>
          </p:cNvPr>
          <p:cNvSpPr txBox="1"/>
          <p:nvPr/>
        </p:nvSpPr>
        <p:spPr>
          <a:xfrm>
            <a:off x="508095" y="2277687"/>
            <a:ext cx="3317240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166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7A7732-AC6E-4F72-BBE4-63F896024F13}"/>
              </a:ext>
            </a:extLst>
          </p:cNvPr>
          <p:cNvSpPr txBox="1"/>
          <p:nvPr/>
        </p:nvSpPr>
        <p:spPr>
          <a:xfrm>
            <a:off x="3208363" y="2662578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成果阐述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807505-F820-4A0C-9AF3-56274EFD9E2C}"/>
              </a:ext>
            </a:extLst>
          </p:cNvPr>
          <p:cNvSpPr txBox="1"/>
          <p:nvPr/>
        </p:nvSpPr>
        <p:spPr>
          <a:xfrm>
            <a:off x="3276625" y="3908892"/>
            <a:ext cx="366589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dist">
              <a:defRPr sz="2000" b="0" i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21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ABD7B1-6447-40DB-9A40-CECA1E04DE65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重要时间节点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9B2001-1681-4B22-8A9A-AD92F9497F2D}"/>
              </a:ext>
            </a:extLst>
          </p:cNvPr>
          <p:cNvSpPr txBox="1"/>
          <p:nvPr/>
        </p:nvSpPr>
        <p:spPr>
          <a:xfrm>
            <a:off x="4611459" y="1415390"/>
            <a:ext cx="2969083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315</a:t>
            </a:r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消费者权益日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23D0B32-C523-4F1C-B0F7-16E72C96F85F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71B7218-2B0E-4448-B759-EC3B40C2B3B1}"/>
              </a:ext>
            </a:extLst>
          </p:cNvPr>
          <p:cNvGrpSpPr/>
          <p:nvPr/>
        </p:nvGrpSpPr>
        <p:grpSpPr>
          <a:xfrm>
            <a:off x="8234443" y="2514601"/>
            <a:ext cx="3164383" cy="3304308"/>
            <a:chOff x="8354290" y="2244437"/>
            <a:chExt cx="2597727" cy="369916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DCDD6BF-DEA9-4EE2-A921-3D6E7D1EC49B}"/>
                </a:ext>
              </a:extLst>
            </p:cNvPr>
            <p:cNvSpPr/>
            <p:nvPr/>
          </p:nvSpPr>
          <p:spPr>
            <a:xfrm>
              <a:off x="8354290" y="2483428"/>
              <a:ext cx="2597726" cy="34601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F6B3A058-56F7-479B-BFD6-AF8946BF259A}"/>
                </a:ext>
              </a:extLst>
            </p:cNvPr>
            <p:cNvSpPr/>
            <p:nvPr/>
          </p:nvSpPr>
          <p:spPr>
            <a:xfrm>
              <a:off x="8354290" y="2244437"/>
              <a:ext cx="2597727" cy="4779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2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FCB4514-5BAE-443D-AB13-8DEDA1AC3B0C}"/>
              </a:ext>
            </a:extLst>
          </p:cNvPr>
          <p:cNvGrpSpPr/>
          <p:nvPr/>
        </p:nvGrpSpPr>
        <p:grpSpPr>
          <a:xfrm>
            <a:off x="660400" y="2514601"/>
            <a:ext cx="3164383" cy="3304308"/>
            <a:chOff x="8354290" y="2244437"/>
            <a:chExt cx="2597727" cy="369916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531D143-AE9D-4BAC-8545-C73938CD1E5E}"/>
                </a:ext>
              </a:extLst>
            </p:cNvPr>
            <p:cNvSpPr/>
            <p:nvPr/>
          </p:nvSpPr>
          <p:spPr>
            <a:xfrm>
              <a:off x="8354290" y="2483428"/>
              <a:ext cx="2597726" cy="34601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4032233D-B8A4-465C-9E3D-DFD4D771B699}"/>
                </a:ext>
              </a:extLst>
            </p:cNvPr>
            <p:cNvSpPr/>
            <p:nvPr/>
          </p:nvSpPr>
          <p:spPr>
            <a:xfrm>
              <a:off x="8354290" y="2244437"/>
              <a:ext cx="2597727" cy="4779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697BF69-A1D6-458B-88EE-F7136BAB3D79}"/>
              </a:ext>
            </a:extLst>
          </p:cNvPr>
          <p:cNvSpPr txBox="1"/>
          <p:nvPr/>
        </p:nvSpPr>
        <p:spPr>
          <a:xfrm>
            <a:off x="660401" y="2497248"/>
            <a:ext cx="31643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营销推广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9AE029-3C79-4168-8464-E4F2D198EF50}"/>
              </a:ext>
            </a:extLst>
          </p:cNvPr>
          <p:cNvSpPr txBox="1"/>
          <p:nvPr/>
        </p:nvSpPr>
        <p:spPr>
          <a:xfrm>
            <a:off x="708775" y="3181259"/>
            <a:ext cx="3067631" cy="24326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线上，深度挖掘私域营销</a:t>
            </a:r>
            <a:r>
              <a:rPr lang="en-US" altLang="zh-CN" dirty="0"/>
              <a:t>(</a:t>
            </a:r>
            <a:r>
              <a:rPr lang="zh-CN" altLang="en-US" dirty="0"/>
              <a:t>如微信小程序、公众号、社群、短视频、直播</a:t>
            </a:r>
            <a:r>
              <a:rPr lang="en-US" altLang="zh-CN" dirty="0"/>
              <a:t>)</a:t>
            </a:r>
            <a:r>
              <a:rPr lang="zh-CN" altLang="en-US" dirty="0"/>
              <a:t>的潜能。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线下，新品牌广告投放南京、上海、北京、广州、深圳等全国多地的高速路段、高铁站、机场、商场影城等人流密集区域。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DAC60C-D314-45F0-B0B9-4DC3D05C920B}"/>
              </a:ext>
            </a:extLst>
          </p:cNvPr>
          <p:cNvSpPr txBox="1"/>
          <p:nvPr/>
        </p:nvSpPr>
        <p:spPr>
          <a:xfrm>
            <a:off x="8234443" y="2505145"/>
            <a:ext cx="31643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营销成果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505298-6660-4521-9AB3-01A80A95DDB2}"/>
              </a:ext>
            </a:extLst>
          </p:cNvPr>
          <p:cNvSpPr txBox="1"/>
          <p:nvPr/>
        </p:nvSpPr>
        <p:spPr>
          <a:xfrm>
            <a:off x="8282818" y="3176532"/>
            <a:ext cx="3067631" cy="15462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收到转评赞破</a:t>
            </a:r>
            <a:r>
              <a:rPr lang="en-US" altLang="zh-CN" dirty="0"/>
              <a:t>5W+</a:t>
            </a:r>
            <a:r>
              <a:rPr lang="zh-CN" altLang="en-US" dirty="0"/>
              <a:t>品牌口碑传播效果</a:t>
            </a:r>
            <a:endParaRPr lang="en-US" altLang="zh-CN" dirty="0"/>
          </a:p>
          <a:p>
            <a:r>
              <a:rPr lang="zh-CN" altLang="en-US" dirty="0"/>
              <a:t>新品牌广告费达到</a:t>
            </a:r>
            <a:r>
              <a:rPr lang="en-US" altLang="zh-CN" dirty="0"/>
              <a:t>1w+</a:t>
            </a:r>
          </a:p>
          <a:p>
            <a:r>
              <a:rPr lang="zh-CN" altLang="en-US" dirty="0"/>
              <a:t>新增粉丝</a:t>
            </a:r>
            <a:r>
              <a:rPr lang="en-US" altLang="zh-CN" dirty="0"/>
              <a:t>5000+</a:t>
            </a:r>
          </a:p>
          <a:p>
            <a:r>
              <a:rPr lang="zh-CN" altLang="en-US" dirty="0"/>
              <a:t>转化率达</a:t>
            </a:r>
            <a:r>
              <a:rPr lang="en-US" altLang="zh-CN" dirty="0"/>
              <a:t>80%</a:t>
            </a:r>
          </a:p>
        </p:txBody>
      </p: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B4933641-A188-497A-AA8B-43100A9E8CB9}"/>
              </a:ext>
            </a:extLst>
          </p:cNvPr>
          <p:cNvGrpSpPr/>
          <p:nvPr/>
        </p:nvGrpSpPr>
        <p:grpSpPr>
          <a:xfrm>
            <a:off x="3714750" y="2537092"/>
            <a:ext cx="4762500" cy="3543394"/>
            <a:chOff x="3714750" y="2537092"/>
            <a:chExt cx="4762500" cy="3543394"/>
          </a:xfrm>
        </p:grpSpPr>
        <p:grpSp>
          <p:nvGrpSpPr>
            <p:cNvPr id="6" name="图形 6">
              <a:extLst>
                <a:ext uri="{FF2B5EF4-FFF2-40B4-BE49-F238E27FC236}">
                  <a16:creationId xmlns:a16="http://schemas.microsoft.com/office/drawing/2014/main" id="{1D016E6A-D5A0-43E1-987F-E4F8E5C34A46}"/>
                </a:ext>
              </a:extLst>
            </p:cNvPr>
            <p:cNvGrpSpPr/>
            <p:nvPr/>
          </p:nvGrpSpPr>
          <p:grpSpPr>
            <a:xfrm>
              <a:off x="3714750" y="2537092"/>
              <a:ext cx="4762500" cy="3300031"/>
              <a:chOff x="3714750" y="2537092"/>
              <a:chExt cx="4762500" cy="330003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FF0AE795-B5CB-40A5-9A20-9C0E8D102EFB}"/>
                  </a:ext>
                </a:extLst>
              </p:cNvPr>
              <p:cNvSpPr/>
              <p:nvPr/>
            </p:nvSpPr>
            <p:spPr>
              <a:xfrm>
                <a:off x="7684579" y="5808834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8A08DC2-FDF3-4C07-8F67-6559FF42F61C}"/>
                  </a:ext>
                </a:extLst>
              </p:cNvPr>
              <p:cNvSpPr/>
              <p:nvPr/>
            </p:nvSpPr>
            <p:spPr>
              <a:xfrm>
                <a:off x="6786848" y="5834742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E094883-61F0-4FAA-BEDD-CD13CF4AFDD5}"/>
                  </a:ext>
                </a:extLst>
              </p:cNvPr>
              <p:cNvSpPr/>
              <p:nvPr/>
            </p:nvSpPr>
            <p:spPr>
              <a:xfrm>
                <a:off x="7492269" y="5720442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8DE585F-AE3C-41A8-BC98-F9D9E68C561A}"/>
                  </a:ext>
                </a:extLst>
              </p:cNvPr>
              <p:cNvSpPr/>
              <p:nvPr/>
            </p:nvSpPr>
            <p:spPr>
              <a:xfrm>
                <a:off x="4214431" y="5736444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49A25A5-092E-4360-85B9-2DD07E9286C8}"/>
                  </a:ext>
                </a:extLst>
              </p:cNvPr>
              <p:cNvSpPr/>
              <p:nvPr/>
            </p:nvSpPr>
            <p:spPr>
              <a:xfrm>
                <a:off x="4710684" y="5736444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6375CB8-025C-4B15-B252-10C78EA6483D}"/>
                  </a:ext>
                </a:extLst>
              </p:cNvPr>
              <p:cNvSpPr/>
              <p:nvPr/>
            </p:nvSpPr>
            <p:spPr>
              <a:xfrm>
                <a:off x="4967001" y="5776639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1ED3A15-48FC-4DFC-93C4-B706080687D0}"/>
                  </a:ext>
                </a:extLst>
              </p:cNvPr>
              <p:cNvSpPr/>
              <p:nvPr/>
            </p:nvSpPr>
            <p:spPr>
              <a:xfrm>
                <a:off x="3714750" y="5655577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FFCB059-CB49-4692-84CA-858F93229C82}"/>
                  </a:ext>
                </a:extLst>
              </p:cNvPr>
              <p:cNvSpPr/>
              <p:nvPr/>
            </p:nvSpPr>
            <p:spPr>
              <a:xfrm>
                <a:off x="4078700" y="2537092"/>
                <a:ext cx="1947862" cy="2693669"/>
              </a:xfrm>
              <a:custGeom>
                <a:avLst/>
                <a:gdLst>
                  <a:gd name="connsiteX0" fmla="*/ 1893475 w 1947862"/>
                  <a:gd name="connsiteY0" fmla="*/ 2693670 h 2693669"/>
                  <a:gd name="connsiteX1" fmla="*/ 54293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293 w 1947862"/>
                  <a:gd name="connsiteY4" fmla="*/ 0 h 2693669"/>
                  <a:gd name="connsiteX5" fmla="*/ 1893475 w 1947862"/>
                  <a:gd name="connsiteY5" fmla="*/ 0 h 2693669"/>
                  <a:gd name="connsiteX6" fmla="*/ 1947863 w 1947862"/>
                  <a:gd name="connsiteY6" fmla="*/ 54388 h 2693669"/>
                  <a:gd name="connsiteX7" fmla="*/ 1947863 w 1947862"/>
                  <a:gd name="connsiteY7" fmla="*/ 2639282 h 2693669"/>
                  <a:gd name="connsiteX8" fmla="*/ 1893475 w 1947862"/>
                  <a:gd name="connsiteY8" fmla="*/ 2693670 h 2693669"/>
                  <a:gd name="connsiteX9" fmla="*/ 54293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293 w 1947862"/>
                  <a:gd name="connsiteY12" fmla="*/ 2691289 h 2693669"/>
                  <a:gd name="connsiteX13" fmla="*/ 1893475 w 1947862"/>
                  <a:gd name="connsiteY13" fmla="*/ 2691289 h 2693669"/>
                  <a:gd name="connsiteX14" fmla="*/ 1945481 w 1947862"/>
                  <a:gd name="connsiteY14" fmla="*/ 2639282 h 2693669"/>
                  <a:gd name="connsiteX15" fmla="*/ 1945481 w 1947862"/>
                  <a:gd name="connsiteY15" fmla="*/ 53912 h 2693669"/>
                  <a:gd name="connsiteX16" fmla="*/ 189347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475" y="2693670"/>
                    </a:moveTo>
                    <a:lnTo>
                      <a:pt x="54293" y="2693670"/>
                    </a:lnTo>
                    <a:cubicBezTo>
                      <a:pt x="24293" y="2693613"/>
                      <a:pt x="0" y="2669286"/>
                      <a:pt x="0" y="2639282"/>
                    </a:cubicBezTo>
                    <a:lnTo>
                      <a:pt x="0" y="53912"/>
                    </a:lnTo>
                    <a:cubicBezTo>
                      <a:pt x="261" y="24097"/>
                      <a:pt x="24477" y="51"/>
                      <a:pt x="54293" y="0"/>
                    </a:cubicBezTo>
                    <a:lnTo>
                      <a:pt x="1893475" y="0"/>
                    </a:lnTo>
                    <a:cubicBezTo>
                      <a:pt x="1923517" y="0"/>
                      <a:pt x="1947863" y="24351"/>
                      <a:pt x="1947863" y="54388"/>
                    </a:cubicBezTo>
                    <a:lnTo>
                      <a:pt x="1947863" y="2639282"/>
                    </a:lnTo>
                    <a:cubicBezTo>
                      <a:pt x="1947863" y="2669324"/>
                      <a:pt x="1923517" y="2693670"/>
                      <a:pt x="1893475" y="2693670"/>
                    </a:cubicBezTo>
                    <a:close/>
                    <a:moveTo>
                      <a:pt x="54293" y="1905"/>
                    </a:moveTo>
                    <a:cubicBezTo>
                      <a:pt x="25607" y="1957"/>
                      <a:pt x="2381" y="25226"/>
                      <a:pt x="2381" y="53912"/>
                    </a:cubicBezTo>
                    <a:lnTo>
                      <a:pt x="2381" y="2639282"/>
                    </a:lnTo>
                    <a:cubicBezTo>
                      <a:pt x="2381" y="2667972"/>
                      <a:pt x="25607" y="2691232"/>
                      <a:pt x="54293" y="2691289"/>
                    </a:cubicBezTo>
                    <a:lnTo>
                      <a:pt x="1893475" y="2691289"/>
                    </a:lnTo>
                    <a:cubicBezTo>
                      <a:pt x="1922174" y="2691232"/>
                      <a:pt x="1945424" y="2667981"/>
                      <a:pt x="1945481" y="2639282"/>
                    </a:cubicBezTo>
                    <a:lnTo>
                      <a:pt x="1945481" y="53912"/>
                    </a:lnTo>
                    <a:cubicBezTo>
                      <a:pt x="1945424" y="25211"/>
                      <a:pt x="1922174" y="1957"/>
                      <a:pt x="189347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F26BA2C-8415-4951-925E-AA0D5A19B9AA}"/>
                  </a:ext>
                </a:extLst>
              </p:cNvPr>
              <p:cNvSpPr/>
              <p:nvPr/>
            </p:nvSpPr>
            <p:spPr>
              <a:xfrm>
                <a:off x="6138862" y="2537092"/>
                <a:ext cx="1947862" cy="2693669"/>
              </a:xfrm>
              <a:custGeom>
                <a:avLst/>
                <a:gdLst>
                  <a:gd name="connsiteX0" fmla="*/ 1893665 w 1947862"/>
                  <a:gd name="connsiteY0" fmla="*/ 2693670 h 2693669"/>
                  <a:gd name="connsiteX1" fmla="*/ 54388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388 w 1947862"/>
                  <a:gd name="connsiteY4" fmla="*/ 0 h 2693669"/>
                  <a:gd name="connsiteX5" fmla="*/ 1893665 w 1947862"/>
                  <a:gd name="connsiteY5" fmla="*/ 0 h 2693669"/>
                  <a:gd name="connsiteX6" fmla="*/ 1947863 w 1947862"/>
                  <a:gd name="connsiteY6" fmla="*/ 53912 h 2693669"/>
                  <a:gd name="connsiteX7" fmla="*/ 1947863 w 1947862"/>
                  <a:gd name="connsiteY7" fmla="*/ 2639282 h 2693669"/>
                  <a:gd name="connsiteX8" fmla="*/ 1893665 w 1947862"/>
                  <a:gd name="connsiteY8" fmla="*/ 2693670 h 2693669"/>
                  <a:gd name="connsiteX9" fmla="*/ 54388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388 w 1947862"/>
                  <a:gd name="connsiteY12" fmla="*/ 2691289 h 2693669"/>
                  <a:gd name="connsiteX13" fmla="*/ 1893665 w 1947862"/>
                  <a:gd name="connsiteY13" fmla="*/ 2691289 h 2693669"/>
                  <a:gd name="connsiteX14" fmla="*/ 1945672 w 1947862"/>
                  <a:gd name="connsiteY14" fmla="*/ 2639282 h 2693669"/>
                  <a:gd name="connsiteX15" fmla="*/ 1945672 w 1947862"/>
                  <a:gd name="connsiteY15" fmla="*/ 53912 h 2693669"/>
                  <a:gd name="connsiteX16" fmla="*/ 189366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665" y="2693670"/>
                    </a:moveTo>
                    <a:lnTo>
                      <a:pt x="54388" y="2693670"/>
                    </a:lnTo>
                    <a:cubicBezTo>
                      <a:pt x="24374" y="2693613"/>
                      <a:pt x="48" y="2669296"/>
                      <a:pt x="0" y="2639282"/>
                    </a:cubicBezTo>
                    <a:lnTo>
                      <a:pt x="0" y="53912"/>
                    </a:lnTo>
                    <a:cubicBezTo>
                      <a:pt x="314" y="24082"/>
                      <a:pt x="24555" y="50"/>
                      <a:pt x="54388" y="0"/>
                    </a:cubicBezTo>
                    <a:lnTo>
                      <a:pt x="1893665" y="0"/>
                    </a:lnTo>
                    <a:cubicBezTo>
                      <a:pt x="1923441" y="103"/>
                      <a:pt x="1947605" y="24134"/>
                      <a:pt x="1947863" y="53912"/>
                    </a:cubicBezTo>
                    <a:lnTo>
                      <a:pt x="1947863" y="2639282"/>
                    </a:lnTo>
                    <a:cubicBezTo>
                      <a:pt x="1947863" y="2669248"/>
                      <a:pt x="1923631" y="2693565"/>
                      <a:pt x="1893665" y="2693670"/>
                    </a:cubicBezTo>
                    <a:close/>
                    <a:moveTo>
                      <a:pt x="54388" y="1905"/>
                    </a:moveTo>
                    <a:cubicBezTo>
                      <a:pt x="25689" y="1957"/>
                      <a:pt x="2429" y="25211"/>
                      <a:pt x="2381" y="53912"/>
                    </a:cubicBezTo>
                    <a:lnTo>
                      <a:pt x="2381" y="2639282"/>
                    </a:lnTo>
                    <a:cubicBezTo>
                      <a:pt x="2438" y="2667981"/>
                      <a:pt x="25689" y="2691232"/>
                      <a:pt x="54388" y="2691289"/>
                    </a:cubicBezTo>
                    <a:lnTo>
                      <a:pt x="1893665" y="2691289"/>
                    </a:lnTo>
                    <a:cubicBezTo>
                      <a:pt x="1922364" y="2691232"/>
                      <a:pt x="1945615" y="2667981"/>
                      <a:pt x="1945672" y="2639282"/>
                    </a:cubicBezTo>
                    <a:lnTo>
                      <a:pt x="1945672" y="53912"/>
                    </a:lnTo>
                    <a:cubicBezTo>
                      <a:pt x="1945615" y="25211"/>
                      <a:pt x="1922364" y="1957"/>
                      <a:pt x="189366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9250892-3554-4387-BBE9-9273130694D9}"/>
                  </a:ext>
                </a:extLst>
              </p:cNvPr>
              <p:cNvSpPr/>
              <p:nvPr/>
            </p:nvSpPr>
            <p:spPr>
              <a:xfrm>
                <a:off x="4081081" y="4248829"/>
                <a:ext cx="1008316" cy="1409128"/>
              </a:xfrm>
              <a:custGeom>
                <a:avLst/>
                <a:gdLst>
                  <a:gd name="connsiteX0" fmla="*/ 0 w 1008316"/>
                  <a:gd name="connsiteY0" fmla="*/ 0 h 1409128"/>
                  <a:gd name="connsiteX1" fmla="*/ 1008316 w 1008316"/>
                  <a:gd name="connsiteY1" fmla="*/ 0 h 1409128"/>
                  <a:gd name="connsiteX2" fmla="*/ 1008316 w 1008316"/>
                  <a:gd name="connsiteY2" fmla="*/ 1409129 h 1409128"/>
                  <a:gd name="connsiteX3" fmla="*/ 0 w 1008316"/>
                  <a:gd name="connsiteY3" fmla="*/ 1409129 h 140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316" h="1409128">
                    <a:moveTo>
                      <a:pt x="0" y="0"/>
                    </a:moveTo>
                    <a:lnTo>
                      <a:pt x="1008316" y="0"/>
                    </a:lnTo>
                    <a:lnTo>
                      <a:pt x="1008316" y="1409129"/>
                    </a:lnTo>
                    <a:lnTo>
                      <a:pt x="0" y="140912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4158AD1-1777-4ACD-8211-0EC884AC036C}"/>
                  </a:ext>
                </a:extLst>
              </p:cNvPr>
              <p:cNvSpPr/>
              <p:nvPr/>
            </p:nvSpPr>
            <p:spPr>
              <a:xfrm>
                <a:off x="4146327" y="3626466"/>
                <a:ext cx="648176" cy="514826"/>
              </a:xfrm>
              <a:custGeom>
                <a:avLst/>
                <a:gdLst>
                  <a:gd name="connsiteX0" fmla="*/ 0 w 648176"/>
                  <a:gd name="connsiteY0" fmla="*/ 0 h 514826"/>
                  <a:gd name="connsiteX1" fmla="*/ 648176 w 648176"/>
                  <a:gd name="connsiteY1" fmla="*/ 0 h 514826"/>
                  <a:gd name="connsiteX2" fmla="*/ 648176 w 648176"/>
                  <a:gd name="connsiteY2" fmla="*/ 514826 h 514826"/>
                  <a:gd name="connsiteX3" fmla="*/ 0 w 648176"/>
                  <a:gd name="connsiteY3" fmla="*/ 514826 h 51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176" h="514826">
                    <a:moveTo>
                      <a:pt x="0" y="0"/>
                    </a:moveTo>
                    <a:lnTo>
                      <a:pt x="648176" y="0"/>
                    </a:lnTo>
                    <a:lnTo>
                      <a:pt x="648176" y="514826"/>
                    </a:lnTo>
                    <a:lnTo>
                      <a:pt x="0" y="514826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2776081-DE7A-4DB0-BBBD-5AAAC91D2803}"/>
                  </a:ext>
                </a:extLst>
              </p:cNvPr>
              <p:cNvSpPr/>
              <p:nvPr/>
            </p:nvSpPr>
            <p:spPr>
              <a:xfrm>
                <a:off x="4393692" y="3833444"/>
                <a:ext cx="156305" cy="156305"/>
              </a:xfrm>
              <a:custGeom>
                <a:avLst/>
                <a:gdLst>
                  <a:gd name="connsiteX0" fmla="*/ 0 w 156305"/>
                  <a:gd name="connsiteY0" fmla="*/ 0 h 156305"/>
                  <a:gd name="connsiteX1" fmla="*/ 156305 w 156305"/>
                  <a:gd name="connsiteY1" fmla="*/ 0 h 156305"/>
                  <a:gd name="connsiteX2" fmla="*/ 156305 w 156305"/>
                  <a:gd name="connsiteY2" fmla="*/ 156305 h 156305"/>
                  <a:gd name="connsiteX3" fmla="*/ 0 w 156305"/>
                  <a:gd name="connsiteY3" fmla="*/ 156305 h 15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305" h="156305">
                    <a:moveTo>
                      <a:pt x="0" y="0"/>
                    </a:moveTo>
                    <a:lnTo>
                      <a:pt x="156305" y="0"/>
                    </a:lnTo>
                    <a:lnTo>
                      <a:pt x="156305" y="156305"/>
                    </a:lnTo>
                    <a:lnTo>
                      <a:pt x="0" y="156305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A30A8DD-F94E-41C8-A235-6A4D7A2AD2DE}"/>
                  </a:ext>
                </a:extLst>
              </p:cNvPr>
              <p:cNvSpPr/>
              <p:nvPr/>
            </p:nvSpPr>
            <p:spPr>
              <a:xfrm>
                <a:off x="4214431" y="4141292"/>
                <a:ext cx="710755" cy="107537"/>
              </a:xfrm>
              <a:custGeom>
                <a:avLst/>
                <a:gdLst>
                  <a:gd name="connsiteX0" fmla="*/ 0 w 710755"/>
                  <a:gd name="connsiteY0" fmla="*/ 0 h 107537"/>
                  <a:gd name="connsiteX1" fmla="*/ 710756 w 710755"/>
                  <a:gd name="connsiteY1" fmla="*/ 0 h 107537"/>
                  <a:gd name="connsiteX2" fmla="*/ 710756 w 710755"/>
                  <a:gd name="connsiteY2" fmla="*/ 107537 h 107537"/>
                  <a:gd name="connsiteX3" fmla="*/ 0 w 710755"/>
                  <a:gd name="connsiteY3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755" h="107537">
                    <a:moveTo>
                      <a:pt x="0" y="0"/>
                    </a:moveTo>
                    <a:lnTo>
                      <a:pt x="710756" y="0"/>
                    </a:lnTo>
                    <a:lnTo>
                      <a:pt x="710756" y="107537"/>
                    </a:lnTo>
                    <a:lnTo>
                      <a:pt x="0" y="107537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F90781F-D8AA-4834-B3F0-5FCA0BF9920F}"/>
                  </a:ext>
                </a:extLst>
              </p:cNvPr>
              <p:cNvSpPr/>
              <p:nvPr/>
            </p:nvSpPr>
            <p:spPr>
              <a:xfrm>
                <a:off x="4393692" y="3989749"/>
                <a:ext cx="153543" cy="153543"/>
              </a:xfrm>
              <a:custGeom>
                <a:avLst/>
                <a:gdLst>
                  <a:gd name="connsiteX0" fmla="*/ 0 w 153543"/>
                  <a:gd name="connsiteY0" fmla="*/ 0 h 153543"/>
                  <a:gd name="connsiteX1" fmla="*/ 153543 w 153543"/>
                  <a:gd name="connsiteY1" fmla="*/ 0 h 153543"/>
                  <a:gd name="connsiteX2" fmla="*/ 153543 w 153543"/>
                  <a:gd name="connsiteY2" fmla="*/ 153543 h 153543"/>
                  <a:gd name="connsiteX3" fmla="*/ 0 w 153543"/>
                  <a:gd name="connsiteY3" fmla="*/ 153543 h 15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543" h="153543">
                    <a:moveTo>
                      <a:pt x="0" y="0"/>
                    </a:moveTo>
                    <a:lnTo>
                      <a:pt x="153543" y="0"/>
                    </a:lnTo>
                    <a:lnTo>
                      <a:pt x="153543" y="153543"/>
                    </a:lnTo>
                    <a:lnTo>
                      <a:pt x="0" y="15354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3BD49A0-BD0E-4087-BC85-C7D17B144BE9}"/>
                  </a:ext>
                </a:extLst>
              </p:cNvPr>
              <p:cNvSpPr/>
              <p:nvPr/>
            </p:nvSpPr>
            <p:spPr>
              <a:xfrm>
                <a:off x="4671726" y="3506165"/>
                <a:ext cx="75152" cy="313372"/>
              </a:xfrm>
              <a:custGeom>
                <a:avLst/>
                <a:gdLst>
                  <a:gd name="connsiteX0" fmla="*/ 0 w 75152"/>
                  <a:gd name="connsiteY0" fmla="*/ 0 h 313372"/>
                  <a:gd name="connsiteX1" fmla="*/ 75152 w 75152"/>
                  <a:gd name="connsiteY1" fmla="*/ 0 h 313372"/>
                  <a:gd name="connsiteX2" fmla="*/ 75152 w 75152"/>
                  <a:gd name="connsiteY2" fmla="*/ 313373 h 313372"/>
                  <a:gd name="connsiteX3" fmla="*/ 0 w 75152"/>
                  <a:gd name="connsiteY3" fmla="*/ 313373 h 31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152" h="313372">
                    <a:moveTo>
                      <a:pt x="0" y="0"/>
                    </a:moveTo>
                    <a:lnTo>
                      <a:pt x="75152" y="0"/>
                    </a:lnTo>
                    <a:lnTo>
                      <a:pt x="75152" y="313373"/>
                    </a:lnTo>
                    <a:lnTo>
                      <a:pt x="0" y="31337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E47311B-B0E8-4F0A-8E89-FE6B812E7D8B}"/>
                  </a:ext>
                </a:extLst>
              </p:cNvPr>
              <p:cNvSpPr/>
              <p:nvPr/>
            </p:nvSpPr>
            <p:spPr>
              <a:xfrm>
                <a:off x="4445317" y="3374434"/>
                <a:ext cx="536352" cy="204787"/>
              </a:xfrm>
              <a:custGeom>
                <a:avLst/>
                <a:gdLst>
                  <a:gd name="connsiteX0" fmla="*/ 536353 w 536352"/>
                  <a:gd name="connsiteY0" fmla="*/ 204788 h 204787"/>
                  <a:gd name="connsiteX1" fmla="*/ 0 w 536352"/>
                  <a:gd name="connsiteY1" fmla="*/ 200025 h 204787"/>
                  <a:gd name="connsiteX2" fmla="*/ 0 w 536352"/>
                  <a:gd name="connsiteY2" fmla="*/ 0 h 204787"/>
                  <a:gd name="connsiteX3" fmla="*/ 536353 w 536352"/>
                  <a:gd name="connsiteY3" fmla="*/ 4763 h 204787"/>
                  <a:gd name="connsiteX4" fmla="*/ 536353 w 536352"/>
                  <a:gd name="connsiteY4" fmla="*/ 204788 h 20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352" h="204787">
                    <a:moveTo>
                      <a:pt x="536353" y="204788"/>
                    </a:moveTo>
                    <a:lnTo>
                      <a:pt x="0" y="200025"/>
                    </a:lnTo>
                    <a:lnTo>
                      <a:pt x="0" y="0"/>
                    </a:lnTo>
                    <a:lnTo>
                      <a:pt x="536353" y="4763"/>
                    </a:lnTo>
                    <a:lnTo>
                      <a:pt x="536353" y="20478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7B8BDAD-4114-404A-AB54-AEF8865768F0}"/>
                  </a:ext>
                </a:extLst>
              </p:cNvPr>
              <p:cNvSpPr/>
              <p:nvPr/>
            </p:nvSpPr>
            <p:spPr>
              <a:xfrm>
                <a:off x="4481893" y="3396723"/>
                <a:ext cx="467296" cy="144684"/>
              </a:xfrm>
              <a:custGeom>
                <a:avLst/>
                <a:gdLst>
                  <a:gd name="connsiteX0" fmla="*/ 467297 w 467296"/>
                  <a:gd name="connsiteY0" fmla="*/ 144685 h 144684"/>
                  <a:gd name="connsiteX1" fmla="*/ 0 w 467296"/>
                  <a:gd name="connsiteY1" fmla="*/ 144685 h 144684"/>
                  <a:gd name="connsiteX2" fmla="*/ 0 w 467296"/>
                  <a:gd name="connsiteY2" fmla="*/ 0 h 144684"/>
                  <a:gd name="connsiteX3" fmla="*/ 467297 w 467296"/>
                  <a:gd name="connsiteY3" fmla="*/ 4953 h 144684"/>
                  <a:gd name="connsiteX4" fmla="*/ 467297 w 467296"/>
                  <a:gd name="connsiteY4" fmla="*/ 144685 h 14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296" h="144684">
                    <a:moveTo>
                      <a:pt x="467297" y="144685"/>
                    </a:moveTo>
                    <a:lnTo>
                      <a:pt x="0" y="144685"/>
                    </a:lnTo>
                    <a:lnTo>
                      <a:pt x="0" y="0"/>
                    </a:lnTo>
                    <a:lnTo>
                      <a:pt x="467297" y="4953"/>
                    </a:lnTo>
                    <a:lnTo>
                      <a:pt x="467297" y="14468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37A8606-F9A0-4436-BCC5-18A3948843B2}"/>
                  </a:ext>
                </a:extLst>
              </p:cNvPr>
              <p:cNvSpPr/>
              <p:nvPr/>
            </p:nvSpPr>
            <p:spPr>
              <a:xfrm>
                <a:off x="6400990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6B402BD-3575-4EE8-8EC4-5CAF31A189F4}"/>
                  </a:ext>
                </a:extLst>
              </p:cNvPr>
              <p:cNvSpPr/>
              <p:nvPr/>
            </p:nvSpPr>
            <p:spPr>
              <a:xfrm>
                <a:off x="6417087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C190A1E-BB49-4DAC-83F2-39E9C2FB1EA7}"/>
                  </a:ext>
                </a:extLst>
              </p:cNvPr>
              <p:cNvSpPr/>
              <p:nvPr/>
            </p:nvSpPr>
            <p:spPr>
              <a:xfrm>
                <a:off x="6739699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660FD85-95E3-4736-9804-37D7BEB086D0}"/>
                  </a:ext>
                </a:extLst>
              </p:cNvPr>
              <p:cNvSpPr/>
              <p:nvPr/>
            </p:nvSpPr>
            <p:spPr>
              <a:xfrm>
                <a:off x="6755796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0F74CD7-81B6-4B56-87DE-A04EEAC94922}"/>
                  </a:ext>
                </a:extLst>
              </p:cNvPr>
              <p:cNvSpPr/>
              <p:nvPr/>
            </p:nvSpPr>
            <p:spPr>
              <a:xfrm>
                <a:off x="7078408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FACB483-83B1-48BC-BF17-CB32722D8F59}"/>
                  </a:ext>
                </a:extLst>
              </p:cNvPr>
              <p:cNvSpPr/>
              <p:nvPr/>
            </p:nvSpPr>
            <p:spPr>
              <a:xfrm>
                <a:off x="7094410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84CB807-E82A-481F-8D03-823C7094F9F6}"/>
                  </a:ext>
                </a:extLst>
              </p:cNvPr>
              <p:cNvSpPr/>
              <p:nvPr/>
            </p:nvSpPr>
            <p:spPr>
              <a:xfrm>
                <a:off x="7417022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8CE6EA1-B972-4426-940E-01A0FD4CCC74}"/>
                  </a:ext>
                </a:extLst>
              </p:cNvPr>
              <p:cNvSpPr/>
              <p:nvPr/>
            </p:nvSpPr>
            <p:spPr>
              <a:xfrm>
                <a:off x="7433119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38642EC-B815-4AA1-A30B-69BC3714C16C}"/>
                  </a:ext>
                </a:extLst>
              </p:cNvPr>
              <p:cNvSpPr/>
              <p:nvPr/>
            </p:nvSpPr>
            <p:spPr>
              <a:xfrm>
                <a:off x="6238494" y="2915329"/>
                <a:ext cx="1732121" cy="2735579"/>
              </a:xfrm>
              <a:custGeom>
                <a:avLst/>
                <a:gdLst>
                  <a:gd name="connsiteX0" fmla="*/ 0 w 1732121"/>
                  <a:gd name="connsiteY0" fmla="*/ 0 h 2735579"/>
                  <a:gd name="connsiteX1" fmla="*/ 1732121 w 1732121"/>
                  <a:gd name="connsiteY1" fmla="*/ 0 h 2735579"/>
                  <a:gd name="connsiteX2" fmla="*/ 1732121 w 1732121"/>
                  <a:gd name="connsiteY2" fmla="*/ 2735580 h 2735579"/>
                  <a:gd name="connsiteX3" fmla="*/ 0 w 1732121"/>
                  <a:gd name="connsiteY3" fmla="*/ 2735580 h 273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2121" h="2735579">
                    <a:moveTo>
                      <a:pt x="0" y="0"/>
                    </a:moveTo>
                    <a:lnTo>
                      <a:pt x="1732121" y="0"/>
                    </a:lnTo>
                    <a:lnTo>
                      <a:pt x="1732121" y="2735580"/>
                    </a:lnTo>
                    <a:lnTo>
                      <a:pt x="0" y="273558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B9BD234-8494-4C25-B7CF-237B722BB392}"/>
                  </a:ext>
                </a:extLst>
              </p:cNvPr>
              <p:cNvSpPr/>
              <p:nvPr/>
            </p:nvSpPr>
            <p:spPr>
              <a:xfrm>
                <a:off x="6305073" y="2988196"/>
                <a:ext cx="1593437" cy="586263"/>
              </a:xfrm>
              <a:custGeom>
                <a:avLst/>
                <a:gdLst>
                  <a:gd name="connsiteX0" fmla="*/ 0 w 1593437"/>
                  <a:gd name="connsiteY0" fmla="*/ 0 h 586263"/>
                  <a:gd name="connsiteX1" fmla="*/ 1593438 w 1593437"/>
                  <a:gd name="connsiteY1" fmla="*/ 0 h 586263"/>
                  <a:gd name="connsiteX2" fmla="*/ 1593438 w 1593437"/>
                  <a:gd name="connsiteY2" fmla="*/ 586264 h 586263"/>
                  <a:gd name="connsiteX3" fmla="*/ 0 w 1593437"/>
                  <a:gd name="connsiteY3" fmla="*/ 586264 h 58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437" h="586263">
                    <a:moveTo>
                      <a:pt x="0" y="0"/>
                    </a:moveTo>
                    <a:lnTo>
                      <a:pt x="1593438" y="0"/>
                    </a:lnTo>
                    <a:lnTo>
                      <a:pt x="1593438" y="586264"/>
                    </a:lnTo>
                    <a:lnTo>
                      <a:pt x="0" y="5862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45061C8-63C2-411C-B98D-6374DE4D9223}"/>
                  </a:ext>
                </a:extLst>
              </p:cNvPr>
              <p:cNvSpPr/>
              <p:nvPr/>
            </p:nvSpPr>
            <p:spPr>
              <a:xfrm>
                <a:off x="6305073" y="3651612"/>
                <a:ext cx="1593437" cy="586263"/>
              </a:xfrm>
              <a:custGeom>
                <a:avLst/>
                <a:gdLst>
                  <a:gd name="connsiteX0" fmla="*/ 0 w 1593437"/>
                  <a:gd name="connsiteY0" fmla="*/ 0 h 586263"/>
                  <a:gd name="connsiteX1" fmla="*/ 1593438 w 1593437"/>
                  <a:gd name="connsiteY1" fmla="*/ 0 h 586263"/>
                  <a:gd name="connsiteX2" fmla="*/ 1593438 w 1593437"/>
                  <a:gd name="connsiteY2" fmla="*/ 586264 h 586263"/>
                  <a:gd name="connsiteX3" fmla="*/ 0 w 1593437"/>
                  <a:gd name="connsiteY3" fmla="*/ 586264 h 58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437" h="586263">
                    <a:moveTo>
                      <a:pt x="0" y="0"/>
                    </a:moveTo>
                    <a:lnTo>
                      <a:pt x="1593438" y="0"/>
                    </a:lnTo>
                    <a:lnTo>
                      <a:pt x="1593438" y="586264"/>
                    </a:lnTo>
                    <a:lnTo>
                      <a:pt x="0" y="5862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855F924-33A1-4A47-9004-0472AD12AD0A}"/>
                  </a:ext>
                </a:extLst>
              </p:cNvPr>
              <p:cNvSpPr/>
              <p:nvPr/>
            </p:nvSpPr>
            <p:spPr>
              <a:xfrm>
                <a:off x="6305073" y="4315028"/>
                <a:ext cx="1593437" cy="586263"/>
              </a:xfrm>
              <a:custGeom>
                <a:avLst/>
                <a:gdLst>
                  <a:gd name="connsiteX0" fmla="*/ 0 w 1593437"/>
                  <a:gd name="connsiteY0" fmla="*/ 0 h 586263"/>
                  <a:gd name="connsiteX1" fmla="*/ 1593438 w 1593437"/>
                  <a:gd name="connsiteY1" fmla="*/ 0 h 586263"/>
                  <a:gd name="connsiteX2" fmla="*/ 1593438 w 1593437"/>
                  <a:gd name="connsiteY2" fmla="*/ 586264 h 586263"/>
                  <a:gd name="connsiteX3" fmla="*/ 0 w 1593437"/>
                  <a:gd name="connsiteY3" fmla="*/ 586264 h 58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437" h="586263">
                    <a:moveTo>
                      <a:pt x="0" y="0"/>
                    </a:moveTo>
                    <a:lnTo>
                      <a:pt x="1593438" y="0"/>
                    </a:lnTo>
                    <a:lnTo>
                      <a:pt x="1593438" y="586264"/>
                    </a:lnTo>
                    <a:lnTo>
                      <a:pt x="0" y="5862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2D66DC6-F722-4D82-A446-A78C0C017AFA}"/>
                  </a:ext>
                </a:extLst>
              </p:cNvPr>
              <p:cNvSpPr/>
              <p:nvPr/>
            </p:nvSpPr>
            <p:spPr>
              <a:xfrm>
                <a:off x="6305073" y="4978444"/>
                <a:ext cx="1593437" cy="586263"/>
              </a:xfrm>
              <a:custGeom>
                <a:avLst/>
                <a:gdLst>
                  <a:gd name="connsiteX0" fmla="*/ 0 w 1593437"/>
                  <a:gd name="connsiteY0" fmla="*/ 0 h 586263"/>
                  <a:gd name="connsiteX1" fmla="*/ 1593438 w 1593437"/>
                  <a:gd name="connsiteY1" fmla="*/ 0 h 586263"/>
                  <a:gd name="connsiteX2" fmla="*/ 1593438 w 1593437"/>
                  <a:gd name="connsiteY2" fmla="*/ 586264 h 586263"/>
                  <a:gd name="connsiteX3" fmla="*/ 0 w 1593437"/>
                  <a:gd name="connsiteY3" fmla="*/ 586264 h 58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437" h="586263">
                    <a:moveTo>
                      <a:pt x="0" y="0"/>
                    </a:moveTo>
                    <a:lnTo>
                      <a:pt x="1593438" y="0"/>
                    </a:lnTo>
                    <a:lnTo>
                      <a:pt x="1593438" y="586264"/>
                    </a:lnTo>
                    <a:lnTo>
                      <a:pt x="0" y="5862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24853D7-C180-43E4-82C7-EC534AC61074}"/>
                  </a:ext>
                </a:extLst>
              </p:cNvPr>
              <p:cNvSpPr/>
              <p:nvPr/>
            </p:nvSpPr>
            <p:spPr>
              <a:xfrm>
                <a:off x="6350317" y="4379512"/>
                <a:ext cx="1511903" cy="521779"/>
              </a:xfrm>
              <a:custGeom>
                <a:avLst/>
                <a:gdLst>
                  <a:gd name="connsiteX0" fmla="*/ 1511903 w 1511903"/>
                  <a:gd name="connsiteY0" fmla="*/ 521780 h 521779"/>
                  <a:gd name="connsiteX1" fmla="*/ 0 w 1511903"/>
                  <a:gd name="connsiteY1" fmla="*/ 521780 h 521779"/>
                  <a:gd name="connsiteX2" fmla="*/ 131254 w 1511903"/>
                  <a:gd name="connsiteY2" fmla="*/ 0 h 521779"/>
                  <a:gd name="connsiteX3" fmla="*/ 1380649 w 1511903"/>
                  <a:gd name="connsiteY3" fmla="*/ 0 h 521779"/>
                  <a:gd name="connsiteX4" fmla="*/ 1511903 w 1511903"/>
                  <a:gd name="connsiteY4" fmla="*/ 521780 h 52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903" h="521779">
                    <a:moveTo>
                      <a:pt x="1511903" y="521780"/>
                    </a:moveTo>
                    <a:lnTo>
                      <a:pt x="0" y="521780"/>
                    </a:lnTo>
                    <a:lnTo>
                      <a:pt x="131254" y="0"/>
                    </a:lnTo>
                    <a:lnTo>
                      <a:pt x="1380649" y="0"/>
                    </a:lnTo>
                    <a:lnTo>
                      <a:pt x="1511903" y="52178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2DEEF51-CC89-43DB-963F-978138CEF22C}"/>
                  </a:ext>
                </a:extLst>
              </p:cNvPr>
              <p:cNvSpPr/>
              <p:nvPr/>
            </p:nvSpPr>
            <p:spPr>
              <a:xfrm>
                <a:off x="6350317" y="5036833"/>
                <a:ext cx="1511903" cy="521779"/>
              </a:xfrm>
              <a:custGeom>
                <a:avLst/>
                <a:gdLst>
                  <a:gd name="connsiteX0" fmla="*/ 1511903 w 1511903"/>
                  <a:gd name="connsiteY0" fmla="*/ 521780 h 521779"/>
                  <a:gd name="connsiteX1" fmla="*/ 0 w 1511903"/>
                  <a:gd name="connsiteY1" fmla="*/ 521780 h 521779"/>
                  <a:gd name="connsiteX2" fmla="*/ 131254 w 1511903"/>
                  <a:gd name="connsiteY2" fmla="*/ 0 h 521779"/>
                  <a:gd name="connsiteX3" fmla="*/ 1380649 w 1511903"/>
                  <a:gd name="connsiteY3" fmla="*/ 0 h 521779"/>
                  <a:gd name="connsiteX4" fmla="*/ 1511903 w 1511903"/>
                  <a:gd name="connsiteY4" fmla="*/ 521780 h 52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903" h="521779">
                    <a:moveTo>
                      <a:pt x="1511903" y="521780"/>
                    </a:moveTo>
                    <a:lnTo>
                      <a:pt x="0" y="521780"/>
                    </a:lnTo>
                    <a:lnTo>
                      <a:pt x="131254" y="0"/>
                    </a:lnTo>
                    <a:lnTo>
                      <a:pt x="1380649" y="0"/>
                    </a:lnTo>
                    <a:lnTo>
                      <a:pt x="1511903" y="52178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22E288A-8F7E-4C9E-88B1-FF3B58A29E57}"/>
                  </a:ext>
                </a:extLst>
              </p:cNvPr>
              <p:cNvSpPr/>
              <p:nvPr/>
            </p:nvSpPr>
            <p:spPr>
              <a:xfrm>
                <a:off x="6350317" y="3714572"/>
                <a:ext cx="1511903" cy="521684"/>
              </a:xfrm>
              <a:custGeom>
                <a:avLst/>
                <a:gdLst>
                  <a:gd name="connsiteX0" fmla="*/ 1511903 w 1511903"/>
                  <a:gd name="connsiteY0" fmla="*/ 521684 h 521684"/>
                  <a:gd name="connsiteX1" fmla="*/ 0 w 1511903"/>
                  <a:gd name="connsiteY1" fmla="*/ 521684 h 521684"/>
                  <a:gd name="connsiteX2" fmla="*/ 131254 w 1511903"/>
                  <a:gd name="connsiteY2" fmla="*/ 0 h 521684"/>
                  <a:gd name="connsiteX3" fmla="*/ 1380649 w 1511903"/>
                  <a:gd name="connsiteY3" fmla="*/ 0 h 521684"/>
                  <a:gd name="connsiteX4" fmla="*/ 1511903 w 1511903"/>
                  <a:gd name="connsiteY4" fmla="*/ 521684 h 52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903" h="521684">
                    <a:moveTo>
                      <a:pt x="1511903" y="521684"/>
                    </a:moveTo>
                    <a:lnTo>
                      <a:pt x="0" y="521684"/>
                    </a:lnTo>
                    <a:lnTo>
                      <a:pt x="131254" y="0"/>
                    </a:lnTo>
                    <a:lnTo>
                      <a:pt x="1380649" y="0"/>
                    </a:lnTo>
                    <a:lnTo>
                      <a:pt x="1511903" y="521684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8157156-F9F0-453E-A32D-1957510557BE}"/>
                  </a:ext>
                </a:extLst>
              </p:cNvPr>
              <p:cNvSpPr/>
              <p:nvPr/>
            </p:nvSpPr>
            <p:spPr>
              <a:xfrm>
                <a:off x="6350317" y="3049537"/>
                <a:ext cx="1511903" cy="521684"/>
              </a:xfrm>
              <a:custGeom>
                <a:avLst/>
                <a:gdLst>
                  <a:gd name="connsiteX0" fmla="*/ 1511903 w 1511903"/>
                  <a:gd name="connsiteY0" fmla="*/ 521684 h 521684"/>
                  <a:gd name="connsiteX1" fmla="*/ 0 w 1511903"/>
                  <a:gd name="connsiteY1" fmla="*/ 521684 h 521684"/>
                  <a:gd name="connsiteX2" fmla="*/ 131254 w 1511903"/>
                  <a:gd name="connsiteY2" fmla="*/ 0 h 521684"/>
                  <a:gd name="connsiteX3" fmla="*/ 1380649 w 1511903"/>
                  <a:gd name="connsiteY3" fmla="*/ 0 h 521684"/>
                  <a:gd name="connsiteX4" fmla="*/ 1511903 w 1511903"/>
                  <a:gd name="connsiteY4" fmla="*/ 521684 h 52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903" h="521684">
                    <a:moveTo>
                      <a:pt x="1511903" y="521684"/>
                    </a:moveTo>
                    <a:lnTo>
                      <a:pt x="0" y="521684"/>
                    </a:lnTo>
                    <a:lnTo>
                      <a:pt x="131254" y="0"/>
                    </a:lnTo>
                    <a:lnTo>
                      <a:pt x="1380649" y="0"/>
                    </a:lnTo>
                    <a:lnTo>
                      <a:pt x="1511903" y="521684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42B5FA7-F3DD-4FD8-B766-9FD07F302C74}"/>
                  </a:ext>
                </a:extLst>
              </p:cNvPr>
              <p:cNvSpPr/>
              <p:nvPr/>
            </p:nvSpPr>
            <p:spPr>
              <a:xfrm>
                <a:off x="6477095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7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7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BCAB1D7-20F7-4E22-8E37-2B805C251243}"/>
                  </a:ext>
                </a:extLst>
              </p:cNvPr>
              <p:cNvSpPr/>
              <p:nvPr/>
            </p:nvSpPr>
            <p:spPr>
              <a:xfrm>
                <a:off x="6489477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58E1151-0FDB-4277-B361-240B2056C1B1}"/>
                  </a:ext>
                </a:extLst>
              </p:cNvPr>
              <p:cNvSpPr/>
              <p:nvPr/>
            </p:nvSpPr>
            <p:spPr>
              <a:xfrm>
                <a:off x="6550437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7895DFF-E9C5-436E-BDB2-73F6A26B0A40}"/>
                  </a:ext>
                </a:extLst>
              </p:cNvPr>
              <p:cNvSpPr/>
              <p:nvPr/>
            </p:nvSpPr>
            <p:spPr>
              <a:xfrm>
                <a:off x="6627304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7DCC724-58C6-493C-9920-0C8E3F08B8DF}"/>
                  </a:ext>
                </a:extLst>
              </p:cNvPr>
              <p:cNvSpPr/>
              <p:nvPr/>
            </p:nvSpPr>
            <p:spPr>
              <a:xfrm>
                <a:off x="6639687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BDFAECA-92AF-4F3F-A8B1-33C842BCBB15}"/>
                  </a:ext>
                </a:extLst>
              </p:cNvPr>
              <p:cNvSpPr/>
              <p:nvPr/>
            </p:nvSpPr>
            <p:spPr>
              <a:xfrm>
                <a:off x="6700647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C592B7D-7D07-4628-ABF8-044A346355BF}"/>
                  </a:ext>
                </a:extLst>
              </p:cNvPr>
              <p:cNvSpPr/>
              <p:nvPr/>
            </p:nvSpPr>
            <p:spPr>
              <a:xfrm>
                <a:off x="6777513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5E1227F-2696-4B61-9445-0D44DCF852C5}"/>
                  </a:ext>
                </a:extLst>
              </p:cNvPr>
              <p:cNvSpPr/>
              <p:nvPr/>
            </p:nvSpPr>
            <p:spPr>
              <a:xfrm>
                <a:off x="6789991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23B4FF4-6218-447D-9349-94677782C6C3}"/>
                  </a:ext>
                </a:extLst>
              </p:cNvPr>
              <p:cNvSpPr/>
              <p:nvPr/>
            </p:nvSpPr>
            <p:spPr>
              <a:xfrm>
                <a:off x="6850856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4E7E932-160B-4249-8852-90DB367B8E25}"/>
                  </a:ext>
                </a:extLst>
              </p:cNvPr>
              <p:cNvSpPr/>
              <p:nvPr/>
            </p:nvSpPr>
            <p:spPr>
              <a:xfrm>
                <a:off x="6927723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AD1C8CE-C5BE-4120-85BF-E284015F4155}"/>
                  </a:ext>
                </a:extLst>
              </p:cNvPr>
              <p:cNvSpPr/>
              <p:nvPr/>
            </p:nvSpPr>
            <p:spPr>
              <a:xfrm>
                <a:off x="6940200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9FADE48-BC73-49BE-83F6-DD18851E699D}"/>
                  </a:ext>
                </a:extLst>
              </p:cNvPr>
              <p:cNvSpPr/>
              <p:nvPr/>
            </p:nvSpPr>
            <p:spPr>
              <a:xfrm>
                <a:off x="7001160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4CAE548-93E0-4724-9711-899BF018074E}"/>
                  </a:ext>
                </a:extLst>
              </p:cNvPr>
              <p:cNvSpPr/>
              <p:nvPr/>
            </p:nvSpPr>
            <p:spPr>
              <a:xfrm>
                <a:off x="7077932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DFCE56F-A3DE-4E31-BE2F-D9751340B3EC}"/>
                  </a:ext>
                </a:extLst>
              </p:cNvPr>
              <p:cNvSpPr/>
              <p:nvPr/>
            </p:nvSpPr>
            <p:spPr>
              <a:xfrm>
                <a:off x="7090410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6BE45B2-A7BE-4B2E-A12C-4D0AE478894A}"/>
                  </a:ext>
                </a:extLst>
              </p:cNvPr>
              <p:cNvSpPr/>
              <p:nvPr/>
            </p:nvSpPr>
            <p:spPr>
              <a:xfrm>
                <a:off x="7151370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1D4A3732-996A-45C9-8622-0C043FD1F50C}"/>
                  </a:ext>
                </a:extLst>
              </p:cNvPr>
              <p:cNvSpPr/>
              <p:nvPr/>
            </p:nvSpPr>
            <p:spPr>
              <a:xfrm>
                <a:off x="7228236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324D82C-309C-40BB-946B-CC1D80F6178E}"/>
                  </a:ext>
                </a:extLst>
              </p:cNvPr>
              <p:cNvSpPr/>
              <p:nvPr/>
            </p:nvSpPr>
            <p:spPr>
              <a:xfrm>
                <a:off x="7240619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E01C448-AC0D-421C-BD20-FC4DB1AFFC15}"/>
                  </a:ext>
                </a:extLst>
              </p:cNvPr>
              <p:cNvSpPr/>
              <p:nvPr/>
            </p:nvSpPr>
            <p:spPr>
              <a:xfrm>
                <a:off x="7301579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6043868-2226-46A1-8610-6E80F2C1857A}"/>
                  </a:ext>
                </a:extLst>
              </p:cNvPr>
              <p:cNvSpPr/>
              <p:nvPr/>
            </p:nvSpPr>
            <p:spPr>
              <a:xfrm>
                <a:off x="7378446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7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7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4186C7C-DBDB-4A5E-8543-3F048F6797C0}"/>
                  </a:ext>
                </a:extLst>
              </p:cNvPr>
              <p:cNvSpPr/>
              <p:nvPr/>
            </p:nvSpPr>
            <p:spPr>
              <a:xfrm>
                <a:off x="7390923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B8F5AAA-BC5D-4A72-A077-7E726C7430DE}"/>
                  </a:ext>
                </a:extLst>
              </p:cNvPr>
              <p:cNvSpPr/>
              <p:nvPr/>
            </p:nvSpPr>
            <p:spPr>
              <a:xfrm>
                <a:off x="7451788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421512F-BC56-40EB-A1DC-31F9EE03947F}"/>
                  </a:ext>
                </a:extLst>
              </p:cNvPr>
              <p:cNvSpPr/>
              <p:nvPr/>
            </p:nvSpPr>
            <p:spPr>
              <a:xfrm>
                <a:off x="7528655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E8617B5-DAA5-4199-9705-18B18ABED87C}"/>
                  </a:ext>
                </a:extLst>
              </p:cNvPr>
              <p:cNvSpPr/>
              <p:nvPr/>
            </p:nvSpPr>
            <p:spPr>
              <a:xfrm>
                <a:off x="7541133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A4381B2-B0B8-483C-8309-48954B495439}"/>
                  </a:ext>
                </a:extLst>
              </p:cNvPr>
              <p:cNvSpPr/>
              <p:nvPr/>
            </p:nvSpPr>
            <p:spPr>
              <a:xfrm>
                <a:off x="7601997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92B67A5-FBA3-4B40-9528-79BB18781D05}"/>
                  </a:ext>
                </a:extLst>
              </p:cNvPr>
              <p:cNvSpPr/>
              <p:nvPr/>
            </p:nvSpPr>
            <p:spPr>
              <a:xfrm>
                <a:off x="7678864" y="3350336"/>
                <a:ext cx="126777" cy="230695"/>
              </a:xfrm>
              <a:custGeom>
                <a:avLst/>
                <a:gdLst>
                  <a:gd name="connsiteX0" fmla="*/ 97917 w 126777"/>
                  <a:gd name="connsiteY0" fmla="*/ 0 h 230695"/>
                  <a:gd name="connsiteX1" fmla="*/ 126778 w 126777"/>
                  <a:gd name="connsiteY1" fmla="*/ 0 h 230695"/>
                  <a:gd name="connsiteX2" fmla="*/ 126778 w 126777"/>
                  <a:gd name="connsiteY2" fmla="*/ 230696 h 230695"/>
                  <a:gd name="connsiteX3" fmla="*/ 97917 w 126777"/>
                  <a:gd name="connsiteY3" fmla="*/ 230696 h 230695"/>
                  <a:gd name="connsiteX4" fmla="*/ 28861 w 126777"/>
                  <a:gd name="connsiteY4" fmla="*/ 230696 h 230695"/>
                  <a:gd name="connsiteX5" fmla="*/ 0 w 126777"/>
                  <a:gd name="connsiteY5" fmla="*/ 230696 h 230695"/>
                  <a:gd name="connsiteX6" fmla="*/ 0 w 126777"/>
                  <a:gd name="connsiteY6" fmla="*/ 0 h 230695"/>
                  <a:gd name="connsiteX7" fmla="*/ 28861 w 126777"/>
                  <a:gd name="connsiteY7" fmla="*/ 0 h 23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230695">
                    <a:moveTo>
                      <a:pt x="97917" y="0"/>
                    </a:moveTo>
                    <a:cubicBezTo>
                      <a:pt x="113856" y="0"/>
                      <a:pt x="126778" y="0"/>
                      <a:pt x="126778" y="0"/>
                    </a:cubicBezTo>
                    <a:lnTo>
                      <a:pt x="126778" y="230696"/>
                    </a:lnTo>
                    <a:cubicBezTo>
                      <a:pt x="126778" y="230696"/>
                      <a:pt x="113856" y="230696"/>
                      <a:pt x="97917" y="230696"/>
                    </a:cubicBezTo>
                    <a:lnTo>
                      <a:pt x="28861" y="230696"/>
                    </a:lnTo>
                    <a:cubicBezTo>
                      <a:pt x="12921" y="230696"/>
                      <a:pt x="0" y="230696"/>
                      <a:pt x="0" y="230696"/>
                    </a:cubicBezTo>
                    <a:lnTo>
                      <a:pt x="0" y="0"/>
                    </a:lnTo>
                    <a:cubicBezTo>
                      <a:pt x="0" y="0"/>
                      <a:pt x="12921" y="0"/>
                      <a:pt x="28861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69CE0BD-BB55-4404-A017-C62C79D9A634}"/>
                  </a:ext>
                </a:extLst>
              </p:cNvPr>
              <p:cNvSpPr/>
              <p:nvPr/>
            </p:nvSpPr>
            <p:spPr>
              <a:xfrm>
                <a:off x="7691342" y="3337858"/>
                <a:ext cx="101822" cy="12477"/>
              </a:xfrm>
              <a:custGeom>
                <a:avLst/>
                <a:gdLst>
                  <a:gd name="connsiteX0" fmla="*/ 0 w 101822"/>
                  <a:gd name="connsiteY0" fmla="*/ 0 h 12477"/>
                  <a:gd name="connsiteX1" fmla="*/ 101822 w 101822"/>
                  <a:gd name="connsiteY1" fmla="*/ 0 h 12477"/>
                  <a:gd name="connsiteX2" fmla="*/ 101822 w 101822"/>
                  <a:gd name="connsiteY2" fmla="*/ 12478 h 12477"/>
                  <a:gd name="connsiteX3" fmla="*/ 0 w 101822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2477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A81E375-C62A-4941-8C9E-E06A7B9E2747}"/>
                  </a:ext>
                </a:extLst>
              </p:cNvPr>
              <p:cNvSpPr/>
              <p:nvPr/>
            </p:nvSpPr>
            <p:spPr>
              <a:xfrm>
                <a:off x="7752302" y="3350336"/>
                <a:ext cx="24860" cy="229743"/>
              </a:xfrm>
              <a:custGeom>
                <a:avLst/>
                <a:gdLst>
                  <a:gd name="connsiteX0" fmla="*/ 0 w 24860"/>
                  <a:gd name="connsiteY0" fmla="*/ 0 h 229743"/>
                  <a:gd name="connsiteX1" fmla="*/ 24860 w 24860"/>
                  <a:gd name="connsiteY1" fmla="*/ 0 h 229743"/>
                  <a:gd name="connsiteX2" fmla="*/ 24860 w 24860"/>
                  <a:gd name="connsiteY2" fmla="*/ 229743 h 229743"/>
                  <a:gd name="connsiteX3" fmla="*/ 0 w 24860"/>
                  <a:gd name="connsiteY3" fmla="*/ 229743 h 22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60" h="229743">
                    <a:moveTo>
                      <a:pt x="0" y="0"/>
                    </a:moveTo>
                    <a:lnTo>
                      <a:pt x="24860" y="0"/>
                    </a:lnTo>
                    <a:lnTo>
                      <a:pt x="24860" y="229743"/>
                    </a:lnTo>
                    <a:lnTo>
                      <a:pt x="0" y="229743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227A665-DBE5-46C8-B6F5-B3EA3125C482}"/>
                  </a:ext>
                </a:extLst>
              </p:cNvPr>
              <p:cNvSpPr/>
              <p:nvPr/>
            </p:nvSpPr>
            <p:spPr>
              <a:xfrm>
                <a:off x="6482143" y="3945172"/>
                <a:ext cx="119730" cy="288226"/>
              </a:xfrm>
              <a:custGeom>
                <a:avLst/>
                <a:gdLst>
                  <a:gd name="connsiteX0" fmla="*/ 119730 w 119730"/>
                  <a:gd name="connsiteY0" fmla="*/ 70580 h 288226"/>
                  <a:gd name="connsiteX1" fmla="*/ 119730 w 119730"/>
                  <a:gd name="connsiteY1" fmla="*/ 265843 h 288226"/>
                  <a:gd name="connsiteX2" fmla="*/ 97346 w 119730"/>
                  <a:gd name="connsiteY2" fmla="*/ 288226 h 288226"/>
                  <a:gd name="connsiteX3" fmla="*/ 22384 w 119730"/>
                  <a:gd name="connsiteY3" fmla="*/ 288226 h 288226"/>
                  <a:gd name="connsiteX4" fmla="*/ 0 w 119730"/>
                  <a:gd name="connsiteY4" fmla="*/ 265843 h 288226"/>
                  <a:gd name="connsiteX5" fmla="*/ 0 w 119730"/>
                  <a:gd name="connsiteY5" fmla="*/ 70580 h 288226"/>
                  <a:gd name="connsiteX6" fmla="*/ 41625 w 119730"/>
                  <a:gd name="connsiteY6" fmla="*/ 13430 h 288226"/>
                  <a:gd name="connsiteX7" fmla="*/ 41625 w 119730"/>
                  <a:gd name="connsiteY7" fmla="*/ 0 h 288226"/>
                  <a:gd name="connsiteX8" fmla="*/ 76772 w 119730"/>
                  <a:gd name="connsiteY8" fmla="*/ 0 h 288226"/>
                  <a:gd name="connsiteX9" fmla="*/ 76772 w 119730"/>
                  <a:gd name="connsiteY9" fmla="*/ 13049 h 288226"/>
                  <a:gd name="connsiteX10" fmla="*/ 102204 w 119730"/>
                  <a:gd name="connsiteY10" fmla="*/ 28099 h 288226"/>
                  <a:gd name="connsiteX11" fmla="*/ 119730 w 119730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30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402" y="15792"/>
                      <a:pt x="95165" y="20974"/>
                      <a:pt x="102204" y="28099"/>
                    </a:cubicBezTo>
                    <a:cubicBezTo>
                      <a:pt x="113510" y="39338"/>
                      <a:pt x="119815" y="54645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7A5E12-EF3E-466A-82E8-E95809B5EC46}"/>
                  </a:ext>
                </a:extLst>
              </p:cNvPr>
              <p:cNvSpPr/>
              <p:nvPr/>
            </p:nvSpPr>
            <p:spPr>
              <a:xfrm>
                <a:off x="6518529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F37407F-E38B-4744-AEB1-F1DE891D306C}"/>
                  </a:ext>
                </a:extLst>
              </p:cNvPr>
              <p:cNvSpPr/>
              <p:nvPr/>
            </p:nvSpPr>
            <p:spPr>
              <a:xfrm>
                <a:off x="6491097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4ED1B2A-5107-423D-A078-B6138E0F2C68}"/>
                  </a:ext>
                </a:extLst>
              </p:cNvPr>
              <p:cNvSpPr/>
              <p:nvPr/>
            </p:nvSpPr>
            <p:spPr>
              <a:xfrm>
                <a:off x="6632161" y="3945172"/>
                <a:ext cx="119729" cy="288226"/>
              </a:xfrm>
              <a:custGeom>
                <a:avLst/>
                <a:gdLst>
                  <a:gd name="connsiteX0" fmla="*/ 119730 w 119729"/>
                  <a:gd name="connsiteY0" fmla="*/ 70580 h 288226"/>
                  <a:gd name="connsiteX1" fmla="*/ 119730 w 119729"/>
                  <a:gd name="connsiteY1" fmla="*/ 265843 h 288226"/>
                  <a:gd name="connsiteX2" fmla="*/ 97346 w 119729"/>
                  <a:gd name="connsiteY2" fmla="*/ 288226 h 288226"/>
                  <a:gd name="connsiteX3" fmla="*/ 22384 w 119729"/>
                  <a:gd name="connsiteY3" fmla="*/ 288226 h 288226"/>
                  <a:gd name="connsiteX4" fmla="*/ 0 w 119729"/>
                  <a:gd name="connsiteY4" fmla="*/ 265843 h 288226"/>
                  <a:gd name="connsiteX5" fmla="*/ 0 w 119729"/>
                  <a:gd name="connsiteY5" fmla="*/ 70580 h 288226"/>
                  <a:gd name="connsiteX6" fmla="*/ 41625 w 119729"/>
                  <a:gd name="connsiteY6" fmla="*/ 13430 h 288226"/>
                  <a:gd name="connsiteX7" fmla="*/ 41625 w 119729"/>
                  <a:gd name="connsiteY7" fmla="*/ 0 h 288226"/>
                  <a:gd name="connsiteX8" fmla="*/ 76772 w 119729"/>
                  <a:gd name="connsiteY8" fmla="*/ 0 h 288226"/>
                  <a:gd name="connsiteX9" fmla="*/ 76772 w 119729"/>
                  <a:gd name="connsiteY9" fmla="*/ 13049 h 288226"/>
                  <a:gd name="connsiteX10" fmla="*/ 102013 w 119729"/>
                  <a:gd name="connsiteY10" fmla="*/ 28289 h 288226"/>
                  <a:gd name="connsiteX11" fmla="*/ 119730 w 119729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29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373" y="15831"/>
                      <a:pt x="95079" y="21088"/>
                      <a:pt x="102013" y="28289"/>
                    </a:cubicBezTo>
                    <a:cubicBezTo>
                      <a:pt x="113338" y="39453"/>
                      <a:pt x="119720" y="54683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289EBA0-D4CB-4208-A016-5750090E7CF9}"/>
                  </a:ext>
                </a:extLst>
              </p:cNvPr>
              <p:cNvSpPr/>
              <p:nvPr/>
            </p:nvSpPr>
            <p:spPr>
              <a:xfrm>
                <a:off x="6668643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90E6F31-8A2B-4C5E-970C-310EEB491110}"/>
                  </a:ext>
                </a:extLst>
              </p:cNvPr>
              <p:cNvSpPr/>
              <p:nvPr/>
            </p:nvSpPr>
            <p:spPr>
              <a:xfrm>
                <a:off x="6641115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4BFAB8F-C2F2-4170-9350-AE767BF2EB58}"/>
                  </a:ext>
                </a:extLst>
              </p:cNvPr>
              <p:cNvSpPr/>
              <p:nvPr/>
            </p:nvSpPr>
            <p:spPr>
              <a:xfrm>
                <a:off x="6782180" y="3945172"/>
                <a:ext cx="119730" cy="288226"/>
              </a:xfrm>
              <a:custGeom>
                <a:avLst/>
                <a:gdLst>
                  <a:gd name="connsiteX0" fmla="*/ 119730 w 119730"/>
                  <a:gd name="connsiteY0" fmla="*/ 70580 h 288226"/>
                  <a:gd name="connsiteX1" fmla="*/ 119730 w 119730"/>
                  <a:gd name="connsiteY1" fmla="*/ 265843 h 288226"/>
                  <a:gd name="connsiteX2" fmla="*/ 97346 w 119730"/>
                  <a:gd name="connsiteY2" fmla="*/ 288226 h 288226"/>
                  <a:gd name="connsiteX3" fmla="*/ 22384 w 119730"/>
                  <a:gd name="connsiteY3" fmla="*/ 288226 h 288226"/>
                  <a:gd name="connsiteX4" fmla="*/ 0 w 119730"/>
                  <a:gd name="connsiteY4" fmla="*/ 265843 h 288226"/>
                  <a:gd name="connsiteX5" fmla="*/ 0 w 119730"/>
                  <a:gd name="connsiteY5" fmla="*/ 70580 h 288226"/>
                  <a:gd name="connsiteX6" fmla="*/ 41625 w 119730"/>
                  <a:gd name="connsiteY6" fmla="*/ 13430 h 288226"/>
                  <a:gd name="connsiteX7" fmla="*/ 41625 w 119730"/>
                  <a:gd name="connsiteY7" fmla="*/ 0 h 288226"/>
                  <a:gd name="connsiteX8" fmla="*/ 76772 w 119730"/>
                  <a:gd name="connsiteY8" fmla="*/ 0 h 288226"/>
                  <a:gd name="connsiteX9" fmla="*/ 76772 w 119730"/>
                  <a:gd name="connsiteY9" fmla="*/ 13049 h 288226"/>
                  <a:gd name="connsiteX10" fmla="*/ 102204 w 119730"/>
                  <a:gd name="connsiteY10" fmla="*/ 28099 h 288226"/>
                  <a:gd name="connsiteX11" fmla="*/ 119730 w 119730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30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421" y="15745"/>
                      <a:pt x="95193" y="20936"/>
                      <a:pt x="102204" y="28099"/>
                    </a:cubicBezTo>
                    <a:cubicBezTo>
                      <a:pt x="113510" y="39338"/>
                      <a:pt x="119815" y="54645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B63B872-083D-43C1-B803-AF3D52EBCE28}"/>
                  </a:ext>
                </a:extLst>
              </p:cNvPr>
              <p:cNvSpPr/>
              <p:nvPr/>
            </p:nvSpPr>
            <p:spPr>
              <a:xfrm>
                <a:off x="6818661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54B2218-E369-4B9A-9875-0277CC0252D2}"/>
                  </a:ext>
                </a:extLst>
              </p:cNvPr>
              <p:cNvSpPr/>
              <p:nvPr/>
            </p:nvSpPr>
            <p:spPr>
              <a:xfrm>
                <a:off x="6791134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071F1CD-0497-4137-BB3D-E66640125828}"/>
                  </a:ext>
                </a:extLst>
              </p:cNvPr>
              <p:cNvSpPr/>
              <p:nvPr/>
            </p:nvSpPr>
            <p:spPr>
              <a:xfrm>
                <a:off x="6932199" y="3945172"/>
                <a:ext cx="119825" cy="288226"/>
              </a:xfrm>
              <a:custGeom>
                <a:avLst/>
                <a:gdLst>
                  <a:gd name="connsiteX0" fmla="*/ 119825 w 119825"/>
                  <a:gd name="connsiteY0" fmla="*/ 70580 h 288226"/>
                  <a:gd name="connsiteX1" fmla="*/ 119825 w 119825"/>
                  <a:gd name="connsiteY1" fmla="*/ 265843 h 288226"/>
                  <a:gd name="connsiteX2" fmla="*/ 97441 w 119825"/>
                  <a:gd name="connsiteY2" fmla="*/ 288226 h 288226"/>
                  <a:gd name="connsiteX3" fmla="*/ 22384 w 119825"/>
                  <a:gd name="connsiteY3" fmla="*/ 288226 h 288226"/>
                  <a:gd name="connsiteX4" fmla="*/ 0 w 119825"/>
                  <a:gd name="connsiteY4" fmla="*/ 265843 h 288226"/>
                  <a:gd name="connsiteX5" fmla="*/ 0 w 119825"/>
                  <a:gd name="connsiteY5" fmla="*/ 70580 h 288226"/>
                  <a:gd name="connsiteX6" fmla="*/ 41625 w 119825"/>
                  <a:gd name="connsiteY6" fmla="*/ 13430 h 288226"/>
                  <a:gd name="connsiteX7" fmla="*/ 41625 w 119825"/>
                  <a:gd name="connsiteY7" fmla="*/ 0 h 288226"/>
                  <a:gd name="connsiteX8" fmla="*/ 76867 w 119825"/>
                  <a:gd name="connsiteY8" fmla="*/ 0 h 288226"/>
                  <a:gd name="connsiteX9" fmla="*/ 76867 w 119825"/>
                  <a:gd name="connsiteY9" fmla="*/ 13049 h 288226"/>
                  <a:gd name="connsiteX10" fmla="*/ 102299 w 119825"/>
                  <a:gd name="connsiteY10" fmla="*/ 28099 h 288226"/>
                  <a:gd name="connsiteX11" fmla="*/ 119825 w 119825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825" h="288226">
                    <a:moveTo>
                      <a:pt x="119825" y="70580"/>
                    </a:moveTo>
                    <a:lnTo>
                      <a:pt x="119825" y="265843"/>
                    </a:lnTo>
                    <a:cubicBezTo>
                      <a:pt x="119825" y="278206"/>
                      <a:pt x="109805" y="288226"/>
                      <a:pt x="97441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867" y="0"/>
                    </a:lnTo>
                    <a:lnTo>
                      <a:pt x="76867" y="13049"/>
                    </a:lnTo>
                    <a:cubicBezTo>
                      <a:pt x="86487" y="15812"/>
                      <a:pt x="95250" y="20993"/>
                      <a:pt x="102299" y="28099"/>
                    </a:cubicBezTo>
                    <a:cubicBezTo>
                      <a:pt x="113567" y="39357"/>
                      <a:pt x="119873" y="54654"/>
                      <a:pt x="119825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E826915-E2F4-4A3D-AF72-9CD7F96AD2A2}"/>
                  </a:ext>
                </a:extLst>
              </p:cNvPr>
              <p:cNvSpPr/>
              <p:nvPr/>
            </p:nvSpPr>
            <p:spPr>
              <a:xfrm>
                <a:off x="6968680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FCE8B3F-D904-49BB-B1F4-D24C2E3613E8}"/>
                  </a:ext>
                </a:extLst>
              </p:cNvPr>
              <p:cNvSpPr/>
              <p:nvPr/>
            </p:nvSpPr>
            <p:spPr>
              <a:xfrm>
                <a:off x="6941153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D81EEDB-7E96-4638-9879-8D099504571E}"/>
                  </a:ext>
                </a:extLst>
              </p:cNvPr>
              <p:cNvSpPr/>
              <p:nvPr/>
            </p:nvSpPr>
            <p:spPr>
              <a:xfrm>
                <a:off x="7082218" y="3945172"/>
                <a:ext cx="119825" cy="288226"/>
              </a:xfrm>
              <a:custGeom>
                <a:avLst/>
                <a:gdLst>
                  <a:gd name="connsiteX0" fmla="*/ 119825 w 119825"/>
                  <a:gd name="connsiteY0" fmla="*/ 70580 h 288226"/>
                  <a:gd name="connsiteX1" fmla="*/ 119825 w 119825"/>
                  <a:gd name="connsiteY1" fmla="*/ 265843 h 288226"/>
                  <a:gd name="connsiteX2" fmla="*/ 97441 w 119825"/>
                  <a:gd name="connsiteY2" fmla="*/ 288226 h 288226"/>
                  <a:gd name="connsiteX3" fmla="*/ 22384 w 119825"/>
                  <a:gd name="connsiteY3" fmla="*/ 288226 h 288226"/>
                  <a:gd name="connsiteX4" fmla="*/ 0 w 119825"/>
                  <a:gd name="connsiteY4" fmla="*/ 265843 h 288226"/>
                  <a:gd name="connsiteX5" fmla="*/ 0 w 119825"/>
                  <a:gd name="connsiteY5" fmla="*/ 70580 h 288226"/>
                  <a:gd name="connsiteX6" fmla="*/ 41625 w 119825"/>
                  <a:gd name="connsiteY6" fmla="*/ 13430 h 288226"/>
                  <a:gd name="connsiteX7" fmla="*/ 41625 w 119825"/>
                  <a:gd name="connsiteY7" fmla="*/ 0 h 288226"/>
                  <a:gd name="connsiteX8" fmla="*/ 76867 w 119825"/>
                  <a:gd name="connsiteY8" fmla="*/ 0 h 288226"/>
                  <a:gd name="connsiteX9" fmla="*/ 76867 w 119825"/>
                  <a:gd name="connsiteY9" fmla="*/ 13049 h 288226"/>
                  <a:gd name="connsiteX10" fmla="*/ 102299 w 119825"/>
                  <a:gd name="connsiteY10" fmla="*/ 28099 h 288226"/>
                  <a:gd name="connsiteX11" fmla="*/ 119825 w 119825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825" h="288226">
                    <a:moveTo>
                      <a:pt x="119825" y="70580"/>
                    </a:moveTo>
                    <a:lnTo>
                      <a:pt x="119825" y="265843"/>
                    </a:lnTo>
                    <a:cubicBezTo>
                      <a:pt x="119825" y="278206"/>
                      <a:pt x="109805" y="288226"/>
                      <a:pt x="97441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867" y="0"/>
                    </a:lnTo>
                    <a:lnTo>
                      <a:pt x="76867" y="13049"/>
                    </a:lnTo>
                    <a:cubicBezTo>
                      <a:pt x="86487" y="15812"/>
                      <a:pt x="95250" y="20993"/>
                      <a:pt x="102299" y="28099"/>
                    </a:cubicBezTo>
                    <a:cubicBezTo>
                      <a:pt x="113596" y="39338"/>
                      <a:pt x="119911" y="54645"/>
                      <a:pt x="119825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9D5DA08-5972-420F-921B-B75C3A970985}"/>
                  </a:ext>
                </a:extLst>
              </p:cNvPr>
              <p:cNvSpPr/>
              <p:nvPr/>
            </p:nvSpPr>
            <p:spPr>
              <a:xfrm>
                <a:off x="7118699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01FF238-9EAE-4FAF-9033-748C4251AAAE}"/>
                  </a:ext>
                </a:extLst>
              </p:cNvPr>
              <p:cNvSpPr/>
              <p:nvPr/>
            </p:nvSpPr>
            <p:spPr>
              <a:xfrm>
                <a:off x="7091172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F0C2D59-CEEA-4DCB-AC38-5A9A28A751CC}"/>
                  </a:ext>
                </a:extLst>
              </p:cNvPr>
              <p:cNvSpPr/>
              <p:nvPr/>
            </p:nvSpPr>
            <p:spPr>
              <a:xfrm>
                <a:off x="7232237" y="3945172"/>
                <a:ext cx="119824" cy="288226"/>
              </a:xfrm>
              <a:custGeom>
                <a:avLst/>
                <a:gdLst>
                  <a:gd name="connsiteX0" fmla="*/ 119825 w 119824"/>
                  <a:gd name="connsiteY0" fmla="*/ 70580 h 288226"/>
                  <a:gd name="connsiteX1" fmla="*/ 119825 w 119824"/>
                  <a:gd name="connsiteY1" fmla="*/ 265843 h 288226"/>
                  <a:gd name="connsiteX2" fmla="*/ 97441 w 119824"/>
                  <a:gd name="connsiteY2" fmla="*/ 288226 h 288226"/>
                  <a:gd name="connsiteX3" fmla="*/ 22384 w 119824"/>
                  <a:gd name="connsiteY3" fmla="*/ 288226 h 288226"/>
                  <a:gd name="connsiteX4" fmla="*/ 0 w 119824"/>
                  <a:gd name="connsiteY4" fmla="*/ 265843 h 288226"/>
                  <a:gd name="connsiteX5" fmla="*/ 0 w 119824"/>
                  <a:gd name="connsiteY5" fmla="*/ 70580 h 288226"/>
                  <a:gd name="connsiteX6" fmla="*/ 41720 w 119824"/>
                  <a:gd name="connsiteY6" fmla="*/ 13430 h 288226"/>
                  <a:gd name="connsiteX7" fmla="*/ 41720 w 119824"/>
                  <a:gd name="connsiteY7" fmla="*/ 0 h 288226"/>
                  <a:gd name="connsiteX8" fmla="*/ 76867 w 119824"/>
                  <a:gd name="connsiteY8" fmla="*/ 0 h 288226"/>
                  <a:gd name="connsiteX9" fmla="*/ 76867 w 119824"/>
                  <a:gd name="connsiteY9" fmla="*/ 13049 h 288226"/>
                  <a:gd name="connsiteX10" fmla="*/ 102013 w 119824"/>
                  <a:gd name="connsiteY10" fmla="*/ 28289 h 288226"/>
                  <a:gd name="connsiteX11" fmla="*/ 119825 w 119824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824" h="288226">
                    <a:moveTo>
                      <a:pt x="119825" y="70580"/>
                    </a:moveTo>
                    <a:lnTo>
                      <a:pt x="119825" y="265843"/>
                    </a:lnTo>
                    <a:cubicBezTo>
                      <a:pt x="119825" y="278206"/>
                      <a:pt x="109804" y="288226"/>
                      <a:pt x="97441" y="288226"/>
                    </a:cubicBezTo>
                    <a:lnTo>
                      <a:pt x="22384" y="288226"/>
                    </a:lnTo>
                    <a:cubicBezTo>
                      <a:pt x="10020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57" y="44463"/>
                      <a:pt x="16831" y="21326"/>
                      <a:pt x="41720" y="13430"/>
                    </a:cubicBezTo>
                    <a:lnTo>
                      <a:pt x="41720" y="0"/>
                    </a:lnTo>
                    <a:lnTo>
                      <a:pt x="76867" y="0"/>
                    </a:lnTo>
                    <a:lnTo>
                      <a:pt x="76867" y="13049"/>
                    </a:lnTo>
                    <a:cubicBezTo>
                      <a:pt x="86411" y="15907"/>
                      <a:pt x="95059" y="21155"/>
                      <a:pt x="102013" y="28289"/>
                    </a:cubicBezTo>
                    <a:cubicBezTo>
                      <a:pt x="113376" y="39433"/>
                      <a:pt x="119786" y="54664"/>
                      <a:pt x="119825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05AB729B-4F3E-4C93-924A-E8AA3B9C0896}"/>
                  </a:ext>
                </a:extLst>
              </p:cNvPr>
              <p:cNvSpPr/>
              <p:nvPr/>
            </p:nvSpPr>
            <p:spPr>
              <a:xfrm>
                <a:off x="7268718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C7EA2319-8BFC-4E1D-AC7A-BBB216BC584D}"/>
                  </a:ext>
                </a:extLst>
              </p:cNvPr>
              <p:cNvSpPr/>
              <p:nvPr/>
            </p:nvSpPr>
            <p:spPr>
              <a:xfrm>
                <a:off x="7241286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6C32048-6446-4503-BC8E-375EB19DC245}"/>
                  </a:ext>
                </a:extLst>
              </p:cNvPr>
              <p:cNvSpPr/>
              <p:nvPr/>
            </p:nvSpPr>
            <p:spPr>
              <a:xfrm>
                <a:off x="7382350" y="3945172"/>
                <a:ext cx="119730" cy="288226"/>
              </a:xfrm>
              <a:custGeom>
                <a:avLst/>
                <a:gdLst>
                  <a:gd name="connsiteX0" fmla="*/ 119730 w 119730"/>
                  <a:gd name="connsiteY0" fmla="*/ 70580 h 288226"/>
                  <a:gd name="connsiteX1" fmla="*/ 119730 w 119730"/>
                  <a:gd name="connsiteY1" fmla="*/ 265843 h 288226"/>
                  <a:gd name="connsiteX2" fmla="*/ 97346 w 119730"/>
                  <a:gd name="connsiteY2" fmla="*/ 288226 h 288226"/>
                  <a:gd name="connsiteX3" fmla="*/ 22384 w 119730"/>
                  <a:gd name="connsiteY3" fmla="*/ 288226 h 288226"/>
                  <a:gd name="connsiteX4" fmla="*/ 0 w 119730"/>
                  <a:gd name="connsiteY4" fmla="*/ 265843 h 288226"/>
                  <a:gd name="connsiteX5" fmla="*/ 0 w 119730"/>
                  <a:gd name="connsiteY5" fmla="*/ 70580 h 288226"/>
                  <a:gd name="connsiteX6" fmla="*/ 41625 w 119730"/>
                  <a:gd name="connsiteY6" fmla="*/ 13430 h 288226"/>
                  <a:gd name="connsiteX7" fmla="*/ 41625 w 119730"/>
                  <a:gd name="connsiteY7" fmla="*/ 0 h 288226"/>
                  <a:gd name="connsiteX8" fmla="*/ 76772 w 119730"/>
                  <a:gd name="connsiteY8" fmla="*/ 0 h 288226"/>
                  <a:gd name="connsiteX9" fmla="*/ 76772 w 119730"/>
                  <a:gd name="connsiteY9" fmla="*/ 13049 h 288226"/>
                  <a:gd name="connsiteX10" fmla="*/ 102204 w 119730"/>
                  <a:gd name="connsiteY10" fmla="*/ 28099 h 288226"/>
                  <a:gd name="connsiteX11" fmla="*/ 119730 w 119730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30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402" y="15792"/>
                      <a:pt x="95165" y="20974"/>
                      <a:pt x="102204" y="28099"/>
                    </a:cubicBezTo>
                    <a:cubicBezTo>
                      <a:pt x="113501" y="39338"/>
                      <a:pt x="119816" y="54645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86DBD69-1C6F-454D-885D-8DA1E2CF3431}"/>
                  </a:ext>
                </a:extLst>
              </p:cNvPr>
              <p:cNvSpPr/>
              <p:nvPr/>
            </p:nvSpPr>
            <p:spPr>
              <a:xfrm>
                <a:off x="7418736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A45A597-775C-4EBA-8AD1-F48BDB4A99FE}"/>
                  </a:ext>
                </a:extLst>
              </p:cNvPr>
              <p:cNvSpPr/>
              <p:nvPr/>
            </p:nvSpPr>
            <p:spPr>
              <a:xfrm>
                <a:off x="7391304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A139815-6CF6-43BC-AF0F-E8C499F8135F}"/>
                  </a:ext>
                </a:extLst>
              </p:cNvPr>
              <p:cNvSpPr/>
              <p:nvPr/>
            </p:nvSpPr>
            <p:spPr>
              <a:xfrm>
                <a:off x="7532369" y="3945172"/>
                <a:ext cx="119730" cy="288226"/>
              </a:xfrm>
              <a:custGeom>
                <a:avLst/>
                <a:gdLst>
                  <a:gd name="connsiteX0" fmla="*/ 119730 w 119730"/>
                  <a:gd name="connsiteY0" fmla="*/ 70580 h 288226"/>
                  <a:gd name="connsiteX1" fmla="*/ 119730 w 119730"/>
                  <a:gd name="connsiteY1" fmla="*/ 265843 h 288226"/>
                  <a:gd name="connsiteX2" fmla="*/ 97346 w 119730"/>
                  <a:gd name="connsiteY2" fmla="*/ 288226 h 288226"/>
                  <a:gd name="connsiteX3" fmla="*/ 22384 w 119730"/>
                  <a:gd name="connsiteY3" fmla="*/ 288226 h 288226"/>
                  <a:gd name="connsiteX4" fmla="*/ 0 w 119730"/>
                  <a:gd name="connsiteY4" fmla="*/ 265843 h 288226"/>
                  <a:gd name="connsiteX5" fmla="*/ 0 w 119730"/>
                  <a:gd name="connsiteY5" fmla="*/ 70580 h 288226"/>
                  <a:gd name="connsiteX6" fmla="*/ 41625 w 119730"/>
                  <a:gd name="connsiteY6" fmla="*/ 13430 h 288226"/>
                  <a:gd name="connsiteX7" fmla="*/ 41625 w 119730"/>
                  <a:gd name="connsiteY7" fmla="*/ 0 h 288226"/>
                  <a:gd name="connsiteX8" fmla="*/ 76772 w 119730"/>
                  <a:gd name="connsiteY8" fmla="*/ 0 h 288226"/>
                  <a:gd name="connsiteX9" fmla="*/ 76772 w 119730"/>
                  <a:gd name="connsiteY9" fmla="*/ 13049 h 288226"/>
                  <a:gd name="connsiteX10" fmla="*/ 102204 w 119730"/>
                  <a:gd name="connsiteY10" fmla="*/ 28099 h 288226"/>
                  <a:gd name="connsiteX11" fmla="*/ 119730 w 119730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30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421" y="15745"/>
                      <a:pt x="95194" y="20936"/>
                      <a:pt x="102204" y="28099"/>
                    </a:cubicBezTo>
                    <a:cubicBezTo>
                      <a:pt x="113501" y="39338"/>
                      <a:pt x="119816" y="54645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46104AD-137E-4AB5-8B84-70A3EEEDE2B8}"/>
                  </a:ext>
                </a:extLst>
              </p:cNvPr>
              <p:cNvSpPr/>
              <p:nvPr/>
            </p:nvSpPr>
            <p:spPr>
              <a:xfrm>
                <a:off x="7568850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944488A-A564-4B5E-90B9-23E9C9310089}"/>
                  </a:ext>
                </a:extLst>
              </p:cNvPr>
              <p:cNvSpPr/>
              <p:nvPr/>
            </p:nvSpPr>
            <p:spPr>
              <a:xfrm>
                <a:off x="7541323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E6A75C7-28F4-4D5A-9E2E-8CE0CD758128}"/>
                  </a:ext>
                </a:extLst>
              </p:cNvPr>
              <p:cNvSpPr/>
              <p:nvPr/>
            </p:nvSpPr>
            <p:spPr>
              <a:xfrm>
                <a:off x="7682388" y="3945172"/>
                <a:ext cx="119730" cy="288226"/>
              </a:xfrm>
              <a:custGeom>
                <a:avLst/>
                <a:gdLst>
                  <a:gd name="connsiteX0" fmla="*/ 119730 w 119730"/>
                  <a:gd name="connsiteY0" fmla="*/ 70580 h 288226"/>
                  <a:gd name="connsiteX1" fmla="*/ 119730 w 119730"/>
                  <a:gd name="connsiteY1" fmla="*/ 265843 h 288226"/>
                  <a:gd name="connsiteX2" fmla="*/ 97346 w 119730"/>
                  <a:gd name="connsiteY2" fmla="*/ 288226 h 288226"/>
                  <a:gd name="connsiteX3" fmla="*/ 22384 w 119730"/>
                  <a:gd name="connsiteY3" fmla="*/ 288226 h 288226"/>
                  <a:gd name="connsiteX4" fmla="*/ 0 w 119730"/>
                  <a:gd name="connsiteY4" fmla="*/ 265843 h 288226"/>
                  <a:gd name="connsiteX5" fmla="*/ 0 w 119730"/>
                  <a:gd name="connsiteY5" fmla="*/ 70580 h 288226"/>
                  <a:gd name="connsiteX6" fmla="*/ 41625 w 119730"/>
                  <a:gd name="connsiteY6" fmla="*/ 13430 h 288226"/>
                  <a:gd name="connsiteX7" fmla="*/ 41625 w 119730"/>
                  <a:gd name="connsiteY7" fmla="*/ 0 h 288226"/>
                  <a:gd name="connsiteX8" fmla="*/ 76772 w 119730"/>
                  <a:gd name="connsiteY8" fmla="*/ 0 h 288226"/>
                  <a:gd name="connsiteX9" fmla="*/ 76772 w 119730"/>
                  <a:gd name="connsiteY9" fmla="*/ 13049 h 288226"/>
                  <a:gd name="connsiteX10" fmla="*/ 102204 w 119730"/>
                  <a:gd name="connsiteY10" fmla="*/ 28099 h 288226"/>
                  <a:gd name="connsiteX11" fmla="*/ 119730 w 119730"/>
                  <a:gd name="connsiteY11" fmla="*/ 70580 h 28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730" h="288226">
                    <a:moveTo>
                      <a:pt x="119730" y="70580"/>
                    </a:moveTo>
                    <a:lnTo>
                      <a:pt x="119730" y="265843"/>
                    </a:lnTo>
                    <a:cubicBezTo>
                      <a:pt x="119730" y="278206"/>
                      <a:pt x="109709" y="288226"/>
                      <a:pt x="97346" y="288226"/>
                    </a:cubicBezTo>
                    <a:lnTo>
                      <a:pt x="22384" y="288226"/>
                    </a:lnTo>
                    <a:cubicBezTo>
                      <a:pt x="10021" y="288226"/>
                      <a:pt x="0" y="278206"/>
                      <a:pt x="0" y="265843"/>
                    </a:cubicBezTo>
                    <a:lnTo>
                      <a:pt x="0" y="70580"/>
                    </a:lnTo>
                    <a:cubicBezTo>
                      <a:pt x="-104" y="44482"/>
                      <a:pt x="16755" y="21336"/>
                      <a:pt x="41625" y="13430"/>
                    </a:cubicBezTo>
                    <a:lnTo>
                      <a:pt x="41625" y="0"/>
                    </a:lnTo>
                    <a:lnTo>
                      <a:pt x="76772" y="0"/>
                    </a:lnTo>
                    <a:lnTo>
                      <a:pt x="76772" y="13049"/>
                    </a:lnTo>
                    <a:cubicBezTo>
                      <a:pt x="86421" y="15745"/>
                      <a:pt x="95194" y="20936"/>
                      <a:pt x="102204" y="28099"/>
                    </a:cubicBezTo>
                    <a:cubicBezTo>
                      <a:pt x="113501" y="39338"/>
                      <a:pt x="119816" y="54645"/>
                      <a:pt x="119730" y="7058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7C95A4B-72B9-4015-AC6C-E48101BEF870}"/>
                  </a:ext>
                </a:extLst>
              </p:cNvPr>
              <p:cNvSpPr/>
              <p:nvPr/>
            </p:nvSpPr>
            <p:spPr>
              <a:xfrm>
                <a:off x="7718869" y="3916502"/>
                <a:ext cx="45434" cy="28860"/>
              </a:xfrm>
              <a:custGeom>
                <a:avLst/>
                <a:gdLst>
                  <a:gd name="connsiteX0" fmla="*/ 0 w 45434"/>
                  <a:gd name="connsiteY0" fmla="*/ 0 h 28860"/>
                  <a:gd name="connsiteX1" fmla="*/ 45434 w 45434"/>
                  <a:gd name="connsiteY1" fmla="*/ 0 h 28860"/>
                  <a:gd name="connsiteX2" fmla="*/ 45434 w 45434"/>
                  <a:gd name="connsiteY2" fmla="*/ 28861 h 28860"/>
                  <a:gd name="connsiteX3" fmla="*/ 0 w 45434"/>
                  <a:gd name="connsiteY3" fmla="*/ 28861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34" h="28860">
                    <a:moveTo>
                      <a:pt x="0" y="0"/>
                    </a:moveTo>
                    <a:lnTo>
                      <a:pt x="45434" y="0"/>
                    </a:lnTo>
                    <a:lnTo>
                      <a:pt x="45434" y="28861"/>
                    </a:lnTo>
                    <a:lnTo>
                      <a:pt x="0" y="288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A14E2ABC-8042-42C9-A239-A0D3BDE77239}"/>
                  </a:ext>
                </a:extLst>
              </p:cNvPr>
              <p:cNvSpPr/>
              <p:nvPr/>
            </p:nvSpPr>
            <p:spPr>
              <a:xfrm>
                <a:off x="7691342" y="4015753"/>
                <a:ext cx="101822" cy="119824"/>
              </a:xfrm>
              <a:custGeom>
                <a:avLst/>
                <a:gdLst>
                  <a:gd name="connsiteX0" fmla="*/ 0 w 101822"/>
                  <a:gd name="connsiteY0" fmla="*/ 0 h 119824"/>
                  <a:gd name="connsiteX1" fmla="*/ 101822 w 101822"/>
                  <a:gd name="connsiteY1" fmla="*/ 0 h 119824"/>
                  <a:gd name="connsiteX2" fmla="*/ 101822 w 101822"/>
                  <a:gd name="connsiteY2" fmla="*/ 119825 h 119824"/>
                  <a:gd name="connsiteX3" fmla="*/ 0 w 101822"/>
                  <a:gd name="connsiteY3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22" h="119824">
                    <a:moveTo>
                      <a:pt x="0" y="0"/>
                    </a:moveTo>
                    <a:lnTo>
                      <a:pt x="101822" y="0"/>
                    </a:lnTo>
                    <a:lnTo>
                      <a:pt x="101822" y="119825"/>
                    </a:lnTo>
                    <a:lnTo>
                      <a:pt x="0" y="11982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26C0892-00D5-4E26-A354-20D70727CFC9}"/>
                  </a:ext>
                </a:extLst>
              </p:cNvPr>
              <p:cNvSpPr/>
              <p:nvPr/>
            </p:nvSpPr>
            <p:spPr>
              <a:xfrm>
                <a:off x="6400800" y="4511910"/>
                <a:ext cx="326135" cy="389382"/>
              </a:xfrm>
              <a:custGeom>
                <a:avLst/>
                <a:gdLst>
                  <a:gd name="connsiteX0" fmla="*/ 326136 w 326135"/>
                  <a:gd name="connsiteY0" fmla="*/ 389382 h 389382"/>
                  <a:gd name="connsiteX1" fmla="*/ 326136 w 326135"/>
                  <a:gd name="connsiteY1" fmla="*/ 389382 h 389382"/>
                  <a:gd name="connsiteX2" fmla="*/ 66770 w 326135"/>
                  <a:gd name="connsiteY2" fmla="*/ 380810 h 389382"/>
                  <a:gd name="connsiteX3" fmla="*/ 95 w 326135"/>
                  <a:gd name="connsiteY3" fmla="*/ 389382 h 389382"/>
                  <a:gd name="connsiteX4" fmla="*/ 11049 w 326135"/>
                  <a:gd name="connsiteY4" fmla="*/ 319945 h 389382"/>
                  <a:gd name="connsiteX5" fmla="*/ 11049 w 326135"/>
                  <a:gd name="connsiteY5" fmla="*/ 69437 h 389382"/>
                  <a:gd name="connsiteX6" fmla="*/ 0 w 326135"/>
                  <a:gd name="connsiteY6" fmla="*/ 0 h 389382"/>
                  <a:gd name="connsiteX7" fmla="*/ 29909 w 326135"/>
                  <a:gd name="connsiteY7" fmla="*/ 4858 h 389382"/>
                  <a:gd name="connsiteX8" fmla="*/ 269367 w 326135"/>
                  <a:gd name="connsiteY8" fmla="*/ 7811 h 389382"/>
                  <a:gd name="connsiteX9" fmla="*/ 325946 w 326135"/>
                  <a:gd name="connsiteY9" fmla="*/ 0 h 389382"/>
                  <a:gd name="connsiteX10" fmla="*/ 314325 w 326135"/>
                  <a:gd name="connsiteY10" fmla="*/ 96774 h 389382"/>
                  <a:gd name="connsiteX11" fmla="*/ 314325 w 326135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135" h="389382">
                    <a:moveTo>
                      <a:pt x="326136" y="389382"/>
                    </a:moveTo>
                    <a:lnTo>
                      <a:pt x="326136" y="389382"/>
                    </a:lnTo>
                    <a:cubicBezTo>
                      <a:pt x="240706" y="372542"/>
                      <a:pt x="153124" y="369646"/>
                      <a:pt x="66770" y="380810"/>
                    </a:cubicBezTo>
                    <a:lnTo>
                      <a:pt x="95" y="389382"/>
                    </a:lnTo>
                    <a:lnTo>
                      <a:pt x="11049" y="319945"/>
                    </a:lnTo>
                    <a:cubicBezTo>
                      <a:pt x="24003" y="236944"/>
                      <a:pt x="24003" y="152438"/>
                      <a:pt x="11049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38" y="17697"/>
                      <a:pt x="189843" y="18688"/>
                      <a:pt x="269367" y="7811"/>
                    </a:cubicBezTo>
                    <a:lnTo>
                      <a:pt x="325946" y="0"/>
                    </a:lnTo>
                    <a:lnTo>
                      <a:pt x="314325" y="96774"/>
                    </a:lnTo>
                    <a:cubicBezTo>
                      <a:pt x="306419" y="161811"/>
                      <a:pt x="306419" y="227571"/>
                      <a:pt x="314325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64DBD6-724F-483E-939C-326BC999A328}"/>
                  </a:ext>
                </a:extLst>
              </p:cNvPr>
              <p:cNvSpPr/>
              <p:nvPr/>
            </p:nvSpPr>
            <p:spPr>
              <a:xfrm>
                <a:off x="6462141" y="4640402"/>
                <a:ext cx="203644" cy="160781"/>
              </a:xfrm>
              <a:custGeom>
                <a:avLst/>
                <a:gdLst>
                  <a:gd name="connsiteX0" fmla="*/ 203645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5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5" y="80391"/>
                    </a:moveTo>
                    <a:cubicBezTo>
                      <a:pt x="203645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5" y="35992"/>
                      <a:pt x="203645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A426C68D-86B6-4209-BB5E-398C75FDD09C}"/>
                  </a:ext>
                </a:extLst>
              </p:cNvPr>
              <p:cNvSpPr/>
              <p:nvPr/>
            </p:nvSpPr>
            <p:spPr>
              <a:xfrm>
                <a:off x="6584156" y="4511910"/>
                <a:ext cx="326135" cy="389382"/>
              </a:xfrm>
              <a:custGeom>
                <a:avLst/>
                <a:gdLst>
                  <a:gd name="connsiteX0" fmla="*/ 326136 w 326135"/>
                  <a:gd name="connsiteY0" fmla="*/ 389382 h 389382"/>
                  <a:gd name="connsiteX1" fmla="*/ 326136 w 326135"/>
                  <a:gd name="connsiteY1" fmla="*/ 389382 h 389382"/>
                  <a:gd name="connsiteX2" fmla="*/ 66675 w 326135"/>
                  <a:gd name="connsiteY2" fmla="*/ 380810 h 389382"/>
                  <a:gd name="connsiteX3" fmla="*/ 0 w 326135"/>
                  <a:gd name="connsiteY3" fmla="*/ 389382 h 389382"/>
                  <a:gd name="connsiteX4" fmla="*/ 10859 w 326135"/>
                  <a:gd name="connsiteY4" fmla="*/ 319945 h 389382"/>
                  <a:gd name="connsiteX5" fmla="*/ 10859 w 326135"/>
                  <a:gd name="connsiteY5" fmla="*/ 69437 h 389382"/>
                  <a:gd name="connsiteX6" fmla="*/ 0 w 326135"/>
                  <a:gd name="connsiteY6" fmla="*/ 0 h 389382"/>
                  <a:gd name="connsiteX7" fmla="*/ 29909 w 326135"/>
                  <a:gd name="connsiteY7" fmla="*/ 4858 h 389382"/>
                  <a:gd name="connsiteX8" fmla="*/ 269272 w 326135"/>
                  <a:gd name="connsiteY8" fmla="*/ 7811 h 389382"/>
                  <a:gd name="connsiteX9" fmla="*/ 325946 w 326135"/>
                  <a:gd name="connsiteY9" fmla="*/ 0 h 389382"/>
                  <a:gd name="connsiteX10" fmla="*/ 314135 w 326135"/>
                  <a:gd name="connsiteY10" fmla="*/ 96774 h 389382"/>
                  <a:gd name="connsiteX11" fmla="*/ 314135 w 326135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135" h="389382">
                    <a:moveTo>
                      <a:pt x="326136" y="389382"/>
                    </a:moveTo>
                    <a:lnTo>
                      <a:pt x="326136" y="389382"/>
                    </a:lnTo>
                    <a:cubicBezTo>
                      <a:pt x="240678" y="372542"/>
                      <a:pt x="153057" y="369646"/>
                      <a:pt x="66675" y="380810"/>
                    </a:cubicBezTo>
                    <a:lnTo>
                      <a:pt x="0" y="389382"/>
                    </a:lnTo>
                    <a:lnTo>
                      <a:pt x="10859" y="319945"/>
                    </a:lnTo>
                    <a:cubicBezTo>
                      <a:pt x="23908" y="236954"/>
                      <a:pt x="23908" y="152429"/>
                      <a:pt x="10859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09" y="17697"/>
                      <a:pt x="189776" y="18688"/>
                      <a:pt x="269272" y="7811"/>
                    </a:cubicBezTo>
                    <a:lnTo>
                      <a:pt x="325946" y="0"/>
                    </a:lnTo>
                    <a:lnTo>
                      <a:pt x="314135" y="96774"/>
                    </a:lnTo>
                    <a:cubicBezTo>
                      <a:pt x="306134" y="161811"/>
                      <a:pt x="306134" y="227571"/>
                      <a:pt x="314135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8ED6921-6E97-4596-92B4-ECE43A1B72A5}"/>
                  </a:ext>
                </a:extLst>
              </p:cNvPr>
              <p:cNvSpPr/>
              <p:nvPr/>
            </p:nvSpPr>
            <p:spPr>
              <a:xfrm>
                <a:off x="6645497" y="4640402"/>
                <a:ext cx="203644" cy="160781"/>
              </a:xfrm>
              <a:custGeom>
                <a:avLst/>
                <a:gdLst>
                  <a:gd name="connsiteX0" fmla="*/ 203645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5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5" y="80391"/>
                    </a:moveTo>
                    <a:cubicBezTo>
                      <a:pt x="203645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5" y="35992"/>
                      <a:pt x="203645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E782E12-494C-42F3-954C-70E99A2A0F28}"/>
                  </a:ext>
                </a:extLst>
              </p:cNvPr>
              <p:cNvSpPr/>
              <p:nvPr/>
            </p:nvSpPr>
            <p:spPr>
              <a:xfrm>
                <a:off x="6767512" y="4511910"/>
                <a:ext cx="326135" cy="389382"/>
              </a:xfrm>
              <a:custGeom>
                <a:avLst/>
                <a:gdLst>
                  <a:gd name="connsiteX0" fmla="*/ 326136 w 326135"/>
                  <a:gd name="connsiteY0" fmla="*/ 389382 h 389382"/>
                  <a:gd name="connsiteX1" fmla="*/ 326136 w 326135"/>
                  <a:gd name="connsiteY1" fmla="*/ 389382 h 389382"/>
                  <a:gd name="connsiteX2" fmla="*/ 66675 w 326135"/>
                  <a:gd name="connsiteY2" fmla="*/ 380810 h 389382"/>
                  <a:gd name="connsiteX3" fmla="*/ 0 w 326135"/>
                  <a:gd name="connsiteY3" fmla="*/ 389382 h 389382"/>
                  <a:gd name="connsiteX4" fmla="*/ 10859 w 326135"/>
                  <a:gd name="connsiteY4" fmla="*/ 319945 h 389382"/>
                  <a:gd name="connsiteX5" fmla="*/ 10859 w 326135"/>
                  <a:gd name="connsiteY5" fmla="*/ 69437 h 389382"/>
                  <a:gd name="connsiteX6" fmla="*/ 0 w 326135"/>
                  <a:gd name="connsiteY6" fmla="*/ 0 h 389382"/>
                  <a:gd name="connsiteX7" fmla="*/ 29909 w 326135"/>
                  <a:gd name="connsiteY7" fmla="*/ 4858 h 389382"/>
                  <a:gd name="connsiteX8" fmla="*/ 269272 w 326135"/>
                  <a:gd name="connsiteY8" fmla="*/ 7811 h 389382"/>
                  <a:gd name="connsiteX9" fmla="*/ 325946 w 326135"/>
                  <a:gd name="connsiteY9" fmla="*/ 0 h 389382"/>
                  <a:gd name="connsiteX10" fmla="*/ 314135 w 326135"/>
                  <a:gd name="connsiteY10" fmla="*/ 96774 h 389382"/>
                  <a:gd name="connsiteX11" fmla="*/ 314135 w 326135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135" h="389382">
                    <a:moveTo>
                      <a:pt x="326136" y="389382"/>
                    </a:moveTo>
                    <a:lnTo>
                      <a:pt x="326136" y="389382"/>
                    </a:lnTo>
                    <a:cubicBezTo>
                      <a:pt x="240678" y="372542"/>
                      <a:pt x="153057" y="369646"/>
                      <a:pt x="66675" y="380810"/>
                    </a:cubicBezTo>
                    <a:lnTo>
                      <a:pt x="0" y="389382"/>
                    </a:lnTo>
                    <a:lnTo>
                      <a:pt x="10859" y="319945"/>
                    </a:lnTo>
                    <a:cubicBezTo>
                      <a:pt x="23908" y="236954"/>
                      <a:pt x="23908" y="152429"/>
                      <a:pt x="10859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09" y="17697"/>
                      <a:pt x="189776" y="18688"/>
                      <a:pt x="269272" y="7811"/>
                    </a:cubicBezTo>
                    <a:lnTo>
                      <a:pt x="325946" y="0"/>
                    </a:lnTo>
                    <a:lnTo>
                      <a:pt x="314135" y="96774"/>
                    </a:lnTo>
                    <a:cubicBezTo>
                      <a:pt x="306134" y="161811"/>
                      <a:pt x="306134" y="227571"/>
                      <a:pt x="314135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75E0970-6198-412A-8AD1-634D476056E5}"/>
                  </a:ext>
                </a:extLst>
              </p:cNvPr>
              <p:cNvSpPr/>
              <p:nvPr/>
            </p:nvSpPr>
            <p:spPr>
              <a:xfrm>
                <a:off x="6828853" y="4640402"/>
                <a:ext cx="203644" cy="160781"/>
              </a:xfrm>
              <a:custGeom>
                <a:avLst/>
                <a:gdLst>
                  <a:gd name="connsiteX0" fmla="*/ 203645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5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5" y="80391"/>
                    </a:moveTo>
                    <a:cubicBezTo>
                      <a:pt x="203645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5" y="35992"/>
                      <a:pt x="203645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7EB9DBC8-A2D9-48EA-9479-2D57390B2228}"/>
                  </a:ext>
                </a:extLst>
              </p:cNvPr>
              <p:cNvSpPr/>
              <p:nvPr/>
            </p:nvSpPr>
            <p:spPr>
              <a:xfrm>
                <a:off x="6951059" y="4511910"/>
                <a:ext cx="326040" cy="389382"/>
              </a:xfrm>
              <a:custGeom>
                <a:avLst/>
                <a:gdLst>
                  <a:gd name="connsiteX0" fmla="*/ 326041 w 326040"/>
                  <a:gd name="connsiteY0" fmla="*/ 389382 h 389382"/>
                  <a:gd name="connsiteX1" fmla="*/ 326041 w 326040"/>
                  <a:gd name="connsiteY1" fmla="*/ 389382 h 389382"/>
                  <a:gd name="connsiteX2" fmla="*/ 66675 w 326040"/>
                  <a:gd name="connsiteY2" fmla="*/ 380810 h 389382"/>
                  <a:gd name="connsiteX3" fmla="*/ 0 w 326040"/>
                  <a:gd name="connsiteY3" fmla="*/ 389382 h 389382"/>
                  <a:gd name="connsiteX4" fmla="*/ 10859 w 326040"/>
                  <a:gd name="connsiteY4" fmla="*/ 319945 h 389382"/>
                  <a:gd name="connsiteX5" fmla="*/ 10859 w 326040"/>
                  <a:gd name="connsiteY5" fmla="*/ 69437 h 389382"/>
                  <a:gd name="connsiteX6" fmla="*/ 0 w 326040"/>
                  <a:gd name="connsiteY6" fmla="*/ 0 h 389382"/>
                  <a:gd name="connsiteX7" fmla="*/ 29813 w 326040"/>
                  <a:gd name="connsiteY7" fmla="*/ 4858 h 389382"/>
                  <a:gd name="connsiteX8" fmla="*/ 269272 w 326040"/>
                  <a:gd name="connsiteY8" fmla="*/ 7811 h 389382"/>
                  <a:gd name="connsiteX9" fmla="*/ 325850 w 326040"/>
                  <a:gd name="connsiteY9" fmla="*/ 0 h 389382"/>
                  <a:gd name="connsiteX10" fmla="*/ 314039 w 326040"/>
                  <a:gd name="connsiteY10" fmla="*/ 96774 h 389382"/>
                  <a:gd name="connsiteX11" fmla="*/ 314039 w 326040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040" h="389382">
                    <a:moveTo>
                      <a:pt x="326041" y="389382"/>
                    </a:moveTo>
                    <a:lnTo>
                      <a:pt x="326041" y="389382"/>
                    </a:lnTo>
                    <a:cubicBezTo>
                      <a:pt x="240611" y="372542"/>
                      <a:pt x="153029" y="369646"/>
                      <a:pt x="66675" y="380810"/>
                    </a:cubicBezTo>
                    <a:lnTo>
                      <a:pt x="0" y="389382"/>
                    </a:lnTo>
                    <a:lnTo>
                      <a:pt x="10859" y="319945"/>
                    </a:lnTo>
                    <a:cubicBezTo>
                      <a:pt x="23908" y="236954"/>
                      <a:pt x="23908" y="152429"/>
                      <a:pt x="10859" y="69437"/>
                    </a:cubicBezTo>
                    <a:lnTo>
                      <a:pt x="0" y="0"/>
                    </a:lnTo>
                    <a:lnTo>
                      <a:pt x="29813" y="4858"/>
                    </a:lnTo>
                    <a:cubicBezTo>
                      <a:pt x="109042" y="17697"/>
                      <a:pt x="189748" y="18688"/>
                      <a:pt x="269272" y="7811"/>
                    </a:cubicBezTo>
                    <a:lnTo>
                      <a:pt x="325850" y="0"/>
                    </a:lnTo>
                    <a:lnTo>
                      <a:pt x="314039" y="96774"/>
                    </a:lnTo>
                    <a:cubicBezTo>
                      <a:pt x="306134" y="161811"/>
                      <a:pt x="306134" y="227571"/>
                      <a:pt x="314039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12B13A0C-0256-4E44-8AB3-CF8BC6C22B3D}"/>
                  </a:ext>
                </a:extLst>
              </p:cNvPr>
              <p:cNvSpPr/>
              <p:nvPr/>
            </p:nvSpPr>
            <p:spPr>
              <a:xfrm>
                <a:off x="7012114" y="4640402"/>
                <a:ext cx="203644" cy="160781"/>
              </a:xfrm>
              <a:custGeom>
                <a:avLst/>
                <a:gdLst>
                  <a:gd name="connsiteX0" fmla="*/ 203644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4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4" y="80391"/>
                    </a:moveTo>
                    <a:cubicBezTo>
                      <a:pt x="203644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4" y="35992"/>
                      <a:pt x="203644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94A7E81-489E-4507-9A86-07D0D2E51502}"/>
                  </a:ext>
                </a:extLst>
              </p:cNvPr>
              <p:cNvSpPr/>
              <p:nvPr/>
            </p:nvSpPr>
            <p:spPr>
              <a:xfrm>
                <a:off x="7134225" y="4511910"/>
                <a:ext cx="326040" cy="389382"/>
              </a:xfrm>
              <a:custGeom>
                <a:avLst/>
                <a:gdLst>
                  <a:gd name="connsiteX0" fmla="*/ 326041 w 326040"/>
                  <a:gd name="connsiteY0" fmla="*/ 389382 h 389382"/>
                  <a:gd name="connsiteX1" fmla="*/ 326041 w 326040"/>
                  <a:gd name="connsiteY1" fmla="*/ 389382 h 389382"/>
                  <a:gd name="connsiteX2" fmla="*/ 66675 w 326040"/>
                  <a:gd name="connsiteY2" fmla="*/ 380810 h 389382"/>
                  <a:gd name="connsiteX3" fmla="*/ 0 w 326040"/>
                  <a:gd name="connsiteY3" fmla="*/ 389382 h 389382"/>
                  <a:gd name="connsiteX4" fmla="*/ 10954 w 326040"/>
                  <a:gd name="connsiteY4" fmla="*/ 319945 h 389382"/>
                  <a:gd name="connsiteX5" fmla="*/ 10954 w 326040"/>
                  <a:gd name="connsiteY5" fmla="*/ 69437 h 389382"/>
                  <a:gd name="connsiteX6" fmla="*/ 0 w 326040"/>
                  <a:gd name="connsiteY6" fmla="*/ 0 h 389382"/>
                  <a:gd name="connsiteX7" fmla="*/ 29909 w 326040"/>
                  <a:gd name="connsiteY7" fmla="*/ 4858 h 389382"/>
                  <a:gd name="connsiteX8" fmla="*/ 269367 w 326040"/>
                  <a:gd name="connsiteY8" fmla="*/ 7811 h 389382"/>
                  <a:gd name="connsiteX9" fmla="*/ 325946 w 326040"/>
                  <a:gd name="connsiteY9" fmla="*/ 0 h 389382"/>
                  <a:gd name="connsiteX10" fmla="*/ 314325 w 326040"/>
                  <a:gd name="connsiteY10" fmla="*/ 96774 h 389382"/>
                  <a:gd name="connsiteX11" fmla="*/ 314325 w 326040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040" h="389382">
                    <a:moveTo>
                      <a:pt x="326041" y="389382"/>
                    </a:moveTo>
                    <a:lnTo>
                      <a:pt x="326041" y="389382"/>
                    </a:lnTo>
                    <a:cubicBezTo>
                      <a:pt x="240611" y="372542"/>
                      <a:pt x="153029" y="369646"/>
                      <a:pt x="66675" y="380810"/>
                    </a:cubicBezTo>
                    <a:lnTo>
                      <a:pt x="0" y="389382"/>
                    </a:lnTo>
                    <a:lnTo>
                      <a:pt x="10954" y="319945"/>
                    </a:lnTo>
                    <a:cubicBezTo>
                      <a:pt x="23908" y="236944"/>
                      <a:pt x="23908" y="152438"/>
                      <a:pt x="10954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38" y="17697"/>
                      <a:pt x="189843" y="18688"/>
                      <a:pt x="269367" y="7811"/>
                    </a:cubicBezTo>
                    <a:lnTo>
                      <a:pt x="325946" y="0"/>
                    </a:lnTo>
                    <a:lnTo>
                      <a:pt x="314325" y="96774"/>
                    </a:lnTo>
                    <a:cubicBezTo>
                      <a:pt x="306419" y="161811"/>
                      <a:pt x="306419" y="227571"/>
                      <a:pt x="314325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F47C52B-9123-4B99-86E5-0E414C33632C}"/>
                  </a:ext>
                </a:extLst>
              </p:cNvPr>
              <p:cNvSpPr/>
              <p:nvPr/>
            </p:nvSpPr>
            <p:spPr>
              <a:xfrm>
                <a:off x="7195470" y="4640402"/>
                <a:ext cx="203644" cy="160781"/>
              </a:xfrm>
              <a:custGeom>
                <a:avLst/>
                <a:gdLst>
                  <a:gd name="connsiteX0" fmla="*/ 203644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4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4" y="80391"/>
                    </a:moveTo>
                    <a:cubicBezTo>
                      <a:pt x="203644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4" y="35992"/>
                      <a:pt x="203644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D502667-8E50-4B06-8065-96C01E12F631}"/>
                  </a:ext>
                </a:extLst>
              </p:cNvPr>
              <p:cNvSpPr/>
              <p:nvPr/>
            </p:nvSpPr>
            <p:spPr>
              <a:xfrm>
                <a:off x="7317485" y="4511910"/>
                <a:ext cx="326421" cy="389382"/>
              </a:xfrm>
              <a:custGeom>
                <a:avLst/>
                <a:gdLst>
                  <a:gd name="connsiteX0" fmla="*/ 326136 w 326421"/>
                  <a:gd name="connsiteY0" fmla="*/ 389382 h 389382"/>
                  <a:gd name="connsiteX1" fmla="*/ 326136 w 326421"/>
                  <a:gd name="connsiteY1" fmla="*/ 389382 h 389382"/>
                  <a:gd name="connsiteX2" fmla="*/ 66675 w 326421"/>
                  <a:gd name="connsiteY2" fmla="*/ 380810 h 389382"/>
                  <a:gd name="connsiteX3" fmla="*/ 0 w 326421"/>
                  <a:gd name="connsiteY3" fmla="*/ 389382 h 389382"/>
                  <a:gd name="connsiteX4" fmla="*/ 10859 w 326421"/>
                  <a:gd name="connsiteY4" fmla="*/ 319945 h 389382"/>
                  <a:gd name="connsiteX5" fmla="*/ 10859 w 326421"/>
                  <a:gd name="connsiteY5" fmla="*/ 69437 h 389382"/>
                  <a:gd name="connsiteX6" fmla="*/ 0 w 326421"/>
                  <a:gd name="connsiteY6" fmla="*/ 0 h 389382"/>
                  <a:gd name="connsiteX7" fmla="*/ 29909 w 326421"/>
                  <a:gd name="connsiteY7" fmla="*/ 4858 h 389382"/>
                  <a:gd name="connsiteX8" fmla="*/ 269272 w 326421"/>
                  <a:gd name="connsiteY8" fmla="*/ 7811 h 389382"/>
                  <a:gd name="connsiteX9" fmla="*/ 326422 w 326421"/>
                  <a:gd name="connsiteY9" fmla="*/ 0 h 389382"/>
                  <a:gd name="connsiteX10" fmla="*/ 314611 w 326421"/>
                  <a:gd name="connsiteY10" fmla="*/ 96774 h 389382"/>
                  <a:gd name="connsiteX11" fmla="*/ 314611 w 326421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421" h="389382">
                    <a:moveTo>
                      <a:pt x="326136" y="389382"/>
                    </a:moveTo>
                    <a:lnTo>
                      <a:pt x="326136" y="389382"/>
                    </a:lnTo>
                    <a:cubicBezTo>
                      <a:pt x="240678" y="372542"/>
                      <a:pt x="153057" y="369646"/>
                      <a:pt x="66675" y="380810"/>
                    </a:cubicBezTo>
                    <a:lnTo>
                      <a:pt x="0" y="389382"/>
                    </a:lnTo>
                    <a:lnTo>
                      <a:pt x="10859" y="319945"/>
                    </a:lnTo>
                    <a:cubicBezTo>
                      <a:pt x="23908" y="236954"/>
                      <a:pt x="23908" y="152429"/>
                      <a:pt x="10859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09" y="17697"/>
                      <a:pt x="189776" y="18688"/>
                      <a:pt x="269272" y="7811"/>
                    </a:cubicBezTo>
                    <a:lnTo>
                      <a:pt x="326422" y="0"/>
                    </a:lnTo>
                    <a:lnTo>
                      <a:pt x="314611" y="96774"/>
                    </a:lnTo>
                    <a:cubicBezTo>
                      <a:pt x="306610" y="161811"/>
                      <a:pt x="306610" y="227571"/>
                      <a:pt x="314611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1806F09-CEB1-4367-AEBF-F2A1A14467CF}"/>
                  </a:ext>
                </a:extLst>
              </p:cNvPr>
              <p:cNvSpPr/>
              <p:nvPr/>
            </p:nvSpPr>
            <p:spPr>
              <a:xfrm>
                <a:off x="7378827" y="4640402"/>
                <a:ext cx="203644" cy="160781"/>
              </a:xfrm>
              <a:custGeom>
                <a:avLst/>
                <a:gdLst>
                  <a:gd name="connsiteX0" fmla="*/ 203644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4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4" y="80391"/>
                    </a:moveTo>
                    <a:cubicBezTo>
                      <a:pt x="203644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4" y="35992"/>
                      <a:pt x="203644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75594D5-0699-4F58-A519-BEC0D81CD882}"/>
                  </a:ext>
                </a:extLst>
              </p:cNvPr>
              <p:cNvSpPr/>
              <p:nvPr/>
            </p:nvSpPr>
            <p:spPr>
              <a:xfrm>
                <a:off x="7500842" y="4511910"/>
                <a:ext cx="326421" cy="389382"/>
              </a:xfrm>
              <a:custGeom>
                <a:avLst/>
                <a:gdLst>
                  <a:gd name="connsiteX0" fmla="*/ 326136 w 326421"/>
                  <a:gd name="connsiteY0" fmla="*/ 389382 h 389382"/>
                  <a:gd name="connsiteX1" fmla="*/ 326136 w 326421"/>
                  <a:gd name="connsiteY1" fmla="*/ 389382 h 389382"/>
                  <a:gd name="connsiteX2" fmla="*/ 66675 w 326421"/>
                  <a:gd name="connsiteY2" fmla="*/ 380810 h 389382"/>
                  <a:gd name="connsiteX3" fmla="*/ 0 w 326421"/>
                  <a:gd name="connsiteY3" fmla="*/ 389382 h 389382"/>
                  <a:gd name="connsiteX4" fmla="*/ 10859 w 326421"/>
                  <a:gd name="connsiteY4" fmla="*/ 319945 h 389382"/>
                  <a:gd name="connsiteX5" fmla="*/ 10859 w 326421"/>
                  <a:gd name="connsiteY5" fmla="*/ 69437 h 389382"/>
                  <a:gd name="connsiteX6" fmla="*/ 0 w 326421"/>
                  <a:gd name="connsiteY6" fmla="*/ 0 h 389382"/>
                  <a:gd name="connsiteX7" fmla="*/ 29909 w 326421"/>
                  <a:gd name="connsiteY7" fmla="*/ 4858 h 389382"/>
                  <a:gd name="connsiteX8" fmla="*/ 269272 w 326421"/>
                  <a:gd name="connsiteY8" fmla="*/ 7811 h 389382"/>
                  <a:gd name="connsiteX9" fmla="*/ 326422 w 326421"/>
                  <a:gd name="connsiteY9" fmla="*/ 0 h 389382"/>
                  <a:gd name="connsiteX10" fmla="*/ 314611 w 326421"/>
                  <a:gd name="connsiteY10" fmla="*/ 96774 h 389382"/>
                  <a:gd name="connsiteX11" fmla="*/ 314611 w 326421"/>
                  <a:gd name="connsiteY11" fmla="*/ 292608 h 3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421" h="389382">
                    <a:moveTo>
                      <a:pt x="326136" y="389382"/>
                    </a:moveTo>
                    <a:lnTo>
                      <a:pt x="326136" y="389382"/>
                    </a:lnTo>
                    <a:cubicBezTo>
                      <a:pt x="240678" y="372542"/>
                      <a:pt x="153057" y="369646"/>
                      <a:pt x="66675" y="380810"/>
                    </a:cubicBezTo>
                    <a:lnTo>
                      <a:pt x="0" y="389382"/>
                    </a:lnTo>
                    <a:lnTo>
                      <a:pt x="10859" y="319945"/>
                    </a:lnTo>
                    <a:cubicBezTo>
                      <a:pt x="23908" y="236954"/>
                      <a:pt x="23908" y="152429"/>
                      <a:pt x="10859" y="69437"/>
                    </a:cubicBezTo>
                    <a:lnTo>
                      <a:pt x="0" y="0"/>
                    </a:lnTo>
                    <a:lnTo>
                      <a:pt x="29909" y="4858"/>
                    </a:lnTo>
                    <a:cubicBezTo>
                      <a:pt x="109109" y="17697"/>
                      <a:pt x="189776" y="18688"/>
                      <a:pt x="269272" y="7811"/>
                    </a:cubicBezTo>
                    <a:lnTo>
                      <a:pt x="326422" y="0"/>
                    </a:lnTo>
                    <a:lnTo>
                      <a:pt x="314611" y="96774"/>
                    </a:lnTo>
                    <a:cubicBezTo>
                      <a:pt x="306610" y="161811"/>
                      <a:pt x="306610" y="227571"/>
                      <a:pt x="314611" y="2926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7E91383-1CFB-402B-BC9A-78D6A6EFCA89}"/>
                  </a:ext>
                </a:extLst>
              </p:cNvPr>
              <p:cNvSpPr/>
              <p:nvPr/>
            </p:nvSpPr>
            <p:spPr>
              <a:xfrm>
                <a:off x="7562183" y="4640402"/>
                <a:ext cx="203644" cy="160781"/>
              </a:xfrm>
              <a:custGeom>
                <a:avLst/>
                <a:gdLst>
                  <a:gd name="connsiteX0" fmla="*/ 203644 w 203644"/>
                  <a:gd name="connsiteY0" fmla="*/ 80391 h 160781"/>
                  <a:gd name="connsiteX1" fmla="*/ 101822 w 203644"/>
                  <a:gd name="connsiteY1" fmla="*/ 160782 h 160781"/>
                  <a:gd name="connsiteX2" fmla="*/ 0 w 203644"/>
                  <a:gd name="connsiteY2" fmla="*/ 80391 h 160781"/>
                  <a:gd name="connsiteX3" fmla="*/ 101822 w 203644"/>
                  <a:gd name="connsiteY3" fmla="*/ 0 h 160781"/>
                  <a:gd name="connsiteX4" fmla="*/ 203644 w 203644"/>
                  <a:gd name="connsiteY4" fmla="*/ 80391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44" h="160781">
                    <a:moveTo>
                      <a:pt x="203644" y="80391"/>
                    </a:moveTo>
                    <a:cubicBezTo>
                      <a:pt x="203644" y="124790"/>
                      <a:pt x="158057" y="160782"/>
                      <a:pt x="101822" y="160782"/>
                    </a:cubicBezTo>
                    <a:cubicBezTo>
                      <a:pt x="45587" y="160782"/>
                      <a:pt x="0" y="124790"/>
                      <a:pt x="0" y="80391"/>
                    </a:cubicBezTo>
                    <a:cubicBezTo>
                      <a:pt x="0" y="35992"/>
                      <a:pt x="45587" y="0"/>
                      <a:pt x="101822" y="0"/>
                    </a:cubicBezTo>
                    <a:cubicBezTo>
                      <a:pt x="158057" y="0"/>
                      <a:pt x="203644" y="35992"/>
                      <a:pt x="203644" y="803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7AAC9DE-1350-4E94-BDAE-16EAD8DE8C8A}"/>
                  </a:ext>
                </a:extLst>
              </p:cNvPr>
              <p:cNvSpPr/>
              <p:nvPr/>
            </p:nvSpPr>
            <p:spPr>
              <a:xfrm>
                <a:off x="6400990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D1ECD02-D7F5-4109-A8E2-27137856A778}"/>
                  </a:ext>
                </a:extLst>
              </p:cNvPr>
              <p:cNvSpPr/>
              <p:nvPr/>
            </p:nvSpPr>
            <p:spPr>
              <a:xfrm>
                <a:off x="6417087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BAA9D89A-6006-40C1-8EA2-253B0CBF3F7A}"/>
                  </a:ext>
                </a:extLst>
              </p:cNvPr>
              <p:cNvSpPr/>
              <p:nvPr/>
            </p:nvSpPr>
            <p:spPr>
              <a:xfrm>
                <a:off x="6739699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CDF519F-2A58-4F54-B5F2-1188DF8DB4B0}"/>
                  </a:ext>
                </a:extLst>
              </p:cNvPr>
              <p:cNvSpPr/>
              <p:nvPr/>
            </p:nvSpPr>
            <p:spPr>
              <a:xfrm>
                <a:off x="6755796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B9FF659-D153-4218-B492-4127ECB851D0}"/>
                  </a:ext>
                </a:extLst>
              </p:cNvPr>
              <p:cNvSpPr/>
              <p:nvPr/>
            </p:nvSpPr>
            <p:spPr>
              <a:xfrm>
                <a:off x="7078408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F4B7BF1-69CE-47B4-9C19-0F4A50FB8EA3}"/>
                  </a:ext>
                </a:extLst>
              </p:cNvPr>
              <p:cNvSpPr/>
              <p:nvPr/>
            </p:nvSpPr>
            <p:spPr>
              <a:xfrm>
                <a:off x="7094410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520F994B-4093-4C91-97BD-B0D62BE83B3B}"/>
                  </a:ext>
                </a:extLst>
              </p:cNvPr>
              <p:cNvSpPr/>
              <p:nvPr/>
            </p:nvSpPr>
            <p:spPr>
              <a:xfrm>
                <a:off x="7417022" y="5378304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A708818-5920-437A-90C5-1018A8AD8707}"/>
                  </a:ext>
                </a:extLst>
              </p:cNvPr>
              <p:cNvSpPr/>
              <p:nvPr/>
            </p:nvSpPr>
            <p:spPr>
              <a:xfrm>
                <a:off x="7433119" y="5404021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DF546EE-5C9A-4553-913F-73EAD6D8C027}"/>
                  </a:ext>
                </a:extLst>
              </p:cNvPr>
              <p:cNvSpPr/>
              <p:nvPr/>
            </p:nvSpPr>
            <p:spPr>
              <a:xfrm>
                <a:off x="6452616" y="5198758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E268ED17-82AB-417D-A0B5-0EFCC8815884}"/>
                  </a:ext>
                </a:extLst>
              </p:cNvPr>
              <p:cNvSpPr/>
              <p:nvPr/>
            </p:nvSpPr>
            <p:spPr>
              <a:xfrm>
                <a:off x="6468618" y="5224475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39F0AAE-F858-4503-893B-C9886BF7068F}"/>
                  </a:ext>
                </a:extLst>
              </p:cNvPr>
              <p:cNvSpPr/>
              <p:nvPr/>
            </p:nvSpPr>
            <p:spPr>
              <a:xfrm>
                <a:off x="6752367" y="5198758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BE8809E4-5CF8-4F93-9A61-EE2DA2632DF1}"/>
                  </a:ext>
                </a:extLst>
              </p:cNvPr>
              <p:cNvSpPr/>
              <p:nvPr/>
            </p:nvSpPr>
            <p:spPr>
              <a:xfrm>
                <a:off x="6768465" y="5224475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61C00F2-1381-4DF9-8B86-F4B945CAD1FF}"/>
                  </a:ext>
                </a:extLst>
              </p:cNvPr>
              <p:cNvSpPr/>
              <p:nvPr/>
            </p:nvSpPr>
            <p:spPr>
              <a:xfrm>
                <a:off x="7052119" y="5198758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E6AEA0E-BDA4-4726-B7F4-6A492F3DE537}"/>
                  </a:ext>
                </a:extLst>
              </p:cNvPr>
              <p:cNvSpPr/>
              <p:nvPr/>
            </p:nvSpPr>
            <p:spPr>
              <a:xfrm>
                <a:off x="7068216" y="5224475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4F5BEF6-81A9-4CA7-8B8D-05E5D0371E2C}"/>
                  </a:ext>
                </a:extLst>
              </p:cNvPr>
              <p:cNvSpPr/>
              <p:nvPr/>
            </p:nvSpPr>
            <p:spPr>
              <a:xfrm>
                <a:off x="7351871" y="5198758"/>
                <a:ext cx="409860" cy="183642"/>
              </a:xfrm>
              <a:custGeom>
                <a:avLst/>
                <a:gdLst>
                  <a:gd name="connsiteX0" fmla="*/ 0 w 409860"/>
                  <a:gd name="connsiteY0" fmla="*/ 0 h 183642"/>
                  <a:gd name="connsiteX1" fmla="*/ 409861 w 409860"/>
                  <a:gd name="connsiteY1" fmla="*/ 0 h 183642"/>
                  <a:gd name="connsiteX2" fmla="*/ 409861 w 409860"/>
                  <a:gd name="connsiteY2" fmla="*/ 183642 h 183642"/>
                  <a:gd name="connsiteX3" fmla="*/ 0 w 409860"/>
                  <a:gd name="connsiteY3" fmla="*/ 183642 h 18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860" h="183642">
                    <a:moveTo>
                      <a:pt x="0" y="0"/>
                    </a:moveTo>
                    <a:lnTo>
                      <a:pt x="409861" y="0"/>
                    </a:lnTo>
                    <a:lnTo>
                      <a:pt x="409861" y="183642"/>
                    </a:lnTo>
                    <a:lnTo>
                      <a:pt x="0" y="183642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8CA9DBB-6736-40FF-879D-8F5FE7CFA497}"/>
                  </a:ext>
                </a:extLst>
              </p:cNvPr>
              <p:cNvSpPr/>
              <p:nvPr/>
            </p:nvSpPr>
            <p:spPr>
              <a:xfrm>
                <a:off x="7367968" y="5224475"/>
                <a:ext cx="373475" cy="91820"/>
              </a:xfrm>
              <a:custGeom>
                <a:avLst/>
                <a:gdLst>
                  <a:gd name="connsiteX0" fmla="*/ 0 w 373475"/>
                  <a:gd name="connsiteY0" fmla="*/ 0 h 91820"/>
                  <a:gd name="connsiteX1" fmla="*/ 373475 w 373475"/>
                  <a:gd name="connsiteY1" fmla="*/ 0 h 91820"/>
                  <a:gd name="connsiteX2" fmla="*/ 373475 w 373475"/>
                  <a:gd name="connsiteY2" fmla="*/ 91821 h 91820"/>
                  <a:gd name="connsiteX3" fmla="*/ 0 w 373475"/>
                  <a:gd name="connsiteY3" fmla="*/ 91821 h 9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475" h="91820">
                    <a:moveTo>
                      <a:pt x="0" y="0"/>
                    </a:moveTo>
                    <a:lnTo>
                      <a:pt x="373475" y="0"/>
                    </a:lnTo>
                    <a:lnTo>
                      <a:pt x="373475" y="91821"/>
                    </a:lnTo>
                    <a:lnTo>
                      <a:pt x="0" y="9182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6B594C0-BBC8-49E3-A270-7A6208B9E65F}"/>
                </a:ext>
              </a:extLst>
            </p:cNvPr>
            <p:cNvSpPr/>
            <p:nvPr/>
          </p:nvSpPr>
          <p:spPr>
            <a:xfrm>
              <a:off x="4539336" y="4125201"/>
              <a:ext cx="471296" cy="812768"/>
            </a:xfrm>
            <a:custGeom>
              <a:avLst/>
              <a:gdLst>
                <a:gd name="connsiteX0" fmla="*/ 471297 w 471296"/>
                <a:gd name="connsiteY0" fmla="*/ 710184 h 812768"/>
                <a:gd name="connsiteX1" fmla="*/ 87535 w 471296"/>
                <a:gd name="connsiteY1" fmla="*/ 812768 h 812768"/>
                <a:gd name="connsiteX2" fmla="*/ 0 w 471296"/>
                <a:gd name="connsiteY2" fmla="*/ 52007 h 812768"/>
                <a:gd name="connsiteX3" fmla="*/ 253270 w 471296"/>
                <a:gd name="connsiteY3" fmla="*/ 0 h 812768"/>
                <a:gd name="connsiteX4" fmla="*/ 471297 w 471296"/>
                <a:gd name="connsiteY4" fmla="*/ 710184 h 81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296" h="812768">
                  <a:moveTo>
                    <a:pt x="471297" y="710184"/>
                  </a:moveTo>
                  <a:lnTo>
                    <a:pt x="87535" y="812768"/>
                  </a:lnTo>
                  <a:lnTo>
                    <a:pt x="0" y="52007"/>
                  </a:lnTo>
                  <a:lnTo>
                    <a:pt x="253270" y="0"/>
                  </a:lnTo>
                  <a:lnTo>
                    <a:pt x="471297" y="71018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1978FC0-BB0B-468B-9CBD-216397ECC630}"/>
                </a:ext>
              </a:extLst>
            </p:cNvPr>
            <p:cNvSpPr/>
            <p:nvPr/>
          </p:nvSpPr>
          <p:spPr>
            <a:xfrm>
              <a:off x="4249197" y="5864841"/>
              <a:ext cx="3693604" cy="215645"/>
            </a:xfrm>
            <a:custGeom>
              <a:avLst/>
              <a:gdLst>
                <a:gd name="connsiteX0" fmla="*/ 3693605 w 3693604"/>
                <a:gd name="connsiteY0" fmla="*/ 107823 h 215645"/>
                <a:gd name="connsiteX1" fmla="*/ 1846802 w 3693604"/>
                <a:gd name="connsiteY1" fmla="*/ 215646 h 215645"/>
                <a:gd name="connsiteX2" fmla="*/ 0 w 3693604"/>
                <a:gd name="connsiteY2" fmla="*/ 107823 h 215645"/>
                <a:gd name="connsiteX3" fmla="*/ 1846802 w 3693604"/>
                <a:gd name="connsiteY3" fmla="*/ 0 h 215645"/>
                <a:gd name="connsiteX4" fmla="*/ 3693605 w 3693604"/>
                <a:gd name="connsiteY4" fmla="*/ 107823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3604" h="215645">
                  <a:moveTo>
                    <a:pt x="3693605" y="107823"/>
                  </a:moveTo>
                  <a:cubicBezTo>
                    <a:pt x="3693605" y="167372"/>
                    <a:pt x="2866763" y="215646"/>
                    <a:pt x="1846802" y="215646"/>
                  </a:cubicBezTo>
                  <a:cubicBezTo>
                    <a:pt x="826842" y="215646"/>
                    <a:pt x="0" y="167372"/>
                    <a:pt x="0" y="107823"/>
                  </a:cubicBezTo>
                  <a:cubicBezTo>
                    <a:pt x="0" y="48274"/>
                    <a:pt x="826842" y="0"/>
                    <a:pt x="1846802" y="0"/>
                  </a:cubicBezTo>
                  <a:cubicBezTo>
                    <a:pt x="2866763" y="0"/>
                    <a:pt x="3693605" y="48274"/>
                    <a:pt x="3693605" y="107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37" name="图形 6">
              <a:extLst>
                <a:ext uri="{FF2B5EF4-FFF2-40B4-BE49-F238E27FC236}">
                  <a16:creationId xmlns:a16="http://schemas.microsoft.com/office/drawing/2014/main" id="{F76D0BFF-98BF-4FB3-92CB-F7C4DD247D22}"/>
                </a:ext>
              </a:extLst>
            </p:cNvPr>
            <p:cNvGrpSpPr/>
            <p:nvPr/>
          </p:nvGrpSpPr>
          <p:grpSpPr>
            <a:xfrm>
              <a:off x="4863172" y="4487727"/>
              <a:ext cx="1681755" cy="1228693"/>
              <a:chOff x="4863172" y="4487727"/>
              <a:chExt cx="1681755" cy="1228693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7887CD7-1AAB-400A-99B1-B87948BBB988}"/>
                  </a:ext>
                </a:extLst>
              </p:cNvPr>
              <p:cNvSpPr/>
              <p:nvPr/>
            </p:nvSpPr>
            <p:spPr>
              <a:xfrm>
                <a:off x="6255706" y="4489716"/>
                <a:ext cx="289221" cy="233934"/>
              </a:xfrm>
              <a:custGeom>
                <a:avLst/>
                <a:gdLst>
                  <a:gd name="connsiteX0" fmla="*/ 246345 w 289221"/>
                  <a:gd name="connsiteY0" fmla="*/ 0 h 233934"/>
                  <a:gd name="connsiteX1" fmla="*/ 205387 w 289221"/>
                  <a:gd name="connsiteY1" fmla="*/ 30766 h 233934"/>
                  <a:gd name="connsiteX2" fmla="*/ 190814 w 289221"/>
                  <a:gd name="connsiteY2" fmla="*/ 30766 h 233934"/>
                  <a:gd name="connsiteX3" fmla="*/ 49844 w 289221"/>
                  <a:gd name="connsiteY3" fmla="*/ 119634 h 233934"/>
                  <a:gd name="connsiteX4" fmla="*/ 885 w 289221"/>
                  <a:gd name="connsiteY4" fmla="*/ 221552 h 233934"/>
                  <a:gd name="connsiteX5" fmla="*/ 4790 w 289221"/>
                  <a:gd name="connsiteY5" fmla="*/ 233029 h 233934"/>
                  <a:gd name="connsiteX6" fmla="*/ 4886 w 289221"/>
                  <a:gd name="connsiteY6" fmla="*/ 233077 h 233934"/>
                  <a:gd name="connsiteX7" fmla="*/ 8601 w 289221"/>
                  <a:gd name="connsiteY7" fmla="*/ 233934 h 233934"/>
                  <a:gd name="connsiteX8" fmla="*/ 16411 w 289221"/>
                  <a:gd name="connsiteY8" fmla="*/ 228981 h 233934"/>
                  <a:gd name="connsiteX9" fmla="*/ 65465 w 289221"/>
                  <a:gd name="connsiteY9" fmla="*/ 127064 h 233934"/>
                  <a:gd name="connsiteX10" fmla="*/ 190814 w 289221"/>
                  <a:gd name="connsiteY10" fmla="*/ 47625 h 233934"/>
                  <a:gd name="connsiteX11" fmla="*/ 203958 w 289221"/>
                  <a:gd name="connsiteY11" fmla="*/ 47625 h 233934"/>
                  <a:gd name="connsiteX12" fmla="*/ 251307 w 289221"/>
                  <a:gd name="connsiteY12" fmla="*/ 85258 h 233934"/>
                  <a:gd name="connsiteX13" fmla="*/ 288940 w 289221"/>
                  <a:gd name="connsiteY13" fmla="*/ 37910 h 233934"/>
                  <a:gd name="connsiteX14" fmla="*/ 246345 w 289221"/>
                  <a:gd name="connsiteY14" fmla="*/ 0 h 23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9221" h="233934">
                    <a:moveTo>
                      <a:pt x="246345" y="0"/>
                    </a:moveTo>
                    <a:cubicBezTo>
                      <a:pt x="227380" y="38"/>
                      <a:pt x="210712" y="12564"/>
                      <a:pt x="205387" y="30766"/>
                    </a:cubicBezTo>
                    <a:lnTo>
                      <a:pt x="190814" y="30766"/>
                    </a:lnTo>
                    <a:cubicBezTo>
                      <a:pt x="130740" y="31147"/>
                      <a:pt x="76095" y="65599"/>
                      <a:pt x="49844" y="119634"/>
                    </a:cubicBezTo>
                    <a:lnTo>
                      <a:pt x="885" y="221552"/>
                    </a:lnTo>
                    <a:cubicBezTo>
                      <a:pt x="-1210" y="225800"/>
                      <a:pt x="542" y="230934"/>
                      <a:pt x="4790" y="233029"/>
                    </a:cubicBezTo>
                    <a:cubicBezTo>
                      <a:pt x="4819" y="233048"/>
                      <a:pt x="4857" y="233058"/>
                      <a:pt x="4886" y="233077"/>
                    </a:cubicBezTo>
                    <a:cubicBezTo>
                      <a:pt x="6048" y="233630"/>
                      <a:pt x="7315" y="233925"/>
                      <a:pt x="8601" y="233934"/>
                    </a:cubicBezTo>
                    <a:cubicBezTo>
                      <a:pt x="11944" y="233925"/>
                      <a:pt x="14982" y="232001"/>
                      <a:pt x="16411" y="228981"/>
                    </a:cubicBezTo>
                    <a:lnTo>
                      <a:pt x="65465" y="127064"/>
                    </a:lnTo>
                    <a:cubicBezTo>
                      <a:pt x="88677" y="78848"/>
                      <a:pt x="137302" y="48035"/>
                      <a:pt x="190814" y="47625"/>
                    </a:cubicBezTo>
                    <a:lnTo>
                      <a:pt x="203958" y="47625"/>
                    </a:lnTo>
                    <a:cubicBezTo>
                      <a:pt x="206644" y="71095"/>
                      <a:pt x="227838" y="87944"/>
                      <a:pt x="251307" y="85258"/>
                    </a:cubicBezTo>
                    <a:cubicBezTo>
                      <a:pt x="274777" y="82572"/>
                      <a:pt x="291626" y="61379"/>
                      <a:pt x="288940" y="37910"/>
                    </a:cubicBezTo>
                    <a:cubicBezTo>
                      <a:pt x="286464" y="16269"/>
                      <a:pt x="268128" y="-57"/>
                      <a:pt x="246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25A519D0-E293-4EB7-B31E-AA14D2B5681B}"/>
                  </a:ext>
                </a:extLst>
              </p:cNvPr>
              <p:cNvSpPr/>
              <p:nvPr/>
            </p:nvSpPr>
            <p:spPr>
              <a:xfrm>
                <a:off x="6254326" y="4487727"/>
                <a:ext cx="289221" cy="233934"/>
              </a:xfrm>
              <a:custGeom>
                <a:avLst/>
                <a:gdLst>
                  <a:gd name="connsiteX0" fmla="*/ 246345 w 289221"/>
                  <a:gd name="connsiteY0" fmla="*/ 0 h 233934"/>
                  <a:gd name="connsiteX1" fmla="*/ 205387 w 289221"/>
                  <a:gd name="connsiteY1" fmla="*/ 30766 h 233934"/>
                  <a:gd name="connsiteX2" fmla="*/ 190814 w 289221"/>
                  <a:gd name="connsiteY2" fmla="*/ 30766 h 233934"/>
                  <a:gd name="connsiteX3" fmla="*/ 49844 w 289221"/>
                  <a:gd name="connsiteY3" fmla="*/ 119634 h 233934"/>
                  <a:gd name="connsiteX4" fmla="*/ 885 w 289221"/>
                  <a:gd name="connsiteY4" fmla="*/ 221552 h 233934"/>
                  <a:gd name="connsiteX5" fmla="*/ 4790 w 289221"/>
                  <a:gd name="connsiteY5" fmla="*/ 233029 h 233934"/>
                  <a:gd name="connsiteX6" fmla="*/ 4886 w 289221"/>
                  <a:gd name="connsiteY6" fmla="*/ 233077 h 233934"/>
                  <a:gd name="connsiteX7" fmla="*/ 8601 w 289221"/>
                  <a:gd name="connsiteY7" fmla="*/ 233934 h 233934"/>
                  <a:gd name="connsiteX8" fmla="*/ 16411 w 289221"/>
                  <a:gd name="connsiteY8" fmla="*/ 228981 h 233934"/>
                  <a:gd name="connsiteX9" fmla="*/ 65465 w 289221"/>
                  <a:gd name="connsiteY9" fmla="*/ 127064 h 233934"/>
                  <a:gd name="connsiteX10" fmla="*/ 190814 w 289221"/>
                  <a:gd name="connsiteY10" fmla="*/ 47625 h 233934"/>
                  <a:gd name="connsiteX11" fmla="*/ 203958 w 289221"/>
                  <a:gd name="connsiteY11" fmla="*/ 47625 h 233934"/>
                  <a:gd name="connsiteX12" fmla="*/ 251307 w 289221"/>
                  <a:gd name="connsiteY12" fmla="*/ 85258 h 233934"/>
                  <a:gd name="connsiteX13" fmla="*/ 288940 w 289221"/>
                  <a:gd name="connsiteY13" fmla="*/ 37910 h 233934"/>
                  <a:gd name="connsiteX14" fmla="*/ 246345 w 289221"/>
                  <a:gd name="connsiteY14" fmla="*/ 0 h 23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9221" h="233934">
                    <a:moveTo>
                      <a:pt x="246345" y="0"/>
                    </a:moveTo>
                    <a:cubicBezTo>
                      <a:pt x="227380" y="38"/>
                      <a:pt x="210712" y="12564"/>
                      <a:pt x="205387" y="30766"/>
                    </a:cubicBezTo>
                    <a:lnTo>
                      <a:pt x="190814" y="30766"/>
                    </a:lnTo>
                    <a:cubicBezTo>
                      <a:pt x="130740" y="31147"/>
                      <a:pt x="76095" y="65599"/>
                      <a:pt x="49844" y="119634"/>
                    </a:cubicBezTo>
                    <a:lnTo>
                      <a:pt x="885" y="221552"/>
                    </a:lnTo>
                    <a:cubicBezTo>
                      <a:pt x="-1210" y="225800"/>
                      <a:pt x="542" y="230934"/>
                      <a:pt x="4790" y="233029"/>
                    </a:cubicBezTo>
                    <a:cubicBezTo>
                      <a:pt x="4819" y="233048"/>
                      <a:pt x="4857" y="233058"/>
                      <a:pt x="4886" y="233077"/>
                    </a:cubicBezTo>
                    <a:cubicBezTo>
                      <a:pt x="6048" y="233630"/>
                      <a:pt x="7315" y="233925"/>
                      <a:pt x="8601" y="233934"/>
                    </a:cubicBezTo>
                    <a:cubicBezTo>
                      <a:pt x="11944" y="233925"/>
                      <a:pt x="14982" y="232001"/>
                      <a:pt x="16411" y="228981"/>
                    </a:cubicBezTo>
                    <a:lnTo>
                      <a:pt x="65465" y="127064"/>
                    </a:lnTo>
                    <a:cubicBezTo>
                      <a:pt x="88677" y="78848"/>
                      <a:pt x="137302" y="48035"/>
                      <a:pt x="190814" y="47625"/>
                    </a:cubicBezTo>
                    <a:lnTo>
                      <a:pt x="203958" y="47625"/>
                    </a:lnTo>
                    <a:cubicBezTo>
                      <a:pt x="206644" y="71095"/>
                      <a:pt x="227838" y="87944"/>
                      <a:pt x="251307" y="85258"/>
                    </a:cubicBezTo>
                    <a:cubicBezTo>
                      <a:pt x="274777" y="82572"/>
                      <a:pt x="291626" y="61379"/>
                      <a:pt x="288940" y="37910"/>
                    </a:cubicBezTo>
                    <a:cubicBezTo>
                      <a:pt x="286464" y="16269"/>
                      <a:pt x="268128" y="-57"/>
                      <a:pt x="246345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FD9DFD8-D44D-4CD1-9A2F-7A6F12773AA8}"/>
                  </a:ext>
                </a:extLst>
              </p:cNvPr>
              <p:cNvSpPr/>
              <p:nvPr/>
            </p:nvSpPr>
            <p:spPr>
              <a:xfrm>
                <a:off x="5200760" y="5471818"/>
                <a:ext cx="67596" cy="162425"/>
              </a:xfrm>
              <a:custGeom>
                <a:avLst/>
                <a:gdLst>
                  <a:gd name="connsiteX0" fmla="*/ 8652 w 67596"/>
                  <a:gd name="connsiteY0" fmla="*/ 162422 h 162425"/>
                  <a:gd name="connsiteX1" fmla="*/ 5794 w 67596"/>
                  <a:gd name="connsiteY1" fmla="*/ 161946 h 162425"/>
                  <a:gd name="connsiteX2" fmla="*/ 461 w 67596"/>
                  <a:gd name="connsiteY2" fmla="*/ 150992 h 162425"/>
                  <a:gd name="connsiteX3" fmla="*/ 50848 w 67596"/>
                  <a:gd name="connsiteY3" fmla="*/ 5736 h 162425"/>
                  <a:gd name="connsiteX4" fmla="*/ 61773 w 67596"/>
                  <a:gd name="connsiteY4" fmla="*/ 488 h 162425"/>
                  <a:gd name="connsiteX5" fmla="*/ 61802 w 67596"/>
                  <a:gd name="connsiteY5" fmla="*/ 497 h 162425"/>
                  <a:gd name="connsiteX6" fmla="*/ 67136 w 67596"/>
                  <a:gd name="connsiteY6" fmla="*/ 11451 h 162425"/>
                  <a:gd name="connsiteX7" fmla="*/ 16748 w 67596"/>
                  <a:gd name="connsiteY7" fmla="*/ 156612 h 162425"/>
                  <a:gd name="connsiteX8" fmla="*/ 8652 w 67596"/>
                  <a:gd name="connsiteY8" fmla="*/ 162422 h 1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96" h="162425">
                    <a:moveTo>
                      <a:pt x="8652" y="162422"/>
                    </a:moveTo>
                    <a:cubicBezTo>
                      <a:pt x="7680" y="162451"/>
                      <a:pt x="6709" y="162289"/>
                      <a:pt x="5794" y="161946"/>
                    </a:cubicBezTo>
                    <a:cubicBezTo>
                      <a:pt x="1318" y="160374"/>
                      <a:pt x="-1064" y="155488"/>
                      <a:pt x="461" y="150992"/>
                    </a:cubicBezTo>
                    <a:lnTo>
                      <a:pt x="50848" y="5736"/>
                    </a:lnTo>
                    <a:cubicBezTo>
                      <a:pt x="52419" y="1269"/>
                      <a:pt x="57306" y="-1084"/>
                      <a:pt x="61773" y="488"/>
                    </a:cubicBezTo>
                    <a:cubicBezTo>
                      <a:pt x="61783" y="488"/>
                      <a:pt x="61792" y="497"/>
                      <a:pt x="61802" y="497"/>
                    </a:cubicBezTo>
                    <a:cubicBezTo>
                      <a:pt x="66278" y="2069"/>
                      <a:pt x="68660" y="6955"/>
                      <a:pt x="67136" y="11451"/>
                    </a:cubicBezTo>
                    <a:lnTo>
                      <a:pt x="16748" y="156612"/>
                    </a:lnTo>
                    <a:cubicBezTo>
                      <a:pt x="15567" y="160079"/>
                      <a:pt x="12319" y="162413"/>
                      <a:pt x="8652" y="162422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55E6E07-DCE2-48CC-975E-3CEBBDC7B9F0}"/>
                  </a:ext>
                </a:extLst>
              </p:cNvPr>
              <p:cNvSpPr/>
              <p:nvPr/>
            </p:nvSpPr>
            <p:spPr>
              <a:xfrm>
                <a:off x="5226796" y="5472172"/>
                <a:ext cx="715061" cy="162074"/>
              </a:xfrm>
              <a:custGeom>
                <a:avLst/>
                <a:gdLst>
                  <a:gd name="connsiteX0" fmla="*/ 706421 w 715061"/>
                  <a:gd name="connsiteY0" fmla="*/ 162068 h 162074"/>
                  <a:gd name="connsiteX1" fmla="*/ 7763 w 715061"/>
                  <a:gd name="connsiteY1" fmla="*/ 162068 h 162074"/>
                  <a:gd name="connsiteX2" fmla="*/ 47 w 715061"/>
                  <a:gd name="connsiteY2" fmla="*/ 152543 h 162074"/>
                  <a:gd name="connsiteX3" fmla="*/ 7763 w 715061"/>
                  <a:gd name="connsiteY3" fmla="*/ 144828 h 162074"/>
                  <a:gd name="connsiteX4" fmla="*/ 694325 w 715061"/>
                  <a:gd name="connsiteY4" fmla="*/ 144828 h 162074"/>
                  <a:gd name="connsiteX5" fmla="*/ 647938 w 715061"/>
                  <a:gd name="connsiteY5" fmla="*/ 11478 h 162074"/>
                  <a:gd name="connsiteX6" fmla="*/ 653272 w 715061"/>
                  <a:gd name="connsiteY6" fmla="*/ 524 h 162074"/>
                  <a:gd name="connsiteX7" fmla="*/ 664149 w 715061"/>
                  <a:gd name="connsiteY7" fmla="*/ 5553 h 162074"/>
                  <a:gd name="connsiteX8" fmla="*/ 664226 w 715061"/>
                  <a:gd name="connsiteY8" fmla="*/ 5763 h 162074"/>
                  <a:gd name="connsiteX9" fmla="*/ 714613 w 715061"/>
                  <a:gd name="connsiteY9" fmla="*/ 151019 h 162074"/>
                  <a:gd name="connsiteX10" fmla="*/ 713470 w 715061"/>
                  <a:gd name="connsiteY10" fmla="*/ 158830 h 162074"/>
                  <a:gd name="connsiteX11" fmla="*/ 706421 w 715061"/>
                  <a:gd name="connsiteY11" fmla="*/ 162068 h 162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5061" h="162074">
                    <a:moveTo>
                      <a:pt x="706421" y="162068"/>
                    </a:moveTo>
                    <a:lnTo>
                      <a:pt x="7763" y="162068"/>
                    </a:lnTo>
                    <a:cubicBezTo>
                      <a:pt x="3000" y="161563"/>
                      <a:pt x="-448" y="157306"/>
                      <a:pt x="47" y="152543"/>
                    </a:cubicBezTo>
                    <a:cubicBezTo>
                      <a:pt x="476" y="148476"/>
                      <a:pt x="3695" y="145257"/>
                      <a:pt x="7763" y="144828"/>
                    </a:cubicBezTo>
                    <a:lnTo>
                      <a:pt x="694325" y="144828"/>
                    </a:lnTo>
                    <a:lnTo>
                      <a:pt x="647938" y="11478"/>
                    </a:lnTo>
                    <a:cubicBezTo>
                      <a:pt x="646414" y="6982"/>
                      <a:pt x="648795" y="2096"/>
                      <a:pt x="653272" y="524"/>
                    </a:cubicBezTo>
                    <a:cubicBezTo>
                      <a:pt x="657663" y="-1095"/>
                      <a:pt x="662540" y="1162"/>
                      <a:pt x="664149" y="5553"/>
                    </a:cubicBezTo>
                    <a:cubicBezTo>
                      <a:pt x="664178" y="5630"/>
                      <a:pt x="664207" y="5697"/>
                      <a:pt x="664226" y="5763"/>
                    </a:cubicBezTo>
                    <a:lnTo>
                      <a:pt x="714613" y="151019"/>
                    </a:lnTo>
                    <a:cubicBezTo>
                      <a:pt x="715489" y="153658"/>
                      <a:pt x="715070" y="156553"/>
                      <a:pt x="713470" y="158830"/>
                    </a:cubicBezTo>
                    <a:cubicBezTo>
                      <a:pt x="711774" y="160973"/>
                      <a:pt x="709155" y="162173"/>
                      <a:pt x="706421" y="162068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5220CA0-2E93-40A2-B545-B4B8EF440FFA}"/>
                  </a:ext>
                </a:extLst>
              </p:cNvPr>
              <p:cNvSpPr/>
              <p:nvPr/>
            </p:nvSpPr>
            <p:spPr>
              <a:xfrm>
                <a:off x="5010101" y="5221759"/>
                <a:ext cx="1040895" cy="267369"/>
              </a:xfrm>
              <a:custGeom>
                <a:avLst/>
                <a:gdLst>
                  <a:gd name="connsiteX0" fmla="*/ 883969 w 1040895"/>
                  <a:gd name="connsiteY0" fmla="*/ 267321 h 267369"/>
                  <a:gd name="connsiteX1" fmla="*/ 9574 w 1040895"/>
                  <a:gd name="connsiteY1" fmla="*/ 267321 h 267369"/>
                  <a:gd name="connsiteX2" fmla="*/ 49 w 1040895"/>
                  <a:gd name="connsiteY2" fmla="*/ 259605 h 267369"/>
                  <a:gd name="connsiteX3" fmla="*/ 7755 w 1040895"/>
                  <a:gd name="connsiteY3" fmla="*/ 250080 h 267369"/>
                  <a:gd name="connsiteX4" fmla="*/ 9574 w 1040895"/>
                  <a:gd name="connsiteY4" fmla="*/ 250080 h 267369"/>
                  <a:gd name="connsiteX5" fmla="*/ 883969 w 1040895"/>
                  <a:gd name="connsiteY5" fmla="*/ 250080 h 267369"/>
                  <a:gd name="connsiteX6" fmla="*/ 1023606 w 1040895"/>
                  <a:gd name="connsiteY6" fmla="*/ 110444 h 267369"/>
                  <a:gd name="connsiteX7" fmla="*/ 1023606 w 1040895"/>
                  <a:gd name="connsiteY7" fmla="*/ 9574 h 267369"/>
                  <a:gd name="connsiteX8" fmla="*/ 1031321 w 1040895"/>
                  <a:gd name="connsiteY8" fmla="*/ 49 h 267369"/>
                  <a:gd name="connsiteX9" fmla="*/ 1040846 w 1040895"/>
                  <a:gd name="connsiteY9" fmla="*/ 7755 h 267369"/>
                  <a:gd name="connsiteX10" fmla="*/ 1040846 w 1040895"/>
                  <a:gd name="connsiteY10" fmla="*/ 9574 h 267369"/>
                  <a:gd name="connsiteX11" fmla="*/ 1040846 w 1040895"/>
                  <a:gd name="connsiteY11" fmla="*/ 110444 h 267369"/>
                  <a:gd name="connsiteX12" fmla="*/ 883969 w 1040895"/>
                  <a:gd name="connsiteY12" fmla="*/ 267321 h 26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0895" h="267369">
                    <a:moveTo>
                      <a:pt x="883969" y="267321"/>
                    </a:moveTo>
                    <a:lnTo>
                      <a:pt x="9574" y="267321"/>
                    </a:lnTo>
                    <a:cubicBezTo>
                      <a:pt x="4811" y="267825"/>
                      <a:pt x="544" y="264368"/>
                      <a:pt x="49" y="259605"/>
                    </a:cubicBezTo>
                    <a:cubicBezTo>
                      <a:pt x="-456" y="254843"/>
                      <a:pt x="3002" y="250585"/>
                      <a:pt x="7755" y="250080"/>
                    </a:cubicBezTo>
                    <a:cubicBezTo>
                      <a:pt x="8364" y="250014"/>
                      <a:pt x="8974" y="250014"/>
                      <a:pt x="9574" y="250080"/>
                    </a:cubicBezTo>
                    <a:lnTo>
                      <a:pt x="883969" y="250080"/>
                    </a:lnTo>
                    <a:cubicBezTo>
                      <a:pt x="961064" y="250023"/>
                      <a:pt x="1023548" y="187539"/>
                      <a:pt x="1023606" y="110444"/>
                    </a:cubicBezTo>
                    <a:lnTo>
                      <a:pt x="1023606" y="9574"/>
                    </a:lnTo>
                    <a:cubicBezTo>
                      <a:pt x="1023101" y="4811"/>
                      <a:pt x="1026558" y="544"/>
                      <a:pt x="1031321" y="49"/>
                    </a:cubicBezTo>
                    <a:cubicBezTo>
                      <a:pt x="1036083" y="-456"/>
                      <a:pt x="1040341" y="3002"/>
                      <a:pt x="1040846" y="7755"/>
                    </a:cubicBezTo>
                    <a:cubicBezTo>
                      <a:pt x="1040912" y="8364"/>
                      <a:pt x="1040912" y="8974"/>
                      <a:pt x="1040846" y="9574"/>
                    </a:cubicBezTo>
                    <a:lnTo>
                      <a:pt x="1040846" y="110444"/>
                    </a:lnTo>
                    <a:cubicBezTo>
                      <a:pt x="1040741" y="197045"/>
                      <a:pt x="970570" y="267216"/>
                      <a:pt x="883969" y="267321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64CE6A76-A42E-4F00-A99E-4A2EF9EB46FD}"/>
                  </a:ext>
                </a:extLst>
              </p:cNvPr>
              <p:cNvSpPr/>
              <p:nvPr/>
            </p:nvSpPr>
            <p:spPr>
              <a:xfrm>
                <a:off x="5010101" y="5223142"/>
                <a:ext cx="1040845" cy="411197"/>
              </a:xfrm>
              <a:custGeom>
                <a:avLst/>
                <a:gdLst>
                  <a:gd name="connsiteX0" fmla="*/ 1032273 w 1040845"/>
                  <a:gd name="connsiteY0" fmla="*/ 0 h 411197"/>
                  <a:gd name="connsiteX1" fmla="*/ 1023606 w 1040845"/>
                  <a:gd name="connsiteY1" fmla="*/ 8668 h 411197"/>
                  <a:gd name="connsiteX2" fmla="*/ 1023606 w 1040845"/>
                  <a:gd name="connsiteY2" fmla="*/ 109538 h 411197"/>
                  <a:gd name="connsiteX3" fmla="*/ 883969 w 1040845"/>
                  <a:gd name="connsiteY3" fmla="*/ 249174 h 411197"/>
                  <a:gd name="connsiteX4" fmla="*/ 9574 w 1040845"/>
                  <a:gd name="connsiteY4" fmla="*/ 249174 h 411197"/>
                  <a:gd name="connsiteX5" fmla="*/ 49 w 1040845"/>
                  <a:gd name="connsiteY5" fmla="*/ 256889 h 411197"/>
                  <a:gd name="connsiteX6" fmla="*/ 7755 w 1040845"/>
                  <a:gd name="connsiteY6" fmla="*/ 266414 h 411197"/>
                  <a:gd name="connsiteX7" fmla="*/ 9574 w 1040845"/>
                  <a:gd name="connsiteY7" fmla="*/ 266414 h 411197"/>
                  <a:gd name="connsiteX8" fmla="*/ 238174 w 1040845"/>
                  <a:gd name="connsiteY8" fmla="*/ 266414 h 411197"/>
                  <a:gd name="connsiteX9" fmla="*/ 191787 w 1040845"/>
                  <a:gd name="connsiteY9" fmla="*/ 399764 h 411197"/>
                  <a:gd name="connsiteX10" fmla="*/ 197121 w 1040845"/>
                  <a:gd name="connsiteY10" fmla="*/ 410718 h 411197"/>
                  <a:gd name="connsiteX11" fmla="*/ 199979 w 1040845"/>
                  <a:gd name="connsiteY11" fmla="*/ 411194 h 411197"/>
                  <a:gd name="connsiteX12" fmla="*/ 208075 w 1040845"/>
                  <a:gd name="connsiteY12" fmla="*/ 405384 h 411197"/>
                  <a:gd name="connsiteX13" fmla="*/ 256462 w 1040845"/>
                  <a:gd name="connsiteY13" fmla="*/ 266033 h 411197"/>
                  <a:gd name="connsiteX14" fmla="*/ 866824 w 1040845"/>
                  <a:gd name="connsiteY14" fmla="*/ 266033 h 411197"/>
                  <a:gd name="connsiteX15" fmla="*/ 911115 w 1040845"/>
                  <a:gd name="connsiteY15" fmla="*/ 393954 h 411197"/>
                  <a:gd name="connsiteX16" fmla="*/ 224458 w 1040845"/>
                  <a:gd name="connsiteY16" fmla="*/ 393954 h 411197"/>
                  <a:gd name="connsiteX17" fmla="*/ 216743 w 1040845"/>
                  <a:gd name="connsiteY17" fmla="*/ 403479 h 411197"/>
                  <a:gd name="connsiteX18" fmla="*/ 224458 w 1040845"/>
                  <a:gd name="connsiteY18" fmla="*/ 411194 h 411197"/>
                  <a:gd name="connsiteX19" fmla="*/ 923117 w 1040845"/>
                  <a:gd name="connsiteY19" fmla="*/ 411194 h 411197"/>
                  <a:gd name="connsiteX20" fmla="*/ 930165 w 1040845"/>
                  <a:gd name="connsiteY20" fmla="*/ 407575 h 411197"/>
                  <a:gd name="connsiteX21" fmla="*/ 931308 w 1040845"/>
                  <a:gd name="connsiteY21" fmla="*/ 399764 h 411197"/>
                  <a:gd name="connsiteX22" fmla="*/ 884921 w 1040845"/>
                  <a:gd name="connsiteY22" fmla="*/ 266414 h 411197"/>
                  <a:gd name="connsiteX23" fmla="*/ 1040846 w 1040845"/>
                  <a:gd name="connsiteY23" fmla="*/ 109633 h 411197"/>
                  <a:gd name="connsiteX24" fmla="*/ 1040846 w 1040845"/>
                  <a:gd name="connsiteY24" fmla="*/ 8191 h 411197"/>
                  <a:gd name="connsiteX25" fmla="*/ 1032273 w 1040845"/>
                  <a:gd name="connsiteY25" fmla="*/ 0 h 411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40845" h="411197">
                    <a:moveTo>
                      <a:pt x="1032273" y="0"/>
                    </a:moveTo>
                    <a:cubicBezTo>
                      <a:pt x="1027482" y="0"/>
                      <a:pt x="1023606" y="3877"/>
                      <a:pt x="1023606" y="8668"/>
                    </a:cubicBezTo>
                    <a:lnTo>
                      <a:pt x="1023606" y="109538"/>
                    </a:lnTo>
                    <a:cubicBezTo>
                      <a:pt x="1023548" y="186633"/>
                      <a:pt x="961064" y="249117"/>
                      <a:pt x="883969" y="249174"/>
                    </a:cubicBezTo>
                    <a:lnTo>
                      <a:pt x="9574" y="249174"/>
                    </a:lnTo>
                    <a:cubicBezTo>
                      <a:pt x="4811" y="248669"/>
                      <a:pt x="544" y="252127"/>
                      <a:pt x="49" y="256889"/>
                    </a:cubicBezTo>
                    <a:cubicBezTo>
                      <a:pt x="-456" y="261652"/>
                      <a:pt x="3002" y="265909"/>
                      <a:pt x="7755" y="266414"/>
                    </a:cubicBezTo>
                    <a:cubicBezTo>
                      <a:pt x="8364" y="266481"/>
                      <a:pt x="8974" y="266481"/>
                      <a:pt x="9574" y="266414"/>
                    </a:cubicBezTo>
                    <a:lnTo>
                      <a:pt x="238174" y="266414"/>
                    </a:lnTo>
                    <a:lnTo>
                      <a:pt x="191787" y="399764"/>
                    </a:lnTo>
                    <a:cubicBezTo>
                      <a:pt x="190263" y="404260"/>
                      <a:pt x="192644" y="409146"/>
                      <a:pt x="197121" y="410718"/>
                    </a:cubicBezTo>
                    <a:cubicBezTo>
                      <a:pt x="198036" y="411061"/>
                      <a:pt x="199007" y="411223"/>
                      <a:pt x="199979" y="411194"/>
                    </a:cubicBezTo>
                    <a:cubicBezTo>
                      <a:pt x="203646" y="411185"/>
                      <a:pt x="206894" y="408851"/>
                      <a:pt x="208075" y="405384"/>
                    </a:cubicBezTo>
                    <a:lnTo>
                      <a:pt x="256462" y="266033"/>
                    </a:lnTo>
                    <a:lnTo>
                      <a:pt x="866824" y="266033"/>
                    </a:lnTo>
                    <a:lnTo>
                      <a:pt x="911115" y="393954"/>
                    </a:lnTo>
                    <a:lnTo>
                      <a:pt x="224458" y="393954"/>
                    </a:lnTo>
                    <a:cubicBezTo>
                      <a:pt x="219695" y="394459"/>
                      <a:pt x="216247" y="398716"/>
                      <a:pt x="216743" y="403479"/>
                    </a:cubicBezTo>
                    <a:cubicBezTo>
                      <a:pt x="217171" y="407546"/>
                      <a:pt x="220391" y="410766"/>
                      <a:pt x="224458" y="411194"/>
                    </a:cubicBezTo>
                    <a:lnTo>
                      <a:pt x="923117" y="411194"/>
                    </a:lnTo>
                    <a:cubicBezTo>
                      <a:pt x="925917" y="411213"/>
                      <a:pt x="928546" y="409861"/>
                      <a:pt x="930165" y="407575"/>
                    </a:cubicBezTo>
                    <a:cubicBezTo>
                      <a:pt x="931765" y="405298"/>
                      <a:pt x="932185" y="402403"/>
                      <a:pt x="931308" y="399764"/>
                    </a:cubicBezTo>
                    <a:lnTo>
                      <a:pt x="884921" y="266414"/>
                    </a:lnTo>
                    <a:cubicBezTo>
                      <a:pt x="971151" y="265890"/>
                      <a:pt x="1040798" y="195862"/>
                      <a:pt x="1040846" y="109633"/>
                    </a:cubicBezTo>
                    <a:lnTo>
                      <a:pt x="1040846" y="8191"/>
                    </a:lnTo>
                    <a:cubicBezTo>
                      <a:pt x="1040646" y="3610"/>
                      <a:pt x="1036864" y="0"/>
                      <a:pt x="1032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0BE6377-4DE6-4A5B-939B-F5A2515D46D9}"/>
                  </a:ext>
                </a:extLst>
              </p:cNvPr>
              <p:cNvSpPr/>
              <p:nvPr/>
            </p:nvSpPr>
            <p:spPr>
              <a:xfrm>
                <a:off x="5010017" y="5223046"/>
                <a:ext cx="1040845" cy="411197"/>
              </a:xfrm>
              <a:custGeom>
                <a:avLst/>
                <a:gdLst>
                  <a:gd name="connsiteX0" fmla="*/ 1032273 w 1040845"/>
                  <a:gd name="connsiteY0" fmla="*/ 0 h 411197"/>
                  <a:gd name="connsiteX1" fmla="*/ 1023606 w 1040845"/>
                  <a:gd name="connsiteY1" fmla="*/ 8668 h 411197"/>
                  <a:gd name="connsiteX2" fmla="*/ 1023606 w 1040845"/>
                  <a:gd name="connsiteY2" fmla="*/ 109538 h 411197"/>
                  <a:gd name="connsiteX3" fmla="*/ 883969 w 1040845"/>
                  <a:gd name="connsiteY3" fmla="*/ 249174 h 411197"/>
                  <a:gd name="connsiteX4" fmla="*/ 9574 w 1040845"/>
                  <a:gd name="connsiteY4" fmla="*/ 249174 h 411197"/>
                  <a:gd name="connsiteX5" fmla="*/ 49 w 1040845"/>
                  <a:gd name="connsiteY5" fmla="*/ 256889 h 411197"/>
                  <a:gd name="connsiteX6" fmla="*/ 7755 w 1040845"/>
                  <a:gd name="connsiteY6" fmla="*/ 266414 h 411197"/>
                  <a:gd name="connsiteX7" fmla="*/ 9574 w 1040845"/>
                  <a:gd name="connsiteY7" fmla="*/ 266414 h 411197"/>
                  <a:gd name="connsiteX8" fmla="*/ 238174 w 1040845"/>
                  <a:gd name="connsiteY8" fmla="*/ 266414 h 411197"/>
                  <a:gd name="connsiteX9" fmla="*/ 191787 w 1040845"/>
                  <a:gd name="connsiteY9" fmla="*/ 399764 h 411197"/>
                  <a:gd name="connsiteX10" fmla="*/ 197121 w 1040845"/>
                  <a:gd name="connsiteY10" fmla="*/ 410718 h 411197"/>
                  <a:gd name="connsiteX11" fmla="*/ 199979 w 1040845"/>
                  <a:gd name="connsiteY11" fmla="*/ 411194 h 411197"/>
                  <a:gd name="connsiteX12" fmla="*/ 208075 w 1040845"/>
                  <a:gd name="connsiteY12" fmla="*/ 405384 h 411197"/>
                  <a:gd name="connsiteX13" fmla="*/ 256462 w 1040845"/>
                  <a:gd name="connsiteY13" fmla="*/ 266033 h 411197"/>
                  <a:gd name="connsiteX14" fmla="*/ 866824 w 1040845"/>
                  <a:gd name="connsiteY14" fmla="*/ 266033 h 411197"/>
                  <a:gd name="connsiteX15" fmla="*/ 911115 w 1040845"/>
                  <a:gd name="connsiteY15" fmla="*/ 393954 h 411197"/>
                  <a:gd name="connsiteX16" fmla="*/ 224458 w 1040845"/>
                  <a:gd name="connsiteY16" fmla="*/ 393954 h 411197"/>
                  <a:gd name="connsiteX17" fmla="*/ 216743 w 1040845"/>
                  <a:gd name="connsiteY17" fmla="*/ 403479 h 411197"/>
                  <a:gd name="connsiteX18" fmla="*/ 224458 w 1040845"/>
                  <a:gd name="connsiteY18" fmla="*/ 411194 h 411197"/>
                  <a:gd name="connsiteX19" fmla="*/ 923117 w 1040845"/>
                  <a:gd name="connsiteY19" fmla="*/ 411194 h 411197"/>
                  <a:gd name="connsiteX20" fmla="*/ 930165 w 1040845"/>
                  <a:gd name="connsiteY20" fmla="*/ 407575 h 411197"/>
                  <a:gd name="connsiteX21" fmla="*/ 931308 w 1040845"/>
                  <a:gd name="connsiteY21" fmla="*/ 399764 h 411197"/>
                  <a:gd name="connsiteX22" fmla="*/ 884921 w 1040845"/>
                  <a:gd name="connsiteY22" fmla="*/ 266414 h 411197"/>
                  <a:gd name="connsiteX23" fmla="*/ 1040846 w 1040845"/>
                  <a:gd name="connsiteY23" fmla="*/ 109633 h 411197"/>
                  <a:gd name="connsiteX24" fmla="*/ 1040846 w 1040845"/>
                  <a:gd name="connsiteY24" fmla="*/ 8191 h 411197"/>
                  <a:gd name="connsiteX25" fmla="*/ 1032273 w 1040845"/>
                  <a:gd name="connsiteY25" fmla="*/ 0 h 411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40845" h="411197">
                    <a:moveTo>
                      <a:pt x="1032273" y="0"/>
                    </a:moveTo>
                    <a:cubicBezTo>
                      <a:pt x="1027482" y="0"/>
                      <a:pt x="1023606" y="3877"/>
                      <a:pt x="1023606" y="8668"/>
                    </a:cubicBezTo>
                    <a:lnTo>
                      <a:pt x="1023606" y="109538"/>
                    </a:lnTo>
                    <a:cubicBezTo>
                      <a:pt x="1023548" y="186633"/>
                      <a:pt x="961064" y="249117"/>
                      <a:pt x="883969" y="249174"/>
                    </a:cubicBezTo>
                    <a:lnTo>
                      <a:pt x="9574" y="249174"/>
                    </a:lnTo>
                    <a:cubicBezTo>
                      <a:pt x="4811" y="248669"/>
                      <a:pt x="544" y="252127"/>
                      <a:pt x="49" y="256889"/>
                    </a:cubicBezTo>
                    <a:cubicBezTo>
                      <a:pt x="-456" y="261652"/>
                      <a:pt x="3002" y="265909"/>
                      <a:pt x="7755" y="266414"/>
                    </a:cubicBezTo>
                    <a:cubicBezTo>
                      <a:pt x="8364" y="266481"/>
                      <a:pt x="8974" y="266481"/>
                      <a:pt x="9574" y="266414"/>
                    </a:cubicBezTo>
                    <a:lnTo>
                      <a:pt x="238174" y="266414"/>
                    </a:lnTo>
                    <a:lnTo>
                      <a:pt x="191787" y="399764"/>
                    </a:lnTo>
                    <a:cubicBezTo>
                      <a:pt x="190263" y="404260"/>
                      <a:pt x="192644" y="409146"/>
                      <a:pt x="197121" y="410718"/>
                    </a:cubicBezTo>
                    <a:cubicBezTo>
                      <a:pt x="198036" y="411061"/>
                      <a:pt x="199007" y="411223"/>
                      <a:pt x="199979" y="411194"/>
                    </a:cubicBezTo>
                    <a:cubicBezTo>
                      <a:pt x="203646" y="411185"/>
                      <a:pt x="206894" y="408851"/>
                      <a:pt x="208075" y="405384"/>
                    </a:cubicBezTo>
                    <a:lnTo>
                      <a:pt x="256462" y="266033"/>
                    </a:lnTo>
                    <a:lnTo>
                      <a:pt x="866824" y="266033"/>
                    </a:lnTo>
                    <a:lnTo>
                      <a:pt x="911115" y="393954"/>
                    </a:lnTo>
                    <a:lnTo>
                      <a:pt x="224458" y="393954"/>
                    </a:lnTo>
                    <a:cubicBezTo>
                      <a:pt x="219695" y="394459"/>
                      <a:pt x="216247" y="398716"/>
                      <a:pt x="216743" y="403479"/>
                    </a:cubicBezTo>
                    <a:cubicBezTo>
                      <a:pt x="217171" y="407546"/>
                      <a:pt x="220391" y="410766"/>
                      <a:pt x="224458" y="411194"/>
                    </a:cubicBezTo>
                    <a:lnTo>
                      <a:pt x="923117" y="411194"/>
                    </a:lnTo>
                    <a:cubicBezTo>
                      <a:pt x="925917" y="411213"/>
                      <a:pt x="928546" y="409861"/>
                      <a:pt x="930165" y="407575"/>
                    </a:cubicBezTo>
                    <a:cubicBezTo>
                      <a:pt x="931765" y="405298"/>
                      <a:pt x="932185" y="402403"/>
                      <a:pt x="931308" y="399764"/>
                    </a:cubicBezTo>
                    <a:lnTo>
                      <a:pt x="884921" y="266414"/>
                    </a:lnTo>
                    <a:cubicBezTo>
                      <a:pt x="971151" y="265890"/>
                      <a:pt x="1040798" y="195862"/>
                      <a:pt x="1040846" y="109633"/>
                    </a:cubicBezTo>
                    <a:lnTo>
                      <a:pt x="1040846" y="8191"/>
                    </a:lnTo>
                    <a:cubicBezTo>
                      <a:pt x="1040646" y="3610"/>
                      <a:pt x="1036864" y="0"/>
                      <a:pt x="1032273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A853F98-CA28-469F-925D-1586521AA26E}"/>
                  </a:ext>
                </a:extLst>
              </p:cNvPr>
              <p:cNvSpPr/>
              <p:nvPr/>
            </p:nvSpPr>
            <p:spPr>
              <a:xfrm>
                <a:off x="4863473" y="4613065"/>
                <a:ext cx="1448099" cy="626840"/>
              </a:xfrm>
              <a:custGeom>
                <a:avLst/>
                <a:gdLst>
                  <a:gd name="connsiteX0" fmla="*/ 1178900 w 1448099"/>
                  <a:gd name="connsiteY0" fmla="*/ 626840 h 626840"/>
                  <a:gd name="connsiteX1" fmla="*/ 157820 w 1448099"/>
                  <a:gd name="connsiteY1" fmla="*/ 626840 h 626840"/>
                  <a:gd name="connsiteX2" fmla="*/ 149438 w 1448099"/>
                  <a:gd name="connsiteY2" fmla="*/ 620268 h 626840"/>
                  <a:gd name="connsiteX3" fmla="*/ 182 w 1448099"/>
                  <a:gd name="connsiteY3" fmla="*/ 10668 h 626840"/>
                  <a:gd name="connsiteX4" fmla="*/ 1801 w 1448099"/>
                  <a:gd name="connsiteY4" fmla="*/ 3238 h 626840"/>
                  <a:gd name="connsiteX5" fmla="*/ 8564 w 1448099"/>
                  <a:gd name="connsiteY5" fmla="*/ 0 h 626840"/>
                  <a:gd name="connsiteX6" fmla="*/ 1439504 w 1448099"/>
                  <a:gd name="connsiteY6" fmla="*/ 0 h 626840"/>
                  <a:gd name="connsiteX7" fmla="*/ 1446743 w 1448099"/>
                  <a:gd name="connsiteY7" fmla="*/ 3810 h 626840"/>
                  <a:gd name="connsiteX8" fmla="*/ 1447410 w 1448099"/>
                  <a:gd name="connsiteY8" fmla="*/ 12001 h 626840"/>
                  <a:gd name="connsiteX9" fmla="*/ 1186806 w 1448099"/>
                  <a:gd name="connsiteY9" fmla="*/ 621601 h 626840"/>
                  <a:gd name="connsiteX10" fmla="*/ 1178900 w 1448099"/>
                  <a:gd name="connsiteY10" fmla="*/ 626840 h 626840"/>
                  <a:gd name="connsiteX11" fmla="*/ 164583 w 1448099"/>
                  <a:gd name="connsiteY11" fmla="*/ 610076 h 626840"/>
                  <a:gd name="connsiteX12" fmla="*/ 1173185 w 1448099"/>
                  <a:gd name="connsiteY12" fmla="*/ 610076 h 626840"/>
                  <a:gd name="connsiteX13" fmla="*/ 1426455 w 1448099"/>
                  <a:gd name="connsiteY13" fmla="*/ 18097 h 626840"/>
                  <a:gd name="connsiteX14" fmla="*/ 19613 w 1448099"/>
                  <a:gd name="connsiteY14" fmla="*/ 18097 h 62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48099" h="626840">
                    <a:moveTo>
                      <a:pt x="1178900" y="626840"/>
                    </a:moveTo>
                    <a:lnTo>
                      <a:pt x="157820" y="626840"/>
                    </a:lnTo>
                    <a:cubicBezTo>
                      <a:pt x="153839" y="626859"/>
                      <a:pt x="150372" y="624135"/>
                      <a:pt x="149438" y="620268"/>
                    </a:cubicBezTo>
                    <a:lnTo>
                      <a:pt x="182" y="10668"/>
                    </a:lnTo>
                    <a:cubicBezTo>
                      <a:pt x="-333" y="8077"/>
                      <a:pt x="258" y="5382"/>
                      <a:pt x="1801" y="3238"/>
                    </a:cubicBezTo>
                    <a:cubicBezTo>
                      <a:pt x="3468" y="1210"/>
                      <a:pt x="5944" y="28"/>
                      <a:pt x="8564" y="0"/>
                    </a:cubicBezTo>
                    <a:lnTo>
                      <a:pt x="1439504" y="0"/>
                    </a:lnTo>
                    <a:cubicBezTo>
                      <a:pt x="1442390" y="9"/>
                      <a:pt x="1445095" y="1438"/>
                      <a:pt x="1446743" y="3810"/>
                    </a:cubicBezTo>
                    <a:cubicBezTo>
                      <a:pt x="1448277" y="6267"/>
                      <a:pt x="1448525" y="9325"/>
                      <a:pt x="1447410" y="12001"/>
                    </a:cubicBezTo>
                    <a:lnTo>
                      <a:pt x="1186806" y="621601"/>
                    </a:lnTo>
                    <a:cubicBezTo>
                      <a:pt x="1185482" y="624792"/>
                      <a:pt x="1182358" y="626869"/>
                      <a:pt x="1178900" y="626840"/>
                    </a:cubicBezTo>
                    <a:close/>
                    <a:moveTo>
                      <a:pt x="164583" y="610076"/>
                    </a:moveTo>
                    <a:lnTo>
                      <a:pt x="1173185" y="610076"/>
                    </a:lnTo>
                    <a:lnTo>
                      <a:pt x="1426455" y="18097"/>
                    </a:lnTo>
                    <a:lnTo>
                      <a:pt x="19613" y="18097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89DA488-6972-4F7A-908C-67B20111E820}"/>
                  </a:ext>
                </a:extLst>
              </p:cNvPr>
              <p:cNvSpPr/>
              <p:nvPr/>
            </p:nvSpPr>
            <p:spPr>
              <a:xfrm>
                <a:off x="4931330" y="4911674"/>
                <a:ext cx="1251870" cy="17240"/>
              </a:xfrm>
              <a:custGeom>
                <a:avLst/>
                <a:gdLst>
                  <a:gd name="connsiteX0" fmla="*/ 1244108 w 1251870"/>
                  <a:gd name="connsiteY0" fmla="*/ 17240 h 17240"/>
                  <a:gd name="connsiteX1" fmla="*/ 7762 w 1251870"/>
                  <a:gd name="connsiteY1" fmla="*/ 17240 h 17240"/>
                  <a:gd name="connsiteX2" fmla="*/ 47 w 1251870"/>
                  <a:gd name="connsiteY2" fmla="*/ 7715 h 17240"/>
                  <a:gd name="connsiteX3" fmla="*/ 7762 w 1251870"/>
                  <a:gd name="connsiteY3" fmla="*/ 0 h 17240"/>
                  <a:gd name="connsiteX4" fmla="*/ 1244108 w 1251870"/>
                  <a:gd name="connsiteY4" fmla="*/ 0 h 17240"/>
                  <a:gd name="connsiteX5" fmla="*/ 1251823 w 1251870"/>
                  <a:gd name="connsiteY5" fmla="*/ 9525 h 17240"/>
                  <a:gd name="connsiteX6" fmla="*/ 1244108 w 1251870"/>
                  <a:gd name="connsiteY6" fmla="*/ 17240 h 1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1870" h="17240">
                    <a:moveTo>
                      <a:pt x="1244108" y="17240"/>
                    </a:moveTo>
                    <a:lnTo>
                      <a:pt x="7762" y="17240"/>
                    </a:lnTo>
                    <a:cubicBezTo>
                      <a:pt x="3000" y="16736"/>
                      <a:pt x="-448" y="12478"/>
                      <a:pt x="47" y="7715"/>
                    </a:cubicBezTo>
                    <a:cubicBezTo>
                      <a:pt x="476" y="3648"/>
                      <a:pt x="3695" y="429"/>
                      <a:pt x="7762" y="0"/>
                    </a:cubicBezTo>
                    <a:lnTo>
                      <a:pt x="1244108" y="0"/>
                    </a:lnTo>
                    <a:cubicBezTo>
                      <a:pt x="1248870" y="505"/>
                      <a:pt x="1252318" y="4763"/>
                      <a:pt x="1251823" y="9525"/>
                    </a:cubicBezTo>
                    <a:cubicBezTo>
                      <a:pt x="1251394" y="13592"/>
                      <a:pt x="1248175" y="16812"/>
                      <a:pt x="1244108" y="17240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BE658C15-2463-4572-BCE4-BDD73528CBD3}"/>
                  </a:ext>
                </a:extLst>
              </p:cNvPr>
              <p:cNvSpPr/>
              <p:nvPr/>
            </p:nvSpPr>
            <p:spPr>
              <a:xfrm>
                <a:off x="4863172" y="4612216"/>
                <a:ext cx="166752" cy="627690"/>
              </a:xfrm>
              <a:custGeom>
                <a:avLst/>
                <a:gdLst>
                  <a:gd name="connsiteX0" fmla="*/ 158122 w 166752"/>
                  <a:gd name="connsiteY0" fmla="*/ 627690 h 627690"/>
                  <a:gd name="connsiteX1" fmla="*/ 149740 w 166752"/>
                  <a:gd name="connsiteY1" fmla="*/ 621118 h 627690"/>
                  <a:gd name="connsiteX2" fmla="*/ 483 w 166752"/>
                  <a:gd name="connsiteY2" fmla="*/ 11518 h 627690"/>
                  <a:gd name="connsiteX3" fmla="*/ 5817 w 166752"/>
                  <a:gd name="connsiteY3" fmla="*/ 488 h 627690"/>
                  <a:gd name="connsiteX4" fmla="*/ 16856 w 166752"/>
                  <a:gd name="connsiteY4" fmla="*/ 5822 h 627690"/>
                  <a:gd name="connsiteX5" fmla="*/ 17247 w 166752"/>
                  <a:gd name="connsiteY5" fmla="*/ 7422 h 627690"/>
                  <a:gd name="connsiteX6" fmla="*/ 166504 w 166752"/>
                  <a:gd name="connsiteY6" fmla="*/ 617022 h 627690"/>
                  <a:gd name="connsiteX7" fmla="*/ 160131 w 166752"/>
                  <a:gd name="connsiteY7" fmla="*/ 627499 h 627690"/>
                  <a:gd name="connsiteX8" fmla="*/ 160122 w 166752"/>
                  <a:gd name="connsiteY8" fmla="*/ 627499 h 62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752" h="627690">
                    <a:moveTo>
                      <a:pt x="158122" y="627690"/>
                    </a:moveTo>
                    <a:cubicBezTo>
                      <a:pt x="154140" y="627709"/>
                      <a:pt x="150673" y="624985"/>
                      <a:pt x="149740" y="621118"/>
                    </a:cubicBezTo>
                    <a:lnTo>
                      <a:pt x="483" y="11518"/>
                    </a:lnTo>
                    <a:cubicBezTo>
                      <a:pt x="-1089" y="6993"/>
                      <a:pt x="1302" y="2059"/>
                      <a:pt x="5817" y="488"/>
                    </a:cubicBezTo>
                    <a:cubicBezTo>
                      <a:pt x="10341" y="-1093"/>
                      <a:pt x="15285" y="1297"/>
                      <a:pt x="16856" y="5822"/>
                    </a:cubicBezTo>
                    <a:cubicBezTo>
                      <a:pt x="17037" y="6346"/>
                      <a:pt x="17171" y="6879"/>
                      <a:pt x="17247" y="7422"/>
                    </a:cubicBezTo>
                    <a:lnTo>
                      <a:pt x="166504" y="617022"/>
                    </a:lnTo>
                    <a:cubicBezTo>
                      <a:pt x="167637" y="621670"/>
                      <a:pt x="164789" y="626366"/>
                      <a:pt x="160131" y="627499"/>
                    </a:cubicBezTo>
                    <a:cubicBezTo>
                      <a:pt x="160131" y="627499"/>
                      <a:pt x="160122" y="627499"/>
                      <a:pt x="160122" y="627499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BD2FFEB-15FD-4417-AC9E-2076456F9547}"/>
                  </a:ext>
                </a:extLst>
              </p:cNvPr>
              <p:cNvSpPr/>
              <p:nvPr/>
            </p:nvSpPr>
            <p:spPr>
              <a:xfrm>
                <a:off x="5223930" y="4610794"/>
                <a:ext cx="61918" cy="629112"/>
              </a:xfrm>
              <a:custGeom>
                <a:avLst/>
                <a:gdLst>
                  <a:gd name="connsiteX0" fmla="*/ 52919 w 61918"/>
                  <a:gd name="connsiteY0" fmla="*/ 629112 h 629112"/>
                  <a:gd name="connsiteX1" fmla="*/ 44347 w 61918"/>
                  <a:gd name="connsiteY1" fmla="*/ 621111 h 629112"/>
                  <a:gd name="connsiteX2" fmla="*/ 55 w 61918"/>
                  <a:gd name="connsiteY2" fmla="*/ 9606 h 629112"/>
                  <a:gd name="connsiteX3" fmla="*/ 7609 w 61918"/>
                  <a:gd name="connsiteY3" fmla="*/ 119 h 629112"/>
                  <a:gd name="connsiteX4" fmla="*/ 8056 w 61918"/>
                  <a:gd name="connsiteY4" fmla="*/ 81 h 629112"/>
                  <a:gd name="connsiteX5" fmla="*/ 17515 w 61918"/>
                  <a:gd name="connsiteY5" fmla="*/ 7234 h 629112"/>
                  <a:gd name="connsiteX6" fmla="*/ 17581 w 61918"/>
                  <a:gd name="connsiteY6" fmla="*/ 7987 h 629112"/>
                  <a:gd name="connsiteX7" fmla="*/ 61873 w 61918"/>
                  <a:gd name="connsiteY7" fmla="*/ 619492 h 629112"/>
                  <a:gd name="connsiteX8" fmla="*/ 54129 w 61918"/>
                  <a:gd name="connsiteY8" fmla="*/ 628998 h 629112"/>
                  <a:gd name="connsiteX9" fmla="*/ 53872 w 61918"/>
                  <a:gd name="connsiteY9" fmla="*/ 629017 h 62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918" h="629112">
                    <a:moveTo>
                      <a:pt x="52919" y="629112"/>
                    </a:moveTo>
                    <a:cubicBezTo>
                      <a:pt x="48395" y="629121"/>
                      <a:pt x="44651" y="625616"/>
                      <a:pt x="44347" y="621111"/>
                    </a:cubicBezTo>
                    <a:lnTo>
                      <a:pt x="55" y="9606"/>
                    </a:lnTo>
                    <a:cubicBezTo>
                      <a:pt x="-478" y="4901"/>
                      <a:pt x="2903" y="652"/>
                      <a:pt x="7609" y="119"/>
                    </a:cubicBezTo>
                    <a:cubicBezTo>
                      <a:pt x="7752" y="100"/>
                      <a:pt x="7904" y="91"/>
                      <a:pt x="8056" y="81"/>
                    </a:cubicBezTo>
                    <a:cubicBezTo>
                      <a:pt x="12638" y="-557"/>
                      <a:pt x="16877" y="2643"/>
                      <a:pt x="17515" y="7234"/>
                    </a:cubicBezTo>
                    <a:cubicBezTo>
                      <a:pt x="17543" y="7482"/>
                      <a:pt x="17572" y="7730"/>
                      <a:pt x="17581" y="7987"/>
                    </a:cubicBezTo>
                    <a:lnTo>
                      <a:pt x="61873" y="619492"/>
                    </a:lnTo>
                    <a:cubicBezTo>
                      <a:pt x="62358" y="624254"/>
                      <a:pt x="58891" y="628512"/>
                      <a:pt x="54129" y="628998"/>
                    </a:cubicBezTo>
                    <a:cubicBezTo>
                      <a:pt x="54043" y="629007"/>
                      <a:pt x="53957" y="629007"/>
                      <a:pt x="53872" y="629017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79C0E72-693D-482A-AC6B-29D2D953E61C}"/>
                  </a:ext>
                </a:extLst>
              </p:cNvPr>
              <p:cNvSpPr/>
              <p:nvPr/>
            </p:nvSpPr>
            <p:spPr>
              <a:xfrm>
                <a:off x="5523205" y="4608830"/>
                <a:ext cx="77919" cy="631075"/>
              </a:xfrm>
              <a:custGeom>
                <a:avLst/>
                <a:gdLst>
                  <a:gd name="connsiteX0" fmla="*/ 8629 w 77919"/>
                  <a:gd name="connsiteY0" fmla="*/ 631075 h 631075"/>
                  <a:gd name="connsiteX1" fmla="*/ 7772 w 77919"/>
                  <a:gd name="connsiteY1" fmla="*/ 631075 h 631075"/>
                  <a:gd name="connsiteX2" fmla="*/ 37 w 77919"/>
                  <a:gd name="connsiteY2" fmla="*/ 621741 h 631075"/>
                  <a:gd name="connsiteX3" fmla="*/ 56 w 77919"/>
                  <a:gd name="connsiteY3" fmla="*/ 621550 h 631075"/>
                  <a:gd name="connsiteX4" fmla="*/ 60731 w 77919"/>
                  <a:gd name="connsiteY4" fmla="*/ 7759 h 631075"/>
                  <a:gd name="connsiteX5" fmla="*/ 70160 w 77919"/>
                  <a:gd name="connsiteY5" fmla="*/ 44 h 631075"/>
                  <a:gd name="connsiteX6" fmla="*/ 77876 w 77919"/>
                  <a:gd name="connsiteY6" fmla="*/ 9474 h 631075"/>
                  <a:gd name="connsiteX7" fmla="*/ 17201 w 77919"/>
                  <a:gd name="connsiteY7" fmla="*/ 623836 h 631075"/>
                  <a:gd name="connsiteX8" fmla="*/ 8629 w 77919"/>
                  <a:gd name="connsiteY8" fmla="*/ 631075 h 63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919" h="631075">
                    <a:moveTo>
                      <a:pt x="8629" y="631075"/>
                    </a:moveTo>
                    <a:lnTo>
                      <a:pt x="7772" y="631075"/>
                    </a:lnTo>
                    <a:cubicBezTo>
                      <a:pt x="3057" y="630637"/>
                      <a:pt x="-401" y="626455"/>
                      <a:pt x="37" y="621741"/>
                    </a:cubicBezTo>
                    <a:cubicBezTo>
                      <a:pt x="47" y="621674"/>
                      <a:pt x="47" y="621617"/>
                      <a:pt x="56" y="621550"/>
                    </a:cubicBezTo>
                    <a:lnTo>
                      <a:pt x="60731" y="7759"/>
                    </a:lnTo>
                    <a:cubicBezTo>
                      <a:pt x="61207" y="3025"/>
                      <a:pt x="65427" y="-433"/>
                      <a:pt x="70160" y="44"/>
                    </a:cubicBezTo>
                    <a:cubicBezTo>
                      <a:pt x="74894" y="520"/>
                      <a:pt x="78352" y="4740"/>
                      <a:pt x="77876" y="9474"/>
                    </a:cubicBezTo>
                    <a:lnTo>
                      <a:pt x="17201" y="623836"/>
                    </a:lnTo>
                    <a:cubicBezTo>
                      <a:pt x="16506" y="628027"/>
                      <a:pt x="12877" y="631084"/>
                      <a:pt x="8629" y="631075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AAD83E8-E125-4721-888B-88DE777046B3}"/>
                  </a:ext>
                </a:extLst>
              </p:cNvPr>
              <p:cNvSpPr/>
              <p:nvPr/>
            </p:nvSpPr>
            <p:spPr>
              <a:xfrm>
                <a:off x="5778434" y="4606329"/>
                <a:ext cx="183141" cy="633579"/>
              </a:xfrm>
              <a:custGeom>
                <a:avLst/>
                <a:gdLst>
                  <a:gd name="connsiteX0" fmla="*/ 8670 w 183141"/>
                  <a:gd name="connsiteY0" fmla="*/ 633577 h 633579"/>
                  <a:gd name="connsiteX1" fmla="*/ 6384 w 183141"/>
                  <a:gd name="connsiteY1" fmla="*/ 633577 h 633579"/>
                  <a:gd name="connsiteX2" fmla="*/ 288 w 183141"/>
                  <a:gd name="connsiteY2" fmla="*/ 623004 h 633579"/>
                  <a:gd name="connsiteX3" fmla="*/ 165927 w 183141"/>
                  <a:gd name="connsiteY3" fmla="*/ 7212 h 633579"/>
                  <a:gd name="connsiteX4" fmla="*/ 175929 w 183141"/>
                  <a:gd name="connsiteY4" fmla="*/ 126 h 633579"/>
                  <a:gd name="connsiteX5" fmla="*/ 183015 w 183141"/>
                  <a:gd name="connsiteY5" fmla="*/ 10127 h 633579"/>
                  <a:gd name="connsiteX6" fmla="*/ 182596 w 183141"/>
                  <a:gd name="connsiteY6" fmla="*/ 11689 h 633579"/>
                  <a:gd name="connsiteX7" fmla="*/ 16956 w 183141"/>
                  <a:gd name="connsiteY7" fmla="*/ 627671 h 633579"/>
                  <a:gd name="connsiteX8" fmla="*/ 8670 w 183141"/>
                  <a:gd name="connsiteY8" fmla="*/ 633577 h 63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3141" h="633579">
                    <a:moveTo>
                      <a:pt x="8670" y="633577"/>
                    </a:moveTo>
                    <a:lnTo>
                      <a:pt x="6384" y="633577"/>
                    </a:lnTo>
                    <a:cubicBezTo>
                      <a:pt x="1793" y="632319"/>
                      <a:pt x="-922" y="627604"/>
                      <a:pt x="288" y="623004"/>
                    </a:cubicBezTo>
                    <a:lnTo>
                      <a:pt x="165927" y="7212"/>
                    </a:lnTo>
                    <a:cubicBezTo>
                      <a:pt x="166727" y="2498"/>
                      <a:pt x="171204" y="-684"/>
                      <a:pt x="175929" y="126"/>
                    </a:cubicBezTo>
                    <a:cubicBezTo>
                      <a:pt x="180644" y="926"/>
                      <a:pt x="183825" y="5403"/>
                      <a:pt x="183015" y="10127"/>
                    </a:cubicBezTo>
                    <a:cubicBezTo>
                      <a:pt x="182930" y="10660"/>
                      <a:pt x="182787" y="11184"/>
                      <a:pt x="182596" y="11689"/>
                    </a:cubicBezTo>
                    <a:lnTo>
                      <a:pt x="16956" y="627671"/>
                    </a:lnTo>
                    <a:cubicBezTo>
                      <a:pt x="15813" y="631262"/>
                      <a:pt x="12442" y="633672"/>
                      <a:pt x="8670" y="633577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35B7C662-C804-4E21-A2C3-795D589C1BBD}"/>
                  </a:ext>
                </a:extLst>
              </p:cNvPr>
              <p:cNvSpPr/>
              <p:nvPr/>
            </p:nvSpPr>
            <p:spPr>
              <a:xfrm>
                <a:off x="6033748" y="4603769"/>
                <a:ext cx="288102" cy="636136"/>
              </a:xfrm>
              <a:custGeom>
                <a:avLst/>
                <a:gdLst>
                  <a:gd name="connsiteX0" fmla="*/ 8626 w 288102"/>
                  <a:gd name="connsiteY0" fmla="*/ 636136 h 636136"/>
                  <a:gd name="connsiteX1" fmla="*/ 5102 w 288102"/>
                  <a:gd name="connsiteY1" fmla="*/ 635470 h 636136"/>
                  <a:gd name="connsiteX2" fmla="*/ 720 w 288102"/>
                  <a:gd name="connsiteY2" fmla="*/ 624039 h 636136"/>
                  <a:gd name="connsiteX3" fmla="*/ 271230 w 288102"/>
                  <a:gd name="connsiteY3" fmla="*/ 5867 h 636136"/>
                  <a:gd name="connsiteX4" fmla="*/ 282231 w 288102"/>
                  <a:gd name="connsiteY4" fmla="*/ 466 h 636136"/>
                  <a:gd name="connsiteX5" fmla="*/ 287632 w 288102"/>
                  <a:gd name="connsiteY5" fmla="*/ 11468 h 636136"/>
                  <a:gd name="connsiteX6" fmla="*/ 287042 w 288102"/>
                  <a:gd name="connsiteY6" fmla="*/ 12820 h 636136"/>
                  <a:gd name="connsiteX7" fmla="*/ 16531 w 288102"/>
                  <a:gd name="connsiteY7" fmla="*/ 630993 h 636136"/>
                  <a:gd name="connsiteX8" fmla="*/ 8626 w 288102"/>
                  <a:gd name="connsiteY8" fmla="*/ 636136 h 63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02" h="636136">
                    <a:moveTo>
                      <a:pt x="8626" y="636136"/>
                    </a:moveTo>
                    <a:cubicBezTo>
                      <a:pt x="7416" y="636136"/>
                      <a:pt x="6225" y="635917"/>
                      <a:pt x="5102" y="635470"/>
                    </a:cubicBezTo>
                    <a:cubicBezTo>
                      <a:pt x="777" y="633479"/>
                      <a:pt x="-1166" y="628412"/>
                      <a:pt x="720" y="624039"/>
                    </a:cubicBezTo>
                    <a:lnTo>
                      <a:pt x="271230" y="5867"/>
                    </a:lnTo>
                    <a:cubicBezTo>
                      <a:pt x="272783" y="1333"/>
                      <a:pt x="277707" y="-1077"/>
                      <a:pt x="282231" y="466"/>
                    </a:cubicBezTo>
                    <a:cubicBezTo>
                      <a:pt x="286765" y="2019"/>
                      <a:pt x="289185" y="6943"/>
                      <a:pt x="287632" y="11468"/>
                    </a:cubicBezTo>
                    <a:cubicBezTo>
                      <a:pt x="287480" y="11934"/>
                      <a:pt x="287280" y="12392"/>
                      <a:pt x="287042" y="12820"/>
                    </a:cubicBezTo>
                    <a:lnTo>
                      <a:pt x="16531" y="630993"/>
                    </a:lnTo>
                    <a:cubicBezTo>
                      <a:pt x="15141" y="634117"/>
                      <a:pt x="12045" y="636127"/>
                      <a:pt x="8626" y="636136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9FCCB08C-720F-4DC0-97D2-F5FF5338DE16}"/>
                  </a:ext>
                </a:extLst>
              </p:cNvPr>
              <p:cNvGrpSpPr/>
              <p:nvPr/>
            </p:nvGrpSpPr>
            <p:grpSpPr>
              <a:xfrm>
                <a:off x="4863172" y="4603769"/>
                <a:ext cx="1458678" cy="636139"/>
                <a:chOff x="4863172" y="4603769"/>
                <a:chExt cx="1458678" cy="636139"/>
              </a:xfrm>
              <a:solidFill>
                <a:srgbClr val="FAFAFA"/>
              </a:solidFill>
            </p:grpSpPr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9C1F35F-28D7-4456-B659-E6DE06382426}"/>
                    </a:ext>
                  </a:extLst>
                </p:cNvPr>
                <p:cNvSpPr/>
                <p:nvPr/>
              </p:nvSpPr>
              <p:spPr>
                <a:xfrm>
                  <a:off x="4863473" y="4613065"/>
                  <a:ext cx="1448099" cy="626840"/>
                </a:xfrm>
                <a:custGeom>
                  <a:avLst/>
                  <a:gdLst>
                    <a:gd name="connsiteX0" fmla="*/ 1178900 w 1448099"/>
                    <a:gd name="connsiteY0" fmla="*/ 626840 h 626840"/>
                    <a:gd name="connsiteX1" fmla="*/ 157820 w 1448099"/>
                    <a:gd name="connsiteY1" fmla="*/ 626840 h 626840"/>
                    <a:gd name="connsiteX2" fmla="*/ 149438 w 1448099"/>
                    <a:gd name="connsiteY2" fmla="*/ 620268 h 626840"/>
                    <a:gd name="connsiteX3" fmla="*/ 182 w 1448099"/>
                    <a:gd name="connsiteY3" fmla="*/ 10668 h 626840"/>
                    <a:gd name="connsiteX4" fmla="*/ 1801 w 1448099"/>
                    <a:gd name="connsiteY4" fmla="*/ 3238 h 626840"/>
                    <a:gd name="connsiteX5" fmla="*/ 8564 w 1448099"/>
                    <a:gd name="connsiteY5" fmla="*/ 0 h 626840"/>
                    <a:gd name="connsiteX6" fmla="*/ 1439504 w 1448099"/>
                    <a:gd name="connsiteY6" fmla="*/ 0 h 626840"/>
                    <a:gd name="connsiteX7" fmla="*/ 1446743 w 1448099"/>
                    <a:gd name="connsiteY7" fmla="*/ 3810 h 626840"/>
                    <a:gd name="connsiteX8" fmla="*/ 1447410 w 1448099"/>
                    <a:gd name="connsiteY8" fmla="*/ 12001 h 626840"/>
                    <a:gd name="connsiteX9" fmla="*/ 1186806 w 1448099"/>
                    <a:gd name="connsiteY9" fmla="*/ 621601 h 626840"/>
                    <a:gd name="connsiteX10" fmla="*/ 1178900 w 1448099"/>
                    <a:gd name="connsiteY10" fmla="*/ 626840 h 626840"/>
                    <a:gd name="connsiteX11" fmla="*/ 164583 w 1448099"/>
                    <a:gd name="connsiteY11" fmla="*/ 610076 h 626840"/>
                    <a:gd name="connsiteX12" fmla="*/ 1173185 w 1448099"/>
                    <a:gd name="connsiteY12" fmla="*/ 610076 h 626840"/>
                    <a:gd name="connsiteX13" fmla="*/ 1426455 w 1448099"/>
                    <a:gd name="connsiteY13" fmla="*/ 18097 h 626840"/>
                    <a:gd name="connsiteX14" fmla="*/ 19613 w 1448099"/>
                    <a:gd name="connsiteY14" fmla="*/ 18097 h 626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48099" h="626840">
                      <a:moveTo>
                        <a:pt x="1178900" y="626840"/>
                      </a:moveTo>
                      <a:lnTo>
                        <a:pt x="157820" y="626840"/>
                      </a:lnTo>
                      <a:cubicBezTo>
                        <a:pt x="153839" y="626859"/>
                        <a:pt x="150372" y="624135"/>
                        <a:pt x="149438" y="620268"/>
                      </a:cubicBezTo>
                      <a:lnTo>
                        <a:pt x="182" y="10668"/>
                      </a:lnTo>
                      <a:cubicBezTo>
                        <a:pt x="-333" y="8077"/>
                        <a:pt x="258" y="5382"/>
                        <a:pt x="1801" y="3238"/>
                      </a:cubicBezTo>
                      <a:cubicBezTo>
                        <a:pt x="3468" y="1210"/>
                        <a:pt x="5944" y="28"/>
                        <a:pt x="8564" y="0"/>
                      </a:cubicBezTo>
                      <a:lnTo>
                        <a:pt x="1439504" y="0"/>
                      </a:lnTo>
                      <a:cubicBezTo>
                        <a:pt x="1442390" y="9"/>
                        <a:pt x="1445095" y="1438"/>
                        <a:pt x="1446743" y="3810"/>
                      </a:cubicBezTo>
                      <a:cubicBezTo>
                        <a:pt x="1448277" y="6267"/>
                        <a:pt x="1448525" y="9325"/>
                        <a:pt x="1447410" y="12001"/>
                      </a:cubicBezTo>
                      <a:lnTo>
                        <a:pt x="1186806" y="621601"/>
                      </a:lnTo>
                      <a:cubicBezTo>
                        <a:pt x="1185482" y="624792"/>
                        <a:pt x="1182358" y="626869"/>
                        <a:pt x="1178900" y="626840"/>
                      </a:cubicBezTo>
                      <a:close/>
                      <a:moveTo>
                        <a:pt x="164583" y="610076"/>
                      </a:moveTo>
                      <a:lnTo>
                        <a:pt x="1173185" y="610076"/>
                      </a:lnTo>
                      <a:lnTo>
                        <a:pt x="1426455" y="18097"/>
                      </a:lnTo>
                      <a:lnTo>
                        <a:pt x="19613" y="18097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4480EAD5-8DBD-473D-8E94-1DC2B27FB3EE}"/>
                    </a:ext>
                  </a:extLst>
                </p:cNvPr>
                <p:cNvSpPr/>
                <p:nvPr/>
              </p:nvSpPr>
              <p:spPr>
                <a:xfrm>
                  <a:off x="4931330" y="4911674"/>
                  <a:ext cx="1251870" cy="17240"/>
                </a:xfrm>
                <a:custGeom>
                  <a:avLst/>
                  <a:gdLst>
                    <a:gd name="connsiteX0" fmla="*/ 1244108 w 1251870"/>
                    <a:gd name="connsiteY0" fmla="*/ 17240 h 17240"/>
                    <a:gd name="connsiteX1" fmla="*/ 7762 w 1251870"/>
                    <a:gd name="connsiteY1" fmla="*/ 17240 h 17240"/>
                    <a:gd name="connsiteX2" fmla="*/ 47 w 1251870"/>
                    <a:gd name="connsiteY2" fmla="*/ 7715 h 17240"/>
                    <a:gd name="connsiteX3" fmla="*/ 7762 w 1251870"/>
                    <a:gd name="connsiteY3" fmla="*/ 0 h 17240"/>
                    <a:gd name="connsiteX4" fmla="*/ 1244108 w 1251870"/>
                    <a:gd name="connsiteY4" fmla="*/ 0 h 17240"/>
                    <a:gd name="connsiteX5" fmla="*/ 1251823 w 1251870"/>
                    <a:gd name="connsiteY5" fmla="*/ 9525 h 17240"/>
                    <a:gd name="connsiteX6" fmla="*/ 1244108 w 1251870"/>
                    <a:gd name="connsiteY6" fmla="*/ 17240 h 1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1870" h="17240">
                      <a:moveTo>
                        <a:pt x="1244108" y="17240"/>
                      </a:moveTo>
                      <a:lnTo>
                        <a:pt x="7762" y="17240"/>
                      </a:lnTo>
                      <a:cubicBezTo>
                        <a:pt x="3000" y="16736"/>
                        <a:pt x="-448" y="12478"/>
                        <a:pt x="47" y="7715"/>
                      </a:cubicBezTo>
                      <a:cubicBezTo>
                        <a:pt x="476" y="3648"/>
                        <a:pt x="3695" y="429"/>
                        <a:pt x="7762" y="0"/>
                      </a:cubicBezTo>
                      <a:lnTo>
                        <a:pt x="1244108" y="0"/>
                      </a:lnTo>
                      <a:cubicBezTo>
                        <a:pt x="1248870" y="505"/>
                        <a:pt x="1252318" y="4763"/>
                        <a:pt x="1251823" y="9525"/>
                      </a:cubicBezTo>
                      <a:cubicBezTo>
                        <a:pt x="1251394" y="13592"/>
                        <a:pt x="1248175" y="16812"/>
                        <a:pt x="1244108" y="172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4FC21DF-1DD0-4CB0-8215-AC107434526F}"/>
                    </a:ext>
                  </a:extLst>
                </p:cNvPr>
                <p:cNvSpPr/>
                <p:nvPr/>
              </p:nvSpPr>
              <p:spPr>
                <a:xfrm>
                  <a:off x="4863172" y="4612216"/>
                  <a:ext cx="166752" cy="627690"/>
                </a:xfrm>
                <a:custGeom>
                  <a:avLst/>
                  <a:gdLst>
                    <a:gd name="connsiteX0" fmla="*/ 158122 w 166752"/>
                    <a:gd name="connsiteY0" fmla="*/ 627690 h 627690"/>
                    <a:gd name="connsiteX1" fmla="*/ 149740 w 166752"/>
                    <a:gd name="connsiteY1" fmla="*/ 621118 h 627690"/>
                    <a:gd name="connsiteX2" fmla="*/ 483 w 166752"/>
                    <a:gd name="connsiteY2" fmla="*/ 11518 h 627690"/>
                    <a:gd name="connsiteX3" fmla="*/ 5817 w 166752"/>
                    <a:gd name="connsiteY3" fmla="*/ 488 h 627690"/>
                    <a:gd name="connsiteX4" fmla="*/ 16856 w 166752"/>
                    <a:gd name="connsiteY4" fmla="*/ 5822 h 627690"/>
                    <a:gd name="connsiteX5" fmla="*/ 17247 w 166752"/>
                    <a:gd name="connsiteY5" fmla="*/ 7422 h 627690"/>
                    <a:gd name="connsiteX6" fmla="*/ 166504 w 166752"/>
                    <a:gd name="connsiteY6" fmla="*/ 617022 h 627690"/>
                    <a:gd name="connsiteX7" fmla="*/ 160131 w 166752"/>
                    <a:gd name="connsiteY7" fmla="*/ 627499 h 627690"/>
                    <a:gd name="connsiteX8" fmla="*/ 160122 w 166752"/>
                    <a:gd name="connsiteY8" fmla="*/ 627499 h 627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6752" h="627690">
                      <a:moveTo>
                        <a:pt x="158122" y="627690"/>
                      </a:moveTo>
                      <a:cubicBezTo>
                        <a:pt x="154140" y="627709"/>
                        <a:pt x="150673" y="624985"/>
                        <a:pt x="149740" y="621118"/>
                      </a:cubicBezTo>
                      <a:lnTo>
                        <a:pt x="483" y="11518"/>
                      </a:lnTo>
                      <a:cubicBezTo>
                        <a:pt x="-1089" y="6993"/>
                        <a:pt x="1302" y="2059"/>
                        <a:pt x="5817" y="488"/>
                      </a:cubicBezTo>
                      <a:cubicBezTo>
                        <a:pt x="10341" y="-1093"/>
                        <a:pt x="15285" y="1297"/>
                        <a:pt x="16856" y="5822"/>
                      </a:cubicBezTo>
                      <a:cubicBezTo>
                        <a:pt x="17037" y="6346"/>
                        <a:pt x="17171" y="6879"/>
                        <a:pt x="17247" y="7422"/>
                      </a:cubicBezTo>
                      <a:lnTo>
                        <a:pt x="166504" y="617022"/>
                      </a:lnTo>
                      <a:cubicBezTo>
                        <a:pt x="167637" y="621670"/>
                        <a:pt x="164789" y="626366"/>
                        <a:pt x="160131" y="627499"/>
                      </a:cubicBezTo>
                      <a:cubicBezTo>
                        <a:pt x="160131" y="627499"/>
                        <a:pt x="160122" y="627499"/>
                        <a:pt x="160122" y="62749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909EF80E-EAF3-4D97-A786-2E6B523FBF10}"/>
                    </a:ext>
                  </a:extLst>
                </p:cNvPr>
                <p:cNvSpPr/>
                <p:nvPr/>
              </p:nvSpPr>
              <p:spPr>
                <a:xfrm>
                  <a:off x="5223930" y="4610794"/>
                  <a:ext cx="61918" cy="629112"/>
                </a:xfrm>
                <a:custGeom>
                  <a:avLst/>
                  <a:gdLst>
                    <a:gd name="connsiteX0" fmla="*/ 52919 w 61918"/>
                    <a:gd name="connsiteY0" fmla="*/ 629112 h 629112"/>
                    <a:gd name="connsiteX1" fmla="*/ 44347 w 61918"/>
                    <a:gd name="connsiteY1" fmla="*/ 621111 h 629112"/>
                    <a:gd name="connsiteX2" fmla="*/ 55 w 61918"/>
                    <a:gd name="connsiteY2" fmla="*/ 9606 h 629112"/>
                    <a:gd name="connsiteX3" fmla="*/ 7609 w 61918"/>
                    <a:gd name="connsiteY3" fmla="*/ 119 h 629112"/>
                    <a:gd name="connsiteX4" fmla="*/ 8056 w 61918"/>
                    <a:gd name="connsiteY4" fmla="*/ 81 h 629112"/>
                    <a:gd name="connsiteX5" fmla="*/ 17515 w 61918"/>
                    <a:gd name="connsiteY5" fmla="*/ 7234 h 629112"/>
                    <a:gd name="connsiteX6" fmla="*/ 17581 w 61918"/>
                    <a:gd name="connsiteY6" fmla="*/ 7987 h 629112"/>
                    <a:gd name="connsiteX7" fmla="*/ 61873 w 61918"/>
                    <a:gd name="connsiteY7" fmla="*/ 619492 h 629112"/>
                    <a:gd name="connsiteX8" fmla="*/ 54129 w 61918"/>
                    <a:gd name="connsiteY8" fmla="*/ 628998 h 629112"/>
                    <a:gd name="connsiteX9" fmla="*/ 53872 w 61918"/>
                    <a:gd name="connsiteY9" fmla="*/ 629017 h 629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918" h="629112">
                      <a:moveTo>
                        <a:pt x="52919" y="629112"/>
                      </a:moveTo>
                      <a:cubicBezTo>
                        <a:pt x="48395" y="629121"/>
                        <a:pt x="44651" y="625616"/>
                        <a:pt x="44347" y="621111"/>
                      </a:cubicBezTo>
                      <a:lnTo>
                        <a:pt x="55" y="9606"/>
                      </a:lnTo>
                      <a:cubicBezTo>
                        <a:pt x="-478" y="4901"/>
                        <a:pt x="2903" y="652"/>
                        <a:pt x="7609" y="119"/>
                      </a:cubicBezTo>
                      <a:cubicBezTo>
                        <a:pt x="7752" y="100"/>
                        <a:pt x="7904" y="91"/>
                        <a:pt x="8056" y="81"/>
                      </a:cubicBezTo>
                      <a:cubicBezTo>
                        <a:pt x="12638" y="-557"/>
                        <a:pt x="16877" y="2643"/>
                        <a:pt x="17515" y="7234"/>
                      </a:cubicBezTo>
                      <a:cubicBezTo>
                        <a:pt x="17543" y="7482"/>
                        <a:pt x="17572" y="7730"/>
                        <a:pt x="17581" y="7987"/>
                      </a:cubicBezTo>
                      <a:lnTo>
                        <a:pt x="61873" y="619492"/>
                      </a:lnTo>
                      <a:cubicBezTo>
                        <a:pt x="62358" y="624254"/>
                        <a:pt x="58891" y="628512"/>
                        <a:pt x="54129" y="628998"/>
                      </a:cubicBezTo>
                      <a:cubicBezTo>
                        <a:pt x="54043" y="629007"/>
                        <a:pt x="53957" y="629007"/>
                        <a:pt x="53872" y="629017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06E8A0D9-0AE2-46A9-8C02-74536564BB96}"/>
                    </a:ext>
                  </a:extLst>
                </p:cNvPr>
                <p:cNvSpPr/>
                <p:nvPr/>
              </p:nvSpPr>
              <p:spPr>
                <a:xfrm>
                  <a:off x="5523205" y="4608830"/>
                  <a:ext cx="77919" cy="631075"/>
                </a:xfrm>
                <a:custGeom>
                  <a:avLst/>
                  <a:gdLst>
                    <a:gd name="connsiteX0" fmla="*/ 8629 w 77919"/>
                    <a:gd name="connsiteY0" fmla="*/ 631075 h 631075"/>
                    <a:gd name="connsiteX1" fmla="*/ 7772 w 77919"/>
                    <a:gd name="connsiteY1" fmla="*/ 631075 h 631075"/>
                    <a:gd name="connsiteX2" fmla="*/ 37 w 77919"/>
                    <a:gd name="connsiteY2" fmla="*/ 621741 h 631075"/>
                    <a:gd name="connsiteX3" fmla="*/ 56 w 77919"/>
                    <a:gd name="connsiteY3" fmla="*/ 621550 h 631075"/>
                    <a:gd name="connsiteX4" fmla="*/ 60731 w 77919"/>
                    <a:gd name="connsiteY4" fmla="*/ 7759 h 631075"/>
                    <a:gd name="connsiteX5" fmla="*/ 70160 w 77919"/>
                    <a:gd name="connsiteY5" fmla="*/ 44 h 631075"/>
                    <a:gd name="connsiteX6" fmla="*/ 77876 w 77919"/>
                    <a:gd name="connsiteY6" fmla="*/ 9474 h 631075"/>
                    <a:gd name="connsiteX7" fmla="*/ 17201 w 77919"/>
                    <a:gd name="connsiteY7" fmla="*/ 623836 h 631075"/>
                    <a:gd name="connsiteX8" fmla="*/ 8629 w 77919"/>
                    <a:gd name="connsiteY8" fmla="*/ 631075 h 631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919" h="631075">
                      <a:moveTo>
                        <a:pt x="8629" y="631075"/>
                      </a:moveTo>
                      <a:lnTo>
                        <a:pt x="7772" y="631075"/>
                      </a:lnTo>
                      <a:cubicBezTo>
                        <a:pt x="3057" y="630637"/>
                        <a:pt x="-401" y="626455"/>
                        <a:pt x="37" y="621741"/>
                      </a:cubicBezTo>
                      <a:cubicBezTo>
                        <a:pt x="47" y="621674"/>
                        <a:pt x="47" y="621617"/>
                        <a:pt x="56" y="621550"/>
                      </a:cubicBezTo>
                      <a:lnTo>
                        <a:pt x="60731" y="7759"/>
                      </a:lnTo>
                      <a:cubicBezTo>
                        <a:pt x="61207" y="3025"/>
                        <a:pt x="65427" y="-433"/>
                        <a:pt x="70160" y="44"/>
                      </a:cubicBezTo>
                      <a:cubicBezTo>
                        <a:pt x="74894" y="520"/>
                        <a:pt x="78352" y="4740"/>
                        <a:pt x="77876" y="9474"/>
                      </a:cubicBezTo>
                      <a:lnTo>
                        <a:pt x="17201" y="623836"/>
                      </a:lnTo>
                      <a:cubicBezTo>
                        <a:pt x="16506" y="628027"/>
                        <a:pt x="12877" y="631084"/>
                        <a:pt x="8629" y="631075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A8D77FD-A063-4407-925D-5AAB175C62A4}"/>
                    </a:ext>
                  </a:extLst>
                </p:cNvPr>
                <p:cNvSpPr/>
                <p:nvPr/>
              </p:nvSpPr>
              <p:spPr>
                <a:xfrm>
                  <a:off x="5778434" y="4606329"/>
                  <a:ext cx="183141" cy="633579"/>
                </a:xfrm>
                <a:custGeom>
                  <a:avLst/>
                  <a:gdLst>
                    <a:gd name="connsiteX0" fmla="*/ 8670 w 183141"/>
                    <a:gd name="connsiteY0" fmla="*/ 633577 h 633579"/>
                    <a:gd name="connsiteX1" fmla="*/ 6384 w 183141"/>
                    <a:gd name="connsiteY1" fmla="*/ 633577 h 633579"/>
                    <a:gd name="connsiteX2" fmla="*/ 288 w 183141"/>
                    <a:gd name="connsiteY2" fmla="*/ 623004 h 633579"/>
                    <a:gd name="connsiteX3" fmla="*/ 165927 w 183141"/>
                    <a:gd name="connsiteY3" fmla="*/ 7212 h 633579"/>
                    <a:gd name="connsiteX4" fmla="*/ 175929 w 183141"/>
                    <a:gd name="connsiteY4" fmla="*/ 126 h 633579"/>
                    <a:gd name="connsiteX5" fmla="*/ 183015 w 183141"/>
                    <a:gd name="connsiteY5" fmla="*/ 10127 h 633579"/>
                    <a:gd name="connsiteX6" fmla="*/ 182596 w 183141"/>
                    <a:gd name="connsiteY6" fmla="*/ 11689 h 633579"/>
                    <a:gd name="connsiteX7" fmla="*/ 16956 w 183141"/>
                    <a:gd name="connsiteY7" fmla="*/ 627671 h 633579"/>
                    <a:gd name="connsiteX8" fmla="*/ 8670 w 183141"/>
                    <a:gd name="connsiteY8" fmla="*/ 633577 h 633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141" h="633579">
                      <a:moveTo>
                        <a:pt x="8670" y="633577"/>
                      </a:moveTo>
                      <a:lnTo>
                        <a:pt x="6384" y="633577"/>
                      </a:lnTo>
                      <a:cubicBezTo>
                        <a:pt x="1793" y="632319"/>
                        <a:pt x="-922" y="627604"/>
                        <a:pt x="288" y="623004"/>
                      </a:cubicBezTo>
                      <a:lnTo>
                        <a:pt x="165927" y="7212"/>
                      </a:lnTo>
                      <a:cubicBezTo>
                        <a:pt x="166727" y="2498"/>
                        <a:pt x="171204" y="-684"/>
                        <a:pt x="175929" y="126"/>
                      </a:cubicBezTo>
                      <a:cubicBezTo>
                        <a:pt x="180644" y="926"/>
                        <a:pt x="183825" y="5403"/>
                        <a:pt x="183015" y="10127"/>
                      </a:cubicBezTo>
                      <a:cubicBezTo>
                        <a:pt x="182930" y="10660"/>
                        <a:pt x="182787" y="11184"/>
                        <a:pt x="182596" y="11689"/>
                      </a:cubicBezTo>
                      <a:lnTo>
                        <a:pt x="16956" y="627671"/>
                      </a:lnTo>
                      <a:cubicBezTo>
                        <a:pt x="15813" y="631262"/>
                        <a:pt x="12442" y="633672"/>
                        <a:pt x="8670" y="633577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0F07001-6249-4CAB-86A5-E9C633EF3C17}"/>
                    </a:ext>
                  </a:extLst>
                </p:cNvPr>
                <p:cNvSpPr/>
                <p:nvPr/>
              </p:nvSpPr>
              <p:spPr>
                <a:xfrm>
                  <a:off x="6033748" y="4603769"/>
                  <a:ext cx="288102" cy="636136"/>
                </a:xfrm>
                <a:custGeom>
                  <a:avLst/>
                  <a:gdLst>
                    <a:gd name="connsiteX0" fmla="*/ 8626 w 288102"/>
                    <a:gd name="connsiteY0" fmla="*/ 636136 h 636136"/>
                    <a:gd name="connsiteX1" fmla="*/ 5102 w 288102"/>
                    <a:gd name="connsiteY1" fmla="*/ 635470 h 636136"/>
                    <a:gd name="connsiteX2" fmla="*/ 720 w 288102"/>
                    <a:gd name="connsiteY2" fmla="*/ 624039 h 636136"/>
                    <a:gd name="connsiteX3" fmla="*/ 271230 w 288102"/>
                    <a:gd name="connsiteY3" fmla="*/ 5867 h 636136"/>
                    <a:gd name="connsiteX4" fmla="*/ 282231 w 288102"/>
                    <a:gd name="connsiteY4" fmla="*/ 466 h 636136"/>
                    <a:gd name="connsiteX5" fmla="*/ 287632 w 288102"/>
                    <a:gd name="connsiteY5" fmla="*/ 11468 h 636136"/>
                    <a:gd name="connsiteX6" fmla="*/ 287042 w 288102"/>
                    <a:gd name="connsiteY6" fmla="*/ 12820 h 636136"/>
                    <a:gd name="connsiteX7" fmla="*/ 16531 w 288102"/>
                    <a:gd name="connsiteY7" fmla="*/ 630993 h 636136"/>
                    <a:gd name="connsiteX8" fmla="*/ 8626 w 288102"/>
                    <a:gd name="connsiteY8" fmla="*/ 636136 h 636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8102" h="636136">
                      <a:moveTo>
                        <a:pt x="8626" y="636136"/>
                      </a:moveTo>
                      <a:cubicBezTo>
                        <a:pt x="7416" y="636136"/>
                        <a:pt x="6225" y="635917"/>
                        <a:pt x="5102" y="635470"/>
                      </a:cubicBezTo>
                      <a:cubicBezTo>
                        <a:pt x="777" y="633479"/>
                        <a:pt x="-1166" y="628412"/>
                        <a:pt x="720" y="624039"/>
                      </a:cubicBezTo>
                      <a:lnTo>
                        <a:pt x="271230" y="5867"/>
                      </a:lnTo>
                      <a:cubicBezTo>
                        <a:pt x="272783" y="1333"/>
                        <a:pt x="277707" y="-1077"/>
                        <a:pt x="282231" y="466"/>
                      </a:cubicBezTo>
                      <a:cubicBezTo>
                        <a:pt x="286765" y="2019"/>
                        <a:pt x="289185" y="6943"/>
                        <a:pt x="287632" y="11468"/>
                      </a:cubicBezTo>
                      <a:cubicBezTo>
                        <a:pt x="287480" y="11934"/>
                        <a:pt x="287280" y="12392"/>
                        <a:pt x="287042" y="12820"/>
                      </a:cubicBezTo>
                      <a:lnTo>
                        <a:pt x="16531" y="630993"/>
                      </a:lnTo>
                      <a:cubicBezTo>
                        <a:pt x="15141" y="634117"/>
                        <a:pt x="12045" y="636127"/>
                        <a:pt x="8626" y="636136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7764062-7971-4FAE-9DCA-174059B382F7}"/>
                  </a:ext>
                </a:extLst>
              </p:cNvPr>
              <p:cNvSpPr/>
              <p:nvPr/>
            </p:nvSpPr>
            <p:spPr>
              <a:xfrm rot="-2700000">
                <a:off x="5119941" y="5536211"/>
                <a:ext cx="178879" cy="178879"/>
              </a:xfrm>
              <a:custGeom>
                <a:avLst/>
                <a:gdLst>
                  <a:gd name="connsiteX0" fmla="*/ 178880 w 178879"/>
                  <a:gd name="connsiteY0" fmla="*/ 89440 h 178879"/>
                  <a:gd name="connsiteX1" fmla="*/ 89440 w 178879"/>
                  <a:gd name="connsiteY1" fmla="*/ 178880 h 178879"/>
                  <a:gd name="connsiteX2" fmla="*/ 0 w 178879"/>
                  <a:gd name="connsiteY2" fmla="*/ 89440 h 178879"/>
                  <a:gd name="connsiteX3" fmla="*/ 89440 w 178879"/>
                  <a:gd name="connsiteY3" fmla="*/ 0 h 178879"/>
                  <a:gd name="connsiteX4" fmla="*/ 178880 w 178879"/>
                  <a:gd name="connsiteY4" fmla="*/ 89440 h 17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79" h="178879">
                    <a:moveTo>
                      <a:pt x="178880" y="89440"/>
                    </a:moveTo>
                    <a:cubicBezTo>
                      <a:pt x="178880" y="138836"/>
                      <a:pt x="138836" y="178880"/>
                      <a:pt x="89440" y="178880"/>
                    </a:cubicBezTo>
                    <a:cubicBezTo>
                      <a:pt x="40043" y="178880"/>
                      <a:pt x="0" y="138836"/>
                      <a:pt x="0" y="89440"/>
                    </a:cubicBezTo>
                    <a:cubicBezTo>
                      <a:pt x="0" y="40044"/>
                      <a:pt x="40043" y="0"/>
                      <a:pt x="89440" y="0"/>
                    </a:cubicBezTo>
                    <a:cubicBezTo>
                      <a:pt x="138836" y="0"/>
                      <a:pt x="178880" y="40043"/>
                      <a:pt x="178880" y="89440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CC73445-1A82-4D98-A5EB-3E7B5C4FA9FC}"/>
                  </a:ext>
                </a:extLst>
              </p:cNvPr>
              <p:cNvSpPr/>
              <p:nvPr/>
            </p:nvSpPr>
            <p:spPr>
              <a:xfrm rot="-2700000">
                <a:off x="5119941" y="5536211"/>
                <a:ext cx="178879" cy="178879"/>
              </a:xfrm>
              <a:custGeom>
                <a:avLst/>
                <a:gdLst>
                  <a:gd name="connsiteX0" fmla="*/ 178880 w 178879"/>
                  <a:gd name="connsiteY0" fmla="*/ 89440 h 178879"/>
                  <a:gd name="connsiteX1" fmla="*/ 89440 w 178879"/>
                  <a:gd name="connsiteY1" fmla="*/ 178880 h 178879"/>
                  <a:gd name="connsiteX2" fmla="*/ 0 w 178879"/>
                  <a:gd name="connsiteY2" fmla="*/ 89440 h 178879"/>
                  <a:gd name="connsiteX3" fmla="*/ 89440 w 178879"/>
                  <a:gd name="connsiteY3" fmla="*/ 0 h 178879"/>
                  <a:gd name="connsiteX4" fmla="*/ 178880 w 178879"/>
                  <a:gd name="connsiteY4" fmla="*/ 89440 h 17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79" h="178879">
                    <a:moveTo>
                      <a:pt x="178880" y="89440"/>
                    </a:moveTo>
                    <a:cubicBezTo>
                      <a:pt x="178880" y="138836"/>
                      <a:pt x="138836" y="178880"/>
                      <a:pt x="89440" y="178880"/>
                    </a:cubicBezTo>
                    <a:cubicBezTo>
                      <a:pt x="40043" y="178880"/>
                      <a:pt x="0" y="138836"/>
                      <a:pt x="0" y="89440"/>
                    </a:cubicBezTo>
                    <a:cubicBezTo>
                      <a:pt x="0" y="40044"/>
                      <a:pt x="40043" y="0"/>
                      <a:pt x="89440" y="0"/>
                    </a:cubicBezTo>
                    <a:cubicBezTo>
                      <a:pt x="138836" y="0"/>
                      <a:pt x="178880" y="40043"/>
                      <a:pt x="178880" y="89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E794D1F-9A81-4616-9EAD-3595E3AA4304}"/>
                  </a:ext>
                </a:extLst>
              </p:cNvPr>
              <p:cNvSpPr/>
              <p:nvPr/>
            </p:nvSpPr>
            <p:spPr>
              <a:xfrm>
                <a:off x="5154072" y="5570328"/>
                <a:ext cx="110680" cy="110680"/>
              </a:xfrm>
              <a:custGeom>
                <a:avLst/>
                <a:gdLst>
                  <a:gd name="connsiteX0" fmla="*/ 110680 w 110680"/>
                  <a:gd name="connsiteY0" fmla="*/ 55340 h 110680"/>
                  <a:gd name="connsiteX1" fmla="*/ 55340 w 110680"/>
                  <a:gd name="connsiteY1" fmla="*/ 110680 h 110680"/>
                  <a:gd name="connsiteX2" fmla="*/ 0 w 110680"/>
                  <a:gd name="connsiteY2" fmla="*/ 55340 h 110680"/>
                  <a:gd name="connsiteX3" fmla="*/ 55340 w 110680"/>
                  <a:gd name="connsiteY3" fmla="*/ 0 h 110680"/>
                  <a:gd name="connsiteX4" fmla="*/ 110680 w 110680"/>
                  <a:gd name="connsiteY4" fmla="*/ 5534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80" h="110680">
                    <a:moveTo>
                      <a:pt x="110680" y="55340"/>
                    </a:moveTo>
                    <a:cubicBezTo>
                      <a:pt x="110680" y="85906"/>
                      <a:pt x="85906" y="110680"/>
                      <a:pt x="55340" y="110680"/>
                    </a:cubicBezTo>
                    <a:cubicBezTo>
                      <a:pt x="24775" y="110680"/>
                      <a:pt x="0" y="85906"/>
                      <a:pt x="0" y="55340"/>
                    </a:cubicBezTo>
                    <a:cubicBezTo>
                      <a:pt x="0" y="24774"/>
                      <a:pt x="24775" y="0"/>
                      <a:pt x="55340" y="0"/>
                    </a:cubicBezTo>
                    <a:cubicBezTo>
                      <a:pt x="85906" y="0"/>
                      <a:pt x="110680" y="24774"/>
                      <a:pt x="110680" y="5534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DE3FFB03-87F3-403D-83AD-8946FFAB3176}"/>
                  </a:ext>
                </a:extLst>
              </p:cNvPr>
              <p:cNvSpPr/>
              <p:nvPr/>
            </p:nvSpPr>
            <p:spPr>
              <a:xfrm>
                <a:off x="5186648" y="5605475"/>
                <a:ext cx="45529" cy="45529"/>
              </a:xfrm>
              <a:custGeom>
                <a:avLst/>
                <a:gdLst>
                  <a:gd name="connsiteX0" fmla="*/ 45529 w 45529"/>
                  <a:gd name="connsiteY0" fmla="*/ 22765 h 45529"/>
                  <a:gd name="connsiteX1" fmla="*/ 22765 w 45529"/>
                  <a:gd name="connsiteY1" fmla="*/ 45530 h 45529"/>
                  <a:gd name="connsiteX2" fmla="*/ 0 w 45529"/>
                  <a:gd name="connsiteY2" fmla="*/ 22765 h 45529"/>
                  <a:gd name="connsiteX3" fmla="*/ 22765 w 45529"/>
                  <a:gd name="connsiteY3" fmla="*/ 0 h 45529"/>
                  <a:gd name="connsiteX4" fmla="*/ 45529 w 45529"/>
                  <a:gd name="connsiteY4" fmla="*/ 22765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29" h="45529">
                    <a:moveTo>
                      <a:pt x="45529" y="22765"/>
                    </a:moveTo>
                    <a:cubicBezTo>
                      <a:pt x="45529" y="35337"/>
                      <a:pt x="35337" y="45530"/>
                      <a:pt x="22765" y="45530"/>
                    </a:cubicBezTo>
                    <a:cubicBezTo>
                      <a:pt x="10192" y="45530"/>
                      <a:pt x="0" y="35338"/>
                      <a:pt x="0" y="22765"/>
                    </a:cubicBezTo>
                    <a:cubicBezTo>
                      <a:pt x="0" y="10192"/>
                      <a:pt x="10192" y="0"/>
                      <a:pt x="22765" y="0"/>
                    </a:cubicBezTo>
                    <a:cubicBezTo>
                      <a:pt x="35337" y="0"/>
                      <a:pt x="45529" y="10192"/>
                      <a:pt x="45529" y="227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35D6FCD7-C2F8-4137-A5F3-E16653E41191}"/>
                  </a:ext>
                </a:extLst>
              </p:cNvPr>
              <p:cNvSpPr/>
              <p:nvPr/>
            </p:nvSpPr>
            <p:spPr>
              <a:xfrm rot="-4603200">
                <a:off x="5818570" y="5536014"/>
                <a:ext cx="178879" cy="178879"/>
              </a:xfrm>
              <a:custGeom>
                <a:avLst/>
                <a:gdLst>
                  <a:gd name="connsiteX0" fmla="*/ 178880 w 178879"/>
                  <a:gd name="connsiteY0" fmla="*/ 89440 h 178879"/>
                  <a:gd name="connsiteX1" fmla="*/ 89440 w 178879"/>
                  <a:gd name="connsiteY1" fmla="*/ 178880 h 178879"/>
                  <a:gd name="connsiteX2" fmla="*/ 0 w 178879"/>
                  <a:gd name="connsiteY2" fmla="*/ 89440 h 178879"/>
                  <a:gd name="connsiteX3" fmla="*/ 89440 w 178879"/>
                  <a:gd name="connsiteY3" fmla="*/ 0 h 178879"/>
                  <a:gd name="connsiteX4" fmla="*/ 178880 w 178879"/>
                  <a:gd name="connsiteY4" fmla="*/ 89440 h 17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79" h="178879">
                    <a:moveTo>
                      <a:pt x="178880" y="89440"/>
                    </a:moveTo>
                    <a:cubicBezTo>
                      <a:pt x="178880" y="138836"/>
                      <a:pt x="138836" y="178880"/>
                      <a:pt x="89440" y="178880"/>
                    </a:cubicBezTo>
                    <a:cubicBezTo>
                      <a:pt x="40044" y="178880"/>
                      <a:pt x="0" y="138836"/>
                      <a:pt x="0" y="89440"/>
                    </a:cubicBezTo>
                    <a:cubicBezTo>
                      <a:pt x="0" y="40044"/>
                      <a:pt x="40044" y="0"/>
                      <a:pt x="89440" y="0"/>
                    </a:cubicBezTo>
                    <a:cubicBezTo>
                      <a:pt x="138836" y="0"/>
                      <a:pt x="178880" y="40043"/>
                      <a:pt x="178880" y="894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7A48BAE-5173-46D6-8781-D7634F40CEF5}"/>
                  </a:ext>
                </a:extLst>
              </p:cNvPr>
              <p:cNvSpPr/>
              <p:nvPr/>
            </p:nvSpPr>
            <p:spPr>
              <a:xfrm rot="18900000">
                <a:off x="5818542" y="5537541"/>
                <a:ext cx="178879" cy="178879"/>
              </a:xfrm>
              <a:custGeom>
                <a:avLst/>
                <a:gdLst>
                  <a:gd name="connsiteX0" fmla="*/ 178880 w 178879"/>
                  <a:gd name="connsiteY0" fmla="*/ 89440 h 178879"/>
                  <a:gd name="connsiteX1" fmla="*/ 89440 w 178879"/>
                  <a:gd name="connsiteY1" fmla="*/ 178880 h 178879"/>
                  <a:gd name="connsiteX2" fmla="*/ 0 w 178879"/>
                  <a:gd name="connsiteY2" fmla="*/ 89440 h 178879"/>
                  <a:gd name="connsiteX3" fmla="*/ 89440 w 178879"/>
                  <a:gd name="connsiteY3" fmla="*/ 0 h 178879"/>
                  <a:gd name="connsiteX4" fmla="*/ 178880 w 178879"/>
                  <a:gd name="connsiteY4" fmla="*/ 89440 h 17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79" h="178879">
                    <a:moveTo>
                      <a:pt x="178880" y="89440"/>
                    </a:moveTo>
                    <a:cubicBezTo>
                      <a:pt x="178880" y="138836"/>
                      <a:pt x="138836" y="178880"/>
                      <a:pt x="89440" y="178880"/>
                    </a:cubicBezTo>
                    <a:cubicBezTo>
                      <a:pt x="40044" y="178880"/>
                      <a:pt x="0" y="138836"/>
                      <a:pt x="0" y="89440"/>
                    </a:cubicBezTo>
                    <a:cubicBezTo>
                      <a:pt x="0" y="40044"/>
                      <a:pt x="40044" y="0"/>
                      <a:pt x="89440" y="0"/>
                    </a:cubicBezTo>
                    <a:cubicBezTo>
                      <a:pt x="138836" y="0"/>
                      <a:pt x="178880" y="40043"/>
                      <a:pt x="178880" y="8944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F203B17-40B0-45C3-A16F-690B8562A0E3}"/>
                  </a:ext>
                </a:extLst>
              </p:cNvPr>
              <p:cNvSpPr/>
              <p:nvPr/>
            </p:nvSpPr>
            <p:spPr>
              <a:xfrm>
                <a:off x="5852731" y="5570328"/>
                <a:ext cx="110680" cy="110680"/>
              </a:xfrm>
              <a:custGeom>
                <a:avLst/>
                <a:gdLst>
                  <a:gd name="connsiteX0" fmla="*/ 110680 w 110680"/>
                  <a:gd name="connsiteY0" fmla="*/ 55340 h 110680"/>
                  <a:gd name="connsiteX1" fmla="*/ 55340 w 110680"/>
                  <a:gd name="connsiteY1" fmla="*/ 110680 h 110680"/>
                  <a:gd name="connsiteX2" fmla="*/ 0 w 110680"/>
                  <a:gd name="connsiteY2" fmla="*/ 55340 h 110680"/>
                  <a:gd name="connsiteX3" fmla="*/ 55340 w 110680"/>
                  <a:gd name="connsiteY3" fmla="*/ 0 h 110680"/>
                  <a:gd name="connsiteX4" fmla="*/ 110680 w 110680"/>
                  <a:gd name="connsiteY4" fmla="*/ 5534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80" h="110680">
                    <a:moveTo>
                      <a:pt x="110680" y="55340"/>
                    </a:moveTo>
                    <a:cubicBezTo>
                      <a:pt x="110680" y="85906"/>
                      <a:pt x="85906" y="110680"/>
                      <a:pt x="55340" y="110680"/>
                    </a:cubicBezTo>
                    <a:cubicBezTo>
                      <a:pt x="24775" y="110680"/>
                      <a:pt x="0" y="85906"/>
                      <a:pt x="0" y="55340"/>
                    </a:cubicBezTo>
                    <a:cubicBezTo>
                      <a:pt x="0" y="24774"/>
                      <a:pt x="24775" y="0"/>
                      <a:pt x="55340" y="0"/>
                    </a:cubicBezTo>
                    <a:cubicBezTo>
                      <a:pt x="85906" y="0"/>
                      <a:pt x="110680" y="24774"/>
                      <a:pt x="110680" y="5534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A3BBC896-E735-4767-8847-CF3332876EF3}"/>
                  </a:ext>
                </a:extLst>
              </p:cNvPr>
              <p:cNvSpPr/>
              <p:nvPr/>
            </p:nvSpPr>
            <p:spPr>
              <a:xfrm>
                <a:off x="5885307" y="5605475"/>
                <a:ext cx="45529" cy="45529"/>
              </a:xfrm>
              <a:custGeom>
                <a:avLst/>
                <a:gdLst>
                  <a:gd name="connsiteX0" fmla="*/ 45529 w 45529"/>
                  <a:gd name="connsiteY0" fmla="*/ 22765 h 45529"/>
                  <a:gd name="connsiteX1" fmla="*/ 22765 w 45529"/>
                  <a:gd name="connsiteY1" fmla="*/ 45529 h 45529"/>
                  <a:gd name="connsiteX2" fmla="*/ 0 w 45529"/>
                  <a:gd name="connsiteY2" fmla="*/ 22765 h 45529"/>
                  <a:gd name="connsiteX3" fmla="*/ 22765 w 45529"/>
                  <a:gd name="connsiteY3" fmla="*/ 0 h 45529"/>
                  <a:gd name="connsiteX4" fmla="*/ 45529 w 45529"/>
                  <a:gd name="connsiteY4" fmla="*/ 22765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29" h="45529">
                    <a:moveTo>
                      <a:pt x="45529" y="22765"/>
                    </a:moveTo>
                    <a:cubicBezTo>
                      <a:pt x="45529" y="35338"/>
                      <a:pt x="35338" y="45529"/>
                      <a:pt x="22765" y="45529"/>
                    </a:cubicBezTo>
                    <a:cubicBezTo>
                      <a:pt x="10192" y="45529"/>
                      <a:pt x="0" y="35338"/>
                      <a:pt x="0" y="22765"/>
                    </a:cubicBezTo>
                    <a:cubicBezTo>
                      <a:pt x="0" y="10192"/>
                      <a:pt x="10192" y="0"/>
                      <a:pt x="22765" y="0"/>
                    </a:cubicBezTo>
                    <a:cubicBezTo>
                      <a:pt x="35319" y="47"/>
                      <a:pt x="45482" y="10211"/>
                      <a:pt x="45529" y="227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8" name="图形 6">
              <a:extLst>
                <a:ext uri="{FF2B5EF4-FFF2-40B4-BE49-F238E27FC236}">
                  <a16:creationId xmlns:a16="http://schemas.microsoft.com/office/drawing/2014/main" id="{A9173A48-EB54-47A6-BCEF-AA9E73873607}"/>
                </a:ext>
              </a:extLst>
            </p:cNvPr>
            <p:cNvGrpSpPr/>
            <p:nvPr/>
          </p:nvGrpSpPr>
          <p:grpSpPr>
            <a:xfrm>
              <a:off x="5499163" y="3427393"/>
              <a:ext cx="1370361" cy="2165699"/>
              <a:chOff x="5499163" y="3427393"/>
              <a:chExt cx="1370361" cy="2165699"/>
            </a:xfrm>
            <a:solidFill>
              <a:srgbClr val="006EFF"/>
            </a:solidFill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05D2162-C0B8-4442-A27B-FD3408662111}"/>
                  </a:ext>
                </a:extLst>
              </p:cNvPr>
              <p:cNvSpPr/>
              <p:nvPr/>
            </p:nvSpPr>
            <p:spPr>
              <a:xfrm>
                <a:off x="6510242" y="5584044"/>
                <a:ext cx="359283" cy="9048"/>
              </a:xfrm>
              <a:custGeom>
                <a:avLst/>
                <a:gdLst>
                  <a:gd name="connsiteX0" fmla="*/ 70676 w 359283"/>
                  <a:gd name="connsiteY0" fmla="*/ 9049 h 9048"/>
                  <a:gd name="connsiteX1" fmla="*/ 0 w 359283"/>
                  <a:gd name="connsiteY1" fmla="*/ 9049 h 9048"/>
                  <a:gd name="connsiteX2" fmla="*/ 0 w 359283"/>
                  <a:gd name="connsiteY2" fmla="*/ 1905 h 9048"/>
                  <a:gd name="connsiteX3" fmla="*/ 359283 w 359283"/>
                  <a:gd name="connsiteY3" fmla="*/ 0 h 9048"/>
                  <a:gd name="connsiteX4" fmla="*/ 359283 w 359283"/>
                  <a:gd name="connsiteY4" fmla="*/ 7144 h 9048"/>
                  <a:gd name="connsiteX5" fmla="*/ 70676 w 359283"/>
                  <a:gd name="connsiteY5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283" h="9048">
                    <a:moveTo>
                      <a:pt x="70676" y="9049"/>
                    </a:moveTo>
                    <a:lnTo>
                      <a:pt x="0" y="9049"/>
                    </a:lnTo>
                    <a:lnTo>
                      <a:pt x="0" y="1905"/>
                    </a:lnTo>
                    <a:cubicBezTo>
                      <a:pt x="118110" y="1905"/>
                      <a:pt x="239078" y="1905"/>
                      <a:pt x="359283" y="0"/>
                    </a:cubicBezTo>
                    <a:lnTo>
                      <a:pt x="359283" y="7144"/>
                    </a:lnTo>
                    <a:cubicBezTo>
                      <a:pt x="262985" y="8382"/>
                      <a:pt x="166116" y="9049"/>
                      <a:pt x="70676" y="90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598BC67-AD07-4132-A1DE-1D4C65EDC031}"/>
                  </a:ext>
                </a:extLst>
              </p:cNvPr>
              <p:cNvSpPr/>
              <p:nvPr/>
            </p:nvSpPr>
            <p:spPr>
              <a:xfrm>
                <a:off x="6297834" y="5583949"/>
                <a:ext cx="154209" cy="8762"/>
              </a:xfrm>
              <a:custGeom>
                <a:avLst/>
                <a:gdLst>
                  <a:gd name="connsiteX0" fmla="*/ 154210 w 154209"/>
                  <a:gd name="connsiteY0" fmla="*/ 8763 h 8762"/>
                  <a:gd name="connsiteX1" fmla="*/ 0 w 154209"/>
                  <a:gd name="connsiteY1" fmla="*/ 7144 h 8762"/>
                  <a:gd name="connsiteX2" fmla="*/ 0 w 154209"/>
                  <a:gd name="connsiteY2" fmla="*/ 0 h 8762"/>
                  <a:gd name="connsiteX3" fmla="*/ 154210 w 154209"/>
                  <a:gd name="connsiteY3" fmla="*/ 1619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09" h="8762">
                    <a:moveTo>
                      <a:pt x="154210" y="8763"/>
                    </a:moveTo>
                    <a:cubicBezTo>
                      <a:pt x="103441" y="8763"/>
                      <a:pt x="51530" y="7906"/>
                      <a:pt x="0" y="7144"/>
                    </a:cubicBezTo>
                    <a:lnTo>
                      <a:pt x="0" y="0"/>
                    </a:lnTo>
                    <a:cubicBezTo>
                      <a:pt x="51530" y="762"/>
                      <a:pt x="103441" y="1238"/>
                      <a:pt x="154210" y="16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5A16D1D-BA17-4FD3-813A-73E5BCCD1569}"/>
                  </a:ext>
                </a:extLst>
              </p:cNvPr>
              <p:cNvSpPr/>
              <p:nvPr/>
            </p:nvSpPr>
            <p:spPr>
              <a:xfrm>
                <a:off x="6188297" y="5583949"/>
                <a:ext cx="57721" cy="7143"/>
              </a:xfrm>
              <a:custGeom>
                <a:avLst/>
                <a:gdLst>
                  <a:gd name="connsiteX0" fmla="*/ 0 w 57721"/>
                  <a:gd name="connsiteY0" fmla="*/ 0 h 7143"/>
                  <a:gd name="connsiteX1" fmla="*/ 57722 w 57721"/>
                  <a:gd name="connsiteY1" fmla="*/ 0 h 7143"/>
                  <a:gd name="connsiteX2" fmla="*/ 57722 w 57721"/>
                  <a:gd name="connsiteY2" fmla="*/ 7144 h 7143"/>
                  <a:gd name="connsiteX3" fmla="*/ 0 w 57721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21" h="7143">
                    <a:moveTo>
                      <a:pt x="0" y="0"/>
                    </a:moveTo>
                    <a:lnTo>
                      <a:pt x="57722" y="0"/>
                    </a:lnTo>
                    <a:lnTo>
                      <a:pt x="57722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2AB545FB-D93E-4EA5-B352-DC67087544C6}"/>
                  </a:ext>
                </a:extLst>
              </p:cNvPr>
              <p:cNvSpPr/>
              <p:nvPr/>
            </p:nvSpPr>
            <p:spPr>
              <a:xfrm>
                <a:off x="5499163" y="3963841"/>
                <a:ext cx="362330" cy="7143"/>
              </a:xfrm>
              <a:custGeom>
                <a:avLst/>
                <a:gdLst>
                  <a:gd name="connsiteX0" fmla="*/ 0 w 362330"/>
                  <a:gd name="connsiteY0" fmla="*/ 0 h 7143"/>
                  <a:gd name="connsiteX1" fmla="*/ 362331 w 362330"/>
                  <a:gd name="connsiteY1" fmla="*/ 0 h 7143"/>
                  <a:gd name="connsiteX2" fmla="*/ 362331 w 362330"/>
                  <a:gd name="connsiteY2" fmla="*/ 7144 h 7143"/>
                  <a:gd name="connsiteX3" fmla="*/ 0 w 362330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330" h="7143">
                    <a:moveTo>
                      <a:pt x="0" y="0"/>
                    </a:moveTo>
                    <a:lnTo>
                      <a:pt x="362331" y="0"/>
                    </a:lnTo>
                    <a:lnTo>
                      <a:pt x="362331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8257391F-977E-4D82-9EB2-E0828B01AADB}"/>
                  </a:ext>
                </a:extLst>
              </p:cNvPr>
              <p:cNvSpPr/>
              <p:nvPr/>
            </p:nvSpPr>
            <p:spPr>
              <a:xfrm>
                <a:off x="5900642" y="3963841"/>
                <a:ext cx="29527" cy="7143"/>
              </a:xfrm>
              <a:custGeom>
                <a:avLst/>
                <a:gdLst>
                  <a:gd name="connsiteX0" fmla="*/ 0 w 29527"/>
                  <a:gd name="connsiteY0" fmla="*/ 0 h 7143"/>
                  <a:gd name="connsiteX1" fmla="*/ 29528 w 29527"/>
                  <a:gd name="connsiteY1" fmla="*/ 0 h 7143"/>
                  <a:gd name="connsiteX2" fmla="*/ 29528 w 29527"/>
                  <a:gd name="connsiteY2" fmla="*/ 7144 h 7143"/>
                  <a:gd name="connsiteX3" fmla="*/ 0 w 29527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" h="7143">
                    <a:moveTo>
                      <a:pt x="0" y="0"/>
                    </a:moveTo>
                    <a:lnTo>
                      <a:pt x="29528" y="0"/>
                    </a:lnTo>
                    <a:lnTo>
                      <a:pt x="29528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F3BE5463-3670-4033-A9F1-43BD0E569341}"/>
                  </a:ext>
                </a:extLst>
              </p:cNvPr>
              <p:cNvSpPr/>
              <p:nvPr/>
            </p:nvSpPr>
            <p:spPr>
              <a:xfrm>
                <a:off x="6365271" y="3427393"/>
                <a:ext cx="164687" cy="7143"/>
              </a:xfrm>
              <a:custGeom>
                <a:avLst/>
                <a:gdLst>
                  <a:gd name="connsiteX0" fmla="*/ 0 w 164687"/>
                  <a:gd name="connsiteY0" fmla="*/ 0 h 7143"/>
                  <a:gd name="connsiteX1" fmla="*/ 164687 w 164687"/>
                  <a:gd name="connsiteY1" fmla="*/ 0 h 7143"/>
                  <a:gd name="connsiteX2" fmla="*/ 164687 w 164687"/>
                  <a:gd name="connsiteY2" fmla="*/ 7144 h 7143"/>
                  <a:gd name="connsiteX3" fmla="*/ 0 w 164687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687" h="7143">
                    <a:moveTo>
                      <a:pt x="0" y="0"/>
                    </a:moveTo>
                    <a:lnTo>
                      <a:pt x="164687" y="0"/>
                    </a:lnTo>
                    <a:lnTo>
                      <a:pt x="164687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79B1CEF6-5E2F-4492-87A5-6988B19818FC}"/>
                  </a:ext>
                </a:extLst>
              </p:cNvPr>
              <p:cNvSpPr/>
              <p:nvPr/>
            </p:nvSpPr>
            <p:spPr>
              <a:xfrm>
                <a:off x="6230493" y="3427393"/>
                <a:ext cx="92773" cy="7143"/>
              </a:xfrm>
              <a:custGeom>
                <a:avLst/>
                <a:gdLst>
                  <a:gd name="connsiteX0" fmla="*/ 0 w 92773"/>
                  <a:gd name="connsiteY0" fmla="*/ 0 h 7143"/>
                  <a:gd name="connsiteX1" fmla="*/ 92773 w 92773"/>
                  <a:gd name="connsiteY1" fmla="*/ 0 h 7143"/>
                  <a:gd name="connsiteX2" fmla="*/ 92773 w 92773"/>
                  <a:gd name="connsiteY2" fmla="*/ 7144 h 7143"/>
                  <a:gd name="connsiteX3" fmla="*/ 0 w 92773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7143">
                    <a:moveTo>
                      <a:pt x="0" y="0"/>
                    </a:moveTo>
                    <a:lnTo>
                      <a:pt x="92773" y="0"/>
                    </a:lnTo>
                    <a:lnTo>
                      <a:pt x="92773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图形 6">
              <a:extLst>
                <a:ext uri="{FF2B5EF4-FFF2-40B4-BE49-F238E27FC236}">
                  <a16:creationId xmlns:a16="http://schemas.microsoft.com/office/drawing/2014/main" id="{CACC92FD-C90A-4671-859D-A9BCD652AC6F}"/>
                </a:ext>
              </a:extLst>
            </p:cNvPr>
            <p:cNvGrpSpPr/>
            <p:nvPr/>
          </p:nvGrpSpPr>
          <p:grpSpPr>
            <a:xfrm>
              <a:off x="4105370" y="3190157"/>
              <a:ext cx="2136459" cy="2736166"/>
              <a:chOff x="4105370" y="3190157"/>
              <a:chExt cx="2136459" cy="2736166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7430014E-BB31-4CC4-ACB0-FE694CF59F9B}"/>
                  </a:ext>
                </a:extLst>
              </p:cNvPr>
              <p:cNvSpPr/>
              <p:nvPr/>
            </p:nvSpPr>
            <p:spPr>
              <a:xfrm>
                <a:off x="4551330" y="4131767"/>
                <a:ext cx="471296" cy="812768"/>
              </a:xfrm>
              <a:custGeom>
                <a:avLst/>
                <a:gdLst>
                  <a:gd name="connsiteX0" fmla="*/ 471297 w 471296"/>
                  <a:gd name="connsiteY0" fmla="*/ 710184 h 812768"/>
                  <a:gd name="connsiteX1" fmla="*/ 87535 w 471296"/>
                  <a:gd name="connsiteY1" fmla="*/ 812768 h 812768"/>
                  <a:gd name="connsiteX2" fmla="*/ 0 w 471296"/>
                  <a:gd name="connsiteY2" fmla="*/ 52007 h 812768"/>
                  <a:gd name="connsiteX3" fmla="*/ 253270 w 471296"/>
                  <a:gd name="connsiteY3" fmla="*/ 0 h 812768"/>
                  <a:gd name="connsiteX4" fmla="*/ 471297 w 471296"/>
                  <a:gd name="connsiteY4" fmla="*/ 710184 h 81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296" h="812768">
                    <a:moveTo>
                      <a:pt x="471297" y="710184"/>
                    </a:moveTo>
                    <a:lnTo>
                      <a:pt x="87535" y="812768"/>
                    </a:lnTo>
                    <a:lnTo>
                      <a:pt x="0" y="52007"/>
                    </a:lnTo>
                    <a:lnTo>
                      <a:pt x="253270" y="0"/>
                    </a:lnTo>
                    <a:lnTo>
                      <a:pt x="471297" y="71018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1CD118F-09B2-4B0E-B6C9-D27D222CAF4D}"/>
                  </a:ext>
                </a:extLst>
              </p:cNvPr>
              <p:cNvSpPr/>
              <p:nvPr/>
            </p:nvSpPr>
            <p:spPr>
              <a:xfrm>
                <a:off x="4551330" y="4169676"/>
                <a:ext cx="208883" cy="774858"/>
              </a:xfrm>
              <a:custGeom>
                <a:avLst/>
                <a:gdLst>
                  <a:gd name="connsiteX0" fmla="*/ 87535 w 208883"/>
                  <a:gd name="connsiteY0" fmla="*/ 774859 h 774858"/>
                  <a:gd name="connsiteX1" fmla="*/ 208883 w 208883"/>
                  <a:gd name="connsiteY1" fmla="*/ 742474 h 774858"/>
                  <a:gd name="connsiteX2" fmla="*/ 52483 w 208883"/>
                  <a:gd name="connsiteY2" fmla="*/ 0 h 774858"/>
                  <a:gd name="connsiteX3" fmla="*/ 0 w 208883"/>
                  <a:gd name="connsiteY3" fmla="*/ 14097 h 774858"/>
                  <a:gd name="connsiteX4" fmla="*/ 87535 w 208883"/>
                  <a:gd name="connsiteY4" fmla="*/ 774859 h 7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883" h="774858">
                    <a:moveTo>
                      <a:pt x="87535" y="774859"/>
                    </a:moveTo>
                    <a:lnTo>
                      <a:pt x="208883" y="742474"/>
                    </a:lnTo>
                    <a:lnTo>
                      <a:pt x="52483" y="0"/>
                    </a:lnTo>
                    <a:lnTo>
                      <a:pt x="0" y="14097"/>
                    </a:lnTo>
                    <a:lnTo>
                      <a:pt x="87535" y="774859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8273683-51D6-4ABF-A964-E92D1FE3FC93}"/>
                  </a:ext>
                </a:extLst>
              </p:cNvPr>
              <p:cNvSpPr/>
              <p:nvPr/>
            </p:nvSpPr>
            <p:spPr>
              <a:xfrm>
                <a:off x="4722414" y="4181777"/>
                <a:ext cx="13792" cy="13792"/>
              </a:xfrm>
              <a:custGeom>
                <a:avLst/>
                <a:gdLst>
                  <a:gd name="connsiteX0" fmla="*/ 13225 w 13792"/>
                  <a:gd name="connsiteY0" fmla="*/ 4187 h 13792"/>
                  <a:gd name="connsiteX1" fmla="*/ 9663 w 13792"/>
                  <a:gd name="connsiteY1" fmla="*/ 13207 h 13792"/>
                  <a:gd name="connsiteX2" fmla="*/ 9606 w 13792"/>
                  <a:gd name="connsiteY2" fmla="*/ 13236 h 13792"/>
                  <a:gd name="connsiteX3" fmla="*/ 557 w 13792"/>
                  <a:gd name="connsiteY3" fmla="*/ 9616 h 13792"/>
                  <a:gd name="connsiteX4" fmla="*/ 4177 w 13792"/>
                  <a:gd name="connsiteY4" fmla="*/ 567 h 13792"/>
                  <a:gd name="connsiteX5" fmla="*/ 13197 w 13792"/>
                  <a:gd name="connsiteY5" fmla="*/ 4130 h 13792"/>
                  <a:gd name="connsiteX6" fmla="*/ 13225 w 13792"/>
                  <a:gd name="connsiteY6" fmla="*/ 4187 h 1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2" h="13792">
                    <a:moveTo>
                      <a:pt x="13225" y="4187"/>
                    </a:moveTo>
                    <a:cubicBezTo>
                      <a:pt x="14730" y="7664"/>
                      <a:pt x="13139" y="11702"/>
                      <a:pt x="9663" y="13207"/>
                    </a:cubicBezTo>
                    <a:cubicBezTo>
                      <a:pt x="9644" y="13217"/>
                      <a:pt x="9625" y="13226"/>
                      <a:pt x="9606" y="13236"/>
                    </a:cubicBezTo>
                    <a:cubicBezTo>
                      <a:pt x="6110" y="14731"/>
                      <a:pt x="2052" y="13112"/>
                      <a:pt x="557" y="9616"/>
                    </a:cubicBezTo>
                    <a:cubicBezTo>
                      <a:pt x="-938" y="6121"/>
                      <a:pt x="681" y="2063"/>
                      <a:pt x="4177" y="567"/>
                    </a:cubicBezTo>
                    <a:cubicBezTo>
                      <a:pt x="7653" y="-937"/>
                      <a:pt x="11692" y="653"/>
                      <a:pt x="13197" y="4130"/>
                    </a:cubicBezTo>
                    <a:cubicBezTo>
                      <a:pt x="13206" y="4149"/>
                      <a:pt x="13216" y="4168"/>
                      <a:pt x="13225" y="41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6B18E5A-5C82-48F5-9345-8C36D7071DE6}"/>
                  </a:ext>
                </a:extLst>
              </p:cNvPr>
              <p:cNvSpPr/>
              <p:nvPr/>
            </p:nvSpPr>
            <p:spPr>
              <a:xfrm>
                <a:off x="4105370" y="4095572"/>
                <a:ext cx="535781" cy="803624"/>
              </a:xfrm>
              <a:custGeom>
                <a:avLst/>
                <a:gdLst>
                  <a:gd name="connsiteX0" fmla="*/ 385858 w 535781"/>
                  <a:gd name="connsiteY0" fmla="*/ 803624 h 803624"/>
                  <a:gd name="connsiteX1" fmla="*/ 0 w 535781"/>
                  <a:gd name="connsiteY1" fmla="*/ 709327 h 803624"/>
                  <a:gd name="connsiteX2" fmla="*/ 288703 w 535781"/>
                  <a:gd name="connsiteY2" fmla="*/ 0 h 803624"/>
                  <a:gd name="connsiteX3" fmla="*/ 535781 w 535781"/>
                  <a:gd name="connsiteY3" fmla="*/ 76010 h 803624"/>
                  <a:gd name="connsiteX4" fmla="*/ 385858 w 535781"/>
                  <a:gd name="connsiteY4" fmla="*/ 803624 h 80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81" h="803624">
                    <a:moveTo>
                      <a:pt x="385858" y="803624"/>
                    </a:moveTo>
                    <a:lnTo>
                      <a:pt x="0" y="709327"/>
                    </a:lnTo>
                    <a:lnTo>
                      <a:pt x="288703" y="0"/>
                    </a:lnTo>
                    <a:lnTo>
                      <a:pt x="535781" y="76010"/>
                    </a:lnTo>
                    <a:lnTo>
                      <a:pt x="385858" y="8036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F5FE4237-AF40-4B35-8109-8DD803A3187D}"/>
                  </a:ext>
                </a:extLst>
              </p:cNvPr>
              <p:cNvSpPr/>
              <p:nvPr/>
            </p:nvSpPr>
            <p:spPr>
              <a:xfrm>
                <a:off x="4105370" y="4095572"/>
                <a:ext cx="341471" cy="739140"/>
              </a:xfrm>
              <a:custGeom>
                <a:avLst/>
                <a:gdLst>
                  <a:gd name="connsiteX0" fmla="*/ 0 w 341471"/>
                  <a:gd name="connsiteY0" fmla="*/ 709327 h 739140"/>
                  <a:gd name="connsiteX1" fmla="*/ 122015 w 341471"/>
                  <a:gd name="connsiteY1" fmla="*/ 739140 h 739140"/>
                  <a:gd name="connsiteX2" fmla="*/ 341471 w 341471"/>
                  <a:gd name="connsiteY2" fmla="*/ 12859 h 739140"/>
                  <a:gd name="connsiteX3" fmla="*/ 288703 w 341471"/>
                  <a:gd name="connsiteY3" fmla="*/ 0 h 739140"/>
                  <a:gd name="connsiteX4" fmla="*/ 0 w 341471"/>
                  <a:gd name="connsiteY4" fmla="*/ 709327 h 739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471" h="739140">
                    <a:moveTo>
                      <a:pt x="0" y="709327"/>
                    </a:moveTo>
                    <a:lnTo>
                      <a:pt x="122015" y="739140"/>
                    </a:lnTo>
                    <a:lnTo>
                      <a:pt x="341471" y="12859"/>
                    </a:lnTo>
                    <a:lnTo>
                      <a:pt x="288703" y="0"/>
                    </a:lnTo>
                    <a:lnTo>
                      <a:pt x="0" y="70932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005509F-0CFB-405B-9386-D454F219E6EA}"/>
                  </a:ext>
                </a:extLst>
              </p:cNvPr>
              <p:cNvSpPr/>
              <p:nvPr/>
            </p:nvSpPr>
            <p:spPr>
              <a:xfrm>
                <a:off x="4540912" y="4178459"/>
                <a:ext cx="13780" cy="13735"/>
              </a:xfrm>
              <a:custGeom>
                <a:avLst/>
                <a:gdLst>
                  <a:gd name="connsiteX0" fmla="*/ 13752 w 13780"/>
                  <a:gd name="connsiteY0" fmla="*/ 7506 h 13735"/>
                  <a:gd name="connsiteX1" fmla="*/ 6292 w 13780"/>
                  <a:gd name="connsiteY1" fmla="*/ 13706 h 13735"/>
                  <a:gd name="connsiteX2" fmla="*/ 6227 w 13780"/>
                  <a:gd name="connsiteY2" fmla="*/ 13697 h 13735"/>
                  <a:gd name="connsiteX3" fmla="*/ 22 w 13780"/>
                  <a:gd name="connsiteY3" fmla="*/ 6420 h 13735"/>
                  <a:gd name="connsiteX4" fmla="*/ 36 w 13780"/>
                  <a:gd name="connsiteY4" fmla="*/ 6267 h 13735"/>
                  <a:gd name="connsiteX5" fmla="*/ 7513 w 13780"/>
                  <a:gd name="connsiteY5" fmla="*/ 28 h 13735"/>
                  <a:gd name="connsiteX6" fmla="*/ 13752 w 13780"/>
                  <a:gd name="connsiteY6" fmla="*/ 7506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80" h="13735">
                    <a:moveTo>
                      <a:pt x="13752" y="7506"/>
                    </a:moveTo>
                    <a:cubicBezTo>
                      <a:pt x="13403" y="11278"/>
                      <a:pt x="10063" y="14049"/>
                      <a:pt x="6292" y="13706"/>
                    </a:cubicBezTo>
                    <a:cubicBezTo>
                      <a:pt x="6270" y="13697"/>
                      <a:pt x="6249" y="13697"/>
                      <a:pt x="6227" y="13697"/>
                    </a:cubicBezTo>
                    <a:cubicBezTo>
                      <a:pt x="2504" y="13402"/>
                      <a:pt x="-274" y="10144"/>
                      <a:pt x="22" y="6420"/>
                    </a:cubicBezTo>
                    <a:cubicBezTo>
                      <a:pt x="26" y="6372"/>
                      <a:pt x="31" y="6315"/>
                      <a:pt x="36" y="6267"/>
                    </a:cubicBezTo>
                    <a:cubicBezTo>
                      <a:pt x="378" y="2476"/>
                      <a:pt x="3725" y="-314"/>
                      <a:pt x="7513" y="28"/>
                    </a:cubicBezTo>
                    <a:cubicBezTo>
                      <a:pt x="11300" y="371"/>
                      <a:pt x="14094" y="3715"/>
                      <a:pt x="13752" y="75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85" name="图形 6">
                <a:extLst>
                  <a:ext uri="{FF2B5EF4-FFF2-40B4-BE49-F238E27FC236}">
                    <a16:creationId xmlns:a16="http://schemas.microsoft.com/office/drawing/2014/main" id="{EB795701-F8FE-43B9-804F-7069029023B7}"/>
                  </a:ext>
                </a:extLst>
              </p:cNvPr>
              <p:cNvGrpSpPr/>
              <p:nvPr/>
            </p:nvGrpSpPr>
            <p:grpSpPr>
              <a:xfrm>
                <a:off x="4504810" y="3233687"/>
                <a:ext cx="1737019" cy="2692636"/>
                <a:chOff x="4504810" y="3233687"/>
                <a:chExt cx="1737019" cy="2692636"/>
              </a:xfrm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1CF60B7B-8704-4F05-8E5C-E096CBF950FE}"/>
                    </a:ext>
                  </a:extLst>
                </p:cNvPr>
                <p:cNvSpPr/>
                <p:nvPr/>
              </p:nvSpPr>
              <p:spPr>
                <a:xfrm>
                  <a:off x="4610290" y="3665613"/>
                  <a:ext cx="439388" cy="453205"/>
                </a:xfrm>
                <a:custGeom>
                  <a:avLst/>
                  <a:gdLst>
                    <a:gd name="connsiteX0" fmla="*/ 439388 w 439388"/>
                    <a:gd name="connsiteY0" fmla="*/ 28004 h 453205"/>
                    <a:gd name="connsiteX1" fmla="*/ 398717 w 439388"/>
                    <a:gd name="connsiteY1" fmla="*/ 187738 h 453205"/>
                    <a:gd name="connsiteX2" fmla="*/ 350044 w 439388"/>
                    <a:gd name="connsiteY2" fmla="*/ 346710 h 453205"/>
                    <a:gd name="connsiteX3" fmla="*/ 342519 w 439388"/>
                    <a:gd name="connsiteY3" fmla="*/ 367570 h 453205"/>
                    <a:gd name="connsiteX4" fmla="*/ 321278 w 439388"/>
                    <a:gd name="connsiteY4" fmla="*/ 402812 h 453205"/>
                    <a:gd name="connsiteX5" fmla="*/ 266700 w 439388"/>
                    <a:gd name="connsiteY5" fmla="*/ 437864 h 453205"/>
                    <a:gd name="connsiteX6" fmla="*/ 171450 w 439388"/>
                    <a:gd name="connsiteY6" fmla="*/ 453200 h 453205"/>
                    <a:gd name="connsiteX7" fmla="*/ 0 w 439388"/>
                    <a:gd name="connsiteY7" fmla="*/ 431387 h 453205"/>
                    <a:gd name="connsiteX8" fmla="*/ 8287 w 439388"/>
                    <a:gd name="connsiteY8" fmla="*/ 371761 h 453205"/>
                    <a:gd name="connsiteX9" fmla="*/ 47720 w 439388"/>
                    <a:gd name="connsiteY9" fmla="*/ 370999 h 453205"/>
                    <a:gd name="connsiteX10" fmla="*/ 87249 w 439388"/>
                    <a:gd name="connsiteY10" fmla="*/ 368999 h 453205"/>
                    <a:gd name="connsiteX11" fmla="*/ 163449 w 439388"/>
                    <a:gd name="connsiteY11" fmla="*/ 360902 h 453205"/>
                    <a:gd name="connsiteX12" fmla="*/ 227457 w 439388"/>
                    <a:gd name="connsiteY12" fmla="*/ 342519 h 453205"/>
                    <a:gd name="connsiteX13" fmla="*/ 240221 w 439388"/>
                    <a:gd name="connsiteY13" fmla="*/ 332994 h 453205"/>
                    <a:gd name="connsiteX14" fmla="*/ 239363 w 439388"/>
                    <a:gd name="connsiteY14" fmla="*/ 332994 h 453205"/>
                    <a:gd name="connsiteX15" fmla="*/ 244221 w 439388"/>
                    <a:gd name="connsiteY15" fmla="*/ 314992 h 453205"/>
                    <a:gd name="connsiteX16" fmla="*/ 282321 w 439388"/>
                    <a:gd name="connsiteY16" fmla="*/ 158020 h 453205"/>
                    <a:gd name="connsiteX17" fmla="*/ 321755 w 439388"/>
                    <a:gd name="connsiteY17" fmla="*/ 0 h 45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39388" h="453205">
                      <a:moveTo>
                        <a:pt x="439388" y="28004"/>
                      </a:moveTo>
                      <a:cubicBezTo>
                        <a:pt x="427196" y="82010"/>
                        <a:pt x="413671" y="134684"/>
                        <a:pt x="398717" y="187738"/>
                      </a:cubicBezTo>
                      <a:cubicBezTo>
                        <a:pt x="383762" y="240792"/>
                        <a:pt x="368332" y="293370"/>
                        <a:pt x="350044" y="346710"/>
                      </a:cubicBezTo>
                      <a:lnTo>
                        <a:pt x="342519" y="367570"/>
                      </a:lnTo>
                      <a:cubicBezTo>
                        <a:pt x="337842" y="380609"/>
                        <a:pt x="330622" y="392582"/>
                        <a:pt x="321278" y="402812"/>
                      </a:cubicBezTo>
                      <a:cubicBezTo>
                        <a:pt x="306181" y="418729"/>
                        <a:pt x="287455" y="430749"/>
                        <a:pt x="266700" y="437864"/>
                      </a:cubicBezTo>
                      <a:cubicBezTo>
                        <a:pt x="236020" y="448227"/>
                        <a:pt x="203835" y="453409"/>
                        <a:pt x="171450" y="453200"/>
                      </a:cubicBezTo>
                      <a:cubicBezTo>
                        <a:pt x="113595" y="453380"/>
                        <a:pt x="55964" y="446046"/>
                        <a:pt x="0" y="431387"/>
                      </a:cubicBezTo>
                      <a:lnTo>
                        <a:pt x="8287" y="371761"/>
                      </a:lnTo>
                      <a:lnTo>
                        <a:pt x="47720" y="370999"/>
                      </a:lnTo>
                      <a:cubicBezTo>
                        <a:pt x="60960" y="370523"/>
                        <a:pt x="74200" y="369380"/>
                        <a:pt x="87249" y="368999"/>
                      </a:cubicBezTo>
                      <a:cubicBezTo>
                        <a:pt x="112776" y="367570"/>
                        <a:pt x="138303" y="364808"/>
                        <a:pt x="163449" y="360902"/>
                      </a:cubicBezTo>
                      <a:cubicBezTo>
                        <a:pt x="185547" y="357845"/>
                        <a:pt x="207102" y="351663"/>
                        <a:pt x="227457" y="342519"/>
                      </a:cubicBezTo>
                      <a:cubicBezTo>
                        <a:pt x="232486" y="340538"/>
                        <a:pt x="236887" y="337252"/>
                        <a:pt x="240221" y="332994"/>
                      </a:cubicBezTo>
                      <a:cubicBezTo>
                        <a:pt x="240221" y="332327"/>
                        <a:pt x="239363" y="332994"/>
                        <a:pt x="239363" y="332994"/>
                      </a:cubicBezTo>
                      <a:lnTo>
                        <a:pt x="244221" y="314992"/>
                      </a:lnTo>
                      <a:cubicBezTo>
                        <a:pt x="257366" y="263652"/>
                        <a:pt x="269939" y="210217"/>
                        <a:pt x="282321" y="158020"/>
                      </a:cubicBezTo>
                      <a:cubicBezTo>
                        <a:pt x="294704" y="105823"/>
                        <a:pt x="308039" y="52388"/>
                        <a:pt x="321755" y="0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FF7CA1E7-8A0D-4F88-91F1-FC9EC809FC83}"/>
                    </a:ext>
                  </a:extLst>
                </p:cNvPr>
                <p:cNvSpPr/>
                <p:nvPr/>
              </p:nvSpPr>
              <p:spPr>
                <a:xfrm>
                  <a:off x="4504810" y="3987908"/>
                  <a:ext cx="131387" cy="114344"/>
                </a:xfrm>
                <a:custGeom>
                  <a:avLst/>
                  <a:gdLst>
                    <a:gd name="connsiteX0" fmla="*/ 36233 w 131387"/>
                    <a:gd name="connsiteY0" fmla="*/ 112998 h 114344"/>
                    <a:gd name="connsiteX1" fmla="*/ 15659 w 131387"/>
                    <a:gd name="connsiteY1" fmla="*/ 108141 h 114344"/>
                    <a:gd name="connsiteX2" fmla="*/ 13564 w 131387"/>
                    <a:gd name="connsiteY2" fmla="*/ 35655 h 114344"/>
                    <a:gd name="connsiteX3" fmla="*/ 13564 w 131387"/>
                    <a:gd name="connsiteY3" fmla="*/ 35655 h 114344"/>
                    <a:gd name="connsiteX4" fmla="*/ 32614 w 131387"/>
                    <a:gd name="connsiteY4" fmla="*/ 10414 h 114344"/>
                    <a:gd name="connsiteX5" fmla="*/ 86716 w 131387"/>
                    <a:gd name="connsiteY5" fmla="*/ 22987 h 114344"/>
                    <a:gd name="connsiteX6" fmla="*/ 131388 w 131387"/>
                    <a:gd name="connsiteY6" fmla="*/ 56991 h 114344"/>
                    <a:gd name="connsiteX7" fmla="*/ 117196 w 131387"/>
                    <a:gd name="connsiteY7" fmla="*/ 109760 h 114344"/>
                    <a:gd name="connsiteX8" fmla="*/ 53378 w 131387"/>
                    <a:gd name="connsiteY8" fmla="*/ 114141 h 114344"/>
                    <a:gd name="connsiteX9" fmla="*/ 36233 w 131387"/>
                    <a:gd name="connsiteY9" fmla="*/ 112998 h 114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1387" h="114344">
                      <a:moveTo>
                        <a:pt x="36233" y="112998"/>
                      </a:moveTo>
                      <a:cubicBezTo>
                        <a:pt x="29127" y="112722"/>
                        <a:pt x="22141" y="111065"/>
                        <a:pt x="15659" y="108141"/>
                      </a:cubicBezTo>
                      <a:cubicBezTo>
                        <a:pt x="-7867" y="92805"/>
                        <a:pt x="-1771" y="59182"/>
                        <a:pt x="13564" y="35655"/>
                      </a:cubicBezTo>
                      <a:lnTo>
                        <a:pt x="13564" y="35655"/>
                      </a:lnTo>
                      <a:cubicBezTo>
                        <a:pt x="14231" y="34608"/>
                        <a:pt x="31852" y="11367"/>
                        <a:pt x="32614" y="10414"/>
                      </a:cubicBezTo>
                      <a:cubicBezTo>
                        <a:pt x="49568" y="-11874"/>
                        <a:pt x="64427" y="6033"/>
                        <a:pt x="86716" y="22987"/>
                      </a:cubicBezTo>
                      <a:lnTo>
                        <a:pt x="131388" y="56991"/>
                      </a:lnTo>
                      <a:lnTo>
                        <a:pt x="117196" y="109760"/>
                      </a:lnTo>
                      <a:cubicBezTo>
                        <a:pt x="96136" y="113456"/>
                        <a:pt x="74746" y="114922"/>
                        <a:pt x="53378" y="114141"/>
                      </a:cubicBezTo>
                      <a:cubicBezTo>
                        <a:pt x="49378" y="113951"/>
                        <a:pt x="42901" y="113665"/>
                        <a:pt x="36233" y="112998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F209F389-D87C-4977-ABAF-A3BA94979E14}"/>
                    </a:ext>
                  </a:extLst>
                </p:cNvPr>
                <p:cNvSpPr/>
                <p:nvPr/>
              </p:nvSpPr>
              <p:spPr>
                <a:xfrm>
                  <a:off x="4874331" y="3632476"/>
                  <a:ext cx="185773" cy="235163"/>
                </a:xfrm>
                <a:custGeom>
                  <a:avLst/>
                  <a:gdLst>
                    <a:gd name="connsiteX0" fmla="*/ 16279 w 185773"/>
                    <a:gd name="connsiteY0" fmla="*/ 69523 h 235163"/>
                    <a:gd name="connsiteX1" fmla="*/ 8374 w 185773"/>
                    <a:gd name="connsiteY1" fmla="*/ 231448 h 235163"/>
                    <a:gd name="connsiteX2" fmla="*/ 116673 w 185773"/>
                    <a:gd name="connsiteY2" fmla="*/ 235163 h 235163"/>
                    <a:gd name="connsiteX3" fmla="*/ 179252 w 185773"/>
                    <a:gd name="connsiteY3" fmla="*/ 38281 h 235163"/>
                    <a:gd name="connsiteX4" fmla="*/ 16279 w 185773"/>
                    <a:gd name="connsiteY4" fmla="*/ 69523 h 235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773" h="235163">
                      <a:moveTo>
                        <a:pt x="16279" y="69523"/>
                      </a:moveTo>
                      <a:cubicBezTo>
                        <a:pt x="-14963" y="144199"/>
                        <a:pt x="8374" y="231448"/>
                        <a:pt x="8374" y="231448"/>
                      </a:cubicBezTo>
                      <a:lnTo>
                        <a:pt x="116673" y="235163"/>
                      </a:lnTo>
                      <a:cubicBezTo>
                        <a:pt x="116673" y="235163"/>
                        <a:pt x="210970" y="93240"/>
                        <a:pt x="179252" y="38281"/>
                      </a:cubicBezTo>
                      <a:cubicBezTo>
                        <a:pt x="143915" y="-22869"/>
                        <a:pt x="49331" y="-9534"/>
                        <a:pt x="16279" y="6952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156061C7-A058-437D-8DEA-791D68BF116C}"/>
                    </a:ext>
                  </a:extLst>
                </p:cNvPr>
                <p:cNvSpPr/>
                <p:nvPr/>
              </p:nvSpPr>
              <p:spPr>
                <a:xfrm>
                  <a:off x="4922234" y="3644368"/>
                  <a:ext cx="132021" cy="223175"/>
                </a:xfrm>
                <a:custGeom>
                  <a:avLst/>
                  <a:gdLst>
                    <a:gd name="connsiteX0" fmla="*/ 68866 w 132021"/>
                    <a:gd name="connsiteY0" fmla="*/ 223175 h 223175"/>
                    <a:gd name="connsiteX1" fmla="*/ 0 w 132021"/>
                    <a:gd name="connsiteY1" fmla="*/ 220794 h 223175"/>
                    <a:gd name="connsiteX2" fmla="*/ 39529 w 132021"/>
                    <a:gd name="connsiteY2" fmla="*/ 79062 h 223175"/>
                    <a:gd name="connsiteX3" fmla="*/ 127540 w 132021"/>
                    <a:gd name="connsiteY3" fmla="*/ 2862 h 223175"/>
                    <a:gd name="connsiteX4" fmla="*/ 68866 w 132021"/>
                    <a:gd name="connsiteY4" fmla="*/ 223175 h 22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021" h="223175">
                      <a:moveTo>
                        <a:pt x="68866" y="223175"/>
                      </a:moveTo>
                      <a:lnTo>
                        <a:pt x="0" y="220794"/>
                      </a:lnTo>
                      <a:cubicBezTo>
                        <a:pt x="7458" y="172140"/>
                        <a:pt x="20736" y="124553"/>
                        <a:pt x="39529" y="79062"/>
                      </a:cubicBezTo>
                      <a:cubicBezTo>
                        <a:pt x="68104" y="13720"/>
                        <a:pt x="93345" y="-8568"/>
                        <a:pt x="127540" y="2862"/>
                      </a:cubicBezTo>
                      <a:cubicBezTo>
                        <a:pt x="151924" y="81824"/>
                        <a:pt x="68866" y="223175"/>
                        <a:pt x="68866" y="22317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3892DEAB-BEAF-40E1-8905-D1DFE1BAB424}"/>
                    </a:ext>
                  </a:extLst>
                </p:cNvPr>
                <p:cNvSpPr/>
                <p:nvPr/>
              </p:nvSpPr>
              <p:spPr>
                <a:xfrm>
                  <a:off x="4950708" y="3572538"/>
                  <a:ext cx="508355" cy="763636"/>
                </a:xfrm>
                <a:custGeom>
                  <a:avLst/>
                  <a:gdLst>
                    <a:gd name="connsiteX0" fmla="*/ 286232 w 508355"/>
                    <a:gd name="connsiteY0" fmla="*/ 2779 h 763636"/>
                    <a:gd name="connsiteX1" fmla="*/ 400532 w 508355"/>
                    <a:gd name="connsiteY1" fmla="*/ 115269 h 763636"/>
                    <a:gd name="connsiteX2" fmla="*/ 508355 w 508355"/>
                    <a:gd name="connsiteY2" fmla="*/ 667053 h 763636"/>
                    <a:gd name="connsiteX3" fmla="*/ 96589 w 508355"/>
                    <a:gd name="connsiteY3" fmla="*/ 763636 h 763636"/>
                    <a:gd name="connsiteX4" fmla="*/ 45821 w 508355"/>
                    <a:gd name="connsiteY4" fmla="*/ 424355 h 763636"/>
                    <a:gd name="connsiteX5" fmla="*/ 7721 w 508355"/>
                    <a:gd name="connsiteY5" fmla="*/ 189755 h 763636"/>
                    <a:gd name="connsiteX6" fmla="*/ 34582 w 508355"/>
                    <a:gd name="connsiteY6" fmla="*/ 60500 h 763636"/>
                    <a:gd name="connsiteX7" fmla="*/ 286232 w 508355"/>
                    <a:gd name="connsiteY7" fmla="*/ 2779 h 76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8355" h="763636">
                      <a:moveTo>
                        <a:pt x="286232" y="2779"/>
                      </a:moveTo>
                      <a:cubicBezTo>
                        <a:pt x="297186" y="1922"/>
                        <a:pt x="409486" y="8589"/>
                        <a:pt x="400532" y="115269"/>
                      </a:cubicBezTo>
                      <a:cubicBezTo>
                        <a:pt x="359670" y="534369"/>
                        <a:pt x="425964" y="488078"/>
                        <a:pt x="508355" y="667053"/>
                      </a:cubicBezTo>
                      <a:lnTo>
                        <a:pt x="96589" y="763636"/>
                      </a:lnTo>
                      <a:cubicBezTo>
                        <a:pt x="96589" y="763636"/>
                        <a:pt x="73539" y="471885"/>
                        <a:pt x="45821" y="424355"/>
                      </a:cubicBezTo>
                      <a:cubicBezTo>
                        <a:pt x="-756" y="344345"/>
                        <a:pt x="-8471" y="281480"/>
                        <a:pt x="7721" y="189755"/>
                      </a:cubicBezTo>
                      <a:cubicBezTo>
                        <a:pt x="25628" y="88599"/>
                        <a:pt x="34582" y="60500"/>
                        <a:pt x="34582" y="60500"/>
                      </a:cubicBezTo>
                      <a:cubicBezTo>
                        <a:pt x="72682" y="44403"/>
                        <a:pt x="199650" y="-13223"/>
                        <a:pt x="286232" y="277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EC365ED2-DF2B-4B77-A5F2-F3E702A82243}"/>
                    </a:ext>
                  </a:extLst>
                </p:cNvPr>
                <p:cNvSpPr/>
                <p:nvPr/>
              </p:nvSpPr>
              <p:spPr>
                <a:xfrm>
                  <a:off x="5184652" y="3602804"/>
                  <a:ext cx="120637" cy="284170"/>
                </a:xfrm>
                <a:custGeom>
                  <a:avLst/>
                  <a:gdLst>
                    <a:gd name="connsiteX0" fmla="*/ 90102 w 120637"/>
                    <a:gd name="connsiteY0" fmla="*/ 284171 h 284170"/>
                    <a:gd name="connsiteX1" fmla="*/ 115534 w 120637"/>
                    <a:gd name="connsiteY1" fmla="*/ 6041 h 284170"/>
                    <a:gd name="connsiteX2" fmla="*/ 9045 w 120637"/>
                    <a:gd name="connsiteY2" fmla="*/ 29663 h 284170"/>
                    <a:gd name="connsiteX3" fmla="*/ 90102 w 120637"/>
                    <a:gd name="connsiteY3" fmla="*/ 284171 h 284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637" h="284170">
                      <a:moveTo>
                        <a:pt x="90102" y="284171"/>
                      </a:moveTo>
                      <a:cubicBezTo>
                        <a:pt x="86768" y="232641"/>
                        <a:pt x="136299" y="26424"/>
                        <a:pt x="115534" y="6041"/>
                      </a:cubicBezTo>
                      <a:cubicBezTo>
                        <a:pt x="101437" y="1564"/>
                        <a:pt x="35143" y="-13009"/>
                        <a:pt x="9045" y="29663"/>
                      </a:cubicBezTo>
                      <a:cubicBezTo>
                        <a:pt x="-33913" y="217782"/>
                        <a:pt x="90102" y="284171"/>
                        <a:pt x="90102" y="28417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8F1CFB1D-08B9-4765-881A-C852B4434660}"/>
                    </a:ext>
                  </a:extLst>
                </p:cNvPr>
                <p:cNvSpPr/>
                <p:nvPr/>
              </p:nvSpPr>
              <p:spPr>
                <a:xfrm>
                  <a:off x="4641716" y="4233825"/>
                  <a:ext cx="1282168" cy="552803"/>
                </a:xfrm>
                <a:custGeom>
                  <a:avLst/>
                  <a:gdLst>
                    <a:gd name="connsiteX0" fmla="*/ 106877 w 1282168"/>
                    <a:gd name="connsiteY0" fmla="*/ 528497 h 552803"/>
                    <a:gd name="connsiteX1" fmla="*/ 423583 w 1282168"/>
                    <a:gd name="connsiteY1" fmla="*/ 514209 h 552803"/>
                    <a:gd name="connsiteX2" fmla="*/ 597510 w 1282168"/>
                    <a:gd name="connsiteY2" fmla="*/ 552309 h 552803"/>
                    <a:gd name="connsiteX3" fmla="*/ 735432 w 1282168"/>
                    <a:gd name="connsiteY3" fmla="*/ 498588 h 552803"/>
                    <a:gd name="connsiteX4" fmla="*/ 1190060 w 1282168"/>
                    <a:gd name="connsiteY4" fmla="*/ 342378 h 552803"/>
                    <a:gd name="connsiteX5" fmla="*/ 1272261 w 1282168"/>
                    <a:gd name="connsiteY5" fmla="*/ 257606 h 552803"/>
                    <a:gd name="connsiteX6" fmla="*/ 1257973 w 1282168"/>
                    <a:gd name="connsiteY6" fmla="*/ 145306 h 552803"/>
                    <a:gd name="connsiteX7" fmla="*/ 1213587 w 1282168"/>
                    <a:gd name="connsiteY7" fmla="*/ 115683 h 552803"/>
                    <a:gd name="connsiteX8" fmla="*/ 868115 w 1282168"/>
                    <a:gd name="connsiteY8" fmla="*/ 5860 h 552803"/>
                    <a:gd name="connsiteX9" fmla="*/ 400437 w 1282168"/>
                    <a:gd name="connsiteY9" fmla="*/ 112064 h 552803"/>
                    <a:gd name="connsiteX10" fmla="*/ 103067 w 1282168"/>
                    <a:gd name="connsiteY10" fmla="*/ 334473 h 552803"/>
                    <a:gd name="connsiteX11" fmla="*/ 578 w 1282168"/>
                    <a:gd name="connsiteY11" fmla="*/ 436104 h 552803"/>
                    <a:gd name="connsiteX12" fmla="*/ 106877 w 1282168"/>
                    <a:gd name="connsiteY12" fmla="*/ 528497 h 552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82168" h="552803">
                      <a:moveTo>
                        <a:pt x="106877" y="528497"/>
                      </a:moveTo>
                      <a:cubicBezTo>
                        <a:pt x="211652" y="545832"/>
                        <a:pt x="319094" y="495350"/>
                        <a:pt x="423583" y="514209"/>
                      </a:cubicBezTo>
                      <a:cubicBezTo>
                        <a:pt x="482352" y="524877"/>
                        <a:pt x="537883" y="557167"/>
                        <a:pt x="597510" y="552309"/>
                      </a:cubicBezTo>
                      <a:cubicBezTo>
                        <a:pt x="647040" y="548404"/>
                        <a:pt x="690283" y="519353"/>
                        <a:pt x="735432" y="498588"/>
                      </a:cubicBezTo>
                      <a:cubicBezTo>
                        <a:pt x="879545" y="432390"/>
                        <a:pt x="1054138" y="424103"/>
                        <a:pt x="1190060" y="342378"/>
                      </a:cubicBezTo>
                      <a:cubicBezTo>
                        <a:pt x="1224350" y="321804"/>
                        <a:pt x="1256163" y="294182"/>
                        <a:pt x="1272261" y="257606"/>
                      </a:cubicBezTo>
                      <a:cubicBezTo>
                        <a:pt x="1288358" y="221030"/>
                        <a:pt x="1285691" y="174167"/>
                        <a:pt x="1257973" y="145306"/>
                      </a:cubicBezTo>
                      <a:cubicBezTo>
                        <a:pt x="1244876" y="133104"/>
                        <a:pt x="1229884" y="123094"/>
                        <a:pt x="1213587" y="115683"/>
                      </a:cubicBezTo>
                      <a:cubicBezTo>
                        <a:pt x="1105573" y="59552"/>
                        <a:pt x="988711" y="22405"/>
                        <a:pt x="868115" y="5860"/>
                      </a:cubicBezTo>
                      <a:cubicBezTo>
                        <a:pt x="706952" y="-17572"/>
                        <a:pt x="541979" y="31577"/>
                        <a:pt x="400437" y="112064"/>
                      </a:cubicBezTo>
                      <a:cubicBezTo>
                        <a:pt x="292424" y="173405"/>
                        <a:pt x="195840" y="252367"/>
                        <a:pt x="103067" y="334473"/>
                      </a:cubicBezTo>
                      <a:cubicBezTo>
                        <a:pt x="76778" y="357714"/>
                        <a:pt x="5912" y="399147"/>
                        <a:pt x="578" y="436104"/>
                      </a:cubicBezTo>
                      <a:cubicBezTo>
                        <a:pt x="-7233" y="489921"/>
                        <a:pt x="66015" y="521734"/>
                        <a:pt x="106877" y="5284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06323B2-2F3A-42D2-A79D-357BA7274A74}"/>
                    </a:ext>
                  </a:extLst>
                </p:cNvPr>
                <p:cNvSpPr/>
                <p:nvPr/>
              </p:nvSpPr>
              <p:spPr>
                <a:xfrm>
                  <a:off x="4640162" y="4230077"/>
                  <a:ext cx="1282168" cy="552803"/>
                </a:xfrm>
                <a:custGeom>
                  <a:avLst/>
                  <a:gdLst>
                    <a:gd name="connsiteX0" fmla="*/ 106877 w 1282168"/>
                    <a:gd name="connsiteY0" fmla="*/ 528497 h 552803"/>
                    <a:gd name="connsiteX1" fmla="*/ 423583 w 1282168"/>
                    <a:gd name="connsiteY1" fmla="*/ 514209 h 552803"/>
                    <a:gd name="connsiteX2" fmla="*/ 597510 w 1282168"/>
                    <a:gd name="connsiteY2" fmla="*/ 552309 h 552803"/>
                    <a:gd name="connsiteX3" fmla="*/ 735432 w 1282168"/>
                    <a:gd name="connsiteY3" fmla="*/ 498588 h 552803"/>
                    <a:gd name="connsiteX4" fmla="*/ 1190060 w 1282168"/>
                    <a:gd name="connsiteY4" fmla="*/ 342378 h 552803"/>
                    <a:gd name="connsiteX5" fmla="*/ 1272261 w 1282168"/>
                    <a:gd name="connsiteY5" fmla="*/ 257606 h 552803"/>
                    <a:gd name="connsiteX6" fmla="*/ 1257973 w 1282168"/>
                    <a:gd name="connsiteY6" fmla="*/ 145306 h 552803"/>
                    <a:gd name="connsiteX7" fmla="*/ 1213587 w 1282168"/>
                    <a:gd name="connsiteY7" fmla="*/ 115683 h 552803"/>
                    <a:gd name="connsiteX8" fmla="*/ 868115 w 1282168"/>
                    <a:gd name="connsiteY8" fmla="*/ 5860 h 552803"/>
                    <a:gd name="connsiteX9" fmla="*/ 400437 w 1282168"/>
                    <a:gd name="connsiteY9" fmla="*/ 112064 h 552803"/>
                    <a:gd name="connsiteX10" fmla="*/ 103067 w 1282168"/>
                    <a:gd name="connsiteY10" fmla="*/ 334473 h 552803"/>
                    <a:gd name="connsiteX11" fmla="*/ 578 w 1282168"/>
                    <a:gd name="connsiteY11" fmla="*/ 436104 h 552803"/>
                    <a:gd name="connsiteX12" fmla="*/ 106877 w 1282168"/>
                    <a:gd name="connsiteY12" fmla="*/ 528497 h 552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82168" h="552803">
                      <a:moveTo>
                        <a:pt x="106877" y="528497"/>
                      </a:moveTo>
                      <a:cubicBezTo>
                        <a:pt x="211652" y="545832"/>
                        <a:pt x="319094" y="495350"/>
                        <a:pt x="423583" y="514209"/>
                      </a:cubicBezTo>
                      <a:cubicBezTo>
                        <a:pt x="482352" y="524877"/>
                        <a:pt x="537883" y="557167"/>
                        <a:pt x="597510" y="552309"/>
                      </a:cubicBezTo>
                      <a:cubicBezTo>
                        <a:pt x="647040" y="548404"/>
                        <a:pt x="690283" y="519353"/>
                        <a:pt x="735432" y="498588"/>
                      </a:cubicBezTo>
                      <a:cubicBezTo>
                        <a:pt x="879545" y="432390"/>
                        <a:pt x="1054138" y="424103"/>
                        <a:pt x="1190060" y="342378"/>
                      </a:cubicBezTo>
                      <a:cubicBezTo>
                        <a:pt x="1224350" y="321804"/>
                        <a:pt x="1256163" y="294182"/>
                        <a:pt x="1272261" y="257606"/>
                      </a:cubicBezTo>
                      <a:cubicBezTo>
                        <a:pt x="1288358" y="221030"/>
                        <a:pt x="1285691" y="174167"/>
                        <a:pt x="1257973" y="145306"/>
                      </a:cubicBezTo>
                      <a:cubicBezTo>
                        <a:pt x="1244876" y="133104"/>
                        <a:pt x="1229884" y="123094"/>
                        <a:pt x="1213587" y="115683"/>
                      </a:cubicBezTo>
                      <a:cubicBezTo>
                        <a:pt x="1105573" y="59552"/>
                        <a:pt x="988711" y="22405"/>
                        <a:pt x="868115" y="5860"/>
                      </a:cubicBezTo>
                      <a:cubicBezTo>
                        <a:pt x="706952" y="-17572"/>
                        <a:pt x="541979" y="31577"/>
                        <a:pt x="400437" y="112064"/>
                      </a:cubicBezTo>
                      <a:cubicBezTo>
                        <a:pt x="292424" y="173405"/>
                        <a:pt x="195840" y="252367"/>
                        <a:pt x="103067" y="334473"/>
                      </a:cubicBezTo>
                      <a:cubicBezTo>
                        <a:pt x="76778" y="357714"/>
                        <a:pt x="5912" y="399147"/>
                        <a:pt x="578" y="436104"/>
                      </a:cubicBezTo>
                      <a:cubicBezTo>
                        <a:pt x="-7233" y="489921"/>
                        <a:pt x="66015" y="521734"/>
                        <a:pt x="106877" y="528497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5A3879B-984B-460F-9B7F-4EC8FEB79EC3}"/>
                    </a:ext>
                  </a:extLst>
                </p:cNvPr>
                <p:cNvSpPr/>
                <p:nvPr/>
              </p:nvSpPr>
              <p:spPr>
                <a:xfrm>
                  <a:off x="5150738" y="4280167"/>
                  <a:ext cx="1035938" cy="1517427"/>
                </a:xfrm>
                <a:custGeom>
                  <a:avLst/>
                  <a:gdLst>
                    <a:gd name="connsiteX0" fmla="*/ 236601 w 1035938"/>
                    <a:gd name="connsiteY0" fmla="*/ 0 h 1517427"/>
                    <a:gd name="connsiteX1" fmla="*/ 545402 w 1035938"/>
                    <a:gd name="connsiteY1" fmla="*/ 744569 h 1517427"/>
                    <a:gd name="connsiteX2" fmla="*/ 560165 w 1035938"/>
                    <a:gd name="connsiteY2" fmla="*/ 772287 h 1517427"/>
                    <a:gd name="connsiteX3" fmla="*/ 1035939 w 1035938"/>
                    <a:gd name="connsiteY3" fmla="*/ 1465707 h 1517427"/>
                    <a:gd name="connsiteX4" fmla="*/ 977837 w 1035938"/>
                    <a:gd name="connsiteY4" fmla="*/ 1517428 h 1517427"/>
                    <a:gd name="connsiteX5" fmla="*/ 398812 w 1035938"/>
                    <a:gd name="connsiteY5" fmla="*/ 832199 h 1517427"/>
                    <a:gd name="connsiteX6" fmla="*/ 0 w 1035938"/>
                    <a:gd name="connsiteY6" fmla="*/ 75533 h 1517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938" h="1517427">
                      <a:moveTo>
                        <a:pt x="236601" y="0"/>
                      </a:moveTo>
                      <a:cubicBezTo>
                        <a:pt x="236601" y="0"/>
                        <a:pt x="472821" y="581025"/>
                        <a:pt x="545402" y="744569"/>
                      </a:cubicBezTo>
                      <a:cubicBezTo>
                        <a:pt x="549716" y="754123"/>
                        <a:pt x="554650" y="763381"/>
                        <a:pt x="560165" y="772287"/>
                      </a:cubicBezTo>
                      <a:cubicBezTo>
                        <a:pt x="701231" y="997934"/>
                        <a:pt x="1035939" y="1465707"/>
                        <a:pt x="1035939" y="1465707"/>
                      </a:cubicBezTo>
                      <a:lnTo>
                        <a:pt x="977837" y="1517428"/>
                      </a:lnTo>
                      <a:cubicBezTo>
                        <a:pt x="977837" y="1517428"/>
                        <a:pt x="551783" y="1110520"/>
                        <a:pt x="398812" y="832199"/>
                      </a:cubicBezTo>
                      <a:cubicBezTo>
                        <a:pt x="260795" y="620078"/>
                        <a:pt x="0" y="75533"/>
                        <a:pt x="0" y="75533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1571039F-DCB8-41FF-BB01-D2E213142053}"/>
                    </a:ext>
                  </a:extLst>
                </p:cNvPr>
                <p:cNvSpPr/>
                <p:nvPr/>
              </p:nvSpPr>
              <p:spPr>
                <a:xfrm>
                  <a:off x="6035582" y="5707961"/>
                  <a:ext cx="206247" cy="218362"/>
                </a:xfrm>
                <a:custGeom>
                  <a:avLst/>
                  <a:gdLst>
                    <a:gd name="connsiteX0" fmla="*/ 55179 w 206247"/>
                    <a:gd name="connsiteY0" fmla="*/ 78012 h 218362"/>
                    <a:gd name="connsiteX1" fmla="*/ 10887 w 206247"/>
                    <a:gd name="connsiteY1" fmla="*/ 187264 h 218362"/>
                    <a:gd name="connsiteX2" fmla="*/ 32509 w 206247"/>
                    <a:gd name="connsiteY2" fmla="*/ 217078 h 218362"/>
                    <a:gd name="connsiteX3" fmla="*/ 140332 w 206247"/>
                    <a:gd name="connsiteY3" fmla="*/ 122780 h 218362"/>
                    <a:gd name="connsiteX4" fmla="*/ 202149 w 206247"/>
                    <a:gd name="connsiteY4" fmla="*/ 63630 h 218362"/>
                    <a:gd name="connsiteX5" fmla="*/ 203959 w 206247"/>
                    <a:gd name="connsiteY5" fmla="*/ 61725 h 218362"/>
                    <a:gd name="connsiteX6" fmla="*/ 201197 w 206247"/>
                    <a:gd name="connsiteY6" fmla="*/ 44580 h 218362"/>
                    <a:gd name="connsiteX7" fmla="*/ 139475 w 206247"/>
                    <a:gd name="connsiteY7" fmla="*/ 1431 h 218362"/>
                    <a:gd name="connsiteX8" fmla="*/ 129950 w 206247"/>
                    <a:gd name="connsiteY8" fmla="*/ 2003 h 218362"/>
                    <a:gd name="connsiteX9" fmla="*/ 61465 w 206247"/>
                    <a:gd name="connsiteY9" fmla="*/ 65154 h 218362"/>
                    <a:gd name="connsiteX10" fmla="*/ 55179 w 206247"/>
                    <a:gd name="connsiteY10" fmla="*/ 78012 h 218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6247" h="218362">
                      <a:moveTo>
                        <a:pt x="55179" y="78012"/>
                      </a:moveTo>
                      <a:cubicBezTo>
                        <a:pt x="52512" y="105349"/>
                        <a:pt x="68704" y="156784"/>
                        <a:pt x="10887" y="187264"/>
                      </a:cubicBezTo>
                      <a:cubicBezTo>
                        <a:pt x="-8925" y="197742"/>
                        <a:pt x="-1686" y="224507"/>
                        <a:pt x="32509" y="217078"/>
                      </a:cubicBezTo>
                      <a:cubicBezTo>
                        <a:pt x="66704" y="209648"/>
                        <a:pt x="121758" y="139830"/>
                        <a:pt x="140332" y="122780"/>
                      </a:cubicBezTo>
                      <a:cubicBezTo>
                        <a:pt x="170431" y="95062"/>
                        <a:pt x="177860" y="85347"/>
                        <a:pt x="202149" y="63630"/>
                      </a:cubicBezTo>
                      <a:cubicBezTo>
                        <a:pt x="202797" y="63039"/>
                        <a:pt x="203407" y="62401"/>
                        <a:pt x="203959" y="61725"/>
                      </a:cubicBezTo>
                      <a:cubicBezTo>
                        <a:pt x="207874" y="56210"/>
                        <a:pt x="206645" y="48580"/>
                        <a:pt x="201197" y="44580"/>
                      </a:cubicBezTo>
                      <a:lnTo>
                        <a:pt x="139475" y="1431"/>
                      </a:lnTo>
                      <a:cubicBezTo>
                        <a:pt x="136570" y="-673"/>
                        <a:pt x="132579" y="-435"/>
                        <a:pt x="129950" y="2003"/>
                      </a:cubicBezTo>
                      <a:lnTo>
                        <a:pt x="61465" y="65154"/>
                      </a:lnTo>
                      <a:cubicBezTo>
                        <a:pt x="57779" y="68459"/>
                        <a:pt x="55521" y="73069"/>
                        <a:pt x="55179" y="7801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3ADC9A44-6612-43F4-A69B-AA4D20C4FEBE}"/>
                    </a:ext>
                  </a:extLst>
                </p:cNvPr>
                <p:cNvSpPr/>
                <p:nvPr/>
              </p:nvSpPr>
              <p:spPr>
                <a:xfrm>
                  <a:off x="6059569" y="5782043"/>
                  <a:ext cx="41460" cy="28468"/>
                </a:xfrm>
                <a:custGeom>
                  <a:avLst/>
                  <a:gdLst>
                    <a:gd name="connsiteX0" fmla="*/ 12714 w 41460"/>
                    <a:gd name="connsiteY0" fmla="*/ 28410 h 28468"/>
                    <a:gd name="connsiteX1" fmla="*/ 41289 w 41460"/>
                    <a:gd name="connsiteY1" fmla="*/ 3550 h 28468"/>
                    <a:gd name="connsiteX2" fmla="*/ 41289 w 41460"/>
                    <a:gd name="connsiteY2" fmla="*/ 1835 h 28468"/>
                    <a:gd name="connsiteX3" fmla="*/ 38622 w 41460"/>
                    <a:gd name="connsiteY3" fmla="*/ 26 h 28468"/>
                    <a:gd name="connsiteX4" fmla="*/ 522 w 41460"/>
                    <a:gd name="connsiteY4" fmla="*/ 16504 h 28468"/>
                    <a:gd name="connsiteX5" fmla="*/ 1474 w 41460"/>
                    <a:gd name="connsiteY5" fmla="*/ 23267 h 28468"/>
                    <a:gd name="connsiteX6" fmla="*/ 2808 w 41460"/>
                    <a:gd name="connsiteY6" fmla="*/ 24791 h 28468"/>
                    <a:gd name="connsiteX7" fmla="*/ 12714 w 41460"/>
                    <a:gd name="connsiteY7" fmla="*/ 28410 h 28468"/>
                    <a:gd name="connsiteX8" fmla="*/ 12047 w 41460"/>
                    <a:gd name="connsiteY8" fmla="*/ 23743 h 28468"/>
                    <a:gd name="connsiteX9" fmla="*/ 5475 w 41460"/>
                    <a:gd name="connsiteY9" fmla="*/ 20504 h 28468"/>
                    <a:gd name="connsiteX10" fmla="*/ 5475 w 41460"/>
                    <a:gd name="connsiteY10" fmla="*/ 18219 h 28468"/>
                    <a:gd name="connsiteX11" fmla="*/ 34050 w 41460"/>
                    <a:gd name="connsiteY11" fmla="*/ 5836 h 28468"/>
                    <a:gd name="connsiteX12" fmla="*/ 12047 w 41460"/>
                    <a:gd name="connsiteY12" fmla="*/ 23743 h 2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460" h="28468">
                      <a:moveTo>
                        <a:pt x="12714" y="28410"/>
                      </a:moveTo>
                      <a:cubicBezTo>
                        <a:pt x="23763" y="27839"/>
                        <a:pt x="35574" y="12599"/>
                        <a:pt x="41289" y="3550"/>
                      </a:cubicBezTo>
                      <a:cubicBezTo>
                        <a:pt x="41517" y="2998"/>
                        <a:pt x="41517" y="2378"/>
                        <a:pt x="41289" y="1835"/>
                      </a:cubicBezTo>
                      <a:cubicBezTo>
                        <a:pt x="41003" y="635"/>
                        <a:pt x="39850" y="-155"/>
                        <a:pt x="38622" y="26"/>
                      </a:cubicBezTo>
                      <a:cubicBezTo>
                        <a:pt x="32811" y="1074"/>
                        <a:pt x="3951" y="6979"/>
                        <a:pt x="522" y="16504"/>
                      </a:cubicBezTo>
                      <a:cubicBezTo>
                        <a:pt x="-431" y="18761"/>
                        <a:pt x="-59" y="21362"/>
                        <a:pt x="1474" y="23267"/>
                      </a:cubicBezTo>
                      <a:cubicBezTo>
                        <a:pt x="1865" y="23819"/>
                        <a:pt x="2312" y="24324"/>
                        <a:pt x="2808" y="24791"/>
                      </a:cubicBezTo>
                      <a:cubicBezTo>
                        <a:pt x="5389" y="27439"/>
                        <a:pt x="9037" y="28772"/>
                        <a:pt x="12714" y="28410"/>
                      </a:cubicBezTo>
                      <a:close/>
                      <a:moveTo>
                        <a:pt x="12047" y="23743"/>
                      </a:moveTo>
                      <a:cubicBezTo>
                        <a:pt x="9466" y="23762"/>
                        <a:pt x="7037" y="22562"/>
                        <a:pt x="5475" y="20504"/>
                      </a:cubicBezTo>
                      <a:cubicBezTo>
                        <a:pt x="5275" y="19752"/>
                        <a:pt x="5275" y="18971"/>
                        <a:pt x="5475" y="18219"/>
                      </a:cubicBezTo>
                      <a:cubicBezTo>
                        <a:pt x="6618" y="13742"/>
                        <a:pt x="21858" y="8694"/>
                        <a:pt x="34050" y="5836"/>
                      </a:cubicBezTo>
                      <a:cubicBezTo>
                        <a:pt x="25858" y="16885"/>
                        <a:pt x="17952" y="23934"/>
                        <a:pt x="12047" y="237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D7126411-1836-4B16-A369-8ECD59A998AA}"/>
                    </a:ext>
                  </a:extLst>
                </p:cNvPr>
                <p:cNvSpPr/>
                <p:nvPr/>
              </p:nvSpPr>
              <p:spPr>
                <a:xfrm>
                  <a:off x="6059246" y="5766326"/>
                  <a:ext cx="42246" cy="21214"/>
                </a:xfrm>
                <a:custGeom>
                  <a:avLst/>
                  <a:gdLst>
                    <a:gd name="connsiteX0" fmla="*/ 40468 w 42246"/>
                    <a:gd name="connsiteY0" fmla="*/ 20219 h 21214"/>
                    <a:gd name="connsiteX1" fmla="*/ 41611 w 42246"/>
                    <a:gd name="connsiteY1" fmla="*/ 19552 h 21214"/>
                    <a:gd name="connsiteX2" fmla="*/ 41611 w 42246"/>
                    <a:gd name="connsiteY2" fmla="*/ 16313 h 21214"/>
                    <a:gd name="connsiteX3" fmla="*/ 10274 w 42246"/>
                    <a:gd name="connsiteY3" fmla="*/ 26 h 21214"/>
                    <a:gd name="connsiteX4" fmla="*/ 2177 w 42246"/>
                    <a:gd name="connsiteY4" fmla="*/ 3931 h 21214"/>
                    <a:gd name="connsiteX5" fmla="*/ 939 w 42246"/>
                    <a:gd name="connsiteY5" fmla="*/ 12408 h 21214"/>
                    <a:gd name="connsiteX6" fmla="*/ 2177 w 42246"/>
                    <a:gd name="connsiteY6" fmla="*/ 13932 h 21214"/>
                    <a:gd name="connsiteX7" fmla="*/ 40468 w 42246"/>
                    <a:gd name="connsiteY7" fmla="*/ 20219 h 21214"/>
                    <a:gd name="connsiteX8" fmla="*/ 4844 w 42246"/>
                    <a:gd name="connsiteY8" fmla="*/ 9932 h 21214"/>
                    <a:gd name="connsiteX9" fmla="*/ 5606 w 42246"/>
                    <a:gd name="connsiteY9" fmla="*/ 6979 h 21214"/>
                    <a:gd name="connsiteX10" fmla="*/ 10464 w 42246"/>
                    <a:gd name="connsiteY10" fmla="*/ 4693 h 21214"/>
                    <a:gd name="connsiteX11" fmla="*/ 34277 w 42246"/>
                    <a:gd name="connsiteY11" fmla="*/ 16409 h 21214"/>
                    <a:gd name="connsiteX12" fmla="*/ 4844 w 42246"/>
                    <a:gd name="connsiteY12" fmla="*/ 9932 h 2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246" h="21214">
                      <a:moveTo>
                        <a:pt x="40468" y="20219"/>
                      </a:moveTo>
                      <a:cubicBezTo>
                        <a:pt x="40915" y="20133"/>
                        <a:pt x="41316" y="19895"/>
                        <a:pt x="41611" y="19552"/>
                      </a:cubicBezTo>
                      <a:cubicBezTo>
                        <a:pt x="42458" y="18638"/>
                        <a:pt x="42458" y="17228"/>
                        <a:pt x="41611" y="16313"/>
                      </a:cubicBezTo>
                      <a:cubicBezTo>
                        <a:pt x="40563" y="15647"/>
                        <a:pt x="22561" y="-736"/>
                        <a:pt x="10274" y="26"/>
                      </a:cubicBezTo>
                      <a:cubicBezTo>
                        <a:pt x="7140" y="121"/>
                        <a:pt x="4197" y="1540"/>
                        <a:pt x="2177" y="3931"/>
                      </a:cubicBezTo>
                      <a:cubicBezTo>
                        <a:pt x="-166" y="6122"/>
                        <a:pt x="-680" y="9637"/>
                        <a:pt x="939" y="12408"/>
                      </a:cubicBezTo>
                      <a:cubicBezTo>
                        <a:pt x="939" y="12980"/>
                        <a:pt x="1796" y="13456"/>
                        <a:pt x="2177" y="13932"/>
                      </a:cubicBezTo>
                      <a:cubicBezTo>
                        <a:pt x="9321" y="20790"/>
                        <a:pt x="31324" y="22600"/>
                        <a:pt x="40468" y="20219"/>
                      </a:cubicBezTo>
                      <a:close/>
                      <a:moveTo>
                        <a:pt x="4844" y="9932"/>
                      </a:moveTo>
                      <a:cubicBezTo>
                        <a:pt x="4844" y="9932"/>
                        <a:pt x="4082" y="8694"/>
                        <a:pt x="5606" y="6979"/>
                      </a:cubicBezTo>
                      <a:cubicBezTo>
                        <a:pt x="6806" y="5541"/>
                        <a:pt x="8588" y="4703"/>
                        <a:pt x="10464" y="4693"/>
                      </a:cubicBezTo>
                      <a:cubicBezTo>
                        <a:pt x="19370" y="6198"/>
                        <a:pt x="27647" y="10275"/>
                        <a:pt x="34277" y="16409"/>
                      </a:cubicBezTo>
                      <a:cubicBezTo>
                        <a:pt x="23799" y="17171"/>
                        <a:pt x="7511" y="14313"/>
                        <a:pt x="4844" y="993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82EB127B-4130-42A8-B679-D52B5DEA0D6E}"/>
                    </a:ext>
                  </a:extLst>
                </p:cNvPr>
                <p:cNvSpPr/>
                <p:nvPr/>
              </p:nvSpPr>
              <p:spPr>
                <a:xfrm>
                  <a:off x="5320950" y="4529912"/>
                  <a:ext cx="272605" cy="312925"/>
                </a:xfrm>
                <a:custGeom>
                  <a:avLst/>
                  <a:gdLst>
                    <a:gd name="connsiteX0" fmla="*/ 0 w 272605"/>
                    <a:gd name="connsiteY0" fmla="*/ 168593 h 312925"/>
                    <a:gd name="connsiteX1" fmla="*/ 74676 w 272605"/>
                    <a:gd name="connsiteY1" fmla="*/ 312230 h 312925"/>
                    <a:gd name="connsiteX2" fmla="*/ 178213 w 272605"/>
                    <a:gd name="connsiteY2" fmla="*/ 274130 h 312925"/>
                    <a:gd name="connsiteX3" fmla="*/ 272605 w 272605"/>
                    <a:gd name="connsiteY3" fmla="*/ 210503 h 312925"/>
                    <a:gd name="connsiteX4" fmla="*/ 178213 w 272605"/>
                    <a:gd name="connsiteY4" fmla="*/ 0 h 31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2605" h="312925">
                      <a:moveTo>
                        <a:pt x="0" y="168593"/>
                      </a:moveTo>
                      <a:lnTo>
                        <a:pt x="74676" y="312230"/>
                      </a:lnTo>
                      <a:cubicBezTo>
                        <a:pt x="74676" y="312230"/>
                        <a:pt x="126016" y="321278"/>
                        <a:pt x="178213" y="274130"/>
                      </a:cubicBezTo>
                      <a:cubicBezTo>
                        <a:pt x="205845" y="247726"/>
                        <a:pt x="237763" y="226209"/>
                        <a:pt x="272605" y="210503"/>
                      </a:cubicBezTo>
                      <a:lnTo>
                        <a:pt x="178213" y="0"/>
                      </a:ln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B6C1F93-BDD2-41A7-A3FC-72838C95586F}"/>
                    </a:ext>
                  </a:extLst>
                </p:cNvPr>
                <p:cNvSpPr/>
                <p:nvPr/>
              </p:nvSpPr>
              <p:spPr>
                <a:xfrm>
                  <a:off x="4701114" y="4391514"/>
                  <a:ext cx="559733" cy="1154810"/>
                </a:xfrm>
                <a:custGeom>
                  <a:avLst/>
                  <a:gdLst>
                    <a:gd name="connsiteX0" fmla="*/ 559733 w 559733"/>
                    <a:gd name="connsiteY0" fmla="*/ 137731 h 1154810"/>
                    <a:gd name="connsiteX1" fmla="*/ 189592 w 559733"/>
                    <a:gd name="connsiteY1" fmla="*/ 526828 h 1154810"/>
                    <a:gd name="connsiteX2" fmla="*/ 175304 w 559733"/>
                    <a:gd name="connsiteY2" fmla="*/ 633127 h 1154810"/>
                    <a:gd name="connsiteX3" fmla="*/ 355136 w 559733"/>
                    <a:gd name="connsiteY3" fmla="*/ 1091660 h 1154810"/>
                    <a:gd name="connsiteX4" fmla="*/ 312369 w 559733"/>
                    <a:gd name="connsiteY4" fmla="*/ 1154811 h 1154810"/>
                    <a:gd name="connsiteX5" fmla="*/ 8141 w 559733"/>
                    <a:gd name="connsiteY5" fmla="*/ 545211 h 1154810"/>
                    <a:gd name="connsiteX6" fmla="*/ 333038 w 559733"/>
                    <a:gd name="connsiteY6" fmla="*/ 0 h 115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733" h="1154810">
                      <a:moveTo>
                        <a:pt x="559733" y="137731"/>
                      </a:moveTo>
                      <a:cubicBezTo>
                        <a:pt x="559733" y="137731"/>
                        <a:pt x="341230" y="325660"/>
                        <a:pt x="189592" y="526828"/>
                      </a:cubicBezTo>
                      <a:cubicBezTo>
                        <a:pt x="166637" y="557355"/>
                        <a:pt x="161226" y="597627"/>
                        <a:pt x="175304" y="633127"/>
                      </a:cubicBezTo>
                      <a:cubicBezTo>
                        <a:pt x="258172" y="841057"/>
                        <a:pt x="365804" y="1096613"/>
                        <a:pt x="355136" y="1091660"/>
                      </a:cubicBezTo>
                      <a:lnTo>
                        <a:pt x="312369" y="1154811"/>
                      </a:lnTo>
                      <a:cubicBezTo>
                        <a:pt x="312369" y="1154811"/>
                        <a:pt x="-59106" y="647033"/>
                        <a:pt x="8141" y="545211"/>
                      </a:cubicBezTo>
                      <a:cubicBezTo>
                        <a:pt x="93866" y="310229"/>
                        <a:pt x="333038" y="0"/>
                        <a:pt x="333038" y="0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3C19FC96-A55E-4EDB-BBB0-7DCFD11FA569}"/>
                    </a:ext>
                  </a:extLst>
                </p:cNvPr>
                <p:cNvSpPr/>
                <p:nvPr/>
              </p:nvSpPr>
              <p:spPr>
                <a:xfrm>
                  <a:off x="4829079" y="4551629"/>
                  <a:ext cx="321659" cy="250507"/>
                </a:xfrm>
                <a:custGeom>
                  <a:avLst/>
                  <a:gdLst>
                    <a:gd name="connsiteX0" fmla="*/ 88964 w 321659"/>
                    <a:gd name="connsiteY0" fmla="*/ 0 h 250507"/>
                    <a:gd name="connsiteX1" fmla="*/ 0 w 321659"/>
                    <a:gd name="connsiteY1" fmla="*/ 142875 h 250507"/>
                    <a:gd name="connsiteX2" fmla="*/ 119444 w 321659"/>
                    <a:gd name="connsiteY2" fmla="*/ 250507 h 250507"/>
                    <a:gd name="connsiteX3" fmla="*/ 196786 w 321659"/>
                    <a:gd name="connsiteY3" fmla="*/ 206216 h 250507"/>
                    <a:gd name="connsiteX4" fmla="*/ 321659 w 321659"/>
                    <a:gd name="connsiteY4" fmla="*/ 94012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1659" h="250507">
                      <a:moveTo>
                        <a:pt x="88964" y="0"/>
                      </a:moveTo>
                      <a:lnTo>
                        <a:pt x="0" y="142875"/>
                      </a:lnTo>
                      <a:cubicBezTo>
                        <a:pt x="0" y="142875"/>
                        <a:pt x="46196" y="250507"/>
                        <a:pt x="119444" y="250507"/>
                      </a:cubicBezTo>
                      <a:cubicBezTo>
                        <a:pt x="156781" y="250507"/>
                        <a:pt x="196786" y="206216"/>
                        <a:pt x="196786" y="206216"/>
                      </a:cubicBezTo>
                      <a:lnTo>
                        <a:pt x="321659" y="94012"/>
                      </a:ln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23929B05-436E-4F57-A6B2-2A3108A6D816}"/>
                    </a:ext>
                  </a:extLst>
                </p:cNvPr>
                <p:cNvSpPr/>
                <p:nvPr/>
              </p:nvSpPr>
              <p:spPr>
                <a:xfrm>
                  <a:off x="4936101" y="5451866"/>
                  <a:ext cx="202233" cy="250265"/>
                </a:xfrm>
                <a:custGeom>
                  <a:avLst/>
                  <a:gdLst>
                    <a:gd name="connsiteX0" fmla="*/ 54998 w 202233"/>
                    <a:gd name="connsiteY0" fmla="*/ 87696 h 250265"/>
                    <a:gd name="connsiteX1" fmla="*/ 992 w 202233"/>
                    <a:gd name="connsiteY1" fmla="*/ 231810 h 250265"/>
                    <a:gd name="connsiteX2" fmla="*/ 45854 w 202233"/>
                    <a:gd name="connsiteY2" fmla="*/ 236762 h 250265"/>
                    <a:gd name="connsiteX3" fmla="*/ 139676 w 202233"/>
                    <a:gd name="connsiteY3" fmla="*/ 121605 h 250265"/>
                    <a:gd name="connsiteX4" fmla="*/ 199112 w 202233"/>
                    <a:gd name="connsiteY4" fmla="*/ 54930 h 250265"/>
                    <a:gd name="connsiteX5" fmla="*/ 200826 w 202233"/>
                    <a:gd name="connsiteY5" fmla="*/ 52454 h 250265"/>
                    <a:gd name="connsiteX6" fmla="*/ 195683 w 202233"/>
                    <a:gd name="connsiteY6" fmla="*/ 35880 h 250265"/>
                    <a:gd name="connsiteX7" fmla="*/ 129008 w 202233"/>
                    <a:gd name="connsiteY7" fmla="*/ 828 h 250265"/>
                    <a:gd name="connsiteX8" fmla="*/ 120054 w 202233"/>
                    <a:gd name="connsiteY8" fmla="*/ 2638 h 250265"/>
                    <a:gd name="connsiteX9" fmla="*/ 60047 w 202233"/>
                    <a:gd name="connsiteY9" fmla="*/ 73885 h 250265"/>
                    <a:gd name="connsiteX10" fmla="*/ 54998 w 202233"/>
                    <a:gd name="connsiteY10" fmla="*/ 87696 h 250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2233" h="250265">
                      <a:moveTo>
                        <a:pt x="54998" y="87696"/>
                      </a:moveTo>
                      <a:cubicBezTo>
                        <a:pt x="55951" y="115128"/>
                        <a:pt x="31472" y="173421"/>
                        <a:pt x="992" y="231810"/>
                      </a:cubicBezTo>
                      <a:cubicBezTo>
                        <a:pt x="-5771" y="244668"/>
                        <a:pt x="23471" y="263337"/>
                        <a:pt x="45854" y="236762"/>
                      </a:cubicBezTo>
                      <a:cubicBezTo>
                        <a:pt x="68238" y="210188"/>
                        <a:pt x="123388" y="140655"/>
                        <a:pt x="139676" y="121605"/>
                      </a:cubicBezTo>
                      <a:cubicBezTo>
                        <a:pt x="166060" y="90173"/>
                        <a:pt x="177776" y="79219"/>
                        <a:pt x="199112" y="54930"/>
                      </a:cubicBezTo>
                      <a:cubicBezTo>
                        <a:pt x="199769" y="54168"/>
                        <a:pt x="200340" y="53340"/>
                        <a:pt x="200826" y="52454"/>
                      </a:cubicBezTo>
                      <a:cubicBezTo>
                        <a:pt x="203969" y="46453"/>
                        <a:pt x="201674" y="39043"/>
                        <a:pt x="195683" y="35880"/>
                      </a:cubicBezTo>
                      <a:lnTo>
                        <a:pt x="129008" y="828"/>
                      </a:lnTo>
                      <a:cubicBezTo>
                        <a:pt x="125969" y="-762"/>
                        <a:pt x="122235" y="-10"/>
                        <a:pt x="120054" y="2638"/>
                      </a:cubicBezTo>
                      <a:lnTo>
                        <a:pt x="60047" y="73885"/>
                      </a:lnTo>
                      <a:cubicBezTo>
                        <a:pt x="56722" y="77714"/>
                        <a:pt x="54922" y="82629"/>
                        <a:pt x="54998" y="8769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94D3F7CE-1904-4BA1-85B3-A0CAE3DE5748}"/>
                    </a:ext>
                  </a:extLst>
                </p:cNvPr>
                <p:cNvSpPr/>
                <p:nvPr/>
              </p:nvSpPr>
              <p:spPr>
                <a:xfrm>
                  <a:off x="4962449" y="5534130"/>
                  <a:ext cx="38818" cy="32016"/>
                </a:xfrm>
                <a:custGeom>
                  <a:avLst/>
                  <a:gdLst>
                    <a:gd name="connsiteX0" fmla="*/ 12934 w 38818"/>
                    <a:gd name="connsiteY0" fmla="*/ 31912 h 32016"/>
                    <a:gd name="connsiteX1" fmla="*/ 38461 w 38818"/>
                    <a:gd name="connsiteY1" fmla="*/ 3337 h 32016"/>
                    <a:gd name="connsiteX2" fmla="*/ 38461 w 38818"/>
                    <a:gd name="connsiteY2" fmla="*/ 765 h 32016"/>
                    <a:gd name="connsiteX3" fmla="*/ 35985 w 38818"/>
                    <a:gd name="connsiteY3" fmla="*/ 98 h 32016"/>
                    <a:gd name="connsiteX4" fmla="*/ 171 w 38818"/>
                    <a:gd name="connsiteY4" fmla="*/ 21339 h 32016"/>
                    <a:gd name="connsiteX5" fmla="*/ 2362 w 38818"/>
                    <a:gd name="connsiteY5" fmla="*/ 27816 h 32016"/>
                    <a:gd name="connsiteX6" fmla="*/ 3886 w 38818"/>
                    <a:gd name="connsiteY6" fmla="*/ 29054 h 32016"/>
                    <a:gd name="connsiteX7" fmla="*/ 12934 w 38818"/>
                    <a:gd name="connsiteY7" fmla="*/ 31912 h 32016"/>
                    <a:gd name="connsiteX8" fmla="*/ 12934 w 38818"/>
                    <a:gd name="connsiteY8" fmla="*/ 27340 h 32016"/>
                    <a:gd name="connsiteX9" fmla="*/ 5981 w 38818"/>
                    <a:gd name="connsiteY9" fmla="*/ 24863 h 32016"/>
                    <a:gd name="connsiteX10" fmla="*/ 5124 w 38818"/>
                    <a:gd name="connsiteY10" fmla="*/ 22768 h 32016"/>
                    <a:gd name="connsiteX11" fmla="*/ 32270 w 38818"/>
                    <a:gd name="connsiteY11" fmla="*/ 6861 h 32016"/>
                    <a:gd name="connsiteX12" fmla="*/ 12458 w 38818"/>
                    <a:gd name="connsiteY12" fmla="*/ 27054 h 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818" h="32016">
                      <a:moveTo>
                        <a:pt x="12934" y="31912"/>
                      </a:moveTo>
                      <a:cubicBezTo>
                        <a:pt x="23793" y="30102"/>
                        <a:pt x="33604" y="12862"/>
                        <a:pt x="38461" y="3337"/>
                      </a:cubicBezTo>
                      <a:cubicBezTo>
                        <a:pt x="38938" y="2546"/>
                        <a:pt x="38938" y="1555"/>
                        <a:pt x="38461" y="765"/>
                      </a:cubicBezTo>
                      <a:cubicBezTo>
                        <a:pt x="37823" y="98"/>
                        <a:pt x="36871" y="-159"/>
                        <a:pt x="35985" y="98"/>
                      </a:cubicBezTo>
                      <a:cubicBezTo>
                        <a:pt x="30365" y="2194"/>
                        <a:pt x="2457" y="11338"/>
                        <a:pt x="171" y="21339"/>
                      </a:cubicBezTo>
                      <a:cubicBezTo>
                        <a:pt x="-391" y="23739"/>
                        <a:pt x="457" y="26254"/>
                        <a:pt x="2362" y="27816"/>
                      </a:cubicBezTo>
                      <a:cubicBezTo>
                        <a:pt x="2809" y="28302"/>
                        <a:pt x="3324" y="28721"/>
                        <a:pt x="3886" y="29054"/>
                      </a:cubicBezTo>
                      <a:cubicBezTo>
                        <a:pt x="6315" y="31321"/>
                        <a:pt x="9639" y="32369"/>
                        <a:pt x="12934" y="31912"/>
                      </a:cubicBezTo>
                      <a:close/>
                      <a:moveTo>
                        <a:pt x="12934" y="27340"/>
                      </a:moveTo>
                      <a:cubicBezTo>
                        <a:pt x="10353" y="27692"/>
                        <a:pt x="7753" y="26768"/>
                        <a:pt x="5981" y="24863"/>
                      </a:cubicBezTo>
                      <a:cubicBezTo>
                        <a:pt x="5467" y="24282"/>
                        <a:pt x="5162" y="23539"/>
                        <a:pt x="5124" y="22768"/>
                      </a:cubicBezTo>
                      <a:cubicBezTo>
                        <a:pt x="6267" y="18100"/>
                        <a:pt x="20269" y="11338"/>
                        <a:pt x="32270" y="6861"/>
                      </a:cubicBezTo>
                      <a:cubicBezTo>
                        <a:pt x="24936" y="18577"/>
                        <a:pt x="18078" y="26102"/>
                        <a:pt x="12458" y="270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937192A8-FE45-45D0-8127-D3B23BE38849}"/>
                    </a:ext>
                  </a:extLst>
                </p:cNvPr>
                <p:cNvSpPr/>
                <p:nvPr/>
              </p:nvSpPr>
              <p:spPr>
                <a:xfrm>
                  <a:off x="4958395" y="5521613"/>
                  <a:ext cx="43006" cy="19381"/>
                </a:xfrm>
                <a:custGeom>
                  <a:avLst/>
                  <a:gdLst>
                    <a:gd name="connsiteX0" fmla="*/ 41467 w 43006"/>
                    <a:gd name="connsiteY0" fmla="*/ 16711 h 19381"/>
                    <a:gd name="connsiteX1" fmla="*/ 42991 w 43006"/>
                    <a:gd name="connsiteY1" fmla="*/ 14806 h 19381"/>
                    <a:gd name="connsiteX2" fmla="*/ 42039 w 43006"/>
                    <a:gd name="connsiteY2" fmla="*/ 12615 h 19381"/>
                    <a:gd name="connsiteX3" fmla="*/ 9082 w 43006"/>
                    <a:gd name="connsiteY3" fmla="*/ 232 h 19381"/>
                    <a:gd name="connsiteX4" fmla="*/ 1557 w 43006"/>
                    <a:gd name="connsiteY4" fmla="*/ 5281 h 19381"/>
                    <a:gd name="connsiteX5" fmla="*/ 1557 w 43006"/>
                    <a:gd name="connsiteY5" fmla="*/ 13853 h 19381"/>
                    <a:gd name="connsiteX6" fmla="*/ 2986 w 43006"/>
                    <a:gd name="connsiteY6" fmla="*/ 15187 h 19381"/>
                    <a:gd name="connsiteX7" fmla="*/ 41467 w 43006"/>
                    <a:gd name="connsiteY7" fmla="*/ 16711 h 19381"/>
                    <a:gd name="connsiteX8" fmla="*/ 5558 w 43006"/>
                    <a:gd name="connsiteY8" fmla="*/ 10901 h 19381"/>
                    <a:gd name="connsiteX9" fmla="*/ 5558 w 43006"/>
                    <a:gd name="connsiteY9" fmla="*/ 7853 h 19381"/>
                    <a:gd name="connsiteX10" fmla="*/ 10035 w 43006"/>
                    <a:gd name="connsiteY10" fmla="*/ 4900 h 19381"/>
                    <a:gd name="connsiteX11" fmla="*/ 35181 w 43006"/>
                    <a:gd name="connsiteY11" fmla="*/ 13663 h 19381"/>
                    <a:gd name="connsiteX12" fmla="*/ 5558 w 43006"/>
                    <a:gd name="connsiteY12" fmla="*/ 10901 h 19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006" h="19381">
                      <a:moveTo>
                        <a:pt x="41467" y="16711"/>
                      </a:moveTo>
                      <a:cubicBezTo>
                        <a:pt x="42296" y="16425"/>
                        <a:pt x="42896" y="15682"/>
                        <a:pt x="42991" y="14806"/>
                      </a:cubicBezTo>
                      <a:cubicBezTo>
                        <a:pt x="43086" y="13958"/>
                        <a:pt x="42724" y="13120"/>
                        <a:pt x="42039" y="12615"/>
                      </a:cubicBezTo>
                      <a:cubicBezTo>
                        <a:pt x="41181" y="12044"/>
                        <a:pt x="21465" y="-1958"/>
                        <a:pt x="9082" y="232"/>
                      </a:cubicBezTo>
                      <a:cubicBezTo>
                        <a:pt x="5977" y="785"/>
                        <a:pt x="3243" y="2614"/>
                        <a:pt x="1557" y="5281"/>
                      </a:cubicBezTo>
                      <a:cubicBezTo>
                        <a:pt x="-519" y="7757"/>
                        <a:pt x="-519" y="11377"/>
                        <a:pt x="1557" y="13853"/>
                      </a:cubicBezTo>
                      <a:lnTo>
                        <a:pt x="2986" y="15187"/>
                      </a:lnTo>
                      <a:cubicBezTo>
                        <a:pt x="10701" y="20997"/>
                        <a:pt x="32704" y="20045"/>
                        <a:pt x="41467" y="16711"/>
                      </a:cubicBezTo>
                      <a:close/>
                      <a:moveTo>
                        <a:pt x="5558" y="10901"/>
                      </a:moveTo>
                      <a:cubicBezTo>
                        <a:pt x="4891" y="10901"/>
                        <a:pt x="4320" y="9757"/>
                        <a:pt x="5558" y="7853"/>
                      </a:cubicBezTo>
                      <a:cubicBezTo>
                        <a:pt x="6587" y="6300"/>
                        <a:pt x="8206" y="5233"/>
                        <a:pt x="10035" y="4900"/>
                      </a:cubicBezTo>
                      <a:cubicBezTo>
                        <a:pt x="19093" y="5281"/>
                        <a:pt x="27846" y="8329"/>
                        <a:pt x="35181" y="13663"/>
                      </a:cubicBezTo>
                      <a:cubicBezTo>
                        <a:pt x="24894" y="15854"/>
                        <a:pt x="8320" y="14806"/>
                        <a:pt x="5558" y="1090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520B627D-DA77-4241-ABAA-1849FED72F5C}"/>
                    </a:ext>
                  </a:extLst>
                </p:cNvPr>
                <p:cNvSpPr/>
                <p:nvPr/>
              </p:nvSpPr>
              <p:spPr>
                <a:xfrm>
                  <a:off x="4823649" y="3271886"/>
                  <a:ext cx="278893" cy="346426"/>
                </a:xfrm>
                <a:custGeom>
                  <a:avLst/>
                  <a:gdLst>
                    <a:gd name="connsiteX0" fmla="*/ 278893 w 278893"/>
                    <a:gd name="connsiteY0" fmla="*/ 232374 h 346426"/>
                    <a:gd name="connsiteX1" fmla="*/ 229935 w 278893"/>
                    <a:gd name="connsiteY1" fmla="*/ 310288 h 346426"/>
                    <a:gd name="connsiteX2" fmla="*/ 167070 w 278893"/>
                    <a:gd name="connsiteY2" fmla="*/ 346102 h 346426"/>
                    <a:gd name="connsiteX3" fmla="*/ 89308 w 278893"/>
                    <a:gd name="connsiteY3" fmla="*/ 281818 h 346426"/>
                    <a:gd name="connsiteX4" fmla="*/ 89060 w 278893"/>
                    <a:gd name="connsiteY4" fmla="*/ 278284 h 346426"/>
                    <a:gd name="connsiteX5" fmla="*/ 29662 w 278893"/>
                    <a:gd name="connsiteY5" fmla="*/ 300583 h 346426"/>
                    <a:gd name="connsiteX6" fmla="*/ 25433 w 278893"/>
                    <a:gd name="connsiteY6" fmla="*/ 298382 h 346426"/>
                    <a:gd name="connsiteX7" fmla="*/ 1 w 278893"/>
                    <a:gd name="connsiteY7" fmla="*/ 230659 h 346426"/>
                    <a:gd name="connsiteX8" fmla="*/ 78297 w 278893"/>
                    <a:gd name="connsiteY8" fmla="*/ 9203 h 346426"/>
                    <a:gd name="connsiteX9" fmla="*/ 133542 w 278893"/>
                    <a:gd name="connsiteY9" fmla="*/ 10918 h 346426"/>
                    <a:gd name="connsiteX10" fmla="*/ 145353 w 278893"/>
                    <a:gd name="connsiteY10" fmla="*/ 3869 h 346426"/>
                    <a:gd name="connsiteX11" fmla="*/ 145353 w 278893"/>
                    <a:gd name="connsiteY11" fmla="*/ 3869 h 346426"/>
                    <a:gd name="connsiteX12" fmla="*/ 182119 w 278893"/>
                    <a:gd name="connsiteY12" fmla="*/ 2250 h 346426"/>
                    <a:gd name="connsiteX13" fmla="*/ 182119 w 278893"/>
                    <a:gd name="connsiteY13" fmla="*/ 2250 h 346426"/>
                    <a:gd name="connsiteX14" fmla="*/ 225934 w 278893"/>
                    <a:gd name="connsiteY14" fmla="*/ 77212 h 346426"/>
                    <a:gd name="connsiteX15" fmla="*/ 265559 w 278893"/>
                    <a:gd name="connsiteY15" fmla="*/ 177034 h 346426"/>
                    <a:gd name="connsiteX16" fmla="*/ 278893 w 278893"/>
                    <a:gd name="connsiteY16" fmla="*/ 232374 h 346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78893" h="346426">
                      <a:moveTo>
                        <a:pt x="278893" y="232374"/>
                      </a:moveTo>
                      <a:cubicBezTo>
                        <a:pt x="276988" y="263806"/>
                        <a:pt x="253367" y="289524"/>
                        <a:pt x="229935" y="310288"/>
                      </a:cubicBezTo>
                      <a:cubicBezTo>
                        <a:pt x="211647" y="326576"/>
                        <a:pt x="191263" y="342578"/>
                        <a:pt x="167070" y="346102"/>
                      </a:cubicBezTo>
                      <a:cubicBezTo>
                        <a:pt x="127846" y="349827"/>
                        <a:pt x="93032" y="321042"/>
                        <a:pt x="89308" y="281818"/>
                      </a:cubicBezTo>
                      <a:cubicBezTo>
                        <a:pt x="89194" y="280647"/>
                        <a:pt x="89117" y="279466"/>
                        <a:pt x="89060" y="278284"/>
                      </a:cubicBezTo>
                      <a:cubicBezTo>
                        <a:pt x="78811" y="300840"/>
                        <a:pt x="52218" y="310822"/>
                        <a:pt x="29662" y="300583"/>
                      </a:cubicBezTo>
                      <a:cubicBezTo>
                        <a:pt x="28215" y="299925"/>
                        <a:pt x="26805" y="299192"/>
                        <a:pt x="25433" y="298382"/>
                      </a:cubicBezTo>
                      <a:cubicBezTo>
                        <a:pt x="4478" y="284380"/>
                        <a:pt x="-94" y="255805"/>
                        <a:pt x="1" y="230659"/>
                      </a:cubicBezTo>
                      <a:cubicBezTo>
                        <a:pt x="621" y="150164"/>
                        <a:pt x="28186" y="72202"/>
                        <a:pt x="78297" y="9203"/>
                      </a:cubicBezTo>
                      <a:cubicBezTo>
                        <a:pt x="95156" y="24634"/>
                        <a:pt x="121731" y="16347"/>
                        <a:pt x="133542" y="10918"/>
                      </a:cubicBezTo>
                      <a:cubicBezTo>
                        <a:pt x="137742" y="9051"/>
                        <a:pt x="141714" y="6679"/>
                        <a:pt x="145353" y="3869"/>
                      </a:cubicBezTo>
                      <a:lnTo>
                        <a:pt x="145353" y="3869"/>
                      </a:lnTo>
                      <a:cubicBezTo>
                        <a:pt x="157107" y="-665"/>
                        <a:pt x="170013" y="-1227"/>
                        <a:pt x="182119" y="2250"/>
                      </a:cubicBezTo>
                      <a:lnTo>
                        <a:pt x="182119" y="2250"/>
                      </a:lnTo>
                      <a:cubicBezTo>
                        <a:pt x="203551" y="21776"/>
                        <a:pt x="215171" y="49875"/>
                        <a:pt x="225934" y="77212"/>
                      </a:cubicBezTo>
                      <a:cubicBezTo>
                        <a:pt x="239203" y="110483"/>
                        <a:pt x="252414" y="143763"/>
                        <a:pt x="265559" y="177034"/>
                      </a:cubicBezTo>
                      <a:cubicBezTo>
                        <a:pt x="273931" y="194303"/>
                        <a:pt x="278484" y="213181"/>
                        <a:pt x="278893" y="2323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926B0240-2D3D-4612-B878-7356F05CC6E4}"/>
                    </a:ext>
                  </a:extLst>
                </p:cNvPr>
                <p:cNvSpPr/>
                <p:nvPr/>
              </p:nvSpPr>
              <p:spPr>
                <a:xfrm>
                  <a:off x="5026930" y="3445491"/>
                  <a:ext cx="152053" cy="289655"/>
                </a:xfrm>
                <a:custGeom>
                  <a:avLst/>
                  <a:gdLst>
                    <a:gd name="connsiteX0" fmla="*/ 85899 w 152053"/>
                    <a:gd name="connsiteY0" fmla="*/ 0 h 289655"/>
                    <a:gd name="connsiteX1" fmla="*/ 151431 w 152053"/>
                    <a:gd name="connsiteY1" fmla="*/ 142875 h 289655"/>
                    <a:gd name="connsiteX2" fmla="*/ 50847 w 152053"/>
                    <a:gd name="connsiteY2" fmla="*/ 289655 h 289655"/>
                    <a:gd name="connsiteX3" fmla="*/ 4365 w 152053"/>
                    <a:gd name="connsiteY3" fmla="*/ 193739 h 289655"/>
                    <a:gd name="connsiteX4" fmla="*/ 22176 w 152053"/>
                    <a:gd name="connsiteY4" fmla="*/ 108490 h 289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053" h="289655">
                      <a:moveTo>
                        <a:pt x="85899" y="0"/>
                      </a:moveTo>
                      <a:cubicBezTo>
                        <a:pt x="92947" y="50197"/>
                        <a:pt x="107616" y="122396"/>
                        <a:pt x="151431" y="142875"/>
                      </a:cubicBezTo>
                      <a:cubicBezTo>
                        <a:pt x="151431" y="142875"/>
                        <a:pt x="166290" y="191643"/>
                        <a:pt x="50847" y="289655"/>
                      </a:cubicBezTo>
                      <a:cubicBezTo>
                        <a:pt x="-21067" y="237268"/>
                        <a:pt x="4365" y="193739"/>
                        <a:pt x="4365" y="193739"/>
                      </a:cubicBezTo>
                      <a:cubicBezTo>
                        <a:pt x="52752" y="162973"/>
                        <a:pt x="43989" y="142018"/>
                        <a:pt x="22176" y="108490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94C8DAEB-AD77-41C5-AAFB-43AAE50E2B34}"/>
                    </a:ext>
                  </a:extLst>
                </p:cNvPr>
                <p:cNvSpPr/>
                <p:nvPr/>
              </p:nvSpPr>
              <p:spPr>
                <a:xfrm>
                  <a:off x="5049678" y="3489592"/>
                  <a:ext cx="55427" cy="88677"/>
                </a:xfrm>
                <a:custGeom>
                  <a:avLst/>
                  <a:gdLst>
                    <a:gd name="connsiteX0" fmla="*/ 37243 w 55427"/>
                    <a:gd name="connsiteY0" fmla="*/ 0 h 88677"/>
                    <a:gd name="connsiteX1" fmla="*/ 0 w 55427"/>
                    <a:gd name="connsiteY1" fmla="*/ 64294 h 88677"/>
                    <a:gd name="connsiteX2" fmla="*/ 13526 w 55427"/>
                    <a:gd name="connsiteY2" fmla="*/ 88678 h 88677"/>
                    <a:gd name="connsiteX3" fmla="*/ 55150 w 55427"/>
                    <a:gd name="connsiteY3" fmla="*/ 27432 h 88677"/>
                    <a:gd name="connsiteX4" fmla="*/ 37243 w 55427"/>
                    <a:gd name="connsiteY4" fmla="*/ 0 h 8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427" h="88677">
                      <a:moveTo>
                        <a:pt x="37243" y="0"/>
                      </a:moveTo>
                      <a:lnTo>
                        <a:pt x="0" y="64294"/>
                      </a:lnTo>
                      <a:cubicBezTo>
                        <a:pt x="5210" y="72019"/>
                        <a:pt x="9735" y="80172"/>
                        <a:pt x="13526" y="88678"/>
                      </a:cubicBezTo>
                      <a:cubicBezTo>
                        <a:pt x="32576" y="79153"/>
                        <a:pt x="58388" y="50578"/>
                        <a:pt x="55150" y="27432"/>
                      </a:cubicBezTo>
                      <a:cubicBezTo>
                        <a:pt x="51559" y="16945"/>
                        <a:pt x="45396" y="7515"/>
                        <a:pt x="3724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8D908625-6C86-4991-A4EE-3D6295AB7605}"/>
                    </a:ext>
                  </a:extLst>
                </p:cNvPr>
                <p:cNvSpPr/>
                <p:nvPr/>
              </p:nvSpPr>
              <p:spPr>
                <a:xfrm>
                  <a:off x="4909671" y="3233687"/>
                  <a:ext cx="240437" cy="326519"/>
                </a:xfrm>
                <a:custGeom>
                  <a:avLst/>
                  <a:gdLst>
                    <a:gd name="connsiteX0" fmla="*/ 236877 w 240437"/>
                    <a:gd name="connsiteY0" fmla="*/ 109601 h 326519"/>
                    <a:gd name="connsiteX1" fmla="*/ 209540 w 240437"/>
                    <a:gd name="connsiteY1" fmla="*/ 278193 h 326519"/>
                    <a:gd name="connsiteX2" fmla="*/ 18087 w 240437"/>
                    <a:gd name="connsiteY2" fmla="*/ 258096 h 326519"/>
                    <a:gd name="connsiteX3" fmla="*/ 64284 w 240437"/>
                    <a:gd name="connsiteY3" fmla="*/ 15113 h 326519"/>
                    <a:gd name="connsiteX4" fmla="*/ 221941 w 240437"/>
                    <a:gd name="connsiteY4" fmla="*/ 58537 h 326519"/>
                    <a:gd name="connsiteX5" fmla="*/ 236877 w 240437"/>
                    <a:gd name="connsiteY5" fmla="*/ 109601 h 32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0437" h="326519">
                      <a:moveTo>
                        <a:pt x="236877" y="109601"/>
                      </a:moveTo>
                      <a:cubicBezTo>
                        <a:pt x="242401" y="194183"/>
                        <a:pt x="246402" y="229806"/>
                        <a:pt x="209540" y="278193"/>
                      </a:cubicBezTo>
                      <a:cubicBezTo>
                        <a:pt x="153914" y="351060"/>
                        <a:pt x="48758" y="339249"/>
                        <a:pt x="18087" y="258096"/>
                      </a:cubicBezTo>
                      <a:cubicBezTo>
                        <a:pt x="-9345" y="184944"/>
                        <a:pt x="-13821" y="58071"/>
                        <a:pt x="64284" y="15113"/>
                      </a:cubicBezTo>
                      <a:cubicBezTo>
                        <a:pt x="119814" y="-16434"/>
                        <a:pt x="190395" y="3007"/>
                        <a:pt x="221941" y="58537"/>
                      </a:cubicBezTo>
                      <a:cubicBezTo>
                        <a:pt x="230819" y="74168"/>
                        <a:pt x="235934" y="91646"/>
                        <a:pt x="236877" y="109601"/>
                      </a:cubicBezTo>
                      <a:close/>
                    </a:path>
                  </a:pathLst>
                </a:custGeom>
                <a:solidFill>
                  <a:srgbClr val="FFB5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E45B0A4-4DE6-4C91-B3F2-3961F0E37365}"/>
                    </a:ext>
                  </a:extLst>
                </p:cNvPr>
                <p:cNvSpPr/>
                <p:nvPr/>
              </p:nvSpPr>
              <p:spPr>
                <a:xfrm>
                  <a:off x="4999383" y="3370774"/>
                  <a:ext cx="16316" cy="24958"/>
                </a:xfrm>
                <a:custGeom>
                  <a:avLst/>
                  <a:gdLst>
                    <a:gd name="connsiteX0" fmla="*/ 16196 w 16316"/>
                    <a:gd name="connsiteY0" fmla="*/ 11376 h 24958"/>
                    <a:gd name="connsiteX1" fmla="*/ 9624 w 16316"/>
                    <a:gd name="connsiteY1" fmla="*/ 24901 h 24958"/>
                    <a:gd name="connsiteX2" fmla="*/ 99 w 16316"/>
                    <a:gd name="connsiteY2" fmla="*/ 13471 h 24958"/>
                    <a:gd name="connsiteX3" fmla="*/ 6576 w 16316"/>
                    <a:gd name="connsiteY3" fmla="*/ 41 h 24958"/>
                    <a:gd name="connsiteX4" fmla="*/ 16196 w 16316"/>
                    <a:gd name="connsiteY4" fmla="*/ 11376 h 24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16" h="24958">
                      <a:moveTo>
                        <a:pt x="16196" y="11376"/>
                      </a:moveTo>
                      <a:cubicBezTo>
                        <a:pt x="16958" y="18234"/>
                        <a:pt x="14005" y="24234"/>
                        <a:pt x="9624" y="24901"/>
                      </a:cubicBezTo>
                      <a:cubicBezTo>
                        <a:pt x="5242" y="25568"/>
                        <a:pt x="766" y="20329"/>
                        <a:pt x="99" y="13471"/>
                      </a:cubicBezTo>
                      <a:cubicBezTo>
                        <a:pt x="-568" y="6613"/>
                        <a:pt x="2194" y="612"/>
                        <a:pt x="6576" y="41"/>
                      </a:cubicBezTo>
                      <a:cubicBezTo>
                        <a:pt x="10957" y="-531"/>
                        <a:pt x="14958" y="4994"/>
                        <a:pt x="16196" y="1137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85CC5221-C1FF-489D-8146-0274B29E5C74}"/>
                    </a:ext>
                  </a:extLst>
                </p:cNvPr>
                <p:cNvSpPr/>
                <p:nvPr/>
              </p:nvSpPr>
              <p:spPr>
                <a:xfrm>
                  <a:off x="4922230" y="3380784"/>
                  <a:ext cx="16249" cy="24853"/>
                </a:xfrm>
                <a:custGeom>
                  <a:avLst/>
                  <a:gdLst>
                    <a:gd name="connsiteX0" fmla="*/ 16101 w 16249"/>
                    <a:gd name="connsiteY0" fmla="*/ 11366 h 24853"/>
                    <a:gd name="connsiteX1" fmla="*/ 9624 w 16249"/>
                    <a:gd name="connsiteY1" fmla="*/ 24797 h 24853"/>
                    <a:gd name="connsiteX2" fmla="*/ 99 w 16249"/>
                    <a:gd name="connsiteY2" fmla="*/ 13367 h 24853"/>
                    <a:gd name="connsiteX3" fmla="*/ 6671 w 16249"/>
                    <a:gd name="connsiteY3" fmla="*/ 32 h 24853"/>
                    <a:gd name="connsiteX4" fmla="*/ 16101 w 16249"/>
                    <a:gd name="connsiteY4" fmla="*/ 11366 h 24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49" h="24853">
                      <a:moveTo>
                        <a:pt x="16101" y="11366"/>
                      </a:moveTo>
                      <a:cubicBezTo>
                        <a:pt x="16958" y="18320"/>
                        <a:pt x="14005" y="24130"/>
                        <a:pt x="9624" y="24797"/>
                      </a:cubicBezTo>
                      <a:cubicBezTo>
                        <a:pt x="5242" y="25463"/>
                        <a:pt x="766" y="20225"/>
                        <a:pt x="99" y="13367"/>
                      </a:cubicBezTo>
                      <a:cubicBezTo>
                        <a:pt x="-568" y="6509"/>
                        <a:pt x="2194" y="508"/>
                        <a:pt x="6671" y="32"/>
                      </a:cubicBezTo>
                      <a:cubicBezTo>
                        <a:pt x="11148" y="-445"/>
                        <a:pt x="15244" y="4508"/>
                        <a:pt x="16101" y="113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2A4B5B7-629C-4D90-9C12-61A7A156F391}"/>
                    </a:ext>
                  </a:extLst>
                </p:cNvPr>
                <p:cNvSpPr/>
                <p:nvPr/>
              </p:nvSpPr>
              <p:spPr>
                <a:xfrm>
                  <a:off x="4913661" y="3378244"/>
                  <a:ext cx="17049" cy="6138"/>
                </a:xfrm>
                <a:custGeom>
                  <a:avLst/>
                  <a:gdLst>
                    <a:gd name="connsiteX0" fmla="*/ 17050 w 17049"/>
                    <a:gd name="connsiteY0" fmla="*/ 2667 h 6138"/>
                    <a:gd name="connsiteX1" fmla="*/ 0 w 17049"/>
                    <a:gd name="connsiteY1" fmla="*/ 0 h 6138"/>
                    <a:gd name="connsiteX2" fmla="*/ 17050 w 17049"/>
                    <a:gd name="connsiteY2" fmla="*/ 2667 h 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49" h="6138">
                      <a:moveTo>
                        <a:pt x="17050" y="2667"/>
                      </a:moveTo>
                      <a:lnTo>
                        <a:pt x="0" y="0"/>
                      </a:lnTo>
                      <a:cubicBezTo>
                        <a:pt x="0" y="0"/>
                        <a:pt x="10001" y="11811"/>
                        <a:pt x="17050" y="26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E782DDD1-5662-4AAD-AD88-BD28BD7A3210}"/>
                    </a:ext>
                  </a:extLst>
                </p:cNvPr>
                <p:cNvSpPr/>
                <p:nvPr/>
              </p:nvSpPr>
              <p:spPr>
                <a:xfrm>
                  <a:off x="4944713" y="3401485"/>
                  <a:ext cx="25050" cy="50210"/>
                </a:xfrm>
                <a:custGeom>
                  <a:avLst/>
                  <a:gdLst>
                    <a:gd name="connsiteX0" fmla="*/ 19050 w 25050"/>
                    <a:gd name="connsiteY0" fmla="*/ 0 h 50210"/>
                    <a:gd name="connsiteX1" fmla="*/ 0 w 25050"/>
                    <a:gd name="connsiteY1" fmla="*/ 46768 h 50210"/>
                    <a:gd name="connsiteX2" fmla="*/ 25051 w 25050"/>
                    <a:gd name="connsiteY2" fmla="*/ 48196 h 5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050" h="50210">
                      <a:moveTo>
                        <a:pt x="19050" y="0"/>
                      </a:moveTo>
                      <a:cubicBezTo>
                        <a:pt x="14830" y="16373"/>
                        <a:pt x="8420" y="32109"/>
                        <a:pt x="0" y="46768"/>
                      </a:cubicBezTo>
                      <a:cubicBezTo>
                        <a:pt x="7763" y="50797"/>
                        <a:pt x="16878" y="51311"/>
                        <a:pt x="25051" y="48196"/>
                      </a:cubicBezTo>
                      <a:close/>
                    </a:path>
                  </a:pathLst>
                </a:custGeom>
                <a:solidFill>
                  <a:srgbClr val="ED8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97A8475-C388-4C47-A026-E3B98D0CB783}"/>
                    </a:ext>
                  </a:extLst>
                </p:cNvPr>
                <p:cNvSpPr/>
                <p:nvPr/>
              </p:nvSpPr>
              <p:spPr>
                <a:xfrm>
                  <a:off x="4998328" y="3441962"/>
                  <a:ext cx="47068" cy="31747"/>
                </a:xfrm>
                <a:custGeom>
                  <a:avLst/>
                  <a:gdLst>
                    <a:gd name="connsiteX0" fmla="*/ 11822 w 47068"/>
                    <a:gd name="connsiteY0" fmla="*/ 29722 h 31747"/>
                    <a:gd name="connsiteX1" fmla="*/ 2297 w 47068"/>
                    <a:gd name="connsiteY1" fmla="*/ 31722 h 31747"/>
                    <a:gd name="connsiteX2" fmla="*/ 11 w 47068"/>
                    <a:gd name="connsiteY2" fmla="*/ 30103 h 31747"/>
                    <a:gd name="connsiteX3" fmla="*/ 11 w 47068"/>
                    <a:gd name="connsiteY3" fmla="*/ 30103 h 31747"/>
                    <a:gd name="connsiteX4" fmla="*/ 1801 w 47068"/>
                    <a:gd name="connsiteY4" fmla="*/ 27912 h 31747"/>
                    <a:gd name="connsiteX5" fmla="*/ 1821 w 47068"/>
                    <a:gd name="connsiteY5" fmla="*/ 27912 h 31747"/>
                    <a:gd name="connsiteX6" fmla="*/ 43254 w 47068"/>
                    <a:gd name="connsiteY6" fmla="*/ 1147 h 31747"/>
                    <a:gd name="connsiteX7" fmla="*/ 45921 w 47068"/>
                    <a:gd name="connsiteY7" fmla="*/ 195 h 31747"/>
                    <a:gd name="connsiteX8" fmla="*/ 46874 w 47068"/>
                    <a:gd name="connsiteY8" fmla="*/ 2862 h 31747"/>
                    <a:gd name="connsiteX9" fmla="*/ 11822 w 47068"/>
                    <a:gd name="connsiteY9" fmla="*/ 29722 h 31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068" h="31747">
                      <a:moveTo>
                        <a:pt x="11822" y="29722"/>
                      </a:moveTo>
                      <a:cubicBezTo>
                        <a:pt x="8707" y="30646"/>
                        <a:pt x="5526" y="31322"/>
                        <a:pt x="2297" y="31722"/>
                      </a:cubicBezTo>
                      <a:cubicBezTo>
                        <a:pt x="1220" y="31894"/>
                        <a:pt x="201" y="31179"/>
                        <a:pt x="11" y="30103"/>
                      </a:cubicBezTo>
                      <a:lnTo>
                        <a:pt x="11" y="30103"/>
                      </a:lnTo>
                      <a:cubicBezTo>
                        <a:pt x="-103" y="29008"/>
                        <a:pt x="706" y="28027"/>
                        <a:pt x="1801" y="27912"/>
                      </a:cubicBezTo>
                      <a:cubicBezTo>
                        <a:pt x="1811" y="27912"/>
                        <a:pt x="1811" y="27912"/>
                        <a:pt x="1821" y="27912"/>
                      </a:cubicBezTo>
                      <a:cubicBezTo>
                        <a:pt x="19080" y="26026"/>
                        <a:pt x="34434" y="16101"/>
                        <a:pt x="43254" y="1147"/>
                      </a:cubicBezTo>
                      <a:cubicBezTo>
                        <a:pt x="43731" y="147"/>
                        <a:pt x="44921" y="-282"/>
                        <a:pt x="45921" y="195"/>
                      </a:cubicBezTo>
                      <a:cubicBezTo>
                        <a:pt x="46921" y="671"/>
                        <a:pt x="47350" y="1861"/>
                        <a:pt x="46874" y="2862"/>
                      </a:cubicBezTo>
                      <a:cubicBezTo>
                        <a:pt x="39349" y="16235"/>
                        <a:pt x="26690" y="25941"/>
                        <a:pt x="11822" y="2972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FAB943A2-F1FD-4000-9F0D-57847FC70242}"/>
                    </a:ext>
                  </a:extLst>
                </p:cNvPr>
                <p:cNvSpPr/>
                <p:nvPr/>
              </p:nvSpPr>
              <p:spPr>
                <a:xfrm>
                  <a:off x="5000670" y="3336856"/>
                  <a:ext cx="46734" cy="26055"/>
                </a:xfrm>
                <a:custGeom>
                  <a:avLst/>
                  <a:gdLst>
                    <a:gd name="connsiteX0" fmla="*/ 43960 w 46734"/>
                    <a:gd name="connsiteY0" fmla="*/ 25863 h 26055"/>
                    <a:gd name="connsiteX1" fmla="*/ 39388 w 46734"/>
                    <a:gd name="connsiteY1" fmla="*/ 24243 h 26055"/>
                    <a:gd name="connsiteX2" fmla="*/ 4717 w 46734"/>
                    <a:gd name="connsiteY2" fmla="*/ 8146 h 26055"/>
                    <a:gd name="connsiteX3" fmla="*/ 50 w 46734"/>
                    <a:gd name="connsiteY3" fmla="*/ 4717 h 26055"/>
                    <a:gd name="connsiteX4" fmla="*/ 3470 w 46734"/>
                    <a:gd name="connsiteY4" fmla="*/ 50 h 26055"/>
                    <a:gd name="connsiteX5" fmla="*/ 4717 w 46734"/>
                    <a:gd name="connsiteY5" fmla="*/ 50 h 26055"/>
                    <a:gd name="connsiteX6" fmla="*/ 4717 w 46734"/>
                    <a:gd name="connsiteY6" fmla="*/ 50 h 26055"/>
                    <a:gd name="connsiteX7" fmla="*/ 46056 w 46734"/>
                    <a:gd name="connsiteY7" fmla="*/ 19862 h 26055"/>
                    <a:gd name="connsiteX8" fmla="*/ 45008 w 46734"/>
                    <a:gd name="connsiteY8" fmla="*/ 25387 h 26055"/>
                    <a:gd name="connsiteX9" fmla="*/ 45008 w 46734"/>
                    <a:gd name="connsiteY9" fmla="*/ 25387 h 26055"/>
                    <a:gd name="connsiteX10" fmla="*/ 43960 w 46734"/>
                    <a:gd name="connsiteY10" fmla="*/ 25863 h 2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734" h="26055">
                      <a:moveTo>
                        <a:pt x="43960" y="25863"/>
                      </a:moveTo>
                      <a:cubicBezTo>
                        <a:pt x="42246" y="26415"/>
                        <a:pt x="40369" y="25748"/>
                        <a:pt x="39388" y="24243"/>
                      </a:cubicBezTo>
                      <a:cubicBezTo>
                        <a:pt x="30587" y="14271"/>
                        <a:pt x="18014" y="8432"/>
                        <a:pt x="4717" y="8146"/>
                      </a:cubicBezTo>
                      <a:cubicBezTo>
                        <a:pt x="2479" y="8489"/>
                        <a:pt x="393" y="6956"/>
                        <a:pt x="50" y="4717"/>
                      </a:cubicBezTo>
                      <a:cubicBezTo>
                        <a:pt x="-302" y="2488"/>
                        <a:pt x="1241" y="393"/>
                        <a:pt x="3470" y="50"/>
                      </a:cubicBezTo>
                      <a:cubicBezTo>
                        <a:pt x="3889" y="-17"/>
                        <a:pt x="4308" y="-17"/>
                        <a:pt x="4717" y="50"/>
                      </a:cubicBezTo>
                      <a:lnTo>
                        <a:pt x="4717" y="50"/>
                      </a:lnTo>
                      <a:cubicBezTo>
                        <a:pt x="20719" y="326"/>
                        <a:pt x="35807" y="7565"/>
                        <a:pt x="46056" y="19862"/>
                      </a:cubicBezTo>
                      <a:cubicBezTo>
                        <a:pt x="47275" y="21681"/>
                        <a:pt x="46808" y="24139"/>
                        <a:pt x="45008" y="25387"/>
                      </a:cubicBezTo>
                      <a:lnTo>
                        <a:pt x="45008" y="25387"/>
                      </a:lnTo>
                      <a:cubicBezTo>
                        <a:pt x="44694" y="25615"/>
                        <a:pt x="44341" y="25777"/>
                        <a:pt x="43960" y="2586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8EBA9969-C76E-4654-8927-CFB59DBFF175}"/>
                    </a:ext>
                  </a:extLst>
                </p:cNvPr>
                <p:cNvSpPr/>
                <p:nvPr/>
              </p:nvSpPr>
              <p:spPr>
                <a:xfrm>
                  <a:off x="4905544" y="3339330"/>
                  <a:ext cx="39489" cy="20252"/>
                </a:xfrm>
                <a:custGeom>
                  <a:avLst/>
                  <a:gdLst>
                    <a:gd name="connsiteX0" fmla="*/ 5165 w 39489"/>
                    <a:gd name="connsiteY0" fmla="*/ 20054 h 20252"/>
                    <a:gd name="connsiteX1" fmla="*/ 1164 w 39489"/>
                    <a:gd name="connsiteY1" fmla="*/ 19102 h 20252"/>
                    <a:gd name="connsiteX2" fmla="*/ 1164 w 39489"/>
                    <a:gd name="connsiteY2" fmla="*/ 13387 h 20252"/>
                    <a:gd name="connsiteX3" fmla="*/ 36121 w 39489"/>
                    <a:gd name="connsiteY3" fmla="*/ 338 h 20252"/>
                    <a:gd name="connsiteX4" fmla="*/ 39455 w 39489"/>
                    <a:gd name="connsiteY4" fmla="*/ 4719 h 20252"/>
                    <a:gd name="connsiteX5" fmla="*/ 39455 w 39489"/>
                    <a:gd name="connsiteY5" fmla="*/ 4719 h 20252"/>
                    <a:gd name="connsiteX6" fmla="*/ 34816 w 39489"/>
                    <a:gd name="connsiteY6" fmla="*/ 7967 h 20252"/>
                    <a:gd name="connsiteX7" fmla="*/ 34788 w 39489"/>
                    <a:gd name="connsiteY7" fmla="*/ 7958 h 20252"/>
                    <a:gd name="connsiteX8" fmla="*/ 34788 w 39489"/>
                    <a:gd name="connsiteY8" fmla="*/ 7958 h 20252"/>
                    <a:gd name="connsiteX9" fmla="*/ 7546 w 39489"/>
                    <a:gd name="connsiteY9" fmla="*/ 18530 h 20252"/>
                    <a:gd name="connsiteX10" fmla="*/ 5165 w 39489"/>
                    <a:gd name="connsiteY10" fmla="*/ 20054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489" h="20252">
                      <a:moveTo>
                        <a:pt x="5165" y="20054"/>
                      </a:moveTo>
                      <a:cubicBezTo>
                        <a:pt x="3755" y="20521"/>
                        <a:pt x="2212" y="20150"/>
                        <a:pt x="1164" y="19102"/>
                      </a:cubicBezTo>
                      <a:cubicBezTo>
                        <a:pt x="-388" y="17511"/>
                        <a:pt x="-388" y="14978"/>
                        <a:pt x="1164" y="13387"/>
                      </a:cubicBezTo>
                      <a:cubicBezTo>
                        <a:pt x="9927" y="3509"/>
                        <a:pt x="23024" y="-1377"/>
                        <a:pt x="36121" y="338"/>
                      </a:cubicBezTo>
                      <a:cubicBezTo>
                        <a:pt x="38245" y="633"/>
                        <a:pt x="39741" y="2595"/>
                        <a:pt x="39455" y="4719"/>
                      </a:cubicBezTo>
                      <a:lnTo>
                        <a:pt x="39455" y="4719"/>
                      </a:lnTo>
                      <a:cubicBezTo>
                        <a:pt x="39074" y="6891"/>
                        <a:pt x="36997" y="8348"/>
                        <a:pt x="34816" y="7967"/>
                      </a:cubicBezTo>
                      <a:cubicBezTo>
                        <a:pt x="34807" y="7958"/>
                        <a:pt x="34797" y="7958"/>
                        <a:pt x="34788" y="7958"/>
                      </a:cubicBezTo>
                      <a:lnTo>
                        <a:pt x="34788" y="7958"/>
                      </a:lnTo>
                      <a:cubicBezTo>
                        <a:pt x="24539" y="6938"/>
                        <a:pt x="14423" y="10863"/>
                        <a:pt x="7546" y="18530"/>
                      </a:cubicBezTo>
                      <a:cubicBezTo>
                        <a:pt x="6965" y="19311"/>
                        <a:pt x="6117" y="19854"/>
                        <a:pt x="5165" y="2005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4B21421-D0AF-47F6-95C9-7E8439EF9431}"/>
                    </a:ext>
                  </a:extLst>
                </p:cNvPr>
                <p:cNvSpPr/>
                <p:nvPr/>
              </p:nvSpPr>
              <p:spPr>
                <a:xfrm>
                  <a:off x="4991004" y="3368910"/>
                  <a:ext cx="17049" cy="5931"/>
                </a:xfrm>
                <a:custGeom>
                  <a:avLst/>
                  <a:gdLst>
                    <a:gd name="connsiteX0" fmla="*/ 17050 w 17049"/>
                    <a:gd name="connsiteY0" fmla="*/ 2667 h 5931"/>
                    <a:gd name="connsiteX1" fmla="*/ 0 w 17049"/>
                    <a:gd name="connsiteY1" fmla="*/ 0 h 5931"/>
                    <a:gd name="connsiteX2" fmla="*/ 17050 w 17049"/>
                    <a:gd name="connsiteY2" fmla="*/ 2667 h 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49" h="5931">
                      <a:moveTo>
                        <a:pt x="17050" y="2667"/>
                      </a:moveTo>
                      <a:lnTo>
                        <a:pt x="0" y="0"/>
                      </a:lnTo>
                      <a:cubicBezTo>
                        <a:pt x="0" y="0"/>
                        <a:pt x="9620" y="11335"/>
                        <a:pt x="17050" y="26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20B326A4-EF54-4234-8903-53B376A7FBE5}"/>
                  </a:ext>
                </a:extLst>
              </p:cNvPr>
              <p:cNvSpPr/>
              <p:nvPr/>
            </p:nvSpPr>
            <p:spPr>
              <a:xfrm>
                <a:off x="4642063" y="4096239"/>
                <a:ext cx="1286481" cy="688749"/>
              </a:xfrm>
              <a:custGeom>
                <a:avLst/>
                <a:gdLst>
                  <a:gd name="connsiteX0" fmla="*/ 384851 w 1286481"/>
                  <a:gd name="connsiteY0" fmla="*/ 71628 h 688749"/>
                  <a:gd name="connsiteX1" fmla="*/ 265217 w 1286481"/>
                  <a:gd name="connsiteY1" fmla="*/ 202597 h 688749"/>
                  <a:gd name="connsiteX2" fmla="*/ 141392 w 1286481"/>
                  <a:gd name="connsiteY2" fmla="*/ 348710 h 688749"/>
                  <a:gd name="connsiteX3" fmla="*/ 8042 w 1286481"/>
                  <a:gd name="connsiteY3" fmla="*/ 609886 h 688749"/>
                  <a:gd name="connsiteX4" fmla="*/ 177301 w 1286481"/>
                  <a:gd name="connsiteY4" fmla="*/ 507492 h 688749"/>
                  <a:gd name="connsiteX5" fmla="*/ 248167 w 1286481"/>
                  <a:gd name="connsiteY5" fmla="*/ 561308 h 688749"/>
                  <a:gd name="connsiteX6" fmla="*/ 300364 w 1286481"/>
                  <a:gd name="connsiteY6" fmla="*/ 637508 h 688749"/>
                  <a:gd name="connsiteX7" fmla="*/ 440000 w 1286481"/>
                  <a:gd name="connsiteY7" fmla="*/ 655320 h 688749"/>
                  <a:gd name="connsiteX8" fmla="*/ 583542 w 1286481"/>
                  <a:gd name="connsiteY8" fmla="*/ 642271 h 688749"/>
                  <a:gd name="connsiteX9" fmla="*/ 696604 w 1286481"/>
                  <a:gd name="connsiteY9" fmla="*/ 687324 h 688749"/>
                  <a:gd name="connsiteX10" fmla="*/ 888914 w 1286481"/>
                  <a:gd name="connsiteY10" fmla="*/ 604266 h 688749"/>
                  <a:gd name="connsiteX11" fmla="*/ 1111418 w 1286481"/>
                  <a:gd name="connsiteY11" fmla="*/ 518541 h 688749"/>
                  <a:gd name="connsiteX12" fmla="*/ 1281344 w 1286481"/>
                  <a:gd name="connsiteY12" fmla="*/ 362617 h 688749"/>
                  <a:gd name="connsiteX13" fmla="*/ 1247054 w 1286481"/>
                  <a:gd name="connsiteY13" fmla="*/ 248317 h 688749"/>
                  <a:gd name="connsiteX14" fmla="*/ 953303 w 1286481"/>
                  <a:gd name="connsiteY14" fmla="*/ 104013 h 688749"/>
                  <a:gd name="connsiteX15" fmla="*/ 735656 w 1286481"/>
                  <a:gd name="connsiteY15" fmla="*/ 0 h 688749"/>
                  <a:gd name="connsiteX16" fmla="*/ 384851 w 1286481"/>
                  <a:gd name="connsiteY16" fmla="*/ 71628 h 68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86481" h="688749">
                    <a:moveTo>
                      <a:pt x="384851" y="71628"/>
                    </a:moveTo>
                    <a:cubicBezTo>
                      <a:pt x="337226" y="119253"/>
                      <a:pt x="315604" y="153734"/>
                      <a:pt x="265217" y="202597"/>
                    </a:cubicBezTo>
                    <a:cubicBezTo>
                      <a:pt x="218839" y="246745"/>
                      <a:pt x="177329" y="295723"/>
                      <a:pt x="141392" y="348710"/>
                    </a:cubicBezTo>
                    <a:cubicBezTo>
                      <a:pt x="91100" y="423863"/>
                      <a:pt x="-32535" y="525018"/>
                      <a:pt x="8042" y="609886"/>
                    </a:cubicBezTo>
                    <a:cubicBezTo>
                      <a:pt x="24996" y="511493"/>
                      <a:pt x="130533" y="505111"/>
                      <a:pt x="177301" y="507492"/>
                    </a:cubicBezTo>
                    <a:cubicBezTo>
                      <a:pt x="208162" y="509016"/>
                      <a:pt x="232165" y="534829"/>
                      <a:pt x="248167" y="561308"/>
                    </a:cubicBezTo>
                    <a:cubicBezTo>
                      <a:pt x="264169" y="587788"/>
                      <a:pt x="276742" y="617601"/>
                      <a:pt x="300364" y="637508"/>
                    </a:cubicBezTo>
                    <a:cubicBezTo>
                      <a:pt x="337892" y="668369"/>
                      <a:pt x="392471" y="665226"/>
                      <a:pt x="440000" y="655320"/>
                    </a:cubicBezTo>
                    <a:cubicBezTo>
                      <a:pt x="487530" y="645414"/>
                      <a:pt x="536584" y="630174"/>
                      <a:pt x="583542" y="642271"/>
                    </a:cubicBezTo>
                    <a:cubicBezTo>
                      <a:pt x="622976" y="652367"/>
                      <a:pt x="656408" y="680847"/>
                      <a:pt x="696604" y="687324"/>
                    </a:cubicBezTo>
                    <a:cubicBezTo>
                      <a:pt x="767279" y="698563"/>
                      <a:pt x="827287" y="640747"/>
                      <a:pt x="888914" y="604266"/>
                    </a:cubicBezTo>
                    <a:cubicBezTo>
                      <a:pt x="957494" y="563785"/>
                      <a:pt x="1037408" y="547878"/>
                      <a:pt x="1111418" y="518541"/>
                    </a:cubicBezTo>
                    <a:cubicBezTo>
                      <a:pt x="1185427" y="489204"/>
                      <a:pt x="1258865" y="438912"/>
                      <a:pt x="1281344" y="362617"/>
                    </a:cubicBezTo>
                    <a:cubicBezTo>
                      <a:pt x="1293536" y="321373"/>
                      <a:pt x="1284773" y="268986"/>
                      <a:pt x="1247054" y="248317"/>
                    </a:cubicBezTo>
                    <a:cubicBezTo>
                      <a:pt x="1214669" y="230696"/>
                      <a:pt x="990450" y="124016"/>
                      <a:pt x="953303" y="104013"/>
                    </a:cubicBezTo>
                    <a:cubicBezTo>
                      <a:pt x="896153" y="73152"/>
                      <a:pt x="735656" y="0"/>
                      <a:pt x="735656" y="0"/>
                    </a:cubicBezTo>
                    <a:cubicBezTo>
                      <a:pt x="536965" y="119920"/>
                      <a:pt x="384851" y="71628"/>
                      <a:pt x="384851" y="716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DDE01948-97E7-45B2-9A38-F4745772D05D}"/>
                  </a:ext>
                </a:extLst>
              </p:cNvPr>
              <p:cNvSpPr/>
              <p:nvPr/>
            </p:nvSpPr>
            <p:spPr>
              <a:xfrm>
                <a:off x="4887468" y="3197016"/>
                <a:ext cx="854202" cy="383733"/>
              </a:xfrm>
              <a:custGeom>
                <a:avLst/>
                <a:gdLst>
                  <a:gd name="connsiteX0" fmla="*/ 854202 w 854202"/>
                  <a:gd name="connsiteY0" fmla="*/ 105885 h 383733"/>
                  <a:gd name="connsiteX1" fmla="*/ 639699 w 854202"/>
                  <a:gd name="connsiteY1" fmla="*/ 324008 h 383733"/>
                  <a:gd name="connsiteX2" fmla="*/ 565214 w 854202"/>
                  <a:gd name="connsiteY2" fmla="*/ 300767 h 383733"/>
                  <a:gd name="connsiteX3" fmla="*/ 549783 w 854202"/>
                  <a:gd name="connsiteY3" fmla="*/ 266477 h 383733"/>
                  <a:gd name="connsiteX4" fmla="*/ 489394 w 854202"/>
                  <a:gd name="connsiteY4" fmla="*/ 262857 h 383733"/>
                  <a:gd name="connsiteX5" fmla="*/ 439483 w 854202"/>
                  <a:gd name="connsiteY5" fmla="*/ 306196 h 383733"/>
                  <a:gd name="connsiteX6" fmla="*/ 378809 w 854202"/>
                  <a:gd name="connsiteY6" fmla="*/ 315721 h 383733"/>
                  <a:gd name="connsiteX7" fmla="*/ 302609 w 854202"/>
                  <a:gd name="connsiteY7" fmla="*/ 369632 h 383733"/>
                  <a:gd name="connsiteX8" fmla="*/ 248793 w 854202"/>
                  <a:gd name="connsiteY8" fmla="*/ 381920 h 383733"/>
                  <a:gd name="connsiteX9" fmla="*/ 218027 w 854202"/>
                  <a:gd name="connsiteY9" fmla="*/ 316864 h 383733"/>
                  <a:gd name="connsiteX10" fmla="*/ 264033 w 854202"/>
                  <a:gd name="connsiteY10" fmla="*/ 245903 h 383733"/>
                  <a:gd name="connsiteX11" fmla="*/ 284702 w 854202"/>
                  <a:gd name="connsiteY11" fmla="*/ 180561 h 383733"/>
                  <a:gd name="connsiteX12" fmla="*/ 276511 w 854202"/>
                  <a:gd name="connsiteY12" fmla="*/ 182371 h 383733"/>
                  <a:gd name="connsiteX13" fmla="*/ 241268 w 854202"/>
                  <a:gd name="connsiteY13" fmla="*/ 204183 h 383733"/>
                  <a:gd name="connsiteX14" fmla="*/ 172783 w 854202"/>
                  <a:gd name="connsiteY14" fmla="*/ 144080 h 383733"/>
                  <a:gd name="connsiteX15" fmla="*/ 128397 w 854202"/>
                  <a:gd name="connsiteY15" fmla="*/ 81311 h 383733"/>
                  <a:gd name="connsiteX16" fmla="*/ 118872 w 854202"/>
                  <a:gd name="connsiteY16" fmla="*/ 76834 h 383733"/>
                  <a:gd name="connsiteX17" fmla="*/ 118872 w 854202"/>
                  <a:gd name="connsiteY17" fmla="*/ 76834 h 383733"/>
                  <a:gd name="connsiteX18" fmla="*/ 82106 w 854202"/>
                  <a:gd name="connsiteY18" fmla="*/ 78453 h 383733"/>
                  <a:gd name="connsiteX19" fmla="*/ 82106 w 854202"/>
                  <a:gd name="connsiteY19" fmla="*/ 78453 h 383733"/>
                  <a:gd name="connsiteX20" fmla="*/ 70294 w 854202"/>
                  <a:gd name="connsiteY20" fmla="*/ 85502 h 383733"/>
                  <a:gd name="connsiteX21" fmla="*/ 0 w 854202"/>
                  <a:gd name="connsiteY21" fmla="*/ 106266 h 383733"/>
                  <a:gd name="connsiteX22" fmla="*/ 119634 w 854202"/>
                  <a:gd name="connsiteY22" fmla="*/ 2253 h 383733"/>
                  <a:gd name="connsiteX23" fmla="*/ 246412 w 854202"/>
                  <a:gd name="connsiteY23" fmla="*/ 23494 h 383733"/>
                  <a:gd name="connsiteX24" fmla="*/ 291465 w 854202"/>
                  <a:gd name="connsiteY24" fmla="*/ 72738 h 383733"/>
                  <a:gd name="connsiteX25" fmla="*/ 338042 w 854202"/>
                  <a:gd name="connsiteY25" fmla="*/ 91788 h 383733"/>
                  <a:gd name="connsiteX26" fmla="*/ 373952 w 854202"/>
                  <a:gd name="connsiteY26" fmla="*/ 74739 h 383733"/>
                  <a:gd name="connsiteX27" fmla="*/ 499205 w 854202"/>
                  <a:gd name="connsiteY27" fmla="*/ 59689 h 383733"/>
                  <a:gd name="connsiteX28" fmla="*/ 726853 w 854202"/>
                  <a:gd name="connsiteY28" fmla="*/ 82073 h 383733"/>
                  <a:gd name="connsiteX29" fmla="*/ 726853 w 854202"/>
                  <a:gd name="connsiteY29" fmla="*/ 82073 h 383733"/>
                  <a:gd name="connsiteX30" fmla="*/ 753142 w 854202"/>
                  <a:gd name="connsiteY30" fmla="*/ 117506 h 383733"/>
                  <a:gd name="connsiteX31" fmla="*/ 762667 w 854202"/>
                  <a:gd name="connsiteY31" fmla="*/ 158558 h 383733"/>
                  <a:gd name="connsiteX32" fmla="*/ 821245 w 854202"/>
                  <a:gd name="connsiteY32" fmla="*/ 161987 h 383733"/>
                  <a:gd name="connsiteX33" fmla="*/ 854202 w 854202"/>
                  <a:gd name="connsiteY33" fmla="*/ 105885 h 3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54202" h="383733">
                    <a:moveTo>
                      <a:pt x="854202" y="105885"/>
                    </a:moveTo>
                    <a:cubicBezTo>
                      <a:pt x="837562" y="217413"/>
                      <a:pt x="750932" y="305501"/>
                      <a:pt x="639699" y="324008"/>
                    </a:cubicBezTo>
                    <a:cubicBezTo>
                      <a:pt x="612362" y="327913"/>
                      <a:pt x="579215" y="324579"/>
                      <a:pt x="565214" y="300767"/>
                    </a:cubicBezTo>
                    <a:cubicBezTo>
                      <a:pt x="558927" y="289908"/>
                      <a:pt x="557689" y="276287"/>
                      <a:pt x="549783" y="266477"/>
                    </a:cubicBezTo>
                    <a:cubicBezTo>
                      <a:pt x="536067" y="249141"/>
                      <a:pt x="508254" y="251332"/>
                      <a:pt x="489394" y="262857"/>
                    </a:cubicBezTo>
                    <a:cubicBezTo>
                      <a:pt x="470535" y="274382"/>
                      <a:pt x="457010" y="292670"/>
                      <a:pt x="439483" y="306196"/>
                    </a:cubicBezTo>
                    <a:cubicBezTo>
                      <a:pt x="421957" y="319722"/>
                      <a:pt x="397193" y="327532"/>
                      <a:pt x="378809" y="315721"/>
                    </a:cubicBezTo>
                    <a:cubicBezTo>
                      <a:pt x="354559" y="335257"/>
                      <a:pt x="329108" y="353259"/>
                      <a:pt x="302609" y="369632"/>
                    </a:cubicBezTo>
                    <a:cubicBezTo>
                      <a:pt x="286417" y="379157"/>
                      <a:pt x="266986" y="387539"/>
                      <a:pt x="248793" y="381920"/>
                    </a:cubicBezTo>
                    <a:cubicBezTo>
                      <a:pt x="223552" y="374205"/>
                      <a:pt x="212312" y="342677"/>
                      <a:pt x="218027" y="316864"/>
                    </a:cubicBezTo>
                    <a:cubicBezTo>
                      <a:pt x="222028" y="299147"/>
                      <a:pt x="219361" y="278764"/>
                      <a:pt x="264033" y="245903"/>
                    </a:cubicBezTo>
                    <a:cubicBezTo>
                      <a:pt x="274987" y="237806"/>
                      <a:pt x="280607" y="209708"/>
                      <a:pt x="284702" y="180561"/>
                    </a:cubicBezTo>
                    <a:cubicBezTo>
                      <a:pt x="282102" y="181647"/>
                      <a:pt x="279330" y="182257"/>
                      <a:pt x="276511" y="182371"/>
                    </a:cubicBezTo>
                    <a:cubicBezTo>
                      <a:pt x="260604" y="183228"/>
                      <a:pt x="254889" y="196182"/>
                      <a:pt x="241268" y="204183"/>
                    </a:cubicBezTo>
                    <a:cubicBezTo>
                      <a:pt x="236125" y="207231"/>
                      <a:pt x="196882" y="238854"/>
                      <a:pt x="172783" y="144080"/>
                    </a:cubicBezTo>
                    <a:cubicBezTo>
                      <a:pt x="157924" y="85502"/>
                      <a:pt x="138398" y="87407"/>
                      <a:pt x="128397" y="81311"/>
                    </a:cubicBezTo>
                    <a:cubicBezTo>
                      <a:pt x="125397" y="79482"/>
                      <a:pt x="122196" y="77977"/>
                      <a:pt x="118872" y="76834"/>
                    </a:cubicBezTo>
                    <a:lnTo>
                      <a:pt x="118872" y="76834"/>
                    </a:lnTo>
                    <a:cubicBezTo>
                      <a:pt x="106766" y="73357"/>
                      <a:pt x="93859" y="73919"/>
                      <a:pt x="82106" y="78453"/>
                    </a:cubicBezTo>
                    <a:lnTo>
                      <a:pt x="82106" y="78453"/>
                    </a:lnTo>
                    <a:cubicBezTo>
                      <a:pt x="78581" y="81215"/>
                      <a:pt x="73914" y="82358"/>
                      <a:pt x="70294" y="85502"/>
                    </a:cubicBezTo>
                    <a:cubicBezTo>
                      <a:pt x="35052" y="115601"/>
                      <a:pt x="857" y="107219"/>
                      <a:pt x="0" y="106266"/>
                    </a:cubicBezTo>
                    <a:cubicBezTo>
                      <a:pt x="11240" y="57022"/>
                      <a:pt x="69723" y="9968"/>
                      <a:pt x="119634" y="2253"/>
                    </a:cubicBezTo>
                    <a:cubicBezTo>
                      <a:pt x="162782" y="-4510"/>
                      <a:pt x="218218" y="4349"/>
                      <a:pt x="246412" y="23494"/>
                    </a:cubicBezTo>
                    <a:cubicBezTo>
                      <a:pt x="265319" y="35876"/>
                      <a:pt x="280806" y="52812"/>
                      <a:pt x="291465" y="72738"/>
                    </a:cubicBezTo>
                    <a:cubicBezTo>
                      <a:pt x="299990" y="89893"/>
                      <a:pt x="319935" y="98056"/>
                      <a:pt x="338042" y="91788"/>
                    </a:cubicBezTo>
                    <a:cubicBezTo>
                      <a:pt x="350834" y="88026"/>
                      <a:pt x="362950" y="82263"/>
                      <a:pt x="373952" y="74739"/>
                    </a:cubicBezTo>
                    <a:cubicBezTo>
                      <a:pt x="459677" y="-15273"/>
                      <a:pt x="474059" y="69119"/>
                      <a:pt x="499205" y="59689"/>
                    </a:cubicBezTo>
                    <a:cubicBezTo>
                      <a:pt x="629317" y="11397"/>
                      <a:pt x="722662" y="78739"/>
                      <a:pt x="726853" y="82073"/>
                    </a:cubicBezTo>
                    <a:lnTo>
                      <a:pt x="726853" y="82073"/>
                    </a:lnTo>
                    <a:cubicBezTo>
                      <a:pt x="739807" y="90112"/>
                      <a:pt x="749208" y="102780"/>
                      <a:pt x="753142" y="117506"/>
                    </a:cubicBezTo>
                    <a:cubicBezTo>
                      <a:pt x="756571" y="131317"/>
                      <a:pt x="755142" y="146747"/>
                      <a:pt x="762667" y="158558"/>
                    </a:cubicBezTo>
                    <a:cubicBezTo>
                      <a:pt x="774859" y="176942"/>
                      <a:pt x="804005" y="175703"/>
                      <a:pt x="821245" y="161987"/>
                    </a:cubicBezTo>
                    <a:cubicBezTo>
                      <a:pt x="838486" y="148272"/>
                      <a:pt x="846582" y="126650"/>
                      <a:pt x="854202" y="1058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F5A8AF0-B852-4FCD-B451-D24447651EE7}"/>
                  </a:ext>
                </a:extLst>
              </p:cNvPr>
              <p:cNvSpPr/>
              <p:nvPr/>
            </p:nvSpPr>
            <p:spPr>
              <a:xfrm>
                <a:off x="5188458" y="3300711"/>
                <a:ext cx="3809" cy="15049"/>
              </a:xfrm>
              <a:custGeom>
                <a:avLst/>
                <a:gdLst>
                  <a:gd name="connsiteX0" fmla="*/ 3810 w 3809"/>
                  <a:gd name="connsiteY0" fmla="*/ 15050 h 15049"/>
                  <a:gd name="connsiteX1" fmla="*/ 0 w 3809"/>
                  <a:gd name="connsiteY1" fmla="*/ 0 h 15049"/>
                  <a:gd name="connsiteX2" fmla="*/ 3810 w 3809"/>
                  <a:gd name="connsiteY2" fmla="*/ 15050 h 15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09" h="15049">
                    <a:moveTo>
                      <a:pt x="3810" y="15050"/>
                    </a:moveTo>
                    <a:cubicBezTo>
                      <a:pt x="1905" y="8287"/>
                      <a:pt x="571" y="2476"/>
                      <a:pt x="0" y="0"/>
                    </a:cubicBezTo>
                    <a:cubicBezTo>
                      <a:pt x="1572" y="4934"/>
                      <a:pt x="2838" y="9963"/>
                      <a:pt x="3810" y="15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ECB8D9F-7C14-4DC9-82B0-D211D9C8B989}"/>
                  </a:ext>
                </a:extLst>
              </p:cNvPr>
              <p:cNvSpPr/>
              <p:nvPr/>
            </p:nvSpPr>
            <p:spPr>
              <a:xfrm>
                <a:off x="4939950" y="3241190"/>
                <a:ext cx="314420" cy="164010"/>
              </a:xfrm>
              <a:custGeom>
                <a:avLst/>
                <a:gdLst>
                  <a:gd name="connsiteX0" fmla="*/ 145256 w 314420"/>
                  <a:gd name="connsiteY0" fmla="*/ 164010 h 164010"/>
                  <a:gd name="connsiteX1" fmla="*/ 137827 w 314420"/>
                  <a:gd name="connsiteY1" fmla="*/ 163057 h 164010"/>
                  <a:gd name="connsiteX2" fmla="*/ 98393 w 314420"/>
                  <a:gd name="connsiteY2" fmla="*/ 112003 h 164010"/>
                  <a:gd name="connsiteX3" fmla="*/ 1524 w 314420"/>
                  <a:gd name="connsiteY3" fmla="*/ 49424 h 164010"/>
                  <a:gd name="connsiteX4" fmla="*/ 0 w 314420"/>
                  <a:gd name="connsiteY4" fmla="*/ 44852 h 164010"/>
                  <a:gd name="connsiteX5" fmla="*/ 102679 w 314420"/>
                  <a:gd name="connsiteY5" fmla="*/ 110003 h 164010"/>
                  <a:gd name="connsiteX6" fmla="*/ 139065 w 314420"/>
                  <a:gd name="connsiteY6" fmla="*/ 158485 h 164010"/>
                  <a:gd name="connsiteX7" fmla="*/ 176498 w 314420"/>
                  <a:gd name="connsiteY7" fmla="*/ 146103 h 164010"/>
                  <a:gd name="connsiteX8" fmla="*/ 196691 w 314420"/>
                  <a:gd name="connsiteY8" fmla="*/ 78761 h 164010"/>
                  <a:gd name="connsiteX9" fmla="*/ 212503 w 314420"/>
                  <a:gd name="connsiteY9" fmla="*/ 21611 h 164010"/>
                  <a:gd name="connsiteX10" fmla="*/ 267748 w 314420"/>
                  <a:gd name="connsiteY10" fmla="*/ 3799 h 164010"/>
                  <a:gd name="connsiteX11" fmla="*/ 292036 w 314420"/>
                  <a:gd name="connsiteY11" fmla="*/ 40756 h 164010"/>
                  <a:gd name="connsiteX12" fmla="*/ 314420 w 314420"/>
                  <a:gd name="connsiteY12" fmla="*/ 75237 h 164010"/>
                  <a:gd name="connsiteX13" fmla="*/ 312230 w 314420"/>
                  <a:gd name="connsiteY13" fmla="*/ 79428 h 164010"/>
                  <a:gd name="connsiteX14" fmla="*/ 287464 w 314420"/>
                  <a:gd name="connsiteY14" fmla="*/ 42376 h 164010"/>
                  <a:gd name="connsiteX15" fmla="*/ 265462 w 314420"/>
                  <a:gd name="connsiteY15" fmla="*/ 7990 h 164010"/>
                  <a:gd name="connsiteX16" fmla="*/ 216217 w 314420"/>
                  <a:gd name="connsiteY16" fmla="*/ 24564 h 164010"/>
                  <a:gd name="connsiteX17" fmla="*/ 201359 w 314420"/>
                  <a:gd name="connsiteY17" fmla="*/ 79428 h 164010"/>
                  <a:gd name="connsiteX18" fmla="*/ 179260 w 314420"/>
                  <a:gd name="connsiteY18" fmla="*/ 149627 h 164010"/>
                  <a:gd name="connsiteX19" fmla="*/ 145256 w 314420"/>
                  <a:gd name="connsiteY19" fmla="*/ 164010 h 16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4420" h="164010">
                    <a:moveTo>
                      <a:pt x="145256" y="164010"/>
                    </a:moveTo>
                    <a:cubicBezTo>
                      <a:pt x="142751" y="164029"/>
                      <a:pt x="140246" y="163714"/>
                      <a:pt x="137827" y="163057"/>
                    </a:cubicBezTo>
                    <a:cubicBezTo>
                      <a:pt x="119539" y="158295"/>
                      <a:pt x="109252" y="135816"/>
                      <a:pt x="98393" y="112003"/>
                    </a:cubicBezTo>
                    <a:cubicBezTo>
                      <a:pt x="80772" y="73427"/>
                      <a:pt x="60293" y="29612"/>
                      <a:pt x="1524" y="49424"/>
                    </a:cubicBezTo>
                    <a:lnTo>
                      <a:pt x="0" y="44852"/>
                    </a:lnTo>
                    <a:cubicBezTo>
                      <a:pt x="63341" y="23707"/>
                      <a:pt x="85154" y="71617"/>
                      <a:pt x="102679" y="110003"/>
                    </a:cubicBezTo>
                    <a:cubicBezTo>
                      <a:pt x="113157" y="132768"/>
                      <a:pt x="122968" y="154294"/>
                      <a:pt x="139065" y="158485"/>
                    </a:cubicBezTo>
                    <a:cubicBezTo>
                      <a:pt x="149161" y="161152"/>
                      <a:pt x="161354" y="157057"/>
                      <a:pt x="176498" y="146103"/>
                    </a:cubicBezTo>
                    <a:cubicBezTo>
                      <a:pt x="184499" y="140197"/>
                      <a:pt x="190976" y="108003"/>
                      <a:pt x="196691" y="78761"/>
                    </a:cubicBezTo>
                    <a:cubicBezTo>
                      <a:pt x="201930" y="52282"/>
                      <a:pt x="206216" y="29326"/>
                      <a:pt x="212503" y="21611"/>
                    </a:cubicBezTo>
                    <a:cubicBezTo>
                      <a:pt x="225742" y="5133"/>
                      <a:pt x="248984" y="-6297"/>
                      <a:pt x="267748" y="3799"/>
                    </a:cubicBezTo>
                    <a:cubicBezTo>
                      <a:pt x="281273" y="11134"/>
                      <a:pt x="286798" y="26183"/>
                      <a:pt x="292036" y="40756"/>
                    </a:cubicBezTo>
                    <a:cubicBezTo>
                      <a:pt x="297275" y="55330"/>
                      <a:pt x="302133" y="69331"/>
                      <a:pt x="314420" y="75237"/>
                    </a:cubicBezTo>
                    <a:lnTo>
                      <a:pt x="312230" y="79428"/>
                    </a:lnTo>
                    <a:cubicBezTo>
                      <a:pt x="298323" y="72379"/>
                      <a:pt x="293180" y="57139"/>
                      <a:pt x="287464" y="42376"/>
                    </a:cubicBezTo>
                    <a:cubicBezTo>
                      <a:pt x="281750" y="27612"/>
                      <a:pt x="277463" y="14467"/>
                      <a:pt x="265462" y="7990"/>
                    </a:cubicBezTo>
                    <a:cubicBezTo>
                      <a:pt x="249174" y="-773"/>
                      <a:pt x="227933" y="9991"/>
                      <a:pt x="216217" y="24564"/>
                    </a:cubicBezTo>
                    <a:cubicBezTo>
                      <a:pt x="210884" y="31136"/>
                      <a:pt x="206026" y="55711"/>
                      <a:pt x="201359" y="79428"/>
                    </a:cubicBezTo>
                    <a:cubicBezTo>
                      <a:pt x="194881" y="111908"/>
                      <a:pt x="188881" y="142674"/>
                      <a:pt x="179260" y="149627"/>
                    </a:cubicBezTo>
                    <a:cubicBezTo>
                      <a:pt x="169697" y="157847"/>
                      <a:pt x="157810" y="162867"/>
                      <a:pt x="145256" y="1640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6F8A43E7-86A8-4349-9A58-93A385DCE34B}"/>
                  </a:ext>
                </a:extLst>
              </p:cNvPr>
              <p:cNvSpPr/>
              <p:nvPr/>
            </p:nvSpPr>
            <p:spPr>
              <a:xfrm>
                <a:off x="5117877" y="3369311"/>
                <a:ext cx="60884" cy="77665"/>
              </a:xfrm>
              <a:custGeom>
                <a:avLst/>
                <a:gdLst>
                  <a:gd name="connsiteX0" fmla="*/ 59627 w 60884"/>
                  <a:gd name="connsiteY0" fmla="*/ 35603 h 77665"/>
                  <a:gd name="connsiteX1" fmla="*/ 33433 w 60884"/>
                  <a:gd name="connsiteY1" fmla="*/ 73703 h 77665"/>
                  <a:gd name="connsiteX2" fmla="*/ 0 w 60884"/>
                  <a:gd name="connsiteY2" fmla="*/ 50081 h 77665"/>
                  <a:gd name="connsiteX3" fmla="*/ 29718 w 60884"/>
                  <a:gd name="connsiteY3" fmla="*/ 266 h 77665"/>
                  <a:gd name="connsiteX4" fmla="*/ 60570 w 60884"/>
                  <a:gd name="connsiteY4" fmla="*/ 23554 h 77665"/>
                  <a:gd name="connsiteX5" fmla="*/ 60579 w 60884"/>
                  <a:gd name="connsiteY5" fmla="*/ 23602 h 77665"/>
                  <a:gd name="connsiteX6" fmla="*/ 59627 w 60884"/>
                  <a:gd name="connsiteY6" fmla="*/ 35603 h 7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884" h="77665">
                    <a:moveTo>
                      <a:pt x="59627" y="35603"/>
                    </a:moveTo>
                    <a:cubicBezTo>
                      <a:pt x="56226" y="51243"/>
                      <a:pt x="46825" y="64931"/>
                      <a:pt x="33433" y="73703"/>
                    </a:cubicBezTo>
                    <a:cubicBezTo>
                      <a:pt x="15335" y="85038"/>
                      <a:pt x="191" y="70465"/>
                      <a:pt x="0" y="50081"/>
                    </a:cubicBezTo>
                    <a:cubicBezTo>
                      <a:pt x="0" y="31793"/>
                      <a:pt x="9525" y="3885"/>
                      <a:pt x="29718" y="266"/>
                    </a:cubicBezTo>
                    <a:cubicBezTo>
                      <a:pt x="44672" y="-1820"/>
                      <a:pt x="58483" y="8610"/>
                      <a:pt x="60570" y="23554"/>
                    </a:cubicBezTo>
                    <a:cubicBezTo>
                      <a:pt x="60579" y="23573"/>
                      <a:pt x="60579" y="23583"/>
                      <a:pt x="60579" y="23602"/>
                    </a:cubicBezTo>
                    <a:cubicBezTo>
                      <a:pt x="61198" y="27621"/>
                      <a:pt x="60874" y="31736"/>
                      <a:pt x="59627" y="35603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5B2BD296-2507-44A4-B97A-5AE45C9BFCFD}"/>
                  </a:ext>
                </a:extLst>
              </p:cNvPr>
              <p:cNvSpPr/>
              <p:nvPr/>
            </p:nvSpPr>
            <p:spPr>
              <a:xfrm>
                <a:off x="4863865" y="3281470"/>
                <a:ext cx="152571" cy="329850"/>
              </a:xfrm>
              <a:custGeom>
                <a:avLst/>
                <a:gdLst>
                  <a:gd name="connsiteX0" fmla="*/ 89135 w 152571"/>
                  <a:gd name="connsiteY0" fmla="*/ 329851 h 329850"/>
                  <a:gd name="connsiteX1" fmla="*/ 22460 w 152571"/>
                  <a:gd name="connsiteY1" fmla="*/ 306229 h 329850"/>
                  <a:gd name="connsiteX2" fmla="*/ 71418 w 152571"/>
                  <a:gd name="connsiteY2" fmla="*/ 0 h 329850"/>
                  <a:gd name="connsiteX3" fmla="*/ 75324 w 152571"/>
                  <a:gd name="connsiteY3" fmla="*/ 2667 h 329850"/>
                  <a:gd name="connsiteX4" fmla="*/ 25889 w 152571"/>
                  <a:gd name="connsiteY4" fmla="*/ 302990 h 329850"/>
                  <a:gd name="connsiteX5" fmla="*/ 150952 w 152571"/>
                  <a:gd name="connsiteY5" fmla="*/ 314706 h 329850"/>
                  <a:gd name="connsiteX6" fmla="*/ 152572 w 152571"/>
                  <a:gd name="connsiteY6" fmla="*/ 319278 h 329850"/>
                  <a:gd name="connsiteX7" fmla="*/ 89135 w 152571"/>
                  <a:gd name="connsiteY7" fmla="*/ 329851 h 32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571" h="329850">
                    <a:moveTo>
                      <a:pt x="89135" y="329851"/>
                    </a:moveTo>
                    <a:cubicBezTo>
                      <a:pt x="64465" y="329851"/>
                      <a:pt x="38748" y="324231"/>
                      <a:pt x="22460" y="306229"/>
                    </a:cubicBezTo>
                    <a:cubicBezTo>
                      <a:pt x="-25736" y="254508"/>
                      <a:pt x="9697" y="91916"/>
                      <a:pt x="71418" y="0"/>
                    </a:cubicBezTo>
                    <a:lnTo>
                      <a:pt x="75324" y="2667"/>
                    </a:lnTo>
                    <a:cubicBezTo>
                      <a:pt x="14554" y="93154"/>
                      <a:pt x="-20879" y="252698"/>
                      <a:pt x="25889" y="302990"/>
                    </a:cubicBezTo>
                    <a:cubicBezTo>
                      <a:pt x="58274" y="337757"/>
                      <a:pt x="128854" y="322707"/>
                      <a:pt x="150952" y="314706"/>
                    </a:cubicBezTo>
                    <a:lnTo>
                      <a:pt x="152572" y="319278"/>
                    </a:lnTo>
                    <a:cubicBezTo>
                      <a:pt x="132121" y="326146"/>
                      <a:pt x="110709" y="329718"/>
                      <a:pt x="89135" y="329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4ECDABA7-5108-4985-90A0-ABEBF6CC42F6}"/>
                  </a:ext>
                </a:extLst>
              </p:cNvPr>
              <p:cNvSpPr/>
              <p:nvPr/>
            </p:nvSpPr>
            <p:spPr>
              <a:xfrm>
                <a:off x="4917281" y="3190157"/>
                <a:ext cx="273843" cy="135033"/>
              </a:xfrm>
              <a:custGeom>
                <a:avLst/>
                <a:gdLst>
                  <a:gd name="connsiteX0" fmla="*/ 273844 w 273843"/>
                  <a:gd name="connsiteY0" fmla="*/ 135033 h 135033"/>
                  <a:gd name="connsiteX1" fmla="*/ 269081 w 273843"/>
                  <a:gd name="connsiteY1" fmla="*/ 135033 h 135033"/>
                  <a:gd name="connsiteX2" fmla="*/ 221456 w 273843"/>
                  <a:gd name="connsiteY2" fmla="*/ 44546 h 135033"/>
                  <a:gd name="connsiteX3" fmla="*/ 113062 w 273843"/>
                  <a:gd name="connsiteY3" fmla="*/ 5684 h 135033"/>
                  <a:gd name="connsiteX4" fmla="*/ 4000 w 273843"/>
                  <a:gd name="connsiteY4" fmla="*/ 69311 h 135033"/>
                  <a:gd name="connsiteX5" fmla="*/ 0 w 273843"/>
                  <a:gd name="connsiteY5" fmla="*/ 66644 h 135033"/>
                  <a:gd name="connsiteX6" fmla="*/ 112300 w 273843"/>
                  <a:gd name="connsiteY6" fmla="*/ 1017 h 135033"/>
                  <a:gd name="connsiteX7" fmla="*/ 224504 w 273843"/>
                  <a:gd name="connsiteY7" fmla="*/ 40926 h 135033"/>
                  <a:gd name="connsiteX8" fmla="*/ 273844 w 273843"/>
                  <a:gd name="connsiteY8" fmla="*/ 135033 h 135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843" h="135033">
                    <a:moveTo>
                      <a:pt x="273844" y="135033"/>
                    </a:moveTo>
                    <a:lnTo>
                      <a:pt x="269081" y="135033"/>
                    </a:lnTo>
                    <a:cubicBezTo>
                      <a:pt x="269081" y="102934"/>
                      <a:pt x="252317" y="70835"/>
                      <a:pt x="221456" y="44546"/>
                    </a:cubicBezTo>
                    <a:cubicBezTo>
                      <a:pt x="188309" y="15971"/>
                      <a:pt x="144780" y="540"/>
                      <a:pt x="113062" y="5684"/>
                    </a:cubicBezTo>
                    <a:cubicBezTo>
                      <a:pt x="76771" y="11494"/>
                      <a:pt x="27337" y="34259"/>
                      <a:pt x="4000" y="69311"/>
                    </a:cubicBezTo>
                    <a:lnTo>
                      <a:pt x="0" y="66644"/>
                    </a:lnTo>
                    <a:cubicBezTo>
                      <a:pt x="24003" y="30068"/>
                      <a:pt x="75057" y="7017"/>
                      <a:pt x="112300" y="1017"/>
                    </a:cubicBezTo>
                    <a:cubicBezTo>
                      <a:pt x="145256" y="-4317"/>
                      <a:pt x="190405" y="11685"/>
                      <a:pt x="224504" y="40926"/>
                    </a:cubicBezTo>
                    <a:cubicBezTo>
                      <a:pt x="256222" y="68073"/>
                      <a:pt x="273844" y="101505"/>
                      <a:pt x="273844" y="1350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C8952A8C-7876-4711-9F55-3C76742E0382}"/>
                  </a:ext>
                </a:extLst>
              </p:cNvPr>
              <p:cNvSpPr/>
              <p:nvPr/>
            </p:nvSpPr>
            <p:spPr>
              <a:xfrm>
                <a:off x="5115428" y="3305854"/>
                <a:ext cx="385259" cy="256352"/>
              </a:xfrm>
              <a:custGeom>
                <a:avLst/>
                <a:gdLst>
                  <a:gd name="connsiteX0" fmla="*/ 78173 w 385259"/>
                  <a:gd name="connsiteY0" fmla="*/ 256318 h 256352"/>
                  <a:gd name="connsiteX1" fmla="*/ 14737 w 385259"/>
                  <a:gd name="connsiteY1" fmla="*/ 229838 h 256352"/>
                  <a:gd name="connsiteX2" fmla="*/ 354 w 385259"/>
                  <a:gd name="connsiteY2" fmla="*/ 182213 h 256352"/>
                  <a:gd name="connsiteX3" fmla="*/ 19404 w 385259"/>
                  <a:gd name="connsiteY3" fmla="*/ 146113 h 256352"/>
                  <a:gd name="connsiteX4" fmla="*/ 22357 w 385259"/>
                  <a:gd name="connsiteY4" fmla="*/ 149828 h 256352"/>
                  <a:gd name="connsiteX5" fmla="*/ 5307 w 385259"/>
                  <a:gd name="connsiteY5" fmla="*/ 182689 h 256352"/>
                  <a:gd name="connsiteX6" fmla="*/ 18642 w 385259"/>
                  <a:gd name="connsiteY6" fmla="*/ 226409 h 256352"/>
                  <a:gd name="connsiteX7" fmla="*/ 98461 w 385259"/>
                  <a:gd name="connsiteY7" fmla="*/ 249174 h 256352"/>
                  <a:gd name="connsiteX8" fmla="*/ 174661 w 385259"/>
                  <a:gd name="connsiteY8" fmla="*/ 206311 h 256352"/>
                  <a:gd name="connsiteX9" fmla="*/ 252957 w 385259"/>
                  <a:gd name="connsiteY9" fmla="*/ 121539 h 256352"/>
                  <a:gd name="connsiteX10" fmla="*/ 382973 w 385259"/>
                  <a:gd name="connsiteY10" fmla="*/ 0 h 256352"/>
                  <a:gd name="connsiteX11" fmla="*/ 385259 w 385259"/>
                  <a:gd name="connsiteY11" fmla="*/ 4191 h 256352"/>
                  <a:gd name="connsiteX12" fmla="*/ 256672 w 385259"/>
                  <a:gd name="connsiteY12" fmla="*/ 124587 h 256352"/>
                  <a:gd name="connsiteX13" fmla="*/ 177805 w 385259"/>
                  <a:gd name="connsiteY13" fmla="*/ 210312 h 256352"/>
                  <a:gd name="connsiteX14" fmla="*/ 99509 w 385259"/>
                  <a:gd name="connsiteY14" fmla="*/ 254222 h 256352"/>
                  <a:gd name="connsiteX15" fmla="*/ 78173 w 385259"/>
                  <a:gd name="connsiteY15" fmla="*/ 256318 h 256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5259" h="256352">
                    <a:moveTo>
                      <a:pt x="78173" y="256318"/>
                    </a:moveTo>
                    <a:cubicBezTo>
                      <a:pt x="54208" y="257013"/>
                      <a:pt x="31091" y="247374"/>
                      <a:pt x="14737" y="229838"/>
                    </a:cubicBezTo>
                    <a:cubicBezTo>
                      <a:pt x="3726" y="216551"/>
                      <a:pt x="-1456" y="199377"/>
                      <a:pt x="354" y="182213"/>
                    </a:cubicBezTo>
                    <a:cubicBezTo>
                      <a:pt x="1411" y="168059"/>
                      <a:pt x="8307" y="154972"/>
                      <a:pt x="19404" y="146113"/>
                    </a:cubicBezTo>
                    <a:lnTo>
                      <a:pt x="22357" y="149828"/>
                    </a:lnTo>
                    <a:cubicBezTo>
                      <a:pt x="12470" y="158039"/>
                      <a:pt x="6326" y="169888"/>
                      <a:pt x="5307" y="182689"/>
                    </a:cubicBezTo>
                    <a:cubicBezTo>
                      <a:pt x="3716" y="198463"/>
                      <a:pt x="8517" y="214208"/>
                      <a:pt x="18642" y="226409"/>
                    </a:cubicBezTo>
                    <a:cubicBezTo>
                      <a:pt x="39264" y="247717"/>
                      <a:pt x="69696" y="256394"/>
                      <a:pt x="98461" y="249174"/>
                    </a:cubicBezTo>
                    <a:cubicBezTo>
                      <a:pt x="123227" y="243935"/>
                      <a:pt x="147420" y="230124"/>
                      <a:pt x="174661" y="206311"/>
                    </a:cubicBezTo>
                    <a:cubicBezTo>
                      <a:pt x="202875" y="180080"/>
                      <a:pt x="229049" y="151743"/>
                      <a:pt x="252957" y="121539"/>
                    </a:cubicBezTo>
                    <a:cubicBezTo>
                      <a:pt x="291057" y="76009"/>
                      <a:pt x="330300" y="28861"/>
                      <a:pt x="382973" y="0"/>
                    </a:cubicBezTo>
                    <a:lnTo>
                      <a:pt x="385259" y="4191"/>
                    </a:lnTo>
                    <a:cubicBezTo>
                      <a:pt x="333348" y="32766"/>
                      <a:pt x="294391" y="79343"/>
                      <a:pt x="256672" y="124587"/>
                    </a:cubicBezTo>
                    <a:cubicBezTo>
                      <a:pt x="232593" y="155115"/>
                      <a:pt x="206227" y="183775"/>
                      <a:pt x="177805" y="210312"/>
                    </a:cubicBezTo>
                    <a:cubicBezTo>
                      <a:pt x="149992" y="234886"/>
                      <a:pt x="125131" y="248412"/>
                      <a:pt x="99509" y="254222"/>
                    </a:cubicBezTo>
                    <a:cubicBezTo>
                      <a:pt x="92489" y="255689"/>
                      <a:pt x="85336" y="256394"/>
                      <a:pt x="78173" y="2563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4BE317E1-10DC-45E3-B4A1-FF63CC44D4AA}"/>
                  </a:ext>
                </a:extLst>
              </p:cNvPr>
              <p:cNvSpPr/>
              <p:nvPr/>
            </p:nvSpPr>
            <p:spPr>
              <a:xfrm>
                <a:off x="5518023" y="3246359"/>
                <a:ext cx="129531" cy="183226"/>
              </a:xfrm>
              <a:custGeom>
                <a:avLst/>
                <a:gdLst>
                  <a:gd name="connsiteX0" fmla="*/ 7525 w 129531"/>
                  <a:gd name="connsiteY0" fmla="*/ 183225 h 183226"/>
                  <a:gd name="connsiteX1" fmla="*/ 0 w 129531"/>
                  <a:gd name="connsiteY1" fmla="*/ 182558 h 183226"/>
                  <a:gd name="connsiteX2" fmla="*/ 762 w 129531"/>
                  <a:gd name="connsiteY2" fmla="*/ 177891 h 183226"/>
                  <a:gd name="connsiteX3" fmla="*/ 100108 w 129531"/>
                  <a:gd name="connsiteY3" fmla="*/ 125884 h 183226"/>
                  <a:gd name="connsiteX4" fmla="*/ 120682 w 129531"/>
                  <a:gd name="connsiteY4" fmla="*/ 43017 h 183226"/>
                  <a:gd name="connsiteX5" fmla="*/ 29337 w 129531"/>
                  <a:gd name="connsiteY5" fmla="*/ 4917 h 183226"/>
                  <a:gd name="connsiteX6" fmla="*/ 29337 w 129531"/>
                  <a:gd name="connsiteY6" fmla="*/ 154 h 183226"/>
                  <a:gd name="connsiteX7" fmla="*/ 125349 w 129531"/>
                  <a:gd name="connsiteY7" fmla="*/ 41588 h 183226"/>
                  <a:gd name="connsiteX8" fmla="*/ 103441 w 129531"/>
                  <a:gd name="connsiteY8" fmla="*/ 129885 h 183226"/>
                  <a:gd name="connsiteX9" fmla="*/ 7525 w 129531"/>
                  <a:gd name="connsiteY9" fmla="*/ 183225 h 18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31" h="183226">
                    <a:moveTo>
                      <a:pt x="7525" y="183225"/>
                    </a:moveTo>
                    <a:cubicBezTo>
                      <a:pt x="5001" y="183244"/>
                      <a:pt x="2476" y="183015"/>
                      <a:pt x="0" y="182558"/>
                    </a:cubicBezTo>
                    <a:lnTo>
                      <a:pt x="762" y="177891"/>
                    </a:lnTo>
                    <a:cubicBezTo>
                      <a:pt x="32575" y="183416"/>
                      <a:pt x="74866" y="147411"/>
                      <a:pt x="100108" y="125884"/>
                    </a:cubicBezTo>
                    <a:cubicBezTo>
                      <a:pt x="114109" y="114074"/>
                      <a:pt x="132588" y="73497"/>
                      <a:pt x="120682" y="43017"/>
                    </a:cubicBezTo>
                    <a:cubicBezTo>
                      <a:pt x="110299" y="16157"/>
                      <a:pt x="78676" y="2821"/>
                      <a:pt x="29337" y="4917"/>
                    </a:cubicBezTo>
                    <a:lnTo>
                      <a:pt x="29337" y="154"/>
                    </a:lnTo>
                    <a:cubicBezTo>
                      <a:pt x="94488" y="-2131"/>
                      <a:pt x="117443" y="21395"/>
                      <a:pt x="125349" y="41588"/>
                    </a:cubicBezTo>
                    <a:cubicBezTo>
                      <a:pt x="138493" y="75402"/>
                      <a:pt x="117729" y="117788"/>
                      <a:pt x="103441" y="129885"/>
                    </a:cubicBezTo>
                    <a:cubicBezTo>
                      <a:pt x="79153" y="149983"/>
                      <a:pt x="40100" y="183225"/>
                      <a:pt x="7525" y="1832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526680F-1031-43AD-ADC2-D40D38390832}"/>
                  </a:ext>
                </a:extLst>
              </p:cNvPr>
              <p:cNvSpPr/>
              <p:nvPr/>
            </p:nvSpPr>
            <p:spPr>
              <a:xfrm>
                <a:off x="5114067" y="3618560"/>
                <a:ext cx="280701" cy="592169"/>
              </a:xfrm>
              <a:custGeom>
                <a:avLst/>
                <a:gdLst>
                  <a:gd name="connsiteX0" fmla="*/ 200215 w 280701"/>
                  <a:gd name="connsiteY0" fmla="*/ 0 h 592169"/>
                  <a:gd name="connsiteX1" fmla="*/ 280702 w 280701"/>
                  <a:gd name="connsiteY1" fmla="*/ 326803 h 592169"/>
                  <a:gd name="connsiteX2" fmla="*/ 280702 w 280701"/>
                  <a:gd name="connsiteY2" fmla="*/ 339662 h 592169"/>
                  <a:gd name="connsiteX3" fmla="*/ 280702 w 280701"/>
                  <a:gd name="connsiteY3" fmla="*/ 353378 h 592169"/>
                  <a:gd name="connsiteX4" fmla="*/ 280225 w 280701"/>
                  <a:gd name="connsiteY4" fmla="*/ 360807 h 592169"/>
                  <a:gd name="connsiteX5" fmla="*/ 278892 w 280701"/>
                  <a:gd name="connsiteY5" fmla="*/ 370332 h 592169"/>
                  <a:gd name="connsiteX6" fmla="*/ 274415 w 280701"/>
                  <a:gd name="connsiteY6" fmla="*/ 387572 h 592169"/>
                  <a:gd name="connsiteX7" fmla="*/ 246412 w 280701"/>
                  <a:gd name="connsiteY7" fmla="*/ 438055 h 592169"/>
                  <a:gd name="connsiteX8" fmla="*/ 179165 w 280701"/>
                  <a:gd name="connsiteY8" fmla="*/ 503492 h 592169"/>
                  <a:gd name="connsiteX9" fmla="*/ 30766 w 280701"/>
                  <a:gd name="connsiteY9" fmla="*/ 592169 h 592169"/>
                  <a:gd name="connsiteX10" fmla="*/ 0 w 280701"/>
                  <a:gd name="connsiteY10" fmla="*/ 540639 h 592169"/>
                  <a:gd name="connsiteX11" fmla="*/ 30575 w 280701"/>
                  <a:gd name="connsiteY11" fmla="*/ 515017 h 592169"/>
                  <a:gd name="connsiteX12" fmla="*/ 60579 w 280701"/>
                  <a:gd name="connsiteY12" fmla="*/ 488537 h 592169"/>
                  <a:gd name="connsiteX13" fmla="*/ 117158 w 280701"/>
                  <a:gd name="connsiteY13" fmla="*/ 434245 h 592169"/>
                  <a:gd name="connsiteX14" fmla="*/ 174308 w 280701"/>
                  <a:gd name="connsiteY14" fmla="*/ 371285 h 592169"/>
                  <a:gd name="connsiteX15" fmla="*/ 183833 w 280701"/>
                  <a:gd name="connsiteY15" fmla="*/ 348710 h 592169"/>
                  <a:gd name="connsiteX16" fmla="*/ 183833 w 280701"/>
                  <a:gd name="connsiteY16" fmla="*/ 345948 h 592169"/>
                  <a:gd name="connsiteX17" fmla="*/ 183833 w 280701"/>
                  <a:gd name="connsiteY17" fmla="*/ 345377 h 592169"/>
                  <a:gd name="connsiteX18" fmla="*/ 183833 w 280701"/>
                  <a:gd name="connsiteY18" fmla="*/ 342614 h 592169"/>
                  <a:gd name="connsiteX19" fmla="*/ 183833 w 280701"/>
                  <a:gd name="connsiteY19" fmla="*/ 335661 h 592169"/>
                  <a:gd name="connsiteX20" fmla="*/ 101346 w 280701"/>
                  <a:gd name="connsiteY20" fmla="*/ 26861 h 59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0701" h="592169">
                    <a:moveTo>
                      <a:pt x="200215" y="0"/>
                    </a:moveTo>
                    <a:cubicBezTo>
                      <a:pt x="220123" y="53435"/>
                      <a:pt x="278892" y="296513"/>
                      <a:pt x="280702" y="326803"/>
                    </a:cubicBezTo>
                    <a:cubicBezTo>
                      <a:pt x="280702" y="331089"/>
                      <a:pt x="280702" y="335185"/>
                      <a:pt x="280702" y="339662"/>
                    </a:cubicBezTo>
                    <a:cubicBezTo>
                      <a:pt x="280702" y="344138"/>
                      <a:pt x="280702" y="348520"/>
                      <a:pt x="280702" y="353378"/>
                    </a:cubicBezTo>
                    <a:lnTo>
                      <a:pt x="280225" y="360807"/>
                    </a:lnTo>
                    <a:cubicBezTo>
                      <a:pt x="280225" y="364046"/>
                      <a:pt x="279463" y="367475"/>
                      <a:pt x="278892" y="370332"/>
                    </a:cubicBezTo>
                    <a:cubicBezTo>
                      <a:pt x="277778" y="376171"/>
                      <a:pt x="276282" y="381934"/>
                      <a:pt x="274415" y="387572"/>
                    </a:cubicBezTo>
                    <a:cubicBezTo>
                      <a:pt x="267957" y="405841"/>
                      <a:pt x="258499" y="422910"/>
                      <a:pt x="246412" y="438055"/>
                    </a:cubicBezTo>
                    <a:cubicBezTo>
                      <a:pt x="226809" y="462582"/>
                      <a:pt x="204216" y="484565"/>
                      <a:pt x="179165" y="503492"/>
                    </a:cubicBezTo>
                    <a:cubicBezTo>
                      <a:pt x="133245" y="538620"/>
                      <a:pt x="83458" y="568376"/>
                      <a:pt x="30766" y="592169"/>
                    </a:cubicBezTo>
                    <a:lnTo>
                      <a:pt x="0" y="540639"/>
                    </a:lnTo>
                    <a:lnTo>
                      <a:pt x="30575" y="515017"/>
                    </a:lnTo>
                    <a:cubicBezTo>
                      <a:pt x="40767" y="506349"/>
                      <a:pt x="50673" y="497300"/>
                      <a:pt x="60579" y="488537"/>
                    </a:cubicBezTo>
                    <a:cubicBezTo>
                      <a:pt x="80391" y="470726"/>
                      <a:pt x="99631" y="452723"/>
                      <a:pt x="117158" y="434245"/>
                    </a:cubicBezTo>
                    <a:cubicBezTo>
                      <a:pt x="134112" y="417290"/>
                      <a:pt x="161639" y="391382"/>
                      <a:pt x="174308" y="371285"/>
                    </a:cubicBezTo>
                    <a:cubicBezTo>
                      <a:pt x="178708" y="364341"/>
                      <a:pt x="181927" y="356711"/>
                      <a:pt x="183833" y="348710"/>
                    </a:cubicBezTo>
                    <a:cubicBezTo>
                      <a:pt x="183928" y="347796"/>
                      <a:pt x="183928" y="346862"/>
                      <a:pt x="183833" y="345948"/>
                    </a:cubicBezTo>
                    <a:lnTo>
                      <a:pt x="183833" y="345377"/>
                    </a:lnTo>
                    <a:lnTo>
                      <a:pt x="183833" y="342614"/>
                    </a:lnTo>
                    <a:cubicBezTo>
                      <a:pt x="183833" y="340328"/>
                      <a:pt x="183833" y="337947"/>
                      <a:pt x="183833" y="335661"/>
                    </a:cubicBezTo>
                    <a:cubicBezTo>
                      <a:pt x="183833" y="333375"/>
                      <a:pt x="118396" y="77057"/>
                      <a:pt x="101346" y="26861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FC16D68-A9DC-4F3C-882D-77D16EE0DA56}"/>
                  </a:ext>
                </a:extLst>
              </p:cNvPr>
              <p:cNvSpPr/>
              <p:nvPr/>
            </p:nvSpPr>
            <p:spPr>
              <a:xfrm>
                <a:off x="5033759" y="4142340"/>
                <a:ext cx="127647" cy="139595"/>
              </a:xfrm>
              <a:custGeom>
                <a:avLst/>
                <a:gdLst>
                  <a:gd name="connsiteX0" fmla="*/ 127648 w 127647"/>
                  <a:gd name="connsiteY0" fmla="*/ 47625 h 139595"/>
                  <a:gd name="connsiteX1" fmla="*/ 108598 w 127647"/>
                  <a:gd name="connsiteY1" fmla="*/ 102870 h 139595"/>
                  <a:gd name="connsiteX2" fmla="*/ 91548 w 127647"/>
                  <a:gd name="connsiteY2" fmla="*/ 123063 h 139595"/>
                  <a:gd name="connsiteX3" fmla="*/ 20968 w 127647"/>
                  <a:gd name="connsiteY3" fmla="*/ 110300 h 139595"/>
                  <a:gd name="connsiteX4" fmla="*/ 20968 w 127647"/>
                  <a:gd name="connsiteY4" fmla="*/ 110300 h 139595"/>
                  <a:gd name="connsiteX5" fmla="*/ 4490 w 127647"/>
                  <a:gd name="connsiteY5" fmla="*/ 91250 h 139595"/>
                  <a:gd name="connsiteX6" fmla="*/ 36589 w 127647"/>
                  <a:gd name="connsiteY6" fmla="*/ 37243 h 139595"/>
                  <a:gd name="connsiteX7" fmla="*/ 101454 w 127647"/>
                  <a:gd name="connsiteY7" fmla="*/ 0 h 13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647" h="139595">
                    <a:moveTo>
                      <a:pt x="127648" y="47625"/>
                    </a:moveTo>
                    <a:cubicBezTo>
                      <a:pt x="123476" y="66723"/>
                      <a:pt x="117085" y="85258"/>
                      <a:pt x="108598" y="102870"/>
                    </a:cubicBezTo>
                    <a:cubicBezTo>
                      <a:pt x="104854" y="111023"/>
                      <a:pt x="98958" y="118005"/>
                      <a:pt x="91548" y="123063"/>
                    </a:cubicBezTo>
                    <a:cubicBezTo>
                      <a:pt x="68593" y="139065"/>
                      <a:pt x="43923" y="155353"/>
                      <a:pt x="20968" y="110300"/>
                    </a:cubicBezTo>
                    <a:lnTo>
                      <a:pt x="20968" y="110300"/>
                    </a:lnTo>
                    <a:cubicBezTo>
                      <a:pt x="20206" y="109347"/>
                      <a:pt x="5156" y="92678"/>
                      <a:pt x="4490" y="91250"/>
                    </a:cubicBezTo>
                    <a:cubicBezTo>
                      <a:pt x="-9798" y="67151"/>
                      <a:pt x="12490" y="51530"/>
                      <a:pt x="36589" y="37243"/>
                    </a:cubicBezTo>
                    <a:lnTo>
                      <a:pt x="101454" y="0"/>
                    </a:ln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63A479E0-80B9-448B-A9F1-00FDD37139B9}"/>
                  </a:ext>
                </a:extLst>
              </p:cNvPr>
              <p:cNvSpPr/>
              <p:nvPr/>
            </p:nvSpPr>
            <p:spPr>
              <a:xfrm>
                <a:off x="5185622" y="3588156"/>
                <a:ext cx="188512" cy="217379"/>
              </a:xfrm>
              <a:custGeom>
                <a:avLst/>
                <a:gdLst>
                  <a:gd name="connsiteX0" fmla="*/ 2264 w 188512"/>
                  <a:gd name="connsiteY0" fmla="*/ 97269 h 217379"/>
                  <a:gd name="connsiteX1" fmla="*/ 68939 w 188512"/>
                  <a:gd name="connsiteY1" fmla="*/ 217380 h 217379"/>
                  <a:gd name="connsiteX2" fmla="*/ 173714 w 188512"/>
                  <a:gd name="connsiteY2" fmla="*/ 190995 h 217379"/>
                  <a:gd name="connsiteX3" fmla="*/ 180572 w 188512"/>
                  <a:gd name="connsiteY3" fmla="*/ 62789 h 217379"/>
                  <a:gd name="connsiteX4" fmla="*/ 54032 w 188512"/>
                  <a:gd name="connsiteY4" fmla="*/ 6553 h 217379"/>
                  <a:gd name="connsiteX5" fmla="*/ 28172 w 188512"/>
                  <a:gd name="connsiteY5" fmla="*/ 21355 h 217379"/>
                  <a:gd name="connsiteX6" fmla="*/ 2264 w 188512"/>
                  <a:gd name="connsiteY6" fmla="*/ 97269 h 21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12" h="217379">
                    <a:moveTo>
                      <a:pt x="2264" y="97269"/>
                    </a:moveTo>
                    <a:cubicBezTo>
                      <a:pt x="19504" y="185471"/>
                      <a:pt x="46936" y="169659"/>
                      <a:pt x="68939" y="217380"/>
                    </a:cubicBezTo>
                    <a:lnTo>
                      <a:pt x="173714" y="190995"/>
                    </a:lnTo>
                    <a:cubicBezTo>
                      <a:pt x="173714" y="190995"/>
                      <a:pt x="201813" y="120987"/>
                      <a:pt x="180572" y="62789"/>
                    </a:cubicBezTo>
                    <a:cubicBezTo>
                      <a:pt x="161160" y="12316"/>
                      <a:pt x="104505" y="-12859"/>
                      <a:pt x="54032" y="6553"/>
                    </a:cubicBezTo>
                    <a:cubicBezTo>
                      <a:pt x="44707" y="10135"/>
                      <a:pt x="35983" y="15135"/>
                      <a:pt x="28172" y="21355"/>
                    </a:cubicBezTo>
                    <a:cubicBezTo>
                      <a:pt x="5255" y="39291"/>
                      <a:pt x="-4899" y="69066"/>
                      <a:pt x="2264" y="972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58CACE7-FC42-41AC-8B70-D5F65889BEDC}"/>
                  </a:ext>
                </a:extLst>
              </p:cNvPr>
              <p:cNvSpPr/>
              <p:nvPr/>
            </p:nvSpPr>
            <p:spPr>
              <a:xfrm rot="-942518">
                <a:off x="5256823" y="3778351"/>
                <a:ext cx="32865" cy="9498"/>
              </a:xfrm>
              <a:custGeom>
                <a:avLst/>
                <a:gdLst>
                  <a:gd name="connsiteX0" fmla="*/ -1 w 32865"/>
                  <a:gd name="connsiteY0" fmla="*/ 0 h 9498"/>
                  <a:gd name="connsiteX1" fmla="*/ 32865 w 32865"/>
                  <a:gd name="connsiteY1" fmla="*/ 0 h 9498"/>
                  <a:gd name="connsiteX2" fmla="*/ 32865 w 32865"/>
                  <a:gd name="connsiteY2" fmla="*/ 9499 h 9498"/>
                  <a:gd name="connsiteX3" fmla="*/ -1 w 32865"/>
                  <a:gd name="connsiteY3" fmla="*/ 9499 h 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65" h="9498">
                    <a:moveTo>
                      <a:pt x="-1" y="0"/>
                    </a:moveTo>
                    <a:lnTo>
                      <a:pt x="32865" y="0"/>
                    </a:lnTo>
                    <a:lnTo>
                      <a:pt x="32865" y="9499"/>
                    </a:lnTo>
                    <a:lnTo>
                      <a:pt x="-1" y="9499"/>
                    </a:lnTo>
                    <a:close/>
                  </a:path>
                </a:pathLst>
              </a:custGeom>
              <a:solidFill>
                <a:schemeClr val="accent1"/>
              </a:solidFill>
              <a:ln w="949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9D07B1E-5372-4B0D-BD48-75B43CFC9921}"/>
                  </a:ext>
                </a:extLst>
              </p:cNvPr>
              <p:cNvSpPr/>
              <p:nvPr/>
            </p:nvSpPr>
            <p:spPr>
              <a:xfrm rot="-5265000">
                <a:off x="4900697" y="3836882"/>
                <a:ext cx="9524" cy="32956"/>
              </a:xfrm>
              <a:custGeom>
                <a:avLst/>
                <a:gdLst>
                  <a:gd name="connsiteX0" fmla="*/ 0 w 9524"/>
                  <a:gd name="connsiteY0" fmla="*/ 0 h 32956"/>
                  <a:gd name="connsiteX1" fmla="*/ 9525 w 9524"/>
                  <a:gd name="connsiteY1" fmla="*/ 0 h 32956"/>
                  <a:gd name="connsiteX2" fmla="*/ 9525 w 9524"/>
                  <a:gd name="connsiteY2" fmla="*/ 32957 h 32956"/>
                  <a:gd name="connsiteX3" fmla="*/ 0 w 9524"/>
                  <a:gd name="connsiteY3" fmla="*/ 32957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4" h="32956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32957"/>
                    </a:lnTo>
                    <a:lnTo>
                      <a:pt x="0" y="3295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27D07546-97E2-44AD-A235-5FE4ABDBA73A}"/>
                  </a:ext>
                </a:extLst>
              </p:cNvPr>
              <p:cNvSpPr/>
              <p:nvPr/>
            </p:nvSpPr>
            <p:spPr>
              <a:xfrm rot="-610800">
                <a:off x="5316949" y="3763148"/>
                <a:ext cx="35623" cy="9524"/>
              </a:xfrm>
              <a:custGeom>
                <a:avLst/>
                <a:gdLst>
                  <a:gd name="connsiteX0" fmla="*/ 0 w 35623"/>
                  <a:gd name="connsiteY0" fmla="*/ 0 h 9524"/>
                  <a:gd name="connsiteX1" fmla="*/ 35624 w 35623"/>
                  <a:gd name="connsiteY1" fmla="*/ 0 h 9524"/>
                  <a:gd name="connsiteX2" fmla="*/ 35624 w 35623"/>
                  <a:gd name="connsiteY2" fmla="*/ 9525 h 9524"/>
                  <a:gd name="connsiteX3" fmla="*/ 0 w 35623"/>
                  <a:gd name="connsiteY3" fmla="*/ 9525 h 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" h="9524">
                    <a:moveTo>
                      <a:pt x="0" y="0"/>
                    </a:moveTo>
                    <a:lnTo>
                      <a:pt x="35624" y="0"/>
                    </a:lnTo>
                    <a:lnTo>
                      <a:pt x="35624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BBDFF061-7AE4-4A81-ABA8-250AB16001E0}"/>
                  </a:ext>
                </a:extLst>
              </p:cNvPr>
              <p:cNvSpPr/>
              <p:nvPr/>
            </p:nvSpPr>
            <p:spPr>
              <a:xfrm>
                <a:off x="5225224" y="4087571"/>
                <a:ext cx="786383" cy="953833"/>
              </a:xfrm>
              <a:custGeom>
                <a:avLst/>
                <a:gdLst>
                  <a:gd name="connsiteX0" fmla="*/ 786384 w 786383"/>
                  <a:gd name="connsiteY0" fmla="*/ 682847 h 953833"/>
                  <a:gd name="connsiteX1" fmla="*/ 411099 w 786383"/>
                  <a:gd name="connsiteY1" fmla="*/ 953834 h 953833"/>
                  <a:gd name="connsiteX2" fmla="*/ 0 w 786383"/>
                  <a:gd name="connsiteY2" fmla="*/ 161734 h 953833"/>
                  <a:gd name="connsiteX3" fmla="*/ 254127 w 786383"/>
                  <a:gd name="connsiteY3" fmla="*/ 0 h 953833"/>
                  <a:gd name="connsiteX4" fmla="*/ 786384 w 786383"/>
                  <a:gd name="connsiteY4" fmla="*/ 682847 h 95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383" h="953833">
                    <a:moveTo>
                      <a:pt x="786384" y="682847"/>
                    </a:moveTo>
                    <a:lnTo>
                      <a:pt x="411099" y="953834"/>
                    </a:lnTo>
                    <a:lnTo>
                      <a:pt x="0" y="161734"/>
                    </a:lnTo>
                    <a:lnTo>
                      <a:pt x="254127" y="0"/>
                    </a:lnTo>
                    <a:lnTo>
                      <a:pt x="786384" y="68284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52ED6EB2-10D2-42B5-8BB3-797A5753C3E2}"/>
                  </a:ext>
                </a:extLst>
              </p:cNvPr>
              <p:cNvSpPr/>
              <p:nvPr/>
            </p:nvSpPr>
            <p:spPr>
              <a:xfrm>
                <a:off x="5225224" y="4087571"/>
                <a:ext cx="786383" cy="953833"/>
              </a:xfrm>
              <a:custGeom>
                <a:avLst/>
                <a:gdLst>
                  <a:gd name="connsiteX0" fmla="*/ 786384 w 786383"/>
                  <a:gd name="connsiteY0" fmla="*/ 682847 h 953833"/>
                  <a:gd name="connsiteX1" fmla="*/ 411099 w 786383"/>
                  <a:gd name="connsiteY1" fmla="*/ 953834 h 953833"/>
                  <a:gd name="connsiteX2" fmla="*/ 0 w 786383"/>
                  <a:gd name="connsiteY2" fmla="*/ 161734 h 953833"/>
                  <a:gd name="connsiteX3" fmla="*/ 254127 w 786383"/>
                  <a:gd name="connsiteY3" fmla="*/ 0 h 953833"/>
                  <a:gd name="connsiteX4" fmla="*/ 786384 w 786383"/>
                  <a:gd name="connsiteY4" fmla="*/ 682847 h 95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383" h="953833">
                    <a:moveTo>
                      <a:pt x="786384" y="682847"/>
                    </a:moveTo>
                    <a:lnTo>
                      <a:pt x="411099" y="953834"/>
                    </a:lnTo>
                    <a:lnTo>
                      <a:pt x="0" y="161734"/>
                    </a:lnTo>
                    <a:lnTo>
                      <a:pt x="254127" y="0"/>
                    </a:lnTo>
                    <a:lnTo>
                      <a:pt x="786384" y="682847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FFFE440-4D40-4370-9531-4F9E064CEF5C}"/>
                  </a:ext>
                </a:extLst>
              </p:cNvPr>
              <p:cNvSpPr/>
              <p:nvPr/>
            </p:nvSpPr>
            <p:spPr>
              <a:xfrm>
                <a:off x="5225224" y="4212253"/>
                <a:ext cx="529780" cy="829151"/>
              </a:xfrm>
              <a:custGeom>
                <a:avLst/>
                <a:gdLst>
                  <a:gd name="connsiteX0" fmla="*/ 411099 w 529780"/>
                  <a:gd name="connsiteY0" fmla="*/ 829151 h 829151"/>
                  <a:gd name="connsiteX1" fmla="*/ 529780 w 529780"/>
                  <a:gd name="connsiteY1" fmla="*/ 743522 h 829151"/>
                  <a:gd name="connsiteX2" fmla="*/ 51340 w 529780"/>
                  <a:gd name="connsiteY2" fmla="*/ 0 h 829151"/>
                  <a:gd name="connsiteX3" fmla="*/ 0 w 529780"/>
                  <a:gd name="connsiteY3" fmla="*/ 37052 h 829151"/>
                  <a:gd name="connsiteX4" fmla="*/ 411099 w 529780"/>
                  <a:gd name="connsiteY4" fmla="*/ 829151 h 82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780" h="829151">
                    <a:moveTo>
                      <a:pt x="411099" y="829151"/>
                    </a:moveTo>
                    <a:lnTo>
                      <a:pt x="529780" y="743522"/>
                    </a:lnTo>
                    <a:lnTo>
                      <a:pt x="51340" y="0"/>
                    </a:lnTo>
                    <a:lnTo>
                      <a:pt x="0" y="37052"/>
                    </a:lnTo>
                    <a:lnTo>
                      <a:pt x="411099" y="829151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9572F70-A7B8-4750-A6A2-602697409D04}"/>
                  </a:ext>
                </a:extLst>
              </p:cNvPr>
              <p:cNvSpPr/>
              <p:nvPr/>
            </p:nvSpPr>
            <p:spPr>
              <a:xfrm>
                <a:off x="5413127" y="4173056"/>
                <a:ext cx="16002" cy="16004"/>
              </a:xfrm>
              <a:custGeom>
                <a:avLst/>
                <a:gdLst>
                  <a:gd name="connsiteX0" fmla="*/ 13646 w 16002"/>
                  <a:gd name="connsiteY0" fmla="*/ 2336 h 16004"/>
                  <a:gd name="connsiteX1" fmla="*/ 13665 w 16002"/>
                  <a:gd name="connsiteY1" fmla="*/ 13652 h 16004"/>
                  <a:gd name="connsiteX2" fmla="*/ 13646 w 16002"/>
                  <a:gd name="connsiteY2" fmla="*/ 13671 h 16004"/>
                  <a:gd name="connsiteX3" fmla="*/ 2330 w 16002"/>
                  <a:gd name="connsiteY3" fmla="*/ 13652 h 16004"/>
                  <a:gd name="connsiteX4" fmla="*/ 2349 w 16002"/>
                  <a:gd name="connsiteY4" fmla="*/ 2336 h 16004"/>
                  <a:gd name="connsiteX5" fmla="*/ 13646 w 16002"/>
                  <a:gd name="connsiteY5" fmla="*/ 2336 h 1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02" h="16004">
                    <a:moveTo>
                      <a:pt x="13646" y="2336"/>
                    </a:moveTo>
                    <a:cubicBezTo>
                      <a:pt x="16779" y="5451"/>
                      <a:pt x="16789" y="10518"/>
                      <a:pt x="13665" y="13652"/>
                    </a:cubicBezTo>
                    <a:cubicBezTo>
                      <a:pt x="13655" y="13661"/>
                      <a:pt x="13655" y="13661"/>
                      <a:pt x="13646" y="13671"/>
                    </a:cubicBezTo>
                    <a:cubicBezTo>
                      <a:pt x="10512" y="16785"/>
                      <a:pt x="5454" y="16785"/>
                      <a:pt x="2330" y="13652"/>
                    </a:cubicBezTo>
                    <a:cubicBezTo>
                      <a:pt x="-785" y="10518"/>
                      <a:pt x="-775" y="5451"/>
                      <a:pt x="2349" y="2336"/>
                    </a:cubicBezTo>
                    <a:cubicBezTo>
                      <a:pt x="5473" y="-779"/>
                      <a:pt x="10522" y="-779"/>
                      <a:pt x="13646" y="23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D3B5C79-5ABA-4B90-A48E-313C00085508}"/>
                  </a:ext>
                </a:extLst>
              </p:cNvPr>
              <p:cNvSpPr/>
              <p:nvPr/>
            </p:nvSpPr>
            <p:spPr>
              <a:xfrm>
                <a:off x="5010793" y="3698882"/>
                <a:ext cx="69732" cy="110231"/>
              </a:xfrm>
              <a:custGeom>
                <a:avLst/>
                <a:gdLst>
                  <a:gd name="connsiteX0" fmla="*/ 31742 w 69732"/>
                  <a:gd name="connsiteY0" fmla="*/ 260 h 110231"/>
                  <a:gd name="connsiteX1" fmla="*/ 6596 w 69732"/>
                  <a:gd name="connsiteY1" fmla="*/ 9118 h 110231"/>
                  <a:gd name="connsiteX2" fmla="*/ 785 w 69732"/>
                  <a:gd name="connsiteY2" fmla="*/ 39693 h 110231"/>
                  <a:gd name="connsiteX3" fmla="*/ 7262 w 69732"/>
                  <a:gd name="connsiteY3" fmla="*/ 92748 h 110231"/>
                  <a:gd name="connsiteX4" fmla="*/ 12215 w 69732"/>
                  <a:gd name="connsiteY4" fmla="*/ 105797 h 110231"/>
                  <a:gd name="connsiteX5" fmla="*/ 32218 w 69732"/>
                  <a:gd name="connsiteY5" fmla="*/ 108083 h 110231"/>
                  <a:gd name="connsiteX6" fmla="*/ 47648 w 69732"/>
                  <a:gd name="connsiteY6" fmla="*/ 93319 h 110231"/>
                  <a:gd name="connsiteX7" fmla="*/ 68413 w 69732"/>
                  <a:gd name="connsiteY7" fmla="*/ 53409 h 110231"/>
                  <a:gd name="connsiteX8" fmla="*/ 31742 w 69732"/>
                  <a:gd name="connsiteY8" fmla="*/ 260 h 110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732" h="110231">
                    <a:moveTo>
                      <a:pt x="31742" y="260"/>
                    </a:moveTo>
                    <a:cubicBezTo>
                      <a:pt x="22426" y="-988"/>
                      <a:pt x="13073" y="2308"/>
                      <a:pt x="6596" y="9118"/>
                    </a:cubicBezTo>
                    <a:cubicBezTo>
                      <a:pt x="785" y="18176"/>
                      <a:pt x="-1291" y="29130"/>
                      <a:pt x="785" y="39693"/>
                    </a:cubicBezTo>
                    <a:cubicBezTo>
                      <a:pt x="2119" y="57505"/>
                      <a:pt x="4310" y="75126"/>
                      <a:pt x="7262" y="92748"/>
                    </a:cubicBezTo>
                    <a:cubicBezTo>
                      <a:pt x="7691" y="97472"/>
                      <a:pt x="9405" y="101977"/>
                      <a:pt x="12215" y="105797"/>
                    </a:cubicBezTo>
                    <a:cubicBezTo>
                      <a:pt x="17721" y="110721"/>
                      <a:pt x="25741" y="111635"/>
                      <a:pt x="32218" y="108083"/>
                    </a:cubicBezTo>
                    <a:cubicBezTo>
                      <a:pt x="38409" y="104397"/>
                      <a:pt x="43686" y="99348"/>
                      <a:pt x="47648" y="93319"/>
                    </a:cubicBezTo>
                    <a:cubicBezTo>
                      <a:pt x="57345" y="81651"/>
                      <a:pt x="64422" y="68040"/>
                      <a:pt x="68413" y="53409"/>
                    </a:cubicBezTo>
                    <a:cubicBezTo>
                      <a:pt x="74414" y="26263"/>
                      <a:pt x="59555" y="2832"/>
                      <a:pt x="31742" y="2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B5B80676-9200-47E5-A71C-81425B6AA791}"/>
                  </a:ext>
                </a:extLst>
              </p:cNvPr>
              <p:cNvSpPr/>
              <p:nvPr/>
            </p:nvSpPr>
            <p:spPr>
              <a:xfrm>
                <a:off x="5077741" y="3678159"/>
                <a:ext cx="76519" cy="112878"/>
              </a:xfrm>
              <a:custGeom>
                <a:avLst/>
                <a:gdLst>
                  <a:gd name="connsiteX0" fmla="*/ 6798 w 76519"/>
                  <a:gd name="connsiteY0" fmla="*/ 40033 h 112878"/>
                  <a:gd name="connsiteX1" fmla="*/ 2607 w 76519"/>
                  <a:gd name="connsiteY1" fmla="*/ 79371 h 112878"/>
                  <a:gd name="connsiteX2" fmla="*/ 46422 w 76519"/>
                  <a:gd name="connsiteY2" fmla="*/ 110232 h 112878"/>
                  <a:gd name="connsiteX3" fmla="*/ 71378 w 76519"/>
                  <a:gd name="connsiteY3" fmla="*/ 108803 h 112878"/>
                  <a:gd name="connsiteX4" fmla="*/ 76236 w 76519"/>
                  <a:gd name="connsiteY4" fmla="*/ 89753 h 112878"/>
                  <a:gd name="connsiteX5" fmla="*/ 75283 w 76519"/>
                  <a:gd name="connsiteY5" fmla="*/ 48605 h 112878"/>
                  <a:gd name="connsiteX6" fmla="*/ 71568 w 76519"/>
                  <a:gd name="connsiteY6" fmla="*/ 20030 h 112878"/>
                  <a:gd name="connsiteX7" fmla="*/ 6798 w 76519"/>
                  <a:gd name="connsiteY7" fmla="*/ 40033 h 11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519" h="112878">
                    <a:moveTo>
                      <a:pt x="6798" y="40033"/>
                    </a:moveTo>
                    <a:cubicBezTo>
                      <a:pt x="-450" y="51844"/>
                      <a:pt x="-1993" y="66293"/>
                      <a:pt x="2607" y="79371"/>
                    </a:cubicBezTo>
                    <a:cubicBezTo>
                      <a:pt x="9751" y="96421"/>
                      <a:pt x="28801" y="104612"/>
                      <a:pt x="46422" y="110232"/>
                    </a:cubicBezTo>
                    <a:cubicBezTo>
                      <a:pt x="54804" y="112994"/>
                      <a:pt x="65472" y="114995"/>
                      <a:pt x="71378" y="108803"/>
                    </a:cubicBezTo>
                    <a:cubicBezTo>
                      <a:pt x="75502" y="103374"/>
                      <a:pt x="77255" y="96497"/>
                      <a:pt x="76236" y="89753"/>
                    </a:cubicBezTo>
                    <a:lnTo>
                      <a:pt x="75283" y="48605"/>
                    </a:lnTo>
                    <a:cubicBezTo>
                      <a:pt x="75597" y="38937"/>
                      <a:pt x="74340" y="29289"/>
                      <a:pt x="71568" y="20030"/>
                    </a:cubicBezTo>
                    <a:cubicBezTo>
                      <a:pt x="55376" y="-25404"/>
                      <a:pt x="18895" y="17554"/>
                      <a:pt x="6798" y="400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9B31B90-CC1D-4FFC-BBB1-8A6EDB343527}"/>
                  </a:ext>
                </a:extLst>
              </p:cNvPr>
              <p:cNvSpPr/>
              <p:nvPr/>
            </p:nvSpPr>
            <p:spPr>
              <a:xfrm>
                <a:off x="5056419" y="3745909"/>
                <a:ext cx="28501" cy="134207"/>
              </a:xfrm>
              <a:custGeom>
                <a:avLst/>
                <a:gdLst>
                  <a:gd name="connsiteX0" fmla="*/ 23549 w 28501"/>
                  <a:gd name="connsiteY0" fmla="*/ 134207 h 134207"/>
                  <a:gd name="connsiteX1" fmla="*/ 2784 w 28501"/>
                  <a:gd name="connsiteY1" fmla="*/ 98584 h 134207"/>
                  <a:gd name="connsiteX2" fmla="*/ 17358 w 28501"/>
                  <a:gd name="connsiteY2" fmla="*/ 0 h 134207"/>
                  <a:gd name="connsiteX3" fmla="*/ 25740 w 28501"/>
                  <a:gd name="connsiteY3" fmla="*/ 4477 h 134207"/>
                  <a:gd name="connsiteX4" fmla="*/ 12119 w 28501"/>
                  <a:gd name="connsiteY4" fmla="*/ 96679 h 134207"/>
                  <a:gd name="connsiteX5" fmla="*/ 28502 w 28501"/>
                  <a:gd name="connsiteY5" fmla="*/ 126111 h 13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501" h="134207">
                    <a:moveTo>
                      <a:pt x="23549" y="134207"/>
                    </a:moveTo>
                    <a:cubicBezTo>
                      <a:pt x="11862" y="125835"/>
                      <a:pt x="4308" y="112881"/>
                      <a:pt x="2784" y="98584"/>
                    </a:cubicBezTo>
                    <a:cubicBezTo>
                      <a:pt x="-3788" y="65027"/>
                      <a:pt x="1356" y="30223"/>
                      <a:pt x="17358" y="0"/>
                    </a:cubicBezTo>
                    <a:lnTo>
                      <a:pt x="25740" y="4477"/>
                    </a:lnTo>
                    <a:cubicBezTo>
                      <a:pt x="10804" y="32756"/>
                      <a:pt x="5994" y="65294"/>
                      <a:pt x="12119" y="96679"/>
                    </a:cubicBezTo>
                    <a:cubicBezTo>
                      <a:pt x="13224" y="108347"/>
                      <a:pt x="19167" y="119024"/>
                      <a:pt x="28502" y="1261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E4E4FB8-13CB-44E1-81D4-222DFA7CBB15}"/>
                  </a:ext>
                </a:extLst>
              </p:cNvPr>
              <p:cNvSpPr/>
              <p:nvPr/>
            </p:nvSpPr>
            <p:spPr>
              <a:xfrm>
                <a:off x="5083478" y="3757625"/>
                <a:ext cx="65546" cy="100012"/>
              </a:xfrm>
              <a:custGeom>
                <a:avLst/>
                <a:gdLst>
                  <a:gd name="connsiteX0" fmla="*/ 61355 w 65546"/>
                  <a:gd name="connsiteY0" fmla="*/ 100013 h 100012"/>
                  <a:gd name="connsiteX1" fmla="*/ 14 w 65546"/>
                  <a:gd name="connsiteY1" fmla="*/ 0 h 100012"/>
                  <a:gd name="connsiteX2" fmla="*/ 9539 w 65546"/>
                  <a:gd name="connsiteY2" fmla="*/ 0 h 100012"/>
                  <a:gd name="connsiteX3" fmla="*/ 65546 w 65546"/>
                  <a:gd name="connsiteY3" fmla="*/ 91154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546" h="100012">
                    <a:moveTo>
                      <a:pt x="61355" y="100013"/>
                    </a:moveTo>
                    <a:cubicBezTo>
                      <a:pt x="23236" y="81391"/>
                      <a:pt x="-671" y="42415"/>
                      <a:pt x="14" y="0"/>
                    </a:cubicBezTo>
                    <a:lnTo>
                      <a:pt x="9539" y="0"/>
                    </a:lnTo>
                    <a:cubicBezTo>
                      <a:pt x="8997" y="38662"/>
                      <a:pt x="30809" y="74162"/>
                      <a:pt x="65546" y="91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F12AD5B3-FC60-4447-BB55-18BEB858BE78}"/>
                  </a:ext>
                </a:extLst>
              </p:cNvPr>
              <p:cNvSpPr/>
              <p:nvPr/>
            </p:nvSpPr>
            <p:spPr>
              <a:xfrm>
                <a:off x="5217955" y="4028271"/>
                <a:ext cx="169955" cy="119784"/>
              </a:xfrm>
              <a:custGeom>
                <a:avLst/>
                <a:gdLst>
                  <a:gd name="connsiteX0" fmla="*/ 166812 w 169955"/>
                  <a:gd name="connsiteY0" fmla="*/ 119784 h 119784"/>
                  <a:gd name="connsiteX1" fmla="*/ 47178 w 169955"/>
                  <a:gd name="connsiteY1" fmla="*/ 15009 h 119784"/>
                  <a:gd name="connsiteX2" fmla="*/ 27652 w 169955"/>
                  <a:gd name="connsiteY2" fmla="*/ 5484 h 119784"/>
                  <a:gd name="connsiteX3" fmla="*/ 8602 w 169955"/>
                  <a:gd name="connsiteY3" fmla="*/ 10342 h 119784"/>
                  <a:gd name="connsiteX4" fmla="*/ 7364 w 169955"/>
                  <a:gd name="connsiteY4" fmla="*/ 31773 h 119784"/>
                  <a:gd name="connsiteX5" fmla="*/ 2887 w 169955"/>
                  <a:gd name="connsiteY5" fmla="*/ 33488 h 119784"/>
                  <a:gd name="connsiteX6" fmla="*/ 4983 w 169955"/>
                  <a:gd name="connsiteY6" fmla="*/ 7199 h 119784"/>
                  <a:gd name="connsiteX7" fmla="*/ 28319 w 169955"/>
                  <a:gd name="connsiteY7" fmla="*/ 817 h 119784"/>
                  <a:gd name="connsiteX8" fmla="*/ 49464 w 169955"/>
                  <a:gd name="connsiteY8" fmla="*/ 11199 h 119784"/>
                  <a:gd name="connsiteX9" fmla="*/ 169956 w 169955"/>
                  <a:gd name="connsiteY9" fmla="*/ 116927 h 11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955" h="119784">
                    <a:moveTo>
                      <a:pt x="166812" y="119784"/>
                    </a:moveTo>
                    <a:cubicBezTo>
                      <a:pt x="131541" y="79922"/>
                      <a:pt x="91336" y="44717"/>
                      <a:pt x="47178" y="15009"/>
                    </a:cubicBezTo>
                    <a:cubicBezTo>
                      <a:pt x="41330" y="10628"/>
                      <a:pt x="34701" y="7398"/>
                      <a:pt x="27652" y="5484"/>
                    </a:cubicBezTo>
                    <a:cubicBezTo>
                      <a:pt x="20889" y="3446"/>
                      <a:pt x="13565" y="5322"/>
                      <a:pt x="8602" y="10342"/>
                    </a:cubicBezTo>
                    <a:cubicBezTo>
                      <a:pt x="4135" y="16666"/>
                      <a:pt x="3659" y="24982"/>
                      <a:pt x="7364" y="31773"/>
                    </a:cubicBezTo>
                    <a:lnTo>
                      <a:pt x="2887" y="33488"/>
                    </a:lnTo>
                    <a:cubicBezTo>
                      <a:pt x="-1618" y="25067"/>
                      <a:pt x="-799" y="14799"/>
                      <a:pt x="4983" y="7199"/>
                    </a:cubicBezTo>
                    <a:cubicBezTo>
                      <a:pt x="11041" y="1017"/>
                      <a:pt x="19956" y="-1422"/>
                      <a:pt x="28319" y="817"/>
                    </a:cubicBezTo>
                    <a:cubicBezTo>
                      <a:pt x="35958" y="2903"/>
                      <a:pt x="43140" y="6427"/>
                      <a:pt x="49464" y="11199"/>
                    </a:cubicBezTo>
                    <a:cubicBezTo>
                      <a:pt x="93956" y="41174"/>
                      <a:pt x="134447" y="76702"/>
                      <a:pt x="169956" y="1169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CBEC47E0-0317-471E-8AF5-C9FA0C26F23B}"/>
                  </a:ext>
                </a:extLst>
              </p:cNvPr>
              <p:cNvSpPr/>
              <p:nvPr/>
            </p:nvSpPr>
            <p:spPr>
              <a:xfrm>
                <a:off x="5234511" y="4010988"/>
                <a:ext cx="188356" cy="170880"/>
              </a:xfrm>
              <a:custGeom>
                <a:avLst/>
                <a:gdLst>
                  <a:gd name="connsiteX0" fmla="*/ 184356 w 188356"/>
                  <a:gd name="connsiteY0" fmla="*/ 170880 h 170880"/>
                  <a:gd name="connsiteX1" fmla="*/ 47577 w 188356"/>
                  <a:gd name="connsiteY1" fmla="*/ 15242 h 170880"/>
                  <a:gd name="connsiteX2" fmla="*/ 28051 w 188356"/>
                  <a:gd name="connsiteY2" fmla="*/ 5717 h 170880"/>
                  <a:gd name="connsiteX3" fmla="*/ 9001 w 188356"/>
                  <a:gd name="connsiteY3" fmla="*/ 10575 h 170880"/>
                  <a:gd name="connsiteX4" fmla="*/ 7858 w 188356"/>
                  <a:gd name="connsiteY4" fmla="*/ 32006 h 170880"/>
                  <a:gd name="connsiteX5" fmla="*/ 3381 w 188356"/>
                  <a:gd name="connsiteY5" fmla="*/ 33721 h 170880"/>
                  <a:gd name="connsiteX6" fmla="*/ 10287 w 188356"/>
                  <a:gd name="connsiteY6" fmla="*/ 3383 h 170880"/>
                  <a:gd name="connsiteX7" fmla="*/ 28718 w 188356"/>
                  <a:gd name="connsiteY7" fmla="*/ 1050 h 170880"/>
                  <a:gd name="connsiteX8" fmla="*/ 49958 w 188356"/>
                  <a:gd name="connsiteY8" fmla="*/ 11432 h 170880"/>
                  <a:gd name="connsiteX9" fmla="*/ 188357 w 188356"/>
                  <a:gd name="connsiteY9" fmla="*/ 168880 h 17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6" h="170880">
                    <a:moveTo>
                      <a:pt x="184356" y="170880"/>
                    </a:moveTo>
                    <a:cubicBezTo>
                      <a:pt x="159020" y="121160"/>
                      <a:pt x="92535" y="45532"/>
                      <a:pt x="47577" y="15242"/>
                    </a:cubicBezTo>
                    <a:cubicBezTo>
                      <a:pt x="41710" y="10899"/>
                      <a:pt x="35090" y="7670"/>
                      <a:pt x="28051" y="5717"/>
                    </a:cubicBezTo>
                    <a:cubicBezTo>
                      <a:pt x="21288" y="3679"/>
                      <a:pt x="13963" y="5555"/>
                      <a:pt x="9001" y="10575"/>
                    </a:cubicBezTo>
                    <a:cubicBezTo>
                      <a:pt x="4448" y="16880"/>
                      <a:pt x="4000" y="25253"/>
                      <a:pt x="7858" y="32006"/>
                    </a:cubicBezTo>
                    <a:lnTo>
                      <a:pt x="3381" y="33721"/>
                    </a:lnTo>
                    <a:cubicBezTo>
                      <a:pt x="-3086" y="23434"/>
                      <a:pt x="0" y="9851"/>
                      <a:pt x="10287" y="3383"/>
                    </a:cubicBezTo>
                    <a:cubicBezTo>
                      <a:pt x="15783" y="-84"/>
                      <a:pt x="22536" y="-931"/>
                      <a:pt x="28718" y="1050"/>
                    </a:cubicBezTo>
                    <a:cubicBezTo>
                      <a:pt x="36376" y="3174"/>
                      <a:pt x="43577" y="6698"/>
                      <a:pt x="49958" y="11432"/>
                    </a:cubicBezTo>
                    <a:cubicBezTo>
                      <a:pt x="95393" y="42103"/>
                      <a:pt x="162734" y="118588"/>
                      <a:pt x="188357" y="1688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906ECFE-13FB-4169-AC2C-C41715C3B10B}"/>
                  </a:ext>
                </a:extLst>
              </p:cNvPr>
              <p:cNvSpPr/>
              <p:nvPr/>
            </p:nvSpPr>
            <p:spPr>
              <a:xfrm>
                <a:off x="5285517" y="4127004"/>
                <a:ext cx="72294" cy="38862"/>
              </a:xfrm>
              <a:custGeom>
                <a:avLst/>
                <a:gdLst>
                  <a:gd name="connsiteX0" fmla="*/ 68485 w 72294"/>
                  <a:gd name="connsiteY0" fmla="*/ 38862 h 38862"/>
                  <a:gd name="connsiteX1" fmla="*/ 39910 w 72294"/>
                  <a:gd name="connsiteY1" fmla="*/ 24289 h 38862"/>
                  <a:gd name="connsiteX2" fmla="*/ 0 w 72294"/>
                  <a:gd name="connsiteY2" fmla="*/ 4096 h 38862"/>
                  <a:gd name="connsiteX3" fmla="*/ 2381 w 72294"/>
                  <a:gd name="connsiteY3" fmla="*/ 0 h 38862"/>
                  <a:gd name="connsiteX4" fmla="*/ 42005 w 72294"/>
                  <a:gd name="connsiteY4" fmla="*/ 20003 h 38862"/>
                  <a:gd name="connsiteX5" fmla="*/ 72295 w 72294"/>
                  <a:gd name="connsiteY5" fmla="*/ 35624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38862">
                    <a:moveTo>
                      <a:pt x="68485" y="38862"/>
                    </a:moveTo>
                    <a:cubicBezTo>
                      <a:pt x="59236" y="33480"/>
                      <a:pt x="49701" y="28613"/>
                      <a:pt x="39910" y="24289"/>
                    </a:cubicBezTo>
                    <a:cubicBezTo>
                      <a:pt x="25337" y="17240"/>
                      <a:pt x="8668" y="9334"/>
                      <a:pt x="0" y="4096"/>
                    </a:cubicBezTo>
                    <a:lnTo>
                      <a:pt x="2381" y="0"/>
                    </a:lnTo>
                    <a:cubicBezTo>
                      <a:pt x="10954" y="5144"/>
                      <a:pt x="27432" y="13049"/>
                      <a:pt x="42005" y="20003"/>
                    </a:cubicBezTo>
                    <a:cubicBezTo>
                      <a:pt x="52530" y="24327"/>
                      <a:pt x="62665" y="29547"/>
                      <a:pt x="72295" y="35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595C6AE5-96D6-4481-880A-21516DDB5128}"/>
                  </a:ext>
                </a:extLst>
              </p:cNvPr>
              <p:cNvSpPr/>
              <p:nvPr/>
            </p:nvSpPr>
            <p:spPr>
              <a:xfrm>
                <a:off x="4490561" y="4098715"/>
                <a:ext cx="42576" cy="63245"/>
              </a:xfrm>
              <a:custGeom>
                <a:avLst/>
                <a:gdLst>
                  <a:gd name="connsiteX0" fmla="*/ 3429 w 42576"/>
                  <a:gd name="connsiteY0" fmla="*/ 63246 h 63245"/>
                  <a:gd name="connsiteX1" fmla="*/ 0 w 42576"/>
                  <a:gd name="connsiteY1" fmla="*/ 59912 h 63245"/>
                  <a:gd name="connsiteX2" fmla="*/ 38100 w 42576"/>
                  <a:gd name="connsiteY2" fmla="*/ 0 h 63245"/>
                  <a:gd name="connsiteX3" fmla="*/ 42577 w 42576"/>
                  <a:gd name="connsiteY3" fmla="*/ 1715 h 63245"/>
                  <a:gd name="connsiteX4" fmla="*/ 3429 w 42576"/>
                  <a:gd name="connsiteY4" fmla="*/ 63246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76" h="63245">
                    <a:moveTo>
                      <a:pt x="3429" y="63246"/>
                    </a:moveTo>
                    <a:lnTo>
                      <a:pt x="0" y="59912"/>
                    </a:lnTo>
                    <a:cubicBezTo>
                      <a:pt x="15647" y="41977"/>
                      <a:pt x="28492" y="21774"/>
                      <a:pt x="38100" y="0"/>
                    </a:cubicBezTo>
                    <a:lnTo>
                      <a:pt x="42577" y="1715"/>
                    </a:lnTo>
                    <a:cubicBezTo>
                      <a:pt x="32676" y="24070"/>
                      <a:pt x="19480" y="44806"/>
                      <a:pt x="3429" y="632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2425205-E042-4459-B055-67EEACCE30DC}"/>
                  </a:ext>
                </a:extLst>
              </p:cNvPr>
              <p:cNvSpPr/>
              <p:nvPr/>
            </p:nvSpPr>
            <p:spPr>
              <a:xfrm>
                <a:off x="4543234" y="3988422"/>
                <a:ext cx="111864" cy="203352"/>
              </a:xfrm>
              <a:custGeom>
                <a:avLst/>
                <a:gdLst>
                  <a:gd name="connsiteX0" fmla="*/ 3810 w 111864"/>
                  <a:gd name="connsiteY0" fmla="*/ 203352 h 203352"/>
                  <a:gd name="connsiteX1" fmla="*/ 0 w 111864"/>
                  <a:gd name="connsiteY1" fmla="*/ 200495 h 203352"/>
                  <a:gd name="connsiteX2" fmla="*/ 97917 w 111864"/>
                  <a:gd name="connsiteY2" fmla="*/ 51333 h 203352"/>
                  <a:gd name="connsiteX3" fmla="*/ 104965 w 111864"/>
                  <a:gd name="connsiteY3" fmla="*/ 15900 h 203352"/>
                  <a:gd name="connsiteX4" fmla="*/ 74486 w 111864"/>
                  <a:gd name="connsiteY4" fmla="*/ 6375 h 203352"/>
                  <a:gd name="connsiteX5" fmla="*/ 48863 w 111864"/>
                  <a:gd name="connsiteY5" fmla="*/ 23330 h 203352"/>
                  <a:gd name="connsiteX6" fmla="*/ 45625 w 111864"/>
                  <a:gd name="connsiteY6" fmla="*/ 19805 h 203352"/>
                  <a:gd name="connsiteX7" fmla="*/ 73057 w 111864"/>
                  <a:gd name="connsiteY7" fmla="*/ 1803 h 203352"/>
                  <a:gd name="connsiteX8" fmla="*/ 109156 w 111864"/>
                  <a:gd name="connsiteY8" fmla="*/ 13900 h 203352"/>
                  <a:gd name="connsiteX9" fmla="*/ 102013 w 111864"/>
                  <a:gd name="connsiteY9" fmla="*/ 53810 h 203352"/>
                  <a:gd name="connsiteX10" fmla="*/ 3810 w 111864"/>
                  <a:gd name="connsiteY10" fmla="*/ 203352 h 20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864" h="203352">
                    <a:moveTo>
                      <a:pt x="3810" y="203352"/>
                    </a:moveTo>
                    <a:lnTo>
                      <a:pt x="0" y="200495"/>
                    </a:lnTo>
                    <a:cubicBezTo>
                      <a:pt x="35636" y="152803"/>
                      <a:pt x="68335" y="102997"/>
                      <a:pt x="97917" y="51333"/>
                    </a:cubicBezTo>
                    <a:cubicBezTo>
                      <a:pt x="104489" y="39808"/>
                      <a:pt x="110395" y="26663"/>
                      <a:pt x="104965" y="15900"/>
                    </a:cubicBezTo>
                    <a:cubicBezTo>
                      <a:pt x="98224" y="6070"/>
                      <a:pt x="85626" y="2127"/>
                      <a:pt x="74486" y="6375"/>
                    </a:cubicBezTo>
                    <a:cubicBezTo>
                      <a:pt x="64773" y="10014"/>
                      <a:pt x="56012" y="15815"/>
                      <a:pt x="48863" y="23330"/>
                    </a:cubicBezTo>
                    <a:lnTo>
                      <a:pt x="45625" y="19805"/>
                    </a:lnTo>
                    <a:cubicBezTo>
                      <a:pt x="53307" y="11824"/>
                      <a:pt x="62681" y="5680"/>
                      <a:pt x="73057" y="1803"/>
                    </a:cubicBezTo>
                    <a:cubicBezTo>
                      <a:pt x="86439" y="-2988"/>
                      <a:pt x="101362" y="2013"/>
                      <a:pt x="109156" y="13900"/>
                    </a:cubicBezTo>
                    <a:cubicBezTo>
                      <a:pt x="115729" y="26663"/>
                      <a:pt x="109156" y="41237"/>
                      <a:pt x="102013" y="53810"/>
                    </a:cubicBezTo>
                    <a:cubicBezTo>
                      <a:pt x="72373" y="105626"/>
                      <a:pt x="39577" y="155565"/>
                      <a:pt x="3810" y="2033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374F383C-85EE-4046-BB02-8260CB9AEB56}"/>
                  </a:ext>
                </a:extLst>
              </p:cNvPr>
              <p:cNvSpPr/>
              <p:nvPr/>
            </p:nvSpPr>
            <p:spPr>
              <a:xfrm>
                <a:off x="4580572" y="3992665"/>
                <a:ext cx="78380" cy="161771"/>
              </a:xfrm>
              <a:custGeom>
                <a:avLst/>
                <a:gdLst>
                  <a:gd name="connsiteX0" fmla="*/ 4000 w 78380"/>
                  <a:gd name="connsiteY0" fmla="*/ 161771 h 161771"/>
                  <a:gd name="connsiteX1" fmla="*/ 0 w 78380"/>
                  <a:gd name="connsiteY1" fmla="*/ 159199 h 161771"/>
                  <a:gd name="connsiteX2" fmla="*/ 60388 w 78380"/>
                  <a:gd name="connsiteY2" fmla="*/ 62425 h 161771"/>
                  <a:gd name="connsiteX3" fmla="*/ 73438 w 78380"/>
                  <a:gd name="connsiteY3" fmla="*/ 33850 h 161771"/>
                  <a:gd name="connsiteX4" fmla="*/ 63913 w 78380"/>
                  <a:gd name="connsiteY4" fmla="*/ 7561 h 161771"/>
                  <a:gd name="connsiteX5" fmla="*/ 39338 w 78380"/>
                  <a:gd name="connsiteY5" fmla="*/ 8609 h 161771"/>
                  <a:gd name="connsiteX6" fmla="*/ 20002 w 78380"/>
                  <a:gd name="connsiteY6" fmla="*/ 25564 h 161771"/>
                  <a:gd name="connsiteX7" fmla="*/ 16383 w 78380"/>
                  <a:gd name="connsiteY7" fmla="*/ 22516 h 161771"/>
                  <a:gd name="connsiteX8" fmla="*/ 36195 w 78380"/>
                  <a:gd name="connsiteY8" fmla="*/ 4418 h 161771"/>
                  <a:gd name="connsiteX9" fmla="*/ 65532 w 78380"/>
                  <a:gd name="connsiteY9" fmla="*/ 3370 h 161771"/>
                  <a:gd name="connsiteX10" fmla="*/ 77724 w 78380"/>
                  <a:gd name="connsiteY10" fmla="*/ 34517 h 161771"/>
                  <a:gd name="connsiteX11" fmla="*/ 64008 w 78380"/>
                  <a:gd name="connsiteY11" fmla="*/ 64902 h 16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8380" h="161771">
                    <a:moveTo>
                      <a:pt x="4000" y="161771"/>
                    </a:moveTo>
                    <a:lnTo>
                      <a:pt x="0" y="159199"/>
                    </a:lnTo>
                    <a:lnTo>
                      <a:pt x="60388" y="62425"/>
                    </a:lnTo>
                    <a:cubicBezTo>
                      <a:pt x="66506" y="53815"/>
                      <a:pt x="70935" y="44118"/>
                      <a:pt x="73438" y="33850"/>
                    </a:cubicBezTo>
                    <a:cubicBezTo>
                      <a:pt x="75621" y="23982"/>
                      <a:pt x="71910" y="13743"/>
                      <a:pt x="63913" y="7561"/>
                    </a:cubicBezTo>
                    <a:cubicBezTo>
                      <a:pt x="56094" y="3628"/>
                      <a:pt x="46793" y="4018"/>
                      <a:pt x="39338" y="8609"/>
                    </a:cubicBezTo>
                    <a:cubicBezTo>
                      <a:pt x="31879" y="12991"/>
                      <a:pt x="25317" y="18744"/>
                      <a:pt x="20002" y="25564"/>
                    </a:cubicBezTo>
                    <a:lnTo>
                      <a:pt x="16383" y="22516"/>
                    </a:lnTo>
                    <a:cubicBezTo>
                      <a:pt x="21770" y="15277"/>
                      <a:pt x="28496" y="9133"/>
                      <a:pt x="36195" y="4418"/>
                    </a:cubicBezTo>
                    <a:cubicBezTo>
                      <a:pt x="45107" y="-1078"/>
                      <a:pt x="56251" y="-1468"/>
                      <a:pt x="65532" y="3370"/>
                    </a:cubicBezTo>
                    <a:cubicBezTo>
                      <a:pt x="75438" y="10400"/>
                      <a:pt x="80228" y="22630"/>
                      <a:pt x="77724" y="34517"/>
                    </a:cubicBezTo>
                    <a:cubicBezTo>
                      <a:pt x="75206" y="45452"/>
                      <a:pt x="70544" y="55777"/>
                      <a:pt x="64008" y="649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7838ED58-BF42-42AD-87DE-4F8894F45ED5}"/>
                  </a:ext>
                </a:extLst>
              </p:cNvPr>
              <p:cNvSpPr/>
              <p:nvPr/>
            </p:nvSpPr>
            <p:spPr>
              <a:xfrm>
                <a:off x="4524184" y="4100334"/>
                <a:ext cx="21145" cy="36957"/>
              </a:xfrm>
              <a:custGeom>
                <a:avLst/>
                <a:gdLst>
                  <a:gd name="connsiteX0" fmla="*/ 4000 w 21145"/>
                  <a:gd name="connsiteY0" fmla="*/ 36957 h 36957"/>
                  <a:gd name="connsiteX1" fmla="*/ 0 w 21145"/>
                  <a:gd name="connsiteY1" fmla="*/ 34481 h 36957"/>
                  <a:gd name="connsiteX2" fmla="*/ 16669 w 21145"/>
                  <a:gd name="connsiteY2" fmla="*/ 0 h 36957"/>
                  <a:gd name="connsiteX3" fmla="*/ 21145 w 21145"/>
                  <a:gd name="connsiteY3" fmla="*/ 1715 h 36957"/>
                  <a:gd name="connsiteX4" fmla="*/ 4000 w 21145"/>
                  <a:gd name="connsiteY4" fmla="*/ 36957 h 3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45" h="36957">
                    <a:moveTo>
                      <a:pt x="4000" y="36957"/>
                    </a:moveTo>
                    <a:lnTo>
                      <a:pt x="0" y="34481"/>
                    </a:lnTo>
                    <a:cubicBezTo>
                      <a:pt x="6505" y="23470"/>
                      <a:pt x="12081" y="11935"/>
                      <a:pt x="16669" y="0"/>
                    </a:cubicBezTo>
                    <a:lnTo>
                      <a:pt x="21145" y="1715"/>
                    </a:lnTo>
                    <a:cubicBezTo>
                      <a:pt x="16500" y="13954"/>
                      <a:pt x="10762" y="25746"/>
                      <a:pt x="4000" y="369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A838596E-3E5A-4AFA-87B5-11F43FBBFA94}"/>
                  </a:ext>
                </a:extLst>
              </p:cNvPr>
              <p:cNvSpPr/>
              <p:nvPr/>
            </p:nvSpPr>
            <p:spPr>
              <a:xfrm>
                <a:off x="4691252" y="3989111"/>
                <a:ext cx="60102" cy="201044"/>
              </a:xfrm>
              <a:custGeom>
                <a:avLst/>
                <a:gdLst>
                  <a:gd name="connsiteX0" fmla="*/ 38576 w 60102"/>
                  <a:gd name="connsiteY0" fmla="*/ 201045 h 201044"/>
                  <a:gd name="connsiteX1" fmla="*/ 34671 w 60102"/>
                  <a:gd name="connsiteY1" fmla="*/ 199330 h 201044"/>
                  <a:gd name="connsiteX2" fmla="*/ 33433 w 60102"/>
                  <a:gd name="connsiteY2" fmla="*/ 193139 h 201044"/>
                  <a:gd name="connsiteX3" fmla="*/ 37719 w 60102"/>
                  <a:gd name="connsiteY3" fmla="*/ 195425 h 201044"/>
                  <a:gd name="connsiteX4" fmla="*/ 37719 w 60102"/>
                  <a:gd name="connsiteY4" fmla="*/ 195425 h 201044"/>
                  <a:gd name="connsiteX5" fmla="*/ 54674 w 60102"/>
                  <a:gd name="connsiteY5" fmla="*/ 58551 h 201044"/>
                  <a:gd name="connsiteX6" fmla="*/ 49530 w 60102"/>
                  <a:gd name="connsiteY6" fmla="*/ 19974 h 201044"/>
                  <a:gd name="connsiteX7" fmla="*/ 18764 w 60102"/>
                  <a:gd name="connsiteY7" fmla="*/ 6449 h 201044"/>
                  <a:gd name="connsiteX8" fmla="*/ 4763 w 60102"/>
                  <a:gd name="connsiteY8" fmla="*/ 45311 h 201044"/>
                  <a:gd name="connsiteX9" fmla="*/ 0 w 60102"/>
                  <a:gd name="connsiteY9" fmla="*/ 45311 h 201044"/>
                  <a:gd name="connsiteX10" fmla="*/ 16764 w 60102"/>
                  <a:gd name="connsiteY10" fmla="*/ 2163 h 201044"/>
                  <a:gd name="connsiteX11" fmla="*/ 53721 w 60102"/>
                  <a:gd name="connsiteY11" fmla="*/ 17688 h 201044"/>
                  <a:gd name="connsiteX12" fmla="*/ 59436 w 60102"/>
                  <a:gd name="connsiteY12" fmla="*/ 58741 h 201044"/>
                  <a:gd name="connsiteX13" fmla="*/ 41910 w 60102"/>
                  <a:gd name="connsiteY13" fmla="*/ 198663 h 201044"/>
                  <a:gd name="connsiteX14" fmla="*/ 41910 w 60102"/>
                  <a:gd name="connsiteY14" fmla="*/ 199711 h 201044"/>
                  <a:gd name="connsiteX15" fmla="*/ 40862 w 60102"/>
                  <a:gd name="connsiteY15" fmla="*/ 200283 h 201044"/>
                  <a:gd name="connsiteX16" fmla="*/ 38576 w 60102"/>
                  <a:gd name="connsiteY16" fmla="*/ 201045 h 2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102" h="201044">
                    <a:moveTo>
                      <a:pt x="38576" y="201045"/>
                    </a:moveTo>
                    <a:cubicBezTo>
                      <a:pt x="37100" y="201007"/>
                      <a:pt x="35700" y="200397"/>
                      <a:pt x="34671" y="199330"/>
                    </a:cubicBezTo>
                    <a:cubicBezTo>
                      <a:pt x="32890" y="197797"/>
                      <a:pt x="32385" y="195244"/>
                      <a:pt x="33433" y="193139"/>
                    </a:cubicBezTo>
                    <a:lnTo>
                      <a:pt x="37719" y="195425"/>
                    </a:lnTo>
                    <a:cubicBezTo>
                      <a:pt x="37719" y="195425"/>
                      <a:pt x="37719" y="195425"/>
                      <a:pt x="37719" y="195425"/>
                    </a:cubicBezTo>
                    <a:cubicBezTo>
                      <a:pt x="46701" y="150276"/>
                      <a:pt x="52368" y="104528"/>
                      <a:pt x="54674" y="58551"/>
                    </a:cubicBezTo>
                    <a:cubicBezTo>
                      <a:pt x="56493" y="45463"/>
                      <a:pt x="54712" y="32128"/>
                      <a:pt x="49530" y="19974"/>
                    </a:cubicBezTo>
                    <a:cubicBezTo>
                      <a:pt x="43910" y="9306"/>
                      <a:pt x="29813" y="924"/>
                      <a:pt x="18764" y="6449"/>
                    </a:cubicBezTo>
                    <a:cubicBezTo>
                      <a:pt x="6096" y="12450"/>
                      <a:pt x="4763" y="31500"/>
                      <a:pt x="4763" y="45311"/>
                    </a:cubicBezTo>
                    <a:lnTo>
                      <a:pt x="0" y="45311"/>
                    </a:lnTo>
                    <a:cubicBezTo>
                      <a:pt x="0" y="30261"/>
                      <a:pt x="1619" y="9306"/>
                      <a:pt x="16764" y="2163"/>
                    </a:cubicBezTo>
                    <a:cubicBezTo>
                      <a:pt x="30480" y="-4410"/>
                      <a:pt x="46958" y="4925"/>
                      <a:pt x="53721" y="17688"/>
                    </a:cubicBezTo>
                    <a:cubicBezTo>
                      <a:pt x="59293" y="30604"/>
                      <a:pt x="61274" y="44797"/>
                      <a:pt x="59436" y="58741"/>
                    </a:cubicBezTo>
                    <a:cubicBezTo>
                      <a:pt x="57121" y="105757"/>
                      <a:pt x="51264" y="152534"/>
                      <a:pt x="41910" y="198663"/>
                    </a:cubicBezTo>
                    <a:lnTo>
                      <a:pt x="41910" y="199711"/>
                    </a:lnTo>
                    <a:lnTo>
                      <a:pt x="40862" y="200283"/>
                    </a:lnTo>
                    <a:cubicBezTo>
                      <a:pt x="40186" y="200749"/>
                      <a:pt x="39395" y="201007"/>
                      <a:pt x="38576" y="2010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BB7CA894-91EB-4FFB-9B96-6153A00E1FAB}"/>
                  </a:ext>
                </a:extLst>
              </p:cNvPr>
              <p:cNvSpPr/>
              <p:nvPr/>
            </p:nvSpPr>
            <p:spPr>
              <a:xfrm rot="-279000">
                <a:off x="4696448" y="4113596"/>
                <a:ext cx="4762" cy="39528"/>
              </a:xfrm>
              <a:custGeom>
                <a:avLst/>
                <a:gdLst>
                  <a:gd name="connsiteX0" fmla="*/ 0 w 4762"/>
                  <a:gd name="connsiteY0" fmla="*/ 0 h 39528"/>
                  <a:gd name="connsiteX1" fmla="*/ 4762 w 4762"/>
                  <a:gd name="connsiteY1" fmla="*/ 0 h 39528"/>
                  <a:gd name="connsiteX2" fmla="*/ 4762 w 4762"/>
                  <a:gd name="connsiteY2" fmla="*/ 39529 h 39528"/>
                  <a:gd name="connsiteX3" fmla="*/ 0 w 4762"/>
                  <a:gd name="connsiteY3" fmla="*/ 39529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39528">
                    <a:moveTo>
                      <a:pt x="0" y="0"/>
                    </a:moveTo>
                    <a:lnTo>
                      <a:pt x="4762" y="0"/>
                    </a:lnTo>
                    <a:lnTo>
                      <a:pt x="4762" y="39529"/>
                    </a:lnTo>
                    <a:lnTo>
                      <a:pt x="0" y="3952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409B599-5230-4920-9DB3-4367B9D95041}"/>
                  </a:ext>
                </a:extLst>
              </p:cNvPr>
              <p:cNvSpPr/>
              <p:nvPr/>
            </p:nvSpPr>
            <p:spPr>
              <a:xfrm>
                <a:off x="4705348" y="3990710"/>
                <a:ext cx="59628" cy="200206"/>
              </a:xfrm>
              <a:custGeom>
                <a:avLst/>
                <a:gdLst>
                  <a:gd name="connsiteX0" fmla="*/ 28577 w 59628"/>
                  <a:gd name="connsiteY0" fmla="*/ 200207 h 200206"/>
                  <a:gd name="connsiteX1" fmla="*/ 23814 w 59628"/>
                  <a:gd name="connsiteY1" fmla="*/ 199540 h 200206"/>
                  <a:gd name="connsiteX2" fmla="*/ 38864 w 59628"/>
                  <a:gd name="connsiteY2" fmla="*/ 141342 h 200206"/>
                  <a:gd name="connsiteX3" fmla="*/ 48389 w 59628"/>
                  <a:gd name="connsiteY3" fmla="*/ 110386 h 200206"/>
                  <a:gd name="connsiteX4" fmla="*/ 48389 w 59628"/>
                  <a:gd name="connsiteY4" fmla="*/ 21327 h 200206"/>
                  <a:gd name="connsiteX5" fmla="*/ 33911 w 59628"/>
                  <a:gd name="connsiteY5" fmla="*/ 5040 h 200206"/>
                  <a:gd name="connsiteX6" fmla="*/ 12765 w 59628"/>
                  <a:gd name="connsiteY6" fmla="*/ 15231 h 200206"/>
                  <a:gd name="connsiteX7" fmla="*/ 5622 w 59628"/>
                  <a:gd name="connsiteY7" fmla="*/ 43140 h 200206"/>
                  <a:gd name="connsiteX8" fmla="*/ 2 w 59628"/>
                  <a:gd name="connsiteY8" fmla="*/ 43140 h 200206"/>
                  <a:gd name="connsiteX9" fmla="*/ 7812 w 59628"/>
                  <a:gd name="connsiteY9" fmla="*/ 12660 h 200206"/>
                  <a:gd name="connsiteX10" fmla="*/ 34387 w 59628"/>
                  <a:gd name="connsiteY10" fmla="*/ 468 h 200206"/>
                  <a:gd name="connsiteX11" fmla="*/ 51913 w 59628"/>
                  <a:gd name="connsiteY11" fmla="*/ 19518 h 200206"/>
                  <a:gd name="connsiteX12" fmla="*/ 51913 w 59628"/>
                  <a:gd name="connsiteY12" fmla="*/ 111529 h 200206"/>
                  <a:gd name="connsiteX13" fmla="*/ 42388 w 59628"/>
                  <a:gd name="connsiteY13" fmla="*/ 142771 h 200206"/>
                  <a:gd name="connsiteX14" fmla="*/ 28577 w 59628"/>
                  <a:gd name="connsiteY14" fmla="*/ 200207 h 20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628" h="200206">
                    <a:moveTo>
                      <a:pt x="28577" y="200207"/>
                    </a:moveTo>
                    <a:lnTo>
                      <a:pt x="23814" y="199540"/>
                    </a:lnTo>
                    <a:cubicBezTo>
                      <a:pt x="27291" y="179776"/>
                      <a:pt x="32320" y="160316"/>
                      <a:pt x="38864" y="141342"/>
                    </a:cubicBezTo>
                    <a:cubicBezTo>
                      <a:pt x="42102" y="131151"/>
                      <a:pt x="45436" y="120768"/>
                      <a:pt x="48389" y="110386"/>
                    </a:cubicBezTo>
                    <a:cubicBezTo>
                      <a:pt x="57914" y="73905"/>
                      <a:pt x="57914" y="44854"/>
                      <a:pt x="48389" y="21327"/>
                    </a:cubicBezTo>
                    <a:cubicBezTo>
                      <a:pt x="46227" y="14012"/>
                      <a:pt x="40921" y="8040"/>
                      <a:pt x="33911" y="5040"/>
                    </a:cubicBezTo>
                    <a:cubicBezTo>
                      <a:pt x="25405" y="3573"/>
                      <a:pt x="16909" y="7668"/>
                      <a:pt x="12765" y="15231"/>
                    </a:cubicBezTo>
                    <a:cubicBezTo>
                      <a:pt x="7993" y="23756"/>
                      <a:pt x="5536" y="33376"/>
                      <a:pt x="5622" y="43140"/>
                    </a:cubicBezTo>
                    <a:lnTo>
                      <a:pt x="2" y="43140"/>
                    </a:lnTo>
                    <a:cubicBezTo>
                      <a:pt x="-84" y="32472"/>
                      <a:pt x="2612" y="21975"/>
                      <a:pt x="7812" y="12660"/>
                    </a:cubicBezTo>
                    <a:cubicBezTo>
                      <a:pt x="13137" y="3316"/>
                      <a:pt x="23834" y="-1599"/>
                      <a:pt x="34387" y="468"/>
                    </a:cubicBezTo>
                    <a:cubicBezTo>
                      <a:pt x="42807" y="3839"/>
                      <a:pt x="49256" y="10840"/>
                      <a:pt x="51913" y="19518"/>
                    </a:cubicBezTo>
                    <a:cubicBezTo>
                      <a:pt x="62105" y="43997"/>
                      <a:pt x="62295" y="74096"/>
                      <a:pt x="51913" y="111529"/>
                    </a:cubicBezTo>
                    <a:cubicBezTo>
                      <a:pt x="49151" y="122102"/>
                      <a:pt x="45817" y="132579"/>
                      <a:pt x="42388" y="142771"/>
                    </a:cubicBezTo>
                    <a:cubicBezTo>
                      <a:pt x="36254" y="161516"/>
                      <a:pt x="31635" y="180719"/>
                      <a:pt x="28577" y="2002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5B5DB956-CE30-4EEA-B34E-F38AC090BCAC}"/>
                  </a:ext>
                </a:extLst>
              </p:cNvPr>
              <p:cNvSpPr/>
              <p:nvPr/>
            </p:nvSpPr>
            <p:spPr>
              <a:xfrm rot="-203400">
                <a:off x="4707987" y="4115956"/>
                <a:ext cx="4762" cy="34099"/>
              </a:xfrm>
              <a:custGeom>
                <a:avLst/>
                <a:gdLst>
                  <a:gd name="connsiteX0" fmla="*/ 0 w 4762"/>
                  <a:gd name="connsiteY0" fmla="*/ 0 h 34099"/>
                  <a:gd name="connsiteX1" fmla="*/ 4762 w 4762"/>
                  <a:gd name="connsiteY1" fmla="*/ 0 h 34099"/>
                  <a:gd name="connsiteX2" fmla="*/ 4762 w 4762"/>
                  <a:gd name="connsiteY2" fmla="*/ 34099 h 34099"/>
                  <a:gd name="connsiteX3" fmla="*/ 0 w 4762"/>
                  <a:gd name="connsiteY3" fmla="*/ 34099 h 3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34099">
                    <a:moveTo>
                      <a:pt x="0" y="0"/>
                    </a:moveTo>
                    <a:lnTo>
                      <a:pt x="4762" y="0"/>
                    </a:lnTo>
                    <a:lnTo>
                      <a:pt x="4762" y="34099"/>
                    </a:lnTo>
                    <a:lnTo>
                      <a:pt x="0" y="3409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0" name="图形 6">
              <a:extLst>
                <a:ext uri="{FF2B5EF4-FFF2-40B4-BE49-F238E27FC236}">
                  <a16:creationId xmlns:a16="http://schemas.microsoft.com/office/drawing/2014/main" id="{29098376-6D6B-4BFD-B64D-500F019B8AB3}"/>
                </a:ext>
              </a:extLst>
            </p:cNvPr>
            <p:cNvGrpSpPr/>
            <p:nvPr/>
          </p:nvGrpSpPr>
          <p:grpSpPr>
            <a:xfrm>
              <a:off x="5811443" y="2824651"/>
              <a:ext cx="2103374" cy="3137440"/>
              <a:chOff x="5811443" y="2824651"/>
              <a:chExt cx="2103374" cy="3137440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5F4C8081-106F-4B18-B4B7-877F98CD3E01}"/>
                  </a:ext>
                </a:extLst>
              </p:cNvPr>
              <p:cNvSpPr/>
              <p:nvPr/>
            </p:nvSpPr>
            <p:spPr>
              <a:xfrm>
                <a:off x="6861578" y="3473715"/>
                <a:ext cx="279028" cy="520701"/>
              </a:xfrm>
              <a:custGeom>
                <a:avLst/>
                <a:gdLst>
                  <a:gd name="connsiteX0" fmla="*/ 279028 w 279028"/>
                  <a:gd name="connsiteY0" fmla="*/ 473648 h 520701"/>
                  <a:gd name="connsiteX1" fmla="*/ 154727 w 279028"/>
                  <a:gd name="connsiteY1" fmla="*/ 45690 h 520701"/>
                  <a:gd name="connsiteX2" fmla="*/ 11280 w 279028"/>
                  <a:gd name="connsiteY2" fmla="*/ 3970 h 520701"/>
                  <a:gd name="connsiteX3" fmla="*/ 14043 w 279028"/>
                  <a:gd name="connsiteY3" fmla="*/ 98649 h 520701"/>
                  <a:gd name="connsiteX4" fmla="*/ 31092 w 279028"/>
                  <a:gd name="connsiteY4" fmla="*/ 189327 h 520701"/>
                  <a:gd name="connsiteX5" fmla="*/ 104530 w 279028"/>
                  <a:gd name="connsiteY5" fmla="*/ 409831 h 520701"/>
                  <a:gd name="connsiteX6" fmla="*/ 149393 w 279028"/>
                  <a:gd name="connsiteY6" fmla="*/ 520702 h 52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028" h="520701">
                    <a:moveTo>
                      <a:pt x="279028" y="473648"/>
                    </a:moveTo>
                    <a:cubicBezTo>
                      <a:pt x="261121" y="430976"/>
                      <a:pt x="237594" y="124938"/>
                      <a:pt x="154727" y="45690"/>
                    </a:cubicBezTo>
                    <a:cubicBezTo>
                      <a:pt x="129390" y="21401"/>
                      <a:pt x="42903" y="-11460"/>
                      <a:pt x="11280" y="3970"/>
                    </a:cubicBezTo>
                    <a:cubicBezTo>
                      <a:pt x="-16342" y="17401"/>
                      <a:pt x="15662" y="67597"/>
                      <a:pt x="14043" y="98649"/>
                    </a:cubicBezTo>
                    <a:cubicBezTo>
                      <a:pt x="12423" y="129700"/>
                      <a:pt x="21758" y="159895"/>
                      <a:pt x="31092" y="189327"/>
                    </a:cubicBezTo>
                    <a:cubicBezTo>
                      <a:pt x="54648" y="263174"/>
                      <a:pt x="79127" y="336679"/>
                      <a:pt x="104530" y="409831"/>
                    </a:cubicBezTo>
                    <a:cubicBezTo>
                      <a:pt x="116865" y="447797"/>
                      <a:pt x="131857" y="484840"/>
                      <a:pt x="149393" y="520702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B552450F-59A0-4A3D-8CCE-178872AF229A}"/>
                  </a:ext>
                </a:extLst>
              </p:cNvPr>
              <p:cNvSpPr/>
              <p:nvPr/>
            </p:nvSpPr>
            <p:spPr>
              <a:xfrm>
                <a:off x="6861578" y="3473715"/>
                <a:ext cx="279028" cy="520701"/>
              </a:xfrm>
              <a:custGeom>
                <a:avLst/>
                <a:gdLst>
                  <a:gd name="connsiteX0" fmla="*/ 279028 w 279028"/>
                  <a:gd name="connsiteY0" fmla="*/ 473648 h 520701"/>
                  <a:gd name="connsiteX1" fmla="*/ 154727 w 279028"/>
                  <a:gd name="connsiteY1" fmla="*/ 45690 h 520701"/>
                  <a:gd name="connsiteX2" fmla="*/ 11280 w 279028"/>
                  <a:gd name="connsiteY2" fmla="*/ 3970 h 520701"/>
                  <a:gd name="connsiteX3" fmla="*/ 14043 w 279028"/>
                  <a:gd name="connsiteY3" fmla="*/ 98649 h 520701"/>
                  <a:gd name="connsiteX4" fmla="*/ 31092 w 279028"/>
                  <a:gd name="connsiteY4" fmla="*/ 189327 h 520701"/>
                  <a:gd name="connsiteX5" fmla="*/ 104530 w 279028"/>
                  <a:gd name="connsiteY5" fmla="*/ 409831 h 520701"/>
                  <a:gd name="connsiteX6" fmla="*/ 149393 w 279028"/>
                  <a:gd name="connsiteY6" fmla="*/ 520702 h 52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028" h="520701">
                    <a:moveTo>
                      <a:pt x="279028" y="473648"/>
                    </a:moveTo>
                    <a:cubicBezTo>
                      <a:pt x="261121" y="430976"/>
                      <a:pt x="237594" y="124938"/>
                      <a:pt x="154727" y="45690"/>
                    </a:cubicBezTo>
                    <a:cubicBezTo>
                      <a:pt x="129390" y="21401"/>
                      <a:pt x="42903" y="-11460"/>
                      <a:pt x="11280" y="3970"/>
                    </a:cubicBezTo>
                    <a:cubicBezTo>
                      <a:pt x="-16342" y="17401"/>
                      <a:pt x="15662" y="67597"/>
                      <a:pt x="14043" y="98649"/>
                    </a:cubicBezTo>
                    <a:cubicBezTo>
                      <a:pt x="12423" y="129700"/>
                      <a:pt x="21758" y="159895"/>
                      <a:pt x="31092" y="189327"/>
                    </a:cubicBezTo>
                    <a:cubicBezTo>
                      <a:pt x="54648" y="263174"/>
                      <a:pt x="79127" y="336679"/>
                      <a:pt x="104530" y="409831"/>
                    </a:cubicBezTo>
                    <a:cubicBezTo>
                      <a:pt x="116865" y="447797"/>
                      <a:pt x="131857" y="484840"/>
                      <a:pt x="149393" y="5207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235D1CE-6A56-4568-8618-C2AF662E6E4F}"/>
                  </a:ext>
                </a:extLst>
              </p:cNvPr>
              <p:cNvSpPr/>
              <p:nvPr/>
            </p:nvSpPr>
            <p:spPr>
              <a:xfrm>
                <a:off x="6997823" y="3881787"/>
                <a:ext cx="372510" cy="149897"/>
              </a:xfrm>
              <a:custGeom>
                <a:avLst/>
                <a:gdLst>
                  <a:gd name="connsiteX0" fmla="*/ 84490 w 372510"/>
                  <a:gd name="connsiteY0" fmla="*/ 4140 h 149897"/>
                  <a:gd name="connsiteX1" fmla="*/ 14672 w 372510"/>
                  <a:gd name="connsiteY1" fmla="*/ 39478 h 149897"/>
                  <a:gd name="connsiteX2" fmla="*/ 10099 w 372510"/>
                  <a:gd name="connsiteY2" fmla="*/ 114059 h 149897"/>
                  <a:gd name="connsiteX3" fmla="*/ 63154 w 372510"/>
                  <a:gd name="connsiteY3" fmla="*/ 143586 h 149897"/>
                  <a:gd name="connsiteX4" fmla="*/ 308708 w 372510"/>
                  <a:gd name="connsiteY4" fmla="*/ 125393 h 149897"/>
                  <a:gd name="connsiteX5" fmla="*/ 356333 w 372510"/>
                  <a:gd name="connsiteY5" fmla="*/ 102438 h 149897"/>
                  <a:gd name="connsiteX6" fmla="*/ 370621 w 372510"/>
                  <a:gd name="connsiteY6" fmla="*/ 54146 h 149897"/>
                  <a:gd name="connsiteX7" fmla="*/ 322996 w 372510"/>
                  <a:gd name="connsiteY7" fmla="*/ 19856 h 149897"/>
                  <a:gd name="connsiteX8" fmla="*/ 84490 w 372510"/>
                  <a:gd name="connsiteY8" fmla="*/ 4140 h 14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2510" h="149897">
                    <a:moveTo>
                      <a:pt x="84490" y="4140"/>
                    </a:moveTo>
                    <a:cubicBezTo>
                      <a:pt x="57496" y="6360"/>
                      <a:pt x="32445" y="19047"/>
                      <a:pt x="14672" y="39478"/>
                    </a:cubicBezTo>
                    <a:cubicBezTo>
                      <a:pt x="-1902" y="60528"/>
                      <a:pt x="-5807" y="92532"/>
                      <a:pt x="10099" y="114059"/>
                    </a:cubicBezTo>
                    <a:cubicBezTo>
                      <a:pt x="22291" y="130727"/>
                      <a:pt x="43151" y="138443"/>
                      <a:pt x="63154" y="143586"/>
                    </a:cubicBezTo>
                    <a:cubicBezTo>
                      <a:pt x="125542" y="159588"/>
                      <a:pt x="246510" y="142062"/>
                      <a:pt x="308708" y="125393"/>
                    </a:cubicBezTo>
                    <a:cubicBezTo>
                      <a:pt x="326206" y="121707"/>
                      <a:pt x="342551" y="113830"/>
                      <a:pt x="356333" y="102438"/>
                    </a:cubicBezTo>
                    <a:cubicBezTo>
                      <a:pt x="370183" y="90551"/>
                      <a:pt x="375774" y="71653"/>
                      <a:pt x="370621" y="54146"/>
                    </a:cubicBezTo>
                    <a:cubicBezTo>
                      <a:pt x="363382" y="35096"/>
                      <a:pt x="342046" y="26524"/>
                      <a:pt x="322996" y="19856"/>
                    </a:cubicBezTo>
                    <a:cubicBezTo>
                      <a:pt x="261940" y="-1670"/>
                      <a:pt x="150307" y="-3575"/>
                      <a:pt x="84490" y="4140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044DC24-81A9-46C7-BD32-4697524AF377}"/>
                  </a:ext>
                </a:extLst>
              </p:cNvPr>
              <p:cNvSpPr/>
              <p:nvPr/>
            </p:nvSpPr>
            <p:spPr>
              <a:xfrm>
                <a:off x="7306532" y="3890224"/>
                <a:ext cx="156544" cy="116956"/>
              </a:xfrm>
              <a:custGeom>
                <a:avLst/>
                <a:gdLst>
                  <a:gd name="connsiteX0" fmla="*/ 0 w 156544"/>
                  <a:gd name="connsiteY0" fmla="*/ 116956 h 116956"/>
                  <a:gd name="connsiteX1" fmla="*/ 148495 w 156544"/>
                  <a:gd name="connsiteY1" fmla="*/ 111717 h 116956"/>
                  <a:gd name="connsiteX2" fmla="*/ 156020 w 156544"/>
                  <a:gd name="connsiteY2" fmla="*/ 2656 h 116956"/>
                  <a:gd name="connsiteX3" fmla="*/ 58579 w 156544"/>
                  <a:gd name="connsiteY3" fmla="*/ 13991 h 116956"/>
                  <a:gd name="connsiteX4" fmla="*/ 21527 w 156544"/>
                  <a:gd name="connsiteY4" fmla="*/ 37803 h 11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544" h="116956">
                    <a:moveTo>
                      <a:pt x="0" y="116956"/>
                    </a:moveTo>
                    <a:lnTo>
                      <a:pt x="148495" y="111717"/>
                    </a:lnTo>
                    <a:cubicBezTo>
                      <a:pt x="148495" y="111717"/>
                      <a:pt x="158972" y="12086"/>
                      <a:pt x="156020" y="2656"/>
                    </a:cubicBezTo>
                    <a:cubicBezTo>
                      <a:pt x="156020" y="2656"/>
                      <a:pt x="100489" y="-8202"/>
                      <a:pt x="58579" y="13991"/>
                    </a:cubicBezTo>
                    <a:lnTo>
                      <a:pt x="21527" y="37803"/>
                    </a:ln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EE5D2E8-89DE-4A73-9CB9-A0AC4D122EBF}"/>
                  </a:ext>
                </a:extLst>
              </p:cNvPr>
              <p:cNvSpPr/>
              <p:nvPr/>
            </p:nvSpPr>
            <p:spPr>
              <a:xfrm>
                <a:off x="7433786" y="3893071"/>
                <a:ext cx="89312" cy="109823"/>
              </a:xfrm>
              <a:custGeom>
                <a:avLst/>
                <a:gdLst>
                  <a:gd name="connsiteX0" fmla="*/ 0 w 89312"/>
                  <a:gd name="connsiteY0" fmla="*/ 109823 h 109823"/>
                  <a:gd name="connsiteX1" fmla="*/ 24289 w 89312"/>
                  <a:gd name="connsiteY1" fmla="*/ 0 h 109823"/>
                  <a:gd name="connsiteX2" fmla="*/ 74581 w 89312"/>
                  <a:gd name="connsiteY2" fmla="*/ 2381 h 109823"/>
                  <a:gd name="connsiteX3" fmla="*/ 89297 w 89312"/>
                  <a:gd name="connsiteY3" fmla="*/ 18498 h 109823"/>
                  <a:gd name="connsiteX4" fmla="*/ 89059 w 89312"/>
                  <a:gd name="connsiteY4" fmla="*/ 20574 h 109823"/>
                  <a:gd name="connsiteX5" fmla="*/ 77914 w 89312"/>
                  <a:gd name="connsiteY5" fmla="*/ 80772 h 109823"/>
                  <a:gd name="connsiteX6" fmla="*/ 51625 w 89312"/>
                  <a:gd name="connsiteY6" fmla="*/ 104775 h 109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312" h="109823">
                    <a:moveTo>
                      <a:pt x="0" y="109823"/>
                    </a:moveTo>
                    <a:lnTo>
                      <a:pt x="24289" y="0"/>
                    </a:lnTo>
                    <a:lnTo>
                      <a:pt x="74581" y="2381"/>
                    </a:lnTo>
                    <a:cubicBezTo>
                      <a:pt x="83096" y="2772"/>
                      <a:pt x="89678" y="9982"/>
                      <a:pt x="89297" y="18498"/>
                    </a:cubicBezTo>
                    <a:cubicBezTo>
                      <a:pt x="89259" y="19193"/>
                      <a:pt x="89182" y="19888"/>
                      <a:pt x="89059" y="20574"/>
                    </a:cubicBezTo>
                    <a:lnTo>
                      <a:pt x="77914" y="80772"/>
                    </a:lnTo>
                    <a:cubicBezTo>
                      <a:pt x="75505" y="93745"/>
                      <a:pt x="64770" y="103546"/>
                      <a:pt x="51625" y="104775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56" name="图形 6">
                <a:extLst>
                  <a:ext uri="{FF2B5EF4-FFF2-40B4-BE49-F238E27FC236}">
                    <a16:creationId xmlns:a16="http://schemas.microsoft.com/office/drawing/2014/main" id="{BBCF42DE-91DA-49C5-9378-D22840B3B4E7}"/>
                  </a:ext>
                </a:extLst>
              </p:cNvPr>
              <p:cNvGrpSpPr/>
              <p:nvPr/>
            </p:nvGrpSpPr>
            <p:grpSpPr>
              <a:xfrm>
                <a:off x="6997823" y="3881787"/>
                <a:ext cx="525274" cy="149897"/>
                <a:chOff x="6997823" y="3881787"/>
                <a:chExt cx="525274" cy="149897"/>
              </a:xfrm>
              <a:solidFill>
                <a:srgbClr val="000000"/>
              </a:solidFill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52021C5-88D4-4EBB-ADF4-AB819906019C}"/>
                    </a:ext>
                  </a:extLst>
                </p:cNvPr>
                <p:cNvSpPr/>
                <p:nvPr/>
              </p:nvSpPr>
              <p:spPr>
                <a:xfrm>
                  <a:off x="6997823" y="3881787"/>
                  <a:ext cx="372510" cy="149897"/>
                </a:xfrm>
                <a:custGeom>
                  <a:avLst/>
                  <a:gdLst>
                    <a:gd name="connsiteX0" fmla="*/ 84490 w 372510"/>
                    <a:gd name="connsiteY0" fmla="*/ 4140 h 149897"/>
                    <a:gd name="connsiteX1" fmla="*/ 14672 w 372510"/>
                    <a:gd name="connsiteY1" fmla="*/ 39478 h 149897"/>
                    <a:gd name="connsiteX2" fmla="*/ 10099 w 372510"/>
                    <a:gd name="connsiteY2" fmla="*/ 114059 h 149897"/>
                    <a:gd name="connsiteX3" fmla="*/ 63154 w 372510"/>
                    <a:gd name="connsiteY3" fmla="*/ 143586 h 149897"/>
                    <a:gd name="connsiteX4" fmla="*/ 308708 w 372510"/>
                    <a:gd name="connsiteY4" fmla="*/ 125393 h 149897"/>
                    <a:gd name="connsiteX5" fmla="*/ 356333 w 372510"/>
                    <a:gd name="connsiteY5" fmla="*/ 102438 h 149897"/>
                    <a:gd name="connsiteX6" fmla="*/ 370621 w 372510"/>
                    <a:gd name="connsiteY6" fmla="*/ 54146 h 149897"/>
                    <a:gd name="connsiteX7" fmla="*/ 322996 w 372510"/>
                    <a:gd name="connsiteY7" fmla="*/ 19856 h 149897"/>
                    <a:gd name="connsiteX8" fmla="*/ 84490 w 372510"/>
                    <a:gd name="connsiteY8" fmla="*/ 4140 h 149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2510" h="149897">
                      <a:moveTo>
                        <a:pt x="84490" y="4140"/>
                      </a:moveTo>
                      <a:cubicBezTo>
                        <a:pt x="57496" y="6360"/>
                        <a:pt x="32445" y="19047"/>
                        <a:pt x="14672" y="39478"/>
                      </a:cubicBezTo>
                      <a:cubicBezTo>
                        <a:pt x="-1902" y="60528"/>
                        <a:pt x="-5807" y="92532"/>
                        <a:pt x="10099" y="114059"/>
                      </a:cubicBezTo>
                      <a:cubicBezTo>
                        <a:pt x="22291" y="130727"/>
                        <a:pt x="43151" y="138443"/>
                        <a:pt x="63154" y="143586"/>
                      </a:cubicBezTo>
                      <a:cubicBezTo>
                        <a:pt x="125542" y="159588"/>
                        <a:pt x="246510" y="142062"/>
                        <a:pt x="308708" y="125393"/>
                      </a:cubicBezTo>
                      <a:cubicBezTo>
                        <a:pt x="326206" y="121707"/>
                        <a:pt x="342551" y="113830"/>
                        <a:pt x="356333" y="102438"/>
                      </a:cubicBezTo>
                      <a:cubicBezTo>
                        <a:pt x="370183" y="90551"/>
                        <a:pt x="375774" y="71653"/>
                        <a:pt x="370621" y="54146"/>
                      </a:cubicBezTo>
                      <a:cubicBezTo>
                        <a:pt x="363382" y="35096"/>
                        <a:pt x="342046" y="26524"/>
                        <a:pt x="322996" y="19856"/>
                      </a:cubicBezTo>
                      <a:cubicBezTo>
                        <a:pt x="261940" y="-1670"/>
                        <a:pt x="150307" y="-3575"/>
                        <a:pt x="84490" y="414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6F417E30-80F9-4B0C-8756-D65996991F9B}"/>
                    </a:ext>
                  </a:extLst>
                </p:cNvPr>
                <p:cNvSpPr/>
                <p:nvPr/>
              </p:nvSpPr>
              <p:spPr>
                <a:xfrm>
                  <a:off x="7306532" y="3890224"/>
                  <a:ext cx="156544" cy="116956"/>
                </a:xfrm>
                <a:custGeom>
                  <a:avLst/>
                  <a:gdLst>
                    <a:gd name="connsiteX0" fmla="*/ 0 w 156544"/>
                    <a:gd name="connsiteY0" fmla="*/ 116956 h 116956"/>
                    <a:gd name="connsiteX1" fmla="*/ 148495 w 156544"/>
                    <a:gd name="connsiteY1" fmla="*/ 111717 h 116956"/>
                    <a:gd name="connsiteX2" fmla="*/ 156020 w 156544"/>
                    <a:gd name="connsiteY2" fmla="*/ 2656 h 116956"/>
                    <a:gd name="connsiteX3" fmla="*/ 58579 w 156544"/>
                    <a:gd name="connsiteY3" fmla="*/ 13991 h 116956"/>
                    <a:gd name="connsiteX4" fmla="*/ 21527 w 156544"/>
                    <a:gd name="connsiteY4" fmla="*/ 37803 h 11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44" h="116956">
                      <a:moveTo>
                        <a:pt x="0" y="116956"/>
                      </a:moveTo>
                      <a:lnTo>
                        <a:pt x="148495" y="111717"/>
                      </a:lnTo>
                      <a:cubicBezTo>
                        <a:pt x="148495" y="111717"/>
                        <a:pt x="158972" y="12086"/>
                        <a:pt x="156020" y="2656"/>
                      </a:cubicBezTo>
                      <a:cubicBezTo>
                        <a:pt x="156020" y="2656"/>
                        <a:pt x="100489" y="-8202"/>
                        <a:pt x="58579" y="13991"/>
                      </a:cubicBezTo>
                      <a:lnTo>
                        <a:pt x="21527" y="378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54EF18CA-924F-43B9-8E67-498C36840324}"/>
                    </a:ext>
                  </a:extLst>
                </p:cNvPr>
                <p:cNvSpPr/>
                <p:nvPr/>
              </p:nvSpPr>
              <p:spPr>
                <a:xfrm>
                  <a:off x="7433786" y="3893071"/>
                  <a:ext cx="89312" cy="109823"/>
                </a:xfrm>
                <a:custGeom>
                  <a:avLst/>
                  <a:gdLst>
                    <a:gd name="connsiteX0" fmla="*/ 0 w 89312"/>
                    <a:gd name="connsiteY0" fmla="*/ 109823 h 109823"/>
                    <a:gd name="connsiteX1" fmla="*/ 24289 w 89312"/>
                    <a:gd name="connsiteY1" fmla="*/ 0 h 109823"/>
                    <a:gd name="connsiteX2" fmla="*/ 74581 w 89312"/>
                    <a:gd name="connsiteY2" fmla="*/ 2381 h 109823"/>
                    <a:gd name="connsiteX3" fmla="*/ 89297 w 89312"/>
                    <a:gd name="connsiteY3" fmla="*/ 18498 h 109823"/>
                    <a:gd name="connsiteX4" fmla="*/ 89059 w 89312"/>
                    <a:gd name="connsiteY4" fmla="*/ 20574 h 109823"/>
                    <a:gd name="connsiteX5" fmla="*/ 77914 w 89312"/>
                    <a:gd name="connsiteY5" fmla="*/ 80772 h 109823"/>
                    <a:gd name="connsiteX6" fmla="*/ 51625 w 89312"/>
                    <a:gd name="connsiteY6" fmla="*/ 104775 h 10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312" h="109823">
                      <a:moveTo>
                        <a:pt x="0" y="109823"/>
                      </a:moveTo>
                      <a:lnTo>
                        <a:pt x="24289" y="0"/>
                      </a:lnTo>
                      <a:lnTo>
                        <a:pt x="74581" y="2381"/>
                      </a:lnTo>
                      <a:cubicBezTo>
                        <a:pt x="83096" y="2772"/>
                        <a:pt x="89678" y="9982"/>
                        <a:pt x="89297" y="18498"/>
                      </a:cubicBezTo>
                      <a:cubicBezTo>
                        <a:pt x="89259" y="19193"/>
                        <a:pt x="89182" y="19888"/>
                        <a:pt x="89059" y="20574"/>
                      </a:cubicBezTo>
                      <a:lnTo>
                        <a:pt x="77914" y="80772"/>
                      </a:lnTo>
                      <a:cubicBezTo>
                        <a:pt x="75505" y="93745"/>
                        <a:pt x="64770" y="103546"/>
                        <a:pt x="51625" y="10477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67C8E401-628C-451C-B5ED-196E8B9DC3A9}"/>
                  </a:ext>
                </a:extLst>
              </p:cNvPr>
              <p:cNvSpPr/>
              <p:nvPr/>
            </p:nvSpPr>
            <p:spPr>
              <a:xfrm>
                <a:off x="5906833" y="5311819"/>
                <a:ext cx="324993" cy="208978"/>
              </a:xfrm>
              <a:custGeom>
                <a:avLst/>
                <a:gdLst>
                  <a:gd name="connsiteX0" fmla="*/ 324993 w 324993"/>
                  <a:gd name="connsiteY0" fmla="*/ 102679 h 208978"/>
                  <a:gd name="connsiteX1" fmla="*/ 54007 w 324993"/>
                  <a:gd name="connsiteY1" fmla="*/ 208979 h 208978"/>
                  <a:gd name="connsiteX2" fmla="*/ 0 w 324993"/>
                  <a:gd name="connsiteY2" fmla="*/ 110966 h 208978"/>
                  <a:gd name="connsiteX3" fmla="*/ 240316 w 324993"/>
                  <a:gd name="connsiteY3" fmla="*/ 0 h 208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993" h="208978">
                    <a:moveTo>
                      <a:pt x="324993" y="102679"/>
                    </a:moveTo>
                    <a:lnTo>
                      <a:pt x="54007" y="208979"/>
                    </a:lnTo>
                    <a:cubicBezTo>
                      <a:pt x="46101" y="202121"/>
                      <a:pt x="0" y="110966"/>
                      <a:pt x="0" y="110966"/>
                    </a:cubicBezTo>
                    <a:lnTo>
                      <a:pt x="240316" y="0"/>
                    </a:ln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D7EDF17-3BC7-49B3-B1E4-8F1A3472EBED}"/>
                  </a:ext>
                </a:extLst>
              </p:cNvPr>
              <p:cNvSpPr/>
              <p:nvPr/>
            </p:nvSpPr>
            <p:spPr>
              <a:xfrm>
                <a:off x="5969508" y="5542250"/>
                <a:ext cx="51578" cy="67063"/>
              </a:xfrm>
              <a:custGeom>
                <a:avLst/>
                <a:gdLst>
                  <a:gd name="connsiteX0" fmla="*/ 95 w 51578"/>
                  <a:gd name="connsiteY0" fmla="*/ 3694 h 67063"/>
                  <a:gd name="connsiteX1" fmla="*/ 2219 w 51578"/>
                  <a:gd name="connsiteY1" fmla="*/ 93 h 67063"/>
                  <a:gd name="connsiteX2" fmla="*/ 4667 w 51578"/>
                  <a:gd name="connsiteY2" fmla="*/ 551 h 67063"/>
                  <a:gd name="connsiteX3" fmla="*/ 51149 w 51578"/>
                  <a:gd name="connsiteY3" fmla="*/ 49795 h 67063"/>
                  <a:gd name="connsiteX4" fmla="*/ 49244 w 51578"/>
                  <a:gd name="connsiteY4" fmla="*/ 61130 h 67063"/>
                  <a:gd name="connsiteX5" fmla="*/ 38005 w 51578"/>
                  <a:gd name="connsiteY5" fmla="*/ 66940 h 67063"/>
                  <a:gd name="connsiteX6" fmla="*/ 14097 w 51578"/>
                  <a:gd name="connsiteY6" fmla="*/ 39127 h 67063"/>
                  <a:gd name="connsiteX7" fmla="*/ 95 w 51578"/>
                  <a:gd name="connsiteY7" fmla="*/ 3694 h 67063"/>
                  <a:gd name="connsiteX8" fmla="*/ 43910 w 51578"/>
                  <a:gd name="connsiteY8" fmla="*/ 45890 h 67063"/>
                  <a:gd name="connsiteX9" fmla="*/ 8572 w 51578"/>
                  <a:gd name="connsiteY9" fmla="*/ 10457 h 67063"/>
                  <a:gd name="connsiteX10" fmla="*/ 39338 w 51578"/>
                  <a:gd name="connsiteY10" fmla="*/ 61416 h 67063"/>
                  <a:gd name="connsiteX11" fmla="*/ 44862 w 51578"/>
                  <a:gd name="connsiteY11" fmla="*/ 57986 h 67063"/>
                  <a:gd name="connsiteX12" fmla="*/ 46006 w 51578"/>
                  <a:gd name="connsiteY12" fmla="*/ 51128 h 67063"/>
                  <a:gd name="connsiteX13" fmla="*/ 44101 w 51578"/>
                  <a:gd name="connsiteY13" fmla="*/ 45794 h 6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578" h="67063">
                    <a:moveTo>
                      <a:pt x="95" y="3694"/>
                    </a:moveTo>
                    <a:cubicBezTo>
                      <a:pt x="-315" y="2113"/>
                      <a:pt x="638" y="503"/>
                      <a:pt x="2219" y="93"/>
                    </a:cubicBezTo>
                    <a:cubicBezTo>
                      <a:pt x="3057" y="-125"/>
                      <a:pt x="3953" y="46"/>
                      <a:pt x="4667" y="551"/>
                    </a:cubicBezTo>
                    <a:cubicBezTo>
                      <a:pt x="6382" y="1694"/>
                      <a:pt x="47149" y="29126"/>
                      <a:pt x="51149" y="49795"/>
                    </a:cubicBezTo>
                    <a:cubicBezTo>
                      <a:pt x="52121" y="53672"/>
                      <a:pt x="51425" y="57777"/>
                      <a:pt x="49244" y="61130"/>
                    </a:cubicBezTo>
                    <a:cubicBezTo>
                      <a:pt x="47149" y="65292"/>
                      <a:pt x="42615" y="67645"/>
                      <a:pt x="38005" y="66940"/>
                    </a:cubicBezTo>
                    <a:cubicBezTo>
                      <a:pt x="29623" y="65892"/>
                      <a:pt x="20955" y="53319"/>
                      <a:pt x="14097" y="39127"/>
                    </a:cubicBezTo>
                    <a:cubicBezTo>
                      <a:pt x="8344" y="27773"/>
                      <a:pt x="3657" y="15915"/>
                      <a:pt x="95" y="3694"/>
                    </a:cubicBezTo>
                    <a:close/>
                    <a:moveTo>
                      <a:pt x="43910" y="45890"/>
                    </a:moveTo>
                    <a:cubicBezTo>
                      <a:pt x="34557" y="31888"/>
                      <a:pt x="22555" y="19848"/>
                      <a:pt x="8572" y="10457"/>
                    </a:cubicBezTo>
                    <a:cubicBezTo>
                      <a:pt x="15811" y="32078"/>
                      <a:pt x="29718" y="59796"/>
                      <a:pt x="39338" y="61416"/>
                    </a:cubicBezTo>
                    <a:cubicBezTo>
                      <a:pt x="40672" y="61416"/>
                      <a:pt x="42481" y="61416"/>
                      <a:pt x="44862" y="57986"/>
                    </a:cubicBezTo>
                    <a:cubicBezTo>
                      <a:pt x="46091" y="55929"/>
                      <a:pt x="46501" y="53481"/>
                      <a:pt x="46006" y="51128"/>
                    </a:cubicBezTo>
                    <a:cubicBezTo>
                      <a:pt x="45510" y="49300"/>
                      <a:pt x="44872" y="47518"/>
                      <a:pt x="44101" y="457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A7FAB31-E170-42C3-BB01-D4F5AB2B596A}"/>
                  </a:ext>
                </a:extLst>
              </p:cNvPr>
              <p:cNvSpPr/>
              <p:nvPr/>
            </p:nvSpPr>
            <p:spPr>
              <a:xfrm>
                <a:off x="5970079" y="5535272"/>
                <a:ext cx="65176" cy="31418"/>
              </a:xfrm>
              <a:custGeom>
                <a:avLst/>
                <a:gdLst>
                  <a:gd name="connsiteX0" fmla="*/ 95 w 65176"/>
                  <a:gd name="connsiteY0" fmla="*/ 8767 h 31418"/>
                  <a:gd name="connsiteX1" fmla="*/ 2286 w 65176"/>
                  <a:gd name="connsiteY1" fmla="*/ 6862 h 31418"/>
                  <a:gd name="connsiteX2" fmla="*/ 52959 w 65176"/>
                  <a:gd name="connsiteY2" fmla="*/ 2956 h 31418"/>
                  <a:gd name="connsiteX3" fmla="*/ 63817 w 65176"/>
                  <a:gd name="connsiteY3" fmla="*/ 15625 h 31418"/>
                  <a:gd name="connsiteX4" fmla="*/ 61246 w 65176"/>
                  <a:gd name="connsiteY4" fmla="*/ 28960 h 31418"/>
                  <a:gd name="connsiteX5" fmla="*/ 857 w 65176"/>
                  <a:gd name="connsiteY5" fmla="*/ 12481 h 31418"/>
                  <a:gd name="connsiteX6" fmla="*/ 0 w 65176"/>
                  <a:gd name="connsiteY6" fmla="*/ 11434 h 31418"/>
                  <a:gd name="connsiteX7" fmla="*/ 50197 w 65176"/>
                  <a:gd name="connsiteY7" fmla="*/ 8767 h 31418"/>
                  <a:gd name="connsiteX8" fmla="*/ 9334 w 65176"/>
                  <a:gd name="connsiteY8" fmla="*/ 11053 h 31418"/>
                  <a:gd name="connsiteX9" fmla="*/ 58388 w 65176"/>
                  <a:gd name="connsiteY9" fmla="*/ 24292 h 31418"/>
                  <a:gd name="connsiteX10" fmla="*/ 58865 w 65176"/>
                  <a:gd name="connsiteY10" fmla="*/ 17815 h 31418"/>
                  <a:gd name="connsiteX11" fmla="*/ 57721 w 65176"/>
                  <a:gd name="connsiteY11" fmla="*/ 16387 h 31418"/>
                  <a:gd name="connsiteX12" fmla="*/ 50197 w 65176"/>
                  <a:gd name="connsiteY12" fmla="*/ 8481 h 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176" h="31418">
                    <a:moveTo>
                      <a:pt x="95" y="8767"/>
                    </a:moveTo>
                    <a:cubicBezTo>
                      <a:pt x="362" y="7738"/>
                      <a:pt x="1229" y="6985"/>
                      <a:pt x="2286" y="6862"/>
                    </a:cubicBezTo>
                    <a:cubicBezTo>
                      <a:pt x="3620" y="6385"/>
                      <a:pt x="34480" y="-5330"/>
                      <a:pt x="52959" y="2956"/>
                    </a:cubicBezTo>
                    <a:cubicBezTo>
                      <a:pt x="58169" y="5499"/>
                      <a:pt x="62093" y="10091"/>
                      <a:pt x="63817" y="15625"/>
                    </a:cubicBezTo>
                    <a:cubicBezTo>
                      <a:pt x="66351" y="20101"/>
                      <a:pt x="65256" y="25750"/>
                      <a:pt x="61246" y="28960"/>
                    </a:cubicBezTo>
                    <a:cubicBezTo>
                      <a:pt x="50006" y="37246"/>
                      <a:pt x="13621" y="22768"/>
                      <a:pt x="857" y="12481"/>
                    </a:cubicBezTo>
                    <a:lnTo>
                      <a:pt x="0" y="11434"/>
                    </a:lnTo>
                    <a:close/>
                    <a:moveTo>
                      <a:pt x="50197" y="8767"/>
                    </a:moveTo>
                    <a:cubicBezTo>
                      <a:pt x="36671" y="5223"/>
                      <a:pt x="22374" y="6023"/>
                      <a:pt x="9334" y="11053"/>
                    </a:cubicBezTo>
                    <a:cubicBezTo>
                      <a:pt x="24194" y="20578"/>
                      <a:pt x="52197" y="30103"/>
                      <a:pt x="58388" y="24292"/>
                    </a:cubicBezTo>
                    <a:cubicBezTo>
                      <a:pt x="58960" y="23721"/>
                      <a:pt x="60579" y="22578"/>
                      <a:pt x="58865" y="17815"/>
                    </a:cubicBezTo>
                    <a:lnTo>
                      <a:pt x="57721" y="16387"/>
                    </a:lnTo>
                    <a:cubicBezTo>
                      <a:pt x="56350" y="12862"/>
                      <a:pt x="53645" y="10024"/>
                      <a:pt x="50197" y="84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DCEF063-F97E-4DCC-A6F9-3A452F80AA60}"/>
                  </a:ext>
                </a:extLst>
              </p:cNvPr>
              <p:cNvSpPr/>
              <p:nvPr/>
            </p:nvSpPr>
            <p:spPr>
              <a:xfrm>
                <a:off x="5811443" y="5404030"/>
                <a:ext cx="172868" cy="334154"/>
              </a:xfrm>
              <a:custGeom>
                <a:avLst/>
                <a:gdLst>
                  <a:gd name="connsiteX0" fmla="*/ 170257 w 172868"/>
                  <a:gd name="connsiteY0" fmla="*/ 114958 h 334154"/>
                  <a:gd name="connsiteX1" fmla="*/ 153398 w 172868"/>
                  <a:gd name="connsiteY1" fmla="*/ 100289 h 334154"/>
                  <a:gd name="connsiteX2" fmla="*/ 123489 w 172868"/>
                  <a:gd name="connsiteY2" fmla="*/ 35424 h 334154"/>
                  <a:gd name="connsiteX3" fmla="*/ 123489 w 172868"/>
                  <a:gd name="connsiteY3" fmla="*/ 6278 h 334154"/>
                  <a:gd name="connsiteX4" fmla="*/ 111583 w 172868"/>
                  <a:gd name="connsiteY4" fmla="*/ 277 h 334154"/>
                  <a:gd name="connsiteX5" fmla="*/ 12332 w 172868"/>
                  <a:gd name="connsiteY5" fmla="*/ 17803 h 334154"/>
                  <a:gd name="connsiteX6" fmla="*/ 45 w 172868"/>
                  <a:gd name="connsiteY6" fmla="*/ 43139 h 334154"/>
                  <a:gd name="connsiteX7" fmla="*/ 102439 w 172868"/>
                  <a:gd name="connsiteY7" fmla="*/ 303362 h 334154"/>
                  <a:gd name="connsiteX8" fmla="*/ 168257 w 172868"/>
                  <a:gd name="connsiteY8" fmla="*/ 314030 h 334154"/>
                  <a:gd name="connsiteX9" fmla="*/ 171209 w 172868"/>
                  <a:gd name="connsiteY9" fmla="*/ 136961 h 334154"/>
                  <a:gd name="connsiteX10" fmla="*/ 170257 w 172868"/>
                  <a:gd name="connsiteY10" fmla="*/ 114958 h 33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868" h="334154">
                    <a:moveTo>
                      <a:pt x="170257" y="114958"/>
                    </a:moveTo>
                    <a:lnTo>
                      <a:pt x="153398" y="100289"/>
                    </a:lnTo>
                    <a:cubicBezTo>
                      <a:pt x="134548" y="83983"/>
                      <a:pt x="123651" y="60341"/>
                      <a:pt x="123489" y="35424"/>
                    </a:cubicBezTo>
                    <a:lnTo>
                      <a:pt x="123489" y="6278"/>
                    </a:lnTo>
                    <a:cubicBezTo>
                      <a:pt x="121498" y="1658"/>
                      <a:pt x="116479" y="-876"/>
                      <a:pt x="111583" y="277"/>
                    </a:cubicBezTo>
                    <a:lnTo>
                      <a:pt x="12332" y="17803"/>
                    </a:lnTo>
                    <a:cubicBezTo>
                      <a:pt x="2807" y="20279"/>
                      <a:pt x="-431" y="42187"/>
                      <a:pt x="45" y="43139"/>
                    </a:cubicBezTo>
                    <a:cubicBezTo>
                      <a:pt x="22238" y="112386"/>
                      <a:pt x="81103" y="256594"/>
                      <a:pt x="102439" y="303362"/>
                    </a:cubicBezTo>
                    <a:cubicBezTo>
                      <a:pt x="123775" y="350130"/>
                      <a:pt x="172733" y="335081"/>
                      <a:pt x="168257" y="314030"/>
                    </a:cubicBezTo>
                    <a:cubicBezTo>
                      <a:pt x="147873" y="219733"/>
                      <a:pt x="158732" y="175537"/>
                      <a:pt x="171209" y="136961"/>
                    </a:cubicBezTo>
                    <a:cubicBezTo>
                      <a:pt x="173714" y="129769"/>
                      <a:pt x="173371" y="121902"/>
                      <a:pt x="170257" y="1149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AF549EE-2411-46D7-A6B9-184F6DED16B3}"/>
                  </a:ext>
                </a:extLst>
              </p:cNvPr>
              <p:cNvSpPr/>
              <p:nvPr/>
            </p:nvSpPr>
            <p:spPr>
              <a:xfrm>
                <a:off x="6063043" y="5311819"/>
                <a:ext cx="168783" cy="151257"/>
              </a:xfrm>
              <a:custGeom>
                <a:avLst/>
                <a:gdLst>
                  <a:gd name="connsiteX0" fmla="*/ 0 w 168783"/>
                  <a:gd name="connsiteY0" fmla="*/ 38862 h 151257"/>
                  <a:gd name="connsiteX1" fmla="*/ 84106 w 168783"/>
                  <a:gd name="connsiteY1" fmla="*/ 0 h 151257"/>
                  <a:gd name="connsiteX2" fmla="*/ 168783 w 168783"/>
                  <a:gd name="connsiteY2" fmla="*/ 102679 h 151257"/>
                  <a:gd name="connsiteX3" fmla="*/ 44958 w 168783"/>
                  <a:gd name="connsiteY3" fmla="*/ 151257 h 151257"/>
                  <a:gd name="connsiteX4" fmla="*/ 24860 w 168783"/>
                  <a:gd name="connsiteY4" fmla="*/ 126873 h 151257"/>
                  <a:gd name="connsiteX5" fmla="*/ 3620 w 168783"/>
                  <a:gd name="connsiteY5" fmla="*/ 75533 h 15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783" h="151257">
                    <a:moveTo>
                      <a:pt x="0" y="38862"/>
                    </a:moveTo>
                    <a:lnTo>
                      <a:pt x="84106" y="0"/>
                    </a:lnTo>
                    <a:lnTo>
                      <a:pt x="168783" y="102679"/>
                    </a:lnTo>
                    <a:lnTo>
                      <a:pt x="44958" y="151257"/>
                    </a:lnTo>
                    <a:lnTo>
                      <a:pt x="24860" y="126873"/>
                    </a:lnTo>
                    <a:cubicBezTo>
                      <a:pt x="12840" y="112252"/>
                      <a:pt x="5439" y="94374"/>
                      <a:pt x="3620" y="755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F44C9A0-75BD-4E36-9DE6-CA5DCD0E7E1B}"/>
                  </a:ext>
                </a:extLst>
              </p:cNvPr>
              <p:cNvSpPr/>
              <p:nvPr/>
            </p:nvSpPr>
            <p:spPr>
              <a:xfrm>
                <a:off x="6102476" y="4254446"/>
                <a:ext cx="804312" cy="1196914"/>
              </a:xfrm>
              <a:custGeom>
                <a:avLst/>
                <a:gdLst>
                  <a:gd name="connsiteX0" fmla="*/ 448056 w 804312"/>
                  <a:gd name="connsiteY0" fmla="*/ 114303 h 1196914"/>
                  <a:gd name="connsiteX1" fmla="*/ 429006 w 804312"/>
                  <a:gd name="connsiteY1" fmla="*/ 175835 h 1196914"/>
                  <a:gd name="connsiteX2" fmla="*/ 357283 w 804312"/>
                  <a:gd name="connsiteY2" fmla="*/ 808676 h 1196914"/>
                  <a:gd name="connsiteX3" fmla="*/ 305943 w 804312"/>
                  <a:gd name="connsiteY3" fmla="*/ 873446 h 1196914"/>
                  <a:gd name="connsiteX4" fmla="*/ 0 w 804312"/>
                  <a:gd name="connsiteY4" fmla="*/ 1066613 h 1196914"/>
                  <a:gd name="connsiteX5" fmla="*/ 60960 w 804312"/>
                  <a:gd name="connsiteY5" fmla="*/ 1196915 h 1196914"/>
                  <a:gd name="connsiteX6" fmla="*/ 479393 w 804312"/>
                  <a:gd name="connsiteY6" fmla="*/ 1001938 h 1196914"/>
                  <a:gd name="connsiteX7" fmla="*/ 774668 w 804312"/>
                  <a:gd name="connsiteY7" fmla="*/ 283562 h 1196914"/>
                  <a:gd name="connsiteX8" fmla="*/ 781812 w 804312"/>
                  <a:gd name="connsiteY8" fmla="*/ 61154 h 1196914"/>
                  <a:gd name="connsiteX9" fmla="*/ 448056 w 804312"/>
                  <a:gd name="connsiteY9" fmla="*/ 114303 h 119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4312" h="1196914">
                    <a:moveTo>
                      <a:pt x="448056" y="114303"/>
                    </a:moveTo>
                    <a:cubicBezTo>
                      <a:pt x="439341" y="134010"/>
                      <a:pt x="432949" y="154651"/>
                      <a:pt x="429006" y="175835"/>
                    </a:cubicBezTo>
                    <a:cubicBezTo>
                      <a:pt x="407289" y="287277"/>
                      <a:pt x="377000" y="665039"/>
                      <a:pt x="357283" y="808676"/>
                    </a:cubicBezTo>
                    <a:cubicBezTo>
                      <a:pt x="352530" y="837698"/>
                      <a:pt x="333108" y="862197"/>
                      <a:pt x="305943" y="873446"/>
                    </a:cubicBezTo>
                    <a:cubicBezTo>
                      <a:pt x="227552" y="910403"/>
                      <a:pt x="176689" y="921642"/>
                      <a:pt x="0" y="1066613"/>
                    </a:cubicBezTo>
                    <a:cubicBezTo>
                      <a:pt x="21336" y="1111952"/>
                      <a:pt x="41529" y="1143765"/>
                      <a:pt x="60960" y="1196915"/>
                    </a:cubicBezTo>
                    <a:cubicBezTo>
                      <a:pt x="60960" y="1196915"/>
                      <a:pt x="401479" y="1065946"/>
                      <a:pt x="479393" y="1001938"/>
                    </a:cubicBezTo>
                    <a:cubicBezTo>
                      <a:pt x="593693" y="907545"/>
                      <a:pt x="733616" y="411388"/>
                      <a:pt x="774668" y="283562"/>
                    </a:cubicBezTo>
                    <a:cubicBezTo>
                      <a:pt x="797719" y="210791"/>
                      <a:pt x="824294" y="123923"/>
                      <a:pt x="781812" y="61154"/>
                    </a:cubicBezTo>
                    <a:cubicBezTo>
                      <a:pt x="757619" y="25721"/>
                      <a:pt x="524732" y="-81245"/>
                      <a:pt x="448056" y="1143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55A38EB0-6A72-4BDF-93B9-1E6BB8025EB4}"/>
                  </a:ext>
                </a:extLst>
              </p:cNvPr>
              <p:cNvSpPr/>
              <p:nvPr/>
            </p:nvSpPr>
            <p:spPr>
              <a:xfrm>
                <a:off x="6466105" y="3456365"/>
                <a:ext cx="566730" cy="726358"/>
              </a:xfrm>
              <a:custGeom>
                <a:avLst/>
                <a:gdLst>
                  <a:gd name="connsiteX0" fmla="*/ 526483 w 566730"/>
                  <a:gd name="connsiteY0" fmla="*/ 73423 h 726358"/>
                  <a:gd name="connsiteX1" fmla="*/ 563630 w 566730"/>
                  <a:gd name="connsiteY1" fmla="*/ 200677 h 726358"/>
                  <a:gd name="connsiteX2" fmla="*/ 545533 w 566730"/>
                  <a:gd name="connsiteY2" fmla="*/ 675307 h 726358"/>
                  <a:gd name="connsiteX3" fmla="*/ 128719 w 566730"/>
                  <a:gd name="connsiteY3" fmla="*/ 688261 h 726358"/>
                  <a:gd name="connsiteX4" fmla="*/ 3560 w 566730"/>
                  <a:gd name="connsiteY4" fmla="*/ 183436 h 726358"/>
                  <a:gd name="connsiteX5" fmla="*/ 92057 w 566730"/>
                  <a:gd name="connsiteY5" fmla="*/ 36875 h 726358"/>
                  <a:gd name="connsiteX6" fmla="*/ 103287 w 566730"/>
                  <a:gd name="connsiteY6" fmla="*/ 34656 h 726358"/>
                  <a:gd name="connsiteX7" fmla="*/ 146435 w 566730"/>
                  <a:gd name="connsiteY7" fmla="*/ 26274 h 726358"/>
                  <a:gd name="connsiteX8" fmla="*/ 526483 w 566730"/>
                  <a:gd name="connsiteY8" fmla="*/ 73423 h 72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6730" h="726358">
                    <a:moveTo>
                      <a:pt x="526483" y="73423"/>
                    </a:moveTo>
                    <a:cubicBezTo>
                      <a:pt x="555058" y="110760"/>
                      <a:pt x="558772" y="168101"/>
                      <a:pt x="563630" y="200677"/>
                    </a:cubicBezTo>
                    <a:cubicBezTo>
                      <a:pt x="573917" y="269828"/>
                      <a:pt x="556201" y="613966"/>
                      <a:pt x="545533" y="675307"/>
                    </a:cubicBezTo>
                    <a:cubicBezTo>
                      <a:pt x="534865" y="736648"/>
                      <a:pt x="191584" y="744840"/>
                      <a:pt x="128719" y="688261"/>
                    </a:cubicBezTo>
                    <a:lnTo>
                      <a:pt x="3560" y="183436"/>
                    </a:lnTo>
                    <a:cubicBezTo>
                      <a:pt x="-12471" y="118523"/>
                      <a:pt x="27144" y="52906"/>
                      <a:pt x="92057" y="36875"/>
                    </a:cubicBezTo>
                    <a:cubicBezTo>
                      <a:pt x="95762" y="35961"/>
                      <a:pt x="99515" y="35218"/>
                      <a:pt x="103287" y="34656"/>
                    </a:cubicBezTo>
                    <a:cubicBezTo>
                      <a:pt x="131862" y="30465"/>
                      <a:pt x="151864" y="26940"/>
                      <a:pt x="146435" y="26274"/>
                    </a:cubicBezTo>
                    <a:cubicBezTo>
                      <a:pt x="146435" y="25988"/>
                      <a:pt x="427232" y="-56975"/>
                      <a:pt x="526483" y="73423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FE0A173-A644-4690-9288-3BC1D432B976}"/>
                  </a:ext>
                </a:extLst>
              </p:cNvPr>
              <p:cNvSpPr/>
              <p:nvPr/>
            </p:nvSpPr>
            <p:spPr>
              <a:xfrm>
                <a:off x="6466105" y="3456365"/>
                <a:ext cx="566730" cy="726358"/>
              </a:xfrm>
              <a:custGeom>
                <a:avLst/>
                <a:gdLst>
                  <a:gd name="connsiteX0" fmla="*/ 526483 w 566730"/>
                  <a:gd name="connsiteY0" fmla="*/ 73423 h 726358"/>
                  <a:gd name="connsiteX1" fmla="*/ 563630 w 566730"/>
                  <a:gd name="connsiteY1" fmla="*/ 200677 h 726358"/>
                  <a:gd name="connsiteX2" fmla="*/ 545533 w 566730"/>
                  <a:gd name="connsiteY2" fmla="*/ 675307 h 726358"/>
                  <a:gd name="connsiteX3" fmla="*/ 128719 w 566730"/>
                  <a:gd name="connsiteY3" fmla="*/ 688261 h 726358"/>
                  <a:gd name="connsiteX4" fmla="*/ 3560 w 566730"/>
                  <a:gd name="connsiteY4" fmla="*/ 183436 h 726358"/>
                  <a:gd name="connsiteX5" fmla="*/ 92057 w 566730"/>
                  <a:gd name="connsiteY5" fmla="*/ 36875 h 726358"/>
                  <a:gd name="connsiteX6" fmla="*/ 103287 w 566730"/>
                  <a:gd name="connsiteY6" fmla="*/ 34656 h 726358"/>
                  <a:gd name="connsiteX7" fmla="*/ 146435 w 566730"/>
                  <a:gd name="connsiteY7" fmla="*/ 26274 h 726358"/>
                  <a:gd name="connsiteX8" fmla="*/ 526483 w 566730"/>
                  <a:gd name="connsiteY8" fmla="*/ 73423 h 72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6730" h="726358">
                    <a:moveTo>
                      <a:pt x="526483" y="73423"/>
                    </a:moveTo>
                    <a:cubicBezTo>
                      <a:pt x="555058" y="110760"/>
                      <a:pt x="558772" y="168101"/>
                      <a:pt x="563630" y="200677"/>
                    </a:cubicBezTo>
                    <a:cubicBezTo>
                      <a:pt x="573917" y="269828"/>
                      <a:pt x="556201" y="613966"/>
                      <a:pt x="545533" y="675307"/>
                    </a:cubicBezTo>
                    <a:cubicBezTo>
                      <a:pt x="534865" y="736648"/>
                      <a:pt x="191584" y="744840"/>
                      <a:pt x="128719" y="688261"/>
                    </a:cubicBezTo>
                    <a:lnTo>
                      <a:pt x="3560" y="183436"/>
                    </a:lnTo>
                    <a:cubicBezTo>
                      <a:pt x="-12471" y="118523"/>
                      <a:pt x="27144" y="52906"/>
                      <a:pt x="92057" y="36875"/>
                    </a:cubicBezTo>
                    <a:cubicBezTo>
                      <a:pt x="95762" y="35961"/>
                      <a:pt x="99515" y="35218"/>
                      <a:pt x="103287" y="34656"/>
                    </a:cubicBezTo>
                    <a:cubicBezTo>
                      <a:pt x="131862" y="30465"/>
                      <a:pt x="151864" y="26940"/>
                      <a:pt x="146435" y="26274"/>
                    </a:cubicBezTo>
                    <a:cubicBezTo>
                      <a:pt x="146435" y="25988"/>
                      <a:pt x="427232" y="-56975"/>
                      <a:pt x="526483" y="7342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DFECCA2B-340E-4349-A0F0-C1AA989278BC}"/>
                  </a:ext>
                </a:extLst>
              </p:cNvPr>
              <p:cNvSpPr/>
              <p:nvPr/>
            </p:nvSpPr>
            <p:spPr>
              <a:xfrm>
                <a:off x="6542341" y="4131672"/>
                <a:ext cx="556831" cy="440912"/>
              </a:xfrm>
              <a:custGeom>
                <a:avLst/>
                <a:gdLst>
                  <a:gd name="connsiteX0" fmla="*/ 469297 w 556831"/>
                  <a:gd name="connsiteY0" fmla="*/ 0 h 440912"/>
                  <a:gd name="connsiteX1" fmla="*/ 469297 w 556831"/>
                  <a:gd name="connsiteY1" fmla="*/ 0 h 440912"/>
                  <a:gd name="connsiteX2" fmla="*/ 476155 w 556831"/>
                  <a:gd name="connsiteY2" fmla="*/ 169164 h 440912"/>
                  <a:gd name="connsiteX3" fmla="*/ 556832 w 556831"/>
                  <a:gd name="connsiteY3" fmla="*/ 440912 h 440912"/>
                  <a:gd name="connsiteX4" fmla="*/ 556832 w 556831"/>
                  <a:gd name="connsiteY4" fmla="*/ 440912 h 440912"/>
                  <a:gd name="connsiteX5" fmla="*/ 0 w 556831"/>
                  <a:gd name="connsiteY5" fmla="*/ 258699 h 440912"/>
                  <a:gd name="connsiteX6" fmla="*/ 52483 w 556831"/>
                  <a:gd name="connsiteY6" fmla="*/ 12954 h 440912"/>
                  <a:gd name="connsiteX7" fmla="*/ 469297 w 556831"/>
                  <a:gd name="connsiteY7" fmla="*/ 0 h 44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6831" h="440912">
                    <a:moveTo>
                      <a:pt x="469297" y="0"/>
                    </a:moveTo>
                    <a:lnTo>
                      <a:pt x="469297" y="0"/>
                    </a:lnTo>
                    <a:cubicBezTo>
                      <a:pt x="478946" y="55845"/>
                      <a:pt x="481251" y="112719"/>
                      <a:pt x="476155" y="169164"/>
                    </a:cubicBezTo>
                    <a:cubicBezTo>
                      <a:pt x="467735" y="266690"/>
                      <a:pt x="496567" y="363779"/>
                      <a:pt x="556832" y="440912"/>
                    </a:cubicBezTo>
                    <a:lnTo>
                      <a:pt x="556832" y="440912"/>
                    </a:lnTo>
                    <a:cubicBezTo>
                      <a:pt x="556832" y="440912"/>
                      <a:pt x="106585" y="375380"/>
                      <a:pt x="0" y="258699"/>
                    </a:cubicBezTo>
                    <a:lnTo>
                      <a:pt x="52483" y="12954"/>
                    </a:lnTo>
                    <a:cubicBezTo>
                      <a:pt x="191405" y="26470"/>
                      <a:pt x="331480" y="22117"/>
                      <a:pt x="46929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771B2BBE-7EEA-4749-A56D-B968E941561C}"/>
                  </a:ext>
                </a:extLst>
              </p:cNvPr>
              <p:cNvSpPr/>
              <p:nvPr/>
            </p:nvSpPr>
            <p:spPr>
              <a:xfrm>
                <a:off x="6603799" y="3097236"/>
                <a:ext cx="87894" cy="260148"/>
              </a:xfrm>
              <a:custGeom>
                <a:avLst/>
                <a:gdLst>
                  <a:gd name="connsiteX0" fmla="*/ 87894 w 87894"/>
                  <a:gd name="connsiteY0" fmla="*/ 260148 h 260148"/>
                  <a:gd name="connsiteX1" fmla="*/ 5503 w 87894"/>
                  <a:gd name="connsiteY1" fmla="*/ 146896 h 260148"/>
                  <a:gd name="connsiteX2" fmla="*/ 43603 w 87894"/>
                  <a:gd name="connsiteY2" fmla="*/ 1640 h 260148"/>
                  <a:gd name="connsiteX3" fmla="*/ 55033 w 87894"/>
                  <a:gd name="connsiteY3" fmla="*/ 1640 h 260148"/>
                  <a:gd name="connsiteX4" fmla="*/ 50747 w 87894"/>
                  <a:gd name="connsiteY4" fmla="*/ 9450 h 260148"/>
                  <a:gd name="connsiteX5" fmla="*/ 52652 w 87894"/>
                  <a:gd name="connsiteY5" fmla="*/ 15832 h 260148"/>
                  <a:gd name="connsiteX6" fmla="*/ 54652 w 87894"/>
                  <a:gd name="connsiteY6" fmla="*/ 23071 h 260148"/>
                  <a:gd name="connsiteX7" fmla="*/ 42841 w 87894"/>
                  <a:gd name="connsiteY7" fmla="*/ 52503 h 260148"/>
                  <a:gd name="connsiteX8" fmla="*/ 40841 w 87894"/>
                  <a:gd name="connsiteY8" fmla="*/ 112320 h 260148"/>
                  <a:gd name="connsiteX9" fmla="*/ 48461 w 87894"/>
                  <a:gd name="connsiteY9" fmla="*/ 153278 h 260148"/>
                  <a:gd name="connsiteX10" fmla="*/ 87894 w 87894"/>
                  <a:gd name="connsiteY10" fmla="*/ 260148 h 26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894" h="260148">
                    <a:moveTo>
                      <a:pt x="87894" y="260148"/>
                    </a:moveTo>
                    <a:cubicBezTo>
                      <a:pt x="51795" y="229668"/>
                      <a:pt x="19981" y="192235"/>
                      <a:pt x="5503" y="146896"/>
                    </a:cubicBezTo>
                    <a:cubicBezTo>
                      <a:pt x="-8975" y="95146"/>
                      <a:pt x="5589" y="39616"/>
                      <a:pt x="43603" y="1640"/>
                    </a:cubicBezTo>
                    <a:cubicBezTo>
                      <a:pt x="46556" y="-1123"/>
                      <a:pt x="51318" y="116"/>
                      <a:pt x="55033" y="1640"/>
                    </a:cubicBezTo>
                    <a:cubicBezTo>
                      <a:pt x="58748" y="3164"/>
                      <a:pt x="49699" y="6307"/>
                      <a:pt x="50747" y="9450"/>
                    </a:cubicBezTo>
                    <a:cubicBezTo>
                      <a:pt x="51795" y="12593"/>
                      <a:pt x="52080" y="13736"/>
                      <a:pt x="52652" y="15832"/>
                    </a:cubicBezTo>
                    <a:cubicBezTo>
                      <a:pt x="53223" y="17927"/>
                      <a:pt x="54080" y="20690"/>
                      <a:pt x="54652" y="23071"/>
                    </a:cubicBezTo>
                    <a:cubicBezTo>
                      <a:pt x="49575" y="32386"/>
                      <a:pt x="45613" y="42264"/>
                      <a:pt x="42841" y="52503"/>
                    </a:cubicBezTo>
                    <a:cubicBezTo>
                      <a:pt x="37612" y="72029"/>
                      <a:pt x="36926" y="92489"/>
                      <a:pt x="40841" y="112320"/>
                    </a:cubicBezTo>
                    <a:cubicBezTo>
                      <a:pt x="43603" y="127274"/>
                      <a:pt x="45984" y="140895"/>
                      <a:pt x="48461" y="153278"/>
                    </a:cubicBezTo>
                    <a:cubicBezTo>
                      <a:pt x="57986" y="201855"/>
                      <a:pt x="66272" y="232811"/>
                      <a:pt x="87894" y="2601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EC3AB0F-D791-4900-A73E-AA7A416DA6AE}"/>
                  </a:ext>
                </a:extLst>
              </p:cNvPr>
              <p:cNvSpPr/>
              <p:nvPr/>
            </p:nvSpPr>
            <p:spPr>
              <a:xfrm>
                <a:off x="6642613" y="3120498"/>
                <a:ext cx="56604" cy="243078"/>
              </a:xfrm>
              <a:custGeom>
                <a:avLst/>
                <a:gdLst>
                  <a:gd name="connsiteX0" fmla="*/ 56605 w 56604"/>
                  <a:gd name="connsiteY0" fmla="*/ 243078 h 243078"/>
                  <a:gd name="connsiteX1" fmla="*/ 49271 w 56604"/>
                  <a:gd name="connsiteY1" fmla="*/ 237077 h 243078"/>
                  <a:gd name="connsiteX2" fmla="*/ 49271 w 56604"/>
                  <a:gd name="connsiteY2" fmla="*/ 237077 h 243078"/>
                  <a:gd name="connsiteX3" fmla="*/ 10123 w 56604"/>
                  <a:gd name="connsiteY3" fmla="*/ 130207 h 243078"/>
                  <a:gd name="connsiteX4" fmla="*/ 2503 w 56604"/>
                  <a:gd name="connsiteY4" fmla="*/ 89249 h 243078"/>
                  <a:gd name="connsiteX5" fmla="*/ 4503 w 56604"/>
                  <a:gd name="connsiteY5" fmla="*/ 29432 h 243078"/>
                  <a:gd name="connsiteX6" fmla="*/ 16314 w 56604"/>
                  <a:gd name="connsiteY6" fmla="*/ 0 h 243078"/>
                  <a:gd name="connsiteX7" fmla="*/ 33554 w 56604"/>
                  <a:gd name="connsiteY7" fmla="*/ 132112 h 243078"/>
                  <a:gd name="connsiteX8" fmla="*/ 56605 w 56604"/>
                  <a:gd name="connsiteY8" fmla="*/ 243078 h 24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604" h="243078">
                    <a:moveTo>
                      <a:pt x="56605" y="243078"/>
                    </a:moveTo>
                    <a:lnTo>
                      <a:pt x="49271" y="237077"/>
                    </a:lnTo>
                    <a:lnTo>
                      <a:pt x="49271" y="237077"/>
                    </a:lnTo>
                    <a:cubicBezTo>
                      <a:pt x="27649" y="209741"/>
                      <a:pt x="19362" y="178594"/>
                      <a:pt x="10123" y="130207"/>
                    </a:cubicBezTo>
                    <a:cubicBezTo>
                      <a:pt x="7646" y="117729"/>
                      <a:pt x="5265" y="104204"/>
                      <a:pt x="2503" y="89249"/>
                    </a:cubicBezTo>
                    <a:cubicBezTo>
                      <a:pt x="-1412" y="69418"/>
                      <a:pt x="-726" y="48958"/>
                      <a:pt x="4503" y="29432"/>
                    </a:cubicBezTo>
                    <a:cubicBezTo>
                      <a:pt x="7275" y="19193"/>
                      <a:pt x="11237" y="9315"/>
                      <a:pt x="16314" y="0"/>
                    </a:cubicBezTo>
                    <a:cubicBezTo>
                      <a:pt x="27839" y="43148"/>
                      <a:pt x="29554" y="87916"/>
                      <a:pt x="33554" y="132112"/>
                    </a:cubicBezTo>
                    <a:cubicBezTo>
                      <a:pt x="35697" y="170040"/>
                      <a:pt x="43460" y="207435"/>
                      <a:pt x="56605" y="2430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B80B736-EF04-4DC4-8039-77555A105E3B}"/>
                  </a:ext>
                </a:extLst>
              </p:cNvPr>
              <p:cNvSpPr/>
              <p:nvPr/>
            </p:nvSpPr>
            <p:spPr>
              <a:xfrm>
                <a:off x="6683664" y="3311569"/>
                <a:ext cx="177220" cy="305657"/>
              </a:xfrm>
              <a:custGeom>
                <a:avLst/>
                <a:gdLst>
                  <a:gd name="connsiteX0" fmla="*/ 25270 w 177220"/>
                  <a:gd name="connsiteY0" fmla="*/ 0 h 305657"/>
                  <a:gd name="connsiteX1" fmla="*/ 7553 w 177220"/>
                  <a:gd name="connsiteY1" fmla="*/ 158782 h 305657"/>
                  <a:gd name="connsiteX2" fmla="*/ 6315 w 177220"/>
                  <a:gd name="connsiteY2" fmla="*/ 204216 h 305657"/>
                  <a:gd name="connsiteX3" fmla="*/ 141855 w 177220"/>
                  <a:gd name="connsiteY3" fmla="*/ 305657 h 305657"/>
                  <a:gd name="connsiteX4" fmla="*/ 177098 w 177220"/>
                  <a:gd name="connsiteY4" fmla="*/ 231934 h 305657"/>
                  <a:gd name="connsiteX5" fmla="*/ 146332 w 177220"/>
                  <a:gd name="connsiteY5" fmla="*/ 180594 h 305657"/>
                  <a:gd name="connsiteX6" fmla="*/ 122996 w 177220"/>
                  <a:gd name="connsiteY6" fmla="*/ 100108 h 30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220" h="305657">
                    <a:moveTo>
                      <a:pt x="25270" y="0"/>
                    </a:moveTo>
                    <a:cubicBezTo>
                      <a:pt x="30699" y="49721"/>
                      <a:pt x="34795" y="119348"/>
                      <a:pt x="7553" y="158782"/>
                    </a:cubicBezTo>
                    <a:cubicBezTo>
                      <a:pt x="-2048" y="172269"/>
                      <a:pt x="-2534" y="190224"/>
                      <a:pt x="6315" y="204216"/>
                    </a:cubicBezTo>
                    <a:cubicBezTo>
                      <a:pt x="22126" y="228124"/>
                      <a:pt x="58512" y="264224"/>
                      <a:pt x="141855" y="305657"/>
                    </a:cubicBezTo>
                    <a:cubicBezTo>
                      <a:pt x="166525" y="275368"/>
                      <a:pt x="175383" y="250698"/>
                      <a:pt x="177098" y="231934"/>
                    </a:cubicBezTo>
                    <a:cubicBezTo>
                      <a:pt x="178593" y="210074"/>
                      <a:pt x="166316" y="189586"/>
                      <a:pt x="146332" y="180594"/>
                    </a:cubicBezTo>
                    <a:cubicBezTo>
                      <a:pt x="106137" y="161544"/>
                      <a:pt x="110518" y="137636"/>
                      <a:pt x="122996" y="100108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525877A-5A6B-40FB-B7E2-E0EB70EB1678}"/>
                  </a:ext>
                </a:extLst>
              </p:cNvPr>
              <p:cNvSpPr/>
              <p:nvPr/>
            </p:nvSpPr>
            <p:spPr>
              <a:xfrm>
                <a:off x="6736556" y="3351955"/>
                <a:ext cx="69151" cy="90106"/>
              </a:xfrm>
              <a:custGeom>
                <a:avLst/>
                <a:gdLst>
                  <a:gd name="connsiteX0" fmla="*/ 12002 w 69151"/>
                  <a:gd name="connsiteY0" fmla="*/ 0 h 90106"/>
                  <a:gd name="connsiteX1" fmla="*/ 69152 w 69151"/>
                  <a:gd name="connsiteY1" fmla="*/ 59722 h 90106"/>
                  <a:gd name="connsiteX2" fmla="*/ 61341 w 69151"/>
                  <a:gd name="connsiteY2" fmla="*/ 90106 h 90106"/>
                  <a:gd name="connsiteX3" fmla="*/ 0 w 69151"/>
                  <a:gd name="connsiteY3" fmla="*/ 34957 h 90106"/>
                  <a:gd name="connsiteX4" fmla="*/ 12002 w 69151"/>
                  <a:gd name="connsiteY4" fmla="*/ 0 h 9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151" h="90106">
                    <a:moveTo>
                      <a:pt x="12002" y="0"/>
                    </a:moveTo>
                    <a:lnTo>
                      <a:pt x="69152" y="59722"/>
                    </a:lnTo>
                    <a:cubicBezTo>
                      <a:pt x="65646" y="69599"/>
                      <a:pt x="63037" y="79762"/>
                      <a:pt x="61341" y="90106"/>
                    </a:cubicBezTo>
                    <a:cubicBezTo>
                      <a:pt x="38100" y="84772"/>
                      <a:pt x="2953" y="61531"/>
                      <a:pt x="0" y="34957"/>
                    </a:cubicBezTo>
                    <a:cubicBezTo>
                      <a:pt x="1105" y="22507"/>
                      <a:pt x="5220" y="10506"/>
                      <a:pt x="12002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ABC67824-269B-40D0-BA51-65EBA9A71CFD}"/>
                  </a:ext>
                </a:extLst>
              </p:cNvPr>
              <p:cNvSpPr/>
              <p:nvPr/>
            </p:nvSpPr>
            <p:spPr>
              <a:xfrm>
                <a:off x="6642518" y="3054109"/>
                <a:ext cx="278502" cy="362142"/>
              </a:xfrm>
              <a:custGeom>
                <a:avLst/>
                <a:gdLst>
                  <a:gd name="connsiteX0" fmla="*/ 276918 w 278502"/>
                  <a:gd name="connsiteY0" fmla="*/ 256413 h 362142"/>
                  <a:gd name="connsiteX1" fmla="*/ 162618 w 278502"/>
                  <a:gd name="connsiteY1" fmla="*/ 362140 h 362142"/>
                  <a:gd name="connsiteX2" fmla="*/ 161856 w 278502"/>
                  <a:gd name="connsiteY2" fmla="*/ 362140 h 362142"/>
                  <a:gd name="connsiteX3" fmla="*/ 98134 w 278502"/>
                  <a:gd name="connsiteY3" fmla="*/ 345472 h 362142"/>
                  <a:gd name="connsiteX4" fmla="*/ 77655 w 278502"/>
                  <a:gd name="connsiteY4" fmla="*/ 331661 h 362142"/>
                  <a:gd name="connsiteX5" fmla="*/ 70035 w 278502"/>
                  <a:gd name="connsiteY5" fmla="*/ 325279 h 362142"/>
                  <a:gd name="connsiteX6" fmla="*/ 49270 w 278502"/>
                  <a:gd name="connsiteY6" fmla="*/ 303466 h 362142"/>
                  <a:gd name="connsiteX7" fmla="*/ 49270 w 278502"/>
                  <a:gd name="connsiteY7" fmla="*/ 303466 h 362142"/>
                  <a:gd name="connsiteX8" fmla="*/ 10123 w 278502"/>
                  <a:gd name="connsiteY8" fmla="*/ 196596 h 362142"/>
                  <a:gd name="connsiteX9" fmla="*/ 2503 w 278502"/>
                  <a:gd name="connsiteY9" fmla="*/ 155638 h 362142"/>
                  <a:gd name="connsiteX10" fmla="*/ 4503 w 278502"/>
                  <a:gd name="connsiteY10" fmla="*/ 95821 h 362142"/>
                  <a:gd name="connsiteX11" fmla="*/ 16314 w 278502"/>
                  <a:gd name="connsiteY11" fmla="*/ 66389 h 362142"/>
                  <a:gd name="connsiteX12" fmla="*/ 23839 w 278502"/>
                  <a:gd name="connsiteY12" fmla="*/ 54483 h 362142"/>
                  <a:gd name="connsiteX13" fmla="*/ 161189 w 278502"/>
                  <a:gd name="connsiteY13" fmla="*/ 4572 h 362142"/>
                  <a:gd name="connsiteX14" fmla="*/ 253106 w 278502"/>
                  <a:gd name="connsiteY14" fmla="*/ 94393 h 362142"/>
                  <a:gd name="connsiteX15" fmla="*/ 258344 w 278502"/>
                  <a:gd name="connsiteY15" fmla="*/ 107442 h 362142"/>
                  <a:gd name="connsiteX16" fmla="*/ 276918 w 278502"/>
                  <a:gd name="connsiteY16" fmla="*/ 256413 h 36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8502" h="362142">
                    <a:moveTo>
                      <a:pt x="276918" y="256413"/>
                    </a:moveTo>
                    <a:cubicBezTo>
                      <a:pt x="271803" y="315868"/>
                      <a:pt x="222292" y="361674"/>
                      <a:pt x="162618" y="362140"/>
                    </a:cubicBezTo>
                    <a:lnTo>
                      <a:pt x="161856" y="362140"/>
                    </a:lnTo>
                    <a:cubicBezTo>
                      <a:pt x="139520" y="362264"/>
                      <a:pt x="117546" y="356521"/>
                      <a:pt x="98134" y="345472"/>
                    </a:cubicBezTo>
                    <a:cubicBezTo>
                      <a:pt x="90933" y="341452"/>
                      <a:pt x="84075" y="336833"/>
                      <a:pt x="77655" y="331661"/>
                    </a:cubicBezTo>
                    <a:cubicBezTo>
                      <a:pt x="74988" y="329565"/>
                      <a:pt x="72416" y="327374"/>
                      <a:pt x="70035" y="325279"/>
                    </a:cubicBezTo>
                    <a:cubicBezTo>
                      <a:pt x="62453" y="318659"/>
                      <a:pt x="55509" y="311363"/>
                      <a:pt x="49270" y="303466"/>
                    </a:cubicBezTo>
                    <a:lnTo>
                      <a:pt x="49270" y="303466"/>
                    </a:lnTo>
                    <a:cubicBezTo>
                      <a:pt x="27649" y="276130"/>
                      <a:pt x="19362" y="244983"/>
                      <a:pt x="10123" y="196596"/>
                    </a:cubicBezTo>
                    <a:cubicBezTo>
                      <a:pt x="7646" y="184118"/>
                      <a:pt x="5265" y="170593"/>
                      <a:pt x="2503" y="155638"/>
                    </a:cubicBezTo>
                    <a:cubicBezTo>
                      <a:pt x="-1412" y="135807"/>
                      <a:pt x="-726" y="115348"/>
                      <a:pt x="4503" y="95821"/>
                    </a:cubicBezTo>
                    <a:cubicBezTo>
                      <a:pt x="7275" y="85582"/>
                      <a:pt x="11237" y="75705"/>
                      <a:pt x="16314" y="66389"/>
                    </a:cubicBezTo>
                    <a:cubicBezTo>
                      <a:pt x="18562" y="62265"/>
                      <a:pt x="21077" y="58283"/>
                      <a:pt x="23839" y="54483"/>
                    </a:cubicBezTo>
                    <a:cubicBezTo>
                      <a:pt x="54319" y="10287"/>
                      <a:pt x="109450" y="-9744"/>
                      <a:pt x="161189" y="4572"/>
                    </a:cubicBezTo>
                    <a:cubicBezTo>
                      <a:pt x="204528" y="16097"/>
                      <a:pt x="234341" y="51244"/>
                      <a:pt x="253106" y="94393"/>
                    </a:cubicBezTo>
                    <a:cubicBezTo>
                      <a:pt x="255010" y="98679"/>
                      <a:pt x="256725" y="103060"/>
                      <a:pt x="258344" y="107442"/>
                    </a:cubicBezTo>
                    <a:cubicBezTo>
                      <a:pt x="275432" y="155124"/>
                      <a:pt x="281776" y="205997"/>
                      <a:pt x="276918" y="256413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7328EB15-08ED-4632-A2AA-30C11D7C864D}"/>
                  </a:ext>
                </a:extLst>
              </p:cNvPr>
              <p:cNvSpPr/>
              <p:nvPr/>
            </p:nvSpPr>
            <p:spPr>
              <a:xfrm>
                <a:off x="6795561" y="3200374"/>
                <a:ext cx="18186" cy="27986"/>
              </a:xfrm>
              <a:custGeom>
                <a:avLst/>
                <a:gdLst>
                  <a:gd name="connsiteX0" fmla="*/ 50 w 18186"/>
                  <a:gd name="connsiteY0" fmla="*/ 15088 h 27986"/>
                  <a:gd name="connsiteX1" fmla="*/ 10718 w 18186"/>
                  <a:gd name="connsiteY1" fmla="*/ 27947 h 27986"/>
                  <a:gd name="connsiteX2" fmla="*/ 18052 w 18186"/>
                  <a:gd name="connsiteY2" fmla="*/ 12898 h 27986"/>
                  <a:gd name="connsiteX3" fmla="*/ 7384 w 18186"/>
                  <a:gd name="connsiteY3" fmla="*/ 39 h 27986"/>
                  <a:gd name="connsiteX4" fmla="*/ 50 w 18186"/>
                  <a:gd name="connsiteY4" fmla="*/ 15088 h 2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86" h="27986">
                    <a:moveTo>
                      <a:pt x="50" y="15088"/>
                    </a:moveTo>
                    <a:cubicBezTo>
                      <a:pt x="1098" y="22804"/>
                      <a:pt x="5860" y="28519"/>
                      <a:pt x="10718" y="27947"/>
                    </a:cubicBezTo>
                    <a:cubicBezTo>
                      <a:pt x="15576" y="27376"/>
                      <a:pt x="18909" y="20518"/>
                      <a:pt x="18052" y="12898"/>
                    </a:cubicBezTo>
                    <a:cubicBezTo>
                      <a:pt x="17195" y="5278"/>
                      <a:pt x="12242" y="-533"/>
                      <a:pt x="7384" y="39"/>
                    </a:cubicBezTo>
                    <a:cubicBezTo>
                      <a:pt x="2526" y="610"/>
                      <a:pt x="-426" y="7754"/>
                      <a:pt x="50" y="150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6733D42-72FE-4E20-A7E0-A0FFB428CD0F}"/>
                  </a:ext>
                </a:extLst>
              </p:cNvPr>
              <p:cNvSpPr/>
              <p:nvPr/>
            </p:nvSpPr>
            <p:spPr>
              <a:xfrm>
                <a:off x="6880725" y="3189772"/>
                <a:ext cx="18271" cy="27921"/>
              </a:xfrm>
              <a:custGeom>
                <a:avLst/>
                <a:gdLst>
                  <a:gd name="connsiteX0" fmla="*/ 135 w 18271"/>
                  <a:gd name="connsiteY0" fmla="*/ 15022 h 27921"/>
                  <a:gd name="connsiteX1" fmla="*/ 10802 w 18271"/>
                  <a:gd name="connsiteY1" fmla="*/ 27881 h 27921"/>
                  <a:gd name="connsiteX2" fmla="*/ 18137 w 18271"/>
                  <a:gd name="connsiteY2" fmla="*/ 12736 h 27921"/>
                  <a:gd name="connsiteX3" fmla="*/ 7469 w 18271"/>
                  <a:gd name="connsiteY3" fmla="*/ 68 h 27921"/>
                  <a:gd name="connsiteX4" fmla="*/ 135 w 18271"/>
                  <a:gd name="connsiteY4" fmla="*/ 15022 h 2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1" h="27921">
                    <a:moveTo>
                      <a:pt x="135" y="15022"/>
                    </a:moveTo>
                    <a:cubicBezTo>
                      <a:pt x="1182" y="22833"/>
                      <a:pt x="5945" y="28453"/>
                      <a:pt x="10802" y="27881"/>
                    </a:cubicBezTo>
                    <a:cubicBezTo>
                      <a:pt x="15660" y="27310"/>
                      <a:pt x="18994" y="20452"/>
                      <a:pt x="18137" y="12736"/>
                    </a:cubicBezTo>
                    <a:cubicBezTo>
                      <a:pt x="17280" y="5021"/>
                      <a:pt x="12326" y="-694"/>
                      <a:pt x="7469" y="68"/>
                    </a:cubicBezTo>
                    <a:cubicBezTo>
                      <a:pt x="2611" y="830"/>
                      <a:pt x="-723" y="7402"/>
                      <a:pt x="135" y="150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6119B92E-304B-41A5-B395-A964DB2195C3}"/>
                  </a:ext>
                </a:extLst>
              </p:cNvPr>
              <p:cNvSpPr/>
              <p:nvPr/>
            </p:nvSpPr>
            <p:spPr>
              <a:xfrm>
                <a:off x="6856285" y="3222034"/>
                <a:ext cx="33051" cy="54520"/>
              </a:xfrm>
              <a:custGeom>
                <a:avLst/>
                <a:gdLst>
                  <a:gd name="connsiteX0" fmla="*/ 0 w 33051"/>
                  <a:gd name="connsiteY0" fmla="*/ 0 h 54520"/>
                  <a:gd name="connsiteX1" fmla="*/ 33052 w 33051"/>
                  <a:gd name="connsiteY1" fmla="*/ 45720 h 54520"/>
                  <a:gd name="connsiteX2" fmla="*/ 6667 w 33051"/>
                  <a:gd name="connsiteY2" fmla="*/ 54292 h 5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51" h="54520">
                    <a:moveTo>
                      <a:pt x="0" y="0"/>
                    </a:moveTo>
                    <a:cubicBezTo>
                      <a:pt x="8877" y="16678"/>
                      <a:pt x="19993" y="32061"/>
                      <a:pt x="33052" y="45720"/>
                    </a:cubicBezTo>
                    <a:cubicBezTo>
                      <a:pt x="25936" y="52302"/>
                      <a:pt x="16297" y="55426"/>
                      <a:pt x="6667" y="54292"/>
                    </a:cubicBezTo>
                    <a:close/>
                  </a:path>
                </a:pathLst>
              </a:custGeom>
              <a:solidFill>
                <a:srgbClr val="EA57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708E42F6-640E-481A-A5B6-B61CEC42E5D1}"/>
                  </a:ext>
                </a:extLst>
              </p:cNvPr>
              <p:cNvSpPr/>
              <p:nvPr/>
            </p:nvSpPr>
            <p:spPr>
              <a:xfrm>
                <a:off x="6780973" y="3288462"/>
                <a:ext cx="57987" cy="23231"/>
              </a:xfrm>
              <a:custGeom>
                <a:avLst/>
                <a:gdLst>
                  <a:gd name="connsiteX0" fmla="*/ 44641 w 57987"/>
                  <a:gd name="connsiteY0" fmla="*/ 23203 h 23231"/>
                  <a:gd name="connsiteX1" fmla="*/ 55881 w 57987"/>
                  <a:gd name="connsiteY1" fmla="*/ 22536 h 23231"/>
                  <a:gd name="connsiteX2" fmla="*/ 57986 w 57987"/>
                  <a:gd name="connsiteY2" fmla="*/ 20260 h 23231"/>
                  <a:gd name="connsiteX3" fmla="*/ 57976 w 57987"/>
                  <a:gd name="connsiteY3" fmla="*/ 20155 h 23231"/>
                  <a:gd name="connsiteX4" fmla="*/ 57976 w 57987"/>
                  <a:gd name="connsiteY4" fmla="*/ 20155 h 23231"/>
                  <a:gd name="connsiteX5" fmla="*/ 55405 w 57987"/>
                  <a:gd name="connsiteY5" fmla="*/ 18250 h 23231"/>
                  <a:gd name="connsiteX6" fmla="*/ 3779 w 57987"/>
                  <a:gd name="connsiteY6" fmla="*/ 629 h 23231"/>
                  <a:gd name="connsiteX7" fmla="*/ 636 w 57987"/>
                  <a:gd name="connsiteY7" fmla="*/ 629 h 23231"/>
                  <a:gd name="connsiteX8" fmla="*/ 636 w 57987"/>
                  <a:gd name="connsiteY8" fmla="*/ 3867 h 23231"/>
                  <a:gd name="connsiteX9" fmla="*/ 44641 w 57987"/>
                  <a:gd name="connsiteY9" fmla="*/ 23203 h 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87" h="23231">
                    <a:moveTo>
                      <a:pt x="44641" y="23203"/>
                    </a:moveTo>
                    <a:cubicBezTo>
                      <a:pt x="48404" y="23317"/>
                      <a:pt x="52166" y="23089"/>
                      <a:pt x="55881" y="22536"/>
                    </a:cubicBezTo>
                    <a:cubicBezTo>
                      <a:pt x="57091" y="22488"/>
                      <a:pt x="58034" y="21469"/>
                      <a:pt x="57986" y="20260"/>
                    </a:cubicBezTo>
                    <a:cubicBezTo>
                      <a:pt x="57986" y="20222"/>
                      <a:pt x="57976" y="20193"/>
                      <a:pt x="57976" y="20155"/>
                    </a:cubicBezTo>
                    <a:lnTo>
                      <a:pt x="57976" y="20155"/>
                    </a:lnTo>
                    <a:cubicBezTo>
                      <a:pt x="57738" y="18955"/>
                      <a:pt x="56624" y="18126"/>
                      <a:pt x="55405" y="18250"/>
                    </a:cubicBezTo>
                    <a:cubicBezTo>
                      <a:pt x="36355" y="21088"/>
                      <a:pt x="17114" y="14516"/>
                      <a:pt x="3779" y="629"/>
                    </a:cubicBezTo>
                    <a:cubicBezTo>
                      <a:pt x="2893" y="-210"/>
                      <a:pt x="1522" y="-210"/>
                      <a:pt x="636" y="629"/>
                    </a:cubicBezTo>
                    <a:cubicBezTo>
                      <a:pt x="-212" y="1543"/>
                      <a:pt x="-212" y="2953"/>
                      <a:pt x="636" y="3867"/>
                    </a:cubicBezTo>
                    <a:cubicBezTo>
                      <a:pt x="12104" y="15973"/>
                      <a:pt x="27963" y="22946"/>
                      <a:pt x="44641" y="232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E7ED66D1-564F-4F09-BF32-1AB063143A90}"/>
                  </a:ext>
                </a:extLst>
              </p:cNvPr>
              <p:cNvSpPr/>
              <p:nvPr/>
            </p:nvSpPr>
            <p:spPr>
              <a:xfrm>
                <a:off x="6755123" y="3163129"/>
                <a:ext cx="44556" cy="39288"/>
              </a:xfrm>
              <a:custGeom>
                <a:avLst/>
                <a:gdLst>
                  <a:gd name="connsiteX0" fmla="*/ 4103 w 44556"/>
                  <a:gd name="connsiteY0" fmla="*/ 39284 h 39288"/>
                  <a:gd name="connsiteX1" fmla="*/ 8484 w 44556"/>
                  <a:gd name="connsiteY1" fmla="*/ 36236 h 39288"/>
                  <a:gd name="connsiteX2" fmla="*/ 41155 w 44556"/>
                  <a:gd name="connsiteY2" fmla="*/ 8994 h 39288"/>
                  <a:gd name="connsiteX3" fmla="*/ 44403 w 44556"/>
                  <a:gd name="connsiteY3" fmla="*/ 3403 h 39288"/>
                  <a:gd name="connsiteX4" fmla="*/ 44393 w 44556"/>
                  <a:gd name="connsiteY4" fmla="*/ 3375 h 39288"/>
                  <a:gd name="connsiteX5" fmla="*/ 39116 w 44556"/>
                  <a:gd name="connsiteY5" fmla="*/ 117 h 39288"/>
                  <a:gd name="connsiteX6" fmla="*/ 39059 w 44556"/>
                  <a:gd name="connsiteY6" fmla="*/ 136 h 39288"/>
                  <a:gd name="connsiteX7" fmla="*/ 39059 w 44556"/>
                  <a:gd name="connsiteY7" fmla="*/ 136 h 39288"/>
                  <a:gd name="connsiteX8" fmla="*/ 293 w 44556"/>
                  <a:gd name="connsiteY8" fmla="*/ 33188 h 39288"/>
                  <a:gd name="connsiteX9" fmla="*/ 2807 w 44556"/>
                  <a:gd name="connsiteY9" fmla="*/ 38846 h 39288"/>
                  <a:gd name="connsiteX10" fmla="*/ 2960 w 44556"/>
                  <a:gd name="connsiteY10" fmla="*/ 38903 h 39288"/>
                  <a:gd name="connsiteX11" fmla="*/ 2960 w 44556"/>
                  <a:gd name="connsiteY11" fmla="*/ 38903 h 39288"/>
                  <a:gd name="connsiteX12" fmla="*/ 4103 w 44556"/>
                  <a:gd name="connsiteY12" fmla="*/ 39284 h 3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556" h="39288">
                    <a:moveTo>
                      <a:pt x="4103" y="39284"/>
                    </a:moveTo>
                    <a:cubicBezTo>
                      <a:pt x="6084" y="39379"/>
                      <a:pt x="7884" y="38131"/>
                      <a:pt x="8484" y="36236"/>
                    </a:cubicBezTo>
                    <a:cubicBezTo>
                      <a:pt x="15104" y="23006"/>
                      <a:pt x="26944" y="13128"/>
                      <a:pt x="41155" y="8994"/>
                    </a:cubicBezTo>
                    <a:cubicBezTo>
                      <a:pt x="43593" y="8347"/>
                      <a:pt x="45050" y="5841"/>
                      <a:pt x="44403" y="3403"/>
                    </a:cubicBezTo>
                    <a:cubicBezTo>
                      <a:pt x="44403" y="3394"/>
                      <a:pt x="44393" y="3384"/>
                      <a:pt x="44393" y="3375"/>
                    </a:cubicBezTo>
                    <a:cubicBezTo>
                      <a:pt x="43831" y="1022"/>
                      <a:pt x="41478" y="-435"/>
                      <a:pt x="39116" y="117"/>
                    </a:cubicBezTo>
                    <a:cubicBezTo>
                      <a:pt x="39097" y="126"/>
                      <a:pt x="39078" y="126"/>
                      <a:pt x="39059" y="136"/>
                    </a:cubicBezTo>
                    <a:lnTo>
                      <a:pt x="39059" y="136"/>
                    </a:lnTo>
                    <a:cubicBezTo>
                      <a:pt x="21914" y="4937"/>
                      <a:pt x="7741" y="17014"/>
                      <a:pt x="293" y="33188"/>
                    </a:cubicBezTo>
                    <a:cubicBezTo>
                      <a:pt x="-574" y="35445"/>
                      <a:pt x="550" y="37979"/>
                      <a:pt x="2807" y="38846"/>
                    </a:cubicBezTo>
                    <a:cubicBezTo>
                      <a:pt x="2864" y="38865"/>
                      <a:pt x="2912" y="38884"/>
                      <a:pt x="2960" y="38903"/>
                    </a:cubicBezTo>
                    <a:lnTo>
                      <a:pt x="2960" y="38903"/>
                    </a:lnTo>
                    <a:cubicBezTo>
                      <a:pt x="3312" y="39103"/>
                      <a:pt x="3703" y="39236"/>
                      <a:pt x="4103" y="392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166F9A37-7AE7-4FB4-8C9A-794BACF233D7}"/>
                  </a:ext>
                </a:extLst>
              </p:cNvPr>
              <p:cNvSpPr/>
              <p:nvPr/>
            </p:nvSpPr>
            <p:spPr>
              <a:xfrm>
                <a:off x="6860547" y="3145232"/>
                <a:ext cx="45670" cy="16224"/>
              </a:xfrm>
              <a:custGeom>
                <a:avLst/>
                <a:gdLst>
                  <a:gd name="connsiteX0" fmla="*/ 40982 w 45670"/>
                  <a:gd name="connsiteY0" fmla="*/ 16223 h 16224"/>
                  <a:gd name="connsiteX1" fmla="*/ 44982 w 45670"/>
                  <a:gd name="connsiteY1" fmla="*/ 14032 h 16224"/>
                  <a:gd name="connsiteX2" fmla="*/ 43649 w 45670"/>
                  <a:gd name="connsiteY2" fmla="*/ 7746 h 16224"/>
                  <a:gd name="connsiteX3" fmla="*/ 2596 w 45670"/>
                  <a:gd name="connsiteY3" fmla="*/ 3269 h 16224"/>
                  <a:gd name="connsiteX4" fmla="*/ 310 w 45670"/>
                  <a:gd name="connsiteY4" fmla="*/ 8889 h 16224"/>
                  <a:gd name="connsiteX5" fmla="*/ 310 w 45670"/>
                  <a:gd name="connsiteY5" fmla="*/ 8889 h 16224"/>
                  <a:gd name="connsiteX6" fmla="*/ 6101 w 45670"/>
                  <a:gd name="connsiteY6" fmla="*/ 11089 h 16224"/>
                  <a:gd name="connsiteX7" fmla="*/ 6120 w 45670"/>
                  <a:gd name="connsiteY7" fmla="*/ 11080 h 16224"/>
                  <a:gd name="connsiteX8" fmla="*/ 6120 w 45670"/>
                  <a:gd name="connsiteY8" fmla="*/ 11080 h 16224"/>
                  <a:gd name="connsiteX9" fmla="*/ 38124 w 45670"/>
                  <a:gd name="connsiteY9" fmla="*/ 15080 h 16224"/>
                  <a:gd name="connsiteX10" fmla="*/ 40982 w 45670"/>
                  <a:gd name="connsiteY10" fmla="*/ 16223 h 1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670" h="16224">
                    <a:moveTo>
                      <a:pt x="40982" y="16223"/>
                    </a:moveTo>
                    <a:cubicBezTo>
                      <a:pt x="42611" y="16261"/>
                      <a:pt x="44135" y="15423"/>
                      <a:pt x="44982" y="14032"/>
                    </a:cubicBezTo>
                    <a:cubicBezTo>
                      <a:pt x="46278" y="11918"/>
                      <a:pt x="45697" y="9156"/>
                      <a:pt x="43649" y="7746"/>
                    </a:cubicBezTo>
                    <a:cubicBezTo>
                      <a:pt x="31628" y="-655"/>
                      <a:pt x="16150" y="-2341"/>
                      <a:pt x="2596" y="3269"/>
                    </a:cubicBezTo>
                    <a:cubicBezTo>
                      <a:pt x="453" y="4231"/>
                      <a:pt x="-557" y="6708"/>
                      <a:pt x="310" y="8889"/>
                    </a:cubicBezTo>
                    <a:cubicBezTo>
                      <a:pt x="310" y="8889"/>
                      <a:pt x="310" y="8889"/>
                      <a:pt x="310" y="8889"/>
                    </a:cubicBezTo>
                    <a:cubicBezTo>
                      <a:pt x="1301" y="11099"/>
                      <a:pt x="3901" y="12080"/>
                      <a:pt x="6101" y="11089"/>
                    </a:cubicBezTo>
                    <a:cubicBezTo>
                      <a:pt x="6111" y="11089"/>
                      <a:pt x="6111" y="11080"/>
                      <a:pt x="6120" y="11080"/>
                    </a:cubicBezTo>
                    <a:lnTo>
                      <a:pt x="6120" y="11080"/>
                    </a:lnTo>
                    <a:cubicBezTo>
                      <a:pt x="16798" y="7098"/>
                      <a:pt x="28752" y="8594"/>
                      <a:pt x="38124" y="15080"/>
                    </a:cubicBezTo>
                    <a:cubicBezTo>
                      <a:pt x="38925" y="15766"/>
                      <a:pt x="39925" y="16166"/>
                      <a:pt x="40982" y="162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BD4CA8C9-F149-4868-8E14-B0B6D9F6FDE8}"/>
                  </a:ext>
                </a:extLst>
              </p:cNvPr>
              <p:cNvSpPr/>
              <p:nvPr/>
            </p:nvSpPr>
            <p:spPr>
              <a:xfrm>
                <a:off x="6642422" y="3105319"/>
                <a:ext cx="73845" cy="171850"/>
              </a:xfrm>
              <a:custGeom>
                <a:avLst/>
                <a:gdLst>
                  <a:gd name="connsiteX0" fmla="*/ 56795 w 73845"/>
                  <a:gd name="connsiteY0" fmla="*/ 171198 h 171850"/>
                  <a:gd name="connsiteX1" fmla="*/ 33555 w 73845"/>
                  <a:gd name="connsiteY1" fmla="*/ 147100 h 171850"/>
                  <a:gd name="connsiteX2" fmla="*/ 10123 w 73845"/>
                  <a:gd name="connsiteY2" fmla="*/ 145195 h 171850"/>
                  <a:gd name="connsiteX3" fmla="*/ 2503 w 73845"/>
                  <a:gd name="connsiteY3" fmla="*/ 104237 h 171850"/>
                  <a:gd name="connsiteX4" fmla="*/ 4503 w 73845"/>
                  <a:gd name="connsiteY4" fmla="*/ 44420 h 171850"/>
                  <a:gd name="connsiteX5" fmla="*/ 16314 w 73845"/>
                  <a:gd name="connsiteY5" fmla="*/ 14988 h 171850"/>
                  <a:gd name="connsiteX6" fmla="*/ 14314 w 73845"/>
                  <a:gd name="connsiteY6" fmla="*/ 7749 h 171850"/>
                  <a:gd name="connsiteX7" fmla="*/ 14314 w 73845"/>
                  <a:gd name="connsiteY7" fmla="*/ 7749 h 171850"/>
                  <a:gd name="connsiteX8" fmla="*/ 23839 w 73845"/>
                  <a:gd name="connsiteY8" fmla="*/ 3082 h 171850"/>
                  <a:gd name="connsiteX9" fmla="*/ 47366 w 73845"/>
                  <a:gd name="connsiteY9" fmla="*/ 605 h 171850"/>
                  <a:gd name="connsiteX10" fmla="*/ 73845 w 73845"/>
                  <a:gd name="connsiteY10" fmla="*/ 23275 h 171850"/>
                  <a:gd name="connsiteX11" fmla="*/ 56795 w 73845"/>
                  <a:gd name="connsiteY11" fmla="*/ 171198 h 171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845" h="171850">
                    <a:moveTo>
                      <a:pt x="56795" y="171198"/>
                    </a:moveTo>
                    <a:cubicBezTo>
                      <a:pt x="52795" y="176437"/>
                      <a:pt x="40031" y="148433"/>
                      <a:pt x="33555" y="147100"/>
                    </a:cubicBezTo>
                    <a:cubicBezTo>
                      <a:pt x="25858" y="145471"/>
                      <a:pt x="17981" y="144833"/>
                      <a:pt x="10123" y="145195"/>
                    </a:cubicBezTo>
                    <a:cubicBezTo>
                      <a:pt x="7647" y="132717"/>
                      <a:pt x="5265" y="119192"/>
                      <a:pt x="2503" y="104237"/>
                    </a:cubicBezTo>
                    <a:cubicBezTo>
                      <a:pt x="-1412" y="84406"/>
                      <a:pt x="-726" y="63947"/>
                      <a:pt x="4503" y="44420"/>
                    </a:cubicBezTo>
                    <a:cubicBezTo>
                      <a:pt x="7275" y="34181"/>
                      <a:pt x="11237" y="24304"/>
                      <a:pt x="16314" y="14988"/>
                    </a:cubicBezTo>
                    <a:cubicBezTo>
                      <a:pt x="15743" y="12607"/>
                      <a:pt x="15076" y="10130"/>
                      <a:pt x="14314" y="7749"/>
                    </a:cubicBezTo>
                    <a:lnTo>
                      <a:pt x="14314" y="7749"/>
                    </a:lnTo>
                    <a:cubicBezTo>
                      <a:pt x="17343" y="5901"/>
                      <a:pt x="20524" y="4339"/>
                      <a:pt x="23839" y="3082"/>
                    </a:cubicBezTo>
                    <a:cubicBezTo>
                      <a:pt x="31306" y="139"/>
                      <a:pt x="39441" y="-719"/>
                      <a:pt x="47366" y="605"/>
                    </a:cubicBezTo>
                    <a:cubicBezTo>
                      <a:pt x="59338" y="3444"/>
                      <a:pt x="69197" y="11883"/>
                      <a:pt x="73845" y="23275"/>
                    </a:cubicBezTo>
                    <a:cubicBezTo>
                      <a:pt x="41174" y="84425"/>
                      <a:pt x="69178" y="155101"/>
                      <a:pt x="56795" y="17119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DE402E6B-AEA4-4E99-A783-99E8BD63D566}"/>
                  </a:ext>
                </a:extLst>
              </p:cNvPr>
              <p:cNvSpPr/>
              <p:nvPr/>
            </p:nvSpPr>
            <p:spPr>
              <a:xfrm>
                <a:off x="6623760" y="3238730"/>
                <a:ext cx="73559" cy="82693"/>
              </a:xfrm>
              <a:custGeom>
                <a:avLst/>
                <a:gdLst>
                  <a:gd name="connsiteX0" fmla="*/ 4878 w 73559"/>
                  <a:gd name="connsiteY0" fmla="*/ 46740 h 82693"/>
                  <a:gd name="connsiteX1" fmla="*/ 42978 w 73559"/>
                  <a:gd name="connsiteY1" fmla="*/ 81126 h 82693"/>
                  <a:gd name="connsiteX2" fmla="*/ 72315 w 73559"/>
                  <a:gd name="connsiteY2" fmla="*/ 46074 h 82693"/>
                  <a:gd name="connsiteX3" fmla="*/ 26976 w 73559"/>
                  <a:gd name="connsiteY3" fmla="*/ 68 h 82693"/>
                  <a:gd name="connsiteX4" fmla="*/ 211 w 73559"/>
                  <a:gd name="connsiteY4" fmla="*/ 34072 h 82693"/>
                  <a:gd name="connsiteX5" fmla="*/ 4878 w 73559"/>
                  <a:gd name="connsiteY5" fmla="*/ 46740 h 8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559" h="82693">
                    <a:moveTo>
                      <a:pt x="4878" y="46740"/>
                    </a:moveTo>
                    <a:cubicBezTo>
                      <a:pt x="12565" y="62761"/>
                      <a:pt x="26252" y="75115"/>
                      <a:pt x="42978" y="81126"/>
                    </a:cubicBezTo>
                    <a:cubicBezTo>
                      <a:pt x="65457" y="88555"/>
                      <a:pt x="77649" y="68362"/>
                      <a:pt x="72315" y="46074"/>
                    </a:cubicBezTo>
                    <a:cubicBezTo>
                      <a:pt x="67362" y="26166"/>
                      <a:pt x="49836" y="-1551"/>
                      <a:pt x="26976" y="68"/>
                    </a:cubicBezTo>
                    <a:cubicBezTo>
                      <a:pt x="10212" y="2106"/>
                      <a:pt x="-1751" y="17299"/>
                      <a:pt x="211" y="34072"/>
                    </a:cubicBezTo>
                    <a:cubicBezTo>
                      <a:pt x="820" y="38587"/>
                      <a:pt x="2420" y="42911"/>
                      <a:pt x="4878" y="46740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D90BB5D9-A444-4D5D-A8E3-ED9FDF493150}"/>
                  </a:ext>
                </a:extLst>
              </p:cNvPr>
              <p:cNvSpPr/>
              <p:nvPr/>
            </p:nvSpPr>
            <p:spPr>
              <a:xfrm>
                <a:off x="7561707" y="5550325"/>
                <a:ext cx="145351" cy="322206"/>
              </a:xfrm>
              <a:custGeom>
                <a:avLst/>
                <a:gdLst>
                  <a:gd name="connsiteX0" fmla="*/ 122872 w 145351"/>
                  <a:gd name="connsiteY0" fmla="*/ 0 h 322206"/>
                  <a:gd name="connsiteX1" fmla="*/ 145352 w 145351"/>
                  <a:gd name="connsiteY1" fmla="*/ 290227 h 322206"/>
                  <a:gd name="connsiteX2" fmla="*/ 35814 w 145351"/>
                  <a:gd name="connsiteY2" fmla="*/ 313277 h 322206"/>
                  <a:gd name="connsiteX3" fmla="*/ 0 w 145351"/>
                  <a:gd name="connsiteY3" fmla="*/ 51054 h 322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351" h="322206">
                    <a:moveTo>
                      <a:pt x="122872" y="0"/>
                    </a:moveTo>
                    <a:lnTo>
                      <a:pt x="145352" y="290227"/>
                    </a:lnTo>
                    <a:cubicBezTo>
                      <a:pt x="136493" y="295846"/>
                      <a:pt x="39719" y="340995"/>
                      <a:pt x="35814" y="313277"/>
                    </a:cubicBezTo>
                    <a:cubicBezTo>
                      <a:pt x="24098" y="228695"/>
                      <a:pt x="0" y="51054"/>
                      <a:pt x="0" y="51054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96D7C48B-7BC5-4F57-A7B3-B763E3D0FB5A}"/>
                  </a:ext>
                </a:extLst>
              </p:cNvPr>
              <p:cNvSpPr/>
              <p:nvPr/>
            </p:nvSpPr>
            <p:spPr>
              <a:xfrm>
                <a:off x="7730884" y="5804141"/>
                <a:ext cx="75403" cy="35478"/>
              </a:xfrm>
              <a:custGeom>
                <a:avLst/>
                <a:gdLst>
                  <a:gd name="connsiteX0" fmla="*/ 2748 w 75403"/>
                  <a:gd name="connsiteY0" fmla="*/ 35458 h 35478"/>
                  <a:gd name="connsiteX1" fmla="*/ 81 w 75403"/>
                  <a:gd name="connsiteY1" fmla="*/ 33363 h 35478"/>
                  <a:gd name="connsiteX2" fmla="*/ 1129 w 75403"/>
                  <a:gd name="connsiteY2" fmla="*/ 30124 h 35478"/>
                  <a:gd name="connsiteX3" fmla="*/ 61803 w 75403"/>
                  <a:gd name="connsiteY3" fmla="*/ 121 h 35478"/>
                  <a:gd name="connsiteX4" fmla="*/ 72090 w 75403"/>
                  <a:gd name="connsiteY4" fmla="*/ 5169 h 35478"/>
                  <a:gd name="connsiteX5" fmla="*/ 74376 w 75403"/>
                  <a:gd name="connsiteY5" fmla="*/ 17647 h 35478"/>
                  <a:gd name="connsiteX6" fmla="*/ 40753 w 75403"/>
                  <a:gd name="connsiteY6" fmla="*/ 32410 h 35478"/>
                  <a:gd name="connsiteX7" fmla="*/ 2748 w 75403"/>
                  <a:gd name="connsiteY7" fmla="*/ 35458 h 35478"/>
                  <a:gd name="connsiteX8" fmla="*/ 55993 w 75403"/>
                  <a:gd name="connsiteY8" fmla="*/ 5835 h 35478"/>
                  <a:gd name="connsiteX9" fmla="*/ 11702 w 75403"/>
                  <a:gd name="connsiteY9" fmla="*/ 29267 h 35478"/>
                  <a:gd name="connsiteX10" fmla="*/ 69519 w 75403"/>
                  <a:gd name="connsiteY10" fmla="*/ 14789 h 35478"/>
                  <a:gd name="connsiteX11" fmla="*/ 67709 w 75403"/>
                  <a:gd name="connsiteY11" fmla="*/ 8503 h 35478"/>
                  <a:gd name="connsiteX12" fmla="*/ 61613 w 75403"/>
                  <a:gd name="connsiteY12" fmla="*/ 5455 h 35478"/>
                  <a:gd name="connsiteX13" fmla="*/ 55898 w 75403"/>
                  <a:gd name="connsiteY13" fmla="*/ 5455 h 3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403" h="35478">
                    <a:moveTo>
                      <a:pt x="2748" y="35458"/>
                    </a:moveTo>
                    <a:cubicBezTo>
                      <a:pt x="1548" y="35296"/>
                      <a:pt x="520" y="34496"/>
                      <a:pt x="81" y="33363"/>
                    </a:cubicBezTo>
                    <a:cubicBezTo>
                      <a:pt x="-185" y="32172"/>
                      <a:pt x="215" y="30934"/>
                      <a:pt x="1129" y="30124"/>
                    </a:cubicBezTo>
                    <a:cubicBezTo>
                      <a:pt x="2748" y="28791"/>
                      <a:pt x="40848" y="-2166"/>
                      <a:pt x="61803" y="121"/>
                    </a:cubicBezTo>
                    <a:cubicBezTo>
                      <a:pt x="65785" y="292"/>
                      <a:pt x="69519" y="2121"/>
                      <a:pt x="72090" y="5169"/>
                    </a:cubicBezTo>
                    <a:cubicBezTo>
                      <a:pt x="75424" y="8417"/>
                      <a:pt x="76348" y="13427"/>
                      <a:pt x="74376" y="17647"/>
                    </a:cubicBezTo>
                    <a:cubicBezTo>
                      <a:pt x="70947" y="25362"/>
                      <a:pt x="56279" y="29934"/>
                      <a:pt x="40753" y="32410"/>
                    </a:cubicBezTo>
                    <a:cubicBezTo>
                      <a:pt x="28209" y="34611"/>
                      <a:pt x="15483" y="35639"/>
                      <a:pt x="2748" y="35458"/>
                    </a:cubicBezTo>
                    <a:close/>
                    <a:moveTo>
                      <a:pt x="55993" y="5835"/>
                    </a:moveTo>
                    <a:cubicBezTo>
                      <a:pt x="39858" y="10712"/>
                      <a:pt x="24808" y="18666"/>
                      <a:pt x="11702" y="29267"/>
                    </a:cubicBezTo>
                    <a:cubicBezTo>
                      <a:pt x="34562" y="28696"/>
                      <a:pt x="65137" y="23552"/>
                      <a:pt x="69519" y="14789"/>
                    </a:cubicBezTo>
                    <a:cubicBezTo>
                      <a:pt x="69995" y="13551"/>
                      <a:pt x="70376" y="11741"/>
                      <a:pt x="67709" y="8503"/>
                    </a:cubicBezTo>
                    <a:cubicBezTo>
                      <a:pt x="66194" y="6683"/>
                      <a:pt x="63985" y="5569"/>
                      <a:pt x="61613" y="5455"/>
                    </a:cubicBezTo>
                    <a:cubicBezTo>
                      <a:pt x="59708" y="5264"/>
                      <a:pt x="57793" y="5264"/>
                      <a:pt x="55898" y="54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E26521E8-9035-48E4-8AE9-101B46EF0B0F}"/>
                  </a:ext>
                </a:extLst>
              </p:cNvPr>
              <p:cNvSpPr/>
              <p:nvPr/>
            </p:nvSpPr>
            <p:spPr>
              <a:xfrm>
                <a:off x="7730641" y="5779265"/>
                <a:ext cx="39174" cy="60048"/>
              </a:xfrm>
              <a:custGeom>
                <a:avLst/>
                <a:gdLst>
                  <a:gd name="connsiteX0" fmla="*/ 1372 w 39174"/>
                  <a:gd name="connsiteY0" fmla="*/ 59192 h 60048"/>
                  <a:gd name="connsiteX1" fmla="*/ 134 w 39174"/>
                  <a:gd name="connsiteY1" fmla="*/ 56525 h 60048"/>
                  <a:gd name="connsiteX2" fmla="*/ 11278 w 39174"/>
                  <a:gd name="connsiteY2" fmla="*/ 6995 h 60048"/>
                  <a:gd name="connsiteX3" fmla="*/ 26613 w 39174"/>
                  <a:gd name="connsiteY3" fmla="*/ 232 h 60048"/>
                  <a:gd name="connsiteX4" fmla="*/ 38615 w 39174"/>
                  <a:gd name="connsiteY4" fmla="*/ 6614 h 60048"/>
                  <a:gd name="connsiteX5" fmla="*/ 5087 w 39174"/>
                  <a:gd name="connsiteY5" fmla="*/ 59573 h 60048"/>
                  <a:gd name="connsiteX6" fmla="*/ 3944 w 39174"/>
                  <a:gd name="connsiteY6" fmla="*/ 60049 h 60048"/>
                  <a:gd name="connsiteX7" fmla="*/ 15755 w 39174"/>
                  <a:gd name="connsiteY7" fmla="*/ 11567 h 60048"/>
                  <a:gd name="connsiteX8" fmla="*/ 6230 w 39174"/>
                  <a:gd name="connsiteY8" fmla="*/ 51381 h 60048"/>
                  <a:gd name="connsiteX9" fmla="*/ 33281 w 39174"/>
                  <a:gd name="connsiteY9" fmla="*/ 8233 h 60048"/>
                  <a:gd name="connsiteX10" fmla="*/ 27185 w 39174"/>
                  <a:gd name="connsiteY10" fmla="*/ 5947 h 60048"/>
                  <a:gd name="connsiteX11" fmla="*/ 25471 w 39174"/>
                  <a:gd name="connsiteY11" fmla="*/ 6614 h 60048"/>
                  <a:gd name="connsiteX12" fmla="*/ 15755 w 39174"/>
                  <a:gd name="connsiteY12" fmla="*/ 11186 h 60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74" h="60048">
                    <a:moveTo>
                      <a:pt x="1372" y="59192"/>
                    </a:moveTo>
                    <a:cubicBezTo>
                      <a:pt x="515" y="58582"/>
                      <a:pt x="39" y="57572"/>
                      <a:pt x="134" y="56525"/>
                    </a:cubicBezTo>
                    <a:cubicBezTo>
                      <a:pt x="134" y="55096"/>
                      <a:pt x="-2057" y="22235"/>
                      <a:pt x="11278" y="6995"/>
                    </a:cubicBezTo>
                    <a:cubicBezTo>
                      <a:pt x="15250" y="2747"/>
                      <a:pt x="20794" y="299"/>
                      <a:pt x="26613" y="232"/>
                    </a:cubicBezTo>
                    <a:cubicBezTo>
                      <a:pt x="31633" y="-835"/>
                      <a:pt x="36691" y="1861"/>
                      <a:pt x="38615" y="6614"/>
                    </a:cubicBezTo>
                    <a:cubicBezTo>
                      <a:pt x="43187" y="19853"/>
                      <a:pt x="18613" y="50619"/>
                      <a:pt x="5087" y="59573"/>
                    </a:cubicBezTo>
                    <a:lnTo>
                      <a:pt x="3944" y="60049"/>
                    </a:lnTo>
                    <a:close/>
                    <a:moveTo>
                      <a:pt x="15755" y="11567"/>
                    </a:moveTo>
                    <a:cubicBezTo>
                      <a:pt x="8516" y="23521"/>
                      <a:pt x="5182" y="37446"/>
                      <a:pt x="6230" y="51381"/>
                    </a:cubicBezTo>
                    <a:cubicBezTo>
                      <a:pt x="19660" y="39856"/>
                      <a:pt x="36520" y="15853"/>
                      <a:pt x="33281" y="8233"/>
                    </a:cubicBezTo>
                    <a:cubicBezTo>
                      <a:pt x="33281" y="7566"/>
                      <a:pt x="32329" y="5661"/>
                      <a:pt x="27185" y="5947"/>
                    </a:cubicBezTo>
                    <a:lnTo>
                      <a:pt x="25471" y="6614"/>
                    </a:lnTo>
                    <a:cubicBezTo>
                      <a:pt x="21784" y="6909"/>
                      <a:pt x="18336" y="8538"/>
                      <a:pt x="15755" y="111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85DD447C-C54F-427D-83F0-E7D5657E9230}"/>
                  </a:ext>
                </a:extLst>
              </p:cNvPr>
              <p:cNvSpPr/>
              <p:nvPr/>
            </p:nvSpPr>
            <p:spPr>
              <a:xfrm>
                <a:off x="7572366" y="5820037"/>
                <a:ext cx="342451" cy="142054"/>
              </a:xfrm>
              <a:custGeom>
                <a:avLst/>
                <a:gdLst>
                  <a:gd name="connsiteX0" fmla="*/ 138978 w 342451"/>
                  <a:gd name="connsiteY0" fmla="*/ 227 h 142054"/>
                  <a:gd name="connsiteX1" fmla="*/ 21344 w 342451"/>
                  <a:gd name="connsiteY1" fmla="*/ 13371 h 142054"/>
                  <a:gd name="connsiteX2" fmla="*/ 11819 w 342451"/>
                  <a:gd name="connsiteY2" fmla="*/ 22896 h 142054"/>
                  <a:gd name="connsiteX3" fmla="*/ 8 w 342451"/>
                  <a:gd name="connsiteY3" fmla="*/ 123004 h 142054"/>
                  <a:gd name="connsiteX4" fmla="*/ 20678 w 342451"/>
                  <a:gd name="connsiteY4" fmla="*/ 142054 h 142054"/>
                  <a:gd name="connsiteX5" fmla="*/ 299379 w 342451"/>
                  <a:gd name="connsiteY5" fmla="*/ 120242 h 142054"/>
                  <a:gd name="connsiteX6" fmla="*/ 328907 w 342451"/>
                  <a:gd name="connsiteY6" fmla="*/ 60425 h 142054"/>
                  <a:gd name="connsiteX7" fmla="*/ 160409 w 342451"/>
                  <a:gd name="connsiteY7" fmla="*/ 5847 h 142054"/>
                  <a:gd name="connsiteX8" fmla="*/ 138978 w 342451"/>
                  <a:gd name="connsiteY8" fmla="*/ 227 h 14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451" h="142054">
                    <a:moveTo>
                      <a:pt x="138978" y="227"/>
                    </a:moveTo>
                    <a:lnTo>
                      <a:pt x="21344" y="13371"/>
                    </a:lnTo>
                    <a:cubicBezTo>
                      <a:pt x="16277" y="13819"/>
                      <a:pt x="12258" y="17829"/>
                      <a:pt x="11819" y="22896"/>
                    </a:cubicBezTo>
                    <a:lnTo>
                      <a:pt x="8" y="123004"/>
                    </a:lnTo>
                    <a:cubicBezTo>
                      <a:pt x="-468" y="133101"/>
                      <a:pt x="19630" y="142054"/>
                      <a:pt x="20678" y="142054"/>
                    </a:cubicBezTo>
                    <a:cubicBezTo>
                      <a:pt x="93353" y="141102"/>
                      <a:pt x="248420" y="126909"/>
                      <a:pt x="299379" y="120242"/>
                    </a:cubicBezTo>
                    <a:cubicBezTo>
                      <a:pt x="350338" y="113574"/>
                      <a:pt x="350338" y="62235"/>
                      <a:pt x="328907" y="60425"/>
                    </a:cubicBezTo>
                    <a:cubicBezTo>
                      <a:pt x="232704" y="52233"/>
                      <a:pt x="193747" y="28707"/>
                      <a:pt x="160409" y="5847"/>
                    </a:cubicBezTo>
                    <a:cubicBezTo>
                      <a:pt x="154247" y="1303"/>
                      <a:pt x="146579" y="-716"/>
                      <a:pt x="138978" y="2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7E362EAE-7128-4D22-A326-D9097B678DA1}"/>
                  </a:ext>
                </a:extLst>
              </p:cNvPr>
              <p:cNvSpPr/>
              <p:nvPr/>
            </p:nvSpPr>
            <p:spPr>
              <a:xfrm>
                <a:off x="7561707" y="5550325"/>
                <a:ext cx="130683" cy="138874"/>
              </a:xfrm>
              <a:custGeom>
                <a:avLst/>
                <a:gdLst>
                  <a:gd name="connsiteX0" fmla="*/ 12002 w 130683"/>
                  <a:gd name="connsiteY0" fmla="*/ 138874 h 138874"/>
                  <a:gd name="connsiteX1" fmla="*/ 0 w 130683"/>
                  <a:gd name="connsiteY1" fmla="*/ 51054 h 138874"/>
                  <a:gd name="connsiteX2" fmla="*/ 122872 w 130683"/>
                  <a:gd name="connsiteY2" fmla="*/ 0 h 138874"/>
                  <a:gd name="connsiteX3" fmla="*/ 130683 w 130683"/>
                  <a:gd name="connsiteY3" fmla="*/ 118872 h 138874"/>
                  <a:gd name="connsiteX4" fmla="*/ 12002 w 130683"/>
                  <a:gd name="connsiteY4" fmla="*/ 138874 h 13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683" h="138874">
                    <a:moveTo>
                      <a:pt x="12002" y="138874"/>
                    </a:moveTo>
                    <a:lnTo>
                      <a:pt x="0" y="51054"/>
                    </a:lnTo>
                    <a:lnTo>
                      <a:pt x="122872" y="0"/>
                    </a:lnTo>
                    <a:lnTo>
                      <a:pt x="130683" y="118872"/>
                    </a:lnTo>
                    <a:lnTo>
                      <a:pt x="12002" y="13887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4710CF5A-BE1E-4388-B1FA-14A5F62CF2E8}"/>
                  </a:ext>
                </a:extLst>
              </p:cNvPr>
              <p:cNvSpPr/>
              <p:nvPr/>
            </p:nvSpPr>
            <p:spPr>
              <a:xfrm>
                <a:off x="6795148" y="4191128"/>
                <a:ext cx="908013" cy="1447870"/>
              </a:xfrm>
              <a:custGeom>
                <a:avLst/>
                <a:gdLst>
                  <a:gd name="connsiteX0" fmla="*/ 23322 w 908013"/>
                  <a:gd name="connsiteY0" fmla="*/ 275919 h 1447870"/>
                  <a:gd name="connsiteX1" fmla="*/ 509764 w 908013"/>
                  <a:gd name="connsiteY1" fmla="*/ 771219 h 1447870"/>
                  <a:gd name="connsiteX2" fmla="*/ 756938 w 908013"/>
                  <a:gd name="connsiteY2" fmla="*/ 1441588 h 1447870"/>
                  <a:gd name="connsiteX3" fmla="*/ 879048 w 908013"/>
                  <a:gd name="connsiteY3" fmla="*/ 1430158 h 1447870"/>
                  <a:gd name="connsiteX4" fmla="*/ 903528 w 908013"/>
                  <a:gd name="connsiteY4" fmla="*/ 1153362 h 1447870"/>
                  <a:gd name="connsiteX5" fmla="*/ 864094 w 908013"/>
                  <a:gd name="connsiteY5" fmla="*/ 830369 h 1447870"/>
                  <a:gd name="connsiteX6" fmla="*/ 240683 w 908013"/>
                  <a:gd name="connsiteY6" fmla="*/ 40556 h 1447870"/>
                  <a:gd name="connsiteX7" fmla="*/ 49230 w 908013"/>
                  <a:gd name="connsiteY7" fmla="*/ 26078 h 1447870"/>
                  <a:gd name="connsiteX8" fmla="*/ 23322 w 908013"/>
                  <a:gd name="connsiteY8" fmla="*/ 275919 h 1447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8013" h="1447870">
                    <a:moveTo>
                      <a:pt x="23322" y="275919"/>
                    </a:moveTo>
                    <a:cubicBezTo>
                      <a:pt x="85044" y="384980"/>
                      <a:pt x="366222" y="604436"/>
                      <a:pt x="509764" y="771219"/>
                    </a:cubicBezTo>
                    <a:cubicBezTo>
                      <a:pt x="556532" y="825321"/>
                      <a:pt x="716171" y="1276044"/>
                      <a:pt x="756938" y="1441588"/>
                    </a:cubicBezTo>
                    <a:cubicBezTo>
                      <a:pt x="793514" y="1455686"/>
                      <a:pt x="842091" y="1443494"/>
                      <a:pt x="879048" y="1430158"/>
                    </a:cubicBezTo>
                    <a:cubicBezTo>
                      <a:pt x="913434" y="1417776"/>
                      <a:pt x="910671" y="1328050"/>
                      <a:pt x="903528" y="1153362"/>
                    </a:cubicBezTo>
                    <a:cubicBezTo>
                      <a:pt x="898165" y="1044891"/>
                      <a:pt x="884992" y="936944"/>
                      <a:pt x="864094" y="830369"/>
                    </a:cubicBezTo>
                    <a:cubicBezTo>
                      <a:pt x="820374" y="597769"/>
                      <a:pt x="527100" y="303256"/>
                      <a:pt x="240683" y="40556"/>
                    </a:cubicBezTo>
                    <a:cubicBezTo>
                      <a:pt x="193058" y="-3449"/>
                      <a:pt x="121239" y="-16594"/>
                      <a:pt x="49230" y="26078"/>
                    </a:cubicBezTo>
                    <a:cubicBezTo>
                      <a:pt x="36086" y="33698"/>
                      <a:pt x="-36495" y="170001"/>
                      <a:pt x="23322" y="2759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4D0941F0-418C-43AB-96AA-A14B5053BDB7}"/>
                  </a:ext>
                </a:extLst>
              </p:cNvPr>
              <p:cNvSpPr/>
              <p:nvPr/>
            </p:nvSpPr>
            <p:spPr>
              <a:xfrm>
                <a:off x="6984587" y="3910692"/>
                <a:ext cx="143143" cy="120871"/>
              </a:xfrm>
              <a:custGeom>
                <a:avLst/>
                <a:gdLst>
                  <a:gd name="connsiteX0" fmla="*/ 0 w 143143"/>
                  <a:gd name="connsiteY0" fmla="*/ 120872 h 120871"/>
                  <a:gd name="connsiteX1" fmla="*/ 140684 w 143143"/>
                  <a:gd name="connsiteY1" fmla="*/ 110394 h 120871"/>
                  <a:gd name="connsiteX2" fmla="*/ 141827 w 143143"/>
                  <a:gd name="connsiteY2" fmla="*/ 1142 h 120871"/>
                  <a:gd name="connsiteX3" fmla="*/ 45148 w 143143"/>
                  <a:gd name="connsiteY3" fmla="*/ 18097 h 120871"/>
                  <a:gd name="connsiteX4" fmla="*/ 9620 w 143143"/>
                  <a:gd name="connsiteY4" fmla="*/ 44005 h 12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143" h="120871">
                    <a:moveTo>
                      <a:pt x="0" y="120872"/>
                    </a:moveTo>
                    <a:lnTo>
                      <a:pt x="140684" y="110394"/>
                    </a:lnTo>
                    <a:cubicBezTo>
                      <a:pt x="140684" y="110394"/>
                      <a:pt x="145351" y="10382"/>
                      <a:pt x="141827" y="1142"/>
                    </a:cubicBezTo>
                    <a:cubicBezTo>
                      <a:pt x="141827" y="1142"/>
                      <a:pt x="85820" y="-6573"/>
                      <a:pt x="45148" y="18097"/>
                    </a:cubicBezTo>
                    <a:lnTo>
                      <a:pt x="9620" y="44005"/>
                    </a:ln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66E44353-A5AA-4C39-A241-1C403A5739C5}"/>
                  </a:ext>
                </a:extLst>
              </p:cNvPr>
              <p:cNvSpPr/>
              <p:nvPr/>
            </p:nvSpPr>
            <p:spPr>
              <a:xfrm>
                <a:off x="7104125" y="3911357"/>
                <a:ext cx="83935" cy="111634"/>
              </a:xfrm>
              <a:custGeom>
                <a:avLst/>
                <a:gdLst>
                  <a:gd name="connsiteX0" fmla="*/ 0 w 83935"/>
                  <a:gd name="connsiteY0" fmla="*/ 111634 h 111634"/>
                  <a:gd name="connsiteX1" fmla="*/ 18002 w 83935"/>
                  <a:gd name="connsiteY1" fmla="*/ 573 h 111634"/>
                  <a:gd name="connsiteX2" fmla="*/ 68294 w 83935"/>
                  <a:gd name="connsiteY2" fmla="*/ 1 h 111634"/>
                  <a:gd name="connsiteX3" fmla="*/ 83934 w 83935"/>
                  <a:gd name="connsiteY3" fmla="*/ 15213 h 111634"/>
                  <a:gd name="connsiteX4" fmla="*/ 83820 w 83935"/>
                  <a:gd name="connsiteY4" fmla="*/ 17337 h 111634"/>
                  <a:gd name="connsiteX5" fmla="*/ 76295 w 83935"/>
                  <a:gd name="connsiteY5" fmla="*/ 78011 h 111634"/>
                  <a:gd name="connsiteX6" fmla="*/ 51435 w 83935"/>
                  <a:gd name="connsiteY6" fmla="*/ 103633 h 11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35" h="111634">
                    <a:moveTo>
                      <a:pt x="0" y="111634"/>
                    </a:moveTo>
                    <a:lnTo>
                      <a:pt x="18002" y="573"/>
                    </a:lnTo>
                    <a:lnTo>
                      <a:pt x="68294" y="1"/>
                    </a:lnTo>
                    <a:cubicBezTo>
                      <a:pt x="76819" y="-113"/>
                      <a:pt x="83820" y="6698"/>
                      <a:pt x="83934" y="15213"/>
                    </a:cubicBezTo>
                    <a:cubicBezTo>
                      <a:pt x="83944" y="15927"/>
                      <a:pt x="83906" y="16632"/>
                      <a:pt x="83820" y="17337"/>
                    </a:cubicBezTo>
                    <a:lnTo>
                      <a:pt x="76295" y="78011"/>
                    </a:lnTo>
                    <a:cubicBezTo>
                      <a:pt x="74638" y="91137"/>
                      <a:pt x="64503" y="101576"/>
                      <a:pt x="51435" y="103633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B3D5BE61-FDBD-464B-A56E-74F63671AC63}"/>
                  </a:ext>
                </a:extLst>
              </p:cNvPr>
              <p:cNvSpPr/>
              <p:nvPr/>
            </p:nvSpPr>
            <p:spPr>
              <a:xfrm>
                <a:off x="6428598" y="3506806"/>
                <a:ext cx="573705" cy="603112"/>
              </a:xfrm>
              <a:custGeom>
                <a:avLst/>
                <a:gdLst>
                  <a:gd name="connsiteX0" fmla="*/ 98027 w 573705"/>
                  <a:gd name="connsiteY0" fmla="*/ 592385 h 603112"/>
                  <a:gd name="connsiteX1" fmla="*/ 565419 w 573705"/>
                  <a:gd name="connsiteY1" fmla="*/ 519614 h 603112"/>
                  <a:gd name="connsiteX2" fmla="*/ 573706 w 573705"/>
                  <a:gd name="connsiteY2" fmla="*/ 437604 h 603112"/>
                  <a:gd name="connsiteX3" fmla="*/ 212898 w 573705"/>
                  <a:gd name="connsiteY3" fmla="*/ 456654 h 603112"/>
                  <a:gd name="connsiteX4" fmla="*/ 111172 w 573705"/>
                  <a:gd name="connsiteY4" fmla="*/ 1740 h 603112"/>
                  <a:gd name="connsiteX5" fmla="*/ 98027 w 573705"/>
                  <a:gd name="connsiteY5" fmla="*/ 592385 h 60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3705" h="603112">
                    <a:moveTo>
                      <a:pt x="98027" y="592385"/>
                    </a:moveTo>
                    <a:cubicBezTo>
                      <a:pt x="187086" y="634200"/>
                      <a:pt x="564085" y="541808"/>
                      <a:pt x="565419" y="519614"/>
                    </a:cubicBezTo>
                    <a:cubicBezTo>
                      <a:pt x="567514" y="485039"/>
                      <a:pt x="573706" y="437604"/>
                      <a:pt x="573706" y="437604"/>
                    </a:cubicBezTo>
                    <a:cubicBezTo>
                      <a:pt x="542749" y="420650"/>
                      <a:pt x="308815" y="465703"/>
                      <a:pt x="212898" y="456654"/>
                    </a:cubicBezTo>
                    <a:cubicBezTo>
                      <a:pt x="147938" y="450177"/>
                      <a:pt x="217375" y="24410"/>
                      <a:pt x="111172" y="1740"/>
                    </a:cubicBezTo>
                    <a:cubicBezTo>
                      <a:pt x="-61040" y="-35693"/>
                      <a:pt x="-7224" y="542665"/>
                      <a:pt x="98027" y="592385"/>
                    </a:cubicBezTo>
                    <a:close/>
                  </a:path>
                </a:pathLst>
              </a:custGeom>
              <a:solidFill>
                <a:srgbClr val="E294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60070E75-6EE7-44A9-A978-16C1A148C218}"/>
                  </a:ext>
                </a:extLst>
              </p:cNvPr>
              <p:cNvSpPr/>
              <p:nvPr/>
            </p:nvSpPr>
            <p:spPr>
              <a:xfrm>
                <a:off x="6633562" y="2941523"/>
                <a:ext cx="252726" cy="194691"/>
              </a:xfrm>
              <a:custGeom>
                <a:avLst/>
                <a:gdLst>
                  <a:gd name="connsiteX0" fmla="*/ 138712 w 252726"/>
                  <a:gd name="connsiteY0" fmla="*/ 22193 h 194691"/>
                  <a:gd name="connsiteX1" fmla="*/ 136712 w 252726"/>
                  <a:gd name="connsiteY1" fmla="*/ 72390 h 194691"/>
                  <a:gd name="connsiteX2" fmla="*/ 161477 w 252726"/>
                  <a:gd name="connsiteY2" fmla="*/ 5715 h 194691"/>
                  <a:gd name="connsiteX3" fmla="*/ 166144 w 252726"/>
                  <a:gd name="connsiteY3" fmla="*/ 64865 h 194691"/>
                  <a:gd name="connsiteX4" fmla="*/ 184146 w 252726"/>
                  <a:gd name="connsiteY4" fmla="*/ 0 h 194691"/>
                  <a:gd name="connsiteX5" fmla="*/ 205101 w 252726"/>
                  <a:gd name="connsiteY5" fmla="*/ 90869 h 194691"/>
                  <a:gd name="connsiteX6" fmla="*/ 252726 w 252726"/>
                  <a:gd name="connsiteY6" fmla="*/ 187262 h 194691"/>
                  <a:gd name="connsiteX7" fmla="*/ 227199 w 252726"/>
                  <a:gd name="connsiteY7" fmla="*/ 154877 h 194691"/>
                  <a:gd name="connsiteX8" fmla="*/ 229771 w 252726"/>
                  <a:gd name="connsiteY8" fmla="*/ 190214 h 194691"/>
                  <a:gd name="connsiteX9" fmla="*/ 168049 w 252726"/>
                  <a:gd name="connsiteY9" fmla="*/ 166116 h 194691"/>
                  <a:gd name="connsiteX10" fmla="*/ 175002 w 252726"/>
                  <a:gd name="connsiteY10" fmla="*/ 194691 h 194691"/>
                  <a:gd name="connsiteX11" fmla="*/ 89849 w 252726"/>
                  <a:gd name="connsiteY11" fmla="*/ 178022 h 194691"/>
                  <a:gd name="connsiteX12" fmla="*/ 82896 w 252726"/>
                  <a:gd name="connsiteY12" fmla="*/ 186309 h 194691"/>
                  <a:gd name="connsiteX13" fmla="*/ 21840 w 252726"/>
                  <a:gd name="connsiteY13" fmla="*/ 192596 h 194691"/>
                  <a:gd name="connsiteX14" fmla="*/ 50415 w 252726"/>
                  <a:gd name="connsiteY14" fmla="*/ 127825 h 194691"/>
                  <a:gd name="connsiteX15" fmla="*/ 138712 w 252726"/>
                  <a:gd name="connsiteY15" fmla="*/ 22193 h 19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2726" h="194691">
                    <a:moveTo>
                      <a:pt x="138712" y="22193"/>
                    </a:moveTo>
                    <a:cubicBezTo>
                      <a:pt x="134521" y="32385"/>
                      <a:pt x="131092" y="62960"/>
                      <a:pt x="136712" y="72390"/>
                    </a:cubicBezTo>
                    <a:cubicBezTo>
                      <a:pt x="145027" y="50292"/>
                      <a:pt x="153285" y="28070"/>
                      <a:pt x="161477" y="5715"/>
                    </a:cubicBezTo>
                    <a:cubicBezTo>
                      <a:pt x="164049" y="23336"/>
                      <a:pt x="163572" y="47244"/>
                      <a:pt x="166144" y="64865"/>
                    </a:cubicBezTo>
                    <a:cubicBezTo>
                      <a:pt x="175355" y="44263"/>
                      <a:pt x="181422" y="22401"/>
                      <a:pt x="184146" y="0"/>
                    </a:cubicBezTo>
                    <a:cubicBezTo>
                      <a:pt x="190147" y="41624"/>
                      <a:pt x="187766" y="63818"/>
                      <a:pt x="205101" y="90869"/>
                    </a:cubicBezTo>
                    <a:cubicBezTo>
                      <a:pt x="222437" y="117919"/>
                      <a:pt x="247202" y="148876"/>
                      <a:pt x="252726" y="187262"/>
                    </a:cubicBezTo>
                    <a:cubicBezTo>
                      <a:pt x="243192" y="177317"/>
                      <a:pt x="234648" y="166468"/>
                      <a:pt x="227199" y="154877"/>
                    </a:cubicBezTo>
                    <a:cubicBezTo>
                      <a:pt x="231085" y="166240"/>
                      <a:pt x="231971" y="178413"/>
                      <a:pt x="229771" y="190214"/>
                    </a:cubicBezTo>
                    <a:cubicBezTo>
                      <a:pt x="207130" y="189071"/>
                      <a:pt x="185470" y="180613"/>
                      <a:pt x="168049" y="166116"/>
                    </a:cubicBezTo>
                    <a:cubicBezTo>
                      <a:pt x="171497" y="175327"/>
                      <a:pt x="173831" y="184918"/>
                      <a:pt x="175002" y="194691"/>
                    </a:cubicBezTo>
                    <a:cubicBezTo>
                      <a:pt x="159476" y="184118"/>
                      <a:pt x="116424" y="174212"/>
                      <a:pt x="89849" y="178022"/>
                    </a:cubicBezTo>
                    <a:cubicBezTo>
                      <a:pt x="81848" y="179165"/>
                      <a:pt x="89849" y="182213"/>
                      <a:pt x="82896" y="186309"/>
                    </a:cubicBezTo>
                    <a:cubicBezTo>
                      <a:pt x="66893" y="195834"/>
                      <a:pt x="40319" y="195263"/>
                      <a:pt x="21840" y="192596"/>
                    </a:cubicBezTo>
                    <a:cubicBezTo>
                      <a:pt x="-35310" y="184594"/>
                      <a:pt x="36128" y="139541"/>
                      <a:pt x="50415" y="127825"/>
                    </a:cubicBezTo>
                    <a:cubicBezTo>
                      <a:pt x="81562" y="102584"/>
                      <a:pt x="113947" y="54578"/>
                      <a:pt x="138712" y="221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2A695CD-1E79-4D4A-9578-93611CE474B8}"/>
                  </a:ext>
                </a:extLst>
              </p:cNvPr>
              <p:cNvSpPr/>
              <p:nvPr/>
            </p:nvSpPr>
            <p:spPr>
              <a:xfrm>
                <a:off x="6743136" y="4195762"/>
                <a:ext cx="137186" cy="106502"/>
              </a:xfrm>
              <a:custGeom>
                <a:avLst/>
                <a:gdLst>
                  <a:gd name="connsiteX0" fmla="*/ 108291 w 137186"/>
                  <a:gd name="connsiteY0" fmla="*/ 106407 h 106502"/>
                  <a:gd name="connsiteX1" fmla="*/ 81430 w 137186"/>
                  <a:gd name="connsiteY1" fmla="*/ 80309 h 106502"/>
                  <a:gd name="connsiteX2" fmla="*/ 78097 w 137186"/>
                  <a:gd name="connsiteY2" fmla="*/ 27254 h 106502"/>
                  <a:gd name="connsiteX3" fmla="*/ 37901 w 137186"/>
                  <a:gd name="connsiteY3" fmla="*/ 60211 h 106502"/>
                  <a:gd name="connsiteX4" fmla="*/ 11898 w 137186"/>
                  <a:gd name="connsiteY4" fmla="*/ 68879 h 106502"/>
                  <a:gd name="connsiteX5" fmla="*/ 1897 w 137186"/>
                  <a:gd name="connsiteY5" fmla="*/ 59354 h 106502"/>
                  <a:gd name="connsiteX6" fmla="*/ 3135 w 137186"/>
                  <a:gd name="connsiteY6" fmla="*/ 34493 h 106502"/>
                  <a:gd name="connsiteX7" fmla="*/ 83907 w 137186"/>
                  <a:gd name="connsiteY7" fmla="*/ 5061 h 106502"/>
                  <a:gd name="connsiteX8" fmla="*/ 83907 w 137186"/>
                  <a:gd name="connsiteY8" fmla="*/ 775 h 106502"/>
                  <a:gd name="connsiteX9" fmla="*/ 93432 w 137186"/>
                  <a:gd name="connsiteY9" fmla="*/ 299 h 106502"/>
                  <a:gd name="connsiteX10" fmla="*/ 93432 w 137186"/>
                  <a:gd name="connsiteY10" fmla="*/ 2585 h 106502"/>
                  <a:gd name="connsiteX11" fmla="*/ 96099 w 137186"/>
                  <a:gd name="connsiteY11" fmla="*/ 394 h 106502"/>
                  <a:gd name="connsiteX12" fmla="*/ 94765 w 137186"/>
                  <a:gd name="connsiteY12" fmla="*/ 4299 h 106502"/>
                  <a:gd name="connsiteX13" fmla="*/ 130389 w 137186"/>
                  <a:gd name="connsiteY13" fmla="*/ 27254 h 106502"/>
                  <a:gd name="connsiteX14" fmla="*/ 135437 w 137186"/>
                  <a:gd name="connsiteY14" fmla="*/ 74403 h 106502"/>
                  <a:gd name="connsiteX15" fmla="*/ 108672 w 137186"/>
                  <a:gd name="connsiteY15" fmla="*/ 106502 h 106502"/>
                  <a:gd name="connsiteX16" fmla="*/ 91432 w 137186"/>
                  <a:gd name="connsiteY16" fmla="*/ 14110 h 106502"/>
                  <a:gd name="connsiteX17" fmla="*/ 90860 w 137186"/>
                  <a:gd name="connsiteY17" fmla="*/ 15920 h 106502"/>
                  <a:gd name="connsiteX18" fmla="*/ 90860 w 137186"/>
                  <a:gd name="connsiteY18" fmla="*/ 77451 h 106502"/>
                  <a:gd name="connsiteX19" fmla="*/ 108862 w 137186"/>
                  <a:gd name="connsiteY19" fmla="*/ 96501 h 106502"/>
                  <a:gd name="connsiteX20" fmla="*/ 126388 w 137186"/>
                  <a:gd name="connsiteY20" fmla="*/ 72403 h 106502"/>
                  <a:gd name="connsiteX21" fmla="*/ 122197 w 137186"/>
                  <a:gd name="connsiteY21" fmla="*/ 31255 h 106502"/>
                  <a:gd name="connsiteX22" fmla="*/ 98385 w 137186"/>
                  <a:gd name="connsiteY22" fmla="*/ 13634 h 106502"/>
                  <a:gd name="connsiteX23" fmla="*/ 91812 w 137186"/>
                  <a:gd name="connsiteY23" fmla="*/ 13634 h 106502"/>
                  <a:gd name="connsiteX24" fmla="*/ 59809 w 137186"/>
                  <a:gd name="connsiteY24" fmla="*/ 9252 h 106502"/>
                  <a:gd name="connsiteX25" fmla="*/ 40759 w 137186"/>
                  <a:gd name="connsiteY25" fmla="*/ 12586 h 106502"/>
                  <a:gd name="connsiteX26" fmla="*/ 11422 w 137186"/>
                  <a:gd name="connsiteY26" fmla="*/ 38399 h 106502"/>
                  <a:gd name="connsiteX27" fmla="*/ 10278 w 137186"/>
                  <a:gd name="connsiteY27" fmla="*/ 55544 h 106502"/>
                  <a:gd name="connsiteX28" fmla="*/ 14660 w 137186"/>
                  <a:gd name="connsiteY28" fmla="*/ 59830 h 106502"/>
                  <a:gd name="connsiteX29" fmla="*/ 31519 w 137186"/>
                  <a:gd name="connsiteY29" fmla="*/ 52877 h 106502"/>
                  <a:gd name="connsiteX30" fmla="*/ 78668 w 137186"/>
                  <a:gd name="connsiteY30" fmla="*/ 14205 h 106502"/>
                  <a:gd name="connsiteX31" fmla="*/ 76858 w 137186"/>
                  <a:gd name="connsiteY31" fmla="*/ 14205 h 106502"/>
                  <a:gd name="connsiteX32" fmla="*/ 76858 w 137186"/>
                  <a:gd name="connsiteY32" fmla="*/ 12395 h 106502"/>
                  <a:gd name="connsiteX33" fmla="*/ 59809 w 137186"/>
                  <a:gd name="connsiteY33" fmla="*/ 9252 h 10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7186" h="106502">
                    <a:moveTo>
                      <a:pt x="108291" y="106407"/>
                    </a:moveTo>
                    <a:cubicBezTo>
                      <a:pt x="96575" y="106407"/>
                      <a:pt x="86574" y="96882"/>
                      <a:pt x="81430" y="80309"/>
                    </a:cubicBezTo>
                    <a:cubicBezTo>
                      <a:pt x="76049" y="63154"/>
                      <a:pt x="74906" y="44952"/>
                      <a:pt x="78097" y="27254"/>
                    </a:cubicBezTo>
                    <a:lnTo>
                      <a:pt x="37901" y="60211"/>
                    </a:lnTo>
                    <a:cubicBezTo>
                      <a:pt x="31357" y="67469"/>
                      <a:pt x="21489" y="70755"/>
                      <a:pt x="11898" y="68879"/>
                    </a:cubicBezTo>
                    <a:cubicBezTo>
                      <a:pt x="7355" y="67278"/>
                      <a:pt x="3716" y="63811"/>
                      <a:pt x="1897" y="59354"/>
                    </a:cubicBezTo>
                    <a:cubicBezTo>
                      <a:pt x="-1009" y="51229"/>
                      <a:pt x="-561" y="42285"/>
                      <a:pt x="3135" y="34493"/>
                    </a:cubicBezTo>
                    <a:cubicBezTo>
                      <a:pt x="18099" y="4928"/>
                      <a:pt x="53436" y="-7950"/>
                      <a:pt x="83907" y="5061"/>
                    </a:cubicBezTo>
                    <a:lnTo>
                      <a:pt x="83907" y="775"/>
                    </a:lnTo>
                    <a:lnTo>
                      <a:pt x="93432" y="299"/>
                    </a:lnTo>
                    <a:lnTo>
                      <a:pt x="93432" y="2585"/>
                    </a:lnTo>
                    <a:lnTo>
                      <a:pt x="96099" y="394"/>
                    </a:lnTo>
                    <a:lnTo>
                      <a:pt x="94765" y="4299"/>
                    </a:lnTo>
                    <a:cubicBezTo>
                      <a:pt x="109901" y="5004"/>
                      <a:pt x="123493" y="13757"/>
                      <a:pt x="130389" y="27254"/>
                    </a:cubicBezTo>
                    <a:cubicBezTo>
                      <a:pt x="137161" y="41999"/>
                      <a:pt x="138933" y="58553"/>
                      <a:pt x="135437" y="74403"/>
                    </a:cubicBezTo>
                    <a:cubicBezTo>
                      <a:pt x="133056" y="89167"/>
                      <a:pt x="124578" y="106312"/>
                      <a:pt x="108672" y="106502"/>
                    </a:cubicBezTo>
                    <a:close/>
                    <a:moveTo>
                      <a:pt x="91432" y="14110"/>
                    </a:moveTo>
                    <a:lnTo>
                      <a:pt x="90860" y="15920"/>
                    </a:lnTo>
                    <a:cubicBezTo>
                      <a:pt x="84431" y="35922"/>
                      <a:pt x="84431" y="57449"/>
                      <a:pt x="90860" y="77451"/>
                    </a:cubicBezTo>
                    <a:cubicBezTo>
                      <a:pt x="93813" y="86976"/>
                      <a:pt x="99718" y="96501"/>
                      <a:pt x="108862" y="96501"/>
                    </a:cubicBezTo>
                    <a:cubicBezTo>
                      <a:pt x="119530" y="96501"/>
                      <a:pt x="124864" y="81261"/>
                      <a:pt x="126388" y="72403"/>
                    </a:cubicBezTo>
                    <a:cubicBezTo>
                      <a:pt x="129494" y="58592"/>
                      <a:pt x="128027" y="44152"/>
                      <a:pt x="122197" y="31255"/>
                    </a:cubicBezTo>
                    <a:cubicBezTo>
                      <a:pt x="117464" y="21977"/>
                      <a:pt x="108643" y="15453"/>
                      <a:pt x="98385" y="13634"/>
                    </a:cubicBezTo>
                    <a:lnTo>
                      <a:pt x="91812" y="13634"/>
                    </a:lnTo>
                    <a:close/>
                    <a:moveTo>
                      <a:pt x="59809" y="9252"/>
                    </a:moveTo>
                    <a:cubicBezTo>
                      <a:pt x="53312" y="9242"/>
                      <a:pt x="46864" y="10367"/>
                      <a:pt x="40759" y="12586"/>
                    </a:cubicBezTo>
                    <a:cubicBezTo>
                      <a:pt x="27919" y="16920"/>
                      <a:pt x="17356" y="26216"/>
                      <a:pt x="11422" y="38399"/>
                    </a:cubicBezTo>
                    <a:cubicBezTo>
                      <a:pt x="8859" y="43752"/>
                      <a:pt x="8450" y="49895"/>
                      <a:pt x="10278" y="55544"/>
                    </a:cubicBezTo>
                    <a:cubicBezTo>
                      <a:pt x="11031" y="57553"/>
                      <a:pt x="12641" y="59125"/>
                      <a:pt x="14660" y="59830"/>
                    </a:cubicBezTo>
                    <a:cubicBezTo>
                      <a:pt x="19803" y="61735"/>
                      <a:pt x="26090" y="57353"/>
                      <a:pt x="31519" y="52877"/>
                    </a:cubicBezTo>
                    <a:lnTo>
                      <a:pt x="78668" y="14205"/>
                    </a:lnTo>
                    <a:lnTo>
                      <a:pt x="76858" y="14205"/>
                    </a:lnTo>
                    <a:lnTo>
                      <a:pt x="76858" y="12395"/>
                    </a:lnTo>
                    <a:cubicBezTo>
                      <a:pt x="71420" y="10309"/>
                      <a:pt x="65638" y="9252"/>
                      <a:pt x="59809" y="9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0017966-63D1-4C3C-8979-4EDCD558A73B}"/>
                  </a:ext>
                </a:extLst>
              </p:cNvPr>
              <p:cNvSpPr/>
              <p:nvPr/>
            </p:nvSpPr>
            <p:spPr>
              <a:xfrm>
                <a:off x="6705314" y="4206729"/>
                <a:ext cx="121729" cy="198120"/>
              </a:xfrm>
              <a:custGeom>
                <a:avLst/>
                <a:gdLst>
                  <a:gd name="connsiteX0" fmla="*/ 6763 w 121729"/>
                  <a:gd name="connsiteY0" fmla="*/ 198120 h 198120"/>
                  <a:gd name="connsiteX1" fmla="*/ 0 w 121729"/>
                  <a:gd name="connsiteY1" fmla="*/ 191357 h 198120"/>
                  <a:gd name="connsiteX2" fmla="*/ 112204 w 121729"/>
                  <a:gd name="connsiteY2" fmla="*/ 0 h 198120"/>
                  <a:gd name="connsiteX3" fmla="*/ 121729 w 121729"/>
                  <a:gd name="connsiteY3" fmla="*/ 2572 h 198120"/>
                  <a:gd name="connsiteX4" fmla="*/ 6763 w 121729"/>
                  <a:gd name="connsiteY4" fmla="*/ 19812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29" h="198120">
                    <a:moveTo>
                      <a:pt x="6763" y="198120"/>
                    </a:moveTo>
                    <a:lnTo>
                      <a:pt x="0" y="191357"/>
                    </a:lnTo>
                    <a:cubicBezTo>
                      <a:pt x="53121" y="138198"/>
                      <a:pt x="91745" y="72314"/>
                      <a:pt x="112204" y="0"/>
                    </a:cubicBezTo>
                    <a:lnTo>
                      <a:pt x="121729" y="2572"/>
                    </a:lnTo>
                    <a:cubicBezTo>
                      <a:pt x="100755" y="76514"/>
                      <a:pt x="61170" y="143837"/>
                      <a:pt x="6763" y="1981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1278BDC9-8F72-47CD-9A76-3126D4833D0A}"/>
                  </a:ext>
                </a:extLst>
              </p:cNvPr>
              <p:cNvSpPr/>
              <p:nvPr/>
            </p:nvSpPr>
            <p:spPr>
              <a:xfrm>
                <a:off x="6824662" y="4210253"/>
                <a:ext cx="73204" cy="235267"/>
              </a:xfrm>
              <a:custGeom>
                <a:avLst/>
                <a:gdLst>
                  <a:gd name="connsiteX0" fmla="*/ 71438 w 73204"/>
                  <a:gd name="connsiteY0" fmla="*/ 235267 h 235267"/>
                  <a:gd name="connsiteX1" fmla="*/ 61913 w 73204"/>
                  <a:gd name="connsiteY1" fmla="*/ 234220 h 235267"/>
                  <a:gd name="connsiteX2" fmla="*/ 0 w 73204"/>
                  <a:gd name="connsiteY2" fmla="*/ 5620 h 235267"/>
                  <a:gd name="connsiteX3" fmla="*/ 7715 w 73204"/>
                  <a:gd name="connsiteY3" fmla="*/ 0 h 235267"/>
                  <a:gd name="connsiteX4" fmla="*/ 71438 w 73204"/>
                  <a:gd name="connsiteY4" fmla="*/ 235267 h 23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04" h="235267">
                    <a:moveTo>
                      <a:pt x="71438" y="235267"/>
                    </a:moveTo>
                    <a:lnTo>
                      <a:pt x="61913" y="234220"/>
                    </a:lnTo>
                    <a:cubicBezTo>
                      <a:pt x="70218" y="152991"/>
                      <a:pt x="48168" y="71552"/>
                      <a:pt x="0" y="5620"/>
                    </a:cubicBezTo>
                    <a:lnTo>
                      <a:pt x="7715" y="0"/>
                    </a:lnTo>
                    <a:cubicBezTo>
                      <a:pt x="57293" y="67856"/>
                      <a:pt x="79991" y="151666"/>
                      <a:pt x="71438" y="2352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CBFACCF1-80A1-46AC-8587-0166BF18AEAC}"/>
                  </a:ext>
                </a:extLst>
              </p:cNvPr>
              <p:cNvSpPr/>
              <p:nvPr/>
            </p:nvSpPr>
            <p:spPr>
              <a:xfrm>
                <a:off x="6114669" y="4146817"/>
                <a:ext cx="514349" cy="1207674"/>
              </a:xfrm>
              <a:custGeom>
                <a:avLst/>
                <a:gdLst>
                  <a:gd name="connsiteX0" fmla="*/ 4477 w 514349"/>
                  <a:gd name="connsiteY0" fmla="*/ 1207675 h 1207674"/>
                  <a:gd name="connsiteX1" fmla="*/ 0 w 514349"/>
                  <a:gd name="connsiteY1" fmla="*/ 1199198 h 1207674"/>
                  <a:gd name="connsiteX2" fmla="*/ 385000 w 514349"/>
                  <a:gd name="connsiteY2" fmla="*/ 926402 h 1207674"/>
                  <a:gd name="connsiteX3" fmla="*/ 504825 w 514349"/>
                  <a:gd name="connsiteY3" fmla="*/ 0 h 1207674"/>
                  <a:gd name="connsiteX4" fmla="*/ 514350 w 514349"/>
                  <a:gd name="connsiteY4" fmla="*/ 1333 h 1207674"/>
                  <a:gd name="connsiteX5" fmla="*/ 394621 w 514349"/>
                  <a:gd name="connsiteY5" fmla="*/ 926402 h 1207674"/>
                  <a:gd name="connsiteX6" fmla="*/ 4477 w 514349"/>
                  <a:gd name="connsiteY6" fmla="*/ 1207675 h 120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49" h="1207674">
                    <a:moveTo>
                      <a:pt x="4477" y="1207675"/>
                    </a:moveTo>
                    <a:lnTo>
                      <a:pt x="0" y="1199198"/>
                    </a:lnTo>
                    <a:cubicBezTo>
                      <a:pt x="107061" y="1143286"/>
                      <a:pt x="385000" y="985266"/>
                      <a:pt x="385000" y="926402"/>
                    </a:cubicBezTo>
                    <a:cubicBezTo>
                      <a:pt x="385000" y="805148"/>
                      <a:pt x="503587" y="8001"/>
                      <a:pt x="504825" y="0"/>
                    </a:cubicBezTo>
                    <a:lnTo>
                      <a:pt x="514350" y="1333"/>
                    </a:lnTo>
                    <a:cubicBezTo>
                      <a:pt x="513112" y="9430"/>
                      <a:pt x="394621" y="805910"/>
                      <a:pt x="394621" y="926402"/>
                    </a:cubicBezTo>
                    <a:cubicBezTo>
                      <a:pt x="394525" y="1003078"/>
                      <a:pt x="20383" y="1199293"/>
                      <a:pt x="4477" y="12076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CD88674E-8D47-4BFB-9311-44DFF35FA09B}"/>
                  </a:ext>
                </a:extLst>
              </p:cNvPr>
              <p:cNvSpPr/>
              <p:nvPr/>
            </p:nvSpPr>
            <p:spPr>
              <a:xfrm>
                <a:off x="6948106" y="3783724"/>
                <a:ext cx="255270" cy="160210"/>
              </a:xfrm>
              <a:custGeom>
                <a:avLst/>
                <a:gdLst>
                  <a:gd name="connsiteX0" fmla="*/ 0 w 255270"/>
                  <a:gd name="connsiteY0" fmla="*/ 0 h 160210"/>
                  <a:gd name="connsiteX1" fmla="*/ 255270 w 255270"/>
                  <a:gd name="connsiteY1" fmla="*/ 0 h 160210"/>
                  <a:gd name="connsiteX2" fmla="*/ 255270 w 255270"/>
                  <a:gd name="connsiteY2" fmla="*/ 160211 h 160210"/>
                  <a:gd name="connsiteX3" fmla="*/ 0 w 255270"/>
                  <a:gd name="connsiteY3" fmla="*/ 160211 h 1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270" h="160210">
                    <a:moveTo>
                      <a:pt x="0" y="0"/>
                    </a:moveTo>
                    <a:lnTo>
                      <a:pt x="255270" y="0"/>
                    </a:lnTo>
                    <a:lnTo>
                      <a:pt x="255270" y="160211"/>
                    </a:lnTo>
                    <a:lnTo>
                      <a:pt x="0" y="1602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49DF69B-AA10-4EB0-9184-F3251BA14A2D}"/>
                  </a:ext>
                </a:extLst>
              </p:cNvPr>
              <p:cNvSpPr/>
              <p:nvPr/>
            </p:nvSpPr>
            <p:spPr>
              <a:xfrm>
                <a:off x="7194899" y="3783724"/>
                <a:ext cx="374046" cy="160210"/>
              </a:xfrm>
              <a:custGeom>
                <a:avLst/>
                <a:gdLst>
                  <a:gd name="connsiteX0" fmla="*/ 0 w 374046"/>
                  <a:gd name="connsiteY0" fmla="*/ 0 h 160210"/>
                  <a:gd name="connsiteX1" fmla="*/ 374047 w 374046"/>
                  <a:gd name="connsiteY1" fmla="*/ 0 h 160210"/>
                  <a:gd name="connsiteX2" fmla="*/ 374047 w 374046"/>
                  <a:gd name="connsiteY2" fmla="*/ 160211 h 160210"/>
                  <a:gd name="connsiteX3" fmla="*/ 0 w 374046"/>
                  <a:gd name="connsiteY3" fmla="*/ 160211 h 1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046" h="160210">
                    <a:moveTo>
                      <a:pt x="0" y="0"/>
                    </a:moveTo>
                    <a:lnTo>
                      <a:pt x="374047" y="0"/>
                    </a:lnTo>
                    <a:lnTo>
                      <a:pt x="374047" y="160211"/>
                    </a:lnTo>
                    <a:lnTo>
                      <a:pt x="0" y="1602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FD397584-E332-428F-A29E-BB36AB7C8554}"/>
                  </a:ext>
                </a:extLst>
              </p:cNvPr>
              <p:cNvSpPr/>
              <p:nvPr/>
            </p:nvSpPr>
            <p:spPr>
              <a:xfrm>
                <a:off x="6930294" y="3749434"/>
                <a:ext cx="282130" cy="34289"/>
              </a:xfrm>
              <a:custGeom>
                <a:avLst/>
                <a:gdLst>
                  <a:gd name="connsiteX0" fmla="*/ 0 w 282130"/>
                  <a:gd name="connsiteY0" fmla="*/ 0 h 34289"/>
                  <a:gd name="connsiteX1" fmla="*/ 282130 w 282130"/>
                  <a:gd name="connsiteY1" fmla="*/ 0 h 34289"/>
                  <a:gd name="connsiteX2" fmla="*/ 282130 w 282130"/>
                  <a:gd name="connsiteY2" fmla="*/ 34290 h 34289"/>
                  <a:gd name="connsiteX3" fmla="*/ 0 w 282130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130" h="34289">
                    <a:moveTo>
                      <a:pt x="0" y="0"/>
                    </a:moveTo>
                    <a:lnTo>
                      <a:pt x="282130" y="0"/>
                    </a:lnTo>
                    <a:lnTo>
                      <a:pt x="282130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609621C0-1F0F-4ADF-8F99-032E9729EDCE}"/>
                  </a:ext>
                </a:extLst>
              </p:cNvPr>
              <p:cNvSpPr/>
              <p:nvPr/>
            </p:nvSpPr>
            <p:spPr>
              <a:xfrm>
                <a:off x="7212520" y="3749434"/>
                <a:ext cx="370713" cy="34289"/>
              </a:xfrm>
              <a:custGeom>
                <a:avLst/>
                <a:gdLst>
                  <a:gd name="connsiteX0" fmla="*/ 0 w 370713"/>
                  <a:gd name="connsiteY0" fmla="*/ 0 h 34289"/>
                  <a:gd name="connsiteX1" fmla="*/ 370713 w 370713"/>
                  <a:gd name="connsiteY1" fmla="*/ 0 h 34289"/>
                  <a:gd name="connsiteX2" fmla="*/ 370713 w 370713"/>
                  <a:gd name="connsiteY2" fmla="*/ 34290 h 34289"/>
                  <a:gd name="connsiteX3" fmla="*/ 0 w 370713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89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23E37EC-1E3A-4C4E-A19D-EFDBFE5D1BA8}"/>
                  </a:ext>
                </a:extLst>
              </p:cNvPr>
              <p:cNvSpPr/>
              <p:nvPr/>
            </p:nvSpPr>
            <p:spPr>
              <a:xfrm>
                <a:off x="7212520" y="3749434"/>
                <a:ext cx="370713" cy="34289"/>
              </a:xfrm>
              <a:custGeom>
                <a:avLst/>
                <a:gdLst>
                  <a:gd name="connsiteX0" fmla="*/ 0 w 370713"/>
                  <a:gd name="connsiteY0" fmla="*/ 0 h 34289"/>
                  <a:gd name="connsiteX1" fmla="*/ 370713 w 370713"/>
                  <a:gd name="connsiteY1" fmla="*/ 0 h 34289"/>
                  <a:gd name="connsiteX2" fmla="*/ 370713 w 370713"/>
                  <a:gd name="connsiteY2" fmla="*/ 34290 h 34289"/>
                  <a:gd name="connsiteX3" fmla="*/ 0 w 370713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89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3013D41-2747-4E93-B982-ACF6F6B7109E}"/>
                  </a:ext>
                </a:extLst>
              </p:cNvPr>
              <p:cNvSpPr/>
              <p:nvPr/>
            </p:nvSpPr>
            <p:spPr>
              <a:xfrm>
                <a:off x="7041356" y="3778294"/>
                <a:ext cx="57721" cy="28860"/>
              </a:xfrm>
              <a:custGeom>
                <a:avLst/>
                <a:gdLst>
                  <a:gd name="connsiteX0" fmla="*/ 57721 w 57721"/>
                  <a:gd name="connsiteY0" fmla="*/ 0 h 28860"/>
                  <a:gd name="connsiteX1" fmla="*/ 28861 w 57721"/>
                  <a:gd name="connsiteY1" fmla="*/ 28861 h 28860"/>
                  <a:gd name="connsiteX2" fmla="*/ 0 w 57721"/>
                  <a:gd name="connsiteY2" fmla="*/ 0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21" h="28860">
                    <a:moveTo>
                      <a:pt x="57721" y="0"/>
                    </a:moveTo>
                    <a:cubicBezTo>
                      <a:pt x="57721" y="15935"/>
                      <a:pt x="44796" y="28861"/>
                      <a:pt x="28861" y="28861"/>
                    </a:cubicBezTo>
                    <a:cubicBezTo>
                      <a:pt x="12925" y="28861"/>
                      <a:pt x="0" y="15935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83DC25F2-21D9-4137-98D0-42B968EA4824}"/>
                  </a:ext>
                </a:extLst>
              </p:cNvPr>
              <p:cNvSpPr/>
              <p:nvPr/>
            </p:nvSpPr>
            <p:spPr>
              <a:xfrm>
                <a:off x="7050976" y="3866305"/>
                <a:ext cx="137445" cy="71723"/>
              </a:xfrm>
              <a:custGeom>
                <a:avLst/>
                <a:gdLst>
                  <a:gd name="connsiteX0" fmla="*/ 0 w 137445"/>
                  <a:gd name="connsiteY0" fmla="*/ 0 h 71723"/>
                  <a:gd name="connsiteX1" fmla="*/ 137446 w 137445"/>
                  <a:gd name="connsiteY1" fmla="*/ 0 h 71723"/>
                  <a:gd name="connsiteX2" fmla="*/ 137446 w 137445"/>
                  <a:gd name="connsiteY2" fmla="*/ 71723 h 71723"/>
                  <a:gd name="connsiteX3" fmla="*/ 0 w 137445"/>
                  <a:gd name="connsiteY3" fmla="*/ 71723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45" h="71723">
                    <a:moveTo>
                      <a:pt x="0" y="0"/>
                    </a:moveTo>
                    <a:lnTo>
                      <a:pt x="137446" y="0"/>
                    </a:lnTo>
                    <a:lnTo>
                      <a:pt x="137446" y="71723"/>
                    </a:lnTo>
                    <a:lnTo>
                      <a:pt x="0" y="7172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1C39018-1C49-4405-B3FA-14DA0C88089A}"/>
                  </a:ext>
                </a:extLst>
              </p:cNvPr>
              <p:cNvSpPr/>
              <p:nvPr/>
            </p:nvSpPr>
            <p:spPr>
              <a:xfrm>
                <a:off x="7212520" y="3749434"/>
                <a:ext cx="370713" cy="34289"/>
              </a:xfrm>
              <a:custGeom>
                <a:avLst/>
                <a:gdLst>
                  <a:gd name="connsiteX0" fmla="*/ 0 w 370713"/>
                  <a:gd name="connsiteY0" fmla="*/ 0 h 34289"/>
                  <a:gd name="connsiteX1" fmla="*/ 370713 w 370713"/>
                  <a:gd name="connsiteY1" fmla="*/ 0 h 34289"/>
                  <a:gd name="connsiteX2" fmla="*/ 370713 w 370713"/>
                  <a:gd name="connsiteY2" fmla="*/ 34290 h 34289"/>
                  <a:gd name="connsiteX3" fmla="*/ 0 w 370713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89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76AA1DD-688E-4034-9F13-E3FB8D754570}"/>
                  </a:ext>
                </a:extLst>
              </p:cNvPr>
              <p:cNvSpPr/>
              <p:nvPr/>
            </p:nvSpPr>
            <p:spPr>
              <a:xfrm rot="171744">
                <a:off x="6958629" y="3563401"/>
                <a:ext cx="255588" cy="160410"/>
              </a:xfrm>
              <a:custGeom>
                <a:avLst/>
                <a:gdLst>
                  <a:gd name="connsiteX0" fmla="*/ -1 w 255588"/>
                  <a:gd name="connsiteY0" fmla="*/ 2 h 160410"/>
                  <a:gd name="connsiteX1" fmla="*/ 255588 w 255588"/>
                  <a:gd name="connsiteY1" fmla="*/ 2 h 160410"/>
                  <a:gd name="connsiteX2" fmla="*/ 255588 w 255588"/>
                  <a:gd name="connsiteY2" fmla="*/ 160413 h 160410"/>
                  <a:gd name="connsiteX3" fmla="*/ -1 w 255588"/>
                  <a:gd name="connsiteY3" fmla="*/ 160413 h 16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588" h="160410">
                    <a:moveTo>
                      <a:pt x="-1" y="2"/>
                    </a:moveTo>
                    <a:lnTo>
                      <a:pt x="255588" y="2"/>
                    </a:lnTo>
                    <a:lnTo>
                      <a:pt x="255588" y="160413"/>
                    </a:lnTo>
                    <a:lnTo>
                      <a:pt x="-1" y="160413"/>
                    </a:lnTo>
                    <a:close/>
                  </a:path>
                </a:pathLst>
              </a:custGeom>
              <a:solidFill>
                <a:schemeClr val="accent1"/>
              </a:solidFill>
              <a:ln w="953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095373F-661E-466A-B7FF-0245A4433711}"/>
                  </a:ext>
                </a:extLst>
              </p:cNvPr>
              <p:cNvSpPr/>
              <p:nvPr/>
            </p:nvSpPr>
            <p:spPr>
              <a:xfrm rot="156000">
                <a:off x="7209214" y="3560148"/>
                <a:ext cx="374142" cy="160210"/>
              </a:xfrm>
              <a:custGeom>
                <a:avLst/>
                <a:gdLst>
                  <a:gd name="connsiteX0" fmla="*/ 0 w 374142"/>
                  <a:gd name="connsiteY0" fmla="*/ 0 h 160210"/>
                  <a:gd name="connsiteX1" fmla="*/ 374142 w 374142"/>
                  <a:gd name="connsiteY1" fmla="*/ 0 h 160210"/>
                  <a:gd name="connsiteX2" fmla="*/ 374142 w 374142"/>
                  <a:gd name="connsiteY2" fmla="*/ 160211 h 160210"/>
                  <a:gd name="connsiteX3" fmla="*/ 0 w 374142"/>
                  <a:gd name="connsiteY3" fmla="*/ 160211 h 1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42" h="160210">
                    <a:moveTo>
                      <a:pt x="0" y="0"/>
                    </a:moveTo>
                    <a:lnTo>
                      <a:pt x="374142" y="0"/>
                    </a:lnTo>
                    <a:lnTo>
                      <a:pt x="374142" y="160211"/>
                    </a:lnTo>
                    <a:lnTo>
                      <a:pt x="0" y="1602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25CD0EC-1375-4A9B-AF28-927D0668C31B}"/>
                  </a:ext>
                </a:extLst>
              </p:cNvPr>
              <p:cNvSpPr/>
              <p:nvPr/>
            </p:nvSpPr>
            <p:spPr>
              <a:xfrm rot="156000">
                <a:off x="6949399" y="3511812"/>
                <a:ext cx="282130" cy="34290"/>
              </a:xfrm>
              <a:custGeom>
                <a:avLst/>
                <a:gdLst>
                  <a:gd name="connsiteX0" fmla="*/ 0 w 282130"/>
                  <a:gd name="connsiteY0" fmla="*/ 0 h 34290"/>
                  <a:gd name="connsiteX1" fmla="*/ 282131 w 282130"/>
                  <a:gd name="connsiteY1" fmla="*/ 0 h 34290"/>
                  <a:gd name="connsiteX2" fmla="*/ 282131 w 282130"/>
                  <a:gd name="connsiteY2" fmla="*/ 34290 h 34290"/>
                  <a:gd name="connsiteX3" fmla="*/ 0 w 282130"/>
                  <a:gd name="connsiteY3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130" h="34290">
                    <a:moveTo>
                      <a:pt x="0" y="0"/>
                    </a:moveTo>
                    <a:lnTo>
                      <a:pt x="282131" y="0"/>
                    </a:lnTo>
                    <a:lnTo>
                      <a:pt x="282131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2AE2F4A1-D63F-43A1-9098-215539FC53CA}"/>
                  </a:ext>
                </a:extLst>
              </p:cNvPr>
              <p:cNvSpPr/>
              <p:nvPr/>
            </p:nvSpPr>
            <p:spPr>
              <a:xfrm rot="156000">
                <a:off x="7231287" y="3526592"/>
                <a:ext cx="370713" cy="34290"/>
              </a:xfrm>
              <a:custGeom>
                <a:avLst/>
                <a:gdLst>
                  <a:gd name="connsiteX0" fmla="*/ 0 w 370713"/>
                  <a:gd name="connsiteY0" fmla="*/ 0 h 34290"/>
                  <a:gd name="connsiteX1" fmla="*/ 370713 w 370713"/>
                  <a:gd name="connsiteY1" fmla="*/ 0 h 34290"/>
                  <a:gd name="connsiteX2" fmla="*/ 370713 w 370713"/>
                  <a:gd name="connsiteY2" fmla="*/ 34290 h 34290"/>
                  <a:gd name="connsiteX3" fmla="*/ 0 w 370713"/>
                  <a:gd name="connsiteY3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90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7BF74B81-937C-4925-931A-CE196A29BD81}"/>
                  </a:ext>
                </a:extLst>
              </p:cNvPr>
              <p:cNvSpPr/>
              <p:nvPr/>
            </p:nvSpPr>
            <p:spPr>
              <a:xfrm rot="156000">
                <a:off x="7231287" y="3526592"/>
                <a:ext cx="370713" cy="34290"/>
              </a:xfrm>
              <a:custGeom>
                <a:avLst/>
                <a:gdLst>
                  <a:gd name="connsiteX0" fmla="*/ 0 w 370713"/>
                  <a:gd name="connsiteY0" fmla="*/ 0 h 34290"/>
                  <a:gd name="connsiteX1" fmla="*/ 370713 w 370713"/>
                  <a:gd name="connsiteY1" fmla="*/ 0 h 34290"/>
                  <a:gd name="connsiteX2" fmla="*/ 370713 w 370713"/>
                  <a:gd name="connsiteY2" fmla="*/ 34290 h 34290"/>
                  <a:gd name="connsiteX3" fmla="*/ 0 w 370713"/>
                  <a:gd name="connsiteY3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90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D552F201-96F3-467C-86CD-C913BD3E780A}"/>
                  </a:ext>
                </a:extLst>
              </p:cNvPr>
              <p:cNvSpPr/>
              <p:nvPr/>
            </p:nvSpPr>
            <p:spPr>
              <a:xfrm>
                <a:off x="7059803" y="3539407"/>
                <a:ext cx="57752" cy="30225"/>
              </a:xfrm>
              <a:custGeom>
                <a:avLst/>
                <a:gdLst>
                  <a:gd name="connsiteX0" fmla="*/ 57753 w 57752"/>
                  <a:gd name="connsiteY0" fmla="*/ 2667 h 30225"/>
                  <a:gd name="connsiteX1" fmla="*/ 27558 w 57752"/>
                  <a:gd name="connsiteY1" fmla="*/ 30194 h 30225"/>
                  <a:gd name="connsiteX2" fmla="*/ 31 w 57752"/>
                  <a:gd name="connsiteY2" fmla="*/ 0 h 3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52" h="30225">
                    <a:moveTo>
                      <a:pt x="57753" y="2667"/>
                    </a:moveTo>
                    <a:cubicBezTo>
                      <a:pt x="57019" y="18602"/>
                      <a:pt x="43494" y="30928"/>
                      <a:pt x="27558" y="30194"/>
                    </a:cubicBezTo>
                    <a:cubicBezTo>
                      <a:pt x="11623" y="29461"/>
                      <a:pt x="-702" y="15935"/>
                      <a:pt x="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06A80B23-D852-4DE1-949C-C17EF9485CBA}"/>
                  </a:ext>
                </a:extLst>
              </p:cNvPr>
              <p:cNvSpPr/>
              <p:nvPr/>
            </p:nvSpPr>
            <p:spPr>
              <a:xfrm rot="156000">
                <a:off x="7063892" y="3630740"/>
                <a:ext cx="137445" cy="71723"/>
              </a:xfrm>
              <a:custGeom>
                <a:avLst/>
                <a:gdLst>
                  <a:gd name="connsiteX0" fmla="*/ 0 w 137445"/>
                  <a:gd name="connsiteY0" fmla="*/ 0 h 71723"/>
                  <a:gd name="connsiteX1" fmla="*/ 137446 w 137445"/>
                  <a:gd name="connsiteY1" fmla="*/ 0 h 71723"/>
                  <a:gd name="connsiteX2" fmla="*/ 137446 w 137445"/>
                  <a:gd name="connsiteY2" fmla="*/ 71723 h 71723"/>
                  <a:gd name="connsiteX3" fmla="*/ 0 w 137445"/>
                  <a:gd name="connsiteY3" fmla="*/ 71723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45" h="71723">
                    <a:moveTo>
                      <a:pt x="0" y="0"/>
                    </a:moveTo>
                    <a:lnTo>
                      <a:pt x="137446" y="0"/>
                    </a:lnTo>
                    <a:lnTo>
                      <a:pt x="137446" y="71723"/>
                    </a:lnTo>
                    <a:lnTo>
                      <a:pt x="0" y="7172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912692C9-CD67-4DBE-948C-2B4A0F60CCEE}"/>
                  </a:ext>
                </a:extLst>
              </p:cNvPr>
              <p:cNvSpPr/>
              <p:nvPr/>
            </p:nvSpPr>
            <p:spPr>
              <a:xfrm rot="156000">
                <a:off x="7231287" y="3526592"/>
                <a:ext cx="370713" cy="34290"/>
              </a:xfrm>
              <a:custGeom>
                <a:avLst/>
                <a:gdLst>
                  <a:gd name="connsiteX0" fmla="*/ 0 w 370713"/>
                  <a:gd name="connsiteY0" fmla="*/ 0 h 34290"/>
                  <a:gd name="connsiteX1" fmla="*/ 370713 w 370713"/>
                  <a:gd name="connsiteY1" fmla="*/ 0 h 34290"/>
                  <a:gd name="connsiteX2" fmla="*/ 370713 w 370713"/>
                  <a:gd name="connsiteY2" fmla="*/ 34290 h 34290"/>
                  <a:gd name="connsiteX3" fmla="*/ 0 w 370713"/>
                  <a:gd name="connsiteY3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3" h="34290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5444750-482A-449C-960C-B4E20E758B9E}"/>
                  </a:ext>
                </a:extLst>
              </p:cNvPr>
              <p:cNvSpPr/>
              <p:nvPr/>
            </p:nvSpPr>
            <p:spPr>
              <a:xfrm>
                <a:off x="7578908" y="3266325"/>
                <a:ext cx="72353" cy="41372"/>
              </a:xfrm>
              <a:custGeom>
                <a:avLst/>
                <a:gdLst>
                  <a:gd name="connsiteX0" fmla="*/ 800 w 72353"/>
                  <a:gd name="connsiteY0" fmla="*/ 5048 h 41372"/>
                  <a:gd name="connsiteX1" fmla="*/ 229 w 72353"/>
                  <a:gd name="connsiteY1" fmla="*/ 1715 h 41372"/>
                  <a:gd name="connsiteX2" fmla="*/ 3181 w 72353"/>
                  <a:gd name="connsiteY2" fmla="*/ 0 h 41372"/>
                  <a:gd name="connsiteX3" fmla="*/ 68237 w 72353"/>
                  <a:gd name="connsiteY3" fmla="*/ 19050 h 41372"/>
                  <a:gd name="connsiteX4" fmla="*/ 72333 w 72353"/>
                  <a:gd name="connsiteY4" fmla="*/ 29813 h 41372"/>
                  <a:gd name="connsiteX5" fmla="*/ 65570 w 72353"/>
                  <a:gd name="connsiteY5" fmla="*/ 40481 h 41372"/>
                  <a:gd name="connsiteX6" fmla="*/ 30804 w 72353"/>
                  <a:gd name="connsiteY6" fmla="*/ 28575 h 41372"/>
                  <a:gd name="connsiteX7" fmla="*/ 800 w 72353"/>
                  <a:gd name="connsiteY7" fmla="*/ 5048 h 41372"/>
                  <a:gd name="connsiteX8" fmla="*/ 59951 w 72353"/>
                  <a:gd name="connsiteY8" fmla="*/ 19241 h 41372"/>
                  <a:gd name="connsiteX9" fmla="*/ 11564 w 72353"/>
                  <a:gd name="connsiteY9" fmla="*/ 6572 h 41372"/>
                  <a:gd name="connsiteX10" fmla="*/ 63951 w 72353"/>
                  <a:gd name="connsiteY10" fmla="*/ 35147 h 41372"/>
                  <a:gd name="connsiteX11" fmla="*/ 66904 w 72353"/>
                  <a:gd name="connsiteY11" fmla="*/ 29432 h 41372"/>
                  <a:gd name="connsiteX12" fmla="*/ 64427 w 72353"/>
                  <a:gd name="connsiteY12" fmla="*/ 22955 h 41372"/>
                  <a:gd name="connsiteX13" fmla="*/ 60046 w 72353"/>
                  <a:gd name="connsiteY13" fmla="*/ 19336 h 41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353" h="41372">
                    <a:moveTo>
                      <a:pt x="800" y="5048"/>
                    </a:moveTo>
                    <a:cubicBezTo>
                      <a:pt x="0" y="4134"/>
                      <a:pt x="-219" y="2848"/>
                      <a:pt x="229" y="1715"/>
                    </a:cubicBezTo>
                    <a:cubicBezTo>
                      <a:pt x="819" y="648"/>
                      <a:pt x="1953" y="-9"/>
                      <a:pt x="3181" y="0"/>
                    </a:cubicBezTo>
                    <a:cubicBezTo>
                      <a:pt x="5277" y="0"/>
                      <a:pt x="54236" y="3143"/>
                      <a:pt x="68237" y="19050"/>
                    </a:cubicBezTo>
                    <a:cubicBezTo>
                      <a:pt x="71019" y="21927"/>
                      <a:pt x="72505" y="25813"/>
                      <a:pt x="72333" y="29813"/>
                    </a:cubicBezTo>
                    <a:cubicBezTo>
                      <a:pt x="72619" y="34462"/>
                      <a:pt x="69895" y="38757"/>
                      <a:pt x="65570" y="40481"/>
                    </a:cubicBezTo>
                    <a:cubicBezTo>
                      <a:pt x="57855" y="43815"/>
                      <a:pt x="43948" y="37338"/>
                      <a:pt x="30804" y="28575"/>
                    </a:cubicBezTo>
                    <a:cubicBezTo>
                      <a:pt x="20089" y="21689"/>
                      <a:pt x="10039" y="13811"/>
                      <a:pt x="800" y="5048"/>
                    </a:cubicBezTo>
                    <a:close/>
                    <a:moveTo>
                      <a:pt x="59951" y="19241"/>
                    </a:moveTo>
                    <a:cubicBezTo>
                      <a:pt x="44796" y="11906"/>
                      <a:pt x="28366" y="7601"/>
                      <a:pt x="11564" y="6572"/>
                    </a:cubicBezTo>
                    <a:cubicBezTo>
                      <a:pt x="28709" y="21622"/>
                      <a:pt x="54807" y="38481"/>
                      <a:pt x="63951" y="35147"/>
                    </a:cubicBezTo>
                    <a:cubicBezTo>
                      <a:pt x="65094" y="34576"/>
                      <a:pt x="66618" y="33528"/>
                      <a:pt x="66904" y="29432"/>
                    </a:cubicBezTo>
                    <a:cubicBezTo>
                      <a:pt x="66990" y="27023"/>
                      <a:pt x="66094" y="24689"/>
                      <a:pt x="64427" y="22955"/>
                    </a:cubicBezTo>
                    <a:cubicBezTo>
                      <a:pt x="63075" y="21622"/>
                      <a:pt x="61608" y="20412"/>
                      <a:pt x="60046" y="193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D8C34DE-A979-41CF-9B8C-DB62FCDFD404}"/>
                  </a:ext>
                </a:extLst>
              </p:cNvPr>
              <p:cNvSpPr/>
              <p:nvPr/>
            </p:nvSpPr>
            <p:spPr>
              <a:xfrm>
                <a:off x="7579162" y="3238066"/>
                <a:ext cx="63782" cy="35194"/>
              </a:xfrm>
              <a:custGeom>
                <a:avLst/>
                <a:gdLst>
                  <a:gd name="connsiteX0" fmla="*/ 71 w 63782"/>
                  <a:gd name="connsiteY0" fmla="*/ 31403 h 35194"/>
                  <a:gd name="connsiteX1" fmla="*/ 1024 w 63782"/>
                  <a:gd name="connsiteY1" fmla="*/ 28641 h 35194"/>
                  <a:gd name="connsiteX2" fmla="*/ 42743 w 63782"/>
                  <a:gd name="connsiteY2" fmla="*/ 66 h 35194"/>
                  <a:gd name="connsiteX3" fmla="*/ 58554 w 63782"/>
                  <a:gd name="connsiteY3" fmla="*/ 5400 h 35194"/>
                  <a:gd name="connsiteX4" fmla="*/ 63126 w 63782"/>
                  <a:gd name="connsiteY4" fmla="*/ 18259 h 35194"/>
                  <a:gd name="connsiteX5" fmla="*/ 2643 w 63782"/>
                  <a:gd name="connsiteY5" fmla="*/ 34546 h 35194"/>
                  <a:gd name="connsiteX6" fmla="*/ 1404 w 63782"/>
                  <a:gd name="connsiteY6" fmla="*/ 34546 h 35194"/>
                  <a:gd name="connsiteX7" fmla="*/ 43219 w 63782"/>
                  <a:gd name="connsiteY7" fmla="*/ 5781 h 35194"/>
                  <a:gd name="connsiteX8" fmla="*/ 9025 w 63782"/>
                  <a:gd name="connsiteY8" fmla="*/ 28450 h 35194"/>
                  <a:gd name="connsiteX9" fmla="*/ 58078 w 63782"/>
                  <a:gd name="connsiteY9" fmla="*/ 14925 h 35194"/>
                  <a:gd name="connsiteX10" fmla="*/ 55221 w 63782"/>
                  <a:gd name="connsiteY10" fmla="*/ 9115 h 35194"/>
                  <a:gd name="connsiteX11" fmla="*/ 53506 w 63782"/>
                  <a:gd name="connsiteY11" fmla="*/ 8543 h 35194"/>
                  <a:gd name="connsiteX12" fmla="*/ 43219 w 63782"/>
                  <a:gd name="connsiteY12" fmla="*/ 5781 h 3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782" h="35194">
                    <a:moveTo>
                      <a:pt x="71" y="31403"/>
                    </a:moveTo>
                    <a:cubicBezTo>
                      <a:pt x="-167" y="30374"/>
                      <a:pt x="204" y="29308"/>
                      <a:pt x="1024" y="28641"/>
                    </a:cubicBezTo>
                    <a:cubicBezTo>
                      <a:pt x="1976" y="27593"/>
                      <a:pt x="22645" y="1876"/>
                      <a:pt x="42743" y="66"/>
                    </a:cubicBezTo>
                    <a:cubicBezTo>
                      <a:pt x="48525" y="-391"/>
                      <a:pt x="54230" y="1542"/>
                      <a:pt x="58554" y="5400"/>
                    </a:cubicBezTo>
                    <a:cubicBezTo>
                      <a:pt x="62984" y="8019"/>
                      <a:pt x="64898" y="13430"/>
                      <a:pt x="63126" y="18259"/>
                    </a:cubicBezTo>
                    <a:cubicBezTo>
                      <a:pt x="57507" y="31117"/>
                      <a:pt x="18645" y="37309"/>
                      <a:pt x="2643" y="34546"/>
                    </a:cubicBezTo>
                    <a:lnTo>
                      <a:pt x="1404" y="34546"/>
                    </a:lnTo>
                    <a:close/>
                    <a:moveTo>
                      <a:pt x="43219" y="5781"/>
                    </a:moveTo>
                    <a:cubicBezTo>
                      <a:pt x="29722" y="9553"/>
                      <a:pt x="17759" y="17487"/>
                      <a:pt x="9025" y="28450"/>
                    </a:cubicBezTo>
                    <a:cubicBezTo>
                      <a:pt x="26646" y="29022"/>
                      <a:pt x="55411" y="22735"/>
                      <a:pt x="58078" y="14925"/>
                    </a:cubicBezTo>
                    <a:cubicBezTo>
                      <a:pt x="58078" y="14258"/>
                      <a:pt x="59126" y="12448"/>
                      <a:pt x="55221" y="9115"/>
                    </a:cubicBezTo>
                    <a:lnTo>
                      <a:pt x="53506" y="8543"/>
                    </a:lnTo>
                    <a:cubicBezTo>
                      <a:pt x="50544" y="6371"/>
                      <a:pt x="46877" y="5390"/>
                      <a:pt x="43219" y="57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D5CB87BE-BE99-459E-9E83-A66BD5081253}"/>
                  </a:ext>
                </a:extLst>
              </p:cNvPr>
              <p:cNvSpPr/>
              <p:nvPr/>
            </p:nvSpPr>
            <p:spPr>
              <a:xfrm>
                <a:off x="7388517" y="3169946"/>
                <a:ext cx="290683" cy="280099"/>
              </a:xfrm>
              <a:custGeom>
                <a:avLst/>
                <a:gdLst>
                  <a:gd name="connsiteX0" fmla="*/ 187858 w 290683"/>
                  <a:gd name="connsiteY0" fmla="*/ 71995 h 280099"/>
                  <a:gd name="connsiteX1" fmla="*/ 92608 w 290683"/>
                  <a:gd name="connsiteY1" fmla="*/ 1986 h 280099"/>
                  <a:gd name="connsiteX2" fmla="*/ 79368 w 290683"/>
                  <a:gd name="connsiteY2" fmla="*/ 2844 h 280099"/>
                  <a:gd name="connsiteX3" fmla="*/ 2883 w 290683"/>
                  <a:gd name="connsiteY3" fmla="*/ 68376 h 280099"/>
                  <a:gd name="connsiteX4" fmla="*/ 5074 w 290683"/>
                  <a:gd name="connsiteY4" fmla="*/ 96474 h 280099"/>
                  <a:gd name="connsiteX5" fmla="*/ 225101 w 290683"/>
                  <a:gd name="connsiteY5" fmla="*/ 269067 h 280099"/>
                  <a:gd name="connsiteX6" fmla="*/ 287299 w 290683"/>
                  <a:gd name="connsiteY6" fmla="*/ 244969 h 280099"/>
                  <a:gd name="connsiteX7" fmla="*/ 200241 w 290683"/>
                  <a:gd name="connsiteY7" fmla="*/ 90759 h 280099"/>
                  <a:gd name="connsiteX8" fmla="*/ 187858 w 290683"/>
                  <a:gd name="connsiteY8" fmla="*/ 71995 h 28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0683" h="280099">
                    <a:moveTo>
                      <a:pt x="187858" y="71995"/>
                    </a:moveTo>
                    <a:lnTo>
                      <a:pt x="92608" y="1986"/>
                    </a:lnTo>
                    <a:cubicBezTo>
                      <a:pt x="88560" y="-957"/>
                      <a:pt x="82998" y="-595"/>
                      <a:pt x="79368" y="2844"/>
                    </a:cubicBezTo>
                    <a:lnTo>
                      <a:pt x="2883" y="68376"/>
                    </a:lnTo>
                    <a:cubicBezTo>
                      <a:pt x="-4356" y="75519"/>
                      <a:pt x="4216" y="95903"/>
                      <a:pt x="5074" y="96474"/>
                    </a:cubicBezTo>
                    <a:cubicBezTo>
                      <a:pt x="59366" y="144957"/>
                      <a:pt x="183000" y="239349"/>
                      <a:pt x="225101" y="269067"/>
                    </a:cubicBezTo>
                    <a:cubicBezTo>
                      <a:pt x="267201" y="298785"/>
                      <a:pt x="301873" y="260781"/>
                      <a:pt x="287299" y="244969"/>
                    </a:cubicBezTo>
                    <a:cubicBezTo>
                      <a:pt x="221958" y="173913"/>
                      <a:pt x="209194" y="130098"/>
                      <a:pt x="200241" y="90759"/>
                    </a:cubicBezTo>
                    <a:cubicBezTo>
                      <a:pt x="198745" y="83120"/>
                      <a:pt x="194297" y="76377"/>
                      <a:pt x="187858" y="719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882100E-54FC-405A-91AF-223A593216EF}"/>
                  </a:ext>
                </a:extLst>
              </p:cNvPr>
              <p:cNvSpPr/>
              <p:nvPr/>
            </p:nvSpPr>
            <p:spPr>
              <a:xfrm>
                <a:off x="7388517" y="3169946"/>
                <a:ext cx="290683" cy="280099"/>
              </a:xfrm>
              <a:custGeom>
                <a:avLst/>
                <a:gdLst>
                  <a:gd name="connsiteX0" fmla="*/ 187858 w 290683"/>
                  <a:gd name="connsiteY0" fmla="*/ 71995 h 280099"/>
                  <a:gd name="connsiteX1" fmla="*/ 92608 w 290683"/>
                  <a:gd name="connsiteY1" fmla="*/ 1986 h 280099"/>
                  <a:gd name="connsiteX2" fmla="*/ 79368 w 290683"/>
                  <a:gd name="connsiteY2" fmla="*/ 2844 h 280099"/>
                  <a:gd name="connsiteX3" fmla="*/ 2883 w 290683"/>
                  <a:gd name="connsiteY3" fmla="*/ 68376 h 280099"/>
                  <a:gd name="connsiteX4" fmla="*/ 5074 w 290683"/>
                  <a:gd name="connsiteY4" fmla="*/ 96474 h 280099"/>
                  <a:gd name="connsiteX5" fmla="*/ 225101 w 290683"/>
                  <a:gd name="connsiteY5" fmla="*/ 269067 h 280099"/>
                  <a:gd name="connsiteX6" fmla="*/ 287299 w 290683"/>
                  <a:gd name="connsiteY6" fmla="*/ 244969 h 280099"/>
                  <a:gd name="connsiteX7" fmla="*/ 200241 w 290683"/>
                  <a:gd name="connsiteY7" fmla="*/ 90759 h 280099"/>
                  <a:gd name="connsiteX8" fmla="*/ 187858 w 290683"/>
                  <a:gd name="connsiteY8" fmla="*/ 71995 h 28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0683" h="280099">
                    <a:moveTo>
                      <a:pt x="187858" y="71995"/>
                    </a:moveTo>
                    <a:lnTo>
                      <a:pt x="92608" y="1986"/>
                    </a:lnTo>
                    <a:cubicBezTo>
                      <a:pt x="88560" y="-957"/>
                      <a:pt x="82998" y="-595"/>
                      <a:pt x="79368" y="2844"/>
                    </a:cubicBezTo>
                    <a:lnTo>
                      <a:pt x="2883" y="68376"/>
                    </a:lnTo>
                    <a:cubicBezTo>
                      <a:pt x="-4356" y="75519"/>
                      <a:pt x="4216" y="95903"/>
                      <a:pt x="5074" y="96474"/>
                    </a:cubicBezTo>
                    <a:cubicBezTo>
                      <a:pt x="59366" y="144957"/>
                      <a:pt x="183000" y="239349"/>
                      <a:pt x="225101" y="269067"/>
                    </a:cubicBezTo>
                    <a:cubicBezTo>
                      <a:pt x="267201" y="298785"/>
                      <a:pt x="301873" y="260781"/>
                      <a:pt x="287299" y="244969"/>
                    </a:cubicBezTo>
                    <a:cubicBezTo>
                      <a:pt x="221958" y="173913"/>
                      <a:pt x="209194" y="130098"/>
                      <a:pt x="200241" y="90759"/>
                    </a:cubicBezTo>
                    <a:cubicBezTo>
                      <a:pt x="198745" y="83120"/>
                      <a:pt x="194297" y="76377"/>
                      <a:pt x="187858" y="7199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4EBE9F4D-D5AD-486F-8A7B-728ED951A74F}"/>
                  </a:ext>
                </a:extLst>
              </p:cNvPr>
              <p:cNvSpPr/>
              <p:nvPr/>
            </p:nvSpPr>
            <p:spPr>
              <a:xfrm>
                <a:off x="7450074" y="3178029"/>
                <a:ext cx="100679" cy="216312"/>
              </a:xfrm>
              <a:custGeom>
                <a:avLst/>
                <a:gdLst>
                  <a:gd name="connsiteX0" fmla="*/ 91440 w 100679"/>
                  <a:gd name="connsiteY0" fmla="*/ 216313 h 216312"/>
                  <a:gd name="connsiteX1" fmla="*/ 0 w 100679"/>
                  <a:gd name="connsiteY1" fmla="*/ 5144 h 216312"/>
                  <a:gd name="connsiteX2" fmla="*/ 8001 w 100679"/>
                  <a:gd name="connsiteY2" fmla="*/ 0 h 216312"/>
                  <a:gd name="connsiteX3" fmla="*/ 100679 w 100679"/>
                  <a:gd name="connsiteY3" fmla="*/ 213931 h 21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679" h="216312">
                    <a:moveTo>
                      <a:pt x="91440" y="216313"/>
                    </a:moveTo>
                    <a:cubicBezTo>
                      <a:pt x="72657" y="141418"/>
                      <a:pt x="41767" y="70085"/>
                      <a:pt x="0" y="5144"/>
                    </a:cubicBezTo>
                    <a:lnTo>
                      <a:pt x="8001" y="0"/>
                    </a:lnTo>
                    <a:cubicBezTo>
                      <a:pt x="50349" y="65780"/>
                      <a:pt x="81658" y="138046"/>
                      <a:pt x="100679" y="2139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D9FCEDAB-A30D-4D2E-8A05-390E309F6F53}"/>
                  </a:ext>
                </a:extLst>
              </p:cNvPr>
              <p:cNvSpPr/>
              <p:nvPr/>
            </p:nvSpPr>
            <p:spPr>
              <a:xfrm>
                <a:off x="7465409" y="3159836"/>
                <a:ext cx="119348" cy="259270"/>
              </a:xfrm>
              <a:custGeom>
                <a:avLst/>
                <a:gdLst>
                  <a:gd name="connsiteX0" fmla="*/ 110109 w 119348"/>
                  <a:gd name="connsiteY0" fmla="*/ 259271 h 259270"/>
                  <a:gd name="connsiteX1" fmla="*/ 0 w 119348"/>
                  <a:gd name="connsiteY1" fmla="*/ 5144 h 259270"/>
                  <a:gd name="connsiteX2" fmla="*/ 8001 w 119348"/>
                  <a:gd name="connsiteY2" fmla="*/ 0 h 259270"/>
                  <a:gd name="connsiteX3" fmla="*/ 119348 w 119348"/>
                  <a:gd name="connsiteY3" fmla="*/ 257175 h 25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259270">
                    <a:moveTo>
                      <a:pt x="110109" y="259271"/>
                    </a:moveTo>
                    <a:cubicBezTo>
                      <a:pt x="85058" y="169974"/>
                      <a:pt x="48025" y="84487"/>
                      <a:pt x="0" y="5144"/>
                    </a:cubicBezTo>
                    <a:lnTo>
                      <a:pt x="8001" y="0"/>
                    </a:lnTo>
                    <a:cubicBezTo>
                      <a:pt x="56588" y="80286"/>
                      <a:pt x="94040" y="166802"/>
                      <a:pt x="119348" y="2571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5EDC6F61-87C3-4781-94C5-A60BF20C563A}"/>
                  </a:ext>
                </a:extLst>
              </p:cNvPr>
              <p:cNvSpPr/>
              <p:nvPr/>
            </p:nvSpPr>
            <p:spPr>
              <a:xfrm rot="759001">
                <a:off x="7081791" y="3287429"/>
                <a:ext cx="255270" cy="160210"/>
              </a:xfrm>
              <a:custGeom>
                <a:avLst/>
                <a:gdLst>
                  <a:gd name="connsiteX0" fmla="*/ 0 w 255270"/>
                  <a:gd name="connsiteY0" fmla="*/ 0 h 160210"/>
                  <a:gd name="connsiteX1" fmla="*/ 255270 w 255270"/>
                  <a:gd name="connsiteY1" fmla="*/ 0 h 160210"/>
                  <a:gd name="connsiteX2" fmla="*/ 255270 w 255270"/>
                  <a:gd name="connsiteY2" fmla="*/ 160211 h 160210"/>
                  <a:gd name="connsiteX3" fmla="*/ 0 w 255270"/>
                  <a:gd name="connsiteY3" fmla="*/ 160211 h 1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270" h="160210">
                    <a:moveTo>
                      <a:pt x="0" y="0"/>
                    </a:moveTo>
                    <a:lnTo>
                      <a:pt x="255270" y="0"/>
                    </a:lnTo>
                    <a:lnTo>
                      <a:pt x="255270" y="160211"/>
                    </a:lnTo>
                    <a:lnTo>
                      <a:pt x="0" y="1602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AD7477B-9FE9-4F81-9500-40175DEE60F2}"/>
                  </a:ext>
                </a:extLst>
              </p:cNvPr>
              <p:cNvSpPr/>
              <p:nvPr/>
            </p:nvSpPr>
            <p:spPr>
              <a:xfrm rot="759001">
                <a:off x="7321125" y="3354465"/>
                <a:ext cx="374046" cy="160210"/>
              </a:xfrm>
              <a:custGeom>
                <a:avLst/>
                <a:gdLst>
                  <a:gd name="connsiteX0" fmla="*/ 0 w 374046"/>
                  <a:gd name="connsiteY0" fmla="*/ 0 h 160210"/>
                  <a:gd name="connsiteX1" fmla="*/ 374047 w 374046"/>
                  <a:gd name="connsiteY1" fmla="*/ 0 h 160210"/>
                  <a:gd name="connsiteX2" fmla="*/ 374047 w 374046"/>
                  <a:gd name="connsiteY2" fmla="*/ 160211 h 160210"/>
                  <a:gd name="connsiteX3" fmla="*/ 0 w 374046"/>
                  <a:gd name="connsiteY3" fmla="*/ 160211 h 1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046" h="160210">
                    <a:moveTo>
                      <a:pt x="0" y="0"/>
                    </a:moveTo>
                    <a:lnTo>
                      <a:pt x="374047" y="0"/>
                    </a:lnTo>
                    <a:lnTo>
                      <a:pt x="374047" y="160211"/>
                    </a:lnTo>
                    <a:lnTo>
                      <a:pt x="0" y="1602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D71D2A6-2797-4D29-A64D-70E0B8D910B3}"/>
                  </a:ext>
                </a:extLst>
              </p:cNvPr>
              <p:cNvSpPr/>
              <p:nvPr/>
            </p:nvSpPr>
            <p:spPr>
              <a:xfrm>
                <a:off x="7193814" y="3282042"/>
                <a:ext cx="55472" cy="31306"/>
              </a:xfrm>
              <a:custGeom>
                <a:avLst/>
                <a:gdLst>
                  <a:gd name="connsiteX0" fmla="*/ 132 w 55472"/>
                  <a:gd name="connsiteY0" fmla="*/ 0 h 31306"/>
                  <a:gd name="connsiteX1" fmla="*/ 25840 w 55472"/>
                  <a:gd name="connsiteY1" fmla="*/ 31175 h 31306"/>
                  <a:gd name="connsiteX2" fmla="*/ 55473 w 55472"/>
                  <a:gd name="connsiteY2" fmla="*/ 12382 h 31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472" h="31306">
                    <a:moveTo>
                      <a:pt x="132" y="0"/>
                    </a:moveTo>
                    <a:cubicBezTo>
                      <a:pt x="-1373" y="15707"/>
                      <a:pt x="10134" y="29670"/>
                      <a:pt x="25840" y="31175"/>
                    </a:cubicBezTo>
                    <a:cubicBezTo>
                      <a:pt x="38861" y="32423"/>
                      <a:pt x="51063" y="24689"/>
                      <a:pt x="55473" y="123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89EEFE8-C045-4563-8B2A-49D60FDB7E3D}"/>
                  </a:ext>
                </a:extLst>
              </p:cNvPr>
              <p:cNvSpPr/>
              <p:nvPr/>
            </p:nvSpPr>
            <p:spPr>
              <a:xfrm rot="759001">
                <a:off x="7175337" y="3378642"/>
                <a:ext cx="137445" cy="71723"/>
              </a:xfrm>
              <a:custGeom>
                <a:avLst/>
                <a:gdLst>
                  <a:gd name="connsiteX0" fmla="*/ 0 w 137445"/>
                  <a:gd name="connsiteY0" fmla="*/ 0 h 71723"/>
                  <a:gd name="connsiteX1" fmla="*/ 137446 w 137445"/>
                  <a:gd name="connsiteY1" fmla="*/ 0 h 71723"/>
                  <a:gd name="connsiteX2" fmla="*/ 137446 w 137445"/>
                  <a:gd name="connsiteY2" fmla="*/ 71723 h 71723"/>
                  <a:gd name="connsiteX3" fmla="*/ 0 w 137445"/>
                  <a:gd name="connsiteY3" fmla="*/ 71723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45" h="71723">
                    <a:moveTo>
                      <a:pt x="0" y="0"/>
                    </a:moveTo>
                    <a:lnTo>
                      <a:pt x="137446" y="0"/>
                    </a:lnTo>
                    <a:lnTo>
                      <a:pt x="137446" y="71723"/>
                    </a:lnTo>
                    <a:lnTo>
                      <a:pt x="0" y="7172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754A9DE2-0C47-4B72-B8CA-7924B8FE01C3}"/>
                  </a:ext>
                </a:extLst>
              </p:cNvPr>
              <p:cNvSpPr/>
              <p:nvPr/>
            </p:nvSpPr>
            <p:spPr>
              <a:xfrm rot="3458999">
                <a:off x="7438594" y="2948571"/>
                <a:ext cx="282130" cy="34289"/>
              </a:xfrm>
              <a:custGeom>
                <a:avLst/>
                <a:gdLst>
                  <a:gd name="connsiteX0" fmla="*/ 0 w 282130"/>
                  <a:gd name="connsiteY0" fmla="*/ 0 h 34289"/>
                  <a:gd name="connsiteX1" fmla="*/ 282130 w 282130"/>
                  <a:gd name="connsiteY1" fmla="*/ 0 h 34289"/>
                  <a:gd name="connsiteX2" fmla="*/ 282130 w 282130"/>
                  <a:gd name="connsiteY2" fmla="*/ 34290 h 34289"/>
                  <a:gd name="connsiteX3" fmla="*/ 0 w 282130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130" h="34289">
                    <a:moveTo>
                      <a:pt x="0" y="0"/>
                    </a:moveTo>
                    <a:lnTo>
                      <a:pt x="282130" y="0"/>
                    </a:lnTo>
                    <a:lnTo>
                      <a:pt x="282130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03F05E-2DDF-4FC4-9A5F-9E87AB613551}"/>
                  </a:ext>
                </a:extLst>
              </p:cNvPr>
              <p:cNvSpPr/>
              <p:nvPr/>
            </p:nvSpPr>
            <p:spPr>
              <a:xfrm rot="3458999">
                <a:off x="7568952" y="3223814"/>
                <a:ext cx="370712" cy="34289"/>
              </a:xfrm>
              <a:custGeom>
                <a:avLst/>
                <a:gdLst>
                  <a:gd name="connsiteX0" fmla="*/ 0 w 370712"/>
                  <a:gd name="connsiteY0" fmla="*/ 0 h 34289"/>
                  <a:gd name="connsiteX1" fmla="*/ 370713 w 370712"/>
                  <a:gd name="connsiteY1" fmla="*/ 0 h 34289"/>
                  <a:gd name="connsiteX2" fmla="*/ 370713 w 370712"/>
                  <a:gd name="connsiteY2" fmla="*/ 34290 h 34289"/>
                  <a:gd name="connsiteX3" fmla="*/ 0 w 370712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2" h="34289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9C6C3DB1-2048-41A5-AC21-24B0746BD9D3}"/>
                  </a:ext>
                </a:extLst>
              </p:cNvPr>
              <p:cNvSpPr/>
              <p:nvPr/>
            </p:nvSpPr>
            <p:spPr>
              <a:xfrm rot="3458999">
                <a:off x="7568952" y="3223814"/>
                <a:ext cx="370712" cy="34289"/>
              </a:xfrm>
              <a:custGeom>
                <a:avLst/>
                <a:gdLst>
                  <a:gd name="connsiteX0" fmla="*/ 0 w 370712"/>
                  <a:gd name="connsiteY0" fmla="*/ 0 h 34289"/>
                  <a:gd name="connsiteX1" fmla="*/ 370713 w 370712"/>
                  <a:gd name="connsiteY1" fmla="*/ 0 h 34289"/>
                  <a:gd name="connsiteX2" fmla="*/ 370713 w 370712"/>
                  <a:gd name="connsiteY2" fmla="*/ 34290 h 34289"/>
                  <a:gd name="connsiteX3" fmla="*/ 0 w 370712"/>
                  <a:gd name="connsiteY3" fmla="*/ 3429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712" h="34289">
                    <a:moveTo>
                      <a:pt x="0" y="0"/>
                    </a:moveTo>
                    <a:lnTo>
                      <a:pt x="370713" y="0"/>
                    </a:lnTo>
                    <a:lnTo>
                      <a:pt x="370713" y="3429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CE1E45E1-9A37-43B7-BE93-65E38659A3E7}"/>
                  </a:ext>
                </a:extLst>
              </p:cNvPr>
              <p:cNvSpPr/>
              <p:nvPr/>
            </p:nvSpPr>
            <p:spPr>
              <a:xfrm>
                <a:off x="7362211" y="3086659"/>
                <a:ext cx="75412" cy="35390"/>
              </a:xfrm>
              <a:custGeom>
                <a:avLst/>
                <a:gdLst>
                  <a:gd name="connsiteX0" fmla="*/ 2805 w 75412"/>
                  <a:gd name="connsiteY0" fmla="*/ 35363 h 35390"/>
                  <a:gd name="connsiteX1" fmla="*/ 4 w 75412"/>
                  <a:gd name="connsiteY1" fmla="*/ 32267 h 35390"/>
                  <a:gd name="connsiteX2" fmla="*/ 1090 w 75412"/>
                  <a:gd name="connsiteY2" fmla="*/ 30124 h 35390"/>
                  <a:gd name="connsiteX3" fmla="*/ 61859 w 75412"/>
                  <a:gd name="connsiteY3" fmla="*/ 121 h 35390"/>
                  <a:gd name="connsiteX4" fmla="*/ 72147 w 75412"/>
                  <a:gd name="connsiteY4" fmla="*/ 5169 h 35390"/>
                  <a:gd name="connsiteX5" fmla="*/ 74337 w 75412"/>
                  <a:gd name="connsiteY5" fmla="*/ 17647 h 35390"/>
                  <a:gd name="connsiteX6" fmla="*/ 40714 w 75412"/>
                  <a:gd name="connsiteY6" fmla="*/ 32410 h 35390"/>
                  <a:gd name="connsiteX7" fmla="*/ 2805 w 75412"/>
                  <a:gd name="connsiteY7" fmla="*/ 35363 h 35390"/>
                  <a:gd name="connsiteX8" fmla="*/ 55954 w 75412"/>
                  <a:gd name="connsiteY8" fmla="*/ 5836 h 35390"/>
                  <a:gd name="connsiteX9" fmla="*/ 11758 w 75412"/>
                  <a:gd name="connsiteY9" fmla="*/ 29267 h 35390"/>
                  <a:gd name="connsiteX10" fmla="*/ 69480 w 75412"/>
                  <a:gd name="connsiteY10" fmla="*/ 14789 h 35390"/>
                  <a:gd name="connsiteX11" fmla="*/ 67765 w 75412"/>
                  <a:gd name="connsiteY11" fmla="*/ 8503 h 35390"/>
                  <a:gd name="connsiteX12" fmla="*/ 61574 w 75412"/>
                  <a:gd name="connsiteY12" fmla="*/ 5359 h 35390"/>
                  <a:gd name="connsiteX13" fmla="*/ 55859 w 75412"/>
                  <a:gd name="connsiteY13" fmla="*/ 5359 h 3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412" h="35390">
                    <a:moveTo>
                      <a:pt x="2805" y="35363"/>
                    </a:moveTo>
                    <a:cubicBezTo>
                      <a:pt x="1176" y="35277"/>
                      <a:pt x="-82" y="33896"/>
                      <a:pt x="4" y="32267"/>
                    </a:cubicBezTo>
                    <a:cubicBezTo>
                      <a:pt x="52" y="31429"/>
                      <a:pt x="442" y="30648"/>
                      <a:pt x="1090" y="30124"/>
                    </a:cubicBezTo>
                    <a:cubicBezTo>
                      <a:pt x="2709" y="28791"/>
                      <a:pt x="40809" y="-2165"/>
                      <a:pt x="61859" y="121"/>
                    </a:cubicBezTo>
                    <a:cubicBezTo>
                      <a:pt x="65841" y="292"/>
                      <a:pt x="69575" y="2121"/>
                      <a:pt x="72147" y="5169"/>
                    </a:cubicBezTo>
                    <a:cubicBezTo>
                      <a:pt x="75480" y="8426"/>
                      <a:pt x="76356" y="13446"/>
                      <a:pt x="74337" y="17647"/>
                    </a:cubicBezTo>
                    <a:cubicBezTo>
                      <a:pt x="70908" y="25362"/>
                      <a:pt x="56335" y="29934"/>
                      <a:pt x="40714" y="32410"/>
                    </a:cubicBezTo>
                    <a:cubicBezTo>
                      <a:pt x="28198" y="34582"/>
                      <a:pt x="15501" y="35573"/>
                      <a:pt x="2805" y="35363"/>
                    </a:cubicBezTo>
                    <a:close/>
                    <a:moveTo>
                      <a:pt x="55954" y="5836"/>
                    </a:moveTo>
                    <a:cubicBezTo>
                      <a:pt x="39847" y="10712"/>
                      <a:pt x="24836" y="18666"/>
                      <a:pt x="11758" y="29267"/>
                    </a:cubicBezTo>
                    <a:cubicBezTo>
                      <a:pt x="34523" y="28696"/>
                      <a:pt x="65098" y="23457"/>
                      <a:pt x="69480" y="14789"/>
                    </a:cubicBezTo>
                    <a:cubicBezTo>
                      <a:pt x="69480" y="13551"/>
                      <a:pt x="70432" y="11741"/>
                      <a:pt x="67765" y="8503"/>
                    </a:cubicBezTo>
                    <a:cubicBezTo>
                      <a:pt x="66174" y="6712"/>
                      <a:pt x="63955" y="5588"/>
                      <a:pt x="61574" y="5359"/>
                    </a:cubicBezTo>
                    <a:cubicBezTo>
                      <a:pt x="59669" y="5216"/>
                      <a:pt x="57764" y="5216"/>
                      <a:pt x="55859" y="535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7D3665C-A96E-41EB-9F3D-2DC9AA9C7506}"/>
                  </a:ext>
                </a:extLst>
              </p:cNvPr>
              <p:cNvSpPr/>
              <p:nvPr/>
            </p:nvSpPr>
            <p:spPr>
              <a:xfrm>
                <a:off x="7362024" y="3061782"/>
                <a:ext cx="39100" cy="59572"/>
              </a:xfrm>
              <a:custGeom>
                <a:avLst/>
                <a:gdLst>
                  <a:gd name="connsiteX0" fmla="*/ 1277 w 39100"/>
                  <a:gd name="connsiteY0" fmla="*/ 59192 h 59572"/>
                  <a:gd name="connsiteX1" fmla="*/ 134 w 39100"/>
                  <a:gd name="connsiteY1" fmla="*/ 56525 h 59572"/>
                  <a:gd name="connsiteX2" fmla="*/ 11278 w 39100"/>
                  <a:gd name="connsiteY2" fmla="*/ 6995 h 59572"/>
                  <a:gd name="connsiteX3" fmla="*/ 26518 w 39100"/>
                  <a:gd name="connsiteY3" fmla="*/ 232 h 59572"/>
                  <a:gd name="connsiteX4" fmla="*/ 38520 w 39100"/>
                  <a:gd name="connsiteY4" fmla="*/ 6614 h 59572"/>
                  <a:gd name="connsiteX5" fmla="*/ 5087 w 39100"/>
                  <a:gd name="connsiteY5" fmla="*/ 59573 h 59572"/>
                  <a:gd name="connsiteX6" fmla="*/ 3944 w 39100"/>
                  <a:gd name="connsiteY6" fmla="*/ 59573 h 59572"/>
                  <a:gd name="connsiteX7" fmla="*/ 15755 w 39100"/>
                  <a:gd name="connsiteY7" fmla="*/ 11567 h 59572"/>
                  <a:gd name="connsiteX8" fmla="*/ 6230 w 39100"/>
                  <a:gd name="connsiteY8" fmla="*/ 51381 h 59572"/>
                  <a:gd name="connsiteX9" fmla="*/ 33186 w 39100"/>
                  <a:gd name="connsiteY9" fmla="*/ 8233 h 59572"/>
                  <a:gd name="connsiteX10" fmla="*/ 27185 w 39100"/>
                  <a:gd name="connsiteY10" fmla="*/ 5852 h 59572"/>
                  <a:gd name="connsiteX11" fmla="*/ 25471 w 39100"/>
                  <a:gd name="connsiteY11" fmla="*/ 6614 h 59572"/>
                  <a:gd name="connsiteX12" fmla="*/ 15755 w 39100"/>
                  <a:gd name="connsiteY12" fmla="*/ 11186 h 5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00" h="59572">
                    <a:moveTo>
                      <a:pt x="1277" y="59192"/>
                    </a:moveTo>
                    <a:cubicBezTo>
                      <a:pt x="401" y="58601"/>
                      <a:pt x="-47" y="57563"/>
                      <a:pt x="134" y="56525"/>
                    </a:cubicBezTo>
                    <a:cubicBezTo>
                      <a:pt x="134" y="55096"/>
                      <a:pt x="-2057" y="22235"/>
                      <a:pt x="11278" y="6995"/>
                    </a:cubicBezTo>
                    <a:cubicBezTo>
                      <a:pt x="15203" y="2728"/>
                      <a:pt x="20718" y="280"/>
                      <a:pt x="26518" y="232"/>
                    </a:cubicBezTo>
                    <a:cubicBezTo>
                      <a:pt x="31538" y="-835"/>
                      <a:pt x="36596" y="1861"/>
                      <a:pt x="38520" y="6614"/>
                    </a:cubicBezTo>
                    <a:cubicBezTo>
                      <a:pt x="43187" y="19853"/>
                      <a:pt x="18612" y="50619"/>
                      <a:pt x="5087" y="59573"/>
                    </a:cubicBezTo>
                    <a:lnTo>
                      <a:pt x="3944" y="59573"/>
                    </a:lnTo>
                    <a:close/>
                    <a:moveTo>
                      <a:pt x="15755" y="11567"/>
                    </a:moveTo>
                    <a:cubicBezTo>
                      <a:pt x="8516" y="23521"/>
                      <a:pt x="5182" y="37446"/>
                      <a:pt x="6230" y="51381"/>
                    </a:cubicBezTo>
                    <a:cubicBezTo>
                      <a:pt x="19565" y="39856"/>
                      <a:pt x="36520" y="15853"/>
                      <a:pt x="33186" y="8233"/>
                    </a:cubicBezTo>
                    <a:cubicBezTo>
                      <a:pt x="33186" y="7566"/>
                      <a:pt x="32233" y="5661"/>
                      <a:pt x="27185" y="5852"/>
                    </a:cubicBezTo>
                    <a:lnTo>
                      <a:pt x="25471" y="6614"/>
                    </a:lnTo>
                    <a:cubicBezTo>
                      <a:pt x="21765" y="6842"/>
                      <a:pt x="18298" y="8481"/>
                      <a:pt x="15755" y="111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1DC531BB-7A9E-4E03-8B0A-810404976631}"/>
                  </a:ext>
                </a:extLst>
              </p:cNvPr>
              <p:cNvSpPr/>
              <p:nvPr/>
            </p:nvSpPr>
            <p:spPr>
              <a:xfrm>
                <a:off x="7203269" y="3102592"/>
                <a:ext cx="342392" cy="141920"/>
              </a:xfrm>
              <a:custGeom>
                <a:avLst/>
                <a:gdLst>
                  <a:gd name="connsiteX0" fmla="*/ 139458 w 342392"/>
                  <a:gd name="connsiteY0" fmla="*/ 189 h 141920"/>
                  <a:gd name="connsiteX1" fmla="*/ 21729 w 342392"/>
                  <a:gd name="connsiteY1" fmla="*/ 13333 h 141920"/>
                  <a:gd name="connsiteX2" fmla="*/ 12204 w 342392"/>
                  <a:gd name="connsiteY2" fmla="*/ 22858 h 141920"/>
                  <a:gd name="connsiteX3" fmla="*/ 12 w 342392"/>
                  <a:gd name="connsiteY3" fmla="*/ 122871 h 141920"/>
                  <a:gd name="connsiteX4" fmla="*/ 20682 w 342392"/>
                  <a:gd name="connsiteY4" fmla="*/ 141921 h 141920"/>
                  <a:gd name="connsiteX5" fmla="*/ 299383 w 342392"/>
                  <a:gd name="connsiteY5" fmla="*/ 120109 h 141920"/>
                  <a:gd name="connsiteX6" fmla="*/ 328815 w 342392"/>
                  <a:gd name="connsiteY6" fmla="*/ 60292 h 141920"/>
                  <a:gd name="connsiteX7" fmla="*/ 160413 w 342392"/>
                  <a:gd name="connsiteY7" fmla="*/ 5713 h 141920"/>
                  <a:gd name="connsiteX8" fmla="*/ 139458 w 342392"/>
                  <a:gd name="connsiteY8" fmla="*/ 189 h 14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392" h="141920">
                    <a:moveTo>
                      <a:pt x="139458" y="189"/>
                    </a:moveTo>
                    <a:lnTo>
                      <a:pt x="21729" y="13333"/>
                    </a:lnTo>
                    <a:cubicBezTo>
                      <a:pt x="16643" y="13743"/>
                      <a:pt x="12614" y="17772"/>
                      <a:pt x="12204" y="22858"/>
                    </a:cubicBezTo>
                    <a:lnTo>
                      <a:pt x="12" y="122871"/>
                    </a:lnTo>
                    <a:cubicBezTo>
                      <a:pt x="-559" y="132967"/>
                      <a:pt x="19062" y="141921"/>
                      <a:pt x="20682" y="141921"/>
                    </a:cubicBezTo>
                    <a:cubicBezTo>
                      <a:pt x="93357" y="140873"/>
                      <a:pt x="248424" y="126776"/>
                      <a:pt x="299383" y="120109"/>
                    </a:cubicBezTo>
                    <a:cubicBezTo>
                      <a:pt x="350342" y="113441"/>
                      <a:pt x="350246" y="62101"/>
                      <a:pt x="328815" y="60292"/>
                    </a:cubicBezTo>
                    <a:cubicBezTo>
                      <a:pt x="232708" y="52100"/>
                      <a:pt x="193655" y="28573"/>
                      <a:pt x="160413" y="5713"/>
                    </a:cubicBezTo>
                    <a:cubicBezTo>
                      <a:pt x="154365" y="1322"/>
                      <a:pt x="146888" y="-649"/>
                      <a:pt x="139458" y="1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751FEFDD-893D-4313-9924-6057B472FB56}"/>
                  </a:ext>
                </a:extLst>
              </p:cNvPr>
              <p:cNvSpPr/>
              <p:nvPr/>
            </p:nvSpPr>
            <p:spPr>
              <a:xfrm>
                <a:off x="7203269" y="3102592"/>
                <a:ext cx="342392" cy="141920"/>
              </a:xfrm>
              <a:custGeom>
                <a:avLst/>
                <a:gdLst>
                  <a:gd name="connsiteX0" fmla="*/ 139458 w 342392"/>
                  <a:gd name="connsiteY0" fmla="*/ 189 h 141920"/>
                  <a:gd name="connsiteX1" fmla="*/ 21729 w 342392"/>
                  <a:gd name="connsiteY1" fmla="*/ 13333 h 141920"/>
                  <a:gd name="connsiteX2" fmla="*/ 12204 w 342392"/>
                  <a:gd name="connsiteY2" fmla="*/ 22858 h 141920"/>
                  <a:gd name="connsiteX3" fmla="*/ 12 w 342392"/>
                  <a:gd name="connsiteY3" fmla="*/ 122871 h 141920"/>
                  <a:gd name="connsiteX4" fmla="*/ 20682 w 342392"/>
                  <a:gd name="connsiteY4" fmla="*/ 141921 h 141920"/>
                  <a:gd name="connsiteX5" fmla="*/ 299383 w 342392"/>
                  <a:gd name="connsiteY5" fmla="*/ 120109 h 141920"/>
                  <a:gd name="connsiteX6" fmla="*/ 328815 w 342392"/>
                  <a:gd name="connsiteY6" fmla="*/ 60292 h 141920"/>
                  <a:gd name="connsiteX7" fmla="*/ 160413 w 342392"/>
                  <a:gd name="connsiteY7" fmla="*/ 5713 h 141920"/>
                  <a:gd name="connsiteX8" fmla="*/ 139458 w 342392"/>
                  <a:gd name="connsiteY8" fmla="*/ 189 h 14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392" h="141920">
                    <a:moveTo>
                      <a:pt x="139458" y="189"/>
                    </a:moveTo>
                    <a:lnTo>
                      <a:pt x="21729" y="13333"/>
                    </a:lnTo>
                    <a:cubicBezTo>
                      <a:pt x="16643" y="13743"/>
                      <a:pt x="12614" y="17772"/>
                      <a:pt x="12204" y="22858"/>
                    </a:cubicBezTo>
                    <a:lnTo>
                      <a:pt x="12" y="122871"/>
                    </a:lnTo>
                    <a:cubicBezTo>
                      <a:pt x="-559" y="132967"/>
                      <a:pt x="19062" y="141921"/>
                      <a:pt x="20682" y="141921"/>
                    </a:cubicBezTo>
                    <a:cubicBezTo>
                      <a:pt x="93357" y="140873"/>
                      <a:pt x="248424" y="126776"/>
                      <a:pt x="299383" y="120109"/>
                    </a:cubicBezTo>
                    <a:cubicBezTo>
                      <a:pt x="350342" y="113441"/>
                      <a:pt x="350246" y="62101"/>
                      <a:pt x="328815" y="60292"/>
                    </a:cubicBezTo>
                    <a:cubicBezTo>
                      <a:pt x="232708" y="52100"/>
                      <a:pt x="193655" y="28573"/>
                      <a:pt x="160413" y="5713"/>
                    </a:cubicBezTo>
                    <a:cubicBezTo>
                      <a:pt x="154365" y="1322"/>
                      <a:pt x="146888" y="-649"/>
                      <a:pt x="139458" y="189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975C9695-A523-475D-BEF3-42D59DB05049}"/>
                  </a:ext>
                </a:extLst>
              </p:cNvPr>
              <p:cNvSpPr/>
              <p:nvPr/>
            </p:nvSpPr>
            <p:spPr>
              <a:xfrm>
                <a:off x="7209758" y="3135071"/>
                <a:ext cx="215455" cy="103060"/>
              </a:xfrm>
              <a:custGeom>
                <a:avLst/>
                <a:gdLst>
                  <a:gd name="connsiteX0" fmla="*/ 210217 w 215455"/>
                  <a:gd name="connsiteY0" fmla="*/ 103061 h 103060"/>
                  <a:gd name="connsiteX1" fmla="*/ 0 w 215455"/>
                  <a:gd name="connsiteY1" fmla="*/ 9525 h 103060"/>
                  <a:gd name="connsiteX2" fmla="*/ 2477 w 215455"/>
                  <a:gd name="connsiteY2" fmla="*/ 0 h 103060"/>
                  <a:gd name="connsiteX3" fmla="*/ 215455 w 215455"/>
                  <a:gd name="connsiteY3" fmla="*/ 95250 h 10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455" h="103060">
                    <a:moveTo>
                      <a:pt x="210217" y="103061"/>
                    </a:moveTo>
                    <a:cubicBezTo>
                      <a:pt x="145695" y="60655"/>
                      <a:pt x="74695" y="29061"/>
                      <a:pt x="0" y="9525"/>
                    </a:cubicBezTo>
                    <a:lnTo>
                      <a:pt x="2477" y="0"/>
                    </a:lnTo>
                    <a:cubicBezTo>
                      <a:pt x="78162" y="20002"/>
                      <a:pt x="150095" y="52168"/>
                      <a:pt x="215455" y="952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25DD338-AFE0-49FE-9FF4-4DED7A9D569F}"/>
                  </a:ext>
                </a:extLst>
              </p:cNvPr>
              <p:cNvSpPr/>
              <p:nvPr/>
            </p:nvSpPr>
            <p:spPr>
              <a:xfrm>
                <a:off x="7208805" y="3111544"/>
                <a:ext cx="258318" cy="122110"/>
              </a:xfrm>
              <a:custGeom>
                <a:avLst/>
                <a:gdLst>
                  <a:gd name="connsiteX0" fmla="*/ 253079 w 258318"/>
                  <a:gd name="connsiteY0" fmla="*/ 122111 h 122110"/>
                  <a:gd name="connsiteX1" fmla="*/ 0 w 258318"/>
                  <a:gd name="connsiteY1" fmla="*/ 9525 h 122110"/>
                  <a:gd name="connsiteX2" fmla="*/ 2477 w 258318"/>
                  <a:gd name="connsiteY2" fmla="*/ 0 h 122110"/>
                  <a:gd name="connsiteX3" fmla="*/ 258318 w 258318"/>
                  <a:gd name="connsiteY3" fmla="*/ 11430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318" h="122110">
                    <a:moveTo>
                      <a:pt x="253079" y="122111"/>
                    </a:moveTo>
                    <a:cubicBezTo>
                      <a:pt x="174193" y="73324"/>
                      <a:pt x="89059" y="35443"/>
                      <a:pt x="0" y="9525"/>
                    </a:cubicBezTo>
                    <a:lnTo>
                      <a:pt x="2477" y="0"/>
                    </a:lnTo>
                    <a:cubicBezTo>
                      <a:pt x="92526" y="26365"/>
                      <a:pt x="178594" y="64818"/>
                      <a:pt x="258318" y="1143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374F8A30-DFC4-4ECB-A056-FD21C87100FE}"/>
                  </a:ext>
                </a:extLst>
              </p:cNvPr>
              <p:cNvSpPr/>
              <p:nvPr/>
            </p:nvSpPr>
            <p:spPr>
              <a:xfrm>
                <a:off x="7323423" y="4096048"/>
                <a:ext cx="513888" cy="729030"/>
              </a:xfrm>
              <a:custGeom>
                <a:avLst/>
                <a:gdLst>
                  <a:gd name="connsiteX0" fmla="*/ 635 w 513888"/>
                  <a:gd name="connsiteY0" fmla="*/ 0 h 729030"/>
                  <a:gd name="connsiteX1" fmla="*/ 374968 w 513888"/>
                  <a:gd name="connsiteY1" fmla="*/ 678085 h 729030"/>
                  <a:gd name="connsiteX2" fmla="*/ 635 w 513888"/>
                  <a:gd name="connsiteY2" fmla="*/ 0 h 72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3888" h="729030">
                    <a:moveTo>
                      <a:pt x="635" y="0"/>
                    </a:moveTo>
                    <a:cubicBezTo>
                      <a:pt x="635" y="0"/>
                      <a:pt x="836359" y="395478"/>
                      <a:pt x="374968" y="678085"/>
                    </a:cubicBezTo>
                    <a:cubicBezTo>
                      <a:pt x="-80328" y="956977"/>
                      <a:pt x="12255" y="-95"/>
                      <a:pt x="6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4EBE36A4-E6BE-4790-B6A9-377CD1D3EBFC}"/>
                  </a:ext>
                </a:extLst>
              </p:cNvPr>
              <p:cNvSpPr/>
              <p:nvPr/>
            </p:nvSpPr>
            <p:spPr>
              <a:xfrm>
                <a:off x="7387208" y="4677168"/>
                <a:ext cx="232791" cy="109647"/>
              </a:xfrm>
              <a:custGeom>
                <a:avLst/>
                <a:gdLst>
                  <a:gd name="connsiteX0" fmla="*/ 232791 w 232791"/>
                  <a:gd name="connsiteY0" fmla="*/ 77438 h 109647"/>
                  <a:gd name="connsiteX1" fmla="*/ 195644 w 232791"/>
                  <a:gd name="connsiteY1" fmla="*/ 98584 h 109647"/>
                  <a:gd name="connsiteX2" fmla="*/ 136493 w 232791"/>
                  <a:gd name="connsiteY2" fmla="*/ 109538 h 109647"/>
                  <a:gd name="connsiteX3" fmla="*/ 0 w 232791"/>
                  <a:gd name="connsiteY3" fmla="*/ 0 h 109647"/>
                  <a:gd name="connsiteX4" fmla="*/ 3715 w 232791"/>
                  <a:gd name="connsiteY4" fmla="*/ 3429 h 109647"/>
                  <a:gd name="connsiteX5" fmla="*/ 12763 w 232791"/>
                  <a:gd name="connsiteY5" fmla="*/ 10859 h 109647"/>
                  <a:gd name="connsiteX6" fmla="*/ 70961 w 232791"/>
                  <a:gd name="connsiteY6" fmla="*/ 42386 h 109647"/>
                  <a:gd name="connsiteX7" fmla="*/ 192024 w 232791"/>
                  <a:gd name="connsiteY7" fmla="*/ 67532 h 109647"/>
                  <a:gd name="connsiteX8" fmla="*/ 232791 w 232791"/>
                  <a:gd name="connsiteY8" fmla="*/ 77438 h 109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791" h="109647">
                    <a:moveTo>
                      <a:pt x="232791" y="77438"/>
                    </a:moveTo>
                    <a:cubicBezTo>
                      <a:pt x="221342" y="86011"/>
                      <a:pt x="208864" y="93116"/>
                      <a:pt x="195644" y="98584"/>
                    </a:cubicBezTo>
                    <a:cubicBezTo>
                      <a:pt x="176994" y="106613"/>
                      <a:pt x="156781" y="110357"/>
                      <a:pt x="136493" y="109538"/>
                    </a:cubicBezTo>
                    <a:cubicBezTo>
                      <a:pt x="77857" y="93374"/>
                      <a:pt x="28480" y="53750"/>
                      <a:pt x="0" y="0"/>
                    </a:cubicBezTo>
                    <a:lnTo>
                      <a:pt x="3715" y="3429"/>
                    </a:lnTo>
                    <a:cubicBezTo>
                      <a:pt x="6572" y="6001"/>
                      <a:pt x="9620" y="8477"/>
                      <a:pt x="12763" y="10859"/>
                    </a:cubicBezTo>
                    <a:cubicBezTo>
                      <a:pt x="30499" y="24184"/>
                      <a:pt x="50111" y="34814"/>
                      <a:pt x="70961" y="42386"/>
                    </a:cubicBezTo>
                    <a:cubicBezTo>
                      <a:pt x="109966" y="56302"/>
                      <a:pt x="150704" y="64761"/>
                      <a:pt x="192024" y="67532"/>
                    </a:cubicBezTo>
                    <a:cubicBezTo>
                      <a:pt x="205778" y="70104"/>
                      <a:pt x="219389" y="73409"/>
                      <a:pt x="232791" y="77438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4C79DAB-8D6B-48ED-93C8-6498B8C0561B}"/>
                  </a:ext>
                </a:extLst>
              </p:cNvPr>
              <p:cNvSpPr/>
              <p:nvPr/>
            </p:nvSpPr>
            <p:spPr>
              <a:xfrm>
                <a:off x="7562850" y="4760989"/>
                <a:ext cx="101536" cy="36496"/>
              </a:xfrm>
              <a:custGeom>
                <a:avLst/>
                <a:gdLst>
                  <a:gd name="connsiteX0" fmla="*/ 101537 w 101536"/>
                  <a:gd name="connsiteY0" fmla="*/ 23146 h 36496"/>
                  <a:gd name="connsiteX1" fmla="*/ 0 w 101536"/>
                  <a:gd name="connsiteY1" fmla="*/ 34957 h 36496"/>
                  <a:gd name="connsiteX2" fmla="*/ 30004 w 101536"/>
                  <a:gd name="connsiteY2" fmla="*/ 26003 h 36496"/>
                  <a:gd name="connsiteX3" fmla="*/ 74390 w 101536"/>
                  <a:gd name="connsiteY3" fmla="*/ 0 h 36496"/>
                  <a:gd name="connsiteX4" fmla="*/ 96584 w 101536"/>
                  <a:gd name="connsiteY4" fmla="*/ 12382 h 36496"/>
                  <a:gd name="connsiteX5" fmla="*/ 101537 w 101536"/>
                  <a:gd name="connsiteY5" fmla="*/ 23146 h 3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536" h="36496">
                    <a:moveTo>
                      <a:pt x="101537" y="23146"/>
                    </a:moveTo>
                    <a:cubicBezTo>
                      <a:pt x="69085" y="34985"/>
                      <a:pt x="34300" y="39033"/>
                      <a:pt x="0" y="34957"/>
                    </a:cubicBezTo>
                    <a:cubicBezTo>
                      <a:pt x="10278" y="32975"/>
                      <a:pt x="20326" y="29975"/>
                      <a:pt x="30004" y="26003"/>
                    </a:cubicBezTo>
                    <a:cubicBezTo>
                      <a:pt x="45949" y="19460"/>
                      <a:pt x="60893" y="10706"/>
                      <a:pt x="74390" y="0"/>
                    </a:cubicBezTo>
                    <a:cubicBezTo>
                      <a:pt x="82667" y="2305"/>
                      <a:pt x="90278" y="6553"/>
                      <a:pt x="96584" y="12382"/>
                    </a:cubicBezTo>
                    <a:cubicBezTo>
                      <a:pt x="99089" y="15507"/>
                      <a:pt x="100794" y="19202"/>
                      <a:pt x="101537" y="23146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F25FFA76-A5A1-4C7A-B93F-8CB7ACA61940}"/>
                  </a:ext>
                </a:extLst>
              </p:cNvPr>
              <p:cNvSpPr/>
              <p:nvPr/>
            </p:nvSpPr>
            <p:spPr>
              <a:xfrm>
                <a:off x="7646289" y="4720793"/>
                <a:ext cx="96297" cy="58007"/>
              </a:xfrm>
              <a:custGeom>
                <a:avLst/>
                <a:gdLst>
                  <a:gd name="connsiteX0" fmla="*/ 96298 w 96297"/>
                  <a:gd name="connsiteY0" fmla="*/ 13621 h 58007"/>
                  <a:gd name="connsiteX1" fmla="*/ 27908 w 96297"/>
                  <a:gd name="connsiteY1" fmla="*/ 58007 h 58007"/>
                  <a:gd name="connsiteX2" fmla="*/ 21336 w 96297"/>
                  <a:gd name="connsiteY2" fmla="*/ 45148 h 58007"/>
                  <a:gd name="connsiteX3" fmla="*/ 0 w 96297"/>
                  <a:gd name="connsiteY3" fmla="*/ 31813 h 58007"/>
                  <a:gd name="connsiteX4" fmla="*/ 9525 w 96297"/>
                  <a:gd name="connsiteY4" fmla="*/ 23050 h 58007"/>
                  <a:gd name="connsiteX5" fmla="*/ 30480 w 96297"/>
                  <a:gd name="connsiteY5" fmla="*/ 0 h 58007"/>
                  <a:gd name="connsiteX6" fmla="*/ 96298 w 96297"/>
                  <a:gd name="connsiteY6" fmla="*/ 13621 h 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97" h="58007">
                    <a:moveTo>
                      <a:pt x="96298" y="13621"/>
                    </a:moveTo>
                    <a:cubicBezTo>
                      <a:pt x="76495" y="32585"/>
                      <a:pt x="53292" y="47644"/>
                      <a:pt x="27908" y="58007"/>
                    </a:cubicBezTo>
                    <a:cubicBezTo>
                      <a:pt x="26632" y="53311"/>
                      <a:pt x="24394" y="48930"/>
                      <a:pt x="21336" y="45148"/>
                    </a:cubicBezTo>
                    <a:cubicBezTo>
                      <a:pt x="15392" y="39052"/>
                      <a:pt x="8077" y="34480"/>
                      <a:pt x="0" y="31813"/>
                    </a:cubicBezTo>
                    <a:cubicBezTo>
                      <a:pt x="3238" y="28956"/>
                      <a:pt x="6477" y="26098"/>
                      <a:pt x="9525" y="23050"/>
                    </a:cubicBezTo>
                    <a:cubicBezTo>
                      <a:pt x="16993" y="15821"/>
                      <a:pt x="23993" y="8115"/>
                      <a:pt x="30480" y="0"/>
                    </a:cubicBezTo>
                    <a:cubicBezTo>
                      <a:pt x="51168" y="9287"/>
                      <a:pt x="73628" y="13935"/>
                      <a:pt x="96298" y="13621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24346869-C566-462E-B3EE-80EDD5CB5589}"/>
                  </a:ext>
                </a:extLst>
              </p:cNvPr>
              <p:cNvSpPr/>
              <p:nvPr/>
            </p:nvSpPr>
            <p:spPr>
              <a:xfrm>
                <a:off x="7684579" y="4608779"/>
                <a:ext cx="124777" cy="115423"/>
              </a:xfrm>
              <a:custGeom>
                <a:avLst/>
                <a:gdLst>
                  <a:gd name="connsiteX0" fmla="*/ 82201 w 124777"/>
                  <a:gd name="connsiteY0" fmla="*/ 98679 h 115423"/>
                  <a:gd name="connsiteX1" fmla="*/ 69532 w 124777"/>
                  <a:gd name="connsiteY1" fmla="*/ 113729 h 115423"/>
                  <a:gd name="connsiteX2" fmla="*/ 69532 w 124777"/>
                  <a:gd name="connsiteY2" fmla="*/ 112966 h 115423"/>
                  <a:gd name="connsiteX3" fmla="*/ 17717 w 124777"/>
                  <a:gd name="connsiteY3" fmla="*/ 109061 h 115423"/>
                  <a:gd name="connsiteX4" fmla="*/ 0 w 124777"/>
                  <a:gd name="connsiteY4" fmla="*/ 102965 h 115423"/>
                  <a:gd name="connsiteX5" fmla="*/ 26670 w 124777"/>
                  <a:gd name="connsiteY5" fmla="*/ 61436 h 115423"/>
                  <a:gd name="connsiteX6" fmla="*/ 77153 w 124777"/>
                  <a:gd name="connsiteY6" fmla="*/ 58293 h 115423"/>
                  <a:gd name="connsiteX7" fmla="*/ 124778 w 124777"/>
                  <a:gd name="connsiteY7" fmla="*/ 0 h 115423"/>
                  <a:gd name="connsiteX8" fmla="*/ 82201 w 124777"/>
                  <a:gd name="connsiteY8" fmla="*/ 98679 h 11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777" h="115423">
                    <a:moveTo>
                      <a:pt x="82201" y="98679"/>
                    </a:moveTo>
                    <a:cubicBezTo>
                      <a:pt x="78200" y="103918"/>
                      <a:pt x="73914" y="108966"/>
                      <a:pt x="69532" y="113729"/>
                    </a:cubicBezTo>
                    <a:lnTo>
                      <a:pt x="69532" y="112966"/>
                    </a:lnTo>
                    <a:cubicBezTo>
                      <a:pt x="58484" y="117253"/>
                      <a:pt x="40957" y="115919"/>
                      <a:pt x="17717" y="109061"/>
                    </a:cubicBezTo>
                    <a:cubicBezTo>
                      <a:pt x="12097" y="107347"/>
                      <a:pt x="6096" y="105346"/>
                      <a:pt x="0" y="102965"/>
                    </a:cubicBezTo>
                    <a:cubicBezTo>
                      <a:pt x="9906" y="89802"/>
                      <a:pt x="18812" y="75914"/>
                      <a:pt x="26670" y="61436"/>
                    </a:cubicBezTo>
                    <a:cubicBezTo>
                      <a:pt x="43244" y="67142"/>
                      <a:pt x="61417" y="66008"/>
                      <a:pt x="77153" y="58293"/>
                    </a:cubicBezTo>
                    <a:cubicBezTo>
                      <a:pt x="95536" y="48768"/>
                      <a:pt x="111633" y="29718"/>
                      <a:pt x="124778" y="0"/>
                    </a:cubicBezTo>
                    <a:cubicBezTo>
                      <a:pt x="119024" y="35928"/>
                      <a:pt x="104394" y="69847"/>
                      <a:pt x="82201" y="98679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A060F021-182B-4C92-92BF-6DF3BFD91EFB}"/>
                  </a:ext>
                </a:extLst>
              </p:cNvPr>
              <p:cNvSpPr/>
              <p:nvPr/>
            </p:nvSpPr>
            <p:spPr>
              <a:xfrm>
                <a:off x="7718488" y="4394181"/>
                <a:ext cx="95166" cy="266255"/>
              </a:xfrm>
              <a:custGeom>
                <a:avLst/>
                <a:gdLst>
                  <a:gd name="connsiteX0" fmla="*/ 42481 w 95166"/>
                  <a:gd name="connsiteY0" fmla="*/ 260413 h 266255"/>
                  <a:gd name="connsiteX1" fmla="*/ 0 w 95166"/>
                  <a:gd name="connsiteY1" fmla="*/ 263366 h 266255"/>
                  <a:gd name="connsiteX2" fmla="*/ 4572 w 95166"/>
                  <a:gd name="connsiteY2" fmla="*/ 254413 h 266255"/>
                  <a:gd name="connsiteX3" fmla="*/ 41243 w 95166"/>
                  <a:gd name="connsiteY3" fmla="*/ 131921 h 266255"/>
                  <a:gd name="connsiteX4" fmla="*/ 32671 w 95166"/>
                  <a:gd name="connsiteY4" fmla="*/ 44958 h 266255"/>
                  <a:gd name="connsiteX5" fmla="*/ 11525 w 95166"/>
                  <a:gd name="connsiteY5" fmla="*/ 0 h 266255"/>
                  <a:gd name="connsiteX6" fmla="*/ 90202 w 95166"/>
                  <a:gd name="connsiteY6" fmla="*/ 118777 h 266255"/>
                  <a:gd name="connsiteX7" fmla="*/ 72390 w 95166"/>
                  <a:gd name="connsiteY7" fmla="*/ 231934 h 266255"/>
                  <a:gd name="connsiteX8" fmla="*/ 42481 w 95166"/>
                  <a:gd name="connsiteY8" fmla="*/ 260413 h 26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166" h="266255">
                    <a:moveTo>
                      <a:pt x="42481" y="260413"/>
                    </a:moveTo>
                    <a:cubicBezTo>
                      <a:pt x="29280" y="267005"/>
                      <a:pt x="13992" y="268062"/>
                      <a:pt x="0" y="263366"/>
                    </a:cubicBezTo>
                    <a:cubicBezTo>
                      <a:pt x="1619" y="260413"/>
                      <a:pt x="3048" y="257461"/>
                      <a:pt x="4572" y="254413"/>
                    </a:cubicBezTo>
                    <a:cubicBezTo>
                      <a:pt x="24079" y="216132"/>
                      <a:pt x="36509" y="174631"/>
                      <a:pt x="41243" y="131921"/>
                    </a:cubicBezTo>
                    <a:cubicBezTo>
                      <a:pt x="44187" y="102651"/>
                      <a:pt x="41272" y="73095"/>
                      <a:pt x="32671" y="44958"/>
                    </a:cubicBezTo>
                    <a:cubicBezTo>
                      <a:pt x="27746" y="29061"/>
                      <a:pt x="20631" y="13935"/>
                      <a:pt x="11525" y="0"/>
                    </a:cubicBezTo>
                    <a:cubicBezTo>
                      <a:pt x="50254" y="29718"/>
                      <a:pt x="77943" y="71523"/>
                      <a:pt x="90202" y="118777"/>
                    </a:cubicBezTo>
                    <a:cubicBezTo>
                      <a:pt x="100775" y="157305"/>
                      <a:pt x="94288" y="198520"/>
                      <a:pt x="72390" y="231934"/>
                    </a:cubicBezTo>
                    <a:cubicBezTo>
                      <a:pt x="64979" y="243792"/>
                      <a:pt x="54693" y="253594"/>
                      <a:pt x="42481" y="260413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7B14B28B-D7EF-4602-8D8A-65DC09933E2A}"/>
                  </a:ext>
                </a:extLst>
              </p:cNvPr>
              <p:cNvSpPr/>
              <p:nvPr/>
            </p:nvSpPr>
            <p:spPr>
              <a:xfrm>
                <a:off x="7538656" y="4345630"/>
                <a:ext cx="209216" cy="306011"/>
              </a:xfrm>
              <a:custGeom>
                <a:avLst/>
                <a:gdLst>
                  <a:gd name="connsiteX0" fmla="*/ 167545 w 209216"/>
                  <a:gd name="connsiteY0" fmla="*/ 306012 h 306011"/>
                  <a:gd name="connsiteX1" fmla="*/ 122968 w 209216"/>
                  <a:gd name="connsiteY1" fmla="*/ 248861 h 306011"/>
                  <a:gd name="connsiteX2" fmla="*/ 0 w 209216"/>
                  <a:gd name="connsiteY2" fmla="*/ 6450 h 306011"/>
                  <a:gd name="connsiteX3" fmla="*/ 163354 w 209216"/>
                  <a:gd name="connsiteY3" fmla="*/ 29786 h 306011"/>
                  <a:gd name="connsiteX4" fmla="*/ 200311 w 209216"/>
                  <a:gd name="connsiteY4" fmla="*/ 93890 h 306011"/>
                  <a:gd name="connsiteX5" fmla="*/ 172498 w 209216"/>
                  <a:gd name="connsiteY5" fmla="*/ 296487 h 306011"/>
                  <a:gd name="connsiteX6" fmla="*/ 167545 w 209216"/>
                  <a:gd name="connsiteY6" fmla="*/ 306012 h 306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216" h="306011">
                    <a:moveTo>
                      <a:pt x="167545" y="306012"/>
                    </a:moveTo>
                    <a:cubicBezTo>
                      <a:pt x="147828" y="296487"/>
                      <a:pt x="129445" y="267150"/>
                      <a:pt x="122968" y="248861"/>
                    </a:cubicBezTo>
                    <a:cubicBezTo>
                      <a:pt x="60579" y="74935"/>
                      <a:pt x="21146" y="21690"/>
                      <a:pt x="0" y="6450"/>
                    </a:cubicBezTo>
                    <a:cubicBezTo>
                      <a:pt x="55417" y="-7275"/>
                      <a:pt x="113995" y="1088"/>
                      <a:pt x="163354" y="29786"/>
                    </a:cubicBezTo>
                    <a:cubicBezTo>
                      <a:pt x="180537" y="47951"/>
                      <a:pt x="193196" y="69915"/>
                      <a:pt x="200311" y="93890"/>
                    </a:cubicBezTo>
                    <a:cubicBezTo>
                      <a:pt x="212979" y="134371"/>
                      <a:pt x="218408" y="202284"/>
                      <a:pt x="172498" y="296487"/>
                    </a:cubicBezTo>
                    <a:cubicBezTo>
                      <a:pt x="170879" y="299439"/>
                      <a:pt x="169259" y="302678"/>
                      <a:pt x="167545" y="306012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2BBA2D2F-536B-4B61-BC3F-84EE6653B830}"/>
                  </a:ext>
                </a:extLst>
              </p:cNvPr>
              <p:cNvSpPr/>
              <p:nvPr/>
            </p:nvSpPr>
            <p:spPr>
              <a:xfrm>
                <a:off x="7403973" y="4359510"/>
                <a:ext cx="295084" cy="345281"/>
              </a:xfrm>
              <a:custGeom>
                <a:avLst/>
                <a:gdLst>
                  <a:gd name="connsiteX0" fmla="*/ 268224 w 295084"/>
                  <a:gd name="connsiteY0" fmla="*/ 345281 h 345281"/>
                  <a:gd name="connsiteX1" fmla="*/ 217932 w 295084"/>
                  <a:gd name="connsiteY1" fmla="*/ 320707 h 345281"/>
                  <a:gd name="connsiteX2" fmla="*/ 64579 w 295084"/>
                  <a:gd name="connsiteY2" fmla="*/ 199168 h 345281"/>
                  <a:gd name="connsiteX3" fmla="*/ 3905 w 295084"/>
                  <a:gd name="connsiteY3" fmla="*/ 106013 h 345281"/>
                  <a:gd name="connsiteX4" fmla="*/ 0 w 295084"/>
                  <a:gd name="connsiteY4" fmla="*/ 90488 h 345281"/>
                  <a:gd name="connsiteX5" fmla="*/ 10096 w 295084"/>
                  <a:gd name="connsiteY5" fmla="*/ 76200 h 345281"/>
                  <a:gd name="connsiteX6" fmla="*/ 119634 w 295084"/>
                  <a:gd name="connsiteY6" fmla="*/ 0 h 345281"/>
                  <a:gd name="connsiteX7" fmla="*/ 147542 w 295084"/>
                  <a:gd name="connsiteY7" fmla="*/ 26099 h 345281"/>
                  <a:gd name="connsiteX8" fmla="*/ 246507 w 295084"/>
                  <a:gd name="connsiteY8" fmla="*/ 242030 h 345281"/>
                  <a:gd name="connsiteX9" fmla="*/ 285559 w 295084"/>
                  <a:gd name="connsiteY9" fmla="*/ 298037 h 345281"/>
                  <a:gd name="connsiteX10" fmla="*/ 295084 w 295084"/>
                  <a:gd name="connsiteY10" fmla="*/ 304038 h 345281"/>
                  <a:gd name="connsiteX11" fmla="*/ 268224 w 295084"/>
                  <a:gd name="connsiteY11" fmla="*/ 345281 h 34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084" h="345281">
                    <a:moveTo>
                      <a:pt x="268224" y="345281"/>
                    </a:moveTo>
                    <a:cubicBezTo>
                      <a:pt x="250965" y="338137"/>
                      <a:pt x="234172" y="329936"/>
                      <a:pt x="217932" y="320707"/>
                    </a:cubicBezTo>
                    <a:cubicBezTo>
                      <a:pt x="160506" y="288855"/>
                      <a:pt x="108699" y="247802"/>
                      <a:pt x="64579" y="199168"/>
                    </a:cubicBezTo>
                    <a:cubicBezTo>
                      <a:pt x="25527" y="153924"/>
                      <a:pt x="10001" y="123539"/>
                      <a:pt x="3905" y="106013"/>
                    </a:cubicBezTo>
                    <a:cubicBezTo>
                      <a:pt x="2096" y="100975"/>
                      <a:pt x="791" y="95774"/>
                      <a:pt x="0" y="90488"/>
                    </a:cubicBezTo>
                    <a:cubicBezTo>
                      <a:pt x="3143" y="85630"/>
                      <a:pt x="6477" y="80963"/>
                      <a:pt x="10096" y="76200"/>
                    </a:cubicBezTo>
                    <a:cubicBezTo>
                      <a:pt x="37795" y="40024"/>
                      <a:pt x="76086" y="13392"/>
                      <a:pt x="119634" y="0"/>
                    </a:cubicBezTo>
                    <a:cubicBezTo>
                      <a:pt x="124015" y="1333"/>
                      <a:pt x="133159" y="6382"/>
                      <a:pt x="147542" y="26099"/>
                    </a:cubicBezTo>
                    <a:cubicBezTo>
                      <a:pt x="175641" y="64199"/>
                      <a:pt x="208883" y="137160"/>
                      <a:pt x="246507" y="242030"/>
                    </a:cubicBezTo>
                    <a:cubicBezTo>
                      <a:pt x="254565" y="263709"/>
                      <a:pt x="268005" y="282978"/>
                      <a:pt x="285559" y="298037"/>
                    </a:cubicBezTo>
                    <a:cubicBezTo>
                      <a:pt x="288512" y="300361"/>
                      <a:pt x="291713" y="302381"/>
                      <a:pt x="295084" y="304038"/>
                    </a:cubicBezTo>
                    <a:cubicBezTo>
                      <a:pt x="287188" y="318449"/>
                      <a:pt x="278216" y="332232"/>
                      <a:pt x="268224" y="345281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88B824A8-1F17-4599-BCEF-DBA346184B39}"/>
                  </a:ext>
                </a:extLst>
              </p:cNvPr>
              <p:cNvSpPr/>
              <p:nvPr/>
            </p:nvSpPr>
            <p:spPr>
              <a:xfrm>
                <a:off x="7366796" y="4463713"/>
                <a:ext cx="297590" cy="282797"/>
              </a:xfrm>
              <a:custGeom>
                <a:avLst/>
                <a:gdLst>
                  <a:gd name="connsiteX0" fmla="*/ 297590 w 297590"/>
                  <a:gd name="connsiteY0" fmla="*/ 251079 h 282797"/>
                  <a:gd name="connsiteX1" fmla="*/ 265967 w 297590"/>
                  <a:gd name="connsiteY1" fmla="*/ 282797 h 282797"/>
                  <a:gd name="connsiteX2" fmla="*/ 218342 w 297590"/>
                  <a:gd name="connsiteY2" fmla="*/ 270796 h 282797"/>
                  <a:gd name="connsiteX3" fmla="*/ 218342 w 297590"/>
                  <a:gd name="connsiteY3" fmla="*/ 270796 h 282797"/>
                  <a:gd name="connsiteX4" fmla="*/ 35462 w 297590"/>
                  <a:gd name="connsiteY4" fmla="*/ 209360 h 282797"/>
                  <a:gd name="connsiteX5" fmla="*/ 13079 w 297590"/>
                  <a:gd name="connsiteY5" fmla="*/ 183928 h 282797"/>
                  <a:gd name="connsiteX6" fmla="*/ 28890 w 297590"/>
                  <a:gd name="connsiteY6" fmla="*/ 0 h 282797"/>
                  <a:gd name="connsiteX7" fmla="*/ 30700 w 297590"/>
                  <a:gd name="connsiteY7" fmla="*/ 5810 h 282797"/>
                  <a:gd name="connsiteX8" fmla="*/ 93565 w 297590"/>
                  <a:gd name="connsiteY8" fmla="*/ 103632 h 282797"/>
                  <a:gd name="connsiteX9" fmla="*/ 171194 w 297590"/>
                  <a:gd name="connsiteY9" fmla="*/ 175451 h 282797"/>
                  <a:gd name="connsiteX10" fmla="*/ 249203 w 297590"/>
                  <a:gd name="connsiteY10" fmla="*/ 226981 h 282797"/>
                  <a:gd name="connsiteX11" fmla="*/ 297590 w 297590"/>
                  <a:gd name="connsiteY11" fmla="*/ 251079 h 28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7590" h="282797">
                    <a:moveTo>
                      <a:pt x="297590" y="251079"/>
                    </a:moveTo>
                    <a:cubicBezTo>
                      <a:pt x="288075" y="262624"/>
                      <a:pt x="277483" y="273244"/>
                      <a:pt x="265967" y="282797"/>
                    </a:cubicBezTo>
                    <a:cubicBezTo>
                      <a:pt x="250384" y="277721"/>
                      <a:pt x="234468" y="273711"/>
                      <a:pt x="218342" y="270796"/>
                    </a:cubicBezTo>
                    <a:lnTo>
                      <a:pt x="218342" y="270796"/>
                    </a:lnTo>
                    <a:cubicBezTo>
                      <a:pt x="115187" y="262128"/>
                      <a:pt x="61942" y="232696"/>
                      <a:pt x="35462" y="209360"/>
                    </a:cubicBezTo>
                    <a:cubicBezTo>
                      <a:pt x="26899" y="201921"/>
                      <a:pt x="19365" y="193367"/>
                      <a:pt x="13079" y="183928"/>
                    </a:cubicBezTo>
                    <a:cubicBezTo>
                      <a:pt x="-8800" y="123254"/>
                      <a:pt x="-3028" y="56045"/>
                      <a:pt x="28890" y="0"/>
                    </a:cubicBezTo>
                    <a:cubicBezTo>
                      <a:pt x="29366" y="1810"/>
                      <a:pt x="29938" y="3715"/>
                      <a:pt x="30700" y="5810"/>
                    </a:cubicBezTo>
                    <a:cubicBezTo>
                      <a:pt x="39463" y="32576"/>
                      <a:pt x="60704" y="65532"/>
                      <a:pt x="93565" y="103632"/>
                    </a:cubicBezTo>
                    <a:cubicBezTo>
                      <a:pt x="117006" y="130083"/>
                      <a:pt x="143009" y="154134"/>
                      <a:pt x="171194" y="175451"/>
                    </a:cubicBezTo>
                    <a:cubicBezTo>
                      <a:pt x="195939" y="194453"/>
                      <a:pt x="222009" y="211674"/>
                      <a:pt x="249203" y="226981"/>
                    </a:cubicBezTo>
                    <a:cubicBezTo>
                      <a:pt x="264862" y="235934"/>
                      <a:pt x="281017" y="243983"/>
                      <a:pt x="297590" y="251079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43" name="图形 6">
                <a:extLst>
                  <a:ext uri="{FF2B5EF4-FFF2-40B4-BE49-F238E27FC236}">
                    <a16:creationId xmlns:a16="http://schemas.microsoft.com/office/drawing/2014/main" id="{BF9EF53A-BB3E-4AFF-B1B7-79B515C1B561}"/>
                  </a:ext>
                </a:extLst>
              </p:cNvPr>
              <p:cNvGrpSpPr/>
              <p:nvPr/>
            </p:nvGrpSpPr>
            <p:grpSpPr>
              <a:xfrm>
                <a:off x="7366796" y="4345630"/>
                <a:ext cx="446858" cy="451854"/>
                <a:chOff x="7366796" y="4345630"/>
                <a:chExt cx="446858" cy="451854"/>
              </a:xfrm>
              <a:solidFill>
                <a:srgbClr val="FFFFFF"/>
              </a:solidFill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78FCB232-93EF-41BB-8AE5-B3701E7C93F1}"/>
                    </a:ext>
                  </a:extLst>
                </p:cNvPr>
                <p:cNvSpPr/>
                <p:nvPr/>
              </p:nvSpPr>
              <p:spPr>
                <a:xfrm>
                  <a:off x="7387208" y="4677168"/>
                  <a:ext cx="232791" cy="109647"/>
                </a:xfrm>
                <a:custGeom>
                  <a:avLst/>
                  <a:gdLst>
                    <a:gd name="connsiteX0" fmla="*/ 232791 w 232791"/>
                    <a:gd name="connsiteY0" fmla="*/ 77438 h 109647"/>
                    <a:gd name="connsiteX1" fmla="*/ 195644 w 232791"/>
                    <a:gd name="connsiteY1" fmla="*/ 98584 h 109647"/>
                    <a:gd name="connsiteX2" fmla="*/ 136493 w 232791"/>
                    <a:gd name="connsiteY2" fmla="*/ 109538 h 109647"/>
                    <a:gd name="connsiteX3" fmla="*/ 0 w 232791"/>
                    <a:gd name="connsiteY3" fmla="*/ 0 h 109647"/>
                    <a:gd name="connsiteX4" fmla="*/ 3715 w 232791"/>
                    <a:gd name="connsiteY4" fmla="*/ 3429 h 109647"/>
                    <a:gd name="connsiteX5" fmla="*/ 12763 w 232791"/>
                    <a:gd name="connsiteY5" fmla="*/ 10859 h 109647"/>
                    <a:gd name="connsiteX6" fmla="*/ 70961 w 232791"/>
                    <a:gd name="connsiteY6" fmla="*/ 42386 h 109647"/>
                    <a:gd name="connsiteX7" fmla="*/ 192024 w 232791"/>
                    <a:gd name="connsiteY7" fmla="*/ 67532 h 109647"/>
                    <a:gd name="connsiteX8" fmla="*/ 232791 w 232791"/>
                    <a:gd name="connsiteY8" fmla="*/ 77438 h 10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791" h="109647">
                      <a:moveTo>
                        <a:pt x="232791" y="77438"/>
                      </a:moveTo>
                      <a:cubicBezTo>
                        <a:pt x="221342" y="86011"/>
                        <a:pt x="208864" y="93116"/>
                        <a:pt x="195644" y="98584"/>
                      </a:cubicBezTo>
                      <a:cubicBezTo>
                        <a:pt x="176994" y="106613"/>
                        <a:pt x="156781" y="110357"/>
                        <a:pt x="136493" y="109538"/>
                      </a:cubicBezTo>
                      <a:cubicBezTo>
                        <a:pt x="77857" y="93374"/>
                        <a:pt x="28480" y="53750"/>
                        <a:pt x="0" y="0"/>
                      </a:cubicBezTo>
                      <a:lnTo>
                        <a:pt x="3715" y="3429"/>
                      </a:lnTo>
                      <a:cubicBezTo>
                        <a:pt x="6572" y="6001"/>
                        <a:pt x="9620" y="8477"/>
                        <a:pt x="12763" y="10859"/>
                      </a:cubicBezTo>
                      <a:cubicBezTo>
                        <a:pt x="30499" y="24184"/>
                        <a:pt x="50111" y="34814"/>
                        <a:pt x="70961" y="42386"/>
                      </a:cubicBezTo>
                      <a:cubicBezTo>
                        <a:pt x="109966" y="56302"/>
                        <a:pt x="150704" y="64761"/>
                        <a:pt x="192024" y="67532"/>
                      </a:cubicBezTo>
                      <a:cubicBezTo>
                        <a:pt x="205778" y="70104"/>
                        <a:pt x="219389" y="73409"/>
                        <a:pt x="232791" y="7743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4C0AFDB7-1CB2-4C33-B26B-EE1B040542E1}"/>
                    </a:ext>
                  </a:extLst>
                </p:cNvPr>
                <p:cNvSpPr/>
                <p:nvPr/>
              </p:nvSpPr>
              <p:spPr>
                <a:xfrm>
                  <a:off x="7562850" y="4760989"/>
                  <a:ext cx="101536" cy="36496"/>
                </a:xfrm>
                <a:custGeom>
                  <a:avLst/>
                  <a:gdLst>
                    <a:gd name="connsiteX0" fmla="*/ 101537 w 101536"/>
                    <a:gd name="connsiteY0" fmla="*/ 23146 h 36496"/>
                    <a:gd name="connsiteX1" fmla="*/ 0 w 101536"/>
                    <a:gd name="connsiteY1" fmla="*/ 34957 h 36496"/>
                    <a:gd name="connsiteX2" fmla="*/ 30004 w 101536"/>
                    <a:gd name="connsiteY2" fmla="*/ 26003 h 36496"/>
                    <a:gd name="connsiteX3" fmla="*/ 74390 w 101536"/>
                    <a:gd name="connsiteY3" fmla="*/ 0 h 36496"/>
                    <a:gd name="connsiteX4" fmla="*/ 96584 w 101536"/>
                    <a:gd name="connsiteY4" fmla="*/ 12382 h 36496"/>
                    <a:gd name="connsiteX5" fmla="*/ 101537 w 101536"/>
                    <a:gd name="connsiteY5" fmla="*/ 23146 h 36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1536" h="36496">
                      <a:moveTo>
                        <a:pt x="101537" y="23146"/>
                      </a:moveTo>
                      <a:cubicBezTo>
                        <a:pt x="69085" y="34985"/>
                        <a:pt x="34300" y="39033"/>
                        <a:pt x="0" y="34957"/>
                      </a:cubicBezTo>
                      <a:cubicBezTo>
                        <a:pt x="10278" y="32975"/>
                        <a:pt x="20326" y="29975"/>
                        <a:pt x="30004" y="26003"/>
                      </a:cubicBezTo>
                      <a:cubicBezTo>
                        <a:pt x="45949" y="19460"/>
                        <a:pt x="60893" y="10706"/>
                        <a:pt x="74390" y="0"/>
                      </a:cubicBezTo>
                      <a:cubicBezTo>
                        <a:pt x="82667" y="2305"/>
                        <a:pt x="90278" y="6553"/>
                        <a:pt x="96584" y="12382"/>
                      </a:cubicBezTo>
                      <a:cubicBezTo>
                        <a:pt x="99089" y="15507"/>
                        <a:pt x="100794" y="19202"/>
                        <a:pt x="101537" y="2314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BEA2AB35-AE8D-486C-B533-DD538FAF212C}"/>
                    </a:ext>
                  </a:extLst>
                </p:cNvPr>
                <p:cNvSpPr/>
                <p:nvPr/>
              </p:nvSpPr>
              <p:spPr>
                <a:xfrm>
                  <a:off x="7646289" y="4720793"/>
                  <a:ext cx="96297" cy="58007"/>
                </a:xfrm>
                <a:custGeom>
                  <a:avLst/>
                  <a:gdLst>
                    <a:gd name="connsiteX0" fmla="*/ 96298 w 96297"/>
                    <a:gd name="connsiteY0" fmla="*/ 13621 h 58007"/>
                    <a:gd name="connsiteX1" fmla="*/ 27908 w 96297"/>
                    <a:gd name="connsiteY1" fmla="*/ 58007 h 58007"/>
                    <a:gd name="connsiteX2" fmla="*/ 21336 w 96297"/>
                    <a:gd name="connsiteY2" fmla="*/ 45148 h 58007"/>
                    <a:gd name="connsiteX3" fmla="*/ 0 w 96297"/>
                    <a:gd name="connsiteY3" fmla="*/ 31813 h 58007"/>
                    <a:gd name="connsiteX4" fmla="*/ 9525 w 96297"/>
                    <a:gd name="connsiteY4" fmla="*/ 23050 h 58007"/>
                    <a:gd name="connsiteX5" fmla="*/ 30480 w 96297"/>
                    <a:gd name="connsiteY5" fmla="*/ 0 h 58007"/>
                    <a:gd name="connsiteX6" fmla="*/ 96298 w 96297"/>
                    <a:gd name="connsiteY6" fmla="*/ 13621 h 58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297" h="58007">
                      <a:moveTo>
                        <a:pt x="96298" y="13621"/>
                      </a:moveTo>
                      <a:cubicBezTo>
                        <a:pt x="76495" y="32585"/>
                        <a:pt x="53292" y="47644"/>
                        <a:pt x="27908" y="58007"/>
                      </a:cubicBezTo>
                      <a:cubicBezTo>
                        <a:pt x="26632" y="53311"/>
                        <a:pt x="24394" y="48930"/>
                        <a:pt x="21336" y="45148"/>
                      </a:cubicBezTo>
                      <a:cubicBezTo>
                        <a:pt x="15392" y="39052"/>
                        <a:pt x="8077" y="34480"/>
                        <a:pt x="0" y="31813"/>
                      </a:cubicBezTo>
                      <a:cubicBezTo>
                        <a:pt x="3238" y="28956"/>
                        <a:pt x="6477" y="26098"/>
                        <a:pt x="9525" y="23050"/>
                      </a:cubicBezTo>
                      <a:cubicBezTo>
                        <a:pt x="16993" y="15821"/>
                        <a:pt x="23993" y="8115"/>
                        <a:pt x="30480" y="0"/>
                      </a:cubicBezTo>
                      <a:cubicBezTo>
                        <a:pt x="51168" y="9287"/>
                        <a:pt x="73628" y="13935"/>
                        <a:pt x="96298" y="13621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7529F0C3-31B8-4965-8557-24DE1BBE0524}"/>
                    </a:ext>
                  </a:extLst>
                </p:cNvPr>
                <p:cNvSpPr/>
                <p:nvPr/>
              </p:nvSpPr>
              <p:spPr>
                <a:xfrm>
                  <a:off x="7684579" y="4608779"/>
                  <a:ext cx="124777" cy="115423"/>
                </a:xfrm>
                <a:custGeom>
                  <a:avLst/>
                  <a:gdLst>
                    <a:gd name="connsiteX0" fmla="*/ 82201 w 124777"/>
                    <a:gd name="connsiteY0" fmla="*/ 98679 h 115423"/>
                    <a:gd name="connsiteX1" fmla="*/ 69532 w 124777"/>
                    <a:gd name="connsiteY1" fmla="*/ 113729 h 115423"/>
                    <a:gd name="connsiteX2" fmla="*/ 69532 w 124777"/>
                    <a:gd name="connsiteY2" fmla="*/ 112966 h 115423"/>
                    <a:gd name="connsiteX3" fmla="*/ 17717 w 124777"/>
                    <a:gd name="connsiteY3" fmla="*/ 109061 h 115423"/>
                    <a:gd name="connsiteX4" fmla="*/ 0 w 124777"/>
                    <a:gd name="connsiteY4" fmla="*/ 102965 h 115423"/>
                    <a:gd name="connsiteX5" fmla="*/ 26670 w 124777"/>
                    <a:gd name="connsiteY5" fmla="*/ 61436 h 115423"/>
                    <a:gd name="connsiteX6" fmla="*/ 77153 w 124777"/>
                    <a:gd name="connsiteY6" fmla="*/ 58293 h 115423"/>
                    <a:gd name="connsiteX7" fmla="*/ 124778 w 124777"/>
                    <a:gd name="connsiteY7" fmla="*/ 0 h 115423"/>
                    <a:gd name="connsiteX8" fmla="*/ 82201 w 124777"/>
                    <a:gd name="connsiteY8" fmla="*/ 98679 h 115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4777" h="115423">
                      <a:moveTo>
                        <a:pt x="82201" y="98679"/>
                      </a:moveTo>
                      <a:cubicBezTo>
                        <a:pt x="78200" y="103918"/>
                        <a:pt x="73914" y="108966"/>
                        <a:pt x="69532" y="113729"/>
                      </a:cubicBezTo>
                      <a:lnTo>
                        <a:pt x="69532" y="112966"/>
                      </a:lnTo>
                      <a:cubicBezTo>
                        <a:pt x="58484" y="117253"/>
                        <a:pt x="40957" y="115919"/>
                        <a:pt x="17717" y="109061"/>
                      </a:cubicBezTo>
                      <a:cubicBezTo>
                        <a:pt x="12097" y="107347"/>
                        <a:pt x="6096" y="105346"/>
                        <a:pt x="0" y="102965"/>
                      </a:cubicBezTo>
                      <a:cubicBezTo>
                        <a:pt x="9906" y="89802"/>
                        <a:pt x="18812" y="75914"/>
                        <a:pt x="26670" y="61436"/>
                      </a:cubicBezTo>
                      <a:cubicBezTo>
                        <a:pt x="43244" y="67142"/>
                        <a:pt x="61417" y="66008"/>
                        <a:pt x="77153" y="58293"/>
                      </a:cubicBezTo>
                      <a:cubicBezTo>
                        <a:pt x="95536" y="48768"/>
                        <a:pt x="111633" y="29718"/>
                        <a:pt x="124778" y="0"/>
                      </a:cubicBezTo>
                      <a:cubicBezTo>
                        <a:pt x="119024" y="35928"/>
                        <a:pt x="104394" y="69847"/>
                        <a:pt x="82201" y="98679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8F151846-F1F1-45E4-8DC9-3892E71406BA}"/>
                    </a:ext>
                  </a:extLst>
                </p:cNvPr>
                <p:cNvSpPr/>
                <p:nvPr/>
              </p:nvSpPr>
              <p:spPr>
                <a:xfrm>
                  <a:off x="7718488" y="4394181"/>
                  <a:ext cx="95166" cy="266255"/>
                </a:xfrm>
                <a:custGeom>
                  <a:avLst/>
                  <a:gdLst>
                    <a:gd name="connsiteX0" fmla="*/ 42481 w 95166"/>
                    <a:gd name="connsiteY0" fmla="*/ 260413 h 266255"/>
                    <a:gd name="connsiteX1" fmla="*/ 0 w 95166"/>
                    <a:gd name="connsiteY1" fmla="*/ 263366 h 266255"/>
                    <a:gd name="connsiteX2" fmla="*/ 4572 w 95166"/>
                    <a:gd name="connsiteY2" fmla="*/ 254413 h 266255"/>
                    <a:gd name="connsiteX3" fmla="*/ 41243 w 95166"/>
                    <a:gd name="connsiteY3" fmla="*/ 131921 h 266255"/>
                    <a:gd name="connsiteX4" fmla="*/ 32671 w 95166"/>
                    <a:gd name="connsiteY4" fmla="*/ 44958 h 266255"/>
                    <a:gd name="connsiteX5" fmla="*/ 11525 w 95166"/>
                    <a:gd name="connsiteY5" fmla="*/ 0 h 266255"/>
                    <a:gd name="connsiteX6" fmla="*/ 90202 w 95166"/>
                    <a:gd name="connsiteY6" fmla="*/ 118777 h 266255"/>
                    <a:gd name="connsiteX7" fmla="*/ 72390 w 95166"/>
                    <a:gd name="connsiteY7" fmla="*/ 231934 h 266255"/>
                    <a:gd name="connsiteX8" fmla="*/ 42481 w 95166"/>
                    <a:gd name="connsiteY8" fmla="*/ 260413 h 26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166" h="266255">
                      <a:moveTo>
                        <a:pt x="42481" y="260413"/>
                      </a:moveTo>
                      <a:cubicBezTo>
                        <a:pt x="29280" y="267005"/>
                        <a:pt x="13992" y="268062"/>
                        <a:pt x="0" y="263366"/>
                      </a:cubicBezTo>
                      <a:cubicBezTo>
                        <a:pt x="1619" y="260413"/>
                        <a:pt x="3048" y="257461"/>
                        <a:pt x="4572" y="254413"/>
                      </a:cubicBezTo>
                      <a:cubicBezTo>
                        <a:pt x="24079" y="216132"/>
                        <a:pt x="36509" y="174631"/>
                        <a:pt x="41243" y="131921"/>
                      </a:cubicBezTo>
                      <a:cubicBezTo>
                        <a:pt x="44187" y="102651"/>
                        <a:pt x="41272" y="73095"/>
                        <a:pt x="32671" y="44958"/>
                      </a:cubicBezTo>
                      <a:cubicBezTo>
                        <a:pt x="27746" y="29061"/>
                        <a:pt x="20631" y="13935"/>
                        <a:pt x="11525" y="0"/>
                      </a:cubicBezTo>
                      <a:cubicBezTo>
                        <a:pt x="50254" y="29718"/>
                        <a:pt x="77943" y="71523"/>
                        <a:pt x="90202" y="118777"/>
                      </a:cubicBezTo>
                      <a:cubicBezTo>
                        <a:pt x="100775" y="157305"/>
                        <a:pt x="94288" y="198520"/>
                        <a:pt x="72390" y="231934"/>
                      </a:cubicBezTo>
                      <a:cubicBezTo>
                        <a:pt x="64979" y="243792"/>
                        <a:pt x="54693" y="253594"/>
                        <a:pt x="42481" y="26041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19BA200B-C541-4798-8995-5DA7F2C60FF0}"/>
                    </a:ext>
                  </a:extLst>
                </p:cNvPr>
                <p:cNvSpPr/>
                <p:nvPr/>
              </p:nvSpPr>
              <p:spPr>
                <a:xfrm>
                  <a:off x="7538656" y="4345630"/>
                  <a:ext cx="209216" cy="306011"/>
                </a:xfrm>
                <a:custGeom>
                  <a:avLst/>
                  <a:gdLst>
                    <a:gd name="connsiteX0" fmla="*/ 167545 w 209216"/>
                    <a:gd name="connsiteY0" fmla="*/ 306012 h 306011"/>
                    <a:gd name="connsiteX1" fmla="*/ 122968 w 209216"/>
                    <a:gd name="connsiteY1" fmla="*/ 248861 h 306011"/>
                    <a:gd name="connsiteX2" fmla="*/ 0 w 209216"/>
                    <a:gd name="connsiteY2" fmla="*/ 6450 h 306011"/>
                    <a:gd name="connsiteX3" fmla="*/ 163354 w 209216"/>
                    <a:gd name="connsiteY3" fmla="*/ 29786 h 306011"/>
                    <a:gd name="connsiteX4" fmla="*/ 200311 w 209216"/>
                    <a:gd name="connsiteY4" fmla="*/ 93890 h 306011"/>
                    <a:gd name="connsiteX5" fmla="*/ 172498 w 209216"/>
                    <a:gd name="connsiteY5" fmla="*/ 296487 h 306011"/>
                    <a:gd name="connsiteX6" fmla="*/ 167545 w 209216"/>
                    <a:gd name="connsiteY6" fmla="*/ 306012 h 306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216" h="306011">
                      <a:moveTo>
                        <a:pt x="167545" y="306012"/>
                      </a:moveTo>
                      <a:cubicBezTo>
                        <a:pt x="147828" y="296487"/>
                        <a:pt x="129445" y="267150"/>
                        <a:pt x="122968" y="248861"/>
                      </a:cubicBezTo>
                      <a:cubicBezTo>
                        <a:pt x="60579" y="74935"/>
                        <a:pt x="21146" y="21690"/>
                        <a:pt x="0" y="6450"/>
                      </a:cubicBezTo>
                      <a:cubicBezTo>
                        <a:pt x="55417" y="-7275"/>
                        <a:pt x="113995" y="1088"/>
                        <a:pt x="163354" y="29786"/>
                      </a:cubicBezTo>
                      <a:cubicBezTo>
                        <a:pt x="180537" y="47951"/>
                        <a:pt x="193196" y="69915"/>
                        <a:pt x="200311" y="93890"/>
                      </a:cubicBezTo>
                      <a:cubicBezTo>
                        <a:pt x="212979" y="134371"/>
                        <a:pt x="218408" y="202284"/>
                        <a:pt x="172498" y="296487"/>
                      </a:cubicBezTo>
                      <a:cubicBezTo>
                        <a:pt x="170879" y="299439"/>
                        <a:pt x="169259" y="302678"/>
                        <a:pt x="167545" y="30601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045A357C-50BF-49CB-BF40-08E2DF4F7587}"/>
                    </a:ext>
                  </a:extLst>
                </p:cNvPr>
                <p:cNvSpPr/>
                <p:nvPr/>
              </p:nvSpPr>
              <p:spPr>
                <a:xfrm>
                  <a:off x="7403973" y="4359510"/>
                  <a:ext cx="295084" cy="345281"/>
                </a:xfrm>
                <a:custGeom>
                  <a:avLst/>
                  <a:gdLst>
                    <a:gd name="connsiteX0" fmla="*/ 268224 w 295084"/>
                    <a:gd name="connsiteY0" fmla="*/ 345281 h 345281"/>
                    <a:gd name="connsiteX1" fmla="*/ 217932 w 295084"/>
                    <a:gd name="connsiteY1" fmla="*/ 320707 h 345281"/>
                    <a:gd name="connsiteX2" fmla="*/ 64579 w 295084"/>
                    <a:gd name="connsiteY2" fmla="*/ 199168 h 345281"/>
                    <a:gd name="connsiteX3" fmla="*/ 3905 w 295084"/>
                    <a:gd name="connsiteY3" fmla="*/ 106013 h 345281"/>
                    <a:gd name="connsiteX4" fmla="*/ 0 w 295084"/>
                    <a:gd name="connsiteY4" fmla="*/ 90488 h 345281"/>
                    <a:gd name="connsiteX5" fmla="*/ 10096 w 295084"/>
                    <a:gd name="connsiteY5" fmla="*/ 76200 h 345281"/>
                    <a:gd name="connsiteX6" fmla="*/ 119634 w 295084"/>
                    <a:gd name="connsiteY6" fmla="*/ 0 h 345281"/>
                    <a:gd name="connsiteX7" fmla="*/ 147542 w 295084"/>
                    <a:gd name="connsiteY7" fmla="*/ 26099 h 345281"/>
                    <a:gd name="connsiteX8" fmla="*/ 246507 w 295084"/>
                    <a:gd name="connsiteY8" fmla="*/ 242030 h 345281"/>
                    <a:gd name="connsiteX9" fmla="*/ 285559 w 295084"/>
                    <a:gd name="connsiteY9" fmla="*/ 298037 h 345281"/>
                    <a:gd name="connsiteX10" fmla="*/ 295084 w 295084"/>
                    <a:gd name="connsiteY10" fmla="*/ 304038 h 345281"/>
                    <a:gd name="connsiteX11" fmla="*/ 268224 w 295084"/>
                    <a:gd name="connsiteY11" fmla="*/ 345281 h 345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5084" h="345281">
                      <a:moveTo>
                        <a:pt x="268224" y="345281"/>
                      </a:moveTo>
                      <a:cubicBezTo>
                        <a:pt x="250965" y="338137"/>
                        <a:pt x="234172" y="329936"/>
                        <a:pt x="217932" y="320707"/>
                      </a:cubicBezTo>
                      <a:cubicBezTo>
                        <a:pt x="160506" y="288855"/>
                        <a:pt x="108699" y="247802"/>
                        <a:pt x="64579" y="199168"/>
                      </a:cubicBezTo>
                      <a:cubicBezTo>
                        <a:pt x="25527" y="153924"/>
                        <a:pt x="10001" y="123539"/>
                        <a:pt x="3905" y="106013"/>
                      </a:cubicBezTo>
                      <a:cubicBezTo>
                        <a:pt x="2096" y="100975"/>
                        <a:pt x="791" y="95774"/>
                        <a:pt x="0" y="90488"/>
                      </a:cubicBezTo>
                      <a:cubicBezTo>
                        <a:pt x="3143" y="85630"/>
                        <a:pt x="6477" y="80963"/>
                        <a:pt x="10096" y="76200"/>
                      </a:cubicBezTo>
                      <a:cubicBezTo>
                        <a:pt x="37795" y="40024"/>
                        <a:pt x="76086" y="13392"/>
                        <a:pt x="119634" y="0"/>
                      </a:cubicBezTo>
                      <a:cubicBezTo>
                        <a:pt x="124015" y="1333"/>
                        <a:pt x="133159" y="6382"/>
                        <a:pt x="147542" y="26099"/>
                      </a:cubicBezTo>
                      <a:cubicBezTo>
                        <a:pt x="175641" y="64199"/>
                        <a:pt x="208883" y="137160"/>
                        <a:pt x="246507" y="242030"/>
                      </a:cubicBezTo>
                      <a:cubicBezTo>
                        <a:pt x="254565" y="263709"/>
                        <a:pt x="268005" y="282978"/>
                        <a:pt x="285559" y="298037"/>
                      </a:cubicBezTo>
                      <a:cubicBezTo>
                        <a:pt x="288512" y="300361"/>
                        <a:pt x="291713" y="302381"/>
                        <a:pt x="295084" y="304038"/>
                      </a:cubicBezTo>
                      <a:cubicBezTo>
                        <a:pt x="287188" y="318449"/>
                        <a:pt x="278216" y="332232"/>
                        <a:pt x="268224" y="345281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E2BA0935-8082-484E-B2D2-4E239CBC65D6}"/>
                    </a:ext>
                  </a:extLst>
                </p:cNvPr>
                <p:cNvSpPr/>
                <p:nvPr/>
              </p:nvSpPr>
              <p:spPr>
                <a:xfrm>
                  <a:off x="7366796" y="4463713"/>
                  <a:ext cx="297590" cy="282797"/>
                </a:xfrm>
                <a:custGeom>
                  <a:avLst/>
                  <a:gdLst>
                    <a:gd name="connsiteX0" fmla="*/ 297590 w 297590"/>
                    <a:gd name="connsiteY0" fmla="*/ 251079 h 282797"/>
                    <a:gd name="connsiteX1" fmla="*/ 265967 w 297590"/>
                    <a:gd name="connsiteY1" fmla="*/ 282797 h 282797"/>
                    <a:gd name="connsiteX2" fmla="*/ 218342 w 297590"/>
                    <a:gd name="connsiteY2" fmla="*/ 270796 h 282797"/>
                    <a:gd name="connsiteX3" fmla="*/ 218342 w 297590"/>
                    <a:gd name="connsiteY3" fmla="*/ 270796 h 282797"/>
                    <a:gd name="connsiteX4" fmla="*/ 35462 w 297590"/>
                    <a:gd name="connsiteY4" fmla="*/ 209360 h 282797"/>
                    <a:gd name="connsiteX5" fmla="*/ 13079 w 297590"/>
                    <a:gd name="connsiteY5" fmla="*/ 183928 h 282797"/>
                    <a:gd name="connsiteX6" fmla="*/ 28890 w 297590"/>
                    <a:gd name="connsiteY6" fmla="*/ 0 h 282797"/>
                    <a:gd name="connsiteX7" fmla="*/ 30700 w 297590"/>
                    <a:gd name="connsiteY7" fmla="*/ 5810 h 282797"/>
                    <a:gd name="connsiteX8" fmla="*/ 93565 w 297590"/>
                    <a:gd name="connsiteY8" fmla="*/ 103632 h 282797"/>
                    <a:gd name="connsiteX9" fmla="*/ 171194 w 297590"/>
                    <a:gd name="connsiteY9" fmla="*/ 175451 h 282797"/>
                    <a:gd name="connsiteX10" fmla="*/ 249203 w 297590"/>
                    <a:gd name="connsiteY10" fmla="*/ 226981 h 282797"/>
                    <a:gd name="connsiteX11" fmla="*/ 297590 w 297590"/>
                    <a:gd name="connsiteY11" fmla="*/ 251079 h 282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7590" h="282797">
                      <a:moveTo>
                        <a:pt x="297590" y="251079"/>
                      </a:moveTo>
                      <a:cubicBezTo>
                        <a:pt x="288075" y="262624"/>
                        <a:pt x="277483" y="273244"/>
                        <a:pt x="265967" y="282797"/>
                      </a:cubicBezTo>
                      <a:cubicBezTo>
                        <a:pt x="250384" y="277721"/>
                        <a:pt x="234468" y="273711"/>
                        <a:pt x="218342" y="270796"/>
                      </a:cubicBezTo>
                      <a:lnTo>
                        <a:pt x="218342" y="270796"/>
                      </a:lnTo>
                      <a:cubicBezTo>
                        <a:pt x="115187" y="262128"/>
                        <a:pt x="61942" y="232696"/>
                        <a:pt x="35462" y="209360"/>
                      </a:cubicBezTo>
                      <a:cubicBezTo>
                        <a:pt x="26899" y="201921"/>
                        <a:pt x="19365" y="193367"/>
                        <a:pt x="13079" y="183928"/>
                      </a:cubicBezTo>
                      <a:cubicBezTo>
                        <a:pt x="-8800" y="123254"/>
                        <a:pt x="-3028" y="56045"/>
                        <a:pt x="28890" y="0"/>
                      </a:cubicBezTo>
                      <a:cubicBezTo>
                        <a:pt x="29366" y="1810"/>
                        <a:pt x="29938" y="3715"/>
                        <a:pt x="30700" y="5810"/>
                      </a:cubicBezTo>
                      <a:cubicBezTo>
                        <a:pt x="39463" y="32576"/>
                        <a:pt x="60704" y="65532"/>
                        <a:pt x="93565" y="103632"/>
                      </a:cubicBezTo>
                      <a:cubicBezTo>
                        <a:pt x="117006" y="130083"/>
                        <a:pt x="143009" y="154134"/>
                        <a:pt x="171194" y="175451"/>
                      </a:cubicBezTo>
                      <a:cubicBezTo>
                        <a:pt x="195939" y="194453"/>
                        <a:pt x="222009" y="211674"/>
                        <a:pt x="249203" y="226981"/>
                      </a:cubicBezTo>
                      <a:cubicBezTo>
                        <a:pt x="264862" y="235934"/>
                        <a:pt x="281017" y="243983"/>
                        <a:pt x="297590" y="251079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81E05036-3DA9-4A76-B48D-1D4916F7C83E}"/>
                  </a:ext>
                </a:extLst>
              </p:cNvPr>
              <p:cNvSpPr/>
              <p:nvPr/>
            </p:nvSpPr>
            <p:spPr>
              <a:xfrm>
                <a:off x="7234142" y="3941838"/>
                <a:ext cx="607664" cy="887936"/>
              </a:xfrm>
              <a:custGeom>
                <a:avLst/>
                <a:gdLst>
                  <a:gd name="connsiteX0" fmla="*/ 315563 w 607664"/>
                  <a:gd name="connsiteY0" fmla="*/ 887921 h 887936"/>
                  <a:gd name="connsiteX1" fmla="*/ 240602 w 607664"/>
                  <a:gd name="connsiteY1" fmla="*/ 868871 h 887936"/>
                  <a:gd name="connsiteX2" fmla="*/ 85725 w 607664"/>
                  <a:gd name="connsiteY2" fmla="*/ 203930 h 887936"/>
                  <a:gd name="connsiteX3" fmla="*/ 85725 w 607664"/>
                  <a:gd name="connsiteY3" fmla="*/ 158020 h 887936"/>
                  <a:gd name="connsiteX4" fmla="*/ 84963 w 607664"/>
                  <a:gd name="connsiteY4" fmla="*/ 158020 h 887936"/>
                  <a:gd name="connsiteX5" fmla="*/ 84963 w 607664"/>
                  <a:gd name="connsiteY5" fmla="*/ 157258 h 887936"/>
                  <a:gd name="connsiteX6" fmla="*/ 0 w 607664"/>
                  <a:gd name="connsiteY6" fmla="*/ 0 h 887936"/>
                  <a:gd name="connsiteX7" fmla="*/ 9525 w 607664"/>
                  <a:gd name="connsiteY7" fmla="*/ 0 h 887936"/>
                  <a:gd name="connsiteX8" fmla="*/ 83629 w 607664"/>
                  <a:gd name="connsiteY8" fmla="*/ 142875 h 887936"/>
                  <a:gd name="connsiteX9" fmla="*/ 64008 w 607664"/>
                  <a:gd name="connsiteY9" fmla="*/ 68771 h 887936"/>
                  <a:gd name="connsiteX10" fmla="*/ 72771 w 607664"/>
                  <a:gd name="connsiteY10" fmla="*/ 65056 h 887936"/>
                  <a:gd name="connsiteX11" fmla="*/ 94107 w 607664"/>
                  <a:gd name="connsiteY11" fmla="*/ 151733 h 887936"/>
                  <a:gd name="connsiteX12" fmla="*/ 607409 w 607664"/>
                  <a:gd name="connsiteY12" fmla="*/ 629317 h 887936"/>
                  <a:gd name="connsiteX13" fmla="*/ 466439 w 607664"/>
                  <a:gd name="connsiteY13" fmla="*/ 837057 h 887936"/>
                  <a:gd name="connsiteX14" fmla="*/ 315563 w 607664"/>
                  <a:gd name="connsiteY14" fmla="*/ 887921 h 887936"/>
                  <a:gd name="connsiteX15" fmla="*/ 95726 w 607664"/>
                  <a:gd name="connsiteY15" fmla="*/ 162306 h 887936"/>
                  <a:gd name="connsiteX16" fmla="*/ 95250 w 607664"/>
                  <a:gd name="connsiteY16" fmla="*/ 203740 h 887936"/>
                  <a:gd name="connsiteX17" fmla="*/ 245364 w 607664"/>
                  <a:gd name="connsiteY17" fmla="*/ 860203 h 887936"/>
                  <a:gd name="connsiteX18" fmla="*/ 461772 w 607664"/>
                  <a:gd name="connsiteY18" fmla="*/ 828199 h 887936"/>
                  <a:gd name="connsiteX19" fmla="*/ 598170 w 607664"/>
                  <a:gd name="connsiteY19" fmla="*/ 629126 h 887936"/>
                  <a:gd name="connsiteX20" fmla="*/ 95726 w 607664"/>
                  <a:gd name="connsiteY20" fmla="*/ 162306 h 88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7664" h="887936">
                    <a:moveTo>
                      <a:pt x="315563" y="887921"/>
                    </a:moveTo>
                    <a:cubicBezTo>
                      <a:pt x="289331" y="888301"/>
                      <a:pt x="263471" y="881729"/>
                      <a:pt x="240602" y="868871"/>
                    </a:cubicBezTo>
                    <a:cubicBezTo>
                      <a:pt x="73724" y="773049"/>
                      <a:pt x="82772" y="344996"/>
                      <a:pt x="85725" y="203930"/>
                    </a:cubicBezTo>
                    <a:cubicBezTo>
                      <a:pt x="85725" y="182594"/>
                      <a:pt x="86582" y="163735"/>
                      <a:pt x="85725" y="158020"/>
                    </a:cubicBezTo>
                    <a:lnTo>
                      <a:pt x="84963" y="158020"/>
                    </a:lnTo>
                    <a:lnTo>
                      <a:pt x="84963" y="157258"/>
                    </a:lnTo>
                    <a:cubicBezTo>
                      <a:pt x="72962" y="146780"/>
                      <a:pt x="1810" y="81820"/>
                      <a:pt x="0" y="0"/>
                    </a:cubicBezTo>
                    <a:lnTo>
                      <a:pt x="9525" y="0"/>
                    </a:lnTo>
                    <a:cubicBezTo>
                      <a:pt x="10954" y="66104"/>
                      <a:pt x="62389" y="122587"/>
                      <a:pt x="83629" y="142875"/>
                    </a:cubicBezTo>
                    <a:cubicBezTo>
                      <a:pt x="80334" y="117424"/>
                      <a:pt x="73743" y="92516"/>
                      <a:pt x="64008" y="68771"/>
                    </a:cubicBezTo>
                    <a:lnTo>
                      <a:pt x="72771" y="65056"/>
                    </a:lnTo>
                    <a:cubicBezTo>
                      <a:pt x="84182" y="92716"/>
                      <a:pt x="91373" y="121939"/>
                      <a:pt x="94107" y="151733"/>
                    </a:cubicBezTo>
                    <a:cubicBezTo>
                      <a:pt x="136874" y="172212"/>
                      <a:pt x="594932" y="397383"/>
                      <a:pt x="607409" y="629317"/>
                    </a:cubicBezTo>
                    <a:cubicBezTo>
                      <a:pt x="611600" y="707231"/>
                      <a:pt x="564166" y="777145"/>
                      <a:pt x="466439" y="837057"/>
                    </a:cubicBezTo>
                    <a:cubicBezTo>
                      <a:pt x="410623" y="870680"/>
                      <a:pt x="360045" y="887921"/>
                      <a:pt x="315563" y="887921"/>
                    </a:cubicBezTo>
                    <a:close/>
                    <a:moveTo>
                      <a:pt x="95726" y="162306"/>
                    </a:moveTo>
                    <a:cubicBezTo>
                      <a:pt x="95726" y="169640"/>
                      <a:pt x="95726" y="182023"/>
                      <a:pt x="95250" y="203740"/>
                    </a:cubicBezTo>
                    <a:cubicBezTo>
                      <a:pt x="92297" y="343091"/>
                      <a:pt x="83344" y="767143"/>
                      <a:pt x="245364" y="860203"/>
                    </a:cubicBezTo>
                    <a:cubicBezTo>
                      <a:pt x="301562" y="892493"/>
                      <a:pt x="374428" y="881729"/>
                      <a:pt x="461772" y="828199"/>
                    </a:cubicBezTo>
                    <a:cubicBezTo>
                      <a:pt x="556260" y="770382"/>
                      <a:pt x="602171" y="703326"/>
                      <a:pt x="598170" y="629126"/>
                    </a:cubicBezTo>
                    <a:cubicBezTo>
                      <a:pt x="586550" y="413004"/>
                      <a:pt x="159544" y="193834"/>
                      <a:pt x="95726" y="1623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CBACF92E-243E-4607-982F-176FE5CA9EB0}"/>
                </a:ext>
              </a:extLst>
            </p:cNvPr>
            <p:cNvSpPr/>
            <p:nvPr/>
          </p:nvSpPr>
          <p:spPr>
            <a:xfrm>
              <a:off x="4105591" y="4089189"/>
              <a:ext cx="535781" cy="803624"/>
            </a:xfrm>
            <a:custGeom>
              <a:avLst/>
              <a:gdLst>
                <a:gd name="connsiteX0" fmla="*/ 385858 w 535781"/>
                <a:gd name="connsiteY0" fmla="*/ 803624 h 803624"/>
                <a:gd name="connsiteX1" fmla="*/ 0 w 535781"/>
                <a:gd name="connsiteY1" fmla="*/ 709327 h 803624"/>
                <a:gd name="connsiteX2" fmla="*/ 288703 w 535781"/>
                <a:gd name="connsiteY2" fmla="*/ 0 h 803624"/>
                <a:gd name="connsiteX3" fmla="*/ 535781 w 535781"/>
                <a:gd name="connsiteY3" fmla="*/ 76010 h 803624"/>
                <a:gd name="connsiteX4" fmla="*/ 385858 w 535781"/>
                <a:gd name="connsiteY4" fmla="*/ 803624 h 80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781" h="803624">
                  <a:moveTo>
                    <a:pt x="385858" y="803624"/>
                  </a:moveTo>
                  <a:lnTo>
                    <a:pt x="0" y="709327"/>
                  </a:lnTo>
                  <a:lnTo>
                    <a:pt x="288703" y="0"/>
                  </a:lnTo>
                  <a:lnTo>
                    <a:pt x="535781" y="76010"/>
                  </a:lnTo>
                  <a:lnTo>
                    <a:pt x="385858" y="8036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85DE8661-80EB-4218-8C29-C5206FF74F62}"/>
                </a:ext>
              </a:extLst>
            </p:cNvPr>
            <p:cNvSpPr/>
            <p:nvPr/>
          </p:nvSpPr>
          <p:spPr>
            <a:xfrm>
              <a:off x="7193003" y="3785687"/>
              <a:ext cx="374046" cy="160210"/>
            </a:xfrm>
            <a:custGeom>
              <a:avLst/>
              <a:gdLst>
                <a:gd name="connsiteX0" fmla="*/ 0 w 374046"/>
                <a:gd name="connsiteY0" fmla="*/ 0 h 160210"/>
                <a:gd name="connsiteX1" fmla="*/ 374047 w 374046"/>
                <a:gd name="connsiteY1" fmla="*/ 0 h 160210"/>
                <a:gd name="connsiteX2" fmla="*/ 374047 w 374046"/>
                <a:gd name="connsiteY2" fmla="*/ 160211 h 160210"/>
                <a:gd name="connsiteX3" fmla="*/ 0 w 374046"/>
                <a:gd name="connsiteY3" fmla="*/ 160211 h 1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046" h="160210">
                  <a:moveTo>
                    <a:pt x="0" y="0"/>
                  </a:moveTo>
                  <a:lnTo>
                    <a:pt x="374047" y="0"/>
                  </a:lnTo>
                  <a:lnTo>
                    <a:pt x="374047" y="160211"/>
                  </a:lnTo>
                  <a:lnTo>
                    <a:pt x="0" y="1602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D6AD4042-FA62-49B7-98C5-71100CB5C6FE}"/>
                </a:ext>
              </a:extLst>
            </p:cNvPr>
            <p:cNvSpPr/>
            <p:nvPr/>
          </p:nvSpPr>
          <p:spPr>
            <a:xfrm rot="156000">
              <a:off x="7207318" y="3562111"/>
              <a:ext cx="374142" cy="160210"/>
            </a:xfrm>
            <a:custGeom>
              <a:avLst/>
              <a:gdLst>
                <a:gd name="connsiteX0" fmla="*/ 0 w 374142"/>
                <a:gd name="connsiteY0" fmla="*/ 0 h 160210"/>
                <a:gd name="connsiteX1" fmla="*/ 374142 w 374142"/>
                <a:gd name="connsiteY1" fmla="*/ 0 h 160210"/>
                <a:gd name="connsiteX2" fmla="*/ 374142 w 374142"/>
                <a:gd name="connsiteY2" fmla="*/ 160211 h 160210"/>
                <a:gd name="connsiteX3" fmla="*/ 0 w 374142"/>
                <a:gd name="connsiteY3" fmla="*/ 160211 h 1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142" h="160210">
                  <a:moveTo>
                    <a:pt x="0" y="0"/>
                  </a:moveTo>
                  <a:lnTo>
                    <a:pt x="374142" y="0"/>
                  </a:lnTo>
                  <a:lnTo>
                    <a:pt x="374142" y="160211"/>
                  </a:lnTo>
                  <a:lnTo>
                    <a:pt x="0" y="1602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788CD579-5FF7-4B9E-949D-C42301FCBEC6}"/>
                </a:ext>
              </a:extLst>
            </p:cNvPr>
            <p:cNvSpPr/>
            <p:nvPr/>
          </p:nvSpPr>
          <p:spPr>
            <a:xfrm rot="759001">
              <a:off x="7319229" y="3356428"/>
              <a:ext cx="374046" cy="160210"/>
            </a:xfrm>
            <a:custGeom>
              <a:avLst/>
              <a:gdLst>
                <a:gd name="connsiteX0" fmla="*/ 0 w 374046"/>
                <a:gd name="connsiteY0" fmla="*/ 0 h 160210"/>
                <a:gd name="connsiteX1" fmla="*/ 374047 w 374046"/>
                <a:gd name="connsiteY1" fmla="*/ 0 h 160210"/>
                <a:gd name="connsiteX2" fmla="*/ 374047 w 374046"/>
                <a:gd name="connsiteY2" fmla="*/ 160211 h 160210"/>
                <a:gd name="connsiteX3" fmla="*/ 0 w 374046"/>
                <a:gd name="connsiteY3" fmla="*/ 160211 h 1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046" h="160210">
                  <a:moveTo>
                    <a:pt x="0" y="0"/>
                  </a:moveTo>
                  <a:lnTo>
                    <a:pt x="374047" y="0"/>
                  </a:lnTo>
                  <a:lnTo>
                    <a:pt x="374047" y="160211"/>
                  </a:lnTo>
                  <a:lnTo>
                    <a:pt x="0" y="1602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3734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ABD7B1-6447-40DB-9A40-CECA1E04DE65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重要时间节点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9B2001-1681-4B22-8A9A-AD92F9497F2D}"/>
              </a:ext>
            </a:extLst>
          </p:cNvPr>
          <p:cNvSpPr txBox="1"/>
          <p:nvPr/>
        </p:nvSpPr>
        <p:spPr>
          <a:xfrm>
            <a:off x="5150068" y="1415390"/>
            <a:ext cx="1891865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520</a:t>
            </a:r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告白季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23D0B32-C523-4F1C-B0F7-16E72C96F85F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71B7218-2B0E-4448-B759-EC3B40C2B3B1}"/>
              </a:ext>
            </a:extLst>
          </p:cNvPr>
          <p:cNvGrpSpPr/>
          <p:nvPr/>
        </p:nvGrpSpPr>
        <p:grpSpPr>
          <a:xfrm>
            <a:off x="8234443" y="2514601"/>
            <a:ext cx="3164383" cy="3304308"/>
            <a:chOff x="8354290" y="2244437"/>
            <a:chExt cx="2597727" cy="369916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DCDD6BF-DEA9-4EE2-A921-3D6E7D1EC49B}"/>
                </a:ext>
              </a:extLst>
            </p:cNvPr>
            <p:cNvSpPr/>
            <p:nvPr/>
          </p:nvSpPr>
          <p:spPr>
            <a:xfrm>
              <a:off x="8354290" y="2483428"/>
              <a:ext cx="2597726" cy="34601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F6B3A058-56F7-479B-BFD6-AF8946BF259A}"/>
                </a:ext>
              </a:extLst>
            </p:cNvPr>
            <p:cNvSpPr/>
            <p:nvPr/>
          </p:nvSpPr>
          <p:spPr>
            <a:xfrm>
              <a:off x="8354290" y="2244437"/>
              <a:ext cx="2597727" cy="4779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2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FCB4514-5BAE-443D-AB13-8DEDA1AC3B0C}"/>
              </a:ext>
            </a:extLst>
          </p:cNvPr>
          <p:cNvGrpSpPr/>
          <p:nvPr/>
        </p:nvGrpSpPr>
        <p:grpSpPr>
          <a:xfrm>
            <a:off x="660400" y="2514601"/>
            <a:ext cx="3164383" cy="3304308"/>
            <a:chOff x="8354290" y="2244437"/>
            <a:chExt cx="2597727" cy="369916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531D143-AE9D-4BAC-8545-C73938CD1E5E}"/>
                </a:ext>
              </a:extLst>
            </p:cNvPr>
            <p:cNvSpPr/>
            <p:nvPr/>
          </p:nvSpPr>
          <p:spPr>
            <a:xfrm>
              <a:off x="8354290" y="2483428"/>
              <a:ext cx="2597726" cy="34601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4032233D-B8A4-465C-9E3D-DFD4D771B699}"/>
                </a:ext>
              </a:extLst>
            </p:cNvPr>
            <p:cNvSpPr/>
            <p:nvPr/>
          </p:nvSpPr>
          <p:spPr>
            <a:xfrm>
              <a:off x="8354290" y="2244437"/>
              <a:ext cx="2597727" cy="4779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697BF69-A1D6-458B-88EE-F7136BAB3D79}"/>
              </a:ext>
            </a:extLst>
          </p:cNvPr>
          <p:cNvSpPr txBox="1"/>
          <p:nvPr/>
        </p:nvSpPr>
        <p:spPr>
          <a:xfrm>
            <a:off x="660401" y="2497248"/>
            <a:ext cx="31643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营销推广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9AE029-3C79-4168-8464-E4F2D198EF50}"/>
              </a:ext>
            </a:extLst>
          </p:cNvPr>
          <p:cNvSpPr txBox="1"/>
          <p:nvPr/>
        </p:nvSpPr>
        <p:spPr>
          <a:xfrm>
            <a:off x="708775" y="3181259"/>
            <a:ext cx="3067631" cy="21371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在</a:t>
            </a:r>
            <a:r>
              <a:rPr lang="en-US" altLang="zh-CN" dirty="0"/>
              <a:t>520</a:t>
            </a:r>
            <a:r>
              <a:rPr lang="zh-CN" altLang="en-US" dirty="0"/>
              <a:t>期间，与</a:t>
            </a:r>
            <a:r>
              <a:rPr lang="en-US" altLang="zh-CN" dirty="0"/>
              <a:t>XX</a:t>
            </a:r>
            <a:r>
              <a:rPr lang="zh-CN" altLang="en-US" dirty="0"/>
              <a:t>品牌互相发布主题告白微博“爱是什么”</a:t>
            </a:r>
            <a:endParaRPr lang="en-US" altLang="zh-CN" dirty="0"/>
          </a:p>
          <a:p>
            <a:r>
              <a:rPr lang="zh-CN" altLang="en-US" dirty="0"/>
              <a:t>在</a:t>
            </a:r>
            <a:r>
              <a:rPr lang="en-US" altLang="zh-CN" dirty="0"/>
              <a:t>520</a:t>
            </a:r>
            <a:r>
              <a:rPr lang="zh-CN" altLang="en-US" dirty="0"/>
              <a:t>期间，与</a:t>
            </a:r>
            <a:r>
              <a:rPr lang="en-US" altLang="zh-CN" dirty="0"/>
              <a:t>XX</a:t>
            </a:r>
            <a:r>
              <a:rPr lang="zh-CN" altLang="en-US" dirty="0"/>
              <a:t>品牌互相发布主题小红书笔记“</a:t>
            </a:r>
            <a:r>
              <a:rPr lang="en-US" altLang="zh-CN" dirty="0"/>
              <a:t>520</a:t>
            </a:r>
            <a:r>
              <a:rPr lang="zh-CN" altLang="en-US" dirty="0"/>
              <a:t>送男女朋友什么礼物”</a:t>
            </a:r>
            <a:endParaRPr lang="en-US" altLang="zh-CN" dirty="0"/>
          </a:p>
          <a:p>
            <a:r>
              <a:rPr lang="zh-CN" altLang="en-US" dirty="0"/>
              <a:t>在</a:t>
            </a:r>
            <a:r>
              <a:rPr lang="en-US" altLang="zh-CN" dirty="0"/>
              <a:t>520</a:t>
            </a:r>
            <a:r>
              <a:rPr lang="zh-CN" altLang="en-US" dirty="0"/>
              <a:t>期间，借势海报、快闪</a:t>
            </a:r>
            <a:r>
              <a:rPr lang="en-US" altLang="zh-CN" dirty="0"/>
              <a:t>PPT</a:t>
            </a:r>
            <a:r>
              <a:rPr lang="zh-CN" altLang="en-US" dirty="0"/>
              <a:t>、</a:t>
            </a:r>
            <a:r>
              <a:rPr lang="en-US" altLang="zh-CN" dirty="0"/>
              <a:t>AE</a:t>
            </a:r>
            <a:r>
              <a:rPr lang="zh-CN" altLang="en-US" dirty="0"/>
              <a:t>视频等，从而涨粉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DAC60C-D314-45F0-B0B9-4DC3D05C920B}"/>
              </a:ext>
            </a:extLst>
          </p:cNvPr>
          <p:cNvSpPr txBox="1"/>
          <p:nvPr/>
        </p:nvSpPr>
        <p:spPr>
          <a:xfrm>
            <a:off x="8234443" y="2505145"/>
            <a:ext cx="31643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营销成果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505298-6660-4521-9AB3-01A80A95DDB2}"/>
              </a:ext>
            </a:extLst>
          </p:cNvPr>
          <p:cNvSpPr txBox="1"/>
          <p:nvPr/>
        </p:nvSpPr>
        <p:spPr>
          <a:xfrm>
            <a:off x="8282818" y="3176532"/>
            <a:ext cx="3067631" cy="24326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短视频发布后</a:t>
            </a:r>
            <a:r>
              <a:rPr lang="en-US" altLang="zh-CN" dirty="0"/>
              <a:t>2</a:t>
            </a:r>
            <a:r>
              <a:rPr lang="zh-CN" altLang="en-US" dirty="0"/>
              <a:t>小时评论过万，“爱是什么”上热搜，网民争相模仿</a:t>
            </a:r>
            <a:endParaRPr lang="en-US" altLang="zh-CN" dirty="0"/>
          </a:p>
          <a:p>
            <a:r>
              <a:rPr lang="zh-CN" altLang="en-US" dirty="0"/>
              <a:t>借势</a:t>
            </a:r>
            <a:r>
              <a:rPr lang="en-US" altLang="zh-CN" dirty="0"/>
              <a:t>520</a:t>
            </a:r>
            <a:r>
              <a:rPr lang="zh-CN" altLang="en-US" dirty="0"/>
              <a:t>，异业合作捆绑资源</a:t>
            </a:r>
            <a:endParaRPr lang="en-US" altLang="zh-CN" dirty="0"/>
          </a:p>
          <a:p>
            <a:r>
              <a:rPr lang="zh-CN" altLang="en-US" dirty="0"/>
              <a:t>炒热节点</a:t>
            </a:r>
            <a:r>
              <a:rPr lang="en-US" altLang="zh-CN" dirty="0"/>
              <a:t>CP</a:t>
            </a:r>
            <a:r>
              <a:rPr lang="zh-CN" altLang="en-US" dirty="0"/>
              <a:t>话题，加快信息传递</a:t>
            </a:r>
            <a:endParaRPr lang="en-US" altLang="zh-CN" dirty="0"/>
          </a:p>
          <a:p>
            <a:r>
              <a:rPr lang="zh-CN" altLang="en-US" dirty="0"/>
              <a:t>建立高效传播机制，定向收割粉丝</a:t>
            </a:r>
            <a:endParaRPr lang="en-US" altLang="zh-CN" dirty="0"/>
          </a:p>
        </p:txBody>
      </p:sp>
      <p:grpSp>
        <p:nvGrpSpPr>
          <p:cNvPr id="6" name="图形 7">
            <a:extLst>
              <a:ext uri="{FF2B5EF4-FFF2-40B4-BE49-F238E27FC236}">
                <a16:creationId xmlns:a16="http://schemas.microsoft.com/office/drawing/2014/main" id="{6B759B6F-1F49-4D26-99CD-CE03A8ED7D46}"/>
              </a:ext>
            </a:extLst>
          </p:cNvPr>
          <p:cNvGrpSpPr/>
          <p:nvPr/>
        </p:nvGrpSpPr>
        <p:grpSpPr>
          <a:xfrm>
            <a:off x="3714749" y="2300721"/>
            <a:ext cx="4762500" cy="3258121"/>
            <a:chOff x="3714749" y="2300721"/>
            <a:chExt cx="4762500" cy="32581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6E2C965-6878-4A30-9829-DD8BBB448789}"/>
                </a:ext>
              </a:extLst>
            </p:cNvPr>
            <p:cNvSpPr/>
            <p:nvPr/>
          </p:nvSpPr>
          <p:spPr>
            <a:xfrm>
              <a:off x="3714749" y="5419206"/>
              <a:ext cx="4762500" cy="2381"/>
            </a:xfrm>
            <a:custGeom>
              <a:avLst/>
              <a:gdLst>
                <a:gd name="connsiteX0" fmla="*/ 0 w 4762500"/>
                <a:gd name="connsiteY0" fmla="*/ 0 h 2381"/>
                <a:gd name="connsiteX1" fmla="*/ 4762500 w 4762500"/>
                <a:gd name="connsiteY1" fmla="*/ 0 h 2381"/>
                <a:gd name="connsiteX2" fmla="*/ 4762500 w 4762500"/>
                <a:gd name="connsiteY2" fmla="*/ 2381 h 2381"/>
                <a:gd name="connsiteX3" fmla="*/ 0 w 4762500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0" h="2381">
                  <a:moveTo>
                    <a:pt x="0" y="0"/>
                  </a:moveTo>
                  <a:lnTo>
                    <a:pt x="4762500" y="0"/>
                  </a:lnTo>
                  <a:lnTo>
                    <a:pt x="4762500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1EDFD30-87E3-4263-8EB5-6BF2430941AC}"/>
                </a:ext>
              </a:extLst>
            </p:cNvPr>
            <p:cNvSpPr/>
            <p:nvPr/>
          </p:nvSpPr>
          <p:spPr>
            <a:xfrm>
              <a:off x="6478999" y="5484071"/>
              <a:ext cx="242506" cy="2381"/>
            </a:xfrm>
            <a:custGeom>
              <a:avLst/>
              <a:gdLst>
                <a:gd name="connsiteX0" fmla="*/ 0 w 242506"/>
                <a:gd name="connsiteY0" fmla="*/ 0 h 2381"/>
                <a:gd name="connsiteX1" fmla="*/ 242506 w 242506"/>
                <a:gd name="connsiteY1" fmla="*/ 0 h 2381"/>
                <a:gd name="connsiteX2" fmla="*/ 242506 w 242506"/>
                <a:gd name="connsiteY2" fmla="*/ 2381 h 2381"/>
                <a:gd name="connsiteX3" fmla="*/ 0 w 242506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06" h="2381">
                  <a:moveTo>
                    <a:pt x="0" y="0"/>
                  </a:moveTo>
                  <a:lnTo>
                    <a:pt x="242506" y="0"/>
                  </a:lnTo>
                  <a:lnTo>
                    <a:pt x="242506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EB60700-9215-475B-9A0C-A9487576582F}"/>
                </a:ext>
              </a:extLst>
            </p:cNvPr>
            <p:cNvSpPr/>
            <p:nvPr/>
          </p:nvSpPr>
          <p:spPr>
            <a:xfrm>
              <a:off x="7478171" y="5535601"/>
              <a:ext cx="574643" cy="2381"/>
            </a:xfrm>
            <a:custGeom>
              <a:avLst/>
              <a:gdLst>
                <a:gd name="connsiteX0" fmla="*/ 0 w 574643"/>
                <a:gd name="connsiteY0" fmla="*/ 0 h 2381"/>
                <a:gd name="connsiteX1" fmla="*/ 574643 w 574643"/>
                <a:gd name="connsiteY1" fmla="*/ 0 h 2381"/>
                <a:gd name="connsiteX2" fmla="*/ 574643 w 574643"/>
                <a:gd name="connsiteY2" fmla="*/ 2381 h 2381"/>
                <a:gd name="connsiteX3" fmla="*/ 0 w 57464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643" h="2381">
                  <a:moveTo>
                    <a:pt x="0" y="0"/>
                  </a:moveTo>
                  <a:lnTo>
                    <a:pt x="574643" y="0"/>
                  </a:lnTo>
                  <a:lnTo>
                    <a:pt x="574643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FE65610-A33F-4D64-B08C-26C866F839C7}"/>
                </a:ext>
              </a:extLst>
            </p:cNvPr>
            <p:cNvSpPr/>
            <p:nvPr/>
          </p:nvSpPr>
          <p:spPr>
            <a:xfrm>
              <a:off x="5833680" y="5485214"/>
              <a:ext cx="593693" cy="2381"/>
            </a:xfrm>
            <a:custGeom>
              <a:avLst/>
              <a:gdLst>
                <a:gd name="connsiteX0" fmla="*/ 0 w 593693"/>
                <a:gd name="connsiteY0" fmla="*/ 0 h 2381"/>
                <a:gd name="connsiteX1" fmla="*/ 593693 w 593693"/>
                <a:gd name="connsiteY1" fmla="*/ 0 h 2381"/>
                <a:gd name="connsiteX2" fmla="*/ 593693 w 593693"/>
                <a:gd name="connsiteY2" fmla="*/ 2381 h 2381"/>
                <a:gd name="connsiteX3" fmla="*/ 0 w 5936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693" h="2381">
                  <a:moveTo>
                    <a:pt x="0" y="0"/>
                  </a:moveTo>
                  <a:lnTo>
                    <a:pt x="593693" y="0"/>
                  </a:lnTo>
                  <a:lnTo>
                    <a:pt x="593693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A616C0F-1BFD-4C5A-8871-1A159CE81DE5}"/>
                </a:ext>
              </a:extLst>
            </p:cNvPr>
            <p:cNvSpPr/>
            <p:nvPr/>
          </p:nvSpPr>
          <p:spPr>
            <a:xfrm>
              <a:off x="5324474" y="5556461"/>
              <a:ext cx="124205" cy="2381"/>
            </a:xfrm>
            <a:custGeom>
              <a:avLst/>
              <a:gdLst>
                <a:gd name="connsiteX0" fmla="*/ 0 w 124205"/>
                <a:gd name="connsiteY0" fmla="*/ 0 h 2381"/>
                <a:gd name="connsiteX1" fmla="*/ 124206 w 124205"/>
                <a:gd name="connsiteY1" fmla="*/ 0 h 2381"/>
                <a:gd name="connsiteX2" fmla="*/ 124206 w 124205"/>
                <a:gd name="connsiteY2" fmla="*/ 2381 h 2381"/>
                <a:gd name="connsiteX3" fmla="*/ 0 w 124205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05" h="2381">
                  <a:moveTo>
                    <a:pt x="0" y="0"/>
                  </a:moveTo>
                  <a:lnTo>
                    <a:pt x="124206" y="0"/>
                  </a:lnTo>
                  <a:lnTo>
                    <a:pt x="124206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5312ECB-AAE1-4EE4-A6D0-48510E8B4E42}"/>
                </a:ext>
              </a:extLst>
            </p:cNvPr>
            <p:cNvSpPr/>
            <p:nvPr/>
          </p:nvSpPr>
          <p:spPr>
            <a:xfrm>
              <a:off x="5569361" y="5556461"/>
              <a:ext cx="565594" cy="2381"/>
            </a:xfrm>
            <a:custGeom>
              <a:avLst/>
              <a:gdLst>
                <a:gd name="connsiteX0" fmla="*/ 0 w 565594"/>
                <a:gd name="connsiteY0" fmla="*/ 0 h 2381"/>
                <a:gd name="connsiteX1" fmla="*/ 565595 w 565594"/>
                <a:gd name="connsiteY1" fmla="*/ 0 h 2381"/>
                <a:gd name="connsiteX2" fmla="*/ 565595 w 565594"/>
                <a:gd name="connsiteY2" fmla="*/ 2381 h 2381"/>
                <a:gd name="connsiteX3" fmla="*/ 0 w 56559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594" h="2381">
                  <a:moveTo>
                    <a:pt x="0" y="0"/>
                  </a:moveTo>
                  <a:lnTo>
                    <a:pt x="565595" y="0"/>
                  </a:lnTo>
                  <a:lnTo>
                    <a:pt x="565595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C400D1A-85D3-40D1-99BE-B17A915AC43E}"/>
                </a:ext>
              </a:extLst>
            </p:cNvPr>
            <p:cNvSpPr/>
            <p:nvPr/>
          </p:nvSpPr>
          <p:spPr>
            <a:xfrm>
              <a:off x="4214430" y="5516265"/>
              <a:ext cx="366236" cy="2381"/>
            </a:xfrm>
            <a:custGeom>
              <a:avLst/>
              <a:gdLst>
                <a:gd name="connsiteX0" fmla="*/ 0 w 366236"/>
                <a:gd name="connsiteY0" fmla="*/ 0 h 2381"/>
                <a:gd name="connsiteX1" fmla="*/ 366236 w 366236"/>
                <a:gd name="connsiteY1" fmla="*/ 0 h 2381"/>
                <a:gd name="connsiteX2" fmla="*/ 366236 w 366236"/>
                <a:gd name="connsiteY2" fmla="*/ 2381 h 2381"/>
                <a:gd name="connsiteX3" fmla="*/ 0 w 366236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236" h="2381">
                  <a:moveTo>
                    <a:pt x="0" y="0"/>
                  </a:moveTo>
                  <a:lnTo>
                    <a:pt x="366236" y="0"/>
                  </a:lnTo>
                  <a:lnTo>
                    <a:pt x="366236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F1217B2-6F9B-4C08-A98E-3F4DAB78CA6F}"/>
                </a:ext>
              </a:extLst>
            </p:cNvPr>
            <p:cNvSpPr/>
            <p:nvPr/>
          </p:nvSpPr>
          <p:spPr>
            <a:xfrm>
              <a:off x="4078699" y="2300721"/>
              <a:ext cx="1947862" cy="2693669"/>
            </a:xfrm>
            <a:custGeom>
              <a:avLst/>
              <a:gdLst>
                <a:gd name="connsiteX0" fmla="*/ 1893475 w 1947862"/>
                <a:gd name="connsiteY0" fmla="*/ 2693670 h 2693669"/>
                <a:gd name="connsiteX1" fmla="*/ 54293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293 w 1947862"/>
                <a:gd name="connsiteY4" fmla="*/ 0 h 2693669"/>
                <a:gd name="connsiteX5" fmla="*/ 1893475 w 1947862"/>
                <a:gd name="connsiteY5" fmla="*/ 0 h 2693669"/>
                <a:gd name="connsiteX6" fmla="*/ 1947863 w 1947862"/>
                <a:gd name="connsiteY6" fmla="*/ 54388 h 2693669"/>
                <a:gd name="connsiteX7" fmla="*/ 1947863 w 1947862"/>
                <a:gd name="connsiteY7" fmla="*/ 2639282 h 2693669"/>
                <a:gd name="connsiteX8" fmla="*/ 1893475 w 1947862"/>
                <a:gd name="connsiteY8" fmla="*/ 2693670 h 2693669"/>
                <a:gd name="connsiteX9" fmla="*/ 54293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293 w 1947862"/>
                <a:gd name="connsiteY12" fmla="*/ 2691289 h 2693669"/>
                <a:gd name="connsiteX13" fmla="*/ 1893475 w 1947862"/>
                <a:gd name="connsiteY13" fmla="*/ 2691289 h 2693669"/>
                <a:gd name="connsiteX14" fmla="*/ 1945481 w 1947862"/>
                <a:gd name="connsiteY14" fmla="*/ 2639282 h 2693669"/>
                <a:gd name="connsiteX15" fmla="*/ 1945481 w 1947862"/>
                <a:gd name="connsiteY15" fmla="*/ 53912 h 2693669"/>
                <a:gd name="connsiteX16" fmla="*/ 189347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475" y="2693670"/>
                  </a:moveTo>
                  <a:lnTo>
                    <a:pt x="54293" y="2693670"/>
                  </a:lnTo>
                  <a:cubicBezTo>
                    <a:pt x="24293" y="2693613"/>
                    <a:pt x="0" y="2669286"/>
                    <a:pt x="0" y="2639282"/>
                  </a:cubicBezTo>
                  <a:lnTo>
                    <a:pt x="0" y="53912"/>
                  </a:lnTo>
                  <a:cubicBezTo>
                    <a:pt x="261" y="24097"/>
                    <a:pt x="24477" y="51"/>
                    <a:pt x="54293" y="0"/>
                  </a:cubicBezTo>
                  <a:lnTo>
                    <a:pt x="1893475" y="0"/>
                  </a:lnTo>
                  <a:cubicBezTo>
                    <a:pt x="1923517" y="0"/>
                    <a:pt x="1947863" y="24351"/>
                    <a:pt x="1947863" y="54388"/>
                  </a:cubicBezTo>
                  <a:lnTo>
                    <a:pt x="1947863" y="2639282"/>
                  </a:lnTo>
                  <a:cubicBezTo>
                    <a:pt x="1947863" y="2669324"/>
                    <a:pt x="1923517" y="2693670"/>
                    <a:pt x="1893475" y="2693670"/>
                  </a:cubicBezTo>
                  <a:close/>
                  <a:moveTo>
                    <a:pt x="54293" y="1905"/>
                  </a:moveTo>
                  <a:cubicBezTo>
                    <a:pt x="25607" y="1957"/>
                    <a:pt x="2381" y="25226"/>
                    <a:pt x="2381" y="53912"/>
                  </a:cubicBezTo>
                  <a:lnTo>
                    <a:pt x="2381" y="2639282"/>
                  </a:lnTo>
                  <a:cubicBezTo>
                    <a:pt x="2381" y="2667972"/>
                    <a:pt x="25607" y="2691232"/>
                    <a:pt x="54293" y="2691289"/>
                  </a:cubicBezTo>
                  <a:lnTo>
                    <a:pt x="1893475" y="2691289"/>
                  </a:lnTo>
                  <a:cubicBezTo>
                    <a:pt x="1922174" y="2691232"/>
                    <a:pt x="1945424" y="2667981"/>
                    <a:pt x="1945481" y="2639282"/>
                  </a:cubicBezTo>
                  <a:lnTo>
                    <a:pt x="1945481" y="53912"/>
                  </a:lnTo>
                  <a:cubicBezTo>
                    <a:pt x="1945424" y="25211"/>
                    <a:pt x="1922174" y="1957"/>
                    <a:pt x="189347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5192E13-95AD-4DBC-9F50-7C24E4CAE7A8}"/>
                </a:ext>
              </a:extLst>
            </p:cNvPr>
            <p:cNvSpPr/>
            <p:nvPr/>
          </p:nvSpPr>
          <p:spPr>
            <a:xfrm>
              <a:off x="6138861" y="2300721"/>
              <a:ext cx="1947862" cy="2693669"/>
            </a:xfrm>
            <a:custGeom>
              <a:avLst/>
              <a:gdLst>
                <a:gd name="connsiteX0" fmla="*/ 1893665 w 1947862"/>
                <a:gd name="connsiteY0" fmla="*/ 2693670 h 2693669"/>
                <a:gd name="connsiteX1" fmla="*/ 54388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388 w 1947862"/>
                <a:gd name="connsiteY4" fmla="*/ 0 h 2693669"/>
                <a:gd name="connsiteX5" fmla="*/ 1893665 w 1947862"/>
                <a:gd name="connsiteY5" fmla="*/ 0 h 2693669"/>
                <a:gd name="connsiteX6" fmla="*/ 1947863 w 1947862"/>
                <a:gd name="connsiteY6" fmla="*/ 53912 h 2693669"/>
                <a:gd name="connsiteX7" fmla="*/ 1947863 w 1947862"/>
                <a:gd name="connsiteY7" fmla="*/ 2639282 h 2693669"/>
                <a:gd name="connsiteX8" fmla="*/ 1893665 w 1947862"/>
                <a:gd name="connsiteY8" fmla="*/ 2693670 h 2693669"/>
                <a:gd name="connsiteX9" fmla="*/ 54388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388 w 1947862"/>
                <a:gd name="connsiteY12" fmla="*/ 2691289 h 2693669"/>
                <a:gd name="connsiteX13" fmla="*/ 1893665 w 1947862"/>
                <a:gd name="connsiteY13" fmla="*/ 2691289 h 2693669"/>
                <a:gd name="connsiteX14" fmla="*/ 1945672 w 1947862"/>
                <a:gd name="connsiteY14" fmla="*/ 2639282 h 2693669"/>
                <a:gd name="connsiteX15" fmla="*/ 1945672 w 1947862"/>
                <a:gd name="connsiteY15" fmla="*/ 53912 h 2693669"/>
                <a:gd name="connsiteX16" fmla="*/ 189366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665" y="2693670"/>
                  </a:moveTo>
                  <a:lnTo>
                    <a:pt x="54388" y="2693670"/>
                  </a:lnTo>
                  <a:cubicBezTo>
                    <a:pt x="24374" y="2693613"/>
                    <a:pt x="48" y="2669296"/>
                    <a:pt x="0" y="2639282"/>
                  </a:cubicBezTo>
                  <a:lnTo>
                    <a:pt x="0" y="53912"/>
                  </a:lnTo>
                  <a:cubicBezTo>
                    <a:pt x="314" y="24082"/>
                    <a:pt x="24555" y="50"/>
                    <a:pt x="54388" y="0"/>
                  </a:cubicBezTo>
                  <a:lnTo>
                    <a:pt x="1893665" y="0"/>
                  </a:lnTo>
                  <a:cubicBezTo>
                    <a:pt x="1923441" y="103"/>
                    <a:pt x="1947605" y="24134"/>
                    <a:pt x="1947863" y="53912"/>
                  </a:cubicBezTo>
                  <a:lnTo>
                    <a:pt x="1947863" y="2639282"/>
                  </a:lnTo>
                  <a:cubicBezTo>
                    <a:pt x="1947863" y="2669248"/>
                    <a:pt x="1923631" y="2693565"/>
                    <a:pt x="1893665" y="2693670"/>
                  </a:cubicBezTo>
                  <a:close/>
                  <a:moveTo>
                    <a:pt x="54388" y="1905"/>
                  </a:moveTo>
                  <a:cubicBezTo>
                    <a:pt x="25689" y="1957"/>
                    <a:pt x="2429" y="25211"/>
                    <a:pt x="2381" y="53912"/>
                  </a:cubicBezTo>
                  <a:lnTo>
                    <a:pt x="2381" y="2639282"/>
                  </a:lnTo>
                  <a:cubicBezTo>
                    <a:pt x="2438" y="2667981"/>
                    <a:pt x="25689" y="2691232"/>
                    <a:pt x="54388" y="2691289"/>
                  </a:cubicBezTo>
                  <a:lnTo>
                    <a:pt x="1893665" y="2691289"/>
                  </a:lnTo>
                  <a:cubicBezTo>
                    <a:pt x="1922364" y="2691232"/>
                    <a:pt x="1945615" y="2667981"/>
                    <a:pt x="1945672" y="2639282"/>
                  </a:cubicBezTo>
                  <a:lnTo>
                    <a:pt x="1945672" y="53912"/>
                  </a:lnTo>
                  <a:cubicBezTo>
                    <a:pt x="1945615" y="25211"/>
                    <a:pt x="1922364" y="1957"/>
                    <a:pt x="189366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8618AF1-D479-46F4-8709-17A3A3566E81}"/>
                </a:ext>
              </a:extLst>
            </p:cNvPr>
            <p:cNvSpPr/>
            <p:nvPr/>
          </p:nvSpPr>
          <p:spPr>
            <a:xfrm rot="10800000">
              <a:off x="6128574" y="4322592"/>
              <a:ext cx="277177" cy="1031271"/>
            </a:xfrm>
            <a:custGeom>
              <a:avLst/>
              <a:gdLst>
                <a:gd name="connsiteX0" fmla="*/ 0 w 277177"/>
                <a:gd name="connsiteY0" fmla="*/ 0 h 1031271"/>
                <a:gd name="connsiteX1" fmla="*/ 277177 w 277177"/>
                <a:gd name="connsiteY1" fmla="*/ 0 h 1031271"/>
                <a:gd name="connsiteX2" fmla="*/ 277177 w 277177"/>
                <a:gd name="connsiteY2" fmla="*/ 1031272 h 1031271"/>
                <a:gd name="connsiteX3" fmla="*/ 0 w 277177"/>
                <a:gd name="connsiteY3" fmla="*/ 1031272 h 103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177" h="1031271">
                  <a:moveTo>
                    <a:pt x="0" y="0"/>
                  </a:moveTo>
                  <a:lnTo>
                    <a:pt x="277177" y="0"/>
                  </a:lnTo>
                  <a:lnTo>
                    <a:pt x="277177" y="1031272"/>
                  </a:lnTo>
                  <a:lnTo>
                    <a:pt x="0" y="1031272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96EC47C-2338-48E8-9E82-8D1D4CA4BAFF}"/>
                </a:ext>
              </a:extLst>
            </p:cNvPr>
            <p:cNvSpPr/>
            <p:nvPr/>
          </p:nvSpPr>
          <p:spPr>
            <a:xfrm rot="10800000">
              <a:off x="4456651" y="5353864"/>
              <a:ext cx="1859756" cy="65341"/>
            </a:xfrm>
            <a:custGeom>
              <a:avLst/>
              <a:gdLst>
                <a:gd name="connsiteX0" fmla="*/ 0 w 1859756"/>
                <a:gd name="connsiteY0" fmla="*/ 0 h 65341"/>
                <a:gd name="connsiteX1" fmla="*/ 1859756 w 1859756"/>
                <a:gd name="connsiteY1" fmla="*/ 0 h 65341"/>
                <a:gd name="connsiteX2" fmla="*/ 1859756 w 1859756"/>
                <a:gd name="connsiteY2" fmla="*/ 65341 h 65341"/>
                <a:gd name="connsiteX3" fmla="*/ 0 w 1859756"/>
                <a:gd name="connsiteY3" fmla="*/ 65341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9756" h="65341">
                  <a:moveTo>
                    <a:pt x="0" y="0"/>
                  </a:moveTo>
                  <a:lnTo>
                    <a:pt x="1859756" y="0"/>
                  </a:lnTo>
                  <a:lnTo>
                    <a:pt x="1859756" y="65341"/>
                  </a:lnTo>
                  <a:lnTo>
                    <a:pt x="0" y="6534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C05904A-143B-4479-9D87-1E601632CA9D}"/>
                </a:ext>
              </a:extLst>
            </p:cNvPr>
            <p:cNvSpPr/>
            <p:nvPr/>
          </p:nvSpPr>
          <p:spPr>
            <a:xfrm>
              <a:off x="4367402" y="4322592"/>
              <a:ext cx="1761172" cy="1031271"/>
            </a:xfrm>
            <a:custGeom>
              <a:avLst/>
              <a:gdLst>
                <a:gd name="connsiteX0" fmla="*/ 0 w 1761172"/>
                <a:gd name="connsiteY0" fmla="*/ 0 h 1031271"/>
                <a:gd name="connsiteX1" fmla="*/ 1761173 w 1761172"/>
                <a:gd name="connsiteY1" fmla="*/ 0 h 1031271"/>
                <a:gd name="connsiteX2" fmla="*/ 1761173 w 1761172"/>
                <a:gd name="connsiteY2" fmla="*/ 1031272 h 1031271"/>
                <a:gd name="connsiteX3" fmla="*/ 0 w 1761172"/>
                <a:gd name="connsiteY3" fmla="*/ 1031272 h 103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1172" h="1031271">
                  <a:moveTo>
                    <a:pt x="0" y="0"/>
                  </a:moveTo>
                  <a:lnTo>
                    <a:pt x="1761173" y="0"/>
                  </a:lnTo>
                  <a:lnTo>
                    <a:pt x="1761173" y="1031272"/>
                  </a:lnTo>
                  <a:lnTo>
                    <a:pt x="0" y="103127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32DFD32-F8B3-4642-9B19-52B9ACE73F34}"/>
                </a:ext>
              </a:extLst>
            </p:cNvPr>
            <p:cNvSpPr/>
            <p:nvPr/>
          </p:nvSpPr>
          <p:spPr>
            <a:xfrm>
              <a:off x="4550282" y="4449561"/>
              <a:ext cx="1395412" cy="338232"/>
            </a:xfrm>
            <a:custGeom>
              <a:avLst/>
              <a:gdLst>
                <a:gd name="connsiteX0" fmla="*/ 0 w 1395412"/>
                <a:gd name="connsiteY0" fmla="*/ 0 h 338232"/>
                <a:gd name="connsiteX1" fmla="*/ 1395413 w 1395412"/>
                <a:gd name="connsiteY1" fmla="*/ 0 h 338232"/>
                <a:gd name="connsiteX2" fmla="*/ 1395413 w 1395412"/>
                <a:gd name="connsiteY2" fmla="*/ 338233 h 338232"/>
                <a:gd name="connsiteX3" fmla="*/ 0 w 1395412"/>
                <a:gd name="connsiteY3" fmla="*/ 338233 h 33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412" h="338232">
                  <a:moveTo>
                    <a:pt x="0" y="0"/>
                  </a:moveTo>
                  <a:lnTo>
                    <a:pt x="1395413" y="0"/>
                  </a:lnTo>
                  <a:lnTo>
                    <a:pt x="1395413" y="338233"/>
                  </a:lnTo>
                  <a:lnTo>
                    <a:pt x="0" y="338233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2FA4E49-D095-4E6E-BE4B-46CCF354DC0C}"/>
                </a:ext>
              </a:extLst>
            </p:cNvPr>
            <p:cNvSpPr/>
            <p:nvPr/>
          </p:nvSpPr>
          <p:spPr>
            <a:xfrm>
              <a:off x="4550282" y="4888663"/>
              <a:ext cx="1395412" cy="338232"/>
            </a:xfrm>
            <a:custGeom>
              <a:avLst/>
              <a:gdLst>
                <a:gd name="connsiteX0" fmla="*/ 0 w 1395412"/>
                <a:gd name="connsiteY0" fmla="*/ 0 h 338232"/>
                <a:gd name="connsiteX1" fmla="*/ 1395413 w 1395412"/>
                <a:gd name="connsiteY1" fmla="*/ 0 h 338232"/>
                <a:gd name="connsiteX2" fmla="*/ 1395413 w 1395412"/>
                <a:gd name="connsiteY2" fmla="*/ 338233 h 338232"/>
                <a:gd name="connsiteX3" fmla="*/ 0 w 1395412"/>
                <a:gd name="connsiteY3" fmla="*/ 338233 h 33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412" h="338232">
                  <a:moveTo>
                    <a:pt x="0" y="0"/>
                  </a:moveTo>
                  <a:lnTo>
                    <a:pt x="1395413" y="0"/>
                  </a:lnTo>
                  <a:lnTo>
                    <a:pt x="1395413" y="338233"/>
                  </a:lnTo>
                  <a:lnTo>
                    <a:pt x="0" y="338233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EB939A-22A6-4BB9-8717-244E6DF8CC1B}"/>
                </a:ext>
              </a:extLst>
            </p:cNvPr>
            <p:cNvSpPr/>
            <p:nvPr/>
          </p:nvSpPr>
          <p:spPr>
            <a:xfrm rot="10800000">
              <a:off x="5018340" y="4752646"/>
              <a:ext cx="459295" cy="46386"/>
            </a:xfrm>
            <a:custGeom>
              <a:avLst/>
              <a:gdLst>
                <a:gd name="connsiteX0" fmla="*/ 438817 w 459295"/>
                <a:gd name="connsiteY0" fmla="*/ 0 h 46386"/>
                <a:gd name="connsiteX1" fmla="*/ 459295 w 459295"/>
                <a:gd name="connsiteY1" fmla="*/ 0 h 46386"/>
                <a:gd name="connsiteX2" fmla="*/ 459295 w 459295"/>
                <a:gd name="connsiteY2" fmla="*/ 46387 h 46386"/>
                <a:gd name="connsiteX3" fmla="*/ 438817 w 459295"/>
                <a:gd name="connsiteY3" fmla="*/ 46387 h 46386"/>
                <a:gd name="connsiteX4" fmla="*/ 20479 w 459295"/>
                <a:gd name="connsiteY4" fmla="*/ 46387 h 46386"/>
                <a:gd name="connsiteX5" fmla="*/ 0 w 459295"/>
                <a:gd name="connsiteY5" fmla="*/ 46387 h 46386"/>
                <a:gd name="connsiteX6" fmla="*/ 0 w 459295"/>
                <a:gd name="connsiteY6" fmla="*/ 0 h 46386"/>
                <a:gd name="connsiteX7" fmla="*/ 20479 w 459295"/>
                <a:gd name="connsiteY7" fmla="*/ 0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95" h="46386">
                  <a:moveTo>
                    <a:pt x="438817" y="0"/>
                  </a:moveTo>
                  <a:cubicBezTo>
                    <a:pt x="450127" y="0"/>
                    <a:pt x="459295" y="0"/>
                    <a:pt x="459295" y="0"/>
                  </a:cubicBezTo>
                  <a:lnTo>
                    <a:pt x="459295" y="46387"/>
                  </a:lnTo>
                  <a:cubicBezTo>
                    <a:pt x="459295" y="46387"/>
                    <a:pt x="450127" y="46387"/>
                    <a:pt x="438817" y="46387"/>
                  </a:cubicBezTo>
                  <a:lnTo>
                    <a:pt x="20479" y="46387"/>
                  </a:lnTo>
                  <a:cubicBezTo>
                    <a:pt x="9169" y="46387"/>
                    <a:pt x="0" y="46387"/>
                    <a:pt x="0" y="46387"/>
                  </a:cubicBezTo>
                  <a:lnTo>
                    <a:pt x="0" y="0"/>
                  </a:lnTo>
                  <a:cubicBezTo>
                    <a:pt x="0" y="0"/>
                    <a:pt x="9169" y="0"/>
                    <a:pt x="20479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7EC0585-1598-491C-9D31-AE20A58C9E7F}"/>
                </a:ext>
              </a:extLst>
            </p:cNvPr>
            <p:cNvSpPr/>
            <p:nvPr/>
          </p:nvSpPr>
          <p:spPr>
            <a:xfrm rot="10800000">
              <a:off x="5018340" y="5191749"/>
              <a:ext cx="459295" cy="46386"/>
            </a:xfrm>
            <a:custGeom>
              <a:avLst/>
              <a:gdLst>
                <a:gd name="connsiteX0" fmla="*/ 438817 w 459295"/>
                <a:gd name="connsiteY0" fmla="*/ 0 h 46386"/>
                <a:gd name="connsiteX1" fmla="*/ 459295 w 459295"/>
                <a:gd name="connsiteY1" fmla="*/ 0 h 46386"/>
                <a:gd name="connsiteX2" fmla="*/ 459295 w 459295"/>
                <a:gd name="connsiteY2" fmla="*/ 46387 h 46386"/>
                <a:gd name="connsiteX3" fmla="*/ 438817 w 459295"/>
                <a:gd name="connsiteY3" fmla="*/ 46387 h 46386"/>
                <a:gd name="connsiteX4" fmla="*/ 20479 w 459295"/>
                <a:gd name="connsiteY4" fmla="*/ 46387 h 46386"/>
                <a:gd name="connsiteX5" fmla="*/ 0 w 459295"/>
                <a:gd name="connsiteY5" fmla="*/ 46387 h 46386"/>
                <a:gd name="connsiteX6" fmla="*/ 0 w 459295"/>
                <a:gd name="connsiteY6" fmla="*/ 0 h 46386"/>
                <a:gd name="connsiteX7" fmla="*/ 20479 w 459295"/>
                <a:gd name="connsiteY7" fmla="*/ 0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95" h="46386">
                  <a:moveTo>
                    <a:pt x="438817" y="0"/>
                  </a:moveTo>
                  <a:cubicBezTo>
                    <a:pt x="450127" y="0"/>
                    <a:pt x="459295" y="0"/>
                    <a:pt x="459295" y="0"/>
                  </a:cubicBezTo>
                  <a:lnTo>
                    <a:pt x="459295" y="46387"/>
                  </a:lnTo>
                  <a:cubicBezTo>
                    <a:pt x="459295" y="46387"/>
                    <a:pt x="450127" y="46387"/>
                    <a:pt x="438817" y="46387"/>
                  </a:cubicBezTo>
                  <a:lnTo>
                    <a:pt x="20479" y="46387"/>
                  </a:lnTo>
                  <a:cubicBezTo>
                    <a:pt x="9169" y="46387"/>
                    <a:pt x="0" y="46387"/>
                    <a:pt x="0" y="46387"/>
                  </a:cubicBezTo>
                  <a:lnTo>
                    <a:pt x="0" y="0"/>
                  </a:lnTo>
                  <a:cubicBezTo>
                    <a:pt x="0" y="0"/>
                    <a:pt x="9169" y="0"/>
                    <a:pt x="20479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D7F0BE5-D29E-4F3D-90A4-CC4046F98A20}"/>
                </a:ext>
              </a:extLst>
            </p:cNvPr>
            <p:cNvSpPr/>
            <p:nvPr/>
          </p:nvSpPr>
          <p:spPr>
            <a:xfrm>
              <a:off x="6707694" y="2955374"/>
              <a:ext cx="1133665" cy="2463831"/>
            </a:xfrm>
            <a:custGeom>
              <a:avLst/>
              <a:gdLst>
                <a:gd name="connsiteX0" fmla="*/ 0 w 1133665"/>
                <a:gd name="connsiteY0" fmla="*/ 2463832 h 2463831"/>
                <a:gd name="connsiteX1" fmla="*/ 1031272 w 1133665"/>
                <a:gd name="connsiteY1" fmla="*/ 2463832 h 2463831"/>
                <a:gd name="connsiteX2" fmla="*/ 1133665 w 1133665"/>
                <a:gd name="connsiteY2" fmla="*/ 0 h 2463831"/>
                <a:gd name="connsiteX3" fmla="*/ 102394 w 1133665"/>
                <a:gd name="connsiteY3" fmla="*/ 0 h 2463831"/>
                <a:gd name="connsiteX4" fmla="*/ 0 w 1133665"/>
                <a:gd name="connsiteY4" fmla="*/ 2463832 h 246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665" h="2463831">
                  <a:moveTo>
                    <a:pt x="0" y="2463832"/>
                  </a:moveTo>
                  <a:lnTo>
                    <a:pt x="1031272" y="2463832"/>
                  </a:lnTo>
                  <a:lnTo>
                    <a:pt x="1133665" y="0"/>
                  </a:lnTo>
                  <a:lnTo>
                    <a:pt x="102394" y="0"/>
                  </a:lnTo>
                  <a:lnTo>
                    <a:pt x="0" y="2463832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8FA4F23-855E-4375-B8A1-A4B892987F0E}"/>
                </a:ext>
              </a:extLst>
            </p:cNvPr>
            <p:cNvSpPr/>
            <p:nvPr/>
          </p:nvSpPr>
          <p:spPr>
            <a:xfrm>
              <a:off x="6600252" y="2955374"/>
              <a:ext cx="1222057" cy="2463831"/>
            </a:xfrm>
            <a:custGeom>
              <a:avLst/>
              <a:gdLst>
                <a:gd name="connsiteX0" fmla="*/ 0 w 1222057"/>
                <a:gd name="connsiteY0" fmla="*/ 2463832 h 2463831"/>
                <a:gd name="connsiteX1" fmla="*/ 1119664 w 1222057"/>
                <a:gd name="connsiteY1" fmla="*/ 2463832 h 2463831"/>
                <a:gd name="connsiteX2" fmla="*/ 1222057 w 1222057"/>
                <a:gd name="connsiteY2" fmla="*/ 0 h 2463831"/>
                <a:gd name="connsiteX3" fmla="*/ 102394 w 1222057"/>
                <a:gd name="connsiteY3" fmla="*/ 0 h 2463831"/>
                <a:gd name="connsiteX4" fmla="*/ 0 w 1222057"/>
                <a:gd name="connsiteY4" fmla="*/ 2463832 h 246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2057" h="2463831">
                  <a:moveTo>
                    <a:pt x="0" y="2463832"/>
                  </a:moveTo>
                  <a:lnTo>
                    <a:pt x="1119664" y="2463832"/>
                  </a:lnTo>
                  <a:lnTo>
                    <a:pt x="1222057" y="0"/>
                  </a:lnTo>
                  <a:lnTo>
                    <a:pt x="102394" y="0"/>
                  </a:lnTo>
                  <a:lnTo>
                    <a:pt x="0" y="24638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56D9141-3C61-4C1D-A336-8C0FDFCB0C9E}"/>
                </a:ext>
              </a:extLst>
            </p:cNvPr>
            <p:cNvSpPr/>
            <p:nvPr/>
          </p:nvSpPr>
          <p:spPr>
            <a:xfrm>
              <a:off x="6689501" y="3041099"/>
              <a:ext cx="1043558" cy="2292381"/>
            </a:xfrm>
            <a:custGeom>
              <a:avLst/>
              <a:gdLst>
                <a:gd name="connsiteX0" fmla="*/ 948309 w 1043558"/>
                <a:gd name="connsiteY0" fmla="*/ 2292382 h 2292381"/>
                <a:gd name="connsiteX1" fmla="*/ 1043559 w 1043558"/>
                <a:gd name="connsiteY1" fmla="*/ 0 h 2292381"/>
                <a:gd name="connsiteX2" fmla="*/ 95250 w 1043558"/>
                <a:gd name="connsiteY2" fmla="*/ 0 h 2292381"/>
                <a:gd name="connsiteX3" fmla="*/ 0 w 1043558"/>
                <a:gd name="connsiteY3" fmla="*/ 2292382 h 2292381"/>
                <a:gd name="connsiteX4" fmla="*/ 948309 w 1043558"/>
                <a:gd name="connsiteY4" fmla="*/ 2292382 h 229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558" h="2292381">
                  <a:moveTo>
                    <a:pt x="948309" y="2292382"/>
                  </a:moveTo>
                  <a:lnTo>
                    <a:pt x="1043559" y="0"/>
                  </a:lnTo>
                  <a:lnTo>
                    <a:pt x="95250" y="0"/>
                  </a:lnTo>
                  <a:lnTo>
                    <a:pt x="0" y="2292382"/>
                  </a:lnTo>
                  <a:lnTo>
                    <a:pt x="948309" y="229238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A768C5-B3C3-49BF-9ABB-BE80EEC10BA1}"/>
                </a:ext>
              </a:extLst>
            </p:cNvPr>
            <p:cNvSpPr/>
            <p:nvPr/>
          </p:nvSpPr>
          <p:spPr>
            <a:xfrm>
              <a:off x="5237827" y="3248172"/>
              <a:ext cx="59786" cy="1038892"/>
            </a:xfrm>
            <a:custGeom>
              <a:avLst/>
              <a:gdLst>
                <a:gd name="connsiteX0" fmla="*/ 13971 w 59786"/>
                <a:gd name="connsiteY0" fmla="*/ 1027271 h 1038892"/>
                <a:gd name="connsiteX1" fmla="*/ 15781 w 59786"/>
                <a:gd name="connsiteY1" fmla="*/ 34004 h 1038892"/>
                <a:gd name="connsiteX2" fmla="*/ 59786 w 59786"/>
                <a:gd name="connsiteY2" fmla="*/ 0 h 1038892"/>
                <a:gd name="connsiteX3" fmla="*/ 45118 w 59786"/>
                <a:gd name="connsiteY3" fmla="*/ 565880 h 1038892"/>
                <a:gd name="connsiteX4" fmla="*/ 38165 w 59786"/>
                <a:gd name="connsiteY4" fmla="*/ 1025747 h 1038892"/>
                <a:gd name="connsiteX5" fmla="*/ 26963 w 59786"/>
                <a:gd name="connsiteY5" fmla="*/ 1038854 h 1038892"/>
                <a:gd name="connsiteX6" fmla="*/ 26068 w 59786"/>
                <a:gd name="connsiteY6" fmla="*/ 1038892 h 1038892"/>
                <a:gd name="connsiteX7" fmla="*/ 26068 w 59786"/>
                <a:gd name="connsiteY7" fmla="*/ 1038892 h 1038892"/>
                <a:gd name="connsiteX8" fmla="*/ 13971 w 59786"/>
                <a:gd name="connsiteY8" fmla="*/ 1027271 h 10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86" h="1038892">
                  <a:moveTo>
                    <a:pt x="13971" y="1027271"/>
                  </a:moveTo>
                  <a:cubicBezTo>
                    <a:pt x="1684" y="680180"/>
                    <a:pt x="-10889" y="206597"/>
                    <a:pt x="15781" y="34004"/>
                  </a:cubicBezTo>
                  <a:lnTo>
                    <a:pt x="59786" y="0"/>
                  </a:lnTo>
                  <a:cubicBezTo>
                    <a:pt x="59786" y="0"/>
                    <a:pt x="50261" y="32575"/>
                    <a:pt x="45118" y="565880"/>
                  </a:cubicBezTo>
                  <a:cubicBezTo>
                    <a:pt x="40355" y="1063847"/>
                    <a:pt x="34545" y="975455"/>
                    <a:pt x="38165" y="1025747"/>
                  </a:cubicBezTo>
                  <a:cubicBezTo>
                    <a:pt x="38688" y="1032462"/>
                    <a:pt x="33678" y="1038330"/>
                    <a:pt x="26963" y="1038854"/>
                  </a:cubicBezTo>
                  <a:cubicBezTo>
                    <a:pt x="26668" y="1038882"/>
                    <a:pt x="26363" y="1038892"/>
                    <a:pt x="26068" y="1038892"/>
                  </a:cubicBezTo>
                  <a:lnTo>
                    <a:pt x="26068" y="1038892"/>
                  </a:lnTo>
                  <a:cubicBezTo>
                    <a:pt x="19553" y="1038949"/>
                    <a:pt x="14181" y="1033786"/>
                    <a:pt x="13971" y="1027271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AB2F95C-3EA2-4931-AD07-BE58B5824B60}"/>
                </a:ext>
              </a:extLst>
            </p:cNvPr>
            <p:cNvSpPr/>
            <p:nvPr/>
          </p:nvSpPr>
          <p:spPr>
            <a:xfrm>
              <a:off x="4727109" y="2945847"/>
              <a:ext cx="547072" cy="666179"/>
            </a:xfrm>
            <a:custGeom>
              <a:avLst/>
              <a:gdLst>
                <a:gd name="connsiteX0" fmla="*/ 443250 w 547072"/>
                <a:gd name="connsiteY0" fmla="*/ 188120 h 666179"/>
                <a:gd name="connsiteX1" fmla="*/ 13672 w 547072"/>
                <a:gd name="connsiteY1" fmla="*/ 1 h 666179"/>
                <a:gd name="connsiteX2" fmla="*/ 296279 w 547072"/>
                <a:gd name="connsiteY2" fmla="*/ 387193 h 666179"/>
                <a:gd name="connsiteX3" fmla="*/ 547072 w 547072"/>
                <a:gd name="connsiteY3" fmla="*/ 666180 h 666179"/>
                <a:gd name="connsiteX4" fmla="*/ 443250 w 547072"/>
                <a:gd name="connsiteY4" fmla="*/ 188120 h 66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072" h="666179">
                  <a:moveTo>
                    <a:pt x="443250" y="188120"/>
                  </a:moveTo>
                  <a:cubicBezTo>
                    <a:pt x="362001" y="77916"/>
                    <a:pt x="190837" y="-380"/>
                    <a:pt x="13672" y="1"/>
                  </a:cubicBezTo>
                  <a:cubicBezTo>
                    <a:pt x="-55860" y="1"/>
                    <a:pt x="155404" y="262225"/>
                    <a:pt x="296279" y="387193"/>
                  </a:cubicBezTo>
                  <a:cubicBezTo>
                    <a:pt x="401054" y="480157"/>
                    <a:pt x="515830" y="563691"/>
                    <a:pt x="547072" y="666180"/>
                  </a:cubicBezTo>
                  <a:cubicBezTo>
                    <a:pt x="532118" y="450248"/>
                    <a:pt x="524593" y="298324"/>
                    <a:pt x="443250" y="18812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FB775E9-B574-4610-B022-A89A1E48D8BE}"/>
                </a:ext>
              </a:extLst>
            </p:cNvPr>
            <p:cNvSpPr/>
            <p:nvPr/>
          </p:nvSpPr>
          <p:spPr>
            <a:xfrm>
              <a:off x="5257799" y="3208122"/>
              <a:ext cx="511033" cy="696322"/>
            </a:xfrm>
            <a:custGeom>
              <a:avLst/>
              <a:gdLst>
                <a:gd name="connsiteX0" fmla="*/ 75629 w 511033"/>
                <a:gd name="connsiteY0" fmla="*/ 212928 h 696322"/>
                <a:gd name="connsiteX1" fmla="*/ 493490 w 511033"/>
                <a:gd name="connsiteY1" fmla="*/ 45 h 696322"/>
                <a:gd name="connsiteX2" fmla="*/ 252413 w 511033"/>
                <a:gd name="connsiteY2" fmla="*/ 368472 h 696322"/>
                <a:gd name="connsiteX3" fmla="*/ 0 w 511033"/>
                <a:gd name="connsiteY3" fmla="*/ 696322 h 696322"/>
                <a:gd name="connsiteX4" fmla="*/ 75629 w 511033"/>
                <a:gd name="connsiteY4" fmla="*/ 212928 h 69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033" h="696322">
                  <a:moveTo>
                    <a:pt x="75629" y="212928"/>
                  </a:moveTo>
                  <a:cubicBezTo>
                    <a:pt x="150304" y="98628"/>
                    <a:pt x="316611" y="9951"/>
                    <a:pt x="493490" y="45"/>
                  </a:cubicBezTo>
                  <a:cubicBezTo>
                    <a:pt x="562928" y="-3860"/>
                    <a:pt x="414623" y="248552"/>
                    <a:pt x="252413" y="368472"/>
                  </a:cubicBezTo>
                  <a:cubicBezTo>
                    <a:pt x="139732" y="451625"/>
                    <a:pt x="25241" y="592214"/>
                    <a:pt x="0" y="696322"/>
                  </a:cubicBezTo>
                  <a:cubicBezTo>
                    <a:pt x="2381" y="480200"/>
                    <a:pt x="953" y="327705"/>
                    <a:pt x="75629" y="21292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0A9DFA6-CF97-4D1D-ABBB-9CBD74A05AB1}"/>
                </a:ext>
              </a:extLst>
            </p:cNvPr>
            <p:cNvSpPr/>
            <p:nvPr/>
          </p:nvSpPr>
          <p:spPr>
            <a:xfrm>
              <a:off x="5242875" y="2633435"/>
              <a:ext cx="480015" cy="823239"/>
            </a:xfrm>
            <a:custGeom>
              <a:avLst/>
              <a:gdLst>
                <a:gd name="connsiteX0" fmla="*/ 57310 w 480015"/>
                <a:gd name="connsiteY0" fmla="*/ 316700 h 823239"/>
                <a:gd name="connsiteX1" fmla="*/ 456694 w 480015"/>
                <a:gd name="connsiteY1" fmla="*/ 1232 h 823239"/>
                <a:gd name="connsiteX2" fmla="*/ 237619 w 480015"/>
                <a:gd name="connsiteY2" fmla="*/ 427856 h 823239"/>
                <a:gd name="connsiteX3" fmla="*/ 4542 w 480015"/>
                <a:gd name="connsiteY3" fmla="*/ 823239 h 823239"/>
                <a:gd name="connsiteX4" fmla="*/ 57310 w 480015"/>
                <a:gd name="connsiteY4" fmla="*/ 316700 h 82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15" h="823239">
                  <a:moveTo>
                    <a:pt x="57310" y="316700"/>
                  </a:moveTo>
                  <a:cubicBezTo>
                    <a:pt x="125223" y="182778"/>
                    <a:pt x="284005" y="53714"/>
                    <a:pt x="456694" y="1232"/>
                  </a:cubicBezTo>
                  <a:cubicBezTo>
                    <a:pt x="524511" y="-19342"/>
                    <a:pt x="442311" y="221831"/>
                    <a:pt x="237619" y="427856"/>
                  </a:cubicBezTo>
                  <a:cubicBezTo>
                    <a:pt x="129891" y="536346"/>
                    <a:pt x="24544" y="711987"/>
                    <a:pt x="4542" y="823239"/>
                  </a:cubicBezTo>
                  <a:cubicBezTo>
                    <a:pt x="-2412" y="604355"/>
                    <a:pt x="-10698" y="450526"/>
                    <a:pt x="57310" y="31670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26E5965-7224-43A8-A49E-346689AD8B76}"/>
                </a:ext>
              </a:extLst>
            </p:cNvPr>
            <p:cNvSpPr/>
            <p:nvPr/>
          </p:nvSpPr>
          <p:spPr>
            <a:xfrm>
              <a:off x="5092825" y="4045605"/>
              <a:ext cx="351567" cy="276986"/>
            </a:xfrm>
            <a:custGeom>
              <a:avLst/>
              <a:gdLst>
                <a:gd name="connsiteX0" fmla="*/ 0 w 351567"/>
                <a:gd name="connsiteY0" fmla="*/ 0 h 276986"/>
                <a:gd name="connsiteX1" fmla="*/ 13621 w 351567"/>
                <a:gd name="connsiteY1" fmla="*/ 265557 h 276986"/>
                <a:gd name="connsiteX2" fmla="*/ 25718 w 351567"/>
                <a:gd name="connsiteY2" fmla="*/ 276987 h 276986"/>
                <a:gd name="connsiteX3" fmla="*/ 325850 w 351567"/>
                <a:gd name="connsiteY3" fmla="*/ 276987 h 276986"/>
                <a:gd name="connsiteX4" fmla="*/ 337947 w 351567"/>
                <a:gd name="connsiteY4" fmla="*/ 265557 h 276986"/>
                <a:gd name="connsiteX5" fmla="*/ 351568 w 351567"/>
                <a:gd name="connsiteY5" fmla="*/ 0 h 27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567" h="276986">
                  <a:moveTo>
                    <a:pt x="0" y="0"/>
                  </a:moveTo>
                  <a:lnTo>
                    <a:pt x="13621" y="265557"/>
                  </a:lnTo>
                  <a:cubicBezTo>
                    <a:pt x="14021" y="271958"/>
                    <a:pt x="19307" y="276949"/>
                    <a:pt x="25718" y="276987"/>
                  </a:cubicBezTo>
                  <a:lnTo>
                    <a:pt x="325850" y="276987"/>
                  </a:lnTo>
                  <a:cubicBezTo>
                    <a:pt x="332261" y="276949"/>
                    <a:pt x="337547" y="271958"/>
                    <a:pt x="337947" y="265557"/>
                  </a:cubicBezTo>
                  <a:lnTo>
                    <a:pt x="351568" y="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0F5B48-3456-42AC-8D39-A22A08663ECF}"/>
                </a:ext>
              </a:extLst>
            </p:cNvPr>
            <p:cNvSpPr/>
            <p:nvPr/>
          </p:nvSpPr>
          <p:spPr>
            <a:xfrm>
              <a:off x="5058631" y="3998837"/>
              <a:ext cx="419957" cy="103060"/>
            </a:xfrm>
            <a:custGeom>
              <a:avLst/>
              <a:gdLst>
                <a:gd name="connsiteX0" fmla="*/ 408527 w 419957"/>
                <a:gd name="connsiteY0" fmla="*/ 103061 h 103060"/>
                <a:gd name="connsiteX1" fmla="*/ 11430 w 419957"/>
                <a:gd name="connsiteY1" fmla="*/ 103061 h 103060"/>
                <a:gd name="connsiteX2" fmla="*/ 0 w 419957"/>
                <a:gd name="connsiteY2" fmla="*/ 0 h 103060"/>
                <a:gd name="connsiteX3" fmla="*/ 419957 w 419957"/>
                <a:gd name="connsiteY3" fmla="*/ 0 h 103060"/>
                <a:gd name="connsiteX4" fmla="*/ 408527 w 419957"/>
                <a:gd name="connsiteY4" fmla="*/ 103061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57" h="103060">
                  <a:moveTo>
                    <a:pt x="408527" y="103061"/>
                  </a:moveTo>
                  <a:lnTo>
                    <a:pt x="11430" y="103061"/>
                  </a:lnTo>
                  <a:lnTo>
                    <a:pt x="0" y="0"/>
                  </a:lnTo>
                  <a:lnTo>
                    <a:pt x="419957" y="0"/>
                  </a:lnTo>
                  <a:lnTo>
                    <a:pt x="408527" y="10306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04B9448B-BCC5-498B-B70F-606C90A52EBB}"/>
              </a:ext>
            </a:extLst>
          </p:cNvPr>
          <p:cNvGrpSpPr/>
          <p:nvPr/>
        </p:nvGrpSpPr>
        <p:grpSpPr>
          <a:xfrm>
            <a:off x="4249196" y="2526354"/>
            <a:ext cx="3693604" cy="3323000"/>
            <a:chOff x="4249196" y="2526354"/>
            <a:chExt cx="3693604" cy="33230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E4EEBCD-E296-4829-B33F-A3159D90AA38}"/>
                </a:ext>
              </a:extLst>
            </p:cNvPr>
            <p:cNvSpPr/>
            <p:nvPr/>
          </p:nvSpPr>
          <p:spPr>
            <a:xfrm>
              <a:off x="4249196" y="5633709"/>
              <a:ext cx="3693604" cy="215645"/>
            </a:xfrm>
            <a:custGeom>
              <a:avLst/>
              <a:gdLst>
                <a:gd name="connsiteX0" fmla="*/ 3693605 w 3693604"/>
                <a:gd name="connsiteY0" fmla="*/ 107823 h 215645"/>
                <a:gd name="connsiteX1" fmla="*/ 1846802 w 3693604"/>
                <a:gd name="connsiteY1" fmla="*/ 215646 h 215645"/>
                <a:gd name="connsiteX2" fmla="*/ 0 w 3693604"/>
                <a:gd name="connsiteY2" fmla="*/ 107823 h 215645"/>
                <a:gd name="connsiteX3" fmla="*/ 1846802 w 3693604"/>
                <a:gd name="connsiteY3" fmla="*/ 0 h 215645"/>
                <a:gd name="connsiteX4" fmla="*/ 3693605 w 3693604"/>
                <a:gd name="connsiteY4" fmla="*/ 107823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3604" h="215645">
                  <a:moveTo>
                    <a:pt x="3693605" y="107823"/>
                  </a:moveTo>
                  <a:cubicBezTo>
                    <a:pt x="3693605" y="167372"/>
                    <a:pt x="2866763" y="215646"/>
                    <a:pt x="1846802" y="215646"/>
                  </a:cubicBezTo>
                  <a:cubicBezTo>
                    <a:pt x="826842" y="215646"/>
                    <a:pt x="0" y="167372"/>
                    <a:pt x="0" y="107823"/>
                  </a:cubicBezTo>
                  <a:cubicBezTo>
                    <a:pt x="0" y="48274"/>
                    <a:pt x="826842" y="0"/>
                    <a:pt x="1846802" y="0"/>
                  </a:cubicBezTo>
                  <a:cubicBezTo>
                    <a:pt x="2866763" y="0"/>
                    <a:pt x="3693605" y="48274"/>
                    <a:pt x="3693605" y="107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4" name="图形 7">
              <a:extLst>
                <a:ext uri="{FF2B5EF4-FFF2-40B4-BE49-F238E27FC236}">
                  <a16:creationId xmlns:a16="http://schemas.microsoft.com/office/drawing/2014/main" id="{672B112A-3D9E-4BDA-8750-2B84A3720121}"/>
                </a:ext>
              </a:extLst>
            </p:cNvPr>
            <p:cNvGrpSpPr/>
            <p:nvPr/>
          </p:nvGrpSpPr>
          <p:grpSpPr>
            <a:xfrm>
              <a:off x="6077711" y="2967572"/>
              <a:ext cx="1345275" cy="2773959"/>
              <a:chOff x="6077711" y="2967572"/>
              <a:chExt cx="1345275" cy="2773959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84DCA20-6AE5-4813-8135-A010A6AC5CBD}"/>
                  </a:ext>
                </a:extLst>
              </p:cNvPr>
              <p:cNvSpPr/>
              <p:nvPr/>
            </p:nvSpPr>
            <p:spPr>
              <a:xfrm>
                <a:off x="6372224" y="3006848"/>
                <a:ext cx="490461" cy="373121"/>
              </a:xfrm>
              <a:custGeom>
                <a:avLst/>
                <a:gdLst>
                  <a:gd name="connsiteX0" fmla="*/ 228600 w 490461"/>
                  <a:gd name="connsiteY0" fmla="*/ 20916 h 373121"/>
                  <a:gd name="connsiteX1" fmla="*/ 80963 w 490461"/>
                  <a:gd name="connsiteY1" fmla="*/ 205129 h 373121"/>
                  <a:gd name="connsiteX2" fmla="*/ 0 w 490461"/>
                  <a:gd name="connsiteY2" fmla="*/ 277709 h 373121"/>
                  <a:gd name="connsiteX3" fmla="*/ 342329 w 490461"/>
                  <a:gd name="connsiteY3" fmla="*/ 366197 h 373121"/>
                  <a:gd name="connsiteX4" fmla="*/ 416528 w 490461"/>
                  <a:gd name="connsiteY4" fmla="*/ 56634 h 373121"/>
                  <a:gd name="connsiteX5" fmla="*/ 228600 w 490461"/>
                  <a:gd name="connsiteY5" fmla="*/ 20916 h 3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461" h="373121">
                    <a:moveTo>
                      <a:pt x="228600" y="20916"/>
                    </a:moveTo>
                    <a:cubicBezTo>
                      <a:pt x="164306" y="60063"/>
                      <a:pt x="134969" y="131310"/>
                      <a:pt x="80963" y="205129"/>
                    </a:cubicBezTo>
                    <a:cubicBezTo>
                      <a:pt x="26956" y="278948"/>
                      <a:pt x="0" y="277709"/>
                      <a:pt x="0" y="277709"/>
                    </a:cubicBezTo>
                    <a:cubicBezTo>
                      <a:pt x="0" y="277709"/>
                      <a:pt x="144875" y="403535"/>
                      <a:pt x="342329" y="366197"/>
                    </a:cubicBezTo>
                    <a:cubicBezTo>
                      <a:pt x="539782" y="328859"/>
                      <a:pt x="513207" y="118547"/>
                      <a:pt x="416528" y="56634"/>
                    </a:cubicBezTo>
                    <a:cubicBezTo>
                      <a:pt x="402050" y="-2040"/>
                      <a:pt x="290989" y="-17184"/>
                      <a:pt x="228600" y="209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FF6FA31-D7E4-4E10-B59C-61DC1CD9F7B2}"/>
                  </a:ext>
                </a:extLst>
              </p:cNvPr>
              <p:cNvSpPr/>
              <p:nvPr/>
            </p:nvSpPr>
            <p:spPr>
              <a:xfrm>
                <a:off x="6192677" y="3525445"/>
                <a:ext cx="306514" cy="473963"/>
              </a:xfrm>
              <a:custGeom>
                <a:avLst/>
                <a:gdLst>
                  <a:gd name="connsiteX0" fmla="*/ 306514 w 306514"/>
                  <a:gd name="connsiteY0" fmla="*/ 5620 h 473963"/>
                  <a:gd name="connsiteX1" fmla="*/ 302800 w 306514"/>
                  <a:gd name="connsiteY1" fmla="*/ 42005 h 473963"/>
                  <a:gd name="connsiteX2" fmla="*/ 297656 w 306514"/>
                  <a:gd name="connsiteY2" fmla="*/ 77152 h 473963"/>
                  <a:gd name="connsiteX3" fmla="*/ 282988 w 306514"/>
                  <a:gd name="connsiteY3" fmla="*/ 146685 h 473963"/>
                  <a:gd name="connsiteX4" fmla="*/ 236411 w 306514"/>
                  <a:gd name="connsiteY4" fmla="*/ 281940 h 473963"/>
                  <a:gd name="connsiteX5" fmla="*/ 232601 w 306514"/>
                  <a:gd name="connsiteY5" fmla="*/ 290131 h 473963"/>
                  <a:gd name="connsiteX6" fmla="*/ 230791 w 306514"/>
                  <a:gd name="connsiteY6" fmla="*/ 294227 h 473963"/>
                  <a:gd name="connsiteX7" fmla="*/ 228314 w 306514"/>
                  <a:gd name="connsiteY7" fmla="*/ 299085 h 473963"/>
                  <a:gd name="connsiteX8" fmla="*/ 217646 w 306514"/>
                  <a:gd name="connsiteY8" fmla="*/ 317373 h 473963"/>
                  <a:gd name="connsiteX9" fmla="*/ 192977 w 306514"/>
                  <a:gd name="connsiteY9" fmla="*/ 347567 h 473963"/>
                  <a:gd name="connsiteX10" fmla="*/ 139255 w 306514"/>
                  <a:gd name="connsiteY10" fmla="*/ 396526 h 473963"/>
                  <a:gd name="connsiteX11" fmla="*/ 21908 w 306514"/>
                  <a:gd name="connsiteY11" fmla="*/ 473964 h 473963"/>
                  <a:gd name="connsiteX12" fmla="*/ 0 w 306514"/>
                  <a:gd name="connsiteY12" fmla="*/ 441103 h 473963"/>
                  <a:gd name="connsiteX13" fmla="*/ 50578 w 306514"/>
                  <a:gd name="connsiteY13" fmla="*/ 397002 h 473963"/>
                  <a:gd name="connsiteX14" fmla="*/ 98774 w 306514"/>
                  <a:gd name="connsiteY14" fmla="*/ 351187 h 473963"/>
                  <a:gd name="connsiteX15" fmla="*/ 141732 w 306514"/>
                  <a:gd name="connsiteY15" fmla="*/ 303562 h 473963"/>
                  <a:gd name="connsiteX16" fmla="*/ 158401 w 306514"/>
                  <a:gd name="connsiteY16" fmla="*/ 279273 h 473963"/>
                  <a:gd name="connsiteX17" fmla="*/ 161639 w 306514"/>
                  <a:gd name="connsiteY17" fmla="*/ 273463 h 473963"/>
                  <a:gd name="connsiteX18" fmla="*/ 164211 w 306514"/>
                  <a:gd name="connsiteY18" fmla="*/ 267843 h 473963"/>
                  <a:gd name="connsiteX19" fmla="*/ 165449 w 306514"/>
                  <a:gd name="connsiteY19" fmla="*/ 264985 h 473963"/>
                  <a:gd name="connsiteX20" fmla="*/ 166878 w 306514"/>
                  <a:gd name="connsiteY20" fmla="*/ 261175 h 473963"/>
                  <a:gd name="connsiteX21" fmla="*/ 169831 w 306514"/>
                  <a:gd name="connsiteY21" fmla="*/ 253651 h 473963"/>
                  <a:gd name="connsiteX22" fmla="*/ 190500 w 306514"/>
                  <a:gd name="connsiteY22" fmla="*/ 192119 h 473963"/>
                  <a:gd name="connsiteX23" fmla="*/ 206597 w 306514"/>
                  <a:gd name="connsiteY23" fmla="*/ 128683 h 473963"/>
                  <a:gd name="connsiteX24" fmla="*/ 218789 w 306514"/>
                  <a:gd name="connsiteY24" fmla="*/ 64103 h 473963"/>
                  <a:gd name="connsiteX25" fmla="*/ 227457 w 306514"/>
                  <a:gd name="connsiteY25" fmla="*/ 0 h 473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6514" h="473963">
                    <a:moveTo>
                      <a:pt x="306514" y="5620"/>
                    </a:moveTo>
                    <a:cubicBezTo>
                      <a:pt x="305562" y="18764"/>
                      <a:pt x="304419" y="30004"/>
                      <a:pt x="302800" y="42005"/>
                    </a:cubicBezTo>
                    <a:cubicBezTo>
                      <a:pt x="301180" y="54007"/>
                      <a:pt x="299561" y="65532"/>
                      <a:pt x="297656" y="77152"/>
                    </a:cubicBezTo>
                    <a:cubicBezTo>
                      <a:pt x="293751" y="100584"/>
                      <a:pt x="288131" y="123634"/>
                      <a:pt x="282988" y="146685"/>
                    </a:cubicBezTo>
                    <a:cubicBezTo>
                      <a:pt x="271748" y="193138"/>
                      <a:pt x="256156" y="238420"/>
                      <a:pt x="236411" y="281940"/>
                    </a:cubicBezTo>
                    <a:lnTo>
                      <a:pt x="232601" y="290131"/>
                    </a:lnTo>
                    <a:lnTo>
                      <a:pt x="230791" y="294227"/>
                    </a:lnTo>
                    <a:lnTo>
                      <a:pt x="228314" y="299085"/>
                    </a:lnTo>
                    <a:cubicBezTo>
                      <a:pt x="225123" y="305391"/>
                      <a:pt x="221561" y="311496"/>
                      <a:pt x="217646" y="317373"/>
                    </a:cubicBezTo>
                    <a:cubicBezTo>
                      <a:pt x="210179" y="328031"/>
                      <a:pt x="201940" y="338128"/>
                      <a:pt x="192977" y="347567"/>
                    </a:cubicBezTo>
                    <a:cubicBezTo>
                      <a:pt x="176270" y="365160"/>
                      <a:pt x="158315" y="381524"/>
                      <a:pt x="139255" y="396526"/>
                    </a:cubicBezTo>
                    <a:cubicBezTo>
                      <a:pt x="102327" y="425510"/>
                      <a:pt x="63084" y="451418"/>
                      <a:pt x="21908" y="473964"/>
                    </a:cubicBezTo>
                    <a:lnTo>
                      <a:pt x="0" y="441103"/>
                    </a:lnTo>
                    <a:cubicBezTo>
                      <a:pt x="16859" y="426815"/>
                      <a:pt x="34100" y="411956"/>
                      <a:pt x="50578" y="397002"/>
                    </a:cubicBezTo>
                    <a:cubicBezTo>
                      <a:pt x="67056" y="382048"/>
                      <a:pt x="83439" y="366808"/>
                      <a:pt x="98774" y="351187"/>
                    </a:cubicBezTo>
                    <a:cubicBezTo>
                      <a:pt x="113986" y="336137"/>
                      <a:pt x="128330" y="320240"/>
                      <a:pt x="141732" y="303562"/>
                    </a:cubicBezTo>
                    <a:cubicBezTo>
                      <a:pt x="147790" y="295818"/>
                      <a:pt x="153353" y="287712"/>
                      <a:pt x="158401" y="279273"/>
                    </a:cubicBezTo>
                    <a:cubicBezTo>
                      <a:pt x="159639" y="277273"/>
                      <a:pt x="160687" y="275368"/>
                      <a:pt x="161639" y="273463"/>
                    </a:cubicBezTo>
                    <a:cubicBezTo>
                      <a:pt x="162620" y="271643"/>
                      <a:pt x="163478" y="269767"/>
                      <a:pt x="164211" y="267843"/>
                    </a:cubicBezTo>
                    <a:lnTo>
                      <a:pt x="165449" y="264985"/>
                    </a:lnTo>
                    <a:lnTo>
                      <a:pt x="166878" y="261175"/>
                    </a:lnTo>
                    <a:lnTo>
                      <a:pt x="169831" y="253651"/>
                    </a:lnTo>
                    <a:cubicBezTo>
                      <a:pt x="177641" y="233648"/>
                      <a:pt x="184213" y="212979"/>
                      <a:pt x="190500" y="192119"/>
                    </a:cubicBezTo>
                    <a:cubicBezTo>
                      <a:pt x="196787" y="171259"/>
                      <a:pt x="201930" y="150114"/>
                      <a:pt x="206597" y="128683"/>
                    </a:cubicBezTo>
                    <a:cubicBezTo>
                      <a:pt x="211264" y="107251"/>
                      <a:pt x="215170" y="85725"/>
                      <a:pt x="218789" y="64103"/>
                    </a:cubicBezTo>
                    <a:cubicBezTo>
                      <a:pt x="222409" y="42481"/>
                      <a:pt x="225266" y="20193"/>
                      <a:pt x="227457" y="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0ED5D8-FC23-4064-8C83-6371C3A0C9A9}"/>
                  </a:ext>
                </a:extLst>
              </p:cNvPr>
              <p:cNvSpPr/>
              <p:nvPr/>
            </p:nvSpPr>
            <p:spPr>
              <a:xfrm>
                <a:off x="6390321" y="3430347"/>
                <a:ext cx="153277" cy="205969"/>
              </a:xfrm>
              <a:custGeom>
                <a:avLst/>
                <a:gdLst>
                  <a:gd name="connsiteX0" fmla="*/ 54674 w 153277"/>
                  <a:gd name="connsiteY0" fmla="*/ 5373 h 205969"/>
                  <a:gd name="connsiteX1" fmla="*/ 0 w 153277"/>
                  <a:gd name="connsiteY1" fmla="*/ 145771 h 205969"/>
                  <a:gd name="connsiteX2" fmla="*/ 88583 w 153277"/>
                  <a:gd name="connsiteY2" fmla="*/ 205969 h 205969"/>
                  <a:gd name="connsiteX3" fmla="*/ 148780 w 153277"/>
                  <a:gd name="connsiteY3" fmla="*/ 37281 h 205969"/>
                  <a:gd name="connsiteX4" fmla="*/ 54674 w 153277"/>
                  <a:gd name="connsiteY4" fmla="*/ 5373 h 20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277" h="205969">
                    <a:moveTo>
                      <a:pt x="54674" y="5373"/>
                    </a:moveTo>
                    <a:cubicBezTo>
                      <a:pt x="22479" y="13469"/>
                      <a:pt x="0" y="145771"/>
                      <a:pt x="0" y="145771"/>
                    </a:cubicBezTo>
                    <a:lnTo>
                      <a:pt x="88583" y="205969"/>
                    </a:lnTo>
                    <a:cubicBezTo>
                      <a:pt x="88583" y="205969"/>
                      <a:pt x="173450" y="72619"/>
                      <a:pt x="148780" y="37281"/>
                    </a:cubicBezTo>
                    <a:cubicBezTo>
                      <a:pt x="123063" y="420"/>
                      <a:pt x="101537" y="-6629"/>
                      <a:pt x="54674" y="53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0636B33-4B15-4657-A1B5-77346CB85032}"/>
                  </a:ext>
                </a:extLst>
              </p:cNvPr>
              <p:cNvSpPr/>
              <p:nvPr/>
            </p:nvSpPr>
            <p:spPr>
              <a:xfrm>
                <a:off x="6423182" y="3465247"/>
                <a:ext cx="49720" cy="167068"/>
              </a:xfrm>
              <a:custGeom>
                <a:avLst/>
                <a:gdLst>
                  <a:gd name="connsiteX0" fmla="*/ 24670 w 49720"/>
                  <a:gd name="connsiteY0" fmla="*/ 0 h 167068"/>
                  <a:gd name="connsiteX1" fmla="*/ 0 w 49720"/>
                  <a:gd name="connsiteY1" fmla="*/ 133255 h 167068"/>
                  <a:gd name="connsiteX2" fmla="*/ 49721 w 49720"/>
                  <a:gd name="connsiteY2" fmla="*/ 167069 h 167068"/>
                  <a:gd name="connsiteX3" fmla="*/ 24670 w 49720"/>
                  <a:gd name="connsiteY3" fmla="*/ 0 h 16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20" h="167068">
                    <a:moveTo>
                      <a:pt x="24670" y="0"/>
                    </a:moveTo>
                    <a:lnTo>
                      <a:pt x="0" y="133255"/>
                    </a:lnTo>
                    <a:lnTo>
                      <a:pt x="49721" y="167069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20016B9-E359-4647-B2E0-AD7387D13F11}"/>
                  </a:ext>
                </a:extLst>
              </p:cNvPr>
              <p:cNvSpPr/>
              <p:nvPr/>
            </p:nvSpPr>
            <p:spPr>
              <a:xfrm>
                <a:off x="6115049" y="3961899"/>
                <a:ext cx="110223" cy="67704"/>
              </a:xfrm>
              <a:custGeom>
                <a:avLst/>
                <a:gdLst>
                  <a:gd name="connsiteX0" fmla="*/ 60198 w 110223"/>
                  <a:gd name="connsiteY0" fmla="*/ 3316 h 67704"/>
                  <a:gd name="connsiteX1" fmla="*/ 0 w 110223"/>
                  <a:gd name="connsiteY1" fmla="*/ 26747 h 67704"/>
                  <a:gd name="connsiteX2" fmla="*/ 67913 w 110223"/>
                  <a:gd name="connsiteY2" fmla="*/ 67705 h 67704"/>
                  <a:gd name="connsiteX3" fmla="*/ 110204 w 110223"/>
                  <a:gd name="connsiteY3" fmla="*/ 10555 h 67704"/>
                  <a:gd name="connsiteX4" fmla="*/ 103441 w 110223"/>
                  <a:gd name="connsiteY4" fmla="*/ 6745 h 67704"/>
                  <a:gd name="connsiteX5" fmla="*/ 60198 w 110223"/>
                  <a:gd name="connsiteY5" fmla="*/ 3316 h 6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223" h="67704">
                    <a:moveTo>
                      <a:pt x="60198" y="3316"/>
                    </a:moveTo>
                    <a:lnTo>
                      <a:pt x="0" y="26747"/>
                    </a:lnTo>
                    <a:lnTo>
                      <a:pt x="67913" y="67705"/>
                    </a:lnTo>
                    <a:cubicBezTo>
                      <a:pt x="67913" y="67705"/>
                      <a:pt x="111252" y="42654"/>
                      <a:pt x="110204" y="10555"/>
                    </a:cubicBezTo>
                    <a:lnTo>
                      <a:pt x="103441" y="6745"/>
                    </a:lnTo>
                    <a:cubicBezTo>
                      <a:pt x="90278" y="-837"/>
                      <a:pt x="74400" y="-2094"/>
                      <a:pt x="60198" y="3316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F675C59-4C5C-489B-B931-8DFB105759ED}"/>
                  </a:ext>
                </a:extLst>
              </p:cNvPr>
              <p:cNvSpPr/>
              <p:nvPr/>
            </p:nvSpPr>
            <p:spPr>
              <a:xfrm>
                <a:off x="6077711" y="3988646"/>
                <a:ext cx="105346" cy="86867"/>
              </a:xfrm>
              <a:custGeom>
                <a:avLst/>
                <a:gdLst>
                  <a:gd name="connsiteX0" fmla="*/ 0 w 105346"/>
                  <a:gd name="connsiteY0" fmla="*/ 44386 h 86867"/>
                  <a:gd name="connsiteX1" fmla="*/ 51149 w 105346"/>
                  <a:gd name="connsiteY1" fmla="*/ 86868 h 86867"/>
                  <a:gd name="connsiteX2" fmla="*/ 105347 w 105346"/>
                  <a:gd name="connsiteY2" fmla="*/ 40957 h 86867"/>
                  <a:gd name="connsiteX3" fmla="*/ 37433 w 105346"/>
                  <a:gd name="connsiteY3" fmla="*/ 0 h 86867"/>
                  <a:gd name="connsiteX4" fmla="*/ 0 w 105346"/>
                  <a:gd name="connsiteY4" fmla="*/ 44386 h 8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46" h="86867">
                    <a:moveTo>
                      <a:pt x="0" y="44386"/>
                    </a:moveTo>
                    <a:lnTo>
                      <a:pt x="51149" y="86868"/>
                    </a:lnTo>
                    <a:lnTo>
                      <a:pt x="105347" y="40957"/>
                    </a:lnTo>
                    <a:lnTo>
                      <a:pt x="37433" y="0"/>
                    </a:lnTo>
                    <a:lnTo>
                      <a:pt x="0" y="44386"/>
                    </a:ln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450B610-F857-4488-877C-C97F74FD95FC}"/>
                  </a:ext>
                </a:extLst>
              </p:cNvPr>
              <p:cNvSpPr/>
              <p:nvPr/>
            </p:nvSpPr>
            <p:spPr>
              <a:xfrm>
                <a:off x="6585488" y="5481309"/>
                <a:ext cx="109918" cy="180593"/>
              </a:xfrm>
              <a:custGeom>
                <a:avLst/>
                <a:gdLst>
                  <a:gd name="connsiteX0" fmla="*/ 109918 w 109918"/>
                  <a:gd name="connsiteY0" fmla="*/ 180594 h 180593"/>
                  <a:gd name="connsiteX1" fmla="*/ 32004 w 109918"/>
                  <a:gd name="connsiteY1" fmla="*/ 180594 h 180593"/>
                  <a:gd name="connsiteX2" fmla="*/ 0 w 109918"/>
                  <a:gd name="connsiteY2" fmla="*/ 0 h 180593"/>
                  <a:gd name="connsiteX3" fmla="*/ 78009 w 109918"/>
                  <a:gd name="connsiteY3" fmla="*/ 0 h 180593"/>
                  <a:gd name="connsiteX4" fmla="*/ 109918 w 109918"/>
                  <a:gd name="connsiteY4" fmla="*/ 180594 h 18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918" h="180593">
                    <a:moveTo>
                      <a:pt x="109918" y="180594"/>
                    </a:moveTo>
                    <a:lnTo>
                      <a:pt x="32004" y="180594"/>
                    </a:lnTo>
                    <a:lnTo>
                      <a:pt x="0" y="0"/>
                    </a:lnTo>
                    <a:lnTo>
                      <a:pt x="78009" y="0"/>
                    </a:lnTo>
                    <a:lnTo>
                      <a:pt x="109918" y="180594"/>
                    </a:ln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0F911CD-93E0-4D75-8AE9-4AE3EB6077AE}"/>
                  </a:ext>
                </a:extLst>
              </p:cNvPr>
              <p:cNvSpPr/>
              <p:nvPr/>
            </p:nvSpPr>
            <p:spPr>
              <a:xfrm>
                <a:off x="6465544" y="5652852"/>
                <a:ext cx="249746" cy="88679"/>
              </a:xfrm>
              <a:custGeom>
                <a:avLst/>
                <a:gdLst>
                  <a:gd name="connsiteX0" fmla="*/ 145852 w 249746"/>
                  <a:gd name="connsiteY0" fmla="*/ 2 h 88679"/>
                  <a:gd name="connsiteX1" fmla="*/ 233482 w 249746"/>
                  <a:gd name="connsiteY1" fmla="*/ 2 h 88679"/>
                  <a:gd name="connsiteX2" fmla="*/ 239673 w 249746"/>
                  <a:gd name="connsiteY2" fmla="*/ 5336 h 88679"/>
                  <a:gd name="connsiteX3" fmla="*/ 249675 w 249746"/>
                  <a:gd name="connsiteY3" fmla="*/ 74678 h 88679"/>
                  <a:gd name="connsiteX4" fmla="*/ 238606 w 249746"/>
                  <a:gd name="connsiteY4" fmla="*/ 88413 h 88679"/>
                  <a:gd name="connsiteX5" fmla="*/ 237197 w 249746"/>
                  <a:gd name="connsiteY5" fmla="*/ 88489 h 88679"/>
                  <a:gd name="connsiteX6" fmla="*/ 153377 w 249746"/>
                  <a:gd name="connsiteY6" fmla="*/ 86203 h 88679"/>
                  <a:gd name="connsiteX7" fmla="*/ 28885 w 249746"/>
                  <a:gd name="connsiteY7" fmla="*/ 88680 h 88679"/>
                  <a:gd name="connsiteX8" fmla="*/ 8025 w 249746"/>
                  <a:gd name="connsiteY8" fmla="*/ 53342 h 88679"/>
                  <a:gd name="connsiteX9" fmla="*/ 132803 w 249746"/>
                  <a:gd name="connsiteY9" fmla="*/ 4764 h 88679"/>
                  <a:gd name="connsiteX10" fmla="*/ 145852 w 249746"/>
                  <a:gd name="connsiteY10" fmla="*/ 2 h 8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9746" h="88679">
                    <a:moveTo>
                      <a:pt x="145852" y="2"/>
                    </a:moveTo>
                    <a:lnTo>
                      <a:pt x="233482" y="2"/>
                    </a:lnTo>
                    <a:cubicBezTo>
                      <a:pt x="236606" y="-74"/>
                      <a:pt x="239283" y="2231"/>
                      <a:pt x="239673" y="5336"/>
                    </a:cubicBezTo>
                    <a:lnTo>
                      <a:pt x="249675" y="74678"/>
                    </a:lnTo>
                    <a:cubicBezTo>
                      <a:pt x="250408" y="81527"/>
                      <a:pt x="245455" y="87680"/>
                      <a:pt x="238606" y="88413"/>
                    </a:cubicBezTo>
                    <a:cubicBezTo>
                      <a:pt x="238140" y="88470"/>
                      <a:pt x="237663" y="88489"/>
                      <a:pt x="237197" y="88489"/>
                    </a:cubicBezTo>
                    <a:cubicBezTo>
                      <a:pt x="206621" y="88013"/>
                      <a:pt x="191953" y="86203"/>
                      <a:pt x="153377" y="86203"/>
                    </a:cubicBezTo>
                    <a:cubicBezTo>
                      <a:pt x="129660" y="86203"/>
                      <a:pt x="61651" y="88680"/>
                      <a:pt x="28885" y="88680"/>
                    </a:cubicBezTo>
                    <a:cubicBezTo>
                      <a:pt x="-3881" y="88680"/>
                      <a:pt x="-5596" y="56295"/>
                      <a:pt x="8025" y="53342"/>
                    </a:cubicBezTo>
                    <a:cubicBezTo>
                      <a:pt x="69176" y="40197"/>
                      <a:pt x="112229" y="22100"/>
                      <a:pt x="132803" y="4764"/>
                    </a:cubicBezTo>
                    <a:cubicBezTo>
                      <a:pt x="136479" y="1726"/>
                      <a:pt x="141080" y="40"/>
                      <a:pt x="145852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B6995BD-078D-459E-843F-FAFB49B2B060}"/>
                  </a:ext>
                </a:extLst>
              </p:cNvPr>
              <p:cNvSpPr/>
              <p:nvPr/>
            </p:nvSpPr>
            <p:spPr>
              <a:xfrm>
                <a:off x="6585488" y="5481309"/>
                <a:ext cx="94487" cy="93154"/>
              </a:xfrm>
              <a:custGeom>
                <a:avLst/>
                <a:gdLst>
                  <a:gd name="connsiteX0" fmla="*/ 0 w 94487"/>
                  <a:gd name="connsiteY0" fmla="*/ 0 h 93154"/>
                  <a:gd name="connsiteX1" fmla="*/ 16478 w 94487"/>
                  <a:gd name="connsiteY1" fmla="*/ 93154 h 93154"/>
                  <a:gd name="connsiteX2" fmla="*/ 94488 w 94487"/>
                  <a:gd name="connsiteY2" fmla="*/ 93154 h 93154"/>
                  <a:gd name="connsiteX3" fmla="*/ 78105 w 94487"/>
                  <a:gd name="connsiteY3" fmla="*/ 0 h 93154"/>
                  <a:gd name="connsiteX4" fmla="*/ 0 w 94487"/>
                  <a:gd name="connsiteY4" fmla="*/ 0 h 93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93154">
                    <a:moveTo>
                      <a:pt x="0" y="0"/>
                    </a:moveTo>
                    <a:lnTo>
                      <a:pt x="16478" y="93154"/>
                    </a:lnTo>
                    <a:lnTo>
                      <a:pt x="94488" y="93154"/>
                    </a:lnTo>
                    <a:lnTo>
                      <a:pt x="781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7315A7F-7376-4E62-B012-F765D306562B}"/>
                  </a:ext>
                </a:extLst>
              </p:cNvPr>
              <p:cNvSpPr/>
              <p:nvPr/>
            </p:nvSpPr>
            <p:spPr>
              <a:xfrm>
                <a:off x="6435720" y="3413145"/>
                <a:ext cx="418373" cy="493204"/>
              </a:xfrm>
              <a:custGeom>
                <a:avLst/>
                <a:gdLst>
                  <a:gd name="connsiteX0" fmla="*/ 9275 w 418373"/>
                  <a:gd name="connsiteY0" fmla="*/ 22574 h 493204"/>
                  <a:gd name="connsiteX1" fmla="*/ 46518 w 418373"/>
                  <a:gd name="connsiteY1" fmla="*/ 493205 h 493204"/>
                  <a:gd name="connsiteX2" fmla="*/ 363224 w 418373"/>
                  <a:gd name="connsiteY2" fmla="*/ 493205 h 493204"/>
                  <a:gd name="connsiteX3" fmla="*/ 418374 w 418373"/>
                  <a:gd name="connsiteY3" fmla="*/ 20193 h 493204"/>
                  <a:gd name="connsiteX4" fmla="*/ 285024 w 418373"/>
                  <a:gd name="connsiteY4" fmla="*/ 2572 h 493204"/>
                  <a:gd name="connsiteX5" fmla="*/ 141291 w 418373"/>
                  <a:gd name="connsiteY5" fmla="*/ 2572 h 493204"/>
                  <a:gd name="connsiteX6" fmla="*/ 9275 w 418373"/>
                  <a:gd name="connsiteY6" fmla="*/ 22574 h 49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373" h="493204">
                    <a:moveTo>
                      <a:pt x="9275" y="22574"/>
                    </a:moveTo>
                    <a:cubicBezTo>
                      <a:pt x="9275" y="22574"/>
                      <a:pt x="-27873" y="35624"/>
                      <a:pt x="46518" y="493205"/>
                    </a:cubicBezTo>
                    <a:lnTo>
                      <a:pt x="363224" y="493205"/>
                    </a:lnTo>
                    <a:cubicBezTo>
                      <a:pt x="357890" y="364331"/>
                      <a:pt x="356747" y="284702"/>
                      <a:pt x="418374" y="20193"/>
                    </a:cubicBezTo>
                    <a:cubicBezTo>
                      <a:pt x="374416" y="11030"/>
                      <a:pt x="329848" y="5144"/>
                      <a:pt x="285024" y="2572"/>
                    </a:cubicBezTo>
                    <a:cubicBezTo>
                      <a:pt x="237170" y="-857"/>
                      <a:pt x="189145" y="-857"/>
                      <a:pt x="141291" y="2572"/>
                    </a:cubicBezTo>
                    <a:cubicBezTo>
                      <a:pt x="79379" y="8191"/>
                      <a:pt x="9275" y="22574"/>
                      <a:pt x="9275" y="225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D1F451F-C45C-46F0-9244-E811A7CDB334}"/>
                  </a:ext>
                </a:extLst>
              </p:cNvPr>
              <p:cNvSpPr/>
              <p:nvPr/>
            </p:nvSpPr>
            <p:spPr>
              <a:xfrm>
                <a:off x="6563908" y="3253792"/>
                <a:ext cx="156644" cy="208883"/>
              </a:xfrm>
              <a:custGeom>
                <a:avLst/>
                <a:gdLst>
                  <a:gd name="connsiteX0" fmla="*/ 142452 w 156644"/>
                  <a:gd name="connsiteY0" fmla="*/ 0 h 208883"/>
                  <a:gd name="connsiteX1" fmla="*/ 156645 w 156644"/>
                  <a:gd name="connsiteY1" fmla="*/ 161925 h 208883"/>
                  <a:gd name="connsiteX2" fmla="*/ 58061 w 156644"/>
                  <a:gd name="connsiteY2" fmla="*/ 208883 h 208883"/>
                  <a:gd name="connsiteX3" fmla="*/ 12912 w 156644"/>
                  <a:gd name="connsiteY3" fmla="*/ 161925 h 208883"/>
                  <a:gd name="connsiteX4" fmla="*/ 54156 w 156644"/>
                  <a:gd name="connsiteY4" fmla="*/ 75343 h 208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644" h="208883">
                    <a:moveTo>
                      <a:pt x="142452" y="0"/>
                    </a:moveTo>
                    <a:cubicBezTo>
                      <a:pt x="133404" y="46196"/>
                      <a:pt x="124355" y="131064"/>
                      <a:pt x="156645" y="161925"/>
                    </a:cubicBezTo>
                    <a:cubicBezTo>
                      <a:pt x="156645" y="161925"/>
                      <a:pt x="144072" y="208883"/>
                      <a:pt x="58061" y="208883"/>
                    </a:cubicBezTo>
                    <a:cubicBezTo>
                      <a:pt x="-36522" y="208883"/>
                      <a:pt x="12912" y="161925"/>
                      <a:pt x="12912" y="161925"/>
                    </a:cubicBezTo>
                    <a:cubicBezTo>
                      <a:pt x="64443" y="149542"/>
                      <a:pt x="63109" y="111252"/>
                      <a:pt x="54156" y="75343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F589CA6-1CBC-4A87-B2B3-437FCCEBA155}"/>
                  </a:ext>
                </a:extLst>
              </p:cNvPr>
              <p:cNvSpPr/>
              <p:nvPr/>
            </p:nvSpPr>
            <p:spPr>
              <a:xfrm>
                <a:off x="6558860" y="3413145"/>
                <a:ext cx="180457" cy="108299"/>
              </a:xfrm>
              <a:custGeom>
                <a:avLst/>
                <a:gdLst>
                  <a:gd name="connsiteX0" fmla="*/ 161693 w 180457"/>
                  <a:gd name="connsiteY0" fmla="*/ 2572 h 108299"/>
                  <a:gd name="connsiteX1" fmla="*/ 17866 w 180457"/>
                  <a:gd name="connsiteY1" fmla="*/ 2572 h 108299"/>
                  <a:gd name="connsiteX2" fmla="*/ 8341 w 180457"/>
                  <a:gd name="connsiteY2" fmla="*/ 3524 h 108299"/>
                  <a:gd name="connsiteX3" fmla="*/ 21390 w 180457"/>
                  <a:gd name="connsiteY3" fmla="*/ 108299 h 108299"/>
                  <a:gd name="connsiteX4" fmla="*/ 180458 w 180457"/>
                  <a:gd name="connsiteY4" fmla="*/ 4286 h 108299"/>
                  <a:gd name="connsiteX5" fmla="*/ 161693 w 180457"/>
                  <a:gd name="connsiteY5" fmla="*/ 2572 h 1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457" h="108299">
                    <a:moveTo>
                      <a:pt x="161693" y="2572"/>
                    </a:moveTo>
                    <a:cubicBezTo>
                      <a:pt x="113811" y="-857"/>
                      <a:pt x="65748" y="-857"/>
                      <a:pt x="17866" y="2572"/>
                    </a:cubicBezTo>
                    <a:lnTo>
                      <a:pt x="8341" y="3524"/>
                    </a:lnTo>
                    <a:cubicBezTo>
                      <a:pt x="-3184" y="25241"/>
                      <a:pt x="-6042" y="58674"/>
                      <a:pt x="21390" y="108299"/>
                    </a:cubicBezTo>
                    <a:cubicBezTo>
                      <a:pt x="21390" y="108299"/>
                      <a:pt x="147596" y="57436"/>
                      <a:pt x="180458" y="4286"/>
                    </a:cubicBezTo>
                    <a:cubicBezTo>
                      <a:pt x="174361" y="3334"/>
                      <a:pt x="168075" y="2857"/>
                      <a:pt x="161693" y="2572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5E913AA-7FA4-44EC-A1D5-917744EE88AE}"/>
                  </a:ext>
                </a:extLst>
              </p:cNvPr>
              <p:cNvSpPr/>
              <p:nvPr/>
            </p:nvSpPr>
            <p:spPr>
              <a:xfrm>
                <a:off x="6618064" y="3284558"/>
                <a:ext cx="54049" cy="70389"/>
              </a:xfrm>
              <a:custGeom>
                <a:avLst/>
                <a:gdLst>
                  <a:gd name="connsiteX0" fmla="*/ 52292 w 54049"/>
                  <a:gd name="connsiteY0" fmla="*/ 0 h 70389"/>
                  <a:gd name="connsiteX1" fmla="*/ 0 w 54049"/>
                  <a:gd name="connsiteY1" fmla="*/ 44863 h 70389"/>
                  <a:gd name="connsiteX2" fmla="*/ 4477 w 54049"/>
                  <a:gd name="connsiteY2" fmla="*/ 70390 h 70389"/>
                  <a:gd name="connsiteX3" fmla="*/ 53340 w 54049"/>
                  <a:gd name="connsiteY3" fmla="*/ 25241 h 70389"/>
                  <a:gd name="connsiteX4" fmla="*/ 52292 w 54049"/>
                  <a:gd name="connsiteY4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49" h="70389">
                    <a:moveTo>
                      <a:pt x="52292" y="0"/>
                    </a:moveTo>
                    <a:lnTo>
                      <a:pt x="0" y="44863"/>
                    </a:lnTo>
                    <a:cubicBezTo>
                      <a:pt x="2267" y="53216"/>
                      <a:pt x="3762" y="61760"/>
                      <a:pt x="4477" y="70390"/>
                    </a:cubicBezTo>
                    <a:cubicBezTo>
                      <a:pt x="24194" y="67532"/>
                      <a:pt x="51245" y="45911"/>
                      <a:pt x="53340" y="25241"/>
                    </a:cubicBezTo>
                    <a:cubicBezTo>
                      <a:pt x="54559" y="16840"/>
                      <a:pt x="54207" y="8277"/>
                      <a:pt x="52292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21C3C2C-1CE8-4DE4-A372-4EFFA3B59C9E}"/>
                  </a:ext>
                </a:extLst>
              </p:cNvPr>
              <p:cNvSpPr/>
              <p:nvPr/>
            </p:nvSpPr>
            <p:spPr>
              <a:xfrm>
                <a:off x="6525183" y="3042775"/>
                <a:ext cx="234129" cy="292735"/>
              </a:xfrm>
              <a:custGeom>
                <a:avLst/>
                <a:gdLst>
                  <a:gd name="connsiteX0" fmla="*/ 231089 w 234129"/>
                  <a:gd name="connsiteY0" fmla="*/ 130816 h 292735"/>
                  <a:gd name="connsiteX1" fmla="*/ 162413 w 234129"/>
                  <a:gd name="connsiteY1" fmla="*/ 270929 h 292735"/>
                  <a:gd name="connsiteX2" fmla="*/ 488 w 234129"/>
                  <a:gd name="connsiteY2" fmla="*/ 202634 h 292735"/>
                  <a:gd name="connsiteX3" fmla="*/ 105263 w 234129"/>
                  <a:gd name="connsiteY3" fmla="*/ 2609 h 292735"/>
                  <a:gd name="connsiteX4" fmla="*/ 231546 w 234129"/>
                  <a:gd name="connsiteY4" fmla="*/ 82420 h 292735"/>
                  <a:gd name="connsiteX5" fmla="*/ 231089 w 234129"/>
                  <a:gd name="connsiteY5" fmla="*/ 130816 h 29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129" h="292735">
                    <a:moveTo>
                      <a:pt x="231089" y="130816"/>
                    </a:moveTo>
                    <a:cubicBezTo>
                      <a:pt x="213467" y="206159"/>
                      <a:pt x="207562" y="238449"/>
                      <a:pt x="162413" y="270929"/>
                    </a:cubicBezTo>
                    <a:cubicBezTo>
                      <a:pt x="94595" y="319887"/>
                      <a:pt x="5918" y="281787"/>
                      <a:pt x="488" y="202634"/>
                    </a:cubicBezTo>
                    <a:cubicBezTo>
                      <a:pt x="-4274" y="131483"/>
                      <a:pt x="25444" y="20136"/>
                      <a:pt x="105263" y="2609"/>
                    </a:cubicBezTo>
                    <a:cubicBezTo>
                      <a:pt x="162175" y="-10221"/>
                      <a:pt x="218706" y="25508"/>
                      <a:pt x="231546" y="82420"/>
                    </a:cubicBezTo>
                    <a:cubicBezTo>
                      <a:pt x="235137" y="98374"/>
                      <a:pt x="234984" y="114938"/>
                      <a:pt x="231089" y="130816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9CA9120-7893-4DEE-8C72-B85EF2E70D37}"/>
                  </a:ext>
                </a:extLst>
              </p:cNvPr>
              <p:cNvSpPr/>
              <p:nvPr/>
            </p:nvSpPr>
            <p:spPr>
              <a:xfrm>
                <a:off x="6710015" y="3091828"/>
                <a:ext cx="74798" cy="133865"/>
              </a:xfrm>
              <a:custGeom>
                <a:avLst/>
                <a:gdLst>
                  <a:gd name="connsiteX0" fmla="*/ 15110 w 74798"/>
                  <a:gd name="connsiteY0" fmla="*/ 13755 h 133865"/>
                  <a:gd name="connsiteX1" fmla="*/ 33588 w 74798"/>
                  <a:gd name="connsiteY1" fmla="*/ 133866 h 133865"/>
                  <a:gd name="connsiteX2" fmla="*/ 15110 w 74798"/>
                  <a:gd name="connsiteY2" fmla="*/ 13755 h 133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798" h="133865">
                    <a:moveTo>
                      <a:pt x="15110" y="13755"/>
                    </a:moveTo>
                    <a:cubicBezTo>
                      <a:pt x="-12227" y="34710"/>
                      <a:pt x="-321" y="110625"/>
                      <a:pt x="33588" y="133866"/>
                    </a:cubicBezTo>
                    <a:cubicBezTo>
                      <a:pt x="86547" y="121197"/>
                      <a:pt x="96549" y="-48729"/>
                      <a:pt x="15110" y="137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C2A7DFC-851C-41C2-9DE5-C3FE009C7185}"/>
                  </a:ext>
                </a:extLst>
              </p:cNvPr>
              <p:cNvSpPr/>
              <p:nvPr/>
            </p:nvSpPr>
            <p:spPr>
              <a:xfrm>
                <a:off x="6734057" y="2967572"/>
                <a:ext cx="135808" cy="111714"/>
              </a:xfrm>
              <a:custGeom>
                <a:avLst/>
                <a:gdLst>
                  <a:gd name="connsiteX0" fmla="*/ 117 w 135808"/>
                  <a:gd name="connsiteY0" fmla="*/ 66573 h 111714"/>
                  <a:gd name="connsiteX1" fmla="*/ 101177 w 135808"/>
                  <a:gd name="connsiteY1" fmla="*/ 23711 h 111714"/>
                  <a:gd name="connsiteX2" fmla="*/ 43551 w 135808"/>
                  <a:gd name="connsiteY2" fmla="*/ 110483 h 111714"/>
                  <a:gd name="connsiteX3" fmla="*/ 117 w 135808"/>
                  <a:gd name="connsiteY3" fmla="*/ 66573 h 11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08" h="111714">
                    <a:moveTo>
                      <a:pt x="117" y="66573"/>
                    </a:moveTo>
                    <a:cubicBezTo>
                      <a:pt x="-1503" y="30569"/>
                      <a:pt x="12785" y="-35535"/>
                      <a:pt x="101177" y="23711"/>
                    </a:cubicBezTo>
                    <a:cubicBezTo>
                      <a:pt x="189569" y="82956"/>
                      <a:pt x="85842" y="118961"/>
                      <a:pt x="43551" y="110483"/>
                    </a:cubicBezTo>
                    <a:cubicBezTo>
                      <a:pt x="1260" y="102006"/>
                      <a:pt x="117" y="66573"/>
                      <a:pt x="117" y="665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647BA83-524A-4242-8058-30464A6E6823}"/>
                  </a:ext>
                </a:extLst>
              </p:cNvPr>
              <p:cNvSpPr/>
              <p:nvPr/>
            </p:nvSpPr>
            <p:spPr>
              <a:xfrm>
                <a:off x="6551770" y="3030431"/>
                <a:ext cx="206918" cy="100012"/>
              </a:xfrm>
              <a:custGeom>
                <a:avLst/>
                <a:gdLst>
                  <a:gd name="connsiteX0" fmla="*/ 77629 w 206918"/>
                  <a:gd name="connsiteY0" fmla="*/ 0 h 100012"/>
                  <a:gd name="connsiteX1" fmla="*/ 0 w 206918"/>
                  <a:gd name="connsiteY1" fmla="*/ 69342 h 100012"/>
                  <a:gd name="connsiteX2" fmla="*/ 172403 w 206918"/>
                  <a:gd name="connsiteY2" fmla="*/ 100013 h 100012"/>
                  <a:gd name="connsiteX3" fmla="*/ 197263 w 206918"/>
                  <a:gd name="connsiteY3" fmla="*/ 50006 h 100012"/>
                  <a:gd name="connsiteX4" fmla="*/ 77629 w 206918"/>
                  <a:gd name="connsiteY4" fmla="*/ 0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918" h="100012">
                    <a:moveTo>
                      <a:pt x="77629" y="0"/>
                    </a:moveTo>
                    <a:cubicBezTo>
                      <a:pt x="46958" y="5334"/>
                      <a:pt x="8191" y="50768"/>
                      <a:pt x="0" y="69342"/>
                    </a:cubicBezTo>
                    <a:cubicBezTo>
                      <a:pt x="45911" y="60865"/>
                      <a:pt x="172403" y="100013"/>
                      <a:pt x="172403" y="100013"/>
                    </a:cubicBezTo>
                    <a:cubicBezTo>
                      <a:pt x="172403" y="100013"/>
                      <a:pt x="228981" y="93631"/>
                      <a:pt x="197263" y="50006"/>
                    </a:cubicBezTo>
                    <a:cubicBezTo>
                      <a:pt x="165545" y="6382"/>
                      <a:pt x="77629" y="0"/>
                      <a:pt x="7762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552932F-FC2D-421C-B7DB-45A7FAD424A6}"/>
                  </a:ext>
                </a:extLst>
              </p:cNvPr>
              <p:cNvSpPr/>
              <p:nvPr/>
            </p:nvSpPr>
            <p:spPr>
              <a:xfrm>
                <a:off x="6425544" y="3906350"/>
                <a:ext cx="288627" cy="1649634"/>
              </a:xfrm>
              <a:custGeom>
                <a:avLst/>
                <a:gdLst>
                  <a:gd name="connsiteX0" fmla="*/ 56693 w 288627"/>
                  <a:gd name="connsiteY0" fmla="*/ 0 h 1649634"/>
                  <a:gd name="connsiteX1" fmla="*/ 305 w 288627"/>
                  <a:gd name="connsiteY1" fmla="*/ 838200 h 1649634"/>
                  <a:gd name="connsiteX2" fmla="*/ 159468 w 288627"/>
                  <a:gd name="connsiteY2" fmla="*/ 1649635 h 1649634"/>
                  <a:gd name="connsiteX3" fmla="*/ 264910 w 288627"/>
                  <a:gd name="connsiteY3" fmla="*/ 1649635 h 1649634"/>
                  <a:gd name="connsiteX4" fmla="*/ 194330 w 288627"/>
                  <a:gd name="connsiteY4" fmla="*/ 857440 h 1649634"/>
                  <a:gd name="connsiteX5" fmla="*/ 288627 w 288627"/>
                  <a:gd name="connsiteY5" fmla="*/ 190 h 164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627" h="1649634">
                    <a:moveTo>
                      <a:pt x="56693" y="0"/>
                    </a:moveTo>
                    <a:cubicBezTo>
                      <a:pt x="56693" y="0"/>
                      <a:pt x="-4838" y="600742"/>
                      <a:pt x="305" y="838200"/>
                    </a:cubicBezTo>
                    <a:cubicBezTo>
                      <a:pt x="5639" y="1085850"/>
                      <a:pt x="159468" y="1649635"/>
                      <a:pt x="159468" y="1649635"/>
                    </a:cubicBezTo>
                    <a:lnTo>
                      <a:pt x="264910" y="1649635"/>
                    </a:lnTo>
                    <a:cubicBezTo>
                      <a:pt x="264910" y="1649635"/>
                      <a:pt x="184805" y="1100328"/>
                      <a:pt x="194330" y="857440"/>
                    </a:cubicBezTo>
                    <a:cubicBezTo>
                      <a:pt x="204521" y="592550"/>
                      <a:pt x="288627" y="190"/>
                      <a:pt x="288627" y="1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13F5E95-0E17-4E20-B3CA-0CCEEE077E5A}"/>
                  </a:ext>
                </a:extLst>
              </p:cNvPr>
              <p:cNvSpPr/>
              <p:nvPr/>
            </p:nvSpPr>
            <p:spPr>
              <a:xfrm>
                <a:off x="6566819" y="5515884"/>
                <a:ext cx="138493" cy="44291"/>
              </a:xfrm>
              <a:custGeom>
                <a:avLst/>
                <a:gdLst>
                  <a:gd name="connsiteX0" fmla="*/ 132779 w 138493"/>
                  <a:gd name="connsiteY0" fmla="*/ 44291 h 44291"/>
                  <a:gd name="connsiteX1" fmla="*/ 9049 w 138493"/>
                  <a:gd name="connsiteY1" fmla="*/ 44291 h 44291"/>
                  <a:gd name="connsiteX2" fmla="*/ 0 w 138493"/>
                  <a:gd name="connsiteY2" fmla="*/ 4858 h 44291"/>
                  <a:gd name="connsiteX3" fmla="*/ 138494 w 138493"/>
                  <a:gd name="connsiteY3" fmla="*/ 0 h 44291"/>
                  <a:gd name="connsiteX4" fmla="*/ 132779 w 138493"/>
                  <a:gd name="connsiteY4" fmla="*/ 44291 h 4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493" h="44291">
                    <a:moveTo>
                      <a:pt x="132779" y="44291"/>
                    </a:moveTo>
                    <a:lnTo>
                      <a:pt x="9049" y="44291"/>
                    </a:lnTo>
                    <a:lnTo>
                      <a:pt x="0" y="4858"/>
                    </a:lnTo>
                    <a:lnTo>
                      <a:pt x="138494" y="0"/>
                    </a:lnTo>
                    <a:lnTo>
                      <a:pt x="132779" y="4429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DB41B05-FFAE-4685-B664-E4FBE69C90DE}"/>
                  </a:ext>
                </a:extLst>
              </p:cNvPr>
              <p:cNvSpPr/>
              <p:nvPr/>
            </p:nvSpPr>
            <p:spPr>
              <a:xfrm>
                <a:off x="6581068" y="4018671"/>
                <a:ext cx="106051" cy="585289"/>
              </a:xfrm>
              <a:custGeom>
                <a:avLst/>
                <a:gdLst>
                  <a:gd name="connsiteX0" fmla="*/ 37758 w 106051"/>
                  <a:gd name="connsiteY0" fmla="*/ 37126 h 585289"/>
                  <a:gd name="connsiteX1" fmla="*/ 49664 w 106051"/>
                  <a:gd name="connsiteY1" fmla="*/ 585290 h 585289"/>
                  <a:gd name="connsiteX2" fmla="*/ 106052 w 106051"/>
                  <a:gd name="connsiteY2" fmla="*/ 87608 h 585289"/>
                  <a:gd name="connsiteX3" fmla="*/ 37758 w 106051"/>
                  <a:gd name="connsiteY3" fmla="*/ 37126 h 5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51" h="585289">
                    <a:moveTo>
                      <a:pt x="37758" y="37126"/>
                    </a:moveTo>
                    <a:cubicBezTo>
                      <a:pt x="-40062" y="193622"/>
                      <a:pt x="22136" y="479086"/>
                      <a:pt x="49664" y="585290"/>
                    </a:cubicBezTo>
                    <a:cubicBezTo>
                      <a:pt x="63761" y="425841"/>
                      <a:pt x="87764" y="230769"/>
                      <a:pt x="106052" y="87608"/>
                    </a:cubicBezTo>
                    <a:cubicBezTo>
                      <a:pt x="94336" y="6646"/>
                      <a:pt x="73667" y="-34978"/>
                      <a:pt x="37758" y="3712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397BFDA-0F5B-4D02-937A-DCE6E676C542}"/>
                  </a:ext>
                </a:extLst>
              </p:cNvPr>
              <p:cNvSpPr/>
              <p:nvPr/>
            </p:nvSpPr>
            <p:spPr>
              <a:xfrm>
                <a:off x="7168990" y="4930478"/>
                <a:ext cx="206025" cy="107346"/>
              </a:xfrm>
              <a:custGeom>
                <a:avLst/>
                <a:gdLst>
                  <a:gd name="connsiteX0" fmla="*/ 206026 w 206025"/>
                  <a:gd name="connsiteY0" fmla="*/ 33909 h 107346"/>
                  <a:gd name="connsiteX1" fmla="*/ 179737 w 206025"/>
                  <a:gd name="connsiteY1" fmla="*/ 107347 h 107346"/>
                  <a:gd name="connsiteX2" fmla="*/ 0 w 206025"/>
                  <a:gd name="connsiteY2" fmla="*/ 73438 h 107346"/>
                  <a:gd name="connsiteX3" fmla="*/ 26289 w 206025"/>
                  <a:gd name="connsiteY3" fmla="*/ 0 h 107346"/>
                  <a:gd name="connsiteX4" fmla="*/ 206026 w 206025"/>
                  <a:gd name="connsiteY4" fmla="*/ 33909 h 10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25" h="107346">
                    <a:moveTo>
                      <a:pt x="206026" y="33909"/>
                    </a:moveTo>
                    <a:lnTo>
                      <a:pt x="179737" y="107347"/>
                    </a:lnTo>
                    <a:lnTo>
                      <a:pt x="0" y="73438"/>
                    </a:lnTo>
                    <a:lnTo>
                      <a:pt x="26289" y="0"/>
                    </a:lnTo>
                    <a:lnTo>
                      <a:pt x="206026" y="33909"/>
                    </a:ln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45CFE-00A2-46E9-A5A3-66FF1B15EF10}"/>
                  </a:ext>
                </a:extLst>
              </p:cNvPr>
              <p:cNvSpPr/>
              <p:nvPr/>
            </p:nvSpPr>
            <p:spPr>
              <a:xfrm>
                <a:off x="7327449" y="4931931"/>
                <a:ext cx="95537" cy="249613"/>
              </a:xfrm>
              <a:custGeom>
                <a:avLst/>
                <a:gdLst>
                  <a:gd name="connsiteX0" fmla="*/ 37 w 95537"/>
                  <a:gd name="connsiteY0" fmla="*/ 108274 h 249613"/>
                  <a:gd name="connsiteX1" fmla="*/ 6133 w 95537"/>
                  <a:gd name="connsiteY1" fmla="*/ 20835 h 249613"/>
                  <a:gd name="connsiteX2" fmla="*/ 11943 w 95537"/>
                  <a:gd name="connsiteY2" fmla="*/ 14358 h 249613"/>
                  <a:gd name="connsiteX3" fmla="*/ 82428 w 95537"/>
                  <a:gd name="connsiteY3" fmla="*/ 261 h 249613"/>
                  <a:gd name="connsiteX4" fmla="*/ 95277 w 95537"/>
                  <a:gd name="connsiteY4" fmla="*/ 8424 h 249613"/>
                  <a:gd name="connsiteX5" fmla="*/ 95477 w 95537"/>
                  <a:gd name="connsiteY5" fmla="*/ 11881 h 249613"/>
                  <a:gd name="connsiteX6" fmla="*/ 87286 w 95537"/>
                  <a:gd name="connsiteY6" fmla="*/ 95606 h 249613"/>
                  <a:gd name="connsiteX7" fmla="*/ 81094 w 95537"/>
                  <a:gd name="connsiteY7" fmla="*/ 219431 h 249613"/>
                  <a:gd name="connsiteX8" fmla="*/ 44137 w 95537"/>
                  <a:gd name="connsiteY8" fmla="*/ 242386 h 249613"/>
                  <a:gd name="connsiteX9" fmla="*/ 3942 w 95537"/>
                  <a:gd name="connsiteY9" fmla="*/ 120752 h 249613"/>
                  <a:gd name="connsiteX10" fmla="*/ 37 w 95537"/>
                  <a:gd name="connsiteY10" fmla="*/ 108274 h 24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537" h="249613">
                    <a:moveTo>
                      <a:pt x="37" y="108274"/>
                    </a:moveTo>
                    <a:lnTo>
                      <a:pt x="6133" y="20835"/>
                    </a:lnTo>
                    <a:cubicBezTo>
                      <a:pt x="6409" y="17625"/>
                      <a:pt x="8781" y="14987"/>
                      <a:pt x="11943" y="14358"/>
                    </a:cubicBezTo>
                    <a:lnTo>
                      <a:pt x="82428" y="261"/>
                    </a:lnTo>
                    <a:cubicBezTo>
                      <a:pt x="88229" y="-1035"/>
                      <a:pt x="93982" y="2623"/>
                      <a:pt x="95277" y="8424"/>
                    </a:cubicBezTo>
                    <a:cubicBezTo>
                      <a:pt x="95534" y="9557"/>
                      <a:pt x="95601" y="10729"/>
                      <a:pt x="95477" y="11881"/>
                    </a:cubicBezTo>
                    <a:cubicBezTo>
                      <a:pt x="92810" y="42361"/>
                      <a:pt x="90048" y="57125"/>
                      <a:pt x="87286" y="95606"/>
                    </a:cubicBezTo>
                    <a:cubicBezTo>
                      <a:pt x="85666" y="119228"/>
                      <a:pt x="83380" y="187046"/>
                      <a:pt x="81094" y="219431"/>
                    </a:cubicBezTo>
                    <a:cubicBezTo>
                      <a:pt x="78808" y="251816"/>
                      <a:pt x="46138" y="255817"/>
                      <a:pt x="44137" y="242386"/>
                    </a:cubicBezTo>
                    <a:cubicBezTo>
                      <a:pt x="35184" y="182188"/>
                      <a:pt x="19944" y="140278"/>
                      <a:pt x="3942" y="120752"/>
                    </a:cubicBezTo>
                    <a:cubicBezTo>
                      <a:pt x="1142" y="117218"/>
                      <a:pt x="-249" y="112770"/>
                      <a:pt x="37" y="1082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4D9D1BA-8E2D-40EB-B1D3-C9936E7290A8}"/>
                  </a:ext>
                </a:extLst>
              </p:cNvPr>
              <p:cNvSpPr/>
              <p:nvPr/>
            </p:nvSpPr>
            <p:spPr>
              <a:xfrm>
                <a:off x="7169085" y="4930478"/>
                <a:ext cx="118872" cy="90868"/>
              </a:xfrm>
              <a:custGeom>
                <a:avLst/>
                <a:gdLst>
                  <a:gd name="connsiteX0" fmla="*/ 0 w 118872"/>
                  <a:gd name="connsiteY0" fmla="*/ 73438 h 90868"/>
                  <a:gd name="connsiteX1" fmla="*/ 92583 w 118872"/>
                  <a:gd name="connsiteY1" fmla="*/ 90869 h 90868"/>
                  <a:gd name="connsiteX2" fmla="*/ 118872 w 118872"/>
                  <a:gd name="connsiteY2" fmla="*/ 17431 h 90868"/>
                  <a:gd name="connsiteX3" fmla="*/ 26289 w 118872"/>
                  <a:gd name="connsiteY3" fmla="*/ 0 h 90868"/>
                  <a:gd name="connsiteX4" fmla="*/ 0 w 118872"/>
                  <a:gd name="connsiteY4" fmla="*/ 7343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872" h="90868">
                    <a:moveTo>
                      <a:pt x="0" y="73438"/>
                    </a:moveTo>
                    <a:lnTo>
                      <a:pt x="92583" y="90869"/>
                    </a:lnTo>
                    <a:lnTo>
                      <a:pt x="118872" y="17431"/>
                    </a:lnTo>
                    <a:lnTo>
                      <a:pt x="26289" y="0"/>
                    </a:lnTo>
                    <a:lnTo>
                      <a:pt x="0" y="7343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014A17F-2DC8-476F-98BF-83D368DA609B}"/>
                  </a:ext>
                </a:extLst>
              </p:cNvPr>
              <p:cNvSpPr/>
              <p:nvPr/>
            </p:nvSpPr>
            <p:spPr>
              <a:xfrm>
                <a:off x="6569867" y="3906350"/>
                <a:ext cx="707231" cy="1116425"/>
              </a:xfrm>
              <a:custGeom>
                <a:avLst/>
                <a:gdLst>
                  <a:gd name="connsiteX0" fmla="*/ 0 w 707231"/>
                  <a:gd name="connsiteY0" fmla="*/ 0 h 1116425"/>
                  <a:gd name="connsiteX1" fmla="*/ 145066 w 707231"/>
                  <a:gd name="connsiteY1" fmla="*/ 853154 h 1116425"/>
                  <a:gd name="connsiteX2" fmla="*/ 660940 w 707231"/>
                  <a:gd name="connsiteY2" fmla="*/ 1116425 h 1116425"/>
                  <a:gd name="connsiteX3" fmla="*/ 707231 w 707231"/>
                  <a:gd name="connsiteY3" fmla="*/ 1021747 h 1116425"/>
                  <a:gd name="connsiteX4" fmla="*/ 327088 w 707231"/>
                  <a:gd name="connsiteY4" fmla="*/ 791432 h 1116425"/>
                  <a:gd name="connsiteX5" fmla="*/ 231838 w 707231"/>
                  <a:gd name="connsiteY5" fmla="*/ 0 h 1116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7231" h="1116425">
                    <a:moveTo>
                      <a:pt x="0" y="0"/>
                    </a:moveTo>
                    <a:cubicBezTo>
                      <a:pt x="0" y="0"/>
                      <a:pt x="86392" y="619887"/>
                      <a:pt x="145066" y="853154"/>
                    </a:cubicBezTo>
                    <a:cubicBezTo>
                      <a:pt x="206121" y="1095756"/>
                      <a:pt x="660940" y="1116425"/>
                      <a:pt x="660940" y="1116425"/>
                    </a:cubicBezTo>
                    <a:lnTo>
                      <a:pt x="707231" y="1021747"/>
                    </a:lnTo>
                    <a:cubicBezTo>
                      <a:pt x="707231" y="1021747"/>
                      <a:pt x="441674" y="951071"/>
                      <a:pt x="327088" y="791432"/>
                    </a:cubicBezTo>
                    <a:cubicBezTo>
                      <a:pt x="277463" y="530066"/>
                      <a:pt x="231838" y="0"/>
                      <a:pt x="2318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A1B174D-562B-43EE-9D12-6F354462E5AA}"/>
                  </a:ext>
                </a:extLst>
              </p:cNvPr>
              <p:cNvSpPr/>
              <p:nvPr/>
            </p:nvSpPr>
            <p:spPr>
              <a:xfrm>
                <a:off x="7199851" y="4904665"/>
                <a:ext cx="82581" cy="131921"/>
              </a:xfrm>
              <a:custGeom>
                <a:avLst/>
                <a:gdLst>
                  <a:gd name="connsiteX0" fmla="*/ 82582 w 82581"/>
                  <a:gd name="connsiteY0" fmla="*/ 14573 h 131921"/>
                  <a:gd name="connsiteX1" fmla="*/ 42005 w 82581"/>
                  <a:gd name="connsiteY1" fmla="*/ 131445 h 131921"/>
                  <a:gd name="connsiteX2" fmla="*/ 0 w 82581"/>
                  <a:gd name="connsiteY2" fmla="*/ 131921 h 131921"/>
                  <a:gd name="connsiteX3" fmla="*/ 40767 w 82581"/>
                  <a:gd name="connsiteY3" fmla="*/ 0 h 131921"/>
                  <a:gd name="connsiteX4" fmla="*/ 82582 w 82581"/>
                  <a:gd name="connsiteY4" fmla="*/ 14573 h 13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81" h="131921">
                    <a:moveTo>
                      <a:pt x="82582" y="14573"/>
                    </a:moveTo>
                    <a:lnTo>
                      <a:pt x="42005" y="131445"/>
                    </a:lnTo>
                    <a:lnTo>
                      <a:pt x="0" y="131921"/>
                    </a:lnTo>
                    <a:lnTo>
                      <a:pt x="40767" y="0"/>
                    </a:lnTo>
                    <a:lnTo>
                      <a:pt x="82582" y="1457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4EE46D6-9673-49A2-9117-0C34641E4A3A}"/>
                  </a:ext>
                </a:extLst>
              </p:cNvPr>
              <p:cNvSpPr/>
              <p:nvPr/>
            </p:nvSpPr>
            <p:spPr>
              <a:xfrm>
                <a:off x="7318081" y="5042774"/>
                <a:ext cx="21222" cy="48717"/>
              </a:xfrm>
              <a:custGeom>
                <a:avLst/>
                <a:gdLst>
                  <a:gd name="connsiteX0" fmla="*/ 21121 w 21222"/>
                  <a:gd name="connsiteY0" fmla="*/ 25817 h 48717"/>
                  <a:gd name="connsiteX1" fmla="*/ 14930 w 21222"/>
                  <a:gd name="connsiteY1" fmla="*/ 44867 h 48717"/>
                  <a:gd name="connsiteX2" fmla="*/ 5405 w 21222"/>
                  <a:gd name="connsiteY2" fmla="*/ 48676 h 48717"/>
                  <a:gd name="connsiteX3" fmla="*/ 737 w 21222"/>
                  <a:gd name="connsiteY3" fmla="*/ 45914 h 48717"/>
                  <a:gd name="connsiteX4" fmla="*/ 16358 w 21222"/>
                  <a:gd name="connsiteY4" fmla="*/ 1051 h 48717"/>
                  <a:gd name="connsiteX5" fmla="*/ 18359 w 21222"/>
                  <a:gd name="connsiteY5" fmla="*/ 4 h 48717"/>
                  <a:gd name="connsiteX6" fmla="*/ 19787 w 21222"/>
                  <a:gd name="connsiteY6" fmla="*/ 1337 h 48717"/>
                  <a:gd name="connsiteX7" fmla="*/ 21121 w 21222"/>
                  <a:gd name="connsiteY7" fmla="*/ 25817 h 48717"/>
                  <a:gd name="connsiteX8" fmla="*/ 3881 w 21222"/>
                  <a:gd name="connsiteY8" fmla="*/ 40580 h 48717"/>
                  <a:gd name="connsiteX9" fmla="*/ 3881 w 21222"/>
                  <a:gd name="connsiteY9" fmla="*/ 44009 h 48717"/>
                  <a:gd name="connsiteX10" fmla="*/ 5881 w 21222"/>
                  <a:gd name="connsiteY10" fmla="*/ 45152 h 48717"/>
                  <a:gd name="connsiteX11" fmla="*/ 11977 w 21222"/>
                  <a:gd name="connsiteY11" fmla="*/ 42676 h 48717"/>
                  <a:gd name="connsiteX12" fmla="*/ 16549 w 21222"/>
                  <a:gd name="connsiteY12" fmla="*/ 7719 h 48717"/>
                  <a:gd name="connsiteX13" fmla="*/ 3881 w 21222"/>
                  <a:gd name="connsiteY13" fmla="*/ 40580 h 4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222" h="48717">
                    <a:moveTo>
                      <a:pt x="21121" y="25817"/>
                    </a:moveTo>
                    <a:cubicBezTo>
                      <a:pt x="21130" y="32665"/>
                      <a:pt x="18959" y="39333"/>
                      <a:pt x="14930" y="44867"/>
                    </a:cubicBezTo>
                    <a:cubicBezTo>
                      <a:pt x="12539" y="47572"/>
                      <a:pt x="9005" y="48981"/>
                      <a:pt x="5405" y="48676"/>
                    </a:cubicBezTo>
                    <a:cubicBezTo>
                      <a:pt x="3443" y="48762"/>
                      <a:pt x="1604" y="47677"/>
                      <a:pt x="737" y="45914"/>
                    </a:cubicBezTo>
                    <a:cubicBezTo>
                      <a:pt x="-3835" y="36389"/>
                      <a:pt x="14263" y="4671"/>
                      <a:pt x="16358" y="1051"/>
                    </a:cubicBezTo>
                    <a:cubicBezTo>
                      <a:pt x="16777" y="356"/>
                      <a:pt x="17549" y="-44"/>
                      <a:pt x="18359" y="4"/>
                    </a:cubicBezTo>
                    <a:cubicBezTo>
                      <a:pt x="19092" y="42"/>
                      <a:pt x="19692" y="604"/>
                      <a:pt x="19787" y="1337"/>
                    </a:cubicBezTo>
                    <a:cubicBezTo>
                      <a:pt x="20997" y="9433"/>
                      <a:pt x="21445" y="17634"/>
                      <a:pt x="21121" y="25817"/>
                    </a:cubicBezTo>
                    <a:close/>
                    <a:moveTo>
                      <a:pt x="3881" y="40580"/>
                    </a:moveTo>
                    <a:cubicBezTo>
                      <a:pt x="3604" y="41704"/>
                      <a:pt x="3604" y="42885"/>
                      <a:pt x="3881" y="44009"/>
                    </a:cubicBezTo>
                    <a:cubicBezTo>
                      <a:pt x="4281" y="44743"/>
                      <a:pt x="5052" y="45181"/>
                      <a:pt x="5881" y="45152"/>
                    </a:cubicBezTo>
                    <a:cubicBezTo>
                      <a:pt x="8177" y="45248"/>
                      <a:pt x="10405" y="44352"/>
                      <a:pt x="11977" y="42676"/>
                    </a:cubicBezTo>
                    <a:cubicBezTo>
                      <a:pt x="16549" y="37627"/>
                      <a:pt x="18168" y="24864"/>
                      <a:pt x="16549" y="7719"/>
                    </a:cubicBezTo>
                    <a:cubicBezTo>
                      <a:pt x="10624" y="17939"/>
                      <a:pt x="6357" y="29026"/>
                      <a:pt x="3881" y="405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CB58DAF-0FD4-4CEE-8F62-AE8E6F6DA752}"/>
                  </a:ext>
                </a:extLst>
              </p:cNvPr>
              <p:cNvSpPr/>
              <p:nvPr/>
            </p:nvSpPr>
            <p:spPr>
              <a:xfrm>
                <a:off x="7301386" y="5042853"/>
                <a:ext cx="36772" cy="30512"/>
              </a:xfrm>
              <a:custGeom>
                <a:avLst/>
                <a:gdLst>
                  <a:gd name="connsiteX0" fmla="*/ 36672 w 36772"/>
                  <a:gd name="connsiteY0" fmla="*/ 1734 h 30512"/>
                  <a:gd name="connsiteX1" fmla="*/ 36672 w 36772"/>
                  <a:gd name="connsiteY1" fmla="*/ 2496 h 30512"/>
                  <a:gd name="connsiteX2" fmla="*/ 4764 w 36772"/>
                  <a:gd name="connsiteY2" fmla="*/ 30499 h 30512"/>
                  <a:gd name="connsiteX3" fmla="*/ 1 w 36772"/>
                  <a:gd name="connsiteY3" fmla="*/ 23832 h 30512"/>
                  <a:gd name="connsiteX4" fmla="*/ 3906 w 36772"/>
                  <a:gd name="connsiteY4" fmla="*/ 13450 h 30512"/>
                  <a:gd name="connsiteX5" fmla="*/ 35053 w 36772"/>
                  <a:gd name="connsiteY5" fmla="*/ 20 h 30512"/>
                  <a:gd name="connsiteX6" fmla="*/ 36577 w 36772"/>
                  <a:gd name="connsiteY6" fmla="*/ 686 h 30512"/>
                  <a:gd name="connsiteX7" fmla="*/ 36672 w 36772"/>
                  <a:gd name="connsiteY7" fmla="*/ 1734 h 30512"/>
                  <a:gd name="connsiteX8" fmla="*/ 3621 w 36772"/>
                  <a:gd name="connsiteY8" fmla="*/ 22213 h 30512"/>
                  <a:gd name="connsiteX9" fmla="*/ 3621 w 36772"/>
                  <a:gd name="connsiteY9" fmla="*/ 23260 h 30512"/>
                  <a:gd name="connsiteX10" fmla="*/ 5526 w 36772"/>
                  <a:gd name="connsiteY10" fmla="*/ 26785 h 30512"/>
                  <a:gd name="connsiteX11" fmla="*/ 31434 w 36772"/>
                  <a:gd name="connsiteY11" fmla="*/ 4306 h 30512"/>
                  <a:gd name="connsiteX12" fmla="*/ 6573 w 36772"/>
                  <a:gd name="connsiteY12" fmla="*/ 15640 h 30512"/>
                  <a:gd name="connsiteX13" fmla="*/ 3621 w 36772"/>
                  <a:gd name="connsiteY13" fmla="*/ 22213 h 3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772" h="30512">
                    <a:moveTo>
                      <a:pt x="36672" y="1734"/>
                    </a:moveTo>
                    <a:cubicBezTo>
                      <a:pt x="36730" y="1982"/>
                      <a:pt x="36730" y="2248"/>
                      <a:pt x="36672" y="2496"/>
                    </a:cubicBezTo>
                    <a:cubicBezTo>
                      <a:pt x="31815" y="12021"/>
                      <a:pt x="13527" y="31071"/>
                      <a:pt x="4764" y="30499"/>
                    </a:cubicBezTo>
                    <a:cubicBezTo>
                      <a:pt x="2668" y="30499"/>
                      <a:pt x="192" y="28975"/>
                      <a:pt x="1" y="23832"/>
                    </a:cubicBezTo>
                    <a:cubicBezTo>
                      <a:pt x="-46" y="20003"/>
                      <a:pt x="1344" y="16298"/>
                      <a:pt x="3906" y="13450"/>
                    </a:cubicBezTo>
                    <a:cubicBezTo>
                      <a:pt x="12765" y="6039"/>
                      <a:pt x="23585" y="1372"/>
                      <a:pt x="35053" y="20"/>
                    </a:cubicBezTo>
                    <a:cubicBezTo>
                      <a:pt x="35644" y="-76"/>
                      <a:pt x="36244" y="182"/>
                      <a:pt x="36577" y="686"/>
                    </a:cubicBezTo>
                    <a:cubicBezTo>
                      <a:pt x="36796" y="991"/>
                      <a:pt x="36834" y="1391"/>
                      <a:pt x="36672" y="1734"/>
                    </a:cubicBezTo>
                    <a:close/>
                    <a:moveTo>
                      <a:pt x="3621" y="22213"/>
                    </a:moveTo>
                    <a:cubicBezTo>
                      <a:pt x="3564" y="22556"/>
                      <a:pt x="3564" y="22918"/>
                      <a:pt x="3621" y="23260"/>
                    </a:cubicBezTo>
                    <a:cubicBezTo>
                      <a:pt x="3621" y="26594"/>
                      <a:pt x="5145" y="26785"/>
                      <a:pt x="5526" y="26785"/>
                    </a:cubicBezTo>
                    <a:cubicBezTo>
                      <a:pt x="10860" y="27356"/>
                      <a:pt x="25052" y="14116"/>
                      <a:pt x="31434" y="4306"/>
                    </a:cubicBezTo>
                    <a:cubicBezTo>
                      <a:pt x="22252" y="5687"/>
                      <a:pt x="13641" y="9611"/>
                      <a:pt x="6573" y="15640"/>
                    </a:cubicBezTo>
                    <a:cubicBezTo>
                      <a:pt x="4840" y="17412"/>
                      <a:pt x="3802" y="19746"/>
                      <a:pt x="3621" y="22213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DD302B3-27CB-4E03-97C3-CEF543486232}"/>
                  </a:ext>
                </a:extLst>
              </p:cNvPr>
              <p:cNvSpPr/>
              <p:nvPr/>
            </p:nvSpPr>
            <p:spPr>
              <a:xfrm>
                <a:off x="6608565" y="3160095"/>
                <a:ext cx="15479" cy="22723"/>
              </a:xfrm>
              <a:custGeom>
                <a:avLst/>
                <a:gdLst>
                  <a:gd name="connsiteX0" fmla="*/ 15214 w 15479"/>
                  <a:gd name="connsiteY0" fmla="*/ 13020 h 22723"/>
                  <a:gd name="connsiteX1" fmla="*/ 5689 w 15479"/>
                  <a:gd name="connsiteY1" fmla="*/ 22545 h 22723"/>
                  <a:gd name="connsiteX2" fmla="*/ 259 w 15479"/>
                  <a:gd name="connsiteY2" fmla="*/ 10067 h 22723"/>
                  <a:gd name="connsiteX3" fmla="*/ 9784 w 15479"/>
                  <a:gd name="connsiteY3" fmla="*/ 66 h 22723"/>
                  <a:gd name="connsiteX4" fmla="*/ 15214 w 15479"/>
                  <a:gd name="connsiteY4" fmla="*/ 13020 h 22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79" h="22723">
                    <a:moveTo>
                      <a:pt x="15214" y="13020"/>
                    </a:moveTo>
                    <a:cubicBezTo>
                      <a:pt x="14166" y="19211"/>
                      <a:pt x="9975" y="23688"/>
                      <a:pt x="5689" y="22545"/>
                    </a:cubicBezTo>
                    <a:cubicBezTo>
                      <a:pt x="1402" y="21402"/>
                      <a:pt x="-788" y="16258"/>
                      <a:pt x="259" y="10067"/>
                    </a:cubicBezTo>
                    <a:cubicBezTo>
                      <a:pt x="1307" y="3876"/>
                      <a:pt x="5403" y="-601"/>
                      <a:pt x="9784" y="66"/>
                    </a:cubicBezTo>
                    <a:cubicBezTo>
                      <a:pt x="14166" y="733"/>
                      <a:pt x="16261" y="6829"/>
                      <a:pt x="15214" y="130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BC91139-5171-4E3C-A4E8-25F4C9E191AC}"/>
                  </a:ext>
                </a:extLst>
              </p:cNvPr>
              <p:cNvSpPr/>
              <p:nvPr/>
            </p:nvSpPr>
            <p:spPr>
              <a:xfrm>
                <a:off x="6538454" y="3148550"/>
                <a:ext cx="15479" cy="22363"/>
              </a:xfrm>
              <a:custGeom>
                <a:avLst/>
                <a:gdLst>
                  <a:gd name="connsiteX0" fmla="*/ 15220 w 15479"/>
                  <a:gd name="connsiteY0" fmla="*/ 12659 h 22363"/>
                  <a:gd name="connsiteX1" fmla="*/ 5695 w 15479"/>
                  <a:gd name="connsiteY1" fmla="*/ 22184 h 22363"/>
                  <a:gd name="connsiteX2" fmla="*/ 266 w 15479"/>
                  <a:gd name="connsiteY2" fmla="*/ 9707 h 22363"/>
                  <a:gd name="connsiteX3" fmla="*/ 9791 w 15479"/>
                  <a:gd name="connsiteY3" fmla="*/ 182 h 22363"/>
                  <a:gd name="connsiteX4" fmla="*/ 15220 w 15479"/>
                  <a:gd name="connsiteY4" fmla="*/ 12659 h 2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79" h="22363">
                    <a:moveTo>
                      <a:pt x="15220" y="12659"/>
                    </a:moveTo>
                    <a:cubicBezTo>
                      <a:pt x="14173" y="18851"/>
                      <a:pt x="10077" y="23327"/>
                      <a:pt x="5695" y="22184"/>
                    </a:cubicBezTo>
                    <a:cubicBezTo>
                      <a:pt x="1314" y="21041"/>
                      <a:pt x="-782" y="15993"/>
                      <a:pt x="266" y="9707"/>
                    </a:cubicBezTo>
                    <a:cubicBezTo>
                      <a:pt x="1314" y="3420"/>
                      <a:pt x="5505" y="-961"/>
                      <a:pt x="9791" y="182"/>
                    </a:cubicBezTo>
                    <a:cubicBezTo>
                      <a:pt x="14077" y="1325"/>
                      <a:pt x="16268" y="6468"/>
                      <a:pt x="15220" y="126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187949D-0AE8-4BD9-BD17-9301F49561DE}"/>
                  </a:ext>
                </a:extLst>
              </p:cNvPr>
              <p:cNvSpPr/>
              <p:nvPr/>
            </p:nvSpPr>
            <p:spPr>
              <a:xfrm>
                <a:off x="6535863" y="3142540"/>
                <a:ext cx="14097" cy="8489"/>
              </a:xfrm>
              <a:custGeom>
                <a:avLst/>
                <a:gdLst>
                  <a:gd name="connsiteX0" fmla="*/ 14097 w 14097"/>
                  <a:gd name="connsiteY0" fmla="*/ 6858 h 8489"/>
                  <a:gd name="connsiteX1" fmla="*/ 0 w 14097"/>
                  <a:gd name="connsiteY1" fmla="*/ 0 h 8489"/>
                  <a:gd name="connsiteX2" fmla="*/ 14097 w 14097"/>
                  <a:gd name="connsiteY2" fmla="*/ 6858 h 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97" h="8489">
                    <a:moveTo>
                      <a:pt x="14097" y="6858"/>
                    </a:moveTo>
                    <a:lnTo>
                      <a:pt x="0" y="0"/>
                    </a:lnTo>
                    <a:cubicBezTo>
                      <a:pt x="0" y="0"/>
                      <a:pt x="5620" y="12954"/>
                      <a:pt x="14097" y="68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F388DD2-712F-4BFE-80A8-165797BF00F0}"/>
                  </a:ext>
                </a:extLst>
              </p:cNvPr>
              <p:cNvSpPr/>
              <p:nvPr/>
            </p:nvSpPr>
            <p:spPr>
              <a:xfrm>
                <a:off x="6552437" y="3176068"/>
                <a:ext cx="28575" cy="43797"/>
              </a:xfrm>
              <a:custGeom>
                <a:avLst/>
                <a:gdLst>
                  <a:gd name="connsiteX0" fmla="*/ 28575 w 28575"/>
                  <a:gd name="connsiteY0" fmla="*/ 0 h 43797"/>
                  <a:gd name="connsiteX1" fmla="*/ 0 w 28575"/>
                  <a:gd name="connsiteY1" fmla="*/ 35814 h 43797"/>
                  <a:gd name="connsiteX2" fmla="*/ 21336 w 28575"/>
                  <a:gd name="connsiteY2" fmla="*/ 43720 h 43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43797">
                    <a:moveTo>
                      <a:pt x="28575" y="0"/>
                    </a:moveTo>
                    <a:cubicBezTo>
                      <a:pt x="20698" y="13164"/>
                      <a:pt x="11087" y="25213"/>
                      <a:pt x="0" y="35814"/>
                    </a:cubicBezTo>
                    <a:cubicBezTo>
                      <a:pt x="5620" y="41434"/>
                      <a:pt x="13411" y="44320"/>
                      <a:pt x="21336" y="43720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3B2C8DF-76B9-4764-B4C2-6C775FF4E0FB}"/>
                  </a:ext>
                </a:extLst>
              </p:cNvPr>
              <p:cNvSpPr/>
              <p:nvPr/>
            </p:nvSpPr>
            <p:spPr>
              <a:xfrm>
                <a:off x="6592127" y="3232348"/>
                <a:ext cx="48629" cy="17457"/>
              </a:xfrm>
              <a:custGeom>
                <a:avLst/>
                <a:gdLst>
                  <a:gd name="connsiteX0" fmla="*/ 11077 w 48629"/>
                  <a:gd name="connsiteY0" fmla="*/ 17443 h 17457"/>
                  <a:gd name="connsiteX1" fmla="*/ 1552 w 48629"/>
                  <a:gd name="connsiteY1" fmla="*/ 16586 h 17457"/>
                  <a:gd name="connsiteX2" fmla="*/ 19 w 48629"/>
                  <a:gd name="connsiteY2" fmla="*/ 14538 h 17457"/>
                  <a:gd name="connsiteX3" fmla="*/ 28 w 48629"/>
                  <a:gd name="connsiteY3" fmla="*/ 14491 h 17457"/>
                  <a:gd name="connsiteX4" fmla="*/ 2124 w 48629"/>
                  <a:gd name="connsiteY4" fmla="*/ 12966 h 17457"/>
                  <a:gd name="connsiteX5" fmla="*/ 45463 w 48629"/>
                  <a:gd name="connsiteY5" fmla="*/ 584 h 17457"/>
                  <a:gd name="connsiteX6" fmla="*/ 48015 w 48629"/>
                  <a:gd name="connsiteY6" fmla="*/ 470 h 17457"/>
                  <a:gd name="connsiteX7" fmla="*/ 48130 w 48629"/>
                  <a:gd name="connsiteY7" fmla="*/ 584 h 17457"/>
                  <a:gd name="connsiteX8" fmla="*/ 48130 w 48629"/>
                  <a:gd name="connsiteY8" fmla="*/ 3156 h 17457"/>
                  <a:gd name="connsiteX9" fmla="*/ 11077 w 48629"/>
                  <a:gd name="connsiteY9" fmla="*/ 17443 h 1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629" h="17457">
                    <a:moveTo>
                      <a:pt x="11077" y="17443"/>
                    </a:moveTo>
                    <a:cubicBezTo>
                      <a:pt x="7887" y="17443"/>
                      <a:pt x="4696" y="17158"/>
                      <a:pt x="1552" y="16586"/>
                    </a:cubicBezTo>
                    <a:cubicBezTo>
                      <a:pt x="562" y="16443"/>
                      <a:pt x="-124" y="15529"/>
                      <a:pt x="19" y="14538"/>
                    </a:cubicBezTo>
                    <a:cubicBezTo>
                      <a:pt x="19" y="14519"/>
                      <a:pt x="28" y="14510"/>
                      <a:pt x="28" y="14491"/>
                    </a:cubicBezTo>
                    <a:cubicBezTo>
                      <a:pt x="219" y="13509"/>
                      <a:pt x="1133" y="12852"/>
                      <a:pt x="2124" y="12966"/>
                    </a:cubicBezTo>
                    <a:cubicBezTo>
                      <a:pt x="17716" y="15957"/>
                      <a:pt x="33804" y="11357"/>
                      <a:pt x="45463" y="584"/>
                    </a:cubicBezTo>
                    <a:cubicBezTo>
                      <a:pt x="46139" y="-149"/>
                      <a:pt x="47282" y="-197"/>
                      <a:pt x="48015" y="470"/>
                    </a:cubicBezTo>
                    <a:cubicBezTo>
                      <a:pt x="48053" y="508"/>
                      <a:pt x="48091" y="546"/>
                      <a:pt x="48130" y="584"/>
                    </a:cubicBezTo>
                    <a:cubicBezTo>
                      <a:pt x="48796" y="1308"/>
                      <a:pt x="48796" y="2432"/>
                      <a:pt x="48130" y="3156"/>
                    </a:cubicBezTo>
                    <a:cubicBezTo>
                      <a:pt x="38157" y="12633"/>
                      <a:pt x="24832" y="17767"/>
                      <a:pt x="11077" y="174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340D384-10E5-4DDA-90B7-8F4E9F4871FD}"/>
                  </a:ext>
                </a:extLst>
              </p:cNvPr>
              <p:cNvSpPr/>
              <p:nvPr/>
            </p:nvSpPr>
            <p:spPr>
              <a:xfrm>
                <a:off x="6706241" y="3207422"/>
                <a:ext cx="63064" cy="66537"/>
              </a:xfrm>
              <a:custGeom>
                <a:avLst/>
                <a:gdLst>
                  <a:gd name="connsiteX0" fmla="*/ 58794 w 63064"/>
                  <a:gd name="connsiteY0" fmla="*/ 39512 h 66537"/>
                  <a:gd name="connsiteX1" fmla="*/ 24408 w 63064"/>
                  <a:gd name="connsiteY1" fmla="*/ 65706 h 66537"/>
                  <a:gd name="connsiteX2" fmla="*/ 1739 w 63064"/>
                  <a:gd name="connsiteY2" fmla="*/ 35416 h 66537"/>
                  <a:gd name="connsiteX3" fmla="*/ 42125 w 63064"/>
                  <a:gd name="connsiteY3" fmla="*/ 269 h 66537"/>
                  <a:gd name="connsiteX4" fmla="*/ 62642 w 63064"/>
                  <a:gd name="connsiteY4" fmla="*/ 29968 h 66537"/>
                  <a:gd name="connsiteX5" fmla="*/ 58794 w 63064"/>
                  <a:gd name="connsiteY5" fmla="*/ 39512 h 6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64" h="66537">
                    <a:moveTo>
                      <a:pt x="58794" y="39512"/>
                    </a:moveTo>
                    <a:cubicBezTo>
                      <a:pt x="51202" y="52409"/>
                      <a:pt x="38858" y="61810"/>
                      <a:pt x="24408" y="65706"/>
                    </a:cubicBezTo>
                    <a:cubicBezTo>
                      <a:pt x="5358" y="70563"/>
                      <a:pt x="-4167" y="53323"/>
                      <a:pt x="1739" y="35416"/>
                    </a:cubicBezTo>
                    <a:cubicBezTo>
                      <a:pt x="6787" y="19319"/>
                      <a:pt x="22980" y="-2684"/>
                      <a:pt x="42125" y="269"/>
                    </a:cubicBezTo>
                    <a:cubicBezTo>
                      <a:pt x="55993" y="2802"/>
                      <a:pt x="65185" y="16099"/>
                      <a:pt x="62642" y="29968"/>
                    </a:cubicBezTo>
                    <a:cubicBezTo>
                      <a:pt x="62023" y="33378"/>
                      <a:pt x="60708" y="36626"/>
                      <a:pt x="58794" y="39512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F0752A-FE39-4F67-B5D5-FD2915D639D8}"/>
                  </a:ext>
                </a:extLst>
              </p:cNvPr>
              <p:cNvSpPr/>
              <p:nvPr/>
            </p:nvSpPr>
            <p:spPr>
              <a:xfrm>
                <a:off x="6629761" y="3130425"/>
                <a:ext cx="35906" cy="33450"/>
              </a:xfrm>
              <a:custGeom>
                <a:avLst/>
                <a:gdLst>
                  <a:gd name="connsiteX0" fmla="*/ 32118 w 35906"/>
                  <a:gd name="connsiteY0" fmla="*/ 33165 h 33450"/>
                  <a:gd name="connsiteX1" fmla="*/ 28688 w 35906"/>
                  <a:gd name="connsiteY1" fmla="*/ 30594 h 33450"/>
                  <a:gd name="connsiteX2" fmla="*/ 2590 w 35906"/>
                  <a:gd name="connsiteY2" fmla="*/ 7257 h 33450"/>
                  <a:gd name="connsiteX3" fmla="*/ 152 w 35906"/>
                  <a:gd name="connsiteY3" fmla="*/ 2752 h 33450"/>
                  <a:gd name="connsiteX4" fmla="*/ 209 w 35906"/>
                  <a:gd name="connsiteY4" fmla="*/ 2590 h 33450"/>
                  <a:gd name="connsiteX5" fmla="*/ 4714 w 35906"/>
                  <a:gd name="connsiteY5" fmla="*/ 152 h 33450"/>
                  <a:gd name="connsiteX6" fmla="*/ 4876 w 35906"/>
                  <a:gd name="connsiteY6" fmla="*/ 209 h 33450"/>
                  <a:gd name="connsiteX7" fmla="*/ 35737 w 35906"/>
                  <a:gd name="connsiteY7" fmla="*/ 28784 h 33450"/>
                  <a:gd name="connsiteX8" fmla="*/ 33299 w 35906"/>
                  <a:gd name="connsiteY8" fmla="*/ 33441 h 33450"/>
                  <a:gd name="connsiteX9" fmla="*/ 33261 w 35906"/>
                  <a:gd name="connsiteY9" fmla="*/ 33451 h 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06" h="33450">
                    <a:moveTo>
                      <a:pt x="32118" y="33165"/>
                    </a:moveTo>
                    <a:cubicBezTo>
                      <a:pt x="30536" y="33146"/>
                      <a:pt x="29146" y="32108"/>
                      <a:pt x="28688" y="30594"/>
                    </a:cubicBezTo>
                    <a:cubicBezTo>
                      <a:pt x="23640" y="14306"/>
                      <a:pt x="2780" y="7257"/>
                      <a:pt x="2590" y="7257"/>
                    </a:cubicBezTo>
                    <a:cubicBezTo>
                      <a:pt x="676" y="6686"/>
                      <a:pt x="-420" y="4667"/>
                      <a:pt x="152" y="2752"/>
                    </a:cubicBezTo>
                    <a:cubicBezTo>
                      <a:pt x="171" y="2695"/>
                      <a:pt x="190" y="2647"/>
                      <a:pt x="209" y="2590"/>
                    </a:cubicBezTo>
                    <a:cubicBezTo>
                      <a:pt x="780" y="675"/>
                      <a:pt x="2800" y="-420"/>
                      <a:pt x="4714" y="152"/>
                    </a:cubicBezTo>
                    <a:cubicBezTo>
                      <a:pt x="4771" y="171"/>
                      <a:pt x="4819" y="190"/>
                      <a:pt x="4876" y="209"/>
                    </a:cubicBezTo>
                    <a:cubicBezTo>
                      <a:pt x="5828" y="209"/>
                      <a:pt x="29641" y="8495"/>
                      <a:pt x="35737" y="28784"/>
                    </a:cubicBezTo>
                    <a:cubicBezTo>
                      <a:pt x="36347" y="30746"/>
                      <a:pt x="35261" y="32822"/>
                      <a:pt x="33299" y="33441"/>
                    </a:cubicBezTo>
                    <a:cubicBezTo>
                      <a:pt x="33289" y="33441"/>
                      <a:pt x="33270" y="33451"/>
                      <a:pt x="33261" y="334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D5A9F7A-9FB8-4521-850E-6990D3F87B81}"/>
                  </a:ext>
                </a:extLst>
              </p:cNvPr>
              <p:cNvSpPr/>
              <p:nvPr/>
            </p:nvSpPr>
            <p:spPr>
              <a:xfrm>
                <a:off x="6541943" y="3113039"/>
                <a:ext cx="38111" cy="12171"/>
              </a:xfrm>
              <a:custGeom>
                <a:avLst/>
                <a:gdLst>
                  <a:gd name="connsiteX0" fmla="*/ 3826 w 38111"/>
                  <a:gd name="connsiteY0" fmla="*/ 12165 h 12171"/>
                  <a:gd name="connsiteX1" fmla="*/ 6 w 38111"/>
                  <a:gd name="connsiteY1" fmla="*/ 8755 h 12171"/>
                  <a:gd name="connsiteX2" fmla="*/ 2016 w 38111"/>
                  <a:gd name="connsiteY2" fmla="*/ 5307 h 12171"/>
                  <a:gd name="connsiteX3" fmla="*/ 35639 w 38111"/>
                  <a:gd name="connsiteY3" fmla="*/ 3021 h 12171"/>
                  <a:gd name="connsiteX4" fmla="*/ 37897 w 38111"/>
                  <a:gd name="connsiteY4" fmla="*/ 7765 h 12171"/>
                  <a:gd name="connsiteX5" fmla="*/ 33144 w 38111"/>
                  <a:gd name="connsiteY5" fmla="*/ 10022 h 12171"/>
                  <a:gd name="connsiteX6" fmla="*/ 32306 w 38111"/>
                  <a:gd name="connsiteY6" fmla="*/ 9593 h 12171"/>
                  <a:gd name="connsiteX7" fmla="*/ 32306 w 38111"/>
                  <a:gd name="connsiteY7" fmla="*/ 9593 h 12171"/>
                  <a:gd name="connsiteX8" fmla="*/ 5636 w 38111"/>
                  <a:gd name="connsiteY8" fmla="*/ 11689 h 12171"/>
                  <a:gd name="connsiteX9" fmla="*/ 3826 w 38111"/>
                  <a:gd name="connsiteY9" fmla="*/ 12165 h 1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11" h="12171">
                    <a:moveTo>
                      <a:pt x="3826" y="12165"/>
                    </a:moveTo>
                    <a:cubicBezTo>
                      <a:pt x="1826" y="12279"/>
                      <a:pt x="121" y="10755"/>
                      <a:pt x="6" y="8755"/>
                    </a:cubicBezTo>
                    <a:cubicBezTo>
                      <a:pt x="-79" y="7307"/>
                      <a:pt x="711" y="5955"/>
                      <a:pt x="2016" y="5307"/>
                    </a:cubicBezTo>
                    <a:cubicBezTo>
                      <a:pt x="12198" y="-846"/>
                      <a:pt x="24724" y="-1703"/>
                      <a:pt x="35639" y="3021"/>
                    </a:cubicBezTo>
                    <a:cubicBezTo>
                      <a:pt x="37573" y="3707"/>
                      <a:pt x="38582" y="5831"/>
                      <a:pt x="37897" y="7765"/>
                    </a:cubicBezTo>
                    <a:cubicBezTo>
                      <a:pt x="37201" y="9698"/>
                      <a:pt x="35077" y="10708"/>
                      <a:pt x="33144" y="10022"/>
                    </a:cubicBezTo>
                    <a:cubicBezTo>
                      <a:pt x="32849" y="9917"/>
                      <a:pt x="32563" y="9774"/>
                      <a:pt x="32306" y="9593"/>
                    </a:cubicBezTo>
                    <a:lnTo>
                      <a:pt x="32306" y="9593"/>
                    </a:lnTo>
                    <a:cubicBezTo>
                      <a:pt x="23590" y="6021"/>
                      <a:pt x="13694" y="6802"/>
                      <a:pt x="5636" y="11689"/>
                    </a:cubicBezTo>
                    <a:cubicBezTo>
                      <a:pt x="5093" y="12022"/>
                      <a:pt x="4464" y="12184"/>
                      <a:pt x="3826" y="121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4E820D8-862A-4B6E-A92E-A1CEF79D210A}"/>
                  </a:ext>
                </a:extLst>
              </p:cNvPr>
              <p:cNvSpPr/>
              <p:nvPr/>
            </p:nvSpPr>
            <p:spPr>
              <a:xfrm>
                <a:off x="6833710" y="3496870"/>
                <a:ext cx="299382" cy="451199"/>
              </a:xfrm>
              <a:custGeom>
                <a:avLst/>
                <a:gdLst>
                  <a:gd name="connsiteX0" fmla="*/ 37719 w 299382"/>
                  <a:gd name="connsiteY0" fmla="*/ 0 h 451199"/>
                  <a:gd name="connsiteX1" fmla="*/ 154210 w 299382"/>
                  <a:gd name="connsiteY1" fmla="*/ 73914 h 451199"/>
                  <a:gd name="connsiteX2" fmla="*/ 208693 w 299382"/>
                  <a:gd name="connsiteY2" fmla="*/ 116872 h 451199"/>
                  <a:gd name="connsiteX3" fmla="*/ 259747 w 299382"/>
                  <a:gd name="connsiteY3" fmla="*/ 166021 h 451199"/>
                  <a:gd name="connsiteX4" fmla="*/ 265843 w 299382"/>
                  <a:gd name="connsiteY4" fmla="*/ 172688 h 451199"/>
                  <a:gd name="connsiteX5" fmla="*/ 269653 w 299382"/>
                  <a:gd name="connsiteY5" fmla="*/ 177165 h 451199"/>
                  <a:gd name="connsiteX6" fmla="*/ 274225 w 299382"/>
                  <a:gd name="connsiteY6" fmla="*/ 183356 h 451199"/>
                  <a:gd name="connsiteX7" fmla="*/ 285179 w 299382"/>
                  <a:gd name="connsiteY7" fmla="*/ 205550 h 451199"/>
                  <a:gd name="connsiteX8" fmla="*/ 294704 w 299382"/>
                  <a:gd name="connsiteY8" fmla="*/ 244126 h 451199"/>
                  <a:gd name="connsiteX9" fmla="*/ 299371 w 299382"/>
                  <a:gd name="connsiteY9" fmla="*/ 314992 h 451199"/>
                  <a:gd name="connsiteX10" fmla="*/ 288607 w 299382"/>
                  <a:gd name="connsiteY10" fmla="*/ 451199 h 451199"/>
                  <a:gd name="connsiteX11" fmla="*/ 249174 w 299382"/>
                  <a:gd name="connsiteY11" fmla="*/ 448818 h 451199"/>
                  <a:gd name="connsiteX12" fmla="*/ 244983 w 299382"/>
                  <a:gd name="connsiteY12" fmla="*/ 383286 h 451199"/>
                  <a:gd name="connsiteX13" fmla="*/ 238792 w 299382"/>
                  <a:gd name="connsiteY13" fmla="*/ 318516 h 451199"/>
                  <a:gd name="connsiteX14" fmla="*/ 228409 w 299382"/>
                  <a:gd name="connsiteY14" fmla="*/ 256984 h 451199"/>
                  <a:gd name="connsiteX15" fmla="*/ 220027 w 299382"/>
                  <a:gd name="connsiteY15" fmla="*/ 231362 h 451199"/>
                  <a:gd name="connsiteX16" fmla="*/ 215741 w 299382"/>
                  <a:gd name="connsiteY16" fmla="*/ 224028 h 451199"/>
                  <a:gd name="connsiteX17" fmla="*/ 213455 w 299382"/>
                  <a:gd name="connsiteY17" fmla="*/ 221933 h 451199"/>
                  <a:gd name="connsiteX18" fmla="*/ 207835 w 299382"/>
                  <a:gd name="connsiteY18" fmla="*/ 216599 h 451199"/>
                  <a:gd name="connsiteX19" fmla="*/ 108966 w 299382"/>
                  <a:gd name="connsiteY19" fmla="*/ 138303 h 451199"/>
                  <a:gd name="connsiteX20" fmla="*/ 54864 w 299382"/>
                  <a:gd name="connsiteY20" fmla="*/ 103060 h 451199"/>
                  <a:gd name="connsiteX21" fmla="*/ 0 w 299382"/>
                  <a:gd name="connsiteY21" fmla="*/ 70009 h 45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9382" h="451199">
                    <a:moveTo>
                      <a:pt x="37719" y="0"/>
                    </a:moveTo>
                    <a:cubicBezTo>
                      <a:pt x="78162" y="21993"/>
                      <a:pt x="117081" y="46691"/>
                      <a:pt x="154210" y="73914"/>
                    </a:cubicBezTo>
                    <a:cubicBezTo>
                      <a:pt x="172688" y="87535"/>
                      <a:pt x="191167" y="101441"/>
                      <a:pt x="208693" y="116872"/>
                    </a:cubicBezTo>
                    <a:cubicBezTo>
                      <a:pt x="226752" y="132140"/>
                      <a:pt x="243802" y="148561"/>
                      <a:pt x="259747" y="166021"/>
                    </a:cubicBezTo>
                    <a:lnTo>
                      <a:pt x="265843" y="172688"/>
                    </a:lnTo>
                    <a:cubicBezTo>
                      <a:pt x="266795" y="173831"/>
                      <a:pt x="267652" y="174688"/>
                      <a:pt x="269653" y="177165"/>
                    </a:cubicBezTo>
                    <a:cubicBezTo>
                      <a:pt x="271301" y="179137"/>
                      <a:pt x="272824" y="181204"/>
                      <a:pt x="274225" y="183356"/>
                    </a:cubicBezTo>
                    <a:cubicBezTo>
                      <a:pt x="278711" y="190309"/>
                      <a:pt x="282387" y="197758"/>
                      <a:pt x="285179" y="205550"/>
                    </a:cubicBezTo>
                    <a:cubicBezTo>
                      <a:pt x="289570" y="218075"/>
                      <a:pt x="292760" y="230991"/>
                      <a:pt x="294704" y="244126"/>
                    </a:cubicBezTo>
                    <a:cubicBezTo>
                      <a:pt x="297970" y="267605"/>
                      <a:pt x="299533" y="291284"/>
                      <a:pt x="299371" y="314992"/>
                    </a:cubicBezTo>
                    <a:cubicBezTo>
                      <a:pt x="299047" y="360597"/>
                      <a:pt x="295446" y="406108"/>
                      <a:pt x="288607" y="451199"/>
                    </a:cubicBezTo>
                    <a:lnTo>
                      <a:pt x="249174" y="448818"/>
                    </a:lnTo>
                    <a:cubicBezTo>
                      <a:pt x="247936" y="427196"/>
                      <a:pt x="246697" y="405003"/>
                      <a:pt x="244983" y="383286"/>
                    </a:cubicBezTo>
                    <a:cubicBezTo>
                      <a:pt x="243268" y="361569"/>
                      <a:pt x="241554" y="339757"/>
                      <a:pt x="238792" y="318516"/>
                    </a:cubicBezTo>
                    <a:cubicBezTo>
                      <a:pt x="236515" y="297828"/>
                      <a:pt x="233048" y="277282"/>
                      <a:pt x="228409" y="256984"/>
                    </a:cubicBezTo>
                    <a:cubicBezTo>
                      <a:pt x="226390" y="248212"/>
                      <a:pt x="223590" y="239630"/>
                      <a:pt x="220027" y="231362"/>
                    </a:cubicBezTo>
                    <a:cubicBezTo>
                      <a:pt x="218942" y="228733"/>
                      <a:pt x="217494" y="226266"/>
                      <a:pt x="215741" y="224028"/>
                    </a:cubicBezTo>
                    <a:cubicBezTo>
                      <a:pt x="214922" y="223390"/>
                      <a:pt x="214160" y="222685"/>
                      <a:pt x="213455" y="221933"/>
                    </a:cubicBezTo>
                    <a:lnTo>
                      <a:pt x="207835" y="216599"/>
                    </a:lnTo>
                    <a:cubicBezTo>
                      <a:pt x="176955" y="187976"/>
                      <a:pt x="143904" y="161801"/>
                      <a:pt x="108966" y="138303"/>
                    </a:cubicBezTo>
                    <a:cubicBezTo>
                      <a:pt x="91345" y="126016"/>
                      <a:pt x="73057" y="114586"/>
                      <a:pt x="54864" y="103060"/>
                    </a:cubicBezTo>
                    <a:cubicBezTo>
                      <a:pt x="36671" y="91535"/>
                      <a:pt x="17716" y="80296"/>
                      <a:pt x="0" y="7000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E2E8D40-2F6A-4E1D-853A-273EE241EB84}"/>
                  </a:ext>
                </a:extLst>
              </p:cNvPr>
              <p:cNvSpPr/>
              <p:nvPr/>
            </p:nvSpPr>
            <p:spPr>
              <a:xfrm>
                <a:off x="6788191" y="3431493"/>
                <a:ext cx="165057" cy="207775"/>
              </a:xfrm>
              <a:custGeom>
                <a:avLst/>
                <a:gdLst>
                  <a:gd name="connsiteX0" fmla="*/ 58282 w 165057"/>
                  <a:gd name="connsiteY0" fmla="*/ 130 h 207775"/>
                  <a:gd name="connsiteX1" fmla="*/ 165057 w 165057"/>
                  <a:gd name="connsiteY1" fmla="*/ 72806 h 207775"/>
                  <a:gd name="connsiteX2" fmla="*/ 96573 w 165057"/>
                  <a:gd name="connsiteY2" fmla="*/ 207775 h 207775"/>
                  <a:gd name="connsiteX3" fmla="*/ 1323 w 165057"/>
                  <a:gd name="connsiteY3" fmla="*/ 117288 h 207775"/>
                  <a:gd name="connsiteX4" fmla="*/ 58282 w 165057"/>
                  <a:gd name="connsiteY4" fmla="*/ 130 h 20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57" h="207775">
                    <a:moveTo>
                      <a:pt x="58282" y="130"/>
                    </a:moveTo>
                    <a:cubicBezTo>
                      <a:pt x="91239" y="3369"/>
                      <a:pt x="165057" y="72806"/>
                      <a:pt x="165057" y="72806"/>
                    </a:cubicBezTo>
                    <a:lnTo>
                      <a:pt x="96573" y="207775"/>
                    </a:lnTo>
                    <a:cubicBezTo>
                      <a:pt x="96573" y="207775"/>
                      <a:pt x="8657" y="160150"/>
                      <a:pt x="1323" y="117288"/>
                    </a:cubicBezTo>
                    <a:cubicBezTo>
                      <a:pt x="-6393" y="72997"/>
                      <a:pt x="20563" y="-3584"/>
                      <a:pt x="58282" y="1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547D792-5339-4831-85A1-0728F1DB569D}"/>
                  </a:ext>
                </a:extLst>
              </p:cNvPr>
              <p:cNvSpPr/>
              <p:nvPr/>
            </p:nvSpPr>
            <p:spPr>
              <a:xfrm>
                <a:off x="6559303" y="5646747"/>
                <a:ext cx="48404" cy="19866"/>
              </a:xfrm>
              <a:custGeom>
                <a:avLst/>
                <a:gdLst>
                  <a:gd name="connsiteX0" fmla="*/ 22471 w 48404"/>
                  <a:gd name="connsiteY0" fmla="*/ 19727 h 19866"/>
                  <a:gd name="connsiteX1" fmla="*/ 3421 w 48404"/>
                  <a:gd name="connsiteY1" fmla="*/ 14965 h 19866"/>
                  <a:gd name="connsiteX2" fmla="*/ 87 w 48404"/>
                  <a:gd name="connsiteY2" fmla="*/ 5916 h 19866"/>
                  <a:gd name="connsiteX3" fmla="*/ 3230 w 48404"/>
                  <a:gd name="connsiteY3" fmla="*/ 1058 h 19866"/>
                  <a:gd name="connsiteX4" fmla="*/ 47426 w 48404"/>
                  <a:gd name="connsiteY4" fmla="*/ 13536 h 19866"/>
                  <a:gd name="connsiteX5" fmla="*/ 48379 w 48404"/>
                  <a:gd name="connsiteY5" fmla="*/ 15441 h 19866"/>
                  <a:gd name="connsiteX6" fmla="*/ 46855 w 48404"/>
                  <a:gd name="connsiteY6" fmla="*/ 16965 h 19866"/>
                  <a:gd name="connsiteX7" fmla="*/ 22471 w 48404"/>
                  <a:gd name="connsiteY7" fmla="*/ 19727 h 19866"/>
                  <a:gd name="connsiteX8" fmla="*/ 8564 w 48404"/>
                  <a:gd name="connsiteY8" fmla="*/ 3630 h 19866"/>
                  <a:gd name="connsiteX9" fmla="*/ 5135 w 48404"/>
                  <a:gd name="connsiteY9" fmla="*/ 4297 h 19866"/>
                  <a:gd name="connsiteX10" fmla="*/ 3897 w 48404"/>
                  <a:gd name="connsiteY10" fmla="*/ 6297 h 19866"/>
                  <a:gd name="connsiteX11" fmla="*/ 5992 w 48404"/>
                  <a:gd name="connsiteY11" fmla="*/ 12203 h 19866"/>
                  <a:gd name="connsiteX12" fmla="*/ 40854 w 48404"/>
                  <a:gd name="connsiteY12" fmla="*/ 14298 h 19866"/>
                  <a:gd name="connsiteX13" fmla="*/ 8945 w 48404"/>
                  <a:gd name="connsiteY13" fmla="*/ 3630 h 1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404" h="19866">
                    <a:moveTo>
                      <a:pt x="22471" y="19727"/>
                    </a:moveTo>
                    <a:cubicBezTo>
                      <a:pt x="15765" y="20385"/>
                      <a:pt x="9031" y="18699"/>
                      <a:pt x="3421" y="14965"/>
                    </a:cubicBezTo>
                    <a:cubicBezTo>
                      <a:pt x="887" y="12679"/>
                      <a:pt x="-351" y="9298"/>
                      <a:pt x="87" y="5916"/>
                    </a:cubicBezTo>
                    <a:cubicBezTo>
                      <a:pt x="211" y="3859"/>
                      <a:pt x="1411" y="2021"/>
                      <a:pt x="3230" y="1058"/>
                    </a:cubicBezTo>
                    <a:cubicBezTo>
                      <a:pt x="12755" y="-4180"/>
                      <a:pt x="43902" y="11631"/>
                      <a:pt x="47426" y="13536"/>
                    </a:cubicBezTo>
                    <a:cubicBezTo>
                      <a:pt x="48121" y="13898"/>
                      <a:pt x="48512" y="14670"/>
                      <a:pt x="48379" y="15441"/>
                    </a:cubicBezTo>
                    <a:cubicBezTo>
                      <a:pt x="48264" y="16232"/>
                      <a:pt x="47645" y="16851"/>
                      <a:pt x="46855" y="16965"/>
                    </a:cubicBezTo>
                    <a:cubicBezTo>
                      <a:pt x="38834" y="18651"/>
                      <a:pt x="30671" y="19575"/>
                      <a:pt x="22471" y="19727"/>
                    </a:cubicBezTo>
                    <a:close/>
                    <a:moveTo>
                      <a:pt x="8564" y="3630"/>
                    </a:moveTo>
                    <a:cubicBezTo>
                      <a:pt x="7383" y="3564"/>
                      <a:pt x="6202" y="3792"/>
                      <a:pt x="5135" y="4297"/>
                    </a:cubicBezTo>
                    <a:cubicBezTo>
                      <a:pt x="4383" y="4688"/>
                      <a:pt x="3906" y="5449"/>
                      <a:pt x="3897" y="6297"/>
                    </a:cubicBezTo>
                    <a:cubicBezTo>
                      <a:pt x="3554" y="8498"/>
                      <a:pt x="4344" y="10717"/>
                      <a:pt x="5992" y="12203"/>
                    </a:cubicBezTo>
                    <a:cubicBezTo>
                      <a:pt x="10755" y="16489"/>
                      <a:pt x="23613" y="17156"/>
                      <a:pt x="40854" y="14298"/>
                    </a:cubicBezTo>
                    <a:cubicBezTo>
                      <a:pt x="30900" y="8964"/>
                      <a:pt x="20108" y="5364"/>
                      <a:pt x="8945" y="36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1C324C0-37F2-4B0E-8BF5-BA8F7765E40E}"/>
                  </a:ext>
                </a:extLst>
              </p:cNvPr>
              <p:cNvSpPr/>
              <p:nvPr/>
            </p:nvSpPr>
            <p:spPr>
              <a:xfrm>
                <a:off x="6579217" y="5628491"/>
                <a:ext cx="28945" cy="35231"/>
              </a:xfrm>
              <a:custGeom>
                <a:avLst/>
                <a:gdLst>
                  <a:gd name="connsiteX0" fmla="*/ 27130 w 28945"/>
                  <a:gd name="connsiteY0" fmla="*/ 35221 h 35231"/>
                  <a:gd name="connsiteX1" fmla="*/ 26369 w 28945"/>
                  <a:gd name="connsiteY1" fmla="*/ 35221 h 35231"/>
                  <a:gd name="connsiteX2" fmla="*/ 79 w 28945"/>
                  <a:gd name="connsiteY2" fmla="*/ 5312 h 35231"/>
                  <a:gd name="connsiteX3" fmla="*/ 7033 w 28945"/>
                  <a:gd name="connsiteY3" fmla="*/ 74 h 35231"/>
                  <a:gd name="connsiteX4" fmla="*/ 17225 w 28945"/>
                  <a:gd name="connsiteY4" fmla="*/ 3312 h 35231"/>
                  <a:gd name="connsiteX5" fmla="*/ 28940 w 28945"/>
                  <a:gd name="connsiteY5" fmla="*/ 33316 h 35231"/>
                  <a:gd name="connsiteX6" fmla="*/ 28178 w 28945"/>
                  <a:gd name="connsiteY6" fmla="*/ 35030 h 35231"/>
                  <a:gd name="connsiteX7" fmla="*/ 27130 w 28945"/>
                  <a:gd name="connsiteY7" fmla="*/ 35221 h 35231"/>
                  <a:gd name="connsiteX8" fmla="*/ 8557 w 28945"/>
                  <a:gd name="connsiteY8" fmla="*/ 3598 h 35231"/>
                  <a:gd name="connsiteX9" fmla="*/ 7414 w 28945"/>
                  <a:gd name="connsiteY9" fmla="*/ 3598 h 35231"/>
                  <a:gd name="connsiteX10" fmla="*/ 3699 w 28945"/>
                  <a:gd name="connsiteY10" fmla="*/ 5694 h 35231"/>
                  <a:gd name="connsiteX11" fmla="*/ 24845 w 28945"/>
                  <a:gd name="connsiteY11" fmla="*/ 29982 h 35231"/>
                  <a:gd name="connsiteX12" fmla="*/ 15320 w 28945"/>
                  <a:gd name="connsiteY12" fmla="*/ 5979 h 35231"/>
                  <a:gd name="connsiteX13" fmla="*/ 8557 w 28945"/>
                  <a:gd name="connsiteY13" fmla="*/ 3598 h 3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45" h="35231">
                    <a:moveTo>
                      <a:pt x="27130" y="35221"/>
                    </a:moveTo>
                    <a:lnTo>
                      <a:pt x="26369" y="35221"/>
                    </a:lnTo>
                    <a:cubicBezTo>
                      <a:pt x="16844" y="30935"/>
                      <a:pt x="-1349" y="14171"/>
                      <a:pt x="79" y="5312"/>
                    </a:cubicBezTo>
                    <a:cubicBezTo>
                      <a:pt x="79" y="3217"/>
                      <a:pt x="1889" y="645"/>
                      <a:pt x="7033" y="74"/>
                    </a:cubicBezTo>
                    <a:cubicBezTo>
                      <a:pt x="10729" y="-317"/>
                      <a:pt x="14424" y="855"/>
                      <a:pt x="17225" y="3312"/>
                    </a:cubicBezTo>
                    <a:cubicBezTo>
                      <a:pt x="26750" y="11504"/>
                      <a:pt x="28845" y="32459"/>
                      <a:pt x="28940" y="33316"/>
                    </a:cubicBezTo>
                    <a:cubicBezTo>
                      <a:pt x="28988" y="33983"/>
                      <a:pt x="28702" y="34621"/>
                      <a:pt x="28178" y="35030"/>
                    </a:cubicBezTo>
                    <a:cubicBezTo>
                      <a:pt x="27854" y="35192"/>
                      <a:pt x="27493" y="35259"/>
                      <a:pt x="27130" y="35221"/>
                    </a:cubicBezTo>
                    <a:close/>
                    <a:moveTo>
                      <a:pt x="8557" y="3598"/>
                    </a:moveTo>
                    <a:lnTo>
                      <a:pt x="7414" y="3598"/>
                    </a:lnTo>
                    <a:cubicBezTo>
                      <a:pt x="4080" y="3598"/>
                      <a:pt x="3794" y="5312"/>
                      <a:pt x="3699" y="5694"/>
                    </a:cubicBezTo>
                    <a:cubicBezTo>
                      <a:pt x="2842" y="11028"/>
                      <a:pt x="15320" y="24267"/>
                      <a:pt x="24845" y="29982"/>
                    </a:cubicBezTo>
                    <a:cubicBezTo>
                      <a:pt x="24187" y="21200"/>
                      <a:pt x="20863" y="12828"/>
                      <a:pt x="15320" y="5979"/>
                    </a:cubicBezTo>
                    <a:cubicBezTo>
                      <a:pt x="13462" y="4331"/>
                      <a:pt x="11033" y="3484"/>
                      <a:pt x="8557" y="35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2EC7AA7-ED8E-4C37-A4F5-0D11F2A77C89}"/>
                  </a:ext>
                </a:extLst>
              </p:cNvPr>
              <p:cNvSpPr/>
              <p:nvPr/>
            </p:nvSpPr>
            <p:spPr>
              <a:xfrm>
                <a:off x="6605681" y="3154446"/>
                <a:ext cx="14192" cy="8524"/>
              </a:xfrm>
              <a:custGeom>
                <a:avLst/>
                <a:gdLst>
                  <a:gd name="connsiteX0" fmla="*/ 14192 w 14192"/>
                  <a:gd name="connsiteY0" fmla="*/ 6858 h 8524"/>
                  <a:gd name="connsiteX1" fmla="*/ 0 w 14192"/>
                  <a:gd name="connsiteY1" fmla="*/ 0 h 8524"/>
                  <a:gd name="connsiteX2" fmla="*/ 14192 w 14192"/>
                  <a:gd name="connsiteY2" fmla="*/ 6858 h 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92" h="8524">
                    <a:moveTo>
                      <a:pt x="14192" y="6858"/>
                    </a:moveTo>
                    <a:lnTo>
                      <a:pt x="0" y="0"/>
                    </a:lnTo>
                    <a:cubicBezTo>
                      <a:pt x="0" y="0"/>
                      <a:pt x="5905" y="13049"/>
                      <a:pt x="14192" y="68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E1581CE-E21F-48C0-91C9-FBD7C0B3300B}"/>
                  </a:ext>
                </a:extLst>
              </p:cNvPr>
              <p:cNvSpPr/>
              <p:nvPr/>
            </p:nvSpPr>
            <p:spPr>
              <a:xfrm>
                <a:off x="6472426" y="3885468"/>
                <a:ext cx="339611" cy="35359"/>
              </a:xfrm>
              <a:custGeom>
                <a:avLst/>
                <a:gdLst>
                  <a:gd name="connsiteX0" fmla="*/ 331280 w 339611"/>
                  <a:gd name="connsiteY0" fmla="*/ 2308 h 35359"/>
                  <a:gd name="connsiteX1" fmla="*/ 339376 w 339611"/>
                  <a:gd name="connsiteY1" fmla="*/ 30883 h 35359"/>
                  <a:gd name="connsiteX2" fmla="*/ 334232 w 339611"/>
                  <a:gd name="connsiteY2" fmla="*/ 35359 h 35359"/>
                  <a:gd name="connsiteX3" fmla="*/ 8192 w 339611"/>
                  <a:gd name="connsiteY3" fmla="*/ 35359 h 35359"/>
                  <a:gd name="connsiteX4" fmla="*/ 2858 w 339611"/>
                  <a:gd name="connsiteY4" fmla="*/ 32216 h 35359"/>
                  <a:gd name="connsiteX5" fmla="*/ 0 w 339611"/>
                  <a:gd name="connsiteY5" fmla="*/ 3641 h 35359"/>
                  <a:gd name="connsiteX6" fmla="*/ 5334 w 339611"/>
                  <a:gd name="connsiteY6" fmla="*/ 22 h 35359"/>
                  <a:gd name="connsiteX7" fmla="*/ 326136 w 339611"/>
                  <a:gd name="connsiteY7" fmla="*/ 22 h 35359"/>
                  <a:gd name="connsiteX8" fmla="*/ 331280 w 339611"/>
                  <a:gd name="connsiteY8" fmla="*/ 2308 h 3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611" h="35359">
                    <a:moveTo>
                      <a:pt x="331280" y="2308"/>
                    </a:moveTo>
                    <a:lnTo>
                      <a:pt x="339376" y="30883"/>
                    </a:lnTo>
                    <a:cubicBezTo>
                      <a:pt x="340424" y="33169"/>
                      <a:pt x="337852" y="35359"/>
                      <a:pt x="334232" y="35359"/>
                    </a:cubicBezTo>
                    <a:lnTo>
                      <a:pt x="8192" y="35359"/>
                    </a:lnTo>
                    <a:cubicBezTo>
                      <a:pt x="5334" y="35359"/>
                      <a:pt x="3048" y="33931"/>
                      <a:pt x="2858" y="32216"/>
                    </a:cubicBezTo>
                    <a:lnTo>
                      <a:pt x="0" y="3641"/>
                    </a:lnTo>
                    <a:cubicBezTo>
                      <a:pt x="0" y="1641"/>
                      <a:pt x="2286" y="22"/>
                      <a:pt x="5334" y="22"/>
                    </a:cubicBezTo>
                    <a:lnTo>
                      <a:pt x="326136" y="22"/>
                    </a:lnTo>
                    <a:cubicBezTo>
                      <a:pt x="328127" y="-150"/>
                      <a:pt x="330070" y="707"/>
                      <a:pt x="331280" y="230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F349E7-2F36-4132-9A7B-906D7384059D}"/>
                  </a:ext>
                </a:extLst>
              </p:cNvPr>
              <p:cNvSpPr/>
              <p:nvPr/>
            </p:nvSpPr>
            <p:spPr>
              <a:xfrm>
                <a:off x="6753219" y="3882823"/>
                <a:ext cx="18869" cy="40766"/>
              </a:xfrm>
              <a:custGeom>
                <a:avLst/>
                <a:gdLst>
                  <a:gd name="connsiteX0" fmla="*/ 7434 w 18869"/>
                  <a:gd name="connsiteY0" fmla="*/ 40767 h 40766"/>
                  <a:gd name="connsiteX1" fmla="*/ 16007 w 18869"/>
                  <a:gd name="connsiteY1" fmla="*/ 40767 h 40766"/>
                  <a:gd name="connsiteX2" fmla="*/ 18864 w 18869"/>
                  <a:gd name="connsiteY2" fmla="*/ 38862 h 40766"/>
                  <a:gd name="connsiteX3" fmla="*/ 14864 w 18869"/>
                  <a:gd name="connsiteY3" fmla="*/ 2000 h 40766"/>
                  <a:gd name="connsiteX4" fmla="*/ 11530 w 18869"/>
                  <a:gd name="connsiteY4" fmla="*/ 0 h 40766"/>
                  <a:gd name="connsiteX5" fmla="*/ 2958 w 18869"/>
                  <a:gd name="connsiteY5" fmla="*/ 0 h 40766"/>
                  <a:gd name="connsiteX6" fmla="*/ 5 w 18869"/>
                  <a:gd name="connsiteY6" fmla="*/ 2000 h 40766"/>
                  <a:gd name="connsiteX7" fmla="*/ 4100 w 18869"/>
                  <a:gd name="connsiteY7" fmla="*/ 38862 h 40766"/>
                  <a:gd name="connsiteX8" fmla="*/ 7434 w 18869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9" h="40766">
                    <a:moveTo>
                      <a:pt x="7434" y="40767"/>
                    </a:moveTo>
                    <a:lnTo>
                      <a:pt x="16007" y="40767"/>
                    </a:lnTo>
                    <a:cubicBezTo>
                      <a:pt x="17721" y="40767"/>
                      <a:pt x="18959" y="39910"/>
                      <a:pt x="18864" y="38862"/>
                    </a:cubicBezTo>
                    <a:lnTo>
                      <a:pt x="14864" y="2000"/>
                    </a:lnTo>
                    <a:cubicBezTo>
                      <a:pt x="14864" y="952"/>
                      <a:pt x="13245" y="0"/>
                      <a:pt x="11530" y="0"/>
                    </a:cubicBezTo>
                    <a:lnTo>
                      <a:pt x="2958" y="0"/>
                    </a:lnTo>
                    <a:cubicBezTo>
                      <a:pt x="1243" y="0"/>
                      <a:pt x="-91" y="952"/>
                      <a:pt x="5" y="2000"/>
                    </a:cubicBezTo>
                    <a:lnTo>
                      <a:pt x="4100" y="38862"/>
                    </a:lnTo>
                    <a:cubicBezTo>
                      <a:pt x="4196" y="39910"/>
                      <a:pt x="5720" y="40767"/>
                      <a:pt x="7434" y="40767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C2F63FFD-C4AF-4791-A382-E0311DFE0383}"/>
                  </a:ext>
                </a:extLst>
              </p:cNvPr>
              <p:cNvSpPr/>
              <p:nvPr/>
            </p:nvSpPr>
            <p:spPr>
              <a:xfrm>
                <a:off x="6753219" y="3882823"/>
                <a:ext cx="18869" cy="40766"/>
              </a:xfrm>
              <a:custGeom>
                <a:avLst/>
                <a:gdLst>
                  <a:gd name="connsiteX0" fmla="*/ 7434 w 18869"/>
                  <a:gd name="connsiteY0" fmla="*/ 40767 h 40766"/>
                  <a:gd name="connsiteX1" fmla="*/ 16007 w 18869"/>
                  <a:gd name="connsiteY1" fmla="*/ 40767 h 40766"/>
                  <a:gd name="connsiteX2" fmla="*/ 18864 w 18869"/>
                  <a:gd name="connsiteY2" fmla="*/ 38862 h 40766"/>
                  <a:gd name="connsiteX3" fmla="*/ 14864 w 18869"/>
                  <a:gd name="connsiteY3" fmla="*/ 2000 h 40766"/>
                  <a:gd name="connsiteX4" fmla="*/ 11530 w 18869"/>
                  <a:gd name="connsiteY4" fmla="*/ 0 h 40766"/>
                  <a:gd name="connsiteX5" fmla="*/ 2958 w 18869"/>
                  <a:gd name="connsiteY5" fmla="*/ 0 h 40766"/>
                  <a:gd name="connsiteX6" fmla="*/ 5 w 18869"/>
                  <a:gd name="connsiteY6" fmla="*/ 2000 h 40766"/>
                  <a:gd name="connsiteX7" fmla="*/ 4100 w 18869"/>
                  <a:gd name="connsiteY7" fmla="*/ 38862 h 40766"/>
                  <a:gd name="connsiteX8" fmla="*/ 7434 w 18869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9" h="40766">
                    <a:moveTo>
                      <a:pt x="7434" y="40767"/>
                    </a:moveTo>
                    <a:lnTo>
                      <a:pt x="16007" y="40767"/>
                    </a:lnTo>
                    <a:cubicBezTo>
                      <a:pt x="17721" y="40767"/>
                      <a:pt x="18959" y="39910"/>
                      <a:pt x="18864" y="38862"/>
                    </a:cubicBezTo>
                    <a:lnTo>
                      <a:pt x="14864" y="2000"/>
                    </a:lnTo>
                    <a:cubicBezTo>
                      <a:pt x="14864" y="952"/>
                      <a:pt x="13245" y="0"/>
                      <a:pt x="11530" y="0"/>
                    </a:cubicBezTo>
                    <a:lnTo>
                      <a:pt x="2958" y="0"/>
                    </a:lnTo>
                    <a:cubicBezTo>
                      <a:pt x="1243" y="0"/>
                      <a:pt x="-91" y="952"/>
                      <a:pt x="5" y="2000"/>
                    </a:cubicBezTo>
                    <a:lnTo>
                      <a:pt x="4100" y="38862"/>
                    </a:lnTo>
                    <a:cubicBezTo>
                      <a:pt x="4196" y="39910"/>
                      <a:pt x="5720" y="40767"/>
                      <a:pt x="7434" y="407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F7051AB-8216-4B86-BB41-B26EF4C6B7FC}"/>
                  </a:ext>
                </a:extLst>
              </p:cNvPr>
              <p:cNvSpPr/>
              <p:nvPr/>
            </p:nvSpPr>
            <p:spPr>
              <a:xfrm>
                <a:off x="6497459" y="3882823"/>
                <a:ext cx="18800" cy="40766"/>
              </a:xfrm>
              <a:custGeom>
                <a:avLst/>
                <a:gdLst>
                  <a:gd name="connsiteX0" fmla="*/ 7353 w 18800"/>
                  <a:gd name="connsiteY0" fmla="*/ 40767 h 40766"/>
                  <a:gd name="connsiteX1" fmla="*/ 15925 w 18800"/>
                  <a:gd name="connsiteY1" fmla="*/ 40767 h 40766"/>
                  <a:gd name="connsiteX2" fmla="*/ 18782 w 18800"/>
                  <a:gd name="connsiteY2" fmla="*/ 38862 h 40766"/>
                  <a:gd name="connsiteX3" fmla="*/ 14782 w 18800"/>
                  <a:gd name="connsiteY3" fmla="*/ 2000 h 40766"/>
                  <a:gd name="connsiteX4" fmla="*/ 11448 w 18800"/>
                  <a:gd name="connsiteY4" fmla="*/ 0 h 40766"/>
                  <a:gd name="connsiteX5" fmla="*/ 2876 w 18800"/>
                  <a:gd name="connsiteY5" fmla="*/ 0 h 40766"/>
                  <a:gd name="connsiteX6" fmla="*/ 18 w 18800"/>
                  <a:gd name="connsiteY6" fmla="*/ 2000 h 40766"/>
                  <a:gd name="connsiteX7" fmla="*/ 4019 w 18800"/>
                  <a:gd name="connsiteY7" fmla="*/ 38862 h 40766"/>
                  <a:gd name="connsiteX8" fmla="*/ 7353 w 18800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00" h="40766">
                    <a:moveTo>
                      <a:pt x="7353" y="40767"/>
                    </a:moveTo>
                    <a:lnTo>
                      <a:pt x="15925" y="40767"/>
                    </a:lnTo>
                    <a:cubicBezTo>
                      <a:pt x="17639" y="40767"/>
                      <a:pt x="18973" y="39910"/>
                      <a:pt x="18782" y="38862"/>
                    </a:cubicBezTo>
                    <a:lnTo>
                      <a:pt x="14782" y="2000"/>
                    </a:lnTo>
                    <a:cubicBezTo>
                      <a:pt x="14782" y="952"/>
                      <a:pt x="13163" y="0"/>
                      <a:pt x="11448" y="0"/>
                    </a:cubicBezTo>
                    <a:lnTo>
                      <a:pt x="2876" y="0"/>
                    </a:lnTo>
                    <a:cubicBezTo>
                      <a:pt x="1161" y="0"/>
                      <a:pt x="-172" y="952"/>
                      <a:pt x="18" y="2000"/>
                    </a:cubicBezTo>
                    <a:lnTo>
                      <a:pt x="4019" y="38862"/>
                    </a:lnTo>
                    <a:cubicBezTo>
                      <a:pt x="4114" y="39910"/>
                      <a:pt x="5638" y="40767"/>
                      <a:pt x="7353" y="40767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415E468-0202-4F88-A212-F74EB5786211}"/>
                  </a:ext>
                </a:extLst>
              </p:cNvPr>
              <p:cNvSpPr/>
              <p:nvPr/>
            </p:nvSpPr>
            <p:spPr>
              <a:xfrm>
                <a:off x="6497459" y="3882823"/>
                <a:ext cx="18800" cy="40766"/>
              </a:xfrm>
              <a:custGeom>
                <a:avLst/>
                <a:gdLst>
                  <a:gd name="connsiteX0" fmla="*/ 7353 w 18800"/>
                  <a:gd name="connsiteY0" fmla="*/ 40767 h 40766"/>
                  <a:gd name="connsiteX1" fmla="*/ 15925 w 18800"/>
                  <a:gd name="connsiteY1" fmla="*/ 40767 h 40766"/>
                  <a:gd name="connsiteX2" fmla="*/ 18782 w 18800"/>
                  <a:gd name="connsiteY2" fmla="*/ 38862 h 40766"/>
                  <a:gd name="connsiteX3" fmla="*/ 14782 w 18800"/>
                  <a:gd name="connsiteY3" fmla="*/ 2000 h 40766"/>
                  <a:gd name="connsiteX4" fmla="*/ 11448 w 18800"/>
                  <a:gd name="connsiteY4" fmla="*/ 0 h 40766"/>
                  <a:gd name="connsiteX5" fmla="*/ 2876 w 18800"/>
                  <a:gd name="connsiteY5" fmla="*/ 0 h 40766"/>
                  <a:gd name="connsiteX6" fmla="*/ 18 w 18800"/>
                  <a:gd name="connsiteY6" fmla="*/ 2000 h 40766"/>
                  <a:gd name="connsiteX7" fmla="*/ 4019 w 18800"/>
                  <a:gd name="connsiteY7" fmla="*/ 38862 h 40766"/>
                  <a:gd name="connsiteX8" fmla="*/ 7353 w 18800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00" h="40766">
                    <a:moveTo>
                      <a:pt x="7353" y="40767"/>
                    </a:moveTo>
                    <a:lnTo>
                      <a:pt x="15925" y="40767"/>
                    </a:lnTo>
                    <a:cubicBezTo>
                      <a:pt x="17639" y="40767"/>
                      <a:pt x="18973" y="39910"/>
                      <a:pt x="18782" y="38862"/>
                    </a:cubicBezTo>
                    <a:lnTo>
                      <a:pt x="14782" y="2000"/>
                    </a:lnTo>
                    <a:cubicBezTo>
                      <a:pt x="14782" y="952"/>
                      <a:pt x="13163" y="0"/>
                      <a:pt x="11448" y="0"/>
                    </a:cubicBezTo>
                    <a:lnTo>
                      <a:pt x="2876" y="0"/>
                    </a:lnTo>
                    <a:cubicBezTo>
                      <a:pt x="1161" y="0"/>
                      <a:pt x="-172" y="952"/>
                      <a:pt x="18" y="2000"/>
                    </a:cubicBezTo>
                    <a:lnTo>
                      <a:pt x="4019" y="38862"/>
                    </a:lnTo>
                    <a:cubicBezTo>
                      <a:pt x="4114" y="39910"/>
                      <a:pt x="5638" y="40767"/>
                      <a:pt x="7353" y="4076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F66E288-E544-4FDE-B7F9-7872890E5197}"/>
                  </a:ext>
                </a:extLst>
              </p:cNvPr>
              <p:cNvSpPr/>
              <p:nvPr/>
            </p:nvSpPr>
            <p:spPr>
              <a:xfrm>
                <a:off x="6625298" y="3882823"/>
                <a:ext cx="18882" cy="40766"/>
              </a:xfrm>
              <a:custGeom>
                <a:avLst/>
                <a:gdLst>
                  <a:gd name="connsiteX0" fmla="*/ 7434 w 18882"/>
                  <a:gd name="connsiteY0" fmla="*/ 40767 h 40766"/>
                  <a:gd name="connsiteX1" fmla="*/ 16007 w 18882"/>
                  <a:gd name="connsiteY1" fmla="*/ 40767 h 40766"/>
                  <a:gd name="connsiteX2" fmla="*/ 18864 w 18882"/>
                  <a:gd name="connsiteY2" fmla="*/ 38862 h 40766"/>
                  <a:gd name="connsiteX3" fmla="*/ 14864 w 18882"/>
                  <a:gd name="connsiteY3" fmla="*/ 2000 h 40766"/>
                  <a:gd name="connsiteX4" fmla="*/ 11530 w 18882"/>
                  <a:gd name="connsiteY4" fmla="*/ 0 h 40766"/>
                  <a:gd name="connsiteX5" fmla="*/ 2958 w 18882"/>
                  <a:gd name="connsiteY5" fmla="*/ 0 h 40766"/>
                  <a:gd name="connsiteX6" fmla="*/ 5 w 18882"/>
                  <a:gd name="connsiteY6" fmla="*/ 2000 h 40766"/>
                  <a:gd name="connsiteX7" fmla="*/ 4100 w 18882"/>
                  <a:gd name="connsiteY7" fmla="*/ 38862 h 40766"/>
                  <a:gd name="connsiteX8" fmla="*/ 7434 w 18882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2" h="40766">
                    <a:moveTo>
                      <a:pt x="7434" y="40767"/>
                    </a:moveTo>
                    <a:lnTo>
                      <a:pt x="16007" y="40767"/>
                    </a:lnTo>
                    <a:cubicBezTo>
                      <a:pt x="17721" y="40767"/>
                      <a:pt x="19055" y="39910"/>
                      <a:pt x="18864" y="38862"/>
                    </a:cubicBezTo>
                    <a:lnTo>
                      <a:pt x="14864" y="2000"/>
                    </a:lnTo>
                    <a:cubicBezTo>
                      <a:pt x="14864" y="952"/>
                      <a:pt x="13244" y="0"/>
                      <a:pt x="11530" y="0"/>
                    </a:cubicBezTo>
                    <a:lnTo>
                      <a:pt x="2958" y="0"/>
                    </a:lnTo>
                    <a:cubicBezTo>
                      <a:pt x="1243" y="0"/>
                      <a:pt x="-91" y="952"/>
                      <a:pt x="5" y="2000"/>
                    </a:cubicBezTo>
                    <a:lnTo>
                      <a:pt x="4100" y="38862"/>
                    </a:lnTo>
                    <a:cubicBezTo>
                      <a:pt x="4100" y="39910"/>
                      <a:pt x="5720" y="40767"/>
                      <a:pt x="7434" y="40767"/>
                    </a:cubicBez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210C005-D65E-4379-BD5E-134611306CAF}"/>
                  </a:ext>
                </a:extLst>
              </p:cNvPr>
              <p:cNvSpPr/>
              <p:nvPr/>
            </p:nvSpPr>
            <p:spPr>
              <a:xfrm>
                <a:off x="6625298" y="3882823"/>
                <a:ext cx="18882" cy="40766"/>
              </a:xfrm>
              <a:custGeom>
                <a:avLst/>
                <a:gdLst>
                  <a:gd name="connsiteX0" fmla="*/ 7434 w 18882"/>
                  <a:gd name="connsiteY0" fmla="*/ 40767 h 40766"/>
                  <a:gd name="connsiteX1" fmla="*/ 16007 w 18882"/>
                  <a:gd name="connsiteY1" fmla="*/ 40767 h 40766"/>
                  <a:gd name="connsiteX2" fmla="*/ 18864 w 18882"/>
                  <a:gd name="connsiteY2" fmla="*/ 38862 h 40766"/>
                  <a:gd name="connsiteX3" fmla="*/ 14864 w 18882"/>
                  <a:gd name="connsiteY3" fmla="*/ 2000 h 40766"/>
                  <a:gd name="connsiteX4" fmla="*/ 11530 w 18882"/>
                  <a:gd name="connsiteY4" fmla="*/ 0 h 40766"/>
                  <a:gd name="connsiteX5" fmla="*/ 2958 w 18882"/>
                  <a:gd name="connsiteY5" fmla="*/ 0 h 40766"/>
                  <a:gd name="connsiteX6" fmla="*/ 5 w 18882"/>
                  <a:gd name="connsiteY6" fmla="*/ 2000 h 40766"/>
                  <a:gd name="connsiteX7" fmla="*/ 4100 w 18882"/>
                  <a:gd name="connsiteY7" fmla="*/ 38862 h 40766"/>
                  <a:gd name="connsiteX8" fmla="*/ 7434 w 18882"/>
                  <a:gd name="connsiteY8" fmla="*/ 40767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2" h="40766">
                    <a:moveTo>
                      <a:pt x="7434" y="40767"/>
                    </a:moveTo>
                    <a:lnTo>
                      <a:pt x="16007" y="40767"/>
                    </a:lnTo>
                    <a:cubicBezTo>
                      <a:pt x="17721" y="40767"/>
                      <a:pt x="19055" y="39910"/>
                      <a:pt x="18864" y="38862"/>
                    </a:cubicBezTo>
                    <a:lnTo>
                      <a:pt x="14864" y="2000"/>
                    </a:lnTo>
                    <a:cubicBezTo>
                      <a:pt x="14864" y="952"/>
                      <a:pt x="13244" y="0"/>
                      <a:pt x="11530" y="0"/>
                    </a:cubicBezTo>
                    <a:lnTo>
                      <a:pt x="2958" y="0"/>
                    </a:lnTo>
                    <a:cubicBezTo>
                      <a:pt x="1243" y="0"/>
                      <a:pt x="-91" y="952"/>
                      <a:pt x="5" y="2000"/>
                    </a:cubicBezTo>
                    <a:lnTo>
                      <a:pt x="4100" y="38862"/>
                    </a:lnTo>
                    <a:cubicBezTo>
                      <a:pt x="4100" y="39910"/>
                      <a:pt x="5720" y="40767"/>
                      <a:pt x="7434" y="4076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496B3BC-2F18-40D9-984A-095A5EFDB573}"/>
                  </a:ext>
                </a:extLst>
              </p:cNvPr>
              <p:cNvSpPr/>
              <p:nvPr/>
            </p:nvSpPr>
            <p:spPr>
              <a:xfrm>
                <a:off x="7054975" y="3922542"/>
                <a:ext cx="73471" cy="98774"/>
              </a:xfrm>
              <a:custGeom>
                <a:avLst/>
                <a:gdLst>
                  <a:gd name="connsiteX0" fmla="*/ 25051 w 73471"/>
                  <a:gd name="connsiteY0" fmla="*/ 18383 h 98774"/>
                  <a:gd name="connsiteX1" fmla="*/ 0 w 73471"/>
                  <a:gd name="connsiteY1" fmla="*/ 98774 h 98774"/>
                  <a:gd name="connsiteX2" fmla="*/ 73057 w 73471"/>
                  <a:gd name="connsiteY2" fmla="*/ 68008 h 98774"/>
                  <a:gd name="connsiteX3" fmla="*/ 51530 w 73471"/>
                  <a:gd name="connsiteY3" fmla="*/ 0 h 9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471" h="98774">
                    <a:moveTo>
                      <a:pt x="25051" y="18383"/>
                    </a:moveTo>
                    <a:lnTo>
                      <a:pt x="0" y="98774"/>
                    </a:lnTo>
                    <a:lnTo>
                      <a:pt x="73057" y="68008"/>
                    </a:lnTo>
                    <a:cubicBezTo>
                      <a:pt x="73057" y="68008"/>
                      <a:pt x="78296" y="18288"/>
                      <a:pt x="51530" y="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B3E1810-6C09-4B25-897D-6D50C7C0B057}"/>
                  </a:ext>
                </a:extLst>
              </p:cNvPr>
              <p:cNvSpPr/>
              <p:nvPr/>
            </p:nvSpPr>
            <p:spPr>
              <a:xfrm>
                <a:off x="7054975" y="3990551"/>
                <a:ext cx="82962" cy="92106"/>
              </a:xfrm>
              <a:custGeom>
                <a:avLst/>
                <a:gdLst>
                  <a:gd name="connsiteX0" fmla="*/ 23146 w 82962"/>
                  <a:gd name="connsiteY0" fmla="*/ 92107 h 92106"/>
                  <a:gd name="connsiteX1" fmla="*/ 82963 w 82962"/>
                  <a:gd name="connsiteY1" fmla="*/ 63055 h 92106"/>
                  <a:gd name="connsiteX2" fmla="*/ 73057 w 82962"/>
                  <a:gd name="connsiteY2" fmla="*/ 0 h 92106"/>
                  <a:gd name="connsiteX3" fmla="*/ 0 w 82962"/>
                  <a:gd name="connsiteY3" fmla="*/ 30766 h 92106"/>
                  <a:gd name="connsiteX4" fmla="*/ 23146 w 82962"/>
                  <a:gd name="connsiteY4" fmla="*/ 92107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62" h="92106">
                    <a:moveTo>
                      <a:pt x="23146" y="92107"/>
                    </a:moveTo>
                    <a:lnTo>
                      <a:pt x="82963" y="63055"/>
                    </a:lnTo>
                    <a:lnTo>
                      <a:pt x="73057" y="0"/>
                    </a:lnTo>
                    <a:lnTo>
                      <a:pt x="0" y="30766"/>
                    </a:lnTo>
                    <a:lnTo>
                      <a:pt x="23146" y="92107"/>
                    </a:ln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图形 7">
              <a:extLst>
                <a:ext uri="{FF2B5EF4-FFF2-40B4-BE49-F238E27FC236}">
                  <a16:creationId xmlns:a16="http://schemas.microsoft.com/office/drawing/2014/main" id="{5E435EC6-57C1-4FD1-B41C-3AA1F18A35B0}"/>
                </a:ext>
              </a:extLst>
            </p:cNvPr>
            <p:cNvGrpSpPr/>
            <p:nvPr/>
          </p:nvGrpSpPr>
          <p:grpSpPr>
            <a:xfrm>
              <a:off x="4929149" y="2897052"/>
              <a:ext cx="1257051" cy="2844479"/>
              <a:chOff x="4929149" y="2897052"/>
              <a:chExt cx="1257051" cy="2844479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30E1C32-DC33-4C8B-8AD4-F48A415D1D09}"/>
                  </a:ext>
                </a:extLst>
              </p:cNvPr>
              <p:cNvSpPr/>
              <p:nvPr/>
            </p:nvSpPr>
            <p:spPr>
              <a:xfrm>
                <a:off x="5608795" y="5475974"/>
                <a:ext cx="100583" cy="183546"/>
              </a:xfrm>
              <a:custGeom>
                <a:avLst/>
                <a:gdLst>
                  <a:gd name="connsiteX0" fmla="*/ 0 w 100583"/>
                  <a:gd name="connsiteY0" fmla="*/ 182785 h 183546"/>
                  <a:gd name="connsiteX1" fmla="*/ 79057 w 100583"/>
                  <a:gd name="connsiteY1" fmla="*/ 183547 h 183546"/>
                  <a:gd name="connsiteX2" fmla="*/ 100584 w 100583"/>
                  <a:gd name="connsiteY2" fmla="*/ 667 h 183546"/>
                  <a:gd name="connsiteX3" fmla="*/ 21526 w 100583"/>
                  <a:gd name="connsiteY3" fmla="*/ 0 h 183546"/>
                  <a:gd name="connsiteX4" fmla="*/ 0 w 100583"/>
                  <a:gd name="connsiteY4" fmla="*/ 182785 h 18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3" h="183546">
                    <a:moveTo>
                      <a:pt x="0" y="182785"/>
                    </a:moveTo>
                    <a:lnTo>
                      <a:pt x="79057" y="183547"/>
                    </a:lnTo>
                    <a:lnTo>
                      <a:pt x="100584" y="667"/>
                    </a:lnTo>
                    <a:lnTo>
                      <a:pt x="21526" y="0"/>
                    </a:lnTo>
                    <a:lnTo>
                      <a:pt x="0" y="182785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C55952E-B706-48B3-94B4-5C358D6FC23B}"/>
                  </a:ext>
                </a:extLst>
              </p:cNvPr>
              <p:cNvSpPr/>
              <p:nvPr/>
            </p:nvSpPr>
            <p:spPr>
              <a:xfrm>
                <a:off x="5573083" y="5649615"/>
                <a:ext cx="271200" cy="91916"/>
              </a:xfrm>
              <a:custGeom>
                <a:avLst/>
                <a:gdLst>
                  <a:gd name="connsiteX0" fmla="*/ 114865 w 271200"/>
                  <a:gd name="connsiteY0" fmla="*/ 762 h 91916"/>
                  <a:gd name="connsiteX1" fmla="*/ 28568 w 271200"/>
                  <a:gd name="connsiteY1" fmla="*/ 0 h 91916"/>
                  <a:gd name="connsiteX2" fmla="*/ 21425 w 271200"/>
                  <a:gd name="connsiteY2" fmla="*/ 5334 h 91916"/>
                  <a:gd name="connsiteX3" fmla="*/ 565 w 271200"/>
                  <a:gd name="connsiteY3" fmla="*/ 75343 h 91916"/>
                  <a:gd name="connsiteX4" fmla="*/ 7337 w 271200"/>
                  <a:gd name="connsiteY4" fmla="*/ 88973 h 91916"/>
                  <a:gd name="connsiteX5" fmla="*/ 10947 w 271200"/>
                  <a:gd name="connsiteY5" fmla="*/ 89535 h 91916"/>
                  <a:gd name="connsiteX6" fmla="*/ 126390 w 271200"/>
                  <a:gd name="connsiteY6" fmla="*/ 88202 h 91916"/>
                  <a:gd name="connsiteX7" fmla="*/ 235166 w 271200"/>
                  <a:gd name="connsiteY7" fmla="*/ 91916 h 91916"/>
                  <a:gd name="connsiteX8" fmla="*/ 265741 w 271200"/>
                  <a:gd name="connsiteY8" fmla="*/ 56388 h 91916"/>
                  <a:gd name="connsiteX9" fmla="*/ 133534 w 271200"/>
                  <a:gd name="connsiteY9" fmla="*/ 7048 h 91916"/>
                  <a:gd name="connsiteX10" fmla="*/ 114865 w 271200"/>
                  <a:gd name="connsiteY10" fmla="*/ 762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200" h="91916">
                    <a:moveTo>
                      <a:pt x="114865" y="762"/>
                    </a:moveTo>
                    <a:lnTo>
                      <a:pt x="28568" y="0"/>
                    </a:lnTo>
                    <a:cubicBezTo>
                      <a:pt x="25263" y="-10"/>
                      <a:pt x="22358" y="2162"/>
                      <a:pt x="21425" y="5334"/>
                    </a:cubicBezTo>
                    <a:lnTo>
                      <a:pt x="565" y="75343"/>
                    </a:lnTo>
                    <a:cubicBezTo>
                      <a:pt x="-1331" y="80982"/>
                      <a:pt x="1698" y="87078"/>
                      <a:pt x="7337" y="88973"/>
                    </a:cubicBezTo>
                    <a:cubicBezTo>
                      <a:pt x="8499" y="89363"/>
                      <a:pt x="9718" y="89554"/>
                      <a:pt x="10947" y="89535"/>
                    </a:cubicBezTo>
                    <a:cubicBezTo>
                      <a:pt x="42094" y="89535"/>
                      <a:pt x="87147" y="87821"/>
                      <a:pt x="126390" y="88202"/>
                    </a:cubicBezTo>
                    <a:cubicBezTo>
                      <a:pt x="172110" y="88202"/>
                      <a:pt x="181540" y="91440"/>
                      <a:pt x="235166" y="91916"/>
                    </a:cubicBezTo>
                    <a:cubicBezTo>
                      <a:pt x="267646" y="91916"/>
                      <a:pt x="279076" y="59436"/>
                      <a:pt x="265741" y="56388"/>
                    </a:cubicBezTo>
                    <a:cubicBezTo>
                      <a:pt x="204971" y="42291"/>
                      <a:pt x="184493" y="40481"/>
                      <a:pt x="133534" y="7048"/>
                    </a:cubicBezTo>
                    <a:cubicBezTo>
                      <a:pt x="128048" y="3191"/>
                      <a:pt x="121570" y="1000"/>
                      <a:pt x="114865" y="7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58E4C3B-A646-490C-B2F6-6C6D3543C391}"/>
                  </a:ext>
                </a:extLst>
              </p:cNvPr>
              <p:cNvSpPr/>
              <p:nvPr/>
            </p:nvSpPr>
            <p:spPr>
              <a:xfrm>
                <a:off x="5619177" y="5475974"/>
                <a:ext cx="90201" cy="94964"/>
              </a:xfrm>
              <a:custGeom>
                <a:avLst/>
                <a:gdLst>
                  <a:gd name="connsiteX0" fmla="*/ 90202 w 90201"/>
                  <a:gd name="connsiteY0" fmla="*/ 762 h 94964"/>
                  <a:gd name="connsiteX1" fmla="*/ 79058 w 90201"/>
                  <a:gd name="connsiteY1" fmla="*/ 94964 h 94964"/>
                  <a:gd name="connsiteX2" fmla="*/ 0 w 90201"/>
                  <a:gd name="connsiteY2" fmla="*/ 94298 h 94964"/>
                  <a:gd name="connsiteX3" fmla="*/ 11144 w 90201"/>
                  <a:gd name="connsiteY3" fmla="*/ 0 h 94964"/>
                  <a:gd name="connsiteX4" fmla="*/ 90202 w 90201"/>
                  <a:gd name="connsiteY4" fmla="*/ 762 h 9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201" h="94964">
                    <a:moveTo>
                      <a:pt x="90202" y="762"/>
                    </a:moveTo>
                    <a:lnTo>
                      <a:pt x="79058" y="94964"/>
                    </a:lnTo>
                    <a:lnTo>
                      <a:pt x="0" y="94298"/>
                    </a:lnTo>
                    <a:lnTo>
                      <a:pt x="11144" y="0"/>
                    </a:lnTo>
                    <a:lnTo>
                      <a:pt x="90202" y="762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E0CD49B-FC3D-4EC1-B863-71EB25578081}"/>
                  </a:ext>
                </a:extLst>
              </p:cNvPr>
              <p:cNvSpPr/>
              <p:nvPr/>
            </p:nvSpPr>
            <p:spPr>
              <a:xfrm>
                <a:off x="5693823" y="5644573"/>
                <a:ext cx="49756" cy="19991"/>
              </a:xfrm>
              <a:custGeom>
                <a:avLst/>
                <a:gdLst>
                  <a:gd name="connsiteX0" fmla="*/ 26795 w 49756"/>
                  <a:gd name="connsiteY0" fmla="*/ 19901 h 19991"/>
                  <a:gd name="connsiteX1" fmla="*/ 1459 w 49756"/>
                  <a:gd name="connsiteY1" fmla="*/ 16853 h 19991"/>
                  <a:gd name="connsiteX2" fmla="*/ 30 w 49756"/>
                  <a:gd name="connsiteY2" fmla="*/ 15234 h 19991"/>
                  <a:gd name="connsiteX3" fmla="*/ 1078 w 49756"/>
                  <a:gd name="connsiteY3" fmla="*/ 13329 h 19991"/>
                  <a:gd name="connsiteX4" fmla="*/ 47084 w 49756"/>
                  <a:gd name="connsiteY4" fmla="*/ 1233 h 19991"/>
                  <a:gd name="connsiteX5" fmla="*/ 49751 w 49756"/>
                  <a:gd name="connsiteY5" fmla="*/ 6281 h 19991"/>
                  <a:gd name="connsiteX6" fmla="*/ 45560 w 49756"/>
                  <a:gd name="connsiteY6" fmla="*/ 15234 h 19991"/>
                  <a:gd name="connsiteX7" fmla="*/ 26795 w 49756"/>
                  <a:gd name="connsiteY7" fmla="*/ 19901 h 19991"/>
                  <a:gd name="connsiteX8" fmla="*/ 7745 w 49756"/>
                  <a:gd name="connsiteY8" fmla="*/ 14282 h 19991"/>
                  <a:gd name="connsiteX9" fmla="*/ 43083 w 49756"/>
                  <a:gd name="connsiteY9" fmla="*/ 12377 h 19991"/>
                  <a:gd name="connsiteX10" fmla="*/ 45941 w 49756"/>
                  <a:gd name="connsiteY10" fmla="*/ 6281 h 19991"/>
                  <a:gd name="connsiteX11" fmla="*/ 44988 w 49756"/>
                  <a:gd name="connsiteY11" fmla="*/ 4376 h 19991"/>
                  <a:gd name="connsiteX12" fmla="*/ 7841 w 49756"/>
                  <a:gd name="connsiteY12" fmla="*/ 14282 h 1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756" h="19991">
                    <a:moveTo>
                      <a:pt x="26795" y="19901"/>
                    </a:moveTo>
                    <a:cubicBezTo>
                      <a:pt x="18271" y="19721"/>
                      <a:pt x="9784" y="18701"/>
                      <a:pt x="1459" y="16853"/>
                    </a:cubicBezTo>
                    <a:cubicBezTo>
                      <a:pt x="697" y="16663"/>
                      <a:pt x="125" y="16015"/>
                      <a:pt x="30" y="15234"/>
                    </a:cubicBezTo>
                    <a:cubicBezTo>
                      <a:pt x="-122" y="14434"/>
                      <a:pt x="316" y="13634"/>
                      <a:pt x="1078" y="13329"/>
                    </a:cubicBezTo>
                    <a:cubicBezTo>
                      <a:pt x="4793" y="11424"/>
                      <a:pt x="38035" y="-4482"/>
                      <a:pt x="47084" y="1233"/>
                    </a:cubicBezTo>
                    <a:cubicBezTo>
                      <a:pt x="48827" y="2309"/>
                      <a:pt x="49846" y="4243"/>
                      <a:pt x="49751" y="6281"/>
                    </a:cubicBezTo>
                    <a:cubicBezTo>
                      <a:pt x="49855" y="9757"/>
                      <a:pt x="48303" y="13082"/>
                      <a:pt x="45560" y="15234"/>
                    </a:cubicBezTo>
                    <a:cubicBezTo>
                      <a:pt x="39968" y="18768"/>
                      <a:pt x="33387" y="20406"/>
                      <a:pt x="26795" y="19901"/>
                    </a:cubicBezTo>
                    <a:close/>
                    <a:moveTo>
                      <a:pt x="7745" y="14282"/>
                    </a:moveTo>
                    <a:cubicBezTo>
                      <a:pt x="24890" y="17234"/>
                      <a:pt x="37844" y="16568"/>
                      <a:pt x="43083" y="12377"/>
                    </a:cubicBezTo>
                    <a:cubicBezTo>
                      <a:pt x="44969" y="10929"/>
                      <a:pt x="46036" y="8652"/>
                      <a:pt x="45941" y="6281"/>
                    </a:cubicBezTo>
                    <a:cubicBezTo>
                      <a:pt x="46017" y="5519"/>
                      <a:pt x="45645" y="4776"/>
                      <a:pt x="44988" y="4376"/>
                    </a:cubicBezTo>
                    <a:cubicBezTo>
                      <a:pt x="40226" y="1328"/>
                      <a:pt x="21176" y="8091"/>
                      <a:pt x="7841" y="142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81501225-BE09-4606-87B5-078FF55894B9}"/>
                  </a:ext>
                </a:extLst>
              </p:cNvPr>
              <p:cNvSpPr/>
              <p:nvPr/>
            </p:nvSpPr>
            <p:spPr>
              <a:xfrm>
                <a:off x="5694128" y="5626186"/>
                <a:ext cx="31783" cy="35441"/>
              </a:xfrm>
              <a:custGeom>
                <a:avLst/>
                <a:gdLst>
                  <a:gd name="connsiteX0" fmla="*/ 1820 w 31783"/>
                  <a:gd name="connsiteY0" fmla="*/ 35240 h 35441"/>
                  <a:gd name="connsiteX1" fmla="*/ 678 w 31783"/>
                  <a:gd name="connsiteY1" fmla="*/ 35240 h 35441"/>
                  <a:gd name="connsiteX2" fmla="*/ 11 w 31783"/>
                  <a:gd name="connsiteY2" fmla="*/ 33430 h 35441"/>
                  <a:gd name="connsiteX3" fmla="*/ 25062 w 31783"/>
                  <a:gd name="connsiteY3" fmla="*/ 93 h 35441"/>
                  <a:gd name="connsiteX4" fmla="*/ 31729 w 31783"/>
                  <a:gd name="connsiteY4" fmla="*/ 5141 h 35441"/>
                  <a:gd name="connsiteX5" fmla="*/ 2583 w 31783"/>
                  <a:gd name="connsiteY5" fmla="*/ 35431 h 35441"/>
                  <a:gd name="connsiteX6" fmla="*/ 1820 w 31783"/>
                  <a:gd name="connsiteY6" fmla="*/ 35240 h 35441"/>
                  <a:gd name="connsiteX7" fmla="*/ 23442 w 31783"/>
                  <a:gd name="connsiteY7" fmla="*/ 3427 h 35441"/>
                  <a:gd name="connsiteX8" fmla="*/ 4392 w 31783"/>
                  <a:gd name="connsiteY8" fmla="*/ 30001 h 35441"/>
                  <a:gd name="connsiteX9" fmla="*/ 27919 w 31783"/>
                  <a:gd name="connsiteY9" fmla="*/ 5332 h 35441"/>
                  <a:gd name="connsiteX10" fmla="*/ 24585 w 31783"/>
                  <a:gd name="connsiteY10" fmla="*/ 3427 h 3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83" h="35441">
                    <a:moveTo>
                      <a:pt x="1820" y="35240"/>
                    </a:moveTo>
                    <a:cubicBezTo>
                      <a:pt x="1449" y="35364"/>
                      <a:pt x="1049" y="35364"/>
                      <a:pt x="678" y="35240"/>
                    </a:cubicBezTo>
                    <a:cubicBezTo>
                      <a:pt x="192" y="34773"/>
                      <a:pt x="-56" y="34107"/>
                      <a:pt x="11" y="33430"/>
                    </a:cubicBezTo>
                    <a:cubicBezTo>
                      <a:pt x="11" y="32002"/>
                      <a:pt x="6202" y="-2003"/>
                      <a:pt x="25062" y="93"/>
                    </a:cubicBezTo>
                    <a:cubicBezTo>
                      <a:pt x="30015" y="664"/>
                      <a:pt x="31443" y="3141"/>
                      <a:pt x="31729" y="5141"/>
                    </a:cubicBezTo>
                    <a:cubicBezTo>
                      <a:pt x="32967" y="14094"/>
                      <a:pt x="12679" y="31144"/>
                      <a:pt x="2583" y="35431"/>
                    </a:cubicBezTo>
                    <a:cubicBezTo>
                      <a:pt x="2316" y="35469"/>
                      <a:pt x="2040" y="35402"/>
                      <a:pt x="1820" y="35240"/>
                    </a:cubicBezTo>
                    <a:close/>
                    <a:moveTo>
                      <a:pt x="23442" y="3427"/>
                    </a:moveTo>
                    <a:cubicBezTo>
                      <a:pt x="12108" y="3427"/>
                      <a:pt x="6488" y="21905"/>
                      <a:pt x="4392" y="30001"/>
                    </a:cubicBezTo>
                    <a:cubicBezTo>
                      <a:pt x="14870" y="24096"/>
                      <a:pt x="28681" y="10951"/>
                      <a:pt x="27919" y="5332"/>
                    </a:cubicBezTo>
                    <a:cubicBezTo>
                      <a:pt x="27919" y="5332"/>
                      <a:pt x="27919" y="3808"/>
                      <a:pt x="24585" y="34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A95B930-F848-4CE9-86E9-AFBB143CAF59}"/>
                  </a:ext>
                </a:extLst>
              </p:cNvPr>
              <p:cNvSpPr/>
              <p:nvPr/>
            </p:nvSpPr>
            <p:spPr>
              <a:xfrm>
                <a:off x="5729286" y="3469438"/>
                <a:ext cx="349758" cy="551021"/>
              </a:xfrm>
              <a:custGeom>
                <a:avLst/>
                <a:gdLst>
                  <a:gd name="connsiteX0" fmla="*/ 121825 w 349758"/>
                  <a:gd name="connsiteY0" fmla="*/ 0 h 551021"/>
                  <a:gd name="connsiteX1" fmla="*/ 144113 w 349758"/>
                  <a:gd name="connsiteY1" fmla="*/ 150876 h 551021"/>
                  <a:gd name="connsiteX2" fmla="*/ 172688 w 349758"/>
                  <a:gd name="connsiteY2" fmla="*/ 299371 h 551021"/>
                  <a:gd name="connsiteX3" fmla="*/ 176975 w 349758"/>
                  <a:gd name="connsiteY3" fmla="*/ 317278 h 551021"/>
                  <a:gd name="connsiteX4" fmla="*/ 180975 w 349758"/>
                  <a:gd name="connsiteY4" fmla="*/ 333280 h 551021"/>
                  <a:gd name="connsiteX5" fmla="*/ 190500 w 349758"/>
                  <a:gd name="connsiteY5" fmla="*/ 352330 h 551021"/>
                  <a:gd name="connsiteX6" fmla="*/ 234505 w 349758"/>
                  <a:gd name="connsiteY6" fmla="*/ 402241 h 551021"/>
                  <a:gd name="connsiteX7" fmla="*/ 349758 w 349758"/>
                  <a:gd name="connsiteY7" fmla="*/ 497491 h 551021"/>
                  <a:gd name="connsiteX8" fmla="*/ 321183 w 349758"/>
                  <a:gd name="connsiteY8" fmla="*/ 551021 h 551021"/>
                  <a:gd name="connsiteX9" fmla="*/ 246317 w 349758"/>
                  <a:gd name="connsiteY9" fmla="*/ 518065 h 551021"/>
                  <a:gd name="connsiteX10" fmla="*/ 174879 w 349758"/>
                  <a:gd name="connsiteY10" fmla="*/ 475964 h 551021"/>
                  <a:gd name="connsiteX11" fmla="*/ 106966 w 349758"/>
                  <a:gd name="connsiteY11" fmla="*/ 417195 h 551021"/>
                  <a:gd name="connsiteX12" fmla="*/ 77153 w 349758"/>
                  <a:gd name="connsiteY12" fmla="*/ 369570 h 551021"/>
                  <a:gd name="connsiteX13" fmla="*/ 72962 w 349758"/>
                  <a:gd name="connsiteY13" fmla="*/ 357950 h 551021"/>
                  <a:gd name="connsiteX14" fmla="*/ 69628 w 349758"/>
                  <a:gd name="connsiteY14" fmla="*/ 348425 h 551021"/>
                  <a:gd name="connsiteX15" fmla="*/ 63246 w 349758"/>
                  <a:gd name="connsiteY15" fmla="*/ 328803 h 551021"/>
                  <a:gd name="connsiteX16" fmla="*/ 23813 w 349758"/>
                  <a:gd name="connsiteY16" fmla="*/ 172212 h 551021"/>
                  <a:gd name="connsiteX17" fmla="*/ 0 w 349758"/>
                  <a:gd name="connsiteY17" fmla="*/ 13811 h 55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9758" h="551021">
                    <a:moveTo>
                      <a:pt x="121825" y="0"/>
                    </a:moveTo>
                    <a:cubicBezTo>
                      <a:pt x="128588" y="49530"/>
                      <a:pt x="136017" y="100870"/>
                      <a:pt x="144113" y="150876"/>
                    </a:cubicBezTo>
                    <a:cubicBezTo>
                      <a:pt x="152209" y="200882"/>
                      <a:pt x="161068" y="251079"/>
                      <a:pt x="172688" y="299371"/>
                    </a:cubicBezTo>
                    <a:cubicBezTo>
                      <a:pt x="173926" y="305467"/>
                      <a:pt x="175450" y="311372"/>
                      <a:pt x="176975" y="317278"/>
                    </a:cubicBezTo>
                    <a:lnTo>
                      <a:pt x="180975" y="333280"/>
                    </a:lnTo>
                    <a:cubicBezTo>
                      <a:pt x="183061" y="340119"/>
                      <a:pt x="186280" y="346558"/>
                      <a:pt x="190500" y="352330"/>
                    </a:cubicBezTo>
                    <a:cubicBezTo>
                      <a:pt x="203425" y="370427"/>
                      <a:pt x="218170" y="387153"/>
                      <a:pt x="234505" y="402241"/>
                    </a:cubicBezTo>
                    <a:cubicBezTo>
                      <a:pt x="271291" y="435921"/>
                      <a:pt x="309753" y="467706"/>
                      <a:pt x="349758" y="497491"/>
                    </a:cubicBezTo>
                    <a:lnTo>
                      <a:pt x="321183" y="551021"/>
                    </a:lnTo>
                    <a:cubicBezTo>
                      <a:pt x="295580" y="541572"/>
                      <a:pt x="270577" y="530571"/>
                      <a:pt x="246317" y="518065"/>
                    </a:cubicBezTo>
                    <a:cubicBezTo>
                      <a:pt x="221637" y="505558"/>
                      <a:pt x="197777" y="491500"/>
                      <a:pt x="174879" y="475964"/>
                    </a:cubicBezTo>
                    <a:cubicBezTo>
                      <a:pt x="149838" y="459334"/>
                      <a:pt x="127016" y="439588"/>
                      <a:pt x="106966" y="417195"/>
                    </a:cubicBezTo>
                    <a:cubicBezTo>
                      <a:pt x="94345" y="403165"/>
                      <a:pt x="84249" y="387058"/>
                      <a:pt x="77153" y="369570"/>
                    </a:cubicBezTo>
                    <a:cubicBezTo>
                      <a:pt x="74676" y="363569"/>
                      <a:pt x="74200" y="361569"/>
                      <a:pt x="72962" y="357950"/>
                    </a:cubicBezTo>
                    <a:lnTo>
                      <a:pt x="69628" y="348425"/>
                    </a:lnTo>
                    <a:cubicBezTo>
                      <a:pt x="67342" y="341852"/>
                      <a:pt x="65151" y="335280"/>
                      <a:pt x="63246" y="328803"/>
                    </a:cubicBezTo>
                    <a:cubicBezTo>
                      <a:pt x="47330" y="277349"/>
                      <a:pt x="34166" y="225076"/>
                      <a:pt x="23813" y="172212"/>
                    </a:cubicBezTo>
                    <a:cubicBezTo>
                      <a:pt x="13716" y="119634"/>
                      <a:pt x="5620" y="67437"/>
                      <a:pt x="0" y="1381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FA44012-21DB-4AD3-A945-DE922EE5B586}"/>
                  </a:ext>
                </a:extLst>
              </p:cNvPr>
              <p:cNvSpPr/>
              <p:nvPr/>
            </p:nvSpPr>
            <p:spPr>
              <a:xfrm>
                <a:off x="5702298" y="3384073"/>
                <a:ext cx="211105" cy="327204"/>
              </a:xfrm>
              <a:custGeom>
                <a:avLst/>
                <a:gdLst>
                  <a:gd name="connsiteX0" fmla="*/ 32 w 211105"/>
                  <a:gd name="connsiteY0" fmla="*/ 108130 h 327204"/>
                  <a:gd name="connsiteX1" fmla="*/ 34036 w 211105"/>
                  <a:gd name="connsiteY1" fmla="*/ 327205 h 327204"/>
                  <a:gd name="connsiteX2" fmla="*/ 159480 w 211105"/>
                  <a:gd name="connsiteY2" fmla="*/ 289105 h 327204"/>
                  <a:gd name="connsiteX3" fmla="*/ 211106 w 211105"/>
                  <a:gd name="connsiteY3" fmla="*/ 273484 h 327204"/>
                  <a:gd name="connsiteX4" fmla="*/ 180531 w 211105"/>
                  <a:gd name="connsiteY4" fmla="*/ 96604 h 327204"/>
                  <a:gd name="connsiteX5" fmla="*/ 15843 w 211105"/>
                  <a:gd name="connsiteY5" fmla="*/ 36788 h 327204"/>
                  <a:gd name="connsiteX6" fmla="*/ 32 w 211105"/>
                  <a:gd name="connsiteY6" fmla="*/ 108130 h 32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05" h="327204">
                    <a:moveTo>
                      <a:pt x="32" y="108130"/>
                    </a:moveTo>
                    <a:cubicBezTo>
                      <a:pt x="-1206" y="198427"/>
                      <a:pt x="34036" y="327205"/>
                      <a:pt x="34036" y="327205"/>
                    </a:cubicBezTo>
                    <a:lnTo>
                      <a:pt x="159480" y="289105"/>
                    </a:lnTo>
                    <a:lnTo>
                      <a:pt x="211106" y="273484"/>
                    </a:lnTo>
                    <a:cubicBezTo>
                      <a:pt x="208448" y="213467"/>
                      <a:pt x="198171" y="154031"/>
                      <a:pt x="180531" y="96604"/>
                    </a:cubicBezTo>
                    <a:cubicBezTo>
                      <a:pt x="149955" y="-1789"/>
                      <a:pt x="64897" y="-30935"/>
                      <a:pt x="15843" y="36788"/>
                    </a:cubicBezTo>
                    <a:cubicBezTo>
                      <a:pt x="4794" y="52408"/>
                      <a:pt x="413" y="78126"/>
                      <a:pt x="32" y="1081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8A3AD43-AE92-4997-91ED-79FB12E17362}"/>
                  </a:ext>
                </a:extLst>
              </p:cNvPr>
              <p:cNvSpPr/>
              <p:nvPr/>
            </p:nvSpPr>
            <p:spPr>
              <a:xfrm>
                <a:off x="5702298" y="3481422"/>
                <a:ext cx="159480" cy="229855"/>
              </a:xfrm>
              <a:custGeom>
                <a:avLst/>
                <a:gdLst>
                  <a:gd name="connsiteX0" fmla="*/ 32 w 159480"/>
                  <a:gd name="connsiteY0" fmla="*/ 10781 h 229855"/>
                  <a:gd name="connsiteX1" fmla="*/ 34036 w 159480"/>
                  <a:gd name="connsiteY1" fmla="*/ 229856 h 229855"/>
                  <a:gd name="connsiteX2" fmla="*/ 159480 w 159480"/>
                  <a:gd name="connsiteY2" fmla="*/ 191756 h 229855"/>
                  <a:gd name="connsiteX3" fmla="*/ 137287 w 159480"/>
                  <a:gd name="connsiteY3" fmla="*/ 96506 h 229855"/>
                  <a:gd name="connsiteX4" fmla="*/ 32 w 159480"/>
                  <a:gd name="connsiteY4" fmla="*/ 10781 h 22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480" h="229855">
                    <a:moveTo>
                      <a:pt x="32" y="10781"/>
                    </a:moveTo>
                    <a:cubicBezTo>
                      <a:pt x="-1206" y="101078"/>
                      <a:pt x="34036" y="229856"/>
                      <a:pt x="34036" y="229856"/>
                    </a:cubicBezTo>
                    <a:lnTo>
                      <a:pt x="159480" y="191756"/>
                    </a:lnTo>
                    <a:cubicBezTo>
                      <a:pt x="154365" y="159513"/>
                      <a:pt x="146945" y="127681"/>
                      <a:pt x="137287" y="96506"/>
                    </a:cubicBezTo>
                    <a:cubicBezTo>
                      <a:pt x="111951" y="14686"/>
                      <a:pt x="48705" y="-19223"/>
                      <a:pt x="32" y="107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7A4A40E-D3FC-484D-85A5-DCB515C8CE2C}"/>
                  </a:ext>
                </a:extLst>
              </p:cNvPr>
              <p:cNvSpPr/>
              <p:nvPr/>
            </p:nvSpPr>
            <p:spPr>
              <a:xfrm>
                <a:off x="6034467" y="3967024"/>
                <a:ext cx="95821" cy="104584"/>
              </a:xfrm>
              <a:custGeom>
                <a:avLst/>
                <a:gdLst>
                  <a:gd name="connsiteX0" fmla="*/ 40005 w 95821"/>
                  <a:gd name="connsiteY0" fmla="*/ 0 h 104584"/>
                  <a:gd name="connsiteX1" fmla="*/ 95822 w 95821"/>
                  <a:gd name="connsiteY1" fmla="*/ 26765 h 104584"/>
                  <a:gd name="connsiteX2" fmla="*/ 71057 w 95821"/>
                  <a:gd name="connsiteY2" fmla="*/ 104584 h 104584"/>
                  <a:gd name="connsiteX3" fmla="*/ 0 w 95821"/>
                  <a:gd name="connsiteY3" fmla="*/ 34862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821" h="104584">
                    <a:moveTo>
                      <a:pt x="40005" y="0"/>
                    </a:moveTo>
                    <a:lnTo>
                      <a:pt x="95822" y="26765"/>
                    </a:lnTo>
                    <a:lnTo>
                      <a:pt x="71057" y="104584"/>
                    </a:lnTo>
                    <a:cubicBezTo>
                      <a:pt x="71057" y="104584"/>
                      <a:pt x="17621" y="81058"/>
                      <a:pt x="0" y="34862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68CA69E-3ED5-47A2-9695-43ECAC6EE5F0}"/>
                  </a:ext>
                </a:extLst>
              </p:cNvPr>
              <p:cNvSpPr/>
              <p:nvPr/>
            </p:nvSpPr>
            <p:spPr>
              <a:xfrm>
                <a:off x="6105238" y="3993789"/>
                <a:ext cx="80962" cy="105822"/>
              </a:xfrm>
              <a:custGeom>
                <a:avLst/>
                <a:gdLst>
                  <a:gd name="connsiteX0" fmla="*/ 80963 w 80962"/>
                  <a:gd name="connsiteY0" fmla="*/ 41910 h 105822"/>
                  <a:gd name="connsiteX1" fmla="*/ 43434 w 80962"/>
                  <a:gd name="connsiteY1" fmla="*/ 105823 h 105822"/>
                  <a:gd name="connsiteX2" fmla="*/ 0 w 80962"/>
                  <a:gd name="connsiteY2" fmla="*/ 77819 h 105822"/>
                  <a:gd name="connsiteX3" fmla="*/ 25051 w 80962"/>
                  <a:gd name="connsiteY3" fmla="*/ 0 h 105822"/>
                  <a:gd name="connsiteX4" fmla="*/ 80963 w 80962"/>
                  <a:gd name="connsiteY4" fmla="*/ 41910 h 1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" h="105822">
                    <a:moveTo>
                      <a:pt x="80963" y="41910"/>
                    </a:moveTo>
                    <a:lnTo>
                      <a:pt x="43434" y="105823"/>
                    </a:lnTo>
                    <a:lnTo>
                      <a:pt x="0" y="77819"/>
                    </a:lnTo>
                    <a:lnTo>
                      <a:pt x="25051" y="0"/>
                    </a:lnTo>
                    <a:lnTo>
                      <a:pt x="80963" y="4191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4286A749-0D36-4BAA-8F88-7762A9952162}"/>
                  </a:ext>
                </a:extLst>
              </p:cNvPr>
              <p:cNvSpPr/>
              <p:nvPr/>
            </p:nvSpPr>
            <p:spPr>
              <a:xfrm>
                <a:off x="5509640" y="4048463"/>
                <a:ext cx="348890" cy="1476565"/>
              </a:xfrm>
              <a:custGeom>
                <a:avLst/>
                <a:gdLst>
                  <a:gd name="connsiteX0" fmla="*/ 242221 w 348890"/>
                  <a:gd name="connsiteY0" fmla="*/ 21146 h 1476565"/>
                  <a:gd name="connsiteX1" fmla="*/ 347567 w 348890"/>
                  <a:gd name="connsiteY1" fmla="*/ 703326 h 1476565"/>
                  <a:gd name="connsiteX2" fmla="*/ 229171 w 348890"/>
                  <a:gd name="connsiteY2" fmla="*/ 1476566 h 1476565"/>
                  <a:gd name="connsiteX3" fmla="*/ 86296 w 348890"/>
                  <a:gd name="connsiteY3" fmla="*/ 1473518 h 1476565"/>
                  <a:gd name="connsiteX4" fmla="*/ 104013 w 348890"/>
                  <a:gd name="connsiteY4" fmla="*/ 677894 h 1476565"/>
                  <a:gd name="connsiteX5" fmla="*/ 0 w 348890"/>
                  <a:gd name="connsiteY5" fmla="*/ 0 h 147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890" h="1476565">
                    <a:moveTo>
                      <a:pt x="242221" y="21146"/>
                    </a:moveTo>
                    <a:cubicBezTo>
                      <a:pt x="242221" y="21146"/>
                      <a:pt x="332137" y="460058"/>
                      <a:pt x="347567" y="703326"/>
                    </a:cubicBezTo>
                    <a:cubicBezTo>
                      <a:pt x="363569" y="956405"/>
                      <a:pt x="229171" y="1476566"/>
                      <a:pt x="229171" y="1476566"/>
                    </a:cubicBezTo>
                    <a:lnTo>
                      <a:pt x="86296" y="1473518"/>
                    </a:lnTo>
                    <a:cubicBezTo>
                      <a:pt x="86296" y="1473518"/>
                      <a:pt x="134493" y="927735"/>
                      <a:pt x="104013" y="677894"/>
                    </a:cubicBezTo>
                    <a:cubicBezTo>
                      <a:pt x="70866" y="40557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1940D53-B2B5-4E4E-970D-AD3B3311DE98}"/>
                  </a:ext>
                </a:extLst>
              </p:cNvPr>
              <p:cNvSpPr/>
              <p:nvPr/>
            </p:nvSpPr>
            <p:spPr>
              <a:xfrm>
                <a:off x="5535071" y="4151760"/>
                <a:ext cx="91051" cy="393622"/>
              </a:xfrm>
              <a:custGeom>
                <a:avLst/>
                <a:gdLst>
                  <a:gd name="connsiteX0" fmla="*/ 39053 w 91051"/>
                  <a:gd name="connsiteY0" fmla="*/ 6336 h 393622"/>
                  <a:gd name="connsiteX1" fmla="*/ 0 w 91051"/>
                  <a:gd name="connsiteY1" fmla="*/ 45769 h 393622"/>
                  <a:gd name="connsiteX2" fmla="*/ 54292 w 91051"/>
                  <a:gd name="connsiteY2" fmla="*/ 393622 h 393622"/>
                  <a:gd name="connsiteX3" fmla="*/ 39053 w 91051"/>
                  <a:gd name="connsiteY3" fmla="*/ 6336 h 393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051" h="393622">
                    <a:moveTo>
                      <a:pt x="39053" y="6336"/>
                    </a:moveTo>
                    <a:cubicBezTo>
                      <a:pt x="20764" y="-11000"/>
                      <a:pt x="8287" y="8907"/>
                      <a:pt x="0" y="45769"/>
                    </a:cubicBezTo>
                    <a:cubicBezTo>
                      <a:pt x="15716" y="141019"/>
                      <a:pt x="36290" y="269035"/>
                      <a:pt x="54292" y="393622"/>
                    </a:cubicBezTo>
                    <a:cubicBezTo>
                      <a:pt x="111728" y="280656"/>
                      <a:pt x="98203" y="62438"/>
                      <a:pt x="39053" y="633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3EED6B0-331F-494E-B17A-7895C335A1FF}"/>
                  </a:ext>
                </a:extLst>
              </p:cNvPr>
              <p:cNvSpPr/>
              <p:nvPr/>
            </p:nvSpPr>
            <p:spPr>
              <a:xfrm>
                <a:off x="5578505" y="5475594"/>
                <a:ext cx="180212" cy="56197"/>
              </a:xfrm>
              <a:custGeom>
                <a:avLst/>
                <a:gdLst>
                  <a:gd name="connsiteX0" fmla="*/ 0 w 180212"/>
                  <a:gd name="connsiteY0" fmla="*/ 52768 h 56197"/>
                  <a:gd name="connsiteX1" fmla="*/ 167830 w 180212"/>
                  <a:gd name="connsiteY1" fmla="*/ 56197 h 56197"/>
                  <a:gd name="connsiteX2" fmla="*/ 180213 w 180212"/>
                  <a:gd name="connsiteY2" fmla="*/ 381 h 56197"/>
                  <a:gd name="connsiteX3" fmla="*/ 2096 w 180212"/>
                  <a:gd name="connsiteY3" fmla="*/ 0 h 56197"/>
                  <a:gd name="connsiteX4" fmla="*/ 0 w 180212"/>
                  <a:gd name="connsiteY4" fmla="*/ 52768 h 5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212" h="56197">
                    <a:moveTo>
                      <a:pt x="0" y="52768"/>
                    </a:moveTo>
                    <a:lnTo>
                      <a:pt x="167830" y="56197"/>
                    </a:lnTo>
                    <a:lnTo>
                      <a:pt x="180213" y="381"/>
                    </a:lnTo>
                    <a:lnTo>
                      <a:pt x="2096" y="0"/>
                    </a:lnTo>
                    <a:lnTo>
                      <a:pt x="0" y="5276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6B80338-1E5B-4017-9D0A-31F9E71A9D5A}"/>
                  </a:ext>
                </a:extLst>
              </p:cNvPr>
              <p:cNvSpPr/>
              <p:nvPr/>
            </p:nvSpPr>
            <p:spPr>
              <a:xfrm>
                <a:off x="5578505" y="5474128"/>
                <a:ext cx="180212" cy="56197"/>
              </a:xfrm>
              <a:custGeom>
                <a:avLst/>
                <a:gdLst>
                  <a:gd name="connsiteX0" fmla="*/ 0 w 180212"/>
                  <a:gd name="connsiteY0" fmla="*/ 52768 h 56197"/>
                  <a:gd name="connsiteX1" fmla="*/ 167830 w 180212"/>
                  <a:gd name="connsiteY1" fmla="*/ 56197 h 56197"/>
                  <a:gd name="connsiteX2" fmla="*/ 180213 w 180212"/>
                  <a:gd name="connsiteY2" fmla="*/ 381 h 56197"/>
                  <a:gd name="connsiteX3" fmla="*/ 2096 w 180212"/>
                  <a:gd name="connsiteY3" fmla="*/ 0 h 56197"/>
                  <a:gd name="connsiteX4" fmla="*/ 0 w 180212"/>
                  <a:gd name="connsiteY4" fmla="*/ 52768 h 5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212" h="56197">
                    <a:moveTo>
                      <a:pt x="0" y="52768"/>
                    </a:moveTo>
                    <a:lnTo>
                      <a:pt x="167830" y="56197"/>
                    </a:lnTo>
                    <a:lnTo>
                      <a:pt x="180213" y="381"/>
                    </a:lnTo>
                    <a:lnTo>
                      <a:pt x="2096" y="0"/>
                    </a:lnTo>
                    <a:lnTo>
                      <a:pt x="0" y="52768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36F1F86-8C74-46A0-A41F-3C15D9BC22D7}"/>
                  </a:ext>
                </a:extLst>
              </p:cNvPr>
              <p:cNvSpPr/>
              <p:nvPr/>
            </p:nvSpPr>
            <p:spPr>
              <a:xfrm>
                <a:off x="4994528" y="5287284"/>
                <a:ext cx="185166" cy="184308"/>
              </a:xfrm>
              <a:custGeom>
                <a:avLst/>
                <a:gdLst>
                  <a:gd name="connsiteX0" fmla="*/ 0 w 185166"/>
                  <a:gd name="connsiteY0" fmla="*/ 139637 h 184308"/>
                  <a:gd name="connsiteX1" fmla="*/ 65151 w 185166"/>
                  <a:gd name="connsiteY1" fmla="*/ 184309 h 184308"/>
                  <a:gd name="connsiteX2" fmla="*/ 185166 w 185166"/>
                  <a:gd name="connsiteY2" fmla="*/ 44768 h 184308"/>
                  <a:gd name="connsiteX3" fmla="*/ 120015 w 185166"/>
                  <a:gd name="connsiteY3" fmla="*/ 0 h 184308"/>
                  <a:gd name="connsiteX4" fmla="*/ 0 w 185166"/>
                  <a:gd name="connsiteY4" fmla="*/ 139637 h 184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166" h="184308">
                    <a:moveTo>
                      <a:pt x="0" y="139637"/>
                    </a:moveTo>
                    <a:lnTo>
                      <a:pt x="65151" y="184309"/>
                    </a:lnTo>
                    <a:lnTo>
                      <a:pt x="185166" y="44768"/>
                    </a:lnTo>
                    <a:lnTo>
                      <a:pt x="120015" y="0"/>
                    </a:lnTo>
                    <a:lnTo>
                      <a:pt x="0" y="139637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643D737-CEC4-483D-9924-7B7C49A2ABAD}"/>
                  </a:ext>
                </a:extLst>
              </p:cNvPr>
              <p:cNvSpPr/>
              <p:nvPr/>
            </p:nvSpPr>
            <p:spPr>
              <a:xfrm>
                <a:off x="4929149" y="5410692"/>
                <a:ext cx="225588" cy="196840"/>
              </a:xfrm>
              <a:custGeom>
                <a:avLst/>
                <a:gdLst>
                  <a:gd name="connsiteX0" fmla="*/ 140721 w 225588"/>
                  <a:gd name="connsiteY0" fmla="*/ 52804 h 196840"/>
                  <a:gd name="connsiteX1" fmla="*/ 71474 w 225588"/>
                  <a:gd name="connsiteY1" fmla="*/ 1465 h 196840"/>
                  <a:gd name="connsiteX2" fmla="*/ 62616 w 225588"/>
                  <a:gd name="connsiteY2" fmla="*/ 1465 h 196840"/>
                  <a:gd name="connsiteX3" fmla="*/ 4513 w 225588"/>
                  <a:gd name="connsiteY3" fmla="*/ 45946 h 196840"/>
                  <a:gd name="connsiteX4" fmla="*/ 1999 w 225588"/>
                  <a:gd name="connsiteY4" fmla="*/ 60958 h 196840"/>
                  <a:gd name="connsiteX5" fmla="*/ 4513 w 225588"/>
                  <a:gd name="connsiteY5" fmla="*/ 63472 h 196840"/>
                  <a:gd name="connsiteX6" fmla="*/ 98716 w 225588"/>
                  <a:gd name="connsiteY6" fmla="*/ 130147 h 196840"/>
                  <a:gd name="connsiteX7" fmla="*/ 178345 w 225588"/>
                  <a:gd name="connsiteY7" fmla="*/ 188726 h 196840"/>
                  <a:gd name="connsiteX8" fmla="*/ 223874 w 225588"/>
                  <a:gd name="connsiteY8" fmla="*/ 177963 h 196840"/>
                  <a:gd name="connsiteX9" fmla="*/ 152151 w 225588"/>
                  <a:gd name="connsiteY9" fmla="*/ 68711 h 196840"/>
                  <a:gd name="connsiteX10" fmla="*/ 140721 w 225588"/>
                  <a:gd name="connsiteY10" fmla="*/ 52804 h 19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5588" h="196840">
                    <a:moveTo>
                      <a:pt x="140721" y="52804"/>
                    </a:moveTo>
                    <a:lnTo>
                      <a:pt x="71474" y="1465"/>
                    </a:lnTo>
                    <a:cubicBezTo>
                      <a:pt x="68845" y="-488"/>
                      <a:pt x="65245" y="-488"/>
                      <a:pt x="62616" y="1465"/>
                    </a:cubicBezTo>
                    <a:lnTo>
                      <a:pt x="4513" y="45946"/>
                    </a:lnTo>
                    <a:cubicBezTo>
                      <a:pt x="-325" y="49394"/>
                      <a:pt x="-1449" y="56119"/>
                      <a:pt x="1999" y="60958"/>
                    </a:cubicBezTo>
                    <a:cubicBezTo>
                      <a:pt x="2694" y="61929"/>
                      <a:pt x="3542" y="62777"/>
                      <a:pt x="4513" y="63472"/>
                    </a:cubicBezTo>
                    <a:cubicBezTo>
                      <a:pt x="29945" y="81570"/>
                      <a:pt x="67283" y="106906"/>
                      <a:pt x="98716" y="130147"/>
                    </a:cubicBezTo>
                    <a:cubicBezTo>
                      <a:pt x="135577" y="157389"/>
                      <a:pt x="135197" y="156817"/>
                      <a:pt x="178345" y="188726"/>
                    </a:cubicBezTo>
                    <a:cubicBezTo>
                      <a:pt x="204443" y="207776"/>
                      <a:pt x="232923" y="188726"/>
                      <a:pt x="223874" y="177963"/>
                    </a:cubicBezTo>
                    <a:cubicBezTo>
                      <a:pt x="182917" y="130814"/>
                      <a:pt x="173773" y="125671"/>
                      <a:pt x="152151" y="68711"/>
                    </a:cubicBezTo>
                    <a:cubicBezTo>
                      <a:pt x="149979" y="62406"/>
                      <a:pt x="146007" y="56871"/>
                      <a:pt x="140721" y="528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A79BC83-383F-43DC-B14D-080C44CCB7C1}"/>
                  </a:ext>
                </a:extLst>
              </p:cNvPr>
              <p:cNvSpPr/>
              <p:nvPr/>
            </p:nvSpPr>
            <p:spPr>
              <a:xfrm>
                <a:off x="5052630" y="5287284"/>
                <a:ext cx="127063" cy="116776"/>
              </a:xfrm>
              <a:custGeom>
                <a:avLst/>
                <a:gdLst>
                  <a:gd name="connsiteX0" fmla="*/ 127063 w 127063"/>
                  <a:gd name="connsiteY0" fmla="*/ 44768 h 116776"/>
                  <a:gd name="connsiteX1" fmla="*/ 65151 w 127063"/>
                  <a:gd name="connsiteY1" fmla="*/ 116777 h 116776"/>
                  <a:gd name="connsiteX2" fmla="*/ 0 w 127063"/>
                  <a:gd name="connsiteY2" fmla="*/ 72009 h 116776"/>
                  <a:gd name="connsiteX3" fmla="*/ 61913 w 127063"/>
                  <a:gd name="connsiteY3" fmla="*/ 0 h 116776"/>
                  <a:gd name="connsiteX4" fmla="*/ 127063 w 127063"/>
                  <a:gd name="connsiteY4" fmla="*/ 44768 h 11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63" h="116776">
                    <a:moveTo>
                      <a:pt x="127063" y="44768"/>
                    </a:moveTo>
                    <a:lnTo>
                      <a:pt x="65151" y="116777"/>
                    </a:lnTo>
                    <a:lnTo>
                      <a:pt x="0" y="72009"/>
                    </a:lnTo>
                    <a:lnTo>
                      <a:pt x="61913" y="0"/>
                    </a:lnTo>
                    <a:lnTo>
                      <a:pt x="127063" y="4476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EC927E9-B89F-48EF-877C-15F912F94C08}"/>
                  </a:ext>
                </a:extLst>
              </p:cNvPr>
              <p:cNvSpPr/>
              <p:nvPr/>
            </p:nvSpPr>
            <p:spPr>
              <a:xfrm>
                <a:off x="5068575" y="5473573"/>
                <a:ext cx="47078" cy="27833"/>
              </a:xfrm>
              <a:custGeom>
                <a:avLst/>
                <a:gdLst>
                  <a:gd name="connsiteX0" fmla="*/ 19393 w 47078"/>
                  <a:gd name="connsiteY0" fmla="*/ 20499 h 27833"/>
                  <a:gd name="connsiteX1" fmla="*/ 343 w 47078"/>
                  <a:gd name="connsiteY1" fmla="*/ 3164 h 27833"/>
                  <a:gd name="connsiteX2" fmla="*/ 343 w 47078"/>
                  <a:gd name="connsiteY2" fmla="*/ 973 h 27833"/>
                  <a:gd name="connsiteX3" fmla="*/ 2343 w 47078"/>
                  <a:gd name="connsiteY3" fmla="*/ 20 h 27833"/>
                  <a:gd name="connsiteX4" fmla="*/ 46634 w 47078"/>
                  <a:gd name="connsiteY4" fmla="*/ 17261 h 27833"/>
                  <a:gd name="connsiteX5" fmla="*/ 45872 w 47078"/>
                  <a:gd name="connsiteY5" fmla="*/ 22976 h 27833"/>
                  <a:gd name="connsiteX6" fmla="*/ 37205 w 47078"/>
                  <a:gd name="connsiteY6" fmla="*/ 27834 h 27833"/>
                  <a:gd name="connsiteX7" fmla="*/ 19393 w 47078"/>
                  <a:gd name="connsiteY7" fmla="*/ 20499 h 27833"/>
                  <a:gd name="connsiteX8" fmla="*/ 7391 w 47078"/>
                  <a:gd name="connsiteY8" fmla="*/ 4783 h 27833"/>
                  <a:gd name="connsiteX9" fmla="*/ 37014 w 47078"/>
                  <a:gd name="connsiteY9" fmla="*/ 23833 h 27833"/>
                  <a:gd name="connsiteX10" fmla="*/ 42920 w 47078"/>
                  <a:gd name="connsiteY10" fmla="*/ 20594 h 27833"/>
                  <a:gd name="connsiteX11" fmla="*/ 42920 w 47078"/>
                  <a:gd name="connsiteY11" fmla="*/ 18499 h 27833"/>
                  <a:gd name="connsiteX12" fmla="*/ 7391 w 47078"/>
                  <a:gd name="connsiteY12" fmla="*/ 4783 h 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078" h="27833">
                    <a:moveTo>
                      <a:pt x="19393" y="20499"/>
                    </a:moveTo>
                    <a:cubicBezTo>
                      <a:pt x="12459" y="15403"/>
                      <a:pt x="6077" y="9593"/>
                      <a:pt x="343" y="3164"/>
                    </a:cubicBezTo>
                    <a:cubicBezTo>
                      <a:pt x="-114" y="2507"/>
                      <a:pt x="-114" y="1630"/>
                      <a:pt x="343" y="973"/>
                    </a:cubicBezTo>
                    <a:cubicBezTo>
                      <a:pt x="752" y="278"/>
                      <a:pt x="1543" y="-94"/>
                      <a:pt x="2343" y="20"/>
                    </a:cubicBezTo>
                    <a:cubicBezTo>
                      <a:pt x="6439" y="783"/>
                      <a:pt x="42634" y="7355"/>
                      <a:pt x="46634" y="17261"/>
                    </a:cubicBezTo>
                    <a:cubicBezTo>
                      <a:pt x="47435" y="19166"/>
                      <a:pt x="47139" y="21347"/>
                      <a:pt x="45872" y="22976"/>
                    </a:cubicBezTo>
                    <a:cubicBezTo>
                      <a:pt x="43882" y="25843"/>
                      <a:pt x="40691" y="27634"/>
                      <a:pt x="37205" y="27834"/>
                    </a:cubicBezTo>
                    <a:cubicBezTo>
                      <a:pt x="30642" y="27348"/>
                      <a:pt x="24403" y="24776"/>
                      <a:pt x="19393" y="20499"/>
                    </a:cubicBezTo>
                    <a:close/>
                    <a:moveTo>
                      <a:pt x="7391" y="4783"/>
                    </a:moveTo>
                    <a:cubicBezTo>
                      <a:pt x="19393" y="17261"/>
                      <a:pt x="30347" y="24405"/>
                      <a:pt x="37014" y="23833"/>
                    </a:cubicBezTo>
                    <a:cubicBezTo>
                      <a:pt x="39395" y="23795"/>
                      <a:pt x="41605" y="22576"/>
                      <a:pt x="42920" y="20594"/>
                    </a:cubicBezTo>
                    <a:cubicBezTo>
                      <a:pt x="43291" y="19947"/>
                      <a:pt x="43291" y="19147"/>
                      <a:pt x="42920" y="18499"/>
                    </a:cubicBezTo>
                    <a:cubicBezTo>
                      <a:pt x="41110" y="13356"/>
                      <a:pt x="21965" y="7831"/>
                      <a:pt x="7391" y="47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C712B6D-37CC-4436-B93C-B9CD3723BA1A}"/>
                  </a:ext>
                </a:extLst>
              </p:cNvPr>
              <p:cNvSpPr/>
              <p:nvPr/>
            </p:nvSpPr>
            <p:spPr>
              <a:xfrm>
                <a:off x="5068748" y="5458148"/>
                <a:ext cx="43461" cy="20010"/>
              </a:xfrm>
              <a:custGeom>
                <a:avLst/>
                <a:gdLst>
                  <a:gd name="connsiteX0" fmla="*/ 836 w 43461"/>
                  <a:gd name="connsiteY0" fmla="*/ 18875 h 20010"/>
                  <a:gd name="connsiteX1" fmla="*/ 74 w 43461"/>
                  <a:gd name="connsiteY1" fmla="*/ 17827 h 20010"/>
                  <a:gd name="connsiteX2" fmla="*/ 551 w 43461"/>
                  <a:gd name="connsiteY2" fmla="*/ 16017 h 20010"/>
                  <a:gd name="connsiteX3" fmla="*/ 40460 w 43461"/>
                  <a:gd name="connsiteY3" fmla="*/ 3730 h 20010"/>
                  <a:gd name="connsiteX4" fmla="*/ 42842 w 43461"/>
                  <a:gd name="connsiteY4" fmla="*/ 11731 h 20010"/>
                  <a:gd name="connsiteX5" fmla="*/ 1503 w 43461"/>
                  <a:gd name="connsiteY5" fmla="*/ 19160 h 20010"/>
                  <a:gd name="connsiteX6" fmla="*/ 37031 w 43461"/>
                  <a:gd name="connsiteY6" fmla="*/ 5730 h 20010"/>
                  <a:gd name="connsiteX7" fmla="*/ 6075 w 43461"/>
                  <a:gd name="connsiteY7" fmla="*/ 16112 h 20010"/>
                  <a:gd name="connsiteX8" fmla="*/ 39508 w 43461"/>
                  <a:gd name="connsiteY8" fmla="*/ 10016 h 20010"/>
                  <a:gd name="connsiteX9" fmla="*/ 37889 w 43461"/>
                  <a:gd name="connsiteY9" fmla="*/ 6492 h 2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61" h="20010">
                    <a:moveTo>
                      <a:pt x="836" y="18875"/>
                    </a:moveTo>
                    <a:cubicBezTo>
                      <a:pt x="503" y="18589"/>
                      <a:pt x="236" y="18237"/>
                      <a:pt x="74" y="17827"/>
                    </a:cubicBezTo>
                    <a:cubicBezTo>
                      <a:pt x="-116" y="17179"/>
                      <a:pt x="65" y="16484"/>
                      <a:pt x="551" y="16017"/>
                    </a:cubicBezTo>
                    <a:cubicBezTo>
                      <a:pt x="1598" y="14969"/>
                      <a:pt x="26459" y="-9034"/>
                      <a:pt x="40460" y="3730"/>
                    </a:cubicBezTo>
                    <a:cubicBezTo>
                      <a:pt x="44080" y="7064"/>
                      <a:pt x="43794" y="9921"/>
                      <a:pt x="42842" y="11731"/>
                    </a:cubicBezTo>
                    <a:cubicBezTo>
                      <a:pt x="38651" y="19732"/>
                      <a:pt x="12171" y="21256"/>
                      <a:pt x="1503" y="19160"/>
                    </a:cubicBezTo>
                    <a:close/>
                    <a:moveTo>
                      <a:pt x="37031" y="5730"/>
                    </a:moveTo>
                    <a:cubicBezTo>
                      <a:pt x="27506" y="-937"/>
                      <a:pt x="12362" y="10683"/>
                      <a:pt x="6075" y="16112"/>
                    </a:cubicBezTo>
                    <a:cubicBezTo>
                      <a:pt x="17981" y="17446"/>
                      <a:pt x="37031" y="14779"/>
                      <a:pt x="39508" y="10016"/>
                    </a:cubicBezTo>
                    <a:cubicBezTo>
                      <a:pt x="39508" y="10016"/>
                      <a:pt x="40270" y="8588"/>
                      <a:pt x="37889" y="64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36C6576-90B7-453B-A4D9-23AC71BE0209}"/>
                  </a:ext>
                </a:extLst>
              </p:cNvPr>
              <p:cNvSpPr/>
              <p:nvPr/>
            </p:nvSpPr>
            <p:spPr>
              <a:xfrm>
                <a:off x="5060440" y="4032746"/>
                <a:ext cx="544449" cy="1355883"/>
              </a:xfrm>
              <a:custGeom>
                <a:avLst/>
                <a:gdLst>
                  <a:gd name="connsiteX0" fmla="*/ 544449 w 544449"/>
                  <a:gd name="connsiteY0" fmla="*/ 24003 h 1355883"/>
                  <a:gd name="connsiteX1" fmla="*/ 489204 w 544449"/>
                  <a:gd name="connsiteY1" fmla="*/ 689705 h 1355883"/>
                  <a:gd name="connsiteX2" fmla="*/ 116586 w 544449"/>
                  <a:gd name="connsiteY2" fmla="*/ 1355884 h 1355883"/>
                  <a:gd name="connsiteX3" fmla="*/ 0 w 544449"/>
                  <a:gd name="connsiteY3" fmla="*/ 1273588 h 1355883"/>
                  <a:gd name="connsiteX4" fmla="*/ 254032 w 544449"/>
                  <a:gd name="connsiteY4" fmla="*/ 622459 h 1355883"/>
                  <a:gd name="connsiteX5" fmla="*/ 270320 w 544449"/>
                  <a:gd name="connsiteY5" fmla="*/ 0 h 135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4449" h="1355883">
                    <a:moveTo>
                      <a:pt x="544449" y="24003"/>
                    </a:moveTo>
                    <a:cubicBezTo>
                      <a:pt x="544449" y="24003"/>
                      <a:pt x="515874" y="447389"/>
                      <a:pt x="489204" y="689705"/>
                    </a:cubicBezTo>
                    <a:cubicBezTo>
                      <a:pt x="461105" y="941737"/>
                      <a:pt x="116586" y="1355884"/>
                      <a:pt x="116586" y="1355884"/>
                    </a:cubicBezTo>
                    <a:lnTo>
                      <a:pt x="0" y="1273588"/>
                    </a:lnTo>
                    <a:cubicBezTo>
                      <a:pt x="0" y="1273588"/>
                      <a:pt x="240601" y="873538"/>
                      <a:pt x="254032" y="622459"/>
                    </a:cubicBezTo>
                    <a:cubicBezTo>
                      <a:pt x="268510" y="348520"/>
                      <a:pt x="270320" y="0"/>
                      <a:pt x="270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C835C58-4AB8-4C2B-BFBC-1D27F9C84B07}"/>
                  </a:ext>
                </a:extLst>
              </p:cNvPr>
              <p:cNvSpPr/>
              <p:nvPr/>
            </p:nvSpPr>
            <p:spPr>
              <a:xfrm>
                <a:off x="5039104" y="5256233"/>
                <a:ext cx="170688" cy="147827"/>
              </a:xfrm>
              <a:custGeom>
                <a:avLst/>
                <a:gdLst>
                  <a:gd name="connsiteX0" fmla="*/ 0 w 170688"/>
                  <a:gd name="connsiteY0" fmla="*/ 52768 h 147827"/>
                  <a:gd name="connsiteX1" fmla="*/ 133445 w 170688"/>
                  <a:gd name="connsiteY1" fmla="*/ 147828 h 147827"/>
                  <a:gd name="connsiteX2" fmla="*/ 170688 w 170688"/>
                  <a:gd name="connsiteY2" fmla="*/ 108585 h 147827"/>
                  <a:gd name="connsiteX3" fmla="*/ 29051 w 170688"/>
                  <a:gd name="connsiteY3" fmla="*/ 0 h 147827"/>
                  <a:gd name="connsiteX4" fmla="*/ 0 w 170688"/>
                  <a:gd name="connsiteY4" fmla="*/ 52768 h 14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688" h="147827">
                    <a:moveTo>
                      <a:pt x="0" y="52768"/>
                    </a:moveTo>
                    <a:lnTo>
                      <a:pt x="133445" y="147828"/>
                    </a:lnTo>
                    <a:lnTo>
                      <a:pt x="170688" y="108585"/>
                    </a:lnTo>
                    <a:lnTo>
                      <a:pt x="29051" y="0"/>
                    </a:lnTo>
                    <a:lnTo>
                      <a:pt x="0" y="5276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03246F2-5DFC-43A7-9931-1C1D13C953E5}"/>
                  </a:ext>
                </a:extLst>
              </p:cNvPr>
              <p:cNvSpPr/>
              <p:nvPr/>
            </p:nvSpPr>
            <p:spPr>
              <a:xfrm>
                <a:off x="5039104" y="5254767"/>
                <a:ext cx="170688" cy="147827"/>
              </a:xfrm>
              <a:custGeom>
                <a:avLst/>
                <a:gdLst>
                  <a:gd name="connsiteX0" fmla="*/ 0 w 170688"/>
                  <a:gd name="connsiteY0" fmla="*/ 52768 h 147827"/>
                  <a:gd name="connsiteX1" fmla="*/ 133445 w 170688"/>
                  <a:gd name="connsiteY1" fmla="*/ 147828 h 147827"/>
                  <a:gd name="connsiteX2" fmla="*/ 170688 w 170688"/>
                  <a:gd name="connsiteY2" fmla="*/ 108585 h 147827"/>
                  <a:gd name="connsiteX3" fmla="*/ 29051 w 170688"/>
                  <a:gd name="connsiteY3" fmla="*/ 0 h 147827"/>
                  <a:gd name="connsiteX4" fmla="*/ 0 w 170688"/>
                  <a:gd name="connsiteY4" fmla="*/ 52768 h 14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688" h="147827">
                    <a:moveTo>
                      <a:pt x="0" y="52768"/>
                    </a:moveTo>
                    <a:lnTo>
                      <a:pt x="133445" y="147828"/>
                    </a:lnTo>
                    <a:lnTo>
                      <a:pt x="170688" y="108585"/>
                    </a:lnTo>
                    <a:lnTo>
                      <a:pt x="29051" y="0"/>
                    </a:lnTo>
                    <a:lnTo>
                      <a:pt x="0" y="52768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EE0DAD1-24E7-422C-AEFC-5A43CBD153D7}"/>
                  </a:ext>
                </a:extLst>
              </p:cNvPr>
              <p:cNvSpPr/>
              <p:nvPr/>
            </p:nvSpPr>
            <p:spPr>
              <a:xfrm>
                <a:off x="5330760" y="3340155"/>
                <a:ext cx="496436" cy="729453"/>
              </a:xfrm>
              <a:custGeom>
                <a:avLst/>
                <a:gdLst>
                  <a:gd name="connsiteX0" fmla="*/ 476059 w 496436"/>
                  <a:gd name="connsiteY0" fmla="*/ 48511 h 729453"/>
                  <a:gd name="connsiteX1" fmla="*/ 421100 w 496436"/>
                  <a:gd name="connsiteY1" fmla="*/ 729454 h 729453"/>
                  <a:gd name="connsiteX2" fmla="*/ 0 w 496436"/>
                  <a:gd name="connsiteY2" fmla="*/ 692592 h 729453"/>
                  <a:gd name="connsiteX3" fmla="*/ 35338 w 496436"/>
                  <a:gd name="connsiteY3" fmla="*/ 5839 h 729453"/>
                  <a:gd name="connsiteX4" fmla="*/ 178213 w 496436"/>
                  <a:gd name="connsiteY4" fmla="*/ 410 h 729453"/>
                  <a:gd name="connsiteX5" fmla="*/ 357188 w 496436"/>
                  <a:gd name="connsiteY5" fmla="*/ 16031 h 729453"/>
                  <a:gd name="connsiteX6" fmla="*/ 476059 w 496436"/>
                  <a:gd name="connsiteY6" fmla="*/ 48511 h 72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6436" h="729453">
                    <a:moveTo>
                      <a:pt x="476059" y="48511"/>
                    </a:moveTo>
                    <a:cubicBezTo>
                      <a:pt x="476059" y="48511"/>
                      <a:pt x="548164" y="294447"/>
                      <a:pt x="421100" y="729454"/>
                    </a:cubicBezTo>
                    <a:lnTo>
                      <a:pt x="0" y="692592"/>
                    </a:lnTo>
                    <a:cubicBezTo>
                      <a:pt x="2762" y="627631"/>
                      <a:pt x="71056" y="315878"/>
                      <a:pt x="35338" y="5839"/>
                    </a:cubicBezTo>
                    <a:cubicBezTo>
                      <a:pt x="82791" y="915"/>
                      <a:pt x="130521" y="-895"/>
                      <a:pt x="178213" y="410"/>
                    </a:cubicBezTo>
                    <a:cubicBezTo>
                      <a:pt x="238125" y="2182"/>
                      <a:pt x="297875" y="7401"/>
                      <a:pt x="357188" y="16031"/>
                    </a:cubicBezTo>
                    <a:cubicBezTo>
                      <a:pt x="397602" y="23737"/>
                      <a:pt x="437340" y="34595"/>
                      <a:pt x="476059" y="48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4AB9A13-3532-49B6-897F-29B56BEFC9DC}"/>
                  </a:ext>
                </a:extLst>
              </p:cNvPr>
              <p:cNvSpPr/>
              <p:nvPr/>
            </p:nvSpPr>
            <p:spPr>
              <a:xfrm>
                <a:off x="5369622" y="3504776"/>
                <a:ext cx="80486" cy="201834"/>
              </a:xfrm>
              <a:custGeom>
                <a:avLst/>
                <a:gdLst>
                  <a:gd name="connsiteX0" fmla="*/ 80486 w 80486"/>
                  <a:gd name="connsiteY0" fmla="*/ 0 h 201834"/>
                  <a:gd name="connsiteX1" fmla="*/ 6763 w 80486"/>
                  <a:gd name="connsiteY1" fmla="*/ 46006 h 201834"/>
                  <a:gd name="connsiteX2" fmla="*/ 0 w 80486"/>
                  <a:gd name="connsiteY2" fmla="*/ 201835 h 201834"/>
                  <a:gd name="connsiteX3" fmla="*/ 80486 w 80486"/>
                  <a:gd name="connsiteY3" fmla="*/ 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6" h="201834">
                    <a:moveTo>
                      <a:pt x="80486" y="0"/>
                    </a:moveTo>
                    <a:lnTo>
                      <a:pt x="6763" y="46006"/>
                    </a:lnTo>
                    <a:cubicBezTo>
                      <a:pt x="6763" y="100203"/>
                      <a:pt x="3715" y="152686"/>
                      <a:pt x="0" y="201835"/>
                    </a:cubicBezTo>
                    <a:cubicBezTo>
                      <a:pt x="46101" y="161258"/>
                      <a:pt x="75438" y="83058"/>
                      <a:pt x="80486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BADFC523-2845-4BB9-B05B-BCA9B89FF800}"/>
                  </a:ext>
                </a:extLst>
              </p:cNvPr>
              <p:cNvSpPr/>
              <p:nvPr/>
            </p:nvSpPr>
            <p:spPr>
              <a:xfrm>
                <a:off x="5508687" y="3140540"/>
                <a:ext cx="182180" cy="269775"/>
              </a:xfrm>
              <a:custGeom>
                <a:avLst/>
                <a:gdLst>
                  <a:gd name="connsiteX0" fmla="*/ 35338 w 182180"/>
                  <a:gd name="connsiteY0" fmla="*/ 0 h 269775"/>
                  <a:gd name="connsiteX1" fmla="*/ 0 w 182180"/>
                  <a:gd name="connsiteY1" fmla="*/ 200025 h 269775"/>
                  <a:gd name="connsiteX2" fmla="*/ 117634 w 182180"/>
                  <a:gd name="connsiteY2" fmla="*/ 269176 h 269775"/>
                  <a:gd name="connsiteX3" fmla="*/ 178975 w 182180"/>
                  <a:gd name="connsiteY3" fmla="*/ 215646 h 269775"/>
                  <a:gd name="connsiteX4" fmla="*/ 137065 w 182180"/>
                  <a:gd name="connsiteY4" fmla="*/ 103442 h 26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180" h="269775">
                    <a:moveTo>
                      <a:pt x="35338" y="0"/>
                    </a:moveTo>
                    <a:cubicBezTo>
                      <a:pt x="41624" y="58579"/>
                      <a:pt x="43625" y="165068"/>
                      <a:pt x="0" y="200025"/>
                    </a:cubicBezTo>
                    <a:cubicBezTo>
                      <a:pt x="0" y="200025"/>
                      <a:pt x="10573" y="260128"/>
                      <a:pt x="117634" y="269176"/>
                    </a:cubicBezTo>
                    <a:cubicBezTo>
                      <a:pt x="203359" y="276416"/>
                      <a:pt x="178975" y="215646"/>
                      <a:pt x="178975" y="215646"/>
                    </a:cubicBezTo>
                    <a:cubicBezTo>
                      <a:pt x="116110" y="194691"/>
                      <a:pt x="121825" y="147161"/>
                      <a:pt x="137065" y="103442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D90E75F-915E-4638-BD02-6CEBE6B6A21A}"/>
                  </a:ext>
                </a:extLst>
              </p:cNvPr>
              <p:cNvSpPr/>
              <p:nvPr/>
            </p:nvSpPr>
            <p:spPr>
              <a:xfrm>
                <a:off x="5483005" y="3351933"/>
                <a:ext cx="151125" cy="124457"/>
              </a:xfrm>
              <a:custGeom>
                <a:avLst/>
                <a:gdLst>
                  <a:gd name="connsiteX0" fmla="*/ 80736 w 151125"/>
                  <a:gd name="connsiteY0" fmla="*/ 124458 h 124457"/>
                  <a:gd name="connsiteX1" fmla="*/ 79212 w 151125"/>
                  <a:gd name="connsiteY1" fmla="*/ 123886 h 124457"/>
                  <a:gd name="connsiteX2" fmla="*/ 59 w 151125"/>
                  <a:gd name="connsiteY2" fmla="*/ 2824 h 124457"/>
                  <a:gd name="connsiteX3" fmla="*/ 1774 w 151125"/>
                  <a:gd name="connsiteY3" fmla="*/ 80 h 124457"/>
                  <a:gd name="connsiteX4" fmla="*/ 1869 w 151125"/>
                  <a:gd name="connsiteY4" fmla="*/ 61 h 124457"/>
                  <a:gd name="connsiteX5" fmla="*/ 4717 w 151125"/>
                  <a:gd name="connsiteY5" fmla="*/ 1852 h 124457"/>
                  <a:gd name="connsiteX6" fmla="*/ 4727 w 151125"/>
                  <a:gd name="connsiteY6" fmla="*/ 1871 h 124457"/>
                  <a:gd name="connsiteX7" fmla="*/ 79879 w 151125"/>
                  <a:gd name="connsiteY7" fmla="*/ 118171 h 124457"/>
                  <a:gd name="connsiteX8" fmla="*/ 148745 w 151125"/>
                  <a:gd name="connsiteY8" fmla="*/ 71213 h 124457"/>
                  <a:gd name="connsiteX9" fmla="*/ 148745 w 151125"/>
                  <a:gd name="connsiteY9" fmla="*/ 71213 h 124457"/>
                  <a:gd name="connsiteX10" fmla="*/ 151126 w 151125"/>
                  <a:gd name="connsiteY10" fmla="*/ 73690 h 124457"/>
                  <a:gd name="connsiteX11" fmla="*/ 148650 w 151125"/>
                  <a:gd name="connsiteY11" fmla="*/ 75976 h 124457"/>
                  <a:gd name="connsiteX12" fmla="*/ 82832 w 151125"/>
                  <a:gd name="connsiteY12" fmla="*/ 123029 h 124457"/>
                  <a:gd name="connsiteX13" fmla="*/ 81213 w 151125"/>
                  <a:gd name="connsiteY13" fmla="*/ 124363 h 124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125" h="124457">
                    <a:moveTo>
                      <a:pt x="80736" y="124458"/>
                    </a:moveTo>
                    <a:cubicBezTo>
                      <a:pt x="80184" y="124439"/>
                      <a:pt x="79641" y="124239"/>
                      <a:pt x="79212" y="123886"/>
                    </a:cubicBezTo>
                    <a:cubicBezTo>
                      <a:pt x="78641" y="123410"/>
                      <a:pt x="14061" y="69213"/>
                      <a:pt x="59" y="2824"/>
                    </a:cubicBezTo>
                    <a:cubicBezTo>
                      <a:pt x="-226" y="1595"/>
                      <a:pt x="545" y="366"/>
                      <a:pt x="1774" y="80"/>
                    </a:cubicBezTo>
                    <a:cubicBezTo>
                      <a:pt x="1803" y="71"/>
                      <a:pt x="1841" y="71"/>
                      <a:pt x="1869" y="61"/>
                    </a:cubicBezTo>
                    <a:cubicBezTo>
                      <a:pt x="3155" y="-234"/>
                      <a:pt x="4431" y="566"/>
                      <a:pt x="4717" y="1852"/>
                    </a:cubicBezTo>
                    <a:cubicBezTo>
                      <a:pt x="4727" y="1862"/>
                      <a:pt x="4727" y="1862"/>
                      <a:pt x="4727" y="1871"/>
                    </a:cubicBezTo>
                    <a:cubicBezTo>
                      <a:pt x="16824" y="59021"/>
                      <a:pt x="68068" y="107694"/>
                      <a:pt x="79879" y="118171"/>
                    </a:cubicBezTo>
                    <a:cubicBezTo>
                      <a:pt x="91919" y="90596"/>
                      <a:pt x="118684" y="72356"/>
                      <a:pt x="148745" y="71213"/>
                    </a:cubicBezTo>
                    <a:lnTo>
                      <a:pt x="148745" y="71213"/>
                    </a:lnTo>
                    <a:cubicBezTo>
                      <a:pt x="150078" y="71261"/>
                      <a:pt x="151126" y="72356"/>
                      <a:pt x="151126" y="73690"/>
                    </a:cubicBezTo>
                    <a:cubicBezTo>
                      <a:pt x="150945" y="74947"/>
                      <a:pt x="149916" y="75899"/>
                      <a:pt x="148650" y="75976"/>
                    </a:cubicBezTo>
                    <a:cubicBezTo>
                      <a:pt x="119179" y="76795"/>
                      <a:pt x="93138" y="95407"/>
                      <a:pt x="82832" y="123029"/>
                    </a:cubicBezTo>
                    <a:cubicBezTo>
                      <a:pt x="82537" y="123705"/>
                      <a:pt x="81936" y="124210"/>
                      <a:pt x="81213" y="124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8307905-2EF4-4156-BFF6-F2D6F62E935D}"/>
                  </a:ext>
                </a:extLst>
              </p:cNvPr>
              <p:cNvSpPr/>
              <p:nvPr/>
            </p:nvSpPr>
            <p:spPr>
              <a:xfrm>
                <a:off x="5651803" y="3368418"/>
                <a:ext cx="77705" cy="114164"/>
              </a:xfrm>
              <a:custGeom>
                <a:avLst/>
                <a:gdLst>
                  <a:gd name="connsiteX0" fmla="*/ 48527 w 77705"/>
                  <a:gd name="connsiteY0" fmla="*/ 114164 h 114164"/>
                  <a:gd name="connsiteX1" fmla="*/ 47956 w 77705"/>
                  <a:gd name="connsiteY1" fmla="*/ 114164 h 114164"/>
                  <a:gd name="connsiteX2" fmla="*/ 46146 w 77705"/>
                  <a:gd name="connsiteY2" fmla="*/ 112259 h 114164"/>
                  <a:gd name="connsiteX3" fmla="*/ 1474 w 77705"/>
                  <a:gd name="connsiteY3" fmla="*/ 60253 h 114164"/>
                  <a:gd name="connsiteX4" fmla="*/ 150 w 77705"/>
                  <a:gd name="connsiteY4" fmla="*/ 57300 h 114164"/>
                  <a:gd name="connsiteX5" fmla="*/ 235 w 77705"/>
                  <a:gd name="connsiteY5" fmla="*/ 57109 h 114164"/>
                  <a:gd name="connsiteX6" fmla="*/ 3283 w 77705"/>
                  <a:gd name="connsiteY6" fmla="*/ 55871 h 114164"/>
                  <a:gd name="connsiteX7" fmla="*/ 49575 w 77705"/>
                  <a:gd name="connsiteY7" fmla="*/ 106354 h 114164"/>
                  <a:gd name="connsiteX8" fmla="*/ 59576 w 77705"/>
                  <a:gd name="connsiteY8" fmla="*/ 4150 h 114164"/>
                  <a:gd name="connsiteX9" fmla="*/ 59509 w 77705"/>
                  <a:gd name="connsiteY9" fmla="*/ 779 h 114164"/>
                  <a:gd name="connsiteX10" fmla="*/ 59576 w 77705"/>
                  <a:gd name="connsiteY10" fmla="*/ 721 h 114164"/>
                  <a:gd name="connsiteX11" fmla="*/ 62805 w 77705"/>
                  <a:gd name="connsiteY11" fmla="*/ 617 h 114164"/>
                  <a:gd name="connsiteX12" fmla="*/ 62910 w 77705"/>
                  <a:gd name="connsiteY12" fmla="*/ 721 h 114164"/>
                  <a:gd name="connsiteX13" fmla="*/ 50432 w 77705"/>
                  <a:gd name="connsiteY13" fmla="*/ 113212 h 114164"/>
                  <a:gd name="connsiteX14" fmla="*/ 48527 w 77705"/>
                  <a:gd name="connsiteY14" fmla="*/ 114164 h 114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705" h="114164">
                    <a:moveTo>
                      <a:pt x="48527" y="114164"/>
                    </a:moveTo>
                    <a:lnTo>
                      <a:pt x="47956" y="114164"/>
                    </a:lnTo>
                    <a:cubicBezTo>
                      <a:pt x="47051" y="113907"/>
                      <a:pt x="46355" y="113174"/>
                      <a:pt x="46146" y="112259"/>
                    </a:cubicBezTo>
                    <a:cubicBezTo>
                      <a:pt x="40336" y="88828"/>
                      <a:pt x="23762" y="69530"/>
                      <a:pt x="1474" y="60253"/>
                    </a:cubicBezTo>
                    <a:cubicBezTo>
                      <a:pt x="292" y="59805"/>
                      <a:pt x="-298" y="58481"/>
                      <a:pt x="150" y="57300"/>
                    </a:cubicBezTo>
                    <a:cubicBezTo>
                      <a:pt x="178" y="57233"/>
                      <a:pt x="207" y="57176"/>
                      <a:pt x="235" y="57109"/>
                    </a:cubicBezTo>
                    <a:cubicBezTo>
                      <a:pt x="759" y="55947"/>
                      <a:pt x="2102" y="55404"/>
                      <a:pt x="3283" y="55871"/>
                    </a:cubicBezTo>
                    <a:cubicBezTo>
                      <a:pt x="25419" y="65034"/>
                      <a:pt x="42364" y="83513"/>
                      <a:pt x="49575" y="106354"/>
                    </a:cubicBezTo>
                    <a:cubicBezTo>
                      <a:pt x="95581" y="40917"/>
                      <a:pt x="61100" y="5579"/>
                      <a:pt x="59576" y="4150"/>
                    </a:cubicBezTo>
                    <a:cubicBezTo>
                      <a:pt x="58633" y="3236"/>
                      <a:pt x="58605" y="1731"/>
                      <a:pt x="59509" y="779"/>
                    </a:cubicBezTo>
                    <a:cubicBezTo>
                      <a:pt x="59538" y="759"/>
                      <a:pt x="59557" y="740"/>
                      <a:pt x="59576" y="721"/>
                    </a:cubicBezTo>
                    <a:cubicBezTo>
                      <a:pt x="60443" y="-203"/>
                      <a:pt x="61891" y="-241"/>
                      <a:pt x="62805" y="617"/>
                    </a:cubicBezTo>
                    <a:cubicBezTo>
                      <a:pt x="62843" y="655"/>
                      <a:pt x="62881" y="683"/>
                      <a:pt x="62910" y="721"/>
                    </a:cubicBezTo>
                    <a:cubicBezTo>
                      <a:pt x="62910" y="721"/>
                      <a:pt x="103391" y="41774"/>
                      <a:pt x="50432" y="113212"/>
                    </a:cubicBezTo>
                    <a:cubicBezTo>
                      <a:pt x="49975" y="113802"/>
                      <a:pt x="49270" y="114145"/>
                      <a:pt x="48527" y="1141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243E99F-FDA6-4B2C-8067-5CB26B5CE713}"/>
                  </a:ext>
                </a:extLst>
              </p:cNvPr>
              <p:cNvSpPr/>
              <p:nvPr/>
            </p:nvSpPr>
            <p:spPr>
              <a:xfrm>
                <a:off x="5581342" y="3182736"/>
                <a:ext cx="64314" cy="92487"/>
              </a:xfrm>
              <a:custGeom>
                <a:avLst/>
                <a:gdLst>
                  <a:gd name="connsiteX0" fmla="*/ 4117 w 64314"/>
                  <a:gd name="connsiteY0" fmla="*/ 0 h 92487"/>
                  <a:gd name="connsiteX1" fmla="*/ 64315 w 64314"/>
                  <a:gd name="connsiteY1" fmla="*/ 61150 h 92487"/>
                  <a:gd name="connsiteX2" fmla="*/ 56028 w 64314"/>
                  <a:gd name="connsiteY2" fmla="*/ 92488 h 92487"/>
                  <a:gd name="connsiteX3" fmla="*/ 116 w 64314"/>
                  <a:gd name="connsiteY3" fmla="*/ 30956 h 92487"/>
                  <a:gd name="connsiteX4" fmla="*/ 4117 w 64314"/>
                  <a:gd name="connsiteY4" fmla="*/ 0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14" h="92487">
                    <a:moveTo>
                      <a:pt x="4117" y="0"/>
                    </a:moveTo>
                    <a:lnTo>
                      <a:pt x="64315" y="61150"/>
                    </a:lnTo>
                    <a:cubicBezTo>
                      <a:pt x="60619" y="71323"/>
                      <a:pt x="57847" y="81820"/>
                      <a:pt x="56028" y="92488"/>
                    </a:cubicBezTo>
                    <a:cubicBezTo>
                      <a:pt x="31835" y="86773"/>
                      <a:pt x="497" y="56864"/>
                      <a:pt x="116" y="30956"/>
                    </a:cubicBezTo>
                    <a:cubicBezTo>
                      <a:pt x="-427" y="20479"/>
                      <a:pt x="935" y="9992"/>
                      <a:pt x="411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5C13834-D370-4F0D-9545-ADA0FD772BB8}"/>
                  </a:ext>
                </a:extLst>
              </p:cNvPr>
              <p:cNvSpPr/>
              <p:nvPr/>
            </p:nvSpPr>
            <p:spPr>
              <a:xfrm>
                <a:off x="5694596" y="2982914"/>
                <a:ext cx="79578" cy="148539"/>
              </a:xfrm>
              <a:custGeom>
                <a:avLst/>
                <a:gdLst>
                  <a:gd name="connsiteX0" fmla="*/ 47073 w 79578"/>
                  <a:gd name="connsiteY0" fmla="*/ 4368 h 148539"/>
                  <a:gd name="connsiteX1" fmla="*/ 45073 w 79578"/>
                  <a:gd name="connsiteY1" fmla="*/ 147243 h 148539"/>
                  <a:gd name="connsiteX2" fmla="*/ 47073 w 79578"/>
                  <a:gd name="connsiteY2" fmla="*/ 4368 h 148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578" h="148539">
                    <a:moveTo>
                      <a:pt x="47073" y="4368"/>
                    </a:moveTo>
                    <a:cubicBezTo>
                      <a:pt x="84506" y="23418"/>
                      <a:pt x="96698" y="128193"/>
                      <a:pt x="45073" y="147243"/>
                    </a:cubicBezTo>
                    <a:cubicBezTo>
                      <a:pt x="-6553" y="166293"/>
                      <a:pt x="-23698" y="-31541"/>
                      <a:pt x="47073" y="43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48C75B1C-4398-4937-9A55-C6CD1B6A711D}"/>
                  </a:ext>
                </a:extLst>
              </p:cNvPr>
              <p:cNvSpPr/>
              <p:nvPr/>
            </p:nvSpPr>
            <p:spPr>
              <a:xfrm>
                <a:off x="5543308" y="2947769"/>
                <a:ext cx="222132" cy="309995"/>
              </a:xfrm>
              <a:custGeom>
                <a:avLst/>
                <a:gdLst>
                  <a:gd name="connsiteX0" fmla="*/ 1479 w 222132"/>
                  <a:gd name="connsiteY0" fmla="*/ 105427 h 309995"/>
                  <a:gd name="connsiteX1" fmla="*/ 30054 w 222132"/>
                  <a:gd name="connsiteY1" fmla="*/ 273162 h 309995"/>
                  <a:gd name="connsiteX2" fmla="*/ 208838 w 222132"/>
                  <a:gd name="connsiteY2" fmla="*/ 235062 h 309995"/>
                  <a:gd name="connsiteX3" fmla="*/ 157594 w 222132"/>
                  <a:gd name="connsiteY3" fmla="*/ 11987 h 309995"/>
                  <a:gd name="connsiteX4" fmla="*/ 13433 w 222132"/>
                  <a:gd name="connsiteY4" fmla="*/ 57831 h 309995"/>
                  <a:gd name="connsiteX5" fmla="*/ 1479 w 222132"/>
                  <a:gd name="connsiteY5" fmla="*/ 105427 h 309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132" h="309995">
                    <a:moveTo>
                      <a:pt x="1479" y="105427"/>
                    </a:moveTo>
                    <a:cubicBezTo>
                      <a:pt x="-521" y="183913"/>
                      <a:pt x="-5760" y="229252"/>
                      <a:pt x="30054" y="273162"/>
                    </a:cubicBezTo>
                    <a:cubicBezTo>
                      <a:pt x="84061" y="338599"/>
                      <a:pt x="183406" y="311262"/>
                      <a:pt x="208838" y="235062"/>
                    </a:cubicBezTo>
                    <a:cubicBezTo>
                      <a:pt x="231698" y="166482"/>
                      <a:pt x="231222" y="49706"/>
                      <a:pt x="157594" y="11987"/>
                    </a:cubicBezTo>
                    <a:cubicBezTo>
                      <a:pt x="105130" y="-15160"/>
                      <a:pt x="40588" y="5357"/>
                      <a:pt x="13433" y="57831"/>
                    </a:cubicBezTo>
                    <a:cubicBezTo>
                      <a:pt x="5813" y="72556"/>
                      <a:pt x="1717" y="88844"/>
                      <a:pt x="1479" y="105427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BCD841D-A04F-459A-BBE7-8809F39B9E03}"/>
                  </a:ext>
                </a:extLst>
              </p:cNvPr>
              <p:cNvSpPr/>
              <p:nvPr/>
            </p:nvSpPr>
            <p:spPr>
              <a:xfrm>
                <a:off x="5661111" y="3074511"/>
                <a:ext cx="15191" cy="23092"/>
              </a:xfrm>
              <a:custGeom>
                <a:avLst/>
                <a:gdLst>
                  <a:gd name="connsiteX0" fmla="*/ 71 w 15191"/>
                  <a:gd name="connsiteY0" fmla="*/ 10879 h 23092"/>
                  <a:gd name="connsiteX1" fmla="*/ 6548 w 15191"/>
                  <a:gd name="connsiteY1" fmla="*/ 23071 h 23092"/>
                  <a:gd name="connsiteX2" fmla="*/ 15120 w 15191"/>
                  <a:gd name="connsiteY2" fmla="*/ 12213 h 23092"/>
                  <a:gd name="connsiteX3" fmla="*/ 8548 w 15191"/>
                  <a:gd name="connsiteY3" fmla="*/ 21 h 23092"/>
                  <a:gd name="connsiteX4" fmla="*/ 71 w 15191"/>
                  <a:gd name="connsiteY4" fmla="*/ 10879 h 2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91" h="23092">
                    <a:moveTo>
                      <a:pt x="71" y="10879"/>
                    </a:moveTo>
                    <a:cubicBezTo>
                      <a:pt x="-501" y="17261"/>
                      <a:pt x="2452" y="22690"/>
                      <a:pt x="6548" y="23071"/>
                    </a:cubicBezTo>
                    <a:cubicBezTo>
                      <a:pt x="10644" y="23452"/>
                      <a:pt x="14549" y="18595"/>
                      <a:pt x="15120" y="12213"/>
                    </a:cubicBezTo>
                    <a:cubicBezTo>
                      <a:pt x="15692" y="5831"/>
                      <a:pt x="12739" y="402"/>
                      <a:pt x="8548" y="21"/>
                    </a:cubicBezTo>
                    <a:cubicBezTo>
                      <a:pt x="4357" y="-360"/>
                      <a:pt x="642" y="4498"/>
                      <a:pt x="71" y="108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1FF8D25-D7DD-4FBB-9F10-41BCFD9969D3}"/>
                  </a:ext>
                </a:extLst>
              </p:cNvPr>
              <p:cNvSpPr/>
              <p:nvPr/>
            </p:nvSpPr>
            <p:spPr>
              <a:xfrm>
                <a:off x="5732928" y="3080417"/>
                <a:ext cx="15080" cy="23091"/>
              </a:xfrm>
              <a:custGeom>
                <a:avLst/>
                <a:gdLst>
                  <a:gd name="connsiteX0" fmla="*/ 73 w 15080"/>
                  <a:gd name="connsiteY0" fmla="*/ 10878 h 23091"/>
                  <a:gd name="connsiteX1" fmla="*/ 6550 w 15080"/>
                  <a:gd name="connsiteY1" fmla="*/ 23070 h 23091"/>
                  <a:gd name="connsiteX2" fmla="*/ 15027 w 15080"/>
                  <a:gd name="connsiteY2" fmla="*/ 12212 h 23091"/>
                  <a:gd name="connsiteX3" fmla="*/ 8550 w 15080"/>
                  <a:gd name="connsiteY3" fmla="*/ 20 h 23091"/>
                  <a:gd name="connsiteX4" fmla="*/ 73 w 15080"/>
                  <a:gd name="connsiteY4" fmla="*/ 10878 h 2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80" h="23091">
                    <a:moveTo>
                      <a:pt x="73" y="10878"/>
                    </a:moveTo>
                    <a:cubicBezTo>
                      <a:pt x="-499" y="17260"/>
                      <a:pt x="2359" y="22689"/>
                      <a:pt x="6550" y="23070"/>
                    </a:cubicBezTo>
                    <a:cubicBezTo>
                      <a:pt x="10741" y="23451"/>
                      <a:pt x="14551" y="18593"/>
                      <a:pt x="15027" y="12212"/>
                    </a:cubicBezTo>
                    <a:cubicBezTo>
                      <a:pt x="15503" y="5830"/>
                      <a:pt x="12741" y="400"/>
                      <a:pt x="8550" y="20"/>
                    </a:cubicBezTo>
                    <a:cubicBezTo>
                      <a:pt x="4359" y="-361"/>
                      <a:pt x="549" y="4877"/>
                      <a:pt x="73" y="108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73CE977-F96F-461D-982D-18BB797B38CE}"/>
                  </a:ext>
                </a:extLst>
              </p:cNvPr>
              <p:cNvSpPr/>
              <p:nvPr/>
            </p:nvSpPr>
            <p:spPr>
              <a:xfrm>
                <a:off x="5704616" y="3092820"/>
                <a:ext cx="30860" cy="62263"/>
              </a:xfrm>
              <a:custGeom>
                <a:avLst/>
                <a:gdLst>
                  <a:gd name="connsiteX0" fmla="*/ 5239 w 30860"/>
                  <a:gd name="connsiteY0" fmla="*/ 0 h 62263"/>
                  <a:gd name="connsiteX1" fmla="*/ 30861 w 30860"/>
                  <a:gd name="connsiteY1" fmla="*/ 57150 h 62263"/>
                  <a:gd name="connsiteX2" fmla="*/ 0 w 30860"/>
                  <a:gd name="connsiteY2" fmla="*/ 60198 h 6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860" h="62263">
                    <a:moveTo>
                      <a:pt x="5239" y="0"/>
                    </a:moveTo>
                    <a:cubicBezTo>
                      <a:pt x="11097" y="20145"/>
                      <a:pt x="19726" y="39376"/>
                      <a:pt x="30861" y="57150"/>
                    </a:cubicBezTo>
                    <a:cubicBezTo>
                      <a:pt x="21526" y="62665"/>
                      <a:pt x="10230" y="63779"/>
                      <a:pt x="0" y="6019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E8A43672-84F8-4BFB-B52B-F473BB5FEC25}"/>
                  </a:ext>
                </a:extLst>
              </p:cNvPr>
              <p:cNvSpPr/>
              <p:nvPr/>
            </p:nvSpPr>
            <p:spPr>
              <a:xfrm>
                <a:off x="5642096" y="3140796"/>
                <a:ext cx="44521" cy="27948"/>
              </a:xfrm>
              <a:custGeom>
                <a:avLst/>
                <a:gdLst>
                  <a:gd name="connsiteX0" fmla="*/ 42518 w 44521"/>
                  <a:gd name="connsiteY0" fmla="*/ 27937 h 27948"/>
                  <a:gd name="connsiteX1" fmla="*/ 42518 w 44521"/>
                  <a:gd name="connsiteY1" fmla="*/ 27937 h 27948"/>
                  <a:gd name="connsiteX2" fmla="*/ 227 w 44521"/>
                  <a:gd name="connsiteY2" fmla="*/ 2791 h 27948"/>
                  <a:gd name="connsiteX3" fmla="*/ 989 w 44521"/>
                  <a:gd name="connsiteY3" fmla="*/ 220 h 27948"/>
                  <a:gd name="connsiteX4" fmla="*/ 3446 w 44521"/>
                  <a:gd name="connsiteY4" fmla="*/ 944 h 27948"/>
                  <a:gd name="connsiteX5" fmla="*/ 3466 w 44521"/>
                  <a:gd name="connsiteY5" fmla="*/ 982 h 27948"/>
                  <a:gd name="connsiteX6" fmla="*/ 42804 w 44521"/>
                  <a:gd name="connsiteY6" fmla="*/ 24223 h 27948"/>
                  <a:gd name="connsiteX7" fmla="*/ 44518 w 44521"/>
                  <a:gd name="connsiteY7" fmla="*/ 26223 h 27948"/>
                  <a:gd name="connsiteX8" fmla="*/ 42623 w 44521"/>
                  <a:gd name="connsiteY8" fmla="*/ 27947 h 27948"/>
                  <a:gd name="connsiteX9" fmla="*/ 42518 w 44521"/>
                  <a:gd name="connsiteY9" fmla="*/ 27937 h 2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521" h="27948">
                    <a:moveTo>
                      <a:pt x="42518" y="27937"/>
                    </a:moveTo>
                    <a:lnTo>
                      <a:pt x="42518" y="27937"/>
                    </a:lnTo>
                    <a:cubicBezTo>
                      <a:pt x="25173" y="26928"/>
                      <a:pt x="9399" y="17555"/>
                      <a:pt x="227" y="2791"/>
                    </a:cubicBezTo>
                    <a:cubicBezTo>
                      <a:pt x="-268" y="1868"/>
                      <a:pt x="75" y="724"/>
                      <a:pt x="989" y="220"/>
                    </a:cubicBezTo>
                    <a:cubicBezTo>
                      <a:pt x="1865" y="-257"/>
                      <a:pt x="2970" y="67"/>
                      <a:pt x="3446" y="944"/>
                    </a:cubicBezTo>
                    <a:cubicBezTo>
                      <a:pt x="3456" y="953"/>
                      <a:pt x="3456" y="972"/>
                      <a:pt x="3466" y="982"/>
                    </a:cubicBezTo>
                    <a:cubicBezTo>
                      <a:pt x="12152" y="14526"/>
                      <a:pt x="26745" y="23146"/>
                      <a:pt x="42804" y="24223"/>
                    </a:cubicBezTo>
                    <a:cubicBezTo>
                      <a:pt x="43823" y="24327"/>
                      <a:pt x="44575" y="25204"/>
                      <a:pt x="44518" y="26223"/>
                    </a:cubicBezTo>
                    <a:cubicBezTo>
                      <a:pt x="44471" y="27223"/>
                      <a:pt x="43623" y="27995"/>
                      <a:pt x="42623" y="27947"/>
                    </a:cubicBezTo>
                    <a:cubicBezTo>
                      <a:pt x="42594" y="27947"/>
                      <a:pt x="42556" y="27937"/>
                      <a:pt x="42518" y="279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76A6EA1-D830-4BEA-96A6-EB5705C1B186}"/>
                  </a:ext>
                </a:extLst>
              </p:cNvPr>
              <p:cNvSpPr/>
              <p:nvPr/>
            </p:nvSpPr>
            <p:spPr>
              <a:xfrm>
                <a:off x="5638291" y="3041215"/>
                <a:ext cx="35988" cy="19177"/>
              </a:xfrm>
              <a:custGeom>
                <a:avLst/>
                <a:gdLst>
                  <a:gd name="connsiteX0" fmla="*/ 3365 w 35988"/>
                  <a:gd name="connsiteY0" fmla="*/ 19125 h 19177"/>
                  <a:gd name="connsiteX1" fmla="*/ 1079 w 35988"/>
                  <a:gd name="connsiteY1" fmla="*/ 18172 h 19177"/>
                  <a:gd name="connsiteX2" fmla="*/ 1079 w 35988"/>
                  <a:gd name="connsiteY2" fmla="*/ 12933 h 19177"/>
                  <a:gd name="connsiteX3" fmla="*/ 32797 w 35988"/>
                  <a:gd name="connsiteY3" fmla="*/ 170 h 19177"/>
                  <a:gd name="connsiteX4" fmla="*/ 35950 w 35988"/>
                  <a:gd name="connsiteY4" fmla="*/ 4370 h 19177"/>
                  <a:gd name="connsiteX5" fmla="*/ 35940 w 35988"/>
                  <a:gd name="connsiteY5" fmla="*/ 4456 h 19177"/>
                  <a:gd name="connsiteX6" fmla="*/ 31654 w 35988"/>
                  <a:gd name="connsiteY6" fmla="*/ 7599 h 19177"/>
                  <a:gd name="connsiteX7" fmla="*/ 31654 w 35988"/>
                  <a:gd name="connsiteY7" fmla="*/ 7599 h 19177"/>
                  <a:gd name="connsiteX8" fmla="*/ 6698 w 35988"/>
                  <a:gd name="connsiteY8" fmla="*/ 17886 h 19177"/>
                  <a:gd name="connsiteX9" fmla="*/ 3365 w 35988"/>
                  <a:gd name="connsiteY9" fmla="*/ 19125 h 1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88" h="19177">
                    <a:moveTo>
                      <a:pt x="3365" y="19125"/>
                    </a:moveTo>
                    <a:cubicBezTo>
                      <a:pt x="2517" y="19096"/>
                      <a:pt x="1698" y="18753"/>
                      <a:pt x="1079" y="18172"/>
                    </a:cubicBezTo>
                    <a:cubicBezTo>
                      <a:pt x="-360" y="16724"/>
                      <a:pt x="-360" y="14381"/>
                      <a:pt x="1079" y="12933"/>
                    </a:cubicBezTo>
                    <a:cubicBezTo>
                      <a:pt x="8946" y="3780"/>
                      <a:pt x="20776" y="-983"/>
                      <a:pt x="32797" y="170"/>
                    </a:cubicBezTo>
                    <a:cubicBezTo>
                      <a:pt x="34826" y="456"/>
                      <a:pt x="36245" y="2342"/>
                      <a:pt x="35950" y="4370"/>
                    </a:cubicBezTo>
                    <a:cubicBezTo>
                      <a:pt x="35950" y="4399"/>
                      <a:pt x="35950" y="4428"/>
                      <a:pt x="35940" y="4456"/>
                    </a:cubicBezTo>
                    <a:cubicBezTo>
                      <a:pt x="35597" y="6494"/>
                      <a:pt x="33702" y="7885"/>
                      <a:pt x="31654" y="7599"/>
                    </a:cubicBezTo>
                    <a:lnTo>
                      <a:pt x="31654" y="7599"/>
                    </a:lnTo>
                    <a:cubicBezTo>
                      <a:pt x="22167" y="6818"/>
                      <a:pt x="12880" y="10647"/>
                      <a:pt x="6698" y="17886"/>
                    </a:cubicBezTo>
                    <a:cubicBezTo>
                      <a:pt x="5889" y="18868"/>
                      <a:pt x="4622" y="19344"/>
                      <a:pt x="3365" y="191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F314F33-CFA0-4D26-84F4-9C7A51524200}"/>
                  </a:ext>
                </a:extLst>
              </p:cNvPr>
              <p:cNvSpPr/>
              <p:nvPr/>
            </p:nvSpPr>
            <p:spPr>
              <a:xfrm>
                <a:off x="5740875" y="3040925"/>
                <a:ext cx="29737" cy="28844"/>
              </a:xfrm>
              <a:custGeom>
                <a:avLst/>
                <a:gdLst>
                  <a:gd name="connsiteX0" fmla="*/ 25749 w 29737"/>
                  <a:gd name="connsiteY0" fmla="*/ 28844 h 28844"/>
                  <a:gd name="connsiteX1" fmla="*/ 22510 w 29737"/>
                  <a:gd name="connsiteY1" fmla="*/ 26463 h 28844"/>
                  <a:gd name="connsiteX2" fmla="*/ 2984 w 29737"/>
                  <a:gd name="connsiteY2" fmla="*/ 7413 h 28844"/>
                  <a:gd name="connsiteX3" fmla="*/ 79 w 29737"/>
                  <a:gd name="connsiteY3" fmla="*/ 2984 h 28844"/>
                  <a:gd name="connsiteX4" fmla="*/ 4508 w 29737"/>
                  <a:gd name="connsiteY4" fmla="*/ 79 h 28844"/>
                  <a:gd name="connsiteX5" fmla="*/ 29463 w 29737"/>
                  <a:gd name="connsiteY5" fmla="*/ 23415 h 28844"/>
                  <a:gd name="connsiteX6" fmla="*/ 27415 w 29737"/>
                  <a:gd name="connsiteY6" fmla="*/ 28254 h 28844"/>
                  <a:gd name="connsiteX7" fmla="*/ 27368 w 29737"/>
                  <a:gd name="connsiteY7" fmla="*/ 28273 h 28844"/>
                  <a:gd name="connsiteX8" fmla="*/ 25749 w 29737"/>
                  <a:gd name="connsiteY8" fmla="*/ 28844 h 28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" h="28844">
                    <a:moveTo>
                      <a:pt x="25749" y="28844"/>
                    </a:moveTo>
                    <a:cubicBezTo>
                      <a:pt x="24291" y="28749"/>
                      <a:pt x="23034" y="27825"/>
                      <a:pt x="22510" y="26463"/>
                    </a:cubicBezTo>
                    <a:cubicBezTo>
                      <a:pt x="19472" y="17329"/>
                      <a:pt x="12194" y="10223"/>
                      <a:pt x="2984" y="7413"/>
                    </a:cubicBezTo>
                    <a:cubicBezTo>
                      <a:pt x="955" y="6994"/>
                      <a:pt x="-340" y="5013"/>
                      <a:pt x="79" y="2984"/>
                    </a:cubicBezTo>
                    <a:cubicBezTo>
                      <a:pt x="498" y="955"/>
                      <a:pt x="2479" y="-340"/>
                      <a:pt x="4508" y="79"/>
                    </a:cubicBezTo>
                    <a:cubicBezTo>
                      <a:pt x="16157" y="3289"/>
                      <a:pt x="25482" y="12014"/>
                      <a:pt x="29463" y="23415"/>
                    </a:cubicBezTo>
                    <a:cubicBezTo>
                      <a:pt x="30235" y="25320"/>
                      <a:pt x="29320" y="27482"/>
                      <a:pt x="27415" y="28254"/>
                    </a:cubicBezTo>
                    <a:cubicBezTo>
                      <a:pt x="27396" y="28263"/>
                      <a:pt x="27387" y="28263"/>
                      <a:pt x="27368" y="28273"/>
                    </a:cubicBezTo>
                    <a:cubicBezTo>
                      <a:pt x="26892" y="28606"/>
                      <a:pt x="26330" y="28806"/>
                      <a:pt x="25749" y="288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20EA053B-4930-44E2-9338-551B7397751C}"/>
                  </a:ext>
                </a:extLst>
              </p:cNvPr>
              <p:cNvSpPr/>
              <p:nvPr/>
            </p:nvSpPr>
            <p:spPr>
              <a:xfrm>
                <a:off x="5132356" y="3398762"/>
                <a:ext cx="311275" cy="661225"/>
              </a:xfrm>
              <a:custGeom>
                <a:avLst/>
                <a:gdLst>
                  <a:gd name="connsiteX0" fmla="*/ 311275 w 311275"/>
                  <a:gd name="connsiteY0" fmla="*/ 77153 h 661225"/>
                  <a:gd name="connsiteX1" fmla="*/ 260983 w 311275"/>
                  <a:gd name="connsiteY1" fmla="*/ 143828 h 661225"/>
                  <a:gd name="connsiteX2" fmla="*/ 211930 w 311275"/>
                  <a:gd name="connsiteY2" fmla="*/ 212312 h 661225"/>
                  <a:gd name="connsiteX3" fmla="*/ 123538 w 311275"/>
                  <a:gd name="connsiteY3" fmla="*/ 352520 h 661225"/>
                  <a:gd name="connsiteX4" fmla="*/ 114013 w 311275"/>
                  <a:gd name="connsiteY4" fmla="*/ 369951 h 661225"/>
                  <a:gd name="connsiteX5" fmla="*/ 109346 w 311275"/>
                  <a:gd name="connsiteY5" fmla="*/ 380905 h 661225"/>
                  <a:gd name="connsiteX6" fmla="*/ 104774 w 311275"/>
                  <a:gd name="connsiteY6" fmla="*/ 408242 h 661225"/>
                  <a:gd name="connsiteX7" fmla="*/ 116775 w 311275"/>
                  <a:gd name="connsiteY7" fmla="*/ 476917 h 661225"/>
                  <a:gd name="connsiteX8" fmla="*/ 188022 w 311275"/>
                  <a:gd name="connsiteY8" fmla="*/ 621221 h 661225"/>
                  <a:gd name="connsiteX9" fmla="*/ 142492 w 311275"/>
                  <a:gd name="connsiteY9" fmla="*/ 661226 h 661225"/>
                  <a:gd name="connsiteX10" fmla="*/ 80485 w 311275"/>
                  <a:gd name="connsiteY10" fmla="*/ 592550 h 661225"/>
                  <a:gd name="connsiteX11" fmla="*/ 30383 w 311275"/>
                  <a:gd name="connsiteY11" fmla="*/ 512445 h 661225"/>
                  <a:gd name="connsiteX12" fmla="*/ 951 w 311275"/>
                  <a:gd name="connsiteY12" fmla="*/ 413480 h 661225"/>
                  <a:gd name="connsiteX13" fmla="*/ 4094 w 311275"/>
                  <a:gd name="connsiteY13" fmla="*/ 354711 h 661225"/>
                  <a:gd name="connsiteX14" fmla="*/ 13619 w 311275"/>
                  <a:gd name="connsiteY14" fmla="*/ 324707 h 661225"/>
                  <a:gd name="connsiteX15" fmla="*/ 23144 w 311275"/>
                  <a:gd name="connsiteY15" fmla="*/ 303086 h 661225"/>
                  <a:gd name="connsiteX16" fmla="*/ 64578 w 311275"/>
                  <a:gd name="connsiteY16" fmla="*/ 221647 h 661225"/>
                  <a:gd name="connsiteX17" fmla="*/ 111060 w 311275"/>
                  <a:gd name="connsiteY17" fmla="*/ 144685 h 661225"/>
                  <a:gd name="connsiteX18" fmla="*/ 161542 w 311275"/>
                  <a:gd name="connsiteY18" fmla="*/ 71152 h 661225"/>
                  <a:gd name="connsiteX19" fmla="*/ 216502 w 311275"/>
                  <a:gd name="connsiteY19" fmla="*/ 0 h 66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1275" h="661225">
                    <a:moveTo>
                      <a:pt x="311275" y="77153"/>
                    </a:moveTo>
                    <a:cubicBezTo>
                      <a:pt x="294988" y="98393"/>
                      <a:pt x="277367" y="121253"/>
                      <a:pt x="260983" y="143828"/>
                    </a:cubicBezTo>
                    <a:cubicBezTo>
                      <a:pt x="244600" y="166402"/>
                      <a:pt x="227837" y="189262"/>
                      <a:pt x="211930" y="212312"/>
                    </a:cubicBezTo>
                    <a:cubicBezTo>
                      <a:pt x="179993" y="257442"/>
                      <a:pt x="150494" y="304248"/>
                      <a:pt x="123538" y="352520"/>
                    </a:cubicBezTo>
                    <a:lnTo>
                      <a:pt x="114013" y="369951"/>
                    </a:lnTo>
                    <a:cubicBezTo>
                      <a:pt x="112136" y="373456"/>
                      <a:pt x="110574" y="377123"/>
                      <a:pt x="109346" y="380905"/>
                    </a:cubicBezTo>
                    <a:cubicBezTo>
                      <a:pt x="106517" y="389754"/>
                      <a:pt x="104983" y="398955"/>
                      <a:pt x="104774" y="408242"/>
                    </a:cubicBezTo>
                    <a:cubicBezTo>
                      <a:pt x="105069" y="431625"/>
                      <a:pt x="109117" y="454819"/>
                      <a:pt x="116775" y="476917"/>
                    </a:cubicBezTo>
                    <a:cubicBezTo>
                      <a:pt x="134625" y="527714"/>
                      <a:pt x="158542" y="576167"/>
                      <a:pt x="188022" y="621221"/>
                    </a:cubicBezTo>
                    <a:lnTo>
                      <a:pt x="142492" y="661226"/>
                    </a:lnTo>
                    <a:cubicBezTo>
                      <a:pt x="119890" y="640156"/>
                      <a:pt x="99144" y="617172"/>
                      <a:pt x="80485" y="592550"/>
                    </a:cubicBezTo>
                    <a:cubicBezTo>
                      <a:pt x="61149" y="567595"/>
                      <a:pt x="44366" y="540753"/>
                      <a:pt x="30383" y="512445"/>
                    </a:cubicBezTo>
                    <a:cubicBezTo>
                      <a:pt x="14734" y="481479"/>
                      <a:pt x="4770" y="447961"/>
                      <a:pt x="951" y="413480"/>
                    </a:cubicBezTo>
                    <a:cubicBezTo>
                      <a:pt x="-1002" y="393849"/>
                      <a:pt x="56" y="374028"/>
                      <a:pt x="4094" y="354711"/>
                    </a:cubicBezTo>
                    <a:cubicBezTo>
                      <a:pt x="6352" y="344443"/>
                      <a:pt x="9543" y="334404"/>
                      <a:pt x="13619" y="324707"/>
                    </a:cubicBezTo>
                    <a:lnTo>
                      <a:pt x="23144" y="303086"/>
                    </a:lnTo>
                    <a:cubicBezTo>
                      <a:pt x="35717" y="274511"/>
                      <a:pt x="49719" y="247841"/>
                      <a:pt x="64578" y="221647"/>
                    </a:cubicBezTo>
                    <a:cubicBezTo>
                      <a:pt x="79437" y="195453"/>
                      <a:pt x="94963" y="169831"/>
                      <a:pt x="111060" y="144685"/>
                    </a:cubicBezTo>
                    <a:cubicBezTo>
                      <a:pt x="127157" y="119539"/>
                      <a:pt x="144017" y="95155"/>
                      <a:pt x="161542" y="71152"/>
                    </a:cubicBezTo>
                    <a:cubicBezTo>
                      <a:pt x="179069" y="47149"/>
                      <a:pt x="196595" y="23527"/>
                      <a:pt x="216502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69C73D50-493B-4EC9-B0A1-52CC52997C81}"/>
                  </a:ext>
                </a:extLst>
              </p:cNvPr>
              <p:cNvSpPr/>
              <p:nvPr/>
            </p:nvSpPr>
            <p:spPr>
              <a:xfrm>
                <a:off x="5185123" y="3344967"/>
                <a:ext cx="288204" cy="333830"/>
              </a:xfrm>
              <a:custGeom>
                <a:avLst/>
                <a:gdLst>
                  <a:gd name="connsiteX0" fmla="*/ 180975 w 288204"/>
                  <a:gd name="connsiteY0" fmla="*/ 1027 h 333830"/>
                  <a:gd name="connsiteX1" fmla="*/ 0 w 288204"/>
                  <a:gd name="connsiteY1" fmla="*/ 240867 h 333830"/>
                  <a:gd name="connsiteX2" fmla="*/ 161925 w 288204"/>
                  <a:gd name="connsiteY2" fmla="*/ 333831 h 333830"/>
                  <a:gd name="connsiteX3" fmla="*/ 274130 w 288204"/>
                  <a:gd name="connsiteY3" fmla="*/ 176478 h 333830"/>
                  <a:gd name="connsiteX4" fmla="*/ 180975 w 288204"/>
                  <a:gd name="connsiteY4" fmla="*/ 1027 h 33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204" h="333830">
                    <a:moveTo>
                      <a:pt x="180975" y="1027"/>
                    </a:moveTo>
                    <a:cubicBezTo>
                      <a:pt x="106299" y="12171"/>
                      <a:pt x="0" y="240867"/>
                      <a:pt x="0" y="240867"/>
                    </a:cubicBezTo>
                    <a:lnTo>
                      <a:pt x="161925" y="333831"/>
                    </a:lnTo>
                    <a:cubicBezTo>
                      <a:pt x="208474" y="288549"/>
                      <a:pt x="246488" y="235247"/>
                      <a:pt x="274130" y="176478"/>
                    </a:cubicBezTo>
                    <a:cubicBezTo>
                      <a:pt x="315182" y="82752"/>
                      <a:pt x="261080" y="-10879"/>
                      <a:pt x="180975" y="1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F052A4CD-BE08-4E74-B155-6E3F5D979FC3}"/>
                  </a:ext>
                </a:extLst>
              </p:cNvPr>
              <p:cNvSpPr/>
              <p:nvPr/>
            </p:nvSpPr>
            <p:spPr>
              <a:xfrm>
                <a:off x="5262847" y="4005696"/>
                <a:ext cx="120872" cy="88296"/>
              </a:xfrm>
              <a:custGeom>
                <a:avLst/>
                <a:gdLst>
                  <a:gd name="connsiteX0" fmla="*/ 36100 w 120872"/>
                  <a:gd name="connsiteY0" fmla="*/ 0 h 88296"/>
                  <a:gd name="connsiteX1" fmla="*/ 120872 w 120872"/>
                  <a:gd name="connsiteY1" fmla="*/ 6191 h 88296"/>
                  <a:gd name="connsiteX2" fmla="*/ 62960 w 120872"/>
                  <a:gd name="connsiteY2" fmla="*/ 88297 h 88296"/>
                  <a:gd name="connsiteX3" fmla="*/ 0 w 120872"/>
                  <a:gd name="connsiteY3" fmla="*/ 38957 h 8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872" h="88296">
                    <a:moveTo>
                      <a:pt x="36100" y="0"/>
                    </a:moveTo>
                    <a:lnTo>
                      <a:pt x="120872" y="6191"/>
                    </a:lnTo>
                    <a:lnTo>
                      <a:pt x="62960" y="88297"/>
                    </a:lnTo>
                    <a:cubicBezTo>
                      <a:pt x="62960" y="88297"/>
                      <a:pt x="3524" y="69247"/>
                      <a:pt x="0" y="38957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6C8FCEF-26CC-47FE-A7B7-CD1F9904C53F}"/>
                  </a:ext>
                </a:extLst>
              </p:cNvPr>
              <p:cNvSpPr/>
              <p:nvPr/>
            </p:nvSpPr>
            <p:spPr>
              <a:xfrm>
                <a:off x="5325807" y="4011696"/>
                <a:ext cx="107632" cy="119443"/>
              </a:xfrm>
              <a:custGeom>
                <a:avLst/>
                <a:gdLst>
                  <a:gd name="connsiteX0" fmla="*/ 107633 w 107632"/>
                  <a:gd name="connsiteY0" fmla="*/ 53721 h 119443"/>
                  <a:gd name="connsiteX1" fmla="*/ 56483 w 107632"/>
                  <a:gd name="connsiteY1" fmla="*/ 119443 h 119443"/>
                  <a:gd name="connsiteX2" fmla="*/ 0 w 107632"/>
                  <a:gd name="connsiteY2" fmla="*/ 82105 h 119443"/>
                  <a:gd name="connsiteX3" fmla="*/ 57912 w 107632"/>
                  <a:gd name="connsiteY3" fmla="*/ 0 h 119443"/>
                  <a:gd name="connsiteX4" fmla="*/ 107633 w 107632"/>
                  <a:gd name="connsiteY4" fmla="*/ 53721 h 11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" h="119443">
                    <a:moveTo>
                      <a:pt x="107633" y="53721"/>
                    </a:moveTo>
                    <a:lnTo>
                      <a:pt x="56483" y="119443"/>
                    </a:lnTo>
                    <a:lnTo>
                      <a:pt x="0" y="82105"/>
                    </a:lnTo>
                    <a:lnTo>
                      <a:pt x="57912" y="0"/>
                    </a:lnTo>
                    <a:lnTo>
                      <a:pt x="107633" y="53721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6DDF72F-8226-402D-83AC-2601E949F4E0}"/>
                  </a:ext>
                </a:extLst>
              </p:cNvPr>
              <p:cNvSpPr/>
              <p:nvPr/>
            </p:nvSpPr>
            <p:spPr>
              <a:xfrm>
                <a:off x="5480099" y="2897052"/>
                <a:ext cx="319954" cy="261680"/>
              </a:xfrm>
              <a:custGeom>
                <a:avLst/>
                <a:gdLst>
                  <a:gd name="connsiteX0" fmla="*/ 20587 w 319954"/>
                  <a:gd name="connsiteY0" fmla="*/ 64513 h 261680"/>
                  <a:gd name="connsiteX1" fmla="*/ 74974 w 319954"/>
                  <a:gd name="connsiteY1" fmla="*/ 261681 h 261680"/>
                  <a:gd name="connsiteX2" fmla="*/ 108312 w 319954"/>
                  <a:gd name="connsiteY2" fmla="*/ 107662 h 261680"/>
                  <a:gd name="connsiteX3" fmla="*/ 294430 w 319954"/>
                  <a:gd name="connsiteY3" fmla="*/ 110233 h 261680"/>
                  <a:gd name="connsiteX4" fmla="*/ 260426 w 319954"/>
                  <a:gd name="connsiteY4" fmla="*/ 2125 h 261680"/>
                  <a:gd name="connsiteX5" fmla="*/ 165176 w 319954"/>
                  <a:gd name="connsiteY5" fmla="*/ 9745 h 261680"/>
                  <a:gd name="connsiteX6" fmla="*/ 20587 w 319954"/>
                  <a:gd name="connsiteY6" fmla="*/ 64513 h 26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954" h="261680">
                    <a:moveTo>
                      <a:pt x="20587" y="64513"/>
                    </a:moveTo>
                    <a:cubicBezTo>
                      <a:pt x="-37325" y="126807"/>
                      <a:pt x="41923" y="261776"/>
                      <a:pt x="74974" y="261681"/>
                    </a:cubicBezTo>
                    <a:cubicBezTo>
                      <a:pt x="108026" y="261586"/>
                      <a:pt x="124885" y="139475"/>
                      <a:pt x="108312" y="107662"/>
                    </a:cubicBezTo>
                    <a:cubicBezTo>
                      <a:pt x="125552" y="117187"/>
                      <a:pt x="279286" y="120425"/>
                      <a:pt x="294430" y="110233"/>
                    </a:cubicBezTo>
                    <a:cubicBezTo>
                      <a:pt x="322243" y="91183"/>
                      <a:pt x="345770" y="31176"/>
                      <a:pt x="260426" y="2125"/>
                    </a:cubicBezTo>
                    <a:cubicBezTo>
                      <a:pt x="260426" y="23556"/>
                      <a:pt x="235756" y="31938"/>
                      <a:pt x="165176" y="9745"/>
                    </a:cubicBezTo>
                    <a:cubicBezTo>
                      <a:pt x="78403" y="-17878"/>
                      <a:pt x="-24657" y="17269"/>
                      <a:pt x="20587" y="645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EFAB60E-8CE4-4858-B370-BBFF827C0796}"/>
                  </a:ext>
                </a:extLst>
              </p:cNvPr>
              <p:cNvSpPr/>
              <p:nvPr/>
            </p:nvSpPr>
            <p:spPr>
              <a:xfrm>
                <a:off x="5459062" y="2958185"/>
                <a:ext cx="49625" cy="15667"/>
              </a:xfrm>
              <a:custGeom>
                <a:avLst/>
                <a:gdLst>
                  <a:gd name="connsiteX0" fmla="*/ 49625 w 49625"/>
                  <a:gd name="connsiteY0" fmla="*/ 5285 h 15667"/>
                  <a:gd name="connsiteX1" fmla="*/ 0 w 49625"/>
                  <a:gd name="connsiteY1" fmla="*/ 15668 h 15667"/>
                  <a:gd name="connsiteX2" fmla="*/ 49625 w 49625"/>
                  <a:gd name="connsiteY2" fmla="*/ 5285 h 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625" h="15667">
                    <a:moveTo>
                      <a:pt x="49625" y="5285"/>
                    </a:moveTo>
                    <a:cubicBezTo>
                      <a:pt x="32899" y="-4687"/>
                      <a:pt x="11325" y="-172"/>
                      <a:pt x="0" y="15668"/>
                    </a:cubicBezTo>
                    <a:cubicBezTo>
                      <a:pt x="16107" y="10391"/>
                      <a:pt x="32756" y="6914"/>
                      <a:pt x="49625" y="52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B881969-1AE4-4840-830F-491F1C532D11}"/>
                  </a:ext>
                </a:extLst>
              </p:cNvPr>
              <p:cNvSpPr/>
              <p:nvPr/>
            </p:nvSpPr>
            <p:spPr>
              <a:xfrm>
                <a:off x="5497711" y="3085616"/>
                <a:ext cx="81225" cy="88937"/>
              </a:xfrm>
              <a:custGeom>
                <a:avLst/>
                <a:gdLst>
                  <a:gd name="connsiteX0" fmla="*/ 4308 w 81225"/>
                  <a:gd name="connsiteY0" fmla="*/ 50542 h 88937"/>
                  <a:gd name="connsiteX1" fmla="*/ 47742 w 81225"/>
                  <a:gd name="connsiteY1" fmla="*/ 87309 h 88937"/>
                  <a:gd name="connsiteX2" fmla="*/ 79746 w 81225"/>
                  <a:gd name="connsiteY2" fmla="*/ 49209 h 88937"/>
                  <a:gd name="connsiteX3" fmla="*/ 28978 w 81225"/>
                  <a:gd name="connsiteY3" fmla="*/ 155 h 88937"/>
                  <a:gd name="connsiteX4" fmla="*/ 4308 w 81225"/>
                  <a:gd name="connsiteY4" fmla="*/ 50542 h 8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25" h="88937">
                    <a:moveTo>
                      <a:pt x="4308" y="50542"/>
                    </a:moveTo>
                    <a:cubicBezTo>
                      <a:pt x="13347" y="68059"/>
                      <a:pt x="28968" y="81289"/>
                      <a:pt x="47742" y="87309"/>
                    </a:cubicBezTo>
                    <a:cubicBezTo>
                      <a:pt x="72698" y="95214"/>
                      <a:pt x="85842" y="73021"/>
                      <a:pt x="79746" y="49209"/>
                    </a:cubicBezTo>
                    <a:cubicBezTo>
                      <a:pt x="74126" y="27587"/>
                      <a:pt x="54314" y="-2417"/>
                      <a:pt x="28978" y="155"/>
                    </a:cubicBezTo>
                    <a:cubicBezTo>
                      <a:pt x="3641" y="2727"/>
                      <a:pt x="-6550" y="28920"/>
                      <a:pt x="4308" y="50542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0" name="图形 7">
              <a:extLst>
                <a:ext uri="{FF2B5EF4-FFF2-40B4-BE49-F238E27FC236}">
                  <a16:creationId xmlns:a16="http://schemas.microsoft.com/office/drawing/2014/main" id="{F9D957E5-ACE4-40FD-A092-58823C9D3DAD}"/>
                </a:ext>
              </a:extLst>
            </p:cNvPr>
            <p:cNvGrpSpPr/>
            <p:nvPr/>
          </p:nvGrpSpPr>
          <p:grpSpPr>
            <a:xfrm>
              <a:off x="5876146" y="2526354"/>
              <a:ext cx="531115" cy="779063"/>
              <a:chOff x="5876146" y="2526354"/>
              <a:chExt cx="531115" cy="779063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6CC2E06-3B2A-4F27-9CA6-28D96BF8A145}"/>
                  </a:ext>
                </a:extLst>
              </p:cNvPr>
              <p:cNvSpPr/>
              <p:nvPr/>
            </p:nvSpPr>
            <p:spPr>
              <a:xfrm>
                <a:off x="5876146" y="2526354"/>
                <a:ext cx="341056" cy="325768"/>
              </a:xfrm>
              <a:custGeom>
                <a:avLst/>
                <a:gdLst>
                  <a:gd name="connsiteX0" fmla="*/ 325866 w 341056"/>
                  <a:gd name="connsiteY0" fmla="*/ 80024 h 325768"/>
                  <a:gd name="connsiteX1" fmla="*/ 186706 w 341056"/>
                  <a:gd name="connsiteY1" fmla="*/ 47639 h 325768"/>
                  <a:gd name="connsiteX2" fmla="*/ 47641 w 341056"/>
                  <a:gd name="connsiteY2" fmla="*/ 15254 h 325768"/>
                  <a:gd name="connsiteX3" fmla="*/ 15256 w 341056"/>
                  <a:gd name="connsiteY3" fmla="*/ 154319 h 325768"/>
                  <a:gd name="connsiteX4" fmla="*/ 121936 w 341056"/>
                  <a:gd name="connsiteY4" fmla="*/ 325769 h 325768"/>
                  <a:gd name="connsiteX5" fmla="*/ 293386 w 341056"/>
                  <a:gd name="connsiteY5" fmla="*/ 219089 h 325768"/>
                  <a:gd name="connsiteX6" fmla="*/ 325866 w 341056"/>
                  <a:gd name="connsiteY6" fmla="*/ 80024 h 32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056" h="325768">
                    <a:moveTo>
                      <a:pt x="325866" y="80024"/>
                    </a:moveTo>
                    <a:cubicBezTo>
                      <a:pt x="296367" y="32667"/>
                      <a:pt x="234083" y="18171"/>
                      <a:pt x="186706" y="47639"/>
                    </a:cubicBezTo>
                    <a:cubicBezTo>
                      <a:pt x="157245" y="294"/>
                      <a:pt x="94989" y="-14205"/>
                      <a:pt x="47641" y="15254"/>
                    </a:cubicBezTo>
                    <a:cubicBezTo>
                      <a:pt x="292" y="44713"/>
                      <a:pt x="-14205" y="106974"/>
                      <a:pt x="15256" y="154319"/>
                    </a:cubicBezTo>
                    <a:lnTo>
                      <a:pt x="121936" y="325769"/>
                    </a:lnTo>
                    <a:lnTo>
                      <a:pt x="293386" y="219089"/>
                    </a:lnTo>
                    <a:cubicBezTo>
                      <a:pt x="340715" y="189629"/>
                      <a:pt x="355250" y="127402"/>
                      <a:pt x="325866" y="8002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14F6986-451B-4D1B-94EA-1F8D5490D993}"/>
                  </a:ext>
                </a:extLst>
              </p:cNvPr>
              <p:cNvSpPr/>
              <p:nvPr/>
            </p:nvSpPr>
            <p:spPr>
              <a:xfrm>
                <a:off x="6114621" y="2824530"/>
                <a:ext cx="292640" cy="278576"/>
              </a:xfrm>
              <a:custGeom>
                <a:avLst/>
                <a:gdLst>
                  <a:gd name="connsiteX0" fmla="*/ 255792 w 292640"/>
                  <a:gd name="connsiteY0" fmla="*/ 16067 h 278576"/>
                  <a:gd name="connsiteX1" fmla="*/ 134911 w 292640"/>
                  <a:gd name="connsiteY1" fmla="*/ 36422 h 278576"/>
                  <a:gd name="connsiteX2" fmla="*/ 134825 w 292640"/>
                  <a:gd name="connsiteY2" fmla="*/ 36546 h 278576"/>
                  <a:gd name="connsiteX3" fmla="*/ 14438 w 292640"/>
                  <a:gd name="connsiteY3" fmla="*/ 61035 h 278576"/>
                  <a:gd name="connsiteX4" fmla="*/ 34241 w 292640"/>
                  <a:gd name="connsiteY4" fmla="*/ 178088 h 278576"/>
                  <a:gd name="connsiteX5" fmla="*/ 175782 w 292640"/>
                  <a:gd name="connsiteY5" fmla="*/ 278577 h 278576"/>
                  <a:gd name="connsiteX6" fmla="*/ 276652 w 292640"/>
                  <a:gd name="connsiteY6" fmla="*/ 137130 h 278576"/>
                  <a:gd name="connsiteX7" fmla="*/ 256097 w 292640"/>
                  <a:gd name="connsiteY7" fmla="*/ 16287 h 278576"/>
                  <a:gd name="connsiteX8" fmla="*/ 255792 w 292640"/>
                  <a:gd name="connsiteY8" fmla="*/ 16067 h 27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2640" h="278576">
                    <a:moveTo>
                      <a:pt x="255792" y="16067"/>
                    </a:moveTo>
                    <a:cubicBezTo>
                      <a:pt x="216788" y="-11688"/>
                      <a:pt x="162676" y="-2583"/>
                      <a:pt x="134911" y="36422"/>
                    </a:cubicBezTo>
                    <a:cubicBezTo>
                      <a:pt x="134882" y="36460"/>
                      <a:pt x="134854" y="36508"/>
                      <a:pt x="134825" y="36546"/>
                    </a:cubicBezTo>
                    <a:cubicBezTo>
                      <a:pt x="94820" y="10067"/>
                      <a:pt x="40918" y="21030"/>
                      <a:pt x="14438" y="61035"/>
                    </a:cubicBezTo>
                    <a:cubicBezTo>
                      <a:pt x="-10812" y="99183"/>
                      <a:pt x="-2154" y="150370"/>
                      <a:pt x="34241" y="178088"/>
                    </a:cubicBezTo>
                    <a:lnTo>
                      <a:pt x="175782" y="278577"/>
                    </a:lnTo>
                    <a:lnTo>
                      <a:pt x="276652" y="137130"/>
                    </a:lnTo>
                    <a:cubicBezTo>
                      <a:pt x="304351" y="98087"/>
                      <a:pt x="295150" y="43976"/>
                      <a:pt x="256097" y="16287"/>
                    </a:cubicBezTo>
                    <a:cubicBezTo>
                      <a:pt x="256002" y="16210"/>
                      <a:pt x="255897" y="16144"/>
                      <a:pt x="255792" y="160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8D0DDEA-99D3-43E6-A194-61D7A0807BFD}"/>
                  </a:ext>
                </a:extLst>
              </p:cNvPr>
              <p:cNvSpPr/>
              <p:nvPr/>
            </p:nvSpPr>
            <p:spPr>
              <a:xfrm>
                <a:off x="6111070" y="2819625"/>
                <a:ext cx="292640" cy="278576"/>
              </a:xfrm>
              <a:custGeom>
                <a:avLst/>
                <a:gdLst>
                  <a:gd name="connsiteX0" fmla="*/ 255792 w 292640"/>
                  <a:gd name="connsiteY0" fmla="*/ 16067 h 278576"/>
                  <a:gd name="connsiteX1" fmla="*/ 134911 w 292640"/>
                  <a:gd name="connsiteY1" fmla="*/ 36422 h 278576"/>
                  <a:gd name="connsiteX2" fmla="*/ 134825 w 292640"/>
                  <a:gd name="connsiteY2" fmla="*/ 36546 h 278576"/>
                  <a:gd name="connsiteX3" fmla="*/ 14438 w 292640"/>
                  <a:gd name="connsiteY3" fmla="*/ 61035 h 278576"/>
                  <a:gd name="connsiteX4" fmla="*/ 34241 w 292640"/>
                  <a:gd name="connsiteY4" fmla="*/ 178088 h 278576"/>
                  <a:gd name="connsiteX5" fmla="*/ 175782 w 292640"/>
                  <a:gd name="connsiteY5" fmla="*/ 278577 h 278576"/>
                  <a:gd name="connsiteX6" fmla="*/ 276652 w 292640"/>
                  <a:gd name="connsiteY6" fmla="*/ 137130 h 278576"/>
                  <a:gd name="connsiteX7" fmla="*/ 256097 w 292640"/>
                  <a:gd name="connsiteY7" fmla="*/ 16287 h 278576"/>
                  <a:gd name="connsiteX8" fmla="*/ 255792 w 292640"/>
                  <a:gd name="connsiteY8" fmla="*/ 16067 h 27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2640" h="278576">
                    <a:moveTo>
                      <a:pt x="255792" y="16067"/>
                    </a:moveTo>
                    <a:cubicBezTo>
                      <a:pt x="216788" y="-11688"/>
                      <a:pt x="162676" y="-2583"/>
                      <a:pt x="134911" y="36422"/>
                    </a:cubicBezTo>
                    <a:cubicBezTo>
                      <a:pt x="134882" y="36460"/>
                      <a:pt x="134854" y="36508"/>
                      <a:pt x="134825" y="36546"/>
                    </a:cubicBezTo>
                    <a:cubicBezTo>
                      <a:pt x="94820" y="10067"/>
                      <a:pt x="40918" y="21030"/>
                      <a:pt x="14438" y="61035"/>
                    </a:cubicBezTo>
                    <a:cubicBezTo>
                      <a:pt x="-10812" y="99183"/>
                      <a:pt x="-2154" y="150370"/>
                      <a:pt x="34241" y="178088"/>
                    </a:cubicBezTo>
                    <a:lnTo>
                      <a:pt x="175782" y="278577"/>
                    </a:lnTo>
                    <a:lnTo>
                      <a:pt x="276652" y="137130"/>
                    </a:lnTo>
                    <a:cubicBezTo>
                      <a:pt x="304351" y="98087"/>
                      <a:pt x="295150" y="43976"/>
                      <a:pt x="256097" y="16287"/>
                    </a:cubicBezTo>
                    <a:cubicBezTo>
                      <a:pt x="256002" y="16210"/>
                      <a:pt x="255897" y="16144"/>
                      <a:pt x="255792" y="16067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B868312E-C3DF-4F62-B5E1-EA1F4E82CB0C}"/>
                  </a:ext>
                </a:extLst>
              </p:cNvPr>
              <p:cNvSpPr/>
              <p:nvPr/>
            </p:nvSpPr>
            <p:spPr>
              <a:xfrm>
                <a:off x="5948201" y="3111466"/>
                <a:ext cx="197425" cy="193951"/>
              </a:xfrm>
              <a:custGeom>
                <a:avLst/>
                <a:gdLst>
                  <a:gd name="connsiteX0" fmla="*/ 194565 w 197425"/>
                  <a:gd name="connsiteY0" fmla="*/ 80890 h 193951"/>
                  <a:gd name="connsiteX1" fmla="*/ 118365 w 197425"/>
                  <a:gd name="connsiteY1" fmla="*/ 41361 h 193951"/>
                  <a:gd name="connsiteX2" fmla="*/ 41365 w 197425"/>
                  <a:gd name="connsiteY2" fmla="*/ 3204 h 193951"/>
                  <a:gd name="connsiteX3" fmla="*/ 2541 w 197425"/>
                  <a:gd name="connsiteY3" fmla="*/ 78128 h 193951"/>
                  <a:gd name="connsiteX4" fmla="*/ 39212 w 197425"/>
                  <a:gd name="connsiteY4" fmla="*/ 193951 h 193951"/>
                  <a:gd name="connsiteX5" fmla="*/ 155036 w 197425"/>
                  <a:gd name="connsiteY5" fmla="*/ 157185 h 193951"/>
                  <a:gd name="connsiteX6" fmla="*/ 194565 w 197425"/>
                  <a:gd name="connsiteY6" fmla="*/ 80890 h 19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25" h="193951">
                    <a:moveTo>
                      <a:pt x="194565" y="80890"/>
                    </a:moveTo>
                    <a:cubicBezTo>
                      <a:pt x="184364" y="49000"/>
                      <a:pt x="150312" y="31331"/>
                      <a:pt x="118365" y="41361"/>
                    </a:cubicBezTo>
                    <a:cubicBezTo>
                      <a:pt x="107640" y="9557"/>
                      <a:pt x="73159" y="-7521"/>
                      <a:pt x="41365" y="3204"/>
                    </a:cubicBezTo>
                    <a:cubicBezTo>
                      <a:pt x="10361" y="13653"/>
                      <a:pt x="-6794" y="46771"/>
                      <a:pt x="2541" y="78128"/>
                    </a:cubicBezTo>
                    <a:lnTo>
                      <a:pt x="39212" y="193951"/>
                    </a:lnTo>
                    <a:lnTo>
                      <a:pt x="155036" y="157185"/>
                    </a:lnTo>
                    <a:cubicBezTo>
                      <a:pt x="187012" y="147031"/>
                      <a:pt x="204709" y="112875"/>
                      <a:pt x="194565" y="808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3A7F7CE-5B7F-4346-A73E-5DC86D018D3E}"/>
                </a:ext>
              </a:extLst>
            </p:cNvPr>
            <p:cNvSpPr/>
            <p:nvPr/>
          </p:nvSpPr>
          <p:spPr>
            <a:xfrm>
              <a:off x="6413386" y="3895167"/>
              <a:ext cx="288627" cy="1649634"/>
            </a:xfrm>
            <a:custGeom>
              <a:avLst/>
              <a:gdLst>
                <a:gd name="connsiteX0" fmla="*/ 56693 w 288627"/>
                <a:gd name="connsiteY0" fmla="*/ 0 h 1649634"/>
                <a:gd name="connsiteX1" fmla="*/ 305 w 288627"/>
                <a:gd name="connsiteY1" fmla="*/ 838200 h 1649634"/>
                <a:gd name="connsiteX2" fmla="*/ 159468 w 288627"/>
                <a:gd name="connsiteY2" fmla="*/ 1649635 h 1649634"/>
                <a:gd name="connsiteX3" fmla="*/ 264910 w 288627"/>
                <a:gd name="connsiteY3" fmla="*/ 1649635 h 1649634"/>
                <a:gd name="connsiteX4" fmla="*/ 194330 w 288627"/>
                <a:gd name="connsiteY4" fmla="*/ 857440 h 1649634"/>
                <a:gd name="connsiteX5" fmla="*/ 288627 w 288627"/>
                <a:gd name="connsiteY5" fmla="*/ 190 h 164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627" h="1649634">
                  <a:moveTo>
                    <a:pt x="56693" y="0"/>
                  </a:moveTo>
                  <a:cubicBezTo>
                    <a:pt x="56693" y="0"/>
                    <a:pt x="-4838" y="600742"/>
                    <a:pt x="305" y="838200"/>
                  </a:cubicBezTo>
                  <a:cubicBezTo>
                    <a:pt x="5639" y="1085850"/>
                    <a:pt x="159468" y="1649635"/>
                    <a:pt x="159468" y="1649635"/>
                  </a:cubicBezTo>
                  <a:lnTo>
                    <a:pt x="264910" y="1649635"/>
                  </a:lnTo>
                  <a:cubicBezTo>
                    <a:pt x="264910" y="1649635"/>
                    <a:pt x="184805" y="1100328"/>
                    <a:pt x="194330" y="857440"/>
                  </a:cubicBezTo>
                  <a:cubicBezTo>
                    <a:pt x="204521" y="592550"/>
                    <a:pt x="288627" y="190"/>
                    <a:pt x="288627" y="19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2793E1E-2371-49C9-8A08-A353A9C86F0B}"/>
                </a:ext>
              </a:extLst>
            </p:cNvPr>
            <p:cNvSpPr/>
            <p:nvPr/>
          </p:nvSpPr>
          <p:spPr>
            <a:xfrm>
              <a:off x="6557709" y="3895167"/>
              <a:ext cx="707231" cy="1116425"/>
            </a:xfrm>
            <a:custGeom>
              <a:avLst/>
              <a:gdLst>
                <a:gd name="connsiteX0" fmla="*/ 0 w 707231"/>
                <a:gd name="connsiteY0" fmla="*/ 0 h 1116425"/>
                <a:gd name="connsiteX1" fmla="*/ 145066 w 707231"/>
                <a:gd name="connsiteY1" fmla="*/ 853154 h 1116425"/>
                <a:gd name="connsiteX2" fmla="*/ 660940 w 707231"/>
                <a:gd name="connsiteY2" fmla="*/ 1116425 h 1116425"/>
                <a:gd name="connsiteX3" fmla="*/ 707231 w 707231"/>
                <a:gd name="connsiteY3" fmla="*/ 1021747 h 1116425"/>
                <a:gd name="connsiteX4" fmla="*/ 327088 w 707231"/>
                <a:gd name="connsiteY4" fmla="*/ 791432 h 1116425"/>
                <a:gd name="connsiteX5" fmla="*/ 231838 w 707231"/>
                <a:gd name="connsiteY5" fmla="*/ 0 h 111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231" h="1116425">
                  <a:moveTo>
                    <a:pt x="0" y="0"/>
                  </a:moveTo>
                  <a:cubicBezTo>
                    <a:pt x="0" y="0"/>
                    <a:pt x="86392" y="619887"/>
                    <a:pt x="145066" y="853154"/>
                  </a:cubicBezTo>
                  <a:cubicBezTo>
                    <a:pt x="206121" y="1095756"/>
                    <a:pt x="660940" y="1116425"/>
                    <a:pt x="660940" y="1116425"/>
                  </a:cubicBezTo>
                  <a:lnTo>
                    <a:pt x="707231" y="1021747"/>
                  </a:lnTo>
                  <a:cubicBezTo>
                    <a:pt x="707231" y="1021747"/>
                    <a:pt x="441674" y="951071"/>
                    <a:pt x="327088" y="791432"/>
                  </a:cubicBezTo>
                  <a:cubicBezTo>
                    <a:pt x="277463" y="530066"/>
                    <a:pt x="231838" y="0"/>
                    <a:pt x="23183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9249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DBCF4C-E818-492E-854F-C97DC82644B5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工作数据分析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C22757-86D2-46D7-AE34-D017DFD21A57}"/>
              </a:ext>
            </a:extLst>
          </p:cNvPr>
          <p:cNvSpPr txBox="1"/>
          <p:nvPr/>
        </p:nvSpPr>
        <p:spPr>
          <a:xfrm>
            <a:off x="2359849" y="1408551"/>
            <a:ext cx="7472302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新媒体线上渠道效果明显，小红书触达率较高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06748BD-CA3E-4B03-95CA-F4DD6C498692}"/>
              </a:ext>
            </a:extLst>
          </p:cNvPr>
          <p:cNvSpPr/>
          <p:nvPr/>
        </p:nvSpPr>
        <p:spPr>
          <a:xfrm>
            <a:off x="979901" y="2386220"/>
            <a:ext cx="1392909" cy="48013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产品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7B50FE4-40EC-485B-9FD3-181A874045EE}"/>
              </a:ext>
            </a:extLst>
          </p:cNvPr>
          <p:cNvSpPr/>
          <p:nvPr/>
        </p:nvSpPr>
        <p:spPr>
          <a:xfrm>
            <a:off x="2727678" y="2386219"/>
            <a:ext cx="1392909" cy="48013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产品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ADD5B7A-15CE-404C-9909-28AD8646640C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F1B5BCE-1A37-4E41-95AD-CB2B635EA899}"/>
              </a:ext>
            </a:extLst>
          </p:cNvPr>
          <p:cNvGrpSpPr/>
          <p:nvPr/>
        </p:nvGrpSpPr>
        <p:grpSpPr>
          <a:xfrm>
            <a:off x="979901" y="3363887"/>
            <a:ext cx="2043567" cy="1002519"/>
            <a:chOff x="1115268" y="3461775"/>
            <a:chExt cx="2043567" cy="100251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E51C37-03F1-42B6-A115-69949E4183DA}"/>
                </a:ext>
              </a:extLst>
            </p:cNvPr>
            <p:cNvSpPr txBox="1"/>
            <p:nvPr/>
          </p:nvSpPr>
          <p:spPr>
            <a:xfrm>
              <a:off x="1115268" y="3461775"/>
              <a:ext cx="2043567" cy="1002519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主页访客约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latin typeface="+mj-ea"/>
                  <a:ea typeface="+mj-ea"/>
                </a:rPr>
                <a:t>55</a:t>
              </a:r>
              <a:r>
                <a:rPr lang="zh-CN" altLang="en-US" sz="3200" b="1" dirty="0">
                  <a:solidFill>
                    <a:schemeClr val="accent1"/>
                  </a:solidFill>
                  <a:latin typeface="+mj-ea"/>
                  <a:ea typeface="+mj-ea"/>
                </a:rPr>
                <a:t>000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人次</a:t>
              </a: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5581F3EE-3C1E-4CC4-818E-8E38E5676F49}"/>
                </a:ext>
              </a:extLst>
            </p:cNvPr>
            <p:cNvSpPr/>
            <p:nvPr/>
          </p:nvSpPr>
          <p:spPr>
            <a:xfrm>
              <a:off x="2460901" y="4012791"/>
              <a:ext cx="88976" cy="767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D470E0-EA7C-42BE-B83D-1AA1ECCD7AF1}"/>
              </a:ext>
            </a:extLst>
          </p:cNvPr>
          <p:cNvGrpSpPr/>
          <p:nvPr/>
        </p:nvGrpSpPr>
        <p:grpSpPr>
          <a:xfrm>
            <a:off x="979901" y="4653514"/>
            <a:ext cx="2582972" cy="1002519"/>
            <a:chOff x="1115268" y="4751402"/>
            <a:chExt cx="2582972" cy="100251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DA61F9D-8879-462B-B388-A2C09BBBCE52}"/>
                </a:ext>
              </a:extLst>
            </p:cNvPr>
            <p:cNvSpPr txBox="1"/>
            <p:nvPr/>
          </p:nvSpPr>
          <p:spPr>
            <a:xfrm>
              <a:off x="1115268" y="4751402"/>
              <a:ext cx="2582972" cy="1002519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小红书关注总用户数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latin typeface="+mj-ea"/>
                  <a:ea typeface="+mj-ea"/>
                </a:rPr>
                <a:t>50W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F12D75F8-8C58-4E0D-9EDC-B118DE0388C9}"/>
                </a:ext>
              </a:extLst>
            </p:cNvPr>
            <p:cNvSpPr/>
            <p:nvPr/>
          </p:nvSpPr>
          <p:spPr>
            <a:xfrm>
              <a:off x="2140850" y="5287365"/>
              <a:ext cx="88976" cy="767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8C835E4-D33D-4D18-99FC-D0F373CAFD60}"/>
              </a:ext>
            </a:extLst>
          </p:cNvPr>
          <p:cNvSpPr/>
          <p:nvPr/>
        </p:nvSpPr>
        <p:spPr>
          <a:xfrm>
            <a:off x="979901" y="4482960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9EB2ACBC-7BE7-442D-AE03-A927E88A17B3}"/>
              </a:ext>
            </a:extLst>
          </p:cNvPr>
          <p:cNvGrpSpPr/>
          <p:nvPr/>
        </p:nvGrpSpPr>
        <p:grpSpPr>
          <a:xfrm>
            <a:off x="4158095" y="2384425"/>
            <a:ext cx="4790330" cy="1687149"/>
            <a:chOff x="4158095" y="2384425"/>
            <a:chExt cx="4790330" cy="168714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43809A3-DB76-49C0-9E51-1A0B526CB26C}"/>
                </a:ext>
              </a:extLst>
            </p:cNvPr>
            <p:cNvGrpSpPr/>
            <p:nvPr/>
          </p:nvGrpSpPr>
          <p:grpSpPr>
            <a:xfrm>
              <a:off x="4158095" y="2384425"/>
              <a:ext cx="4790330" cy="776739"/>
              <a:chOff x="5638800" y="2308903"/>
              <a:chExt cx="5639318" cy="914400"/>
            </a:xfrm>
          </p:grpSpPr>
          <p:pic>
            <p:nvPicPr>
              <p:cNvPr id="20" name="图形 19" descr="男人 纯色填充">
                <a:extLst>
                  <a:ext uri="{FF2B5EF4-FFF2-40B4-BE49-F238E27FC236}">
                    <a16:creationId xmlns:a16="http://schemas.microsoft.com/office/drawing/2014/main" id="{97BBFE46-8F0B-4972-98A0-884BAA34C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63880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1" name="图形 20" descr="男人 纯色填充">
                <a:extLst>
                  <a:ext uri="{FF2B5EF4-FFF2-40B4-BE49-F238E27FC236}">
                    <a16:creationId xmlns:a16="http://schemas.microsoft.com/office/drawing/2014/main" id="{06B38189-219D-4C17-BC1F-5E1CC0A1B2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22941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2" name="图形 21" descr="男人 纯色填充">
                <a:extLst>
                  <a:ext uri="{FF2B5EF4-FFF2-40B4-BE49-F238E27FC236}">
                    <a16:creationId xmlns:a16="http://schemas.microsoft.com/office/drawing/2014/main" id="{049231E4-784E-4965-A6F2-4FA64EABB1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82003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3" name="图形 22" descr="男人 纯色填充">
                <a:extLst>
                  <a:ext uri="{FF2B5EF4-FFF2-40B4-BE49-F238E27FC236}">
                    <a16:creationId xmlns:a16="http://schemas.microsoft.com/office/drawing/2014/main" id="{1596A2A4-1299-4BDE-8650-AD09A226EC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41064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4" name="图形 23" descr="男人 纯色填充">
                <a:extLst>
                  <a:ext uri="{FF2B5EF4-FFF2-40B4-BE49-F238E27FC236}">
                    <a16:creationId xmlns:a16="http://schemas.microsoft.com/office/drawing/2014/main" id="{0A989E02-132F-4AC5-B9AA-ABB02861D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0126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5" name="图形 24" descr="男人 纯色填充">
                <a:extLst>
                  <a:ext uri="{FF2B5EF4-FFF2-40B4-BE49-F238E27FC236}">
                    <a16:creationId xmlns:a16="http://schemas.microsoft.com/office/drawing/2014/main" id="{A6C8ADD3-2EAA-43F9-9924-C7DBDDEBE7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59187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6" name="图形 25" descr="男人 纯色填充">
                <a:extLst>
                  <a:ext uri="{FF2B5EF4-FFF2-40B4-BE49-F238E27FC236}">
                    <a16:creationId xmlns:a16="http://schemas.microsoft.com/office/drawing/2014/main" id="{36CF31D9-AA11-4586-AB8D-D6A1499352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18249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7" name="图形 26" descr="男人 纯色填充">
                <a:extLst>
                  <a:ext uri="{FF2B5EF4-FFF2-40B4-BE49-F238E27FC236}">
                    <a16:creationId xmlns:a16="http://schemas.microsoft.com/office/drawing/2014/main" id="{A10AF85C-519A-4AF7-81B7-6ACD5EF171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77310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8" name="图形 27" descr="男人 纯色填充">
                <a:extLst>
                  <a:ext uri="{FF2B5EF4-FFF2-40B4-BE49-F238E27FC236}">
                    <a16:creationId xmlns:a16="http://schemas.microsoft.com/office/drawing/2014/main" id="{E5FB7F28-4016-4A45-A6EE-BB294B7BF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363718" y="2308903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95D8B4E-FF55-4054-A9B3-3ABA526C0402}"/>
                </a:ext>
              </a:extLst>
            </p:cNvPr>
            <p:cNvGrpSpPr/>
            <p:nvPr/>
          </p:nvGrpSpPr>
          <p:grpSpPr>
            <a:xfrm>
              <a:off x="4158095" y="3294835"/>
              <a:ext cx="4790330" cy="776739"/>
              <a:chOff x="5638800" y="2308903"/>
              <a:chExt cx="5639318" cy="914400"/>
            </a:xfrm>
          </p:grpSpPr>
          <p:pic>
            <p:nvPicPr>
              <p:cNvPr id="31" name="图形 30" descr="男人 纯色填充">
                <a:extLst>
                  <a:ext uri="{FF2B5EF4-FFF2-40B4-BE49-F238E27FC236}">
                    <a16:creationId xmlns:a16="http://schemas.microsoft.com/office/drawing/2014/main" id="{44C537CF-DFF8-436C-84FE-42581D77A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63880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2" name="图形 31" descr="男人 纯色填充">
                <a:extLst>
                  <a:ext uri="{FF2B5EF4-FFF2-40B4-BE49-F238E27FC236}">
                    <a16:creationId xmlns:a16="http://schemas.microsoft.com/office/drawing/2014/main" id="{4225E65C-8B2F-4204-8621-E08E25B7DB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22941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3" name="图形 32" descr="男人 纯色填充">
                <a:extLst>
                  <a:ext uri="{FF2B5EF4-FFF2-40B4-BE49-F238E27FC236}">
                    <a16:creationId xmlns:a16="http://schemas.microsoft.com/office/drawing/2014/main" id="{CC3C7465-B32D-43D0-AE58-CA3528A7CE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82003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4" name="图形 33" descr="男人 纯色填充">
                <a:extLst>
                  <a:ext uri="{FF2B5EF4-FFF2-40B4-BE49-F238E27FC236}">
                    <a16:creationId xmlns:a16="http://schemas.microsoft.com/office/drawing/2014/main" id="{6015BEAB-BF7B-495D-B8D8-9A03FC7DC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41064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5" name="图形 34" descr="男人 纯色填充">
                <a:extLst>
                  <a:ext uri="{FF2B5EF4-FFF2-40B4-BE49-F238E27FC236}">
                    <a16:creationId xmlns:a16="http://schemas.microsoft.com/office/drawing/2014/main" id="{3E97AE1A-9668-4A6F-932F-FB440DA9D3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0126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6" name="图形 35" descr="男人 纯色填充">
                <a:extLst>
                  <a:ext uri="{FF2B5EF4-FFF2-40B4-BE49-F238E27FC236}">
                    <a16:creationId xmlns:a16="http://schemas.microsoft.com/office/drawing/2014/main" id="{E92D3A3F-F060-4B44-8BB6-89D2B4119E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59187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7" name="图形 36" descr="男人 纯色填充">
                <a:extLst>
                  <a:ext uri="{FF2B5EF4-FFF2-40B4-BE49-F238E27FC236}">
                    <a16:creationId xmlns:a16="http://schemas.microsoft.com/office/drawing/2014/main" id="{63C15D6A-7007-457D-9F42-1C1BDDC319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182490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8" name="图形 37" descr="男人 纯色填充">
                <a:extLst>
                  <a:ext uri="{FF2B5EF4-FFF2-40B4-BE49-F238E27FC236}">
                    <a16:creationId xmlns:a16="http://schemas.microsoft.com/office/drawing/2014/main" id="{599BD015-CA91-4200-9CE1-8ABF54683A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773105" y="23089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9" name="图形 38" descr="男人 纯色填充">
                <a:extLst>
                  <a:ext uri="{FF2B5EF4-FFF2-40B4-BE49-F238E27FC236}">
                    <a16:creationId xmlns:a16="http://schemas.microsoft.com/office/drawing/2014/main" id="{773BB026-9381-4BB8-9375-7A2C85073C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363718" y="2308903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FC1CC82-D5F6-4FB5-8087-9C24BF26123E}"/>
              </a:ext>
            </a:extLst>
          </p:cNvPr>
          <p:cNvSpPr txBox="1"/>
          <p:nvPr/>
        </p:nvSpPr>
        <p:spPr>
          <a:xfrm>
            <a:off x="6233951" y="4601315"/>
            <a:ext cx="2714474" cy="94359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有效完善了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线上信息发布渠道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E7E3DA7-20C1-4B46-9E32-4A7390CD0609}"/>
              </a:ext>
            </a:extLst>
          </p:cNvPr>
          <p:cNvSpPr/>
          <p:nvPr/>
        </p:nvSpPr>
        <p:spPr>
          <a:xfrm rot="16200000" flipH="1">
            <a:off x="5371614" y="5051637"/>
            <a:ext cx="1080000" cy="54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82B3336-91E0-43AD-921E-ED31F5171C25}"/>
              </a:ext>
            </a:extLst>
          </p:cNvPr>
          <p:cNvSpPr txBox="1"/>
          <p:nvPr/>
        </p:nvSpPr>
        <p:spPr>
          <a:xfrm>
            <a:off x="4375006" y="4616119"/>
            <a:ext cx="1379100" cy="100251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覆盖业主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79%</a:t>
            </a:r>
          </a:p>
        </p:txBody>
      </p:sp>
      <p:grpSp>
        <p:nvGrpSpPr>
          <p:cNvPr id="86" name="图形 45">
            <a:extLst>
              <a:ext uri="{FF2B5EF4-FFF2-40B4-BE49-F238E27FC236}">
                <a16:creationId xmlns:a16="http://schemas.microsoft.com/office/drawing/2014/main" id="{1468CD7D-568F-48C6-9DC7-5269B8B4CBB2}"/>
              </a:ext>
            </a:extLst>
          </p:cNvPr>
          <p:cNvGrpSpPr/>
          <p:nvPr/>
        </p:nvGrpSpPr>
        <p:grpSpPr>
          <a:xfrm>
            <a:off x="9304913" y="2091627"/>
            <a:ext cx="2753984" cy="3646551"/>
            <a:chOff x="5230367" y="1998338"/>
            <a:chExt cx="2753984" cy="3646551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09C02F3-38D2-4830-8955-4D444252517B}"/>
                </a:ext>
              </a:extLst>
            </p:cNvPr>
            <p:cNvSpPr/>
            <p:nvPr/>
          </p:nvSpPr>
          <p:spPr>
            <a:xfrm>
              <a:off x="7402360" y="5294941"/>
              <a:ext cx="581991" cy="244161"/>
            </a:xfrm>
            <a:custGeom>
              <a:avLst/>
              <a:gdLst>
                <a:gd name="connsiteX0" fmla="*/ 574262 w 581991"/>
                <a:gd name="connsiteY0" fmla="*/ 239363 h 244161"/>
                <a:gd name="connsiteX1" fmla="*/ 17050 w 581991"/>
                <a:gd name="connsiteY1" fmla="*/ 234887 h 244161"/>
                <a:gd name="connsiteX2" fmla="*/ 0 w 581991"/>
                <a:gd name="connsiteY2" fmla="*/ 2191 h 244161"/>
                <a:gd name="connsiteX3" fmla="*/ 337851 w 581991"/>
                <a:gd name="connsiteY3" fmla="*/ 0 h 244161"/>
                <a:gd name="connsiteX4" fmla="*/ 336518 w 581991"/>
                <a:gd name="connsiteY4" fmla="*/ 60960 h 244161"/>
                <a:gd name="connsiteX5" fmla="*/ 555593 w 581991"/>
                <a:gd name="connsiteY5" fmla="*/ 165163 h 244161"/>
                <a:gd name="connsiteX6" fmla="*/ 574262 w 581991"/>
                <a:gd name="connsiteY6" fmla="*/ 239363 h 24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991" h="244161">
                  <a:moveTo>
                    <a:pt x="574262" y="239363"/>
                  </a:moveTo>
                  <a:cubicBezTo>
                    <a:pt x="556069" y="245554"/>
                    <a:pt x="36862" y="247364"/>
                    <a:pt x="17050" y="234887"/>
                  </a:cubicBezTo>
                  <a:cubicBezTo>
                    <a:pt x="7525" y="229171"/>
                    <a:pt x="2857" y="118777"/>
                    <a:pt x="0" y="2191"/>
                  </a:cubicBezTo>
                  <a:lnTo>
                    <a:pt x="337851" y="0"/>
                  </a:lnTo>
                  <a:lnTo>
                    <a:pt x="336518" y="60960"/>
                  </a:lnTo>
                  <a:cubicBezTo>
                    <a:pt x="336518" y="60960"/>
                    <a:pt x="535591" y="149162"/>
                    <a:pt x="555593" y="165163"/>
                  </a:cubicBezTo>
                  <a:cubicBezTo>
                    <a:pt x="575596" y="181166"/>
                    <a:pt x="592360" y="233267"/>
                    <a:pt x="574262" y="239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DC4ECD4-A25C-461C-AFED-AF8EEAEF3D8C}"/>
                </a:ext>
              </a:extLst>
            </p:cNvPr>
            <p:cNvSpPr/>
            <p:nvPr/>
          </p:nvSpPr>
          <p:spPr>
            <a:xfrm>
              <a:off x="7404075" y="5356187"/>
              <a:ext cx="580276" cy="182915"/>
            </a:xfrm>
            <a:custGeom>
              <a:avLst/>
              <a:gdLst>
                <a:gd name="connsiteX0" fmla="*/ 572548 w 580276"/>
                <a:gd name="connsiteY0" fmla="*/ 178117 h 182915"/>
                <a:gd name="connsiteX1" fmla="*/ 15335 w 580276"/>
                <a:gd name="connsiteY1" fmla="*/ 173641 h 182915"/>
                <a:gd name="connsiteX2" fmla="*/ 0 w 580276"/>
                <a:gd name="connsiteY2" fmla="*/ 2191 h 182915"/>
                <a:gd name="connsiteX3" fmla="*/ 334804 w 580276"/>
                <a:gd name="connsiteY3" fmla="*/ 0 h 182915"/>
                <a:gd name="connsiteX4" fmla="*/ 553879 w 580276"/>
                <a:gd name="connsiteY4" fmla="*/ 104204 h 182915"/>
                <a:gd name="connsiteX5" fmla="*/ 572548 w 580276"/>
                <a:gd name="connsiteY5" fmla="*/ 178117 h 18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76" h="182915">
                  <a:moveTo>
                    <a:pt x="572548" y="178117"/>
                  </a:moveTo>
                  <a:cubicBezTo>
                    <a:pt x="554355" y="184309"/>
                    <a:pt x="35147" y="186118"/>
                    <a:pt x="15335" y="173641"/>
                  </a:cubicBezTo>
                  <a:cubicBezTo>
                    <a:pt x="7715" y="168973"/>
                    <a:pt x="3048" y="93345"/>
                    <a:pt x="0" y="2191"/>
                  </a:cubicBezTo>
                  <a:lnTo>
                    <a:pt x="334804" y="0"/>
                  </a:lnTo>
                  <a:cubicBezTo>
                    <a:pt x="334804" y="0"/>
                    <a:pt x="533876" y="88201"/>
                    <a:pt x="553879" y="104204"/>
                  </a:cubicBezTo>
                  <a:cubicBezTo>
                    <a:pt x="573881" y="120205"/>
                    <a:pt x="590645" y="172021"/>
                    <a:pt x="572548" y="1781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1D0376A-962F-4C0F-BF4D-21A1FB2ACD91}"/>
                </a:ext>
              </a:extLst>
            </p:cNvPr>
            <p:cNvSpPr/>
            <p:nvPr/>
          </p:nvSpPr>
          <p:spPr>
            <a:xfrm>
              <a:off x="7444056" y="5512886"/>
              <a:ext cx="526399" cy="6787"/>
            </a:xfrm>
            <a:custGeom>
              <a:avLst/>
              <a:gdLst>
                <a:gd name="connsiteX0" fmla="*/ 525042 w 526399"/>
                <a:gd name="connsiteY0" fmla="*/ 940 h 6787"/>
                <a:gd name="connsiteX1" fmla="*/ 500 w 526399"/>
                <a:gd name="connsiteY1" fmla="*/ 4750 h 6787"/>
                <a:gd name="connsiteX2" fmla="*/ 500 w 526399"/>
                <a:gd name="connsiteY2" fmla="*/ 5226 h 6787"/>
                <a:gd name="connsiteX3" fmla="*/ 525042 w 526399"/>
                <a:gd name="connsiteY3" fmla="*/ 2368 h 6787"/>
                <a:gd name="connsiteX4" fmla="*/ 525042 w 526399"/>
                <a:gd name="connsiteY4" fmla="*/ 940 h 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399" h="6787">
                  <a:moveTo>
                    <a:pt x="525042" y="940"/>
                  </a:moveTo>
                  <a:cubicBezTo>
                    <a:pt x="437983" y="-965"/>
                    <a:pt x="86892" y="-108"/>
                    <a:pt x="500" y="4750"/>
                  </a:cubicBezTo>
                  <a:cubicBezTo>
                    <a:pt x="-167" y="4750"/>
                    <a:pt x="-167" y="5226"/>
                    <a:pt x="500" y="5226"/>
                  </a:cubicBezTo>
                  <a:cubicBezTo>
                    <a:pt x="86701" y="8941"/>
                    <a:pt x="437983" y="5226"/>
                    <a:pt x="525042" y="2368"/>
                  </a:cubicBezTo>
                  <a:cubicBezTo>
                    <a:pt x="526851" y="2083"/>
                    <a:pt x="526851" y="940"/>
                    <a:pt x="525042" y="9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FE2A11A-B33E-4F86-AC70-E0C10727794B}"/>
                </a:ext>
              </a:extLst>
            </p:cNvPr>
            <p:cNvSpPr/>
            <p:nvPr/>
          </p:nvSpPr>
          <p:spPr>
            <a:xfrm>
              <a:off x="7853750" y="5441514"/>
              <a:ext cx="71826" cy="68418"/>
            </a:xfrm>
            <a:custGeom>
              <a:avLst/>
              <a:gdLst>
                <a:gd name="connsiteX0" fmla="*/ 71056 w 71826"/>
                <a:gd name="connsiteY0" fmla="*/ 17 h 68418"/>
                <a:gd name="connsiteX1" fmla="*/ 19050 w 71826"/>
                <a:gd name="connsiteY1" fmla="*/ 21448 h 68418"/>
                <a:gd name="connsiteX2" fmla="*/ 0 w 71826"/>
                <a:gd name="connsiteY2" fmla="*/ 68025 h 68418"/>
                <a:gd name="connsiteX3" fmla="*/ 1048 w 71826"/>
                <a:gd name="connsiteY3" fmla="*/ 68025 h 68418"/>
                <a:gd name="connsiteX4" fmla="*/ 71247 w 71826"/>
                <a:gd name="connsiteY4" fmla="*/ 1350 h 68418"/>
                <a:gd name="connsiteX5" fmla="*/ 71819 w 71826"/>
                <a:gd name="connsiteY5" fmla="*/ 588 h 68418"/>
                <a:gd name="connsiteX6" fmla="*/ 71056 w 71826"/>
                <a:gd name="connsiteY6" fmla="*/ 17 h 6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26" h="68418">
                  <a:moveTo>
                    <a:pt x="71056" y="17"/>
                  </a:moveTo>
                  <a:cubicBezTo>
                    <a:pt x="51492" y="-412"/>
                    <a:pt x="32633" y="7361"/>
                    <a:pt x="19050" y="21448"/>
                  </a:cubicBezTo>
                  <a:cubicBezTo>
                    <a:pt x="6925" y="33935"/>
                    <a:pt x="105" y="50623"/>
                    <a:pt x="0" y="68025"/>
                  </a:cubicBezTo>
                  <a:cubicBezTo>
                    <a:pt x="0" y="68502"/>
                    <a:pt x="953" y="68597"/>
                    <a:pt x="1048" y="68025"/>
                  </a:cubicBezTo>
                  <a:cubicBezTo>
                    <a:pt x="7058" y="32688"/>
                    <a:pt x="35643" y="5532"/>
                    <a:pt x="71247" y="1350"/>
                  </a:cubicBezTo>
                  <a:cubicBezTo>
                    <a:pt x="71619" y="1293"/>
                    <a:pt x="71876" y="960"/>
                    <a:pt x="71819" y="588"/>
                  </a:cubicBezTo>
                  <a:cubicBezTo>
                    <a:pt x="71761" y="217"/>
                    <a:pt x="71428" y="-40"/>
                    <a:pt x="71056" y="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9574F92-F3F9-4DA4-846C-72636C2296C8}"/>
                </a:ext>
              </a:extLst>
            </p:cNvPr>
            <p:cNvSpPr/>
            <p:nvPr/>
          </p:nvSpPr>
          <p:spPr>
            <a:xfrm>
              <a:off x="7675677" y="5364474"/>
              <a:ext cx="98891" cy="42497"/>
            </a:xfrm>
            <a:custGeom>
              <a:avLst/>
              <a:gdLst>
                <a:gd name="connsiteX0" fmla="*/ 96921 w 98891"/>
                <a:gd name="connsiteY0" fmla="*/ 0 h 42497"/>
                <a:gd name="connsiteX1" fmla="*/ 242 w 98891"/>
                <a:gd name="connsiteY1" fmla="*/ 40576 h 42497"/>
                <a:gd name="connsiteX2" fmla="*/ 2051 w 98891"/>
                <a:gd name="connsiteY2" fmla="*/ 42386 h 42497"/>
                <a:gd name="connsiteX3" fmla="*/ 97301 w 98891"/>
                <a:gd name="connsiteY3" fmla="*/ 4286 h 42497"/>
                <a:gd name="connsiteX4" fmla="*/ 98806 w 98891"/>
                <a:gd name="connsiteY4" fmla="*/ 1581 h 42497"/>
                <a:gd name="connsiteX5" fmla="*/ 96921 w 98891"/>
                <a:gd name="connsiteY5" fmla="*/ 0 h 4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91" h="42497">
                  <a:moveTo>
                    <a:pt x="96921" y="0"/>
                  </a:moveTo>
                  <a:cubicBezTo>
                    <a:pt x="62154" y="0"/>
                    <a:pt x="21768" y="12097"/>
                    <a:pt x="242" y="40576"/>
                  </a:cubicBezTo>
                  <a:cubicBezTo>
                    <a:pt x="-616" y="41720"/>
                    <a:pt x="1004" y="42863"/>
                    <a:pt x="2051" y="42386"/>
                  </a:cubicBezTo>
                  <a:cubicBezTo>
                    <a:pt x="32341" y="26308"/>
                    <a:pt x="64278" y="13535"/>
                    <a:pt x="97301" y="4286"/>
                  </a:cubicBezTo>
                  <a:cubicBezTo>
                    <a:pt x="98463" y="3953"/>
                    <a:pt x="99140" y="2743"/>
                    <a:pt x="98806" y="1581"/>
                  </a:cubicBezTo>
                  <a:cubicBezTo>
                    <a:pt x="98559" y="714"/>
                    <a:pt x="97816" y="86"/>
                    <a:pt x="9692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5D84B83-F47D-42BB-A794-A3B7103EA1EF}"/>
                </a:ext>
              </a:extLst>
            </p:cNvPr>
            <p:cNvSpPr/>
            <p:nvPr/>
          </p:nvSpPr>
          <p:spPr>
            <a:xfrm>
              <a:off x="7702622" y="5374856"/>
              <a:ext cx="98835" cy="42497"/>
            </a:xfrm>
            <a:custGeom>
              <a:avLst/>
              <a:gdLst>
                <a:gd name="connsiteX0" fmla="*/ 96930 w 98835"/>
                <a:gd name="connsiteY0" fmla="*/ 0 h 42497"/>
                <a:gd name="connsiteX1" fmla="*/ 252 w 98835"/>
                <a:gd name="connsiteY1" fmla="*/ 40672 h 42497"/>
                <a:gd name="connsiteX2" fmla="*/ 1966 w 98835"/>
                <a:gd name="connsiteY2" fmla="*/ 42386 h 42497"/>
                <a:gd name="connsiteX3" fmla="*/ 97216 w 98835"/>
                <a:gd name="connsiteY3" fmla="*/ 4286 h 42497"/>
                <a:gd name="connsiteX4" fmla="*/ 98759 w 98835"/>
                <a:gd name="connsiteY4" fmla="*/ 1600 h 42497"/>
                <a:gd name="connsiteX5" fmla="*/ 96930 w 98835"/>
                <a:gd name="connsiteY5" fmla="*/ 0 h 4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35" h="42497">
                  <a:moveTo>
                    <a:pt x="96930" y="0"/>
                  </a:moveTo>
                  <a:cubicBezTo>
                    <a:pt x="62069" y="0"/>
                    <a:pt x="21778" y="12097"/>
                    <a:pt x="252" y="40672"/>
                  </a:cubicBezTo>
                  <a:cubicBezTo>
                    <a:pt x="-606" y="41720"/>
                    <a:pt x="918" y="42863"/>
                    <a:pt x="1966" y="42386"/>
                  </a:cubicBezTo>
                  <a:cubicBezTo>
                    <a:pt x="32255" y="26298"/>
                    <a:pt x="64193" y="13525"/>
                    <a:pt x="97216" y="4286"/>
                  </a:cubicBezTo>
                  <a:cubicBezTo>
                    <a:pt x="98388" y="3972"/>
                    <a:pt x="99073" y="2762"/>
                    <a:pt x="98759" y="1600"/>
                  </a:cubicBezTo>
                  <a:cubicBezTo>
                    <a:pt x="98530" y="743"/>
                    <a:pt x="97807" y="114"/>
                    <a:pt x="9693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C0FE482-A47C-4D96-B6BB-3A75E02FEB79}"/>
                </a:ext>
              </a:extLst>
            </p:cNvPr>
            <p:cNvSpPr/>
            <p:nvPr/>
          </p:nvSpPr>
          <p:spPr>
            <a:xfrm>
              <a:off x="7729529" y="5385238"/>
              <a:ext cx="98884" cy="42530"/>
            </a:xfrm>
            <a:custGeom>
              <a:avLst/>
              <a:gdLst>
                <a:gd name="connsiteX0" fmla="*/ 96980 w 98884"/>
                <a:gd name="connsiteY0" fmla="*/ 0 h 42530"/>
                <a:gd name="connsiteX1" fmla="*/ 206 w 98884"/>
                <a:gd name="connsiteY1" fmla="*/ 40672 h 42530"/>
                <a:gd name="connsiteX2" fmla="*/ 2016 w 98884"/>
                <a:gd name="connsiteY2" fmla="*/ 42386 h 42530"/>
                <a:gd name="connsiteX3" fmla="*/ 97266 w 98884"/>
                <a:gd name="connsiteY3" fmla="*/ 4286 h 42530"/>
                <a:gd name="connsiteX4" fmla="*/ 98809 w 98884"/>
                <a:gd name="connsiteY4" fmla="*/ 1600 h 42530"/>
                <a:gd name="connsiteX5" fmla="*/ 96980 w 98884"/>
                <a:gd name="connsiteY5" fmla="*/ 0 h 4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84" h="42530">
                  <a:moveTo>
                    <a:pt x="96980" y="0"/>
                  </a:moveTo>
                  <a:cubicBezTo>
                    <a:pt x="62118" y="0"/>
                    <a:pt x="21827" y="12097"/>
                    <a:pt x="206" y="40672"/>
                  </a:cubicBezTo>
                  <a:cubicBezTo>
                    <a:pt x="-556" y="41720"/>
                    <a:pt x="968" y="42958"/>
                    <a:pt x="2016" y="42386"/>
                  </a:cubicBezTo>
                  <a:cubicBezTo>
                    <a:pt x="32305" y="26308"/>
                    <a:pt x="64242" y="13535"/>
                    <a:pt x="97266" y="4286"/>
                  </a:cubicBezTo>
                  <a:cubicBezTo>
                    <a:pt x="98437" y="3972"/>
                    <a:pt x="99123" y="2762"/>
                    <a:pt x="98809" y="1600"/>
                  </a:cubicBezTo>
                  <a:cubicBezTo>
                    <a:pt x="98580" y="743"/>
                    <a:pt x="97856" y="114"/>
                    <a:pt x="9698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AF65E99-6720-4698-939B-D2A29BE5B3FF}"/>
                </a:ext>
              </a:extLst>
            </p:cNvPr>
            <p:cNvSpPr/>
            <p:nvPr/>
          </p:nvSpPr>
          <p:spPr>
            <a:xfrm>
              <a:off x="7756449" y="5395620"/>
              <a:ext cx="98920" cy="42530"/>
            </a:xfrm>
            <a:custGeom>
              <a:avLst/>
              <a:gdLst>
                <a:gd name="connsiteX0" fmla="*/ 97016 w 98920"/>
                <a:gd name="connsiteY0" fmla="*/ 0 h 42530"/>
                <a:gd name="connsiteX1" fmla="*/ 242 w 98920"/>
                <a:gd name="connsiteY1" fmla="*/ 40672 h 42530"/>
                <a:gd name="connsiteX2" fmla="*/ 2051 w 98920"/>
                <a:gd name="connsiteY2" fmla="*/ 42386 h 42530"/>
                <a:gd name="connsiteX3" fmla="*/ 97301 w 98920"/>
                <a:gd name="connsiteY3" fmla="*/ 4286 h 42530"/>
                <a:gd name="connsiteX4" fmla="*/ 98844 w 98920"/>
                <a:gd name="connsiteY4" fmla="*/ 1600 h 42530"/>
                <a:gd name="connsiteX5" fmla="*/ 97016 w 98920"/>
                <a:gd name="connsiteY5" fmla="*/ 0 h 4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920" h="42530">
                  <a:moveTo>
                    <a:pt x="97016" y="0"/>
                  </a:moveTo>
                  <a:cubicBezTo>
                    <a:pt x="62154" y="0"/>
                    <a:pt x="21768" y="12097"/>
                    <a:pt x="242" y="40672"/>
                  </a:cubicBezTo>
                  <a:cubicBezTo>
                    <a:pt x="-616" y="41720"/>
                    <a:pt x="1004" y="42958"/>
                    <a:pt x="2051" y="42386"/>
                  </a:cubicBezTo>
                  <a:cubicBezTo>
                    <a:pt x="32341" y="26308"/>
                    <a:pt x="64278" y="13535"/>
                    <a:pt x="97301" y="4286"/>
                  </a:cubicBezTo>
                  <a:cubicBezTo>
                    <a:pt x="98473" y="3972"/>
                    <a:pt x="99159" y="2762"/>
                    <a:pt x="98844" y="1600"/>
                  </a:cubicBezTo>
                  <a:cubicBezTo>
                    <a:pt x="98616" y="743"/>
                    <a:pt x="97892" y="114"/>
                    <a:pt x="9701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A32FF6A-A84F-43DB-AA4B-39C353BF4135}"/>
                </a:ext>
              </a:extLst>
            </p:cNvPr>
            <p:cNvSpPr/>
            <p:nvPr/>
          </p:nvSpPr>
          <p:spPr>
            <a:xfrm>
              <a:off x="7437245" y="5434672"/>
              <a:ext cx="58436" cy="60770"/>
            </a:xfrm>
            <a:custGeom>
              <a:avLst/>
              <a:gdLst>
                <a:gd name="connsiteX0" fmla="*/ 29218 w 58436"/>
                <a:gd name="connsiteY0" fmla="*/ 1 h 60770"/>
                <a:gd name="connsiteX1" fmla="*/ 29218 w 58436"/>
                <a:gd name="connsiteY1" fmla="*/ 60771 h 60770"/>
                <a:gd name="connsiteX2" fmla="*/ 29218 w 58436"/>
                <a:gd name="connsiteY2" fmla="*/ 1 h 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36" h="60770">
                  <a:moveTo>
                    <a:pt x="29218" y="1"/>
                  </a:moveTo>
                  <a:cubicBezTo>
                    <a:pt x="-9930" y="1"/>
                    <a:pt x="-9549" y="60961"/>
                    <a:pt x="29218" y="60771"/>
                  </a:cubicBezTo>
                  <a:cubicBezTo>
                    <a:pt x="67985" y="60580"/>
                    <a:pt x="68366" y="-285"/>
                    <a:pt x="29218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6B4DA5C-3D9F-4B67-90B3-7FB275802813}"/>
                </a:ext>
              </a:extLst>
            </p:cNvPr>
            <p:cNvSpPr/>
            <p:nvPr/>
          </p:nvSpPr>
          <p:spPr>
            <a:xfrm>
              <a:off x="7727925" y="5265295"/>
              <a:ext cx="91504" cy="114596"/>
            </a:xfrm>
            <a:custGeom>
              <a:avLst/>
              <a:gdLst>
                <a:gd name="connsiteX0" fmla="*/ 82010 w 91504"/>
                <a:gd name="connsiteY0" fmla="*/ 6025 h 114596"/>
                <a:gd name="connsiteX1" fmla="*/ 31337 w 91504"/>
                <a:gd name="connsiteY1" fmla="*/ 21074 h 114596"/>
                <a:gd name="connsiteX2" fmla="*/ 0 w 91504"/>
                <a:gd name="connsiteY2" fmla="*/ 110323 h 114596"/>
                <a:gd name="connsiteX3" fmla="*/ 1143 w 91504"/>
                <a:gd name="connsiteY3" fmla="*/ 111276 h 114596"/>
                <a:gd name="connsiteX4" fmla="*/ 6287 w 91504"/>
                <a:gd name="connsiteY4" fmla="*/ 114486 h 114596"/>
                <a:gd name="connsiteX5" fmla="*/ 7429 w 91504"/>
                <a:gd name="connsiteY5" fmla="*/ 114038 h 114596"/>
                <a:gd name="connsiteX6" fmla="*/ 79438 w 91504"/>
                <a:gd name="connsiteY6" fmla="*/ 56888 h 114596"/>
                <a:gd name="connsiteX7" fmla="*/ 82010 w 91504"/>
                <a:gd name="connsiteY7" fmla="*/ 6025 h 114596"/>
                <a:gd name="connsiteX8" fmla="*/ 39529 w 91504"/>
                <a:gd name="connsiteY8" fmla="*/ 80224 h 114596"/>
                <a:gd name="connsiteX9" fmla="*/ 3620 w 91504"/>
                <a:gd name="connsiteY9" fmla="*/ 106418 h 114596"/>
                <a:gd name="connsiteX10" fmla="*/ 22670 w 91504"/>
                <a:gd name="connsiteY10" fmla="*/ 54697 h 114596"/>
                <a:gd name="connsiteX11" fmla="*/ 35338 w 91504"/>
                <a:gd name="connsiteY11" fmla="*/ 31170 h 114596"/>
                <a:gd name="connsiteX12" fmla="*/ 80581 w 91504"/>
                <a:gd name="connsiteY12" fmla="*/ 28313 h 114596"/>
                <a:gd name="connsiteX13" fmla="*/ 39529 w 91504"/>
                <a:gd name="connsiteY13" fmla="*/ 80224 h 11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504" h="114596">
                  <a:moveTo>
                    <a:pt x="82010" y="6025"/>
                  </a:moveTo>
                  <a:cubicBezTo>
                    <a:pt x="64389" y="-8549"/>
                    <a:pt x="42196" y="6025"/>
                    <a:pt x="31337" y="21074"/>
                  </a:cubicBezTo>
                  <a:cubicBezTo>
                    <a:pt x="13268" y="47573"/>
                    <a:pt x="2467" y="78348"/>
                    <a:pt x="0" y="110323"/>
                  </a:cubicBezTo>
                  <a:cubicBezTo>
                    <a:pt x="0" y="110990"/>
                    <a:pt x="571" y="111276"/>
                    <a:pt x="1143" y="111276"/>
                  </a:cubicBezTo>
                  <a:cubicBezTo>
                    <a:pt x="1676" y="113581"/>
                    <a:pt x="3981" y="115019"/>
                    <a:pt x="6287" y="114486"/>
                  </a:cubicBezTo>
                  <a:cubicBezTo>
                    <a:pt x="6687" y="114390"/>
                    <a:pt x="7068" y="114238"/>
                    <a:pt x="7429" y="114038"/>
                  </a:cubicBezTo>
                  <a:cubicBezTo>
                    <a:pt x="32099" y="96798"/>
                    <a:pt x="60770" y="81462"/>
                    <a:pt x="79438" y="56888"/>
                  </a:cubicBezTo>
                  <a:cubicBezTo>
                    <a:pt x="90392" y="42886"/>
                    <a:pt x="98774" y="19931"/>
                    <a:pt x="82010" y="6025"/>
                  </a:cubicBezTo>
                  <a:close/>
                  <a:moveTo>
                    <a:pt x="39529" y="80224"/>
                  </a:moveTo>
                  <a:cubicBezTo>
                    <a:pt x="27622" y="88987"/>
                    <a:pt x="15240" y="97179"/>
                    <a:pt x="3620" y="106418"/>
                  </a:cubicBezTo>
                  <a:cubicBezTo>
                    <a:pt x="9811" y="88987"/>
                    <a:pt x="15145" y="71461"/>
                    <a:pt x="22670" y="54697"/>
                  </a:cubicBezTo>
                  <a:cubicBezTo>
                    <a:pt x="26365" y="46582"/>
                    <a:pt x="30594" y="38724"/>
                    <a:pt x="35338" y="31170"/>
                  </a:cubicBezTo>
                  <a:cubicBezTo>
                    <a:pt x="42863" y="19645"/>
                    <a:pt x="76962" y="-9597"/>
                    <a:pt x="80581" y="28313"/>
                  </a:cubicBezTo>
                  <a:cubicBezTo>
                    <a:pt x="82963" y="49173"/>
                    <a:pt x="53816" y="69747"/>
                    <a:pt x="39529" y="8022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A78C76D-1D51-40CD-BAA5-E349C22AFF64}"/>
                </a:ext>
              </a:extLst>
            </p:cNvPr>
            <p:cNvSpPr/>
            <p:nvPr/>
          </p:nvSpPr>
          <p:spPr>
            <a:xfrm>
              <a:off x="7603895" y="5328499"/>
              <a:ext cx="132181" cy="61546"/>
            </a:xfrm>
            <a:custGeom>
              <a:avLst/>
              <a:gdLst>
                <a:gd name="connsiteX0" fmla="*/ 37542 w 132181"/>
                <a:gd name="connsiteY0" fmla="*/ 60263 h 61546"/>
                <a:gd name="connsiteX1" fmla="*/ 128983 w 132181"/>
                <a:gd name="connsiteY1" fmla="*/ 51405 h 61546"/>
                <a:gd name="connsiteX2" fmla="*/ 132040 w 132181"/>
                <a:gd name="connsiteY2" fmla="*/ 46176 h 61546"/>
                <a:gd name="connsiteX3" fmla="*/ 131554 w 132181"/>
                <a:gd name="connsiteY3" fmla="*/ 45023 h 61546"/>
                <a:gd name="connsiteX4" fmla="*/ 131640 w 132181"/>
                <a:gd name="connsiteY4" fmla="*/ 43680 h 61546"/>
                <a:gd name="connsiteX5" fmla="*/ 131554 w 132181"/>
                <a:gd name="connsiteY5" fmla="*/ 43595 h 61546"/>
                <a:gd name="connsiteX6" fmla="*/ 47067 w 132181"/>
                <a:gd name="connsiteY6" fmla="*/ 1018 h 61546"/>
                <a:gd name="connsiteX7" fmla="*/ 205 w 132181"/>
                <a:gd name="connsiteY7" fmla="*/ 25307 h 61546"/>
                <a:gd name="connsiteX8" fmla="*/ 37542 w 132181"/>
                <a:gd name="connsiteY8" fmla="*/ 60263 h 61546"/>
                <a:gd name="connsiteX9" fmla="*/ 16397 w 132181"/>
                <a:gd name="connsiteY9" fmla="*/ 40547 h 61546"/>
                <a:gd name="connsiteX10" fmla="*/ 51068 w 132181"/>
                <a:gd name="connsiteY10" fmla="*/ 11305 h 61546"/>
                <a:gd name="connsiteX11" fmla="*/ 76500 w 132181"/>
                <a:gd name="connsiteY11" fmla="*/ 19496 h 61546"/>
                <a:gd name="connsiteX12" fmla="*/ 126316 w 132181"/>
                <a:gd name="connsiteY12" fmla="*/ 43214 h 61546"/>
                <a:gd name="connsiteX13" fmla="*/ 82310 w 132181"/>
                <a:gd name="connsiteY13" fmla="*/ 49310 h 61546"/>
                <a:gd name="connsiteX14" fmla="*/ 16397 w 132181"/>
                <a:gd name="connsiteY14" fmla="*/ 40547 h 6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181" h="61546">
                  <a:moveTo>
                    <a:pt x="37542" y="60263"/>
                  </a:moveTo>
                  <a:cubicBezTo>
                    <a:pt x="67927" y="64836"/>
                    <a:pt x="99169" y="56072"/>
                    <a:pt x="128983" y="51405"/>
                  </a:cubicBezTo>
                  <a:cubicBezTo>
                    <a:pt x="131268" y="50805"/>
                    <a:pt x="132640" y="48462"/>
                    <a:pt x="132040" y="46176"/>
                  </a:cubicBezTo>
                  <a:cubicBezTo>
                    <a:pt x="131935" y="45766"/>
                    <a:pt x="131773" y="45386"/>
                    <a:pt x="131554" y="45023"/>
                  </a:cubicBezTo>
                  <a:cubicBezTo>
                    <a:pt x="131945" y="44671"/>
                    <a:pt x="131983" y="44071"/>
                    <a:pt x="131640" y="43680"/>
                  </a:cubicBezTo>
                  <a:cubicBezTo>
                    <a:pt x="131611" y="43652"/>
                    <a:pt x="131583" y="43623"/>
                    <a:pt x="131554" y="43595"/>
                  </a:cubicBezTo>
                  <a:cubicBezTo>
                    <a:pt x="107609" y="22249"/>
                    <a:pt x="78471" y="7571"/>
                    <a:pt x="47067" y="1018"/>
                  </a:cubicBezTo>
                  <a:cubicBezTo>
                    <a:pt x="28780" y="-2506"/>
                    <a:pt x="2776" y="2542"/>
                    <a:pt x="205" y="25307"/>
                  </a:cubicBezTo>
                  <a:cubicBezTo>
                    <a:pt x="-2367" y="48071"/>
                    <a:pt x="19826" y="57596"/>
                    <a:pt x="37542" y="60263"/>
                  </a:cubicBezTo>
                  <a:close/>
                  <a:moveTo>
                    <a:pt x="16397" y="40547"/>
                  </a:moveTo>
                  <a:cubicBezTo>
                    <a:pt x="-7225" y="10734"/>
                    <a:pt x="37638" y="8162"/>
                    <a:pt x="51068" y="11305"/>
                  </a:cubicBezTo>
                  <a:cubicBezTo>
                    <a:pt x="59717" y="13477"/>
                    <a:pt x="68213" y="16210"/>
                    <a:pt x="76500" y="19496"/>
                  </a:cubicBezTo>
                  <a:cubicBezTo>
                    <a:pt x="93740" y="26069"/>
                    <a:pt x="109837" y="35022"/>
                    <a:pt x="126316" y="43214"/>
                  </a:cubicBezTo>
                  <a:cubicBezTo>
                    <a:pt x="111552" y="44643"/>
                    <a:pt x="96979" y="47310"/>
                    <a:pt x="82310" y="49310"/>
                  </a:cubicBezTo>
                  <a:cubicBezTo>
                    <a:pt x="64784" y="51977"/>
                    <a:pt x="29446" y="57025"/>
                    <a:pt x="16397" y="405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E55E1FC-9C86-4BB7-A382-77588268900A}"/>
                </a:ext>
              </a:extLst>
            </p:cNvPr>
            <p:cNvSpPr/>
            <p:nvPr/>
          </p:nvSpPr>
          <p:spPr>
            <a:xfrm>
              <a:off x="7004120" y="3689597"/>
              <a:ext cx="749331" cy="1673161"/>
            </a:xfrm>
            <a:custGeom>
              <a:avLst/>
              <a:gdLst>
                <a:gd name="connsiteX0" fmla="*/ 749332 w 749331"/>
                <a:gd name="connsiteY0" fmla="*/ 1665637 h 1673161"/>
                <a:gd name="connsiteX1" fmla="*/ 349949 w 749331"/>
                <a:gd name="connsiteY1" fmla="*/ 1673162 h 1673161"/>
                <a:gd name="connsiteX2" fmla="*/ 243935 w 749331"/>
                <a:gd name="connsiteY2" fmla="*/ 812959 h 1673161"/>
                <a:gd name="connsiteX3" fmla="*/ 0 w 749331"/>
                <a:gd name="connsiteY3" fmla="*/ 476 h 1673161"/>
                <a:gd name="connsiteX4" fmla="*/ 409099 w 749331"/>
                <a:gd name="connsiteY4" fmla="*/ 0 h 1673161"/>
                <a:gd name="connsiteX5" fmla="*/ 406337 w 749331"/>
                <a:gd name="connsiteY5" fmla="*/ 141161 h 1673161"/>
                <a:gd name="connsiteX6" fmla="*/ 606362 w 749331"/>
                <a:gd name="connsiteY6" fmla="*/ 768477 h 1673161"/>
                <a:gd name="connsiteX7" fmla="*/ 749332 w 749331"/>
                <a:gd name="connsiteY7" fmla="*/ 1665637 h 16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9331" h="1673161">
                  <a:moveTo>
                    <a:pt x="749332" y="1665637"/>
                  </a:moveTo>
                  <a:lnTo>
                    <a:pt x="349949" y="1673162"/>
                  </a:lnTo>
                  <a:cubicBezTo>
                    <a:pt x="349949" y="1673162"/>
                    <a:pt x="248508" y="833628"/>
                    <a:pt x="243935" y="812959"/>
                  </a:cubicBezTo>
                  <a:cubicBezTo>
                    <a:pt x="233077" y="764762"/>
                    <a:pt x="0" y="476"/>
                    <a:pt x="0" y="476"/>
                  </a:cubicBezTo>
                  <a:lnTo>
                    <a:pt x="409099" y="0"/>
                  </a:lnTo>
                  <a:cubicBezTo>
                    <a:pt x="409099" y="0"/>
                    <a:pt x="402431" y="127730"/>
                    <a:pt x="406337" y="141161"/>
                  </a:cubicBezTo>
                  <a:cubicBezTo>
                    <a:pt x="460725" y="326136"/>
                    <a:pt x="571881" y="654272"/>
                    <a:pt x="606362" y="768477"/>
                  </a:cubicBezTo>
                  <a:cubicBezTo>
                    <a:pt x="659892" y="944404"/>
                    <a:pt x="749332" y="1665637"/>
                    <a:pt x="749332" y="166563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A0B4353-F7B7-41D1-B273-E882EA70194C}"/>
                </a:ext>
              </a:extLst>
            </p:cNvPr>
            <p:cNvSpPr/>
            <p:nvPr/>
          </p:nvSpPr>
          <p:spPr>
            <a:xfrm>
              <a:off x="7381072" y="5290200"/>
              <a:ext cx="355465" cy="7817"/>
            </a:xfrm>
            <a:custGeom>
              <a:avLst/>
              <a:gdLst>
                <a:gd name="connsiteX0" fmla="*/ 354282 w 355465"/>
                <a:gd name="connsiteY0" fmla="*/ 740 h 7817"/>
                <a:gd name="connsiteX1" fmla="*/ 429 w 355465"/>
                <a:gd name="connsiteY1" fmla="*/ 5312 h 7817"/>
                <a:gd name="connsiteX2" fmla="*/ 429 w 355465"/>
                <a:gd name="connsiteY2" fmla="*/ 6550 h 7817"/>
                <a:gd name="connsiteX3" fmla="*/ 354377 w 355465"/>
                <a:gd name="connsiteY3" fmla="*/ 2359 h 7817"/>
                <a:gd name="connsiteX4" fmla="*/ 355435 w 355465"/>
                <a:gd name="connsiteY4" fmla="*/ 1759 h 7817"/>
                <a:gd name="connsiteX5" fmla="*/ 354835 w 355465"/>
                <a:gd name="connsiteY5" fmla="*/ 712 h 7817"/>
                <a:gd name="connsiteX6" fmla="*/ 354282 w 355465"/>
                <a:gd name="connsiteY6" fmla="*/ 740 h 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465" h="7817">
                  <a:moveTo>
                    <a:pt x="354282" y="740"/>
                  </a:moveTo>
                  <a:cubicBezTo>
                    <a:pt x="294084" y="264"/>
                    <a:pt x="80629" y="-2117"/>
                    <a:pt x="429" y="5312"/>
                  </a:cubicBezTo>
                  <a:cubicBezTo>
                    <a:pt x="-143" y="5312"/>
                    <a:pt x="-143" y="6455"/>
                    <a:pt x="429" y="6550"/>
                  </a:cubicBezTo>
                  <a:cubicBezTo>
                    <a:pt x="28051" y="10456"/>
                    <a:pt x="294084" y="4265"/>
                    <a:pt x="354377" y="2359"/>
                  </a:cubicBezTo>
                  <a:cubicBezTo>
                    <a:pt x="354835" y="2483"/>
                    <a:pt x="355301" y="2217"/>
                    <a:pt x="355435" y="1759"/>
                  </a:cubicBezTo>
                  <a:cubicBezTo>
                    <a:pt x="355559" y="1302"/>
                    <a:pt x="355292" y="835"/>
                    <a:pt x="354835" y="712"/>
                  </a:cubicBezTo>
                  <a:cubicBezTo>
                    <a:pt x="354654" y="655"/>
                    <a:pt x="354454" y="664"/>
                    <a:pt x="354282" y="7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0E105FF-6AF6-4B0E-87E4-DC9E0FCCADEA}"/>
                </a:ext>
              </a:extLst>
            </p:cNvPr>
            <p:cNvSpPr/>
            <p:nvPr/>
          </p:nvSpPr>
          <p:spPr>
            <a:xfrm>
              <a:off x="7109305" y="3862410"/>
              <a:ext cx="287057" cy="1396657"/>
            </a:xfrm>
            <a:custGeom>
              <a:avLst/>
              <a:gdLst>
                <a:gd name="connsiteX0" fmla="*/ 260765 w 287057"/>
                <a:gd name="connsiteY0" fmla="*/ 1114681 h 1396657"/>
                <a:gd name="connsiteX1" fmla="*/ 230761 w 287057"/>
                <a:gd name="connsiteY1" fmla="*/ 835504 h 1396657"/>
                <a:gd name="connsiteX2" fmla="*/ 188280 w 287057"/>
                <a:gd name="connsiteY2" fmla="*/ 564422 h 1396657"/>
                <a:gd name="connsiteX3" fmla="*/ 148465 w 287057"/>
                <a:gd name="connsiteY3" fmla="*/ 433168 h 1396657"/>
                <a:gd name="connsiteX4" fmla="*/ 104460 w 287057"/>
                <a:gd name="connsiteY4" fmla="*/ 300484 h 1396657"/>
                <a:gd name="connsiteX5" fmla="*/ 14353 w 287057"/>
                <a:gd name="connsiteY5" fmla="*/ 33784 h 1396657"/>
                <a:gd name="connsiteX6" fmla="*/ 2828 w 287057"/>
                <a:gd name="connsiteY6" fmla="*/ 1018 h 1396657"/>
                <a:gd name="connsiteX7" fmla="*/ 1018 w 287057"/>
                <a:gd name="connsiteY7" fmla="*/ 66 h 1396657"/>
                <a:gd name="connsiteX8" fmla="*/ 66 w 287057"/>
                <a:gd name="connsiteY8" fmla="*/ 1876 h 1396657"/>
                <a:gd name="connsiteX9" fmla="*/ 85791 w 287057"/>
                <a:gd name="connsiteY9" fmla="*/ 268576 h 1396657"/>
                <a:gd name="connsiteX10" fmla="*/ 129511 w 287057"/>
                <a:gd name="connsiteY10" fmla="*/ 401926 h 1396657"/>
                <a:gd name="connsiteX11" fmla="*/ 170944 w 287057"/>
                <a:gd name="connsiteY11" fmla="*/ 533180 h 1396657"/>
                <a:gd name="connsiteX12" fmla="*/ 216569 w 287057"/>
                <a:gd name="connsiteY12" fmla="*/ 803309 h 1396657"/>
                <a:gd name="connsiteX13" fmla="*/ 246859 w 287057"/>
                <a:gd name="connsiteY13" fmla="*/ 1082106 h 1396657"/>
                <a:gd name="connsiteX14" fmla="*/ 280482 w 287057"/>
                <a:gd name="connsiteY14" fmla="*/ 1361188 h 1396657"/>
                <a:gd name="connsiteX15" fmla="*/ 285149 w 287057"/>
                <a:gd name="connsiteY15" fmla="*/ 1395764 h 1396657"/>
                <a:gd name="connsiteX16" fmla="*/ 287054 w 287057"/>
                <a:gd name="connsiteY16" fmla="*/ 1395764 h 1396657"/>
                <a:gd name="connsiteX17" fmla="*/ 260765 w 287057"/>
                <a:gd name="connsiteY17" fmla="*/ 1114681 h 139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7057" h="1396657">
                  <a:moveTo>
                    <a:pt x="260765" y="1114681"/>
                  </a:moveTo>
                  <a:cubicBezTo>
                    <a:pt x="251050" y="1021651"/>
                    <a:pt x="241048" y="928591"/>
                    <a:pt x="230761" y="835504"/>
                  </a:cubicBezTo>
                  <a:cubicBezTo>
                    <a:pt x="220760" y="744445"/>
                    <a:pt x="210759" y="653481"/>
                    <a:pt x="188280" y="564422"/>
                  </a:cubicBezTo>
                  <a:cubicBezTo>
                    <a:pt x="177040" y="520131"/>
                    <a:pt x="162848" y="476602"/>
                    <a:pt x="148465" y="433168"/>
                  </a:cubicBezTo>
                  <a:lnTo>
                    <a:pt x="104460" y="300484"/>
                  </a:lnTo>
                  <a:cubicBezTo>
                    <a:pt x="74837" y="211426"/>
                    <a:pt x="45405" y="122176"/>
                    <a:pt x="14353" y="33784"/>
                  </a:cubicBezTo>
                  <a:cubicBezTo>
                    <a:pt x="10543" y="22830"/>
                    <a:pt x="6733" y="11972"/>
                    <a:pt x="2828" y="1018"/>
                  </a:cubicBezTo>
                  <a:cubicBezTo>
                    <a:pt x="2590" y="256"/>
                    <a:pt x="1780" y="-172"/>
                    <a:pt x="1018" y="66"/>
                  </a:cubicBezTo>
                  <a:cubicBezTo>
                    <a:pt x="256" y="304"/>
                    <a:pt x="-172" y="1113"/>
                    <a:pt x="66" y="1876"/>
                  </a:cubicBezTo>
                  <a:cubicBezTo>
                    <a:pt x="27021" y="91220"/>
                    <a:pt x="56359" y="179993"/>
                    <a:pt x="85791" y="268576"/>
                  </a:cubicBezTo>
                  <a:lnTo>
                    <a:pt x="129511" y="401926"/>
                  </a:lnTo>
                  <a:cubicBezTo>
                    <a:pt x="143798" y="445455"/>
                    <a:pt x="158086" y="488984"/>
                    <a:pt x="170944" y="533180"/>
                  </a:cubicBezTo>
                  <a:cubicBezTo>
                    <a:pt x="195900" y="621381"/>
                    <a:pt x="206853" y="712441"/>
                    <a:pt x="216569" y="803309"/>
                  </a:cubicBezTo>
                  <a:cubicBezTo>
                    <a:pt x="226599" y="896273"/>
                    <a:pt x="236695" y="989208"/>
                    <a:pt x="246859" y="1082106"/>
                  </a:cubicBezTo>
                  <a:cubicBezTo>
                    <a:pt x="256955" y="1175165"/>
                    <a:pt x="267052" y="1268510"/>
                    <a:pt x="280482" y="1361188"/>
                  </a:cubicBezTo>
                  <a:cubicBezTo>
                    <a:pt x="282101" y="1372713"/>
                    <a:pt x="283625" y="1384239"/>
                    <a:pt x="285149" y="1395764"/>
                  </a:cubicBezTo>
                  <a:cubicBezTo>
                    <a:pt x="285149" y="1396907"/>
                    <a:pt x="287149" y="1397002"/>
                    <a:pt x="287054" y="1395764"/>
                  </a:cubicBezTo>
                  <a:cubicBezTo>
                    <a:pt x="279815" y="1301752"/>
                    <a:pt x="270766" y="1208217"/>
                    <a:pt x="260765" y="11146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3BC7A58-2FA7-49FE-8740-2280B868EA5A}"/>
                </a:ext>
              </a:extLst>
            </p:cNvPr>
            <p:cNvSpPr/>
            <p:nvPr/>
          </p:nvSpPr>
          <p:spPr>
            <a:xfrm>
              <a:off x="7003929" y="3689693"/>
              <a:ext cx="324802" cy="921162"/>
            </a:xfrm>
            <a:custGeom>
              <a:avLst/>
              <a:gdLst>
                <a:gd name="connsiteX0" fmla="*/ 324803 w 324802"/>
                <a:gd name="connsiteY0" fmla="*/ 0 h 921162"/>
                <a:gd name="connsiteX1" fmla="*/ 258128 w 324802"/>
                <a:gd name="connsiteY1" fmla="*/ 921163 h 921162"/>
                <a:gd name="connsiteX2" fmla="*/ 243935 w 324802"/>
                <a:gd name="connsiteY2" fmla="*/ 812863 h 921162"/>
                <a:gd name="connsiteX3" fmla="*/ 0 w 324802"/>
                <a:gd name="connsiteY3" fmla="*/ 381 h 9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802" h="921162">
                  <a:moveTo>
                    <a:pt x="324803" y="0"/>
                  </a:moveTo>
                  <a:lnTo>
                    <a:pt x="258128" y="921163"/>
                  </a:lnTo>
                  <a:cubicBezTo>
                    <a:pt x="250222" y="858584"/>
                    <a:pt x="244888" y="817150"/>
                    <a:pt x="243935" y="812863"/>
                  </a:cubicBezTo>
                  <a:cubicBezTo>
                    <a:pt x="233077" y="764667"/>
                    <a:pt x="0" y="381"/>
                    <a:pt x="0" y="3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6440E98-C22B-4300-B3D0-927C3F9EA953}"/>
                </a:ext>
              </a:extLst>
            </p:cNvPr>
            <p:cNvSpPr/>
            <p:nvPr/>
          </p:nvSpPr>
          <p:spPr>
            <a:xfrm>
              <a:off x="6760428" y="5250174"/>
              <a:ext cx="576418" cy="321388"/>
            </a:xfrm>
            <a:custGeom>
              <a:avLst/>
              <a:gdLst>
                <a:gd name="connsiteX0" fmla="*/ 565922 w 576418"/>
                <a:gd name="connsiteY0" fmla="*/ 321278 h 321388"/>
                <a:gd name="connsiteX1" fmla="*/ 2138 w 576418"/>
                <a:gd name="connsiteY1" fmla="*/ 232124 h 321388"/>
                <a:gd name="connsiteX2" fmla="*/ 518 w 576418"/>
                <a:gd name="connsiteY2" fmla="*/ 228790 h 321388"/>
                <a:gd name="connsiteX3" fmla="*/ 24998 w 576418"/>
                <a:gd name="connsiteY3" fmla="*/ 63817 h 321388"/>
                <a:gd name="connsiteX4" fmla="*/ 35666 w 576418"/>
                <a:gd name="connsiteY4" fmla="*/ 0 h 321388"/>
                <a:gd name="connsiteX5" fmla="*/ 369041 w 576418"/>
                <a:gd name="connsiteY5" fmla="*/ 48768 h 321388"/>
                <a:gd name="connsiteX6" fmla="*/ 356277 w 576418"/>
                <a:gd name="connsiteY6" fmla="*/ 110299 h 321388"/>
                <a:gd name="connsiteX7" fmla="*/ 558207 w 576418"/>
                <a:gd name="connsiteY7" fmla="*/ 245173 h 321388"/>
                <a:gd name="connsiteX8" fmla="*/ 565922 w 576418"/>
                <a:gd name="connsiteY8" fmla="*/ 321278 h 32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418" h="321388">
                  <a:moveTo>
                    <a:pt x="565922" y="321278"/>
                  </a:moveTo>
                  <a:cubicBezTo>
                    <a:pt x="546872" y="324707"/>
                    <a:pt x="20045" y="247269"/>
                    <a:pt x="2138" y="232124"/>
                  </a:cubicBezTo>
                  <a:cubicBezTo>
                    <a:pt x="1319" y="231172"/>
                    <a:pt x="757" y="230029"/>
                    <a:pt x="518" y="228790"/>
                  </a:cubicBezTo>
                  <a:cubicBezTo>
                    <a:pt x="-3387" y="212217"/>
                    <a:pt x="15758" y="146304"/>
                    <a:pt x="24998" y="63817"/>
                  </a:cubicBezTo>
                  <a:cubicBezTo>
                    <a:pt x="24998" y="62293"/>
                    <a:pt x="29570" y="36576"/>
                    <a:pt x="35666" y="0"/>
                  </a:cubicBezTo>
                  <a:lnTo>
                    <a:pt x="369041" y="48768"/>
                  </a:lnTo>
                  <a:lnTo>
                    <a:pt x="356277" y="110299"/>
                  </a:lnTo>
                  <a:cubicBezTo>
                    <a:pt x="356277" y="110299"/>
                    <a:pt x="540491" y="226504"/>
                    <a:pt x="558207" y="245173"/>
                  </a:cubicBezTo>
                  <a:cubicBezTo>
                    <a:pt x="575924" y="263842"/>
                    <a:pt x="584687" y="317849"/>
                    <a:pt x="565922" y="32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316CF25-E5E8-4187-8DE2-E0542C06907B}"/>
                </a:ext>
              </a:extLst>
            </p:cNvPr>
            <p:cNvSpPr/>
            <p:nvPr/>
          </p:nvSpPr>
          <p:spPr>
            <a:xfrm>
              <a:off x="6759879" y="5314086"/>
              <a:ext cx="577126" cy="257475"/>
            </a:xfrm>
            <a:custGeom>
              <a:avLst/>
              <a:gdLst>
                <a:gd name="connsiteX0" fmla="*/ 566472 w 577126"/>
                <a:gd name="connsiteY0" fmla="*/ 257365 h 257475"/>
                <a:gd name="connsiteX1" fmla="*/ 2687 w 577126"/>
                <a:gd name="connsiteY1" fmla="*/ 168212 h 257475"/>
                <a:gd name="connsiteX2" fmla="*/ 25547 w 577126"/>
                <a:gd name="connsiteY2" fmla="*/ 0 h 257475"/>
                <a:gd name="connsiteX3" fmla="*/ 357112 w 577126"/>
                <a:gd name="connsiteY3" fmla="*/ 46387 h 257475"/>
                <a:gd name="connsiteX4" fmla="*/ 559138 w 577126"/>
                <a:gd name="connsiteY4" fmla="*/ 181261 h 257475"/>
                <a:gd name="connsiteX5" fmla="*/ 566472 w 577126"/>
                <a:gd name="connsiteY5" fmla="*/ 257365 h 2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126" h="257475">
                  <a:moveTo>
                    <a:pt x="566472" y="257365"/>
                  </a:moveTo>
                  <a:cubicBezTo>
                    <a:pt x="547422" y="260795"/>
                    <a:pt x="20499" y="183356"/>
                    <a:pt x="2687" y="168212"/>
                  </a:cubicBezTo>
                  <a:cubicBezTo>
                    <a:pt x="-4076" y="162401"/>
                    <a:pt x="1353" y="92012"/>
                    <a:pt x="25547" y="0"/>
                  </a:cubicBezTo>
                  <a:lnTo>
                    <a:pt x="357112" y="46387"/>
                  </a:lnTo>
                  <a:cubicBezTo>
                    <a:pt x="357112" y="46387"/>
                    <a:pt x="541326" y="162496"/>
                    <a:pt x="559138" y="181261"/>
                  </a:cubicBezTo>
                  <a:cubicBezTo>
                    <a:pt x="576949" y="200025"/>
                    <a:pt x="585236" y="253937"/>
                    <a:pt x="566472" y="25736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C1AB292-99EC-432D-ACE3-EA926B58D0BD}"/>
                </a:ext>
              </a:extLst>
            </p:cNvPr>
            <p:cNvSpPr/>
            <p:nvPr/>
          </p:nvSpPr>
          <p:spPr>
            <a:xfrm>
              <a:off x="6801844" y="5477535"/>
              <a:ext cx="521306" cy="73869"/>
            </a:xfrm>
            <a:custGeom>
              <a:avLst/>
              <a:gdLst>
                <a:gd name="connsiteX0" fmla="*/ 520030 w 521306"/>
                <a:gd name="connsiteY0" fmla="*/ 72295 h 73869"/>
                <a:gd name="connsiteX1" fmla="*/ 536 w 521306"/>
                <a:gd name="connsiteY1" fmla="*/ 0 h 73869"/>
                <a:gd name="connsiteX2" fmla="*/ 536 w 521306"/>
                <a:gd name="connsiteY2" fmla="*/ 571 h 73869"/>
                <a:gd name="connsiteX3" fmla="*/ 519935 w 521306"/>
                <a:gd name="connsiteY3" fmla="*/ 73723 h 73869"/>
                <a:gd name="connsiteX4" fmla="*/ 520030 w 521306"/>
                <a:gd name="connsiteY4" fmla="*/ 72295 h 7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306" h="73869">
                  <a:moveTo>
                    <a:pt x="520030" y="72295"/>
                  </a:moveTo>
                  <a:cubicBezTo>
                    <a:pt x="434305" y="57912"/>
                    <a:pt x="86547" y="7811"/>
                    <a:pt x="536" y="0"/>
                  </a:cubicBezTo>
                  <a:cubicBezTo>
                    <a:pt x="-130" y="0"/>
                    <a:pt x="-226" y="476"/>
                    <a:pt x="536" y="571"/>
                  </a:cubicBezTo>
                  <a:cubicBezTo>
                    <a:pt x="85404" y="16764"/>
                    <a:pt x="433448" y="64008"/>
                    <a:pt x="519935" y="73723"/>
                  </a:cubicBezTo>
                  <a:cubicBezTo>
                    <a:pt x="521649" y="74390"/>
                    <a:pt x="521840" y="72580"/>
                    <a:pt x="520030" y="722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43C603D-B490-4FFD-B52E-3962BD393BFF}"/>
                </a:ext>
              </a:extLst>
            </p:cNvPr>
            <p:cNvSpPr/>
            <p:nvPr/>
          </p:nvSpPr>
          <p:spPr>
            <a:xfrm>
              <a:off x="7208146" y="5471134"/>
              <a:ext cx="80605" cy="58227"/>
            </a:xfrm>
            <a:custGeom>
              <a:avLst/>
              <a:gdLst>
                <a:gd name="connsiteX0" fmla="*/ 80391 w 80605"/>
                <a:gd name="connsiteY0" fmla="*/ 972 h 58227"/>
                <a:gd name="connsiteX1" fmla="*/ 25908 w 80605"/>
                <a:gd name="connsiteY1" fmla="*/ 14688 h 58227"/>
                <a:gd name="connsiteX2" fmla="*/ 0 w 80605"/>
                <a:gd name="connsiteY2" fmla="*/ 57932 h 58227"/>
                <a:gd name="connsiteX3" fmla="*/ 1048 w 80605"/>
                <a:gd name="connsiteY3" fmla="*/ 57932 h 58227"/>
                <a:gd name="connsiteX4" fmla="*/ 80296 w 80605"/>
                <a:gd name="connsiteY4" fmla="*/ 1925 h 58227"/>
                <a:gd name="connsiteX5" fmla="*/ 80543 w 80605"/>
                <a:gd name="connsiteY5" fmla="*/ 1153 h 58227"/>
                <a:gd name="connsiteX6" fmla="*/ 80391 w 80605"/>
                <a:gd name="connsiteY6" fmla="*/ 972 h 5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605" h="58227">
                  <a:moveTo>
                    <a:pt x="80391" y="972"/>
                  </a:moveTo>
                  <a:cubicBezTo>
                    <a:pt x="61112" y="-2276"/>
                    <a:pt x="41348" y="2696"/>
                    <a:pt x="25908" y="14688"/>
                  </a:cubicBezTo>
                  <a:cubicBezTo>
                    <a:pt x="12068" y="25261"/>
                    <a:pt x="2800" y="40739"/>
                    <a:pt x="0" y="57932"/>
                  </a:cubicBezTo>
                  <a:cubicBezTo>
                    <a:pt x="0" y="57932"/>
                    <a:pt x="953" y="58598"/>
                    <a:pt x="1048" y="57932"/>
                  </a:cubicBezTo>
                  <a:cubicBezTo>
                    <a:pt x="12078" y="23727"/>
                    <a:pt x="44367" y="905"/>
                    <a:pt x="80296" y="1925"/>
                  </a:cubicBezTo>
                  <a:cubicBezTo>
                    <a:pt x="80572" y="1782"/>
                    <a:pt x="80686" y="1439"/>
                    <a:pt x="80543" y="1153"/>
                  </a:cubicBezTo>
                  <a:cubicBezTo>
                    <a:pt x="80505" y="1086"/>
                    <a:pt x="80448" y="1020"/>
                    <a:pt x="80391" y="9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5A12004-CC7F-47FF-8672-A0EEEC59C41B}"/>
                </a:ext>
              </a:extLst>
            </p:cNvPr>
            <p:cNvSpPr/>
            <p:nvPr/>
          </p:nvSpPr>
          <p:spPr>
            <a:xfrm>
              <a:off x="7047241" y="5372024"/>
              <a:ext cx="103680" cy="30040"/>
            </a:xfrm>
            <a:custGeom>
              <a:avLst/>
              <a:gdLst>
                <a:gd name="connsiteX0" fmla="*/ 101945 w 103680"/>
                <a:gd name="connsiteY0" fmla="*/ 1783 h 30040"/>
                <a:gd name="connsiteX1" fmla="*/ 313 w 103680"/>
                <a:gd name="connsiteY1" fmla="*/ 27977 h 30040"/>
                <a:gd name="connsiteX2" fmla="*/ 1837 w 103680"/>
                <a:gd name="connsiteY2" fmla="*/ 29978 h 30040"/>
                <a:gd name="connsiteX3" fmla="*/ 101945 w 103680"/>
                <a:gd name="connsiteY3" fmla="*/ 6070 h 30040"/>
                <a:gd name="connsiteX4" fmla="*/ 103631 w 103680"/>
                <a:gd name="connsiteY4" fmla="*/ 3469 h 30040"/>
                <a:gd name="connsiteX5" fmla="*/ 101945 w 103680"/>
                <a:gd name="connsiteY5" fmla="*/ 1783 h 3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680" h="30040">
                  <a:moveTo>
                    <a:pt x="101945" y="1783"/>
                  </a:moveTo>
                  <a:cubicBezTo>
                    <a:pt x="67559" y="-3646"/>
                    <a:pt x="25745" y="2831"/>
                    <a:pt x="313" y="27977"/>
                  </a:cubicBezTo>
                  <a:cubicBezTo>
                    <a:pt x="-640" y="28930"/>
                    <a:pt x="789" y="30358"/>
                    <a:pt x="1837" y="29978"/>
                  </a:cubicBezTo>
                  <a:cubicBezTo>
                    <a:pt x="34260" y="18462"/>
                    <a:pt x="67816" y="10442"/>
                    <a:pt x="101945" y="6070"/>
                  </a:cubicBezTo>
                  <a:cubicBezTo>
                    <a:pt x="103126" y="5822"/>
                    <a:pt x="103888" y="4660"/>
                    <a:pt x="103631" y="3469"/>
                  </a:cubicBezTo>
                  <a:cubicBezTo>
                    <a:pt x="103449" y="2622"/>
                    <a:pt x="102792" y="1965"/>
                    <a:pt x="101945" y="17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BA0B242-6CC4-490D-AEEA-92BE4460CC46}"/>
                </a:ext>
              </a:extLst>
            </p:cNvPr>
            <p:cNvSpPr/>
            <p:nvPr/>
          </p:nvSpPr>
          <p:spPr>
            <a:xfrm>
              <a:off x="7072387" y="5386217"/>
              <a:ext cx="103680" cy="30040"/>
            </a:xfrm>
            <a:custGeom>
              <a:avLst/>
              <a:gdLst>
                <a:gd name="connsiteX0" fmla="*/ 101945 w 103680"/>
                <a:gd name="connsiteY0" fmla="*/ 1784 h 30040"/>
                <a:gd name="connsiteX1" fmla="*/ 313 w 103680"/>
                <a:gd name="connsiteY1" fmla="*/ 27977 h 30040"/>
                <a:gd name="connsiteX2" fmla="*/ 1837 w 103680"/>
                <a:gd name="connsiteY2" fmla="*/ 29978 h 30040"/>
                <a:gd name="connsiteX3" fmla="*/ 101945 w 103680"/>
                <a:gd name="connsiteY3" fmla="*/ 6070 h 30040"/>
                <a:gd name="connsiteX4" fmla="*/ 103631 w 103680"/>
                <a:gd name="connsiteY4" fmla="*/ 3470 h 30040"/>
                <a:gd name="connsiteX5" fmla="*/ 101945 w 103680"/>
                <a:gd name="connsiteY5" fmla="*/ 1784 h 3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680" h="30040">
                  <a:moveTo>
                    <a:pt x="101945" y="1784"/>
                  </a:moveTo>
                  <a:cubicBezTo>
                    <a:pt x="67559" y="-3646"/>
                    <a:pt x="25745" y="2831"/>
                    <a:pt x="313" y="27977"/>
                  </a:cubicBezTo>
                  <a:cubicBezTo>
                    <a:pt x="-640" y="28930"/>
                    <a:pt x="789" y="30359"/>
                    <a:pt x="1837" y="29978"/>
                  </a:cubicBezTo>
                  <a:cubicBezTo>
                    <a:pt x="34260" y="18462"/>
                    <a:pt x="67817" y="10442"/>
                    <a:pt x="101945" y="6070"/>
                  </a:cubicBezTo>
                  <a:cubicBezTo>
                    <a:pt x="103126" y="5822"/>
                    <a:pt x="103888" y="4660"/>
                    <a:pt x="103631" y="3470"/>
                  </a:cubicBezTo>
                  <a:cubicBezTo>
                    <a:pt x="103450" y="2622"/>
                    <a:pt x="102792" y="1964"/>
                    <a:pt x="101945" y="17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603FA52-81B5-4CA7-93D2-B6520778E0FA}"/>
                </a:ext>
              </a:extLst>
            </p:cNvPr>
            <p:cNvSpPr/>
            <p:nvPr/>
          </p:nvSpPr>
          <p:spPr>
            <a:xfrm>
              <a:off x="7097533" y="5400409"/>
              <a:ext cx="103680" cy="29949"/>
            </a:xfrm>
            <a:custGeom>
              <a:avLst/>
              <a:gdLst>
                <a:gd name="connsiteX0" fmla="*/ 101945 w 103680"/>
                <a:gd name="connsiteY0" fmla="*/ 1784 h 29949"/>
                <a:gd name="connsiteX1" fmla="*/ 313 w 103680"/>
                <a:gd name="connsiteY1" fmla="*/ 27977 h 29949"/>
                <a:gd name="connsiteX2" fmla="*/ 1837 w 103680"/>
                <a:gd name="connsiteY2" fmla="*/ 29882 h 29949"/>
                <a:gd name="connsiteX3" fmla="*/ 101945 w 103680"/>
                <a:gd name="connsiteY3" fmla="*/ 6070 h 29949"/>
                <a:gd name="connsiteX4" fmla="*/ 103631 w 103680"/>
                <a:gd name="connsiteY4" fmla="*/ 3470 h 29949"/>
                <a:gd name="connsiteX5" fmla="*/ 101945 w 103680"/>
                <a:gd name="connsiteY5" fmla="*/ 1784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680" h="29949">
                  <a:moveTo>
                    <a:pt x="101945" y="1784"/>
                  </a:moveTo>
                  <a:cubicBezTo>
                    <a:pt x="67559" y="-3646"/>
                    <a:pt x="25745" y="2831"/>
                    <a:pt x="313" y="27977"/>
                  </a:cubicBezTo>
                  <a:cubicBezTo>
                    <a:pt x="-640" y="28930"/>
                    <a:pt x="789" y="30263"/>
                    <a:pt x="1837" y="29882"/>
                  </a:cubicBezTo>
                  <a:cubicBezTo>
                    <a:pt x="34269" y="18424"/>
                    <a:pt x="67826" y="10442"/>
                    <a:pt x="101945" y="6070"/>
                  </a:cubicBezTo>
                  <a:cubicBezTo>
                    <a:pt x="103126" y="5822"/>
                    <a:pt x="103888" y="4660"/>
                    <a:pt x="103631" y="3470"/>
                  </a:cubicBezTo>
                  <a:cubicBezTo>
                    <a:pt x="103449" y="2622"/>
                    <a:pt x="102792" y="1965"/>
                    <a:pt x="101945" y="17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D4066B3-7B16-4293-B092-0B641202F6B8}"/>
                </a:ext>
              </a:extLst>
            </p:cNvPr>
            <p:cNvSpPr/>
            <p:nvPr/>
          </p:nvSpPr>
          <p:spPr>
            <a:xfrm>
              <a:off x="7122611" y="5414601"/>
              <a:ext cx="103749" cy="29949"/>
            </a:xfrm>
            <a:custGeom>
              <a:avLst/>
              <a:gdLst>
                <a:gd name="connsiteX0" fmla="*/ 102013 w 103749"/>
                <a:gd name="connsiteY0" fmla="*/ 1783 h 29949"/>
                <a:gd name="connsiteX1" fmla="*/ 381 w 103749"/>
                <a:gd name="connsiteY1" fmla="*/ 27977 h 29949"/>
                <a:gd name="connsiteX2" fmla="*/ 1905 w 103749"/>
                <a:gd name="connsiteY2" fmla="*/ 29882 h 29949"/>
                <a:gd name="connsiteX3" fmla="*/ 102013 w 103749"/>
                <a:gd name="connsiteY3" fmla="*/ 6070 h 29949"/>
                <a:gd name="connsiteX4" fmla="*/ 103699 w 103749"/>
                <a:gd name="connsiteY4" fmla="*/ 3469 h 29949"/>
                <a:gd name="connsiteX5" fmla="*/ 102013 w 103749"/>
                <a:gd name="connsiteY5" fmla="*/ 1783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749" h="29949">
                  <a:moveTo>
                    <a:pt x="102013" y="1783"/>
                  </a:moveTo>
                  <a:cubicBezTo>
                    <a:pt x="67628" y="-3646"/>
                    <a:pt x="25813" y="2831"/>
                    <a:pt x="381" y="27977"/>
                  </a:cubicBezTo>
                  <a:cubicBezTo>
                    <a:pt x="-571" y="28930"/>
                    <a:pt x="381" y="30263"/>
                    <a:pt x="1905" y="29882"/>
                  </a:cubicBezTo>
                  <a:cubicBezTo>
                    <a:pt x="34328" y="18386"/>
                    <a:pt x="67885" y="10404"/>
                    <a:pt x="102013" y="6070"/>
                  </a:cubicBezTo>
                  <a:cubicBezTo>
                    <a:pt x="103194" y="5822"/>
                    <a:pt x="103956" y="4660"/>
                    <a:pt x="103699" y="3469"/>
                  </a:cubicBezTo>
                  <a:cubicBezTo>
                    <a:pt x="103518" y="2622"/>
                    <a:pt x="102861" y="1965"/>
                    <a:pt x="102013" y="17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9945C9A-A912-4DC0-B635-F21ED2C90CDB}"/>
                </a:ext>
              </a:extLst>
            </p:cNvPr>
            <p:cNvSpPr/>
            <p:nvPr/>
          </p:nvSpPr>
          <p:spPr>
            <a:xfrm>
              <a:off x="6802432" y="5398513"/>
              <a:ext cx="58792" cy="60889"/>
            </a:xfrm>
            <a:custGeom>
              <a:avLst/>
              <a:gdLst>
                <a:gd name="connsiteX0" fmla="*/ 33572 w 58792"/>
                <a:gd name="connsiteY0" fmla="*/ 346 h 60889"/>
                <a:gd name="connsiteX1" fmla="*/ 25190 w 58792"/>
                <a:gd name="connsiteY1" fmla="*/ 60544 h 60889"/>
                <a:gd name="connsiteX2" fmla="*/ 33572 w 58792"/>
                <a:gd name="connsiteY2" fmla="*/ 346 h 6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2" h="60889">
                  <a:moveTo>
                    <a:pt x="33572" y="346"/>
                  </a:moveTo>
                  <a:cubicBezTo>
                    <a:pt x="-5100" y="-5083"/>
                    <a:pt x="-13577" y="55115"/>
                    <a:pt x="25190" y="60544"/>
                  </a:cubicBezTo>
                  <a:cubicBezTo>
                    <a:pt x="63956" y="65973"/>
                    <a:pt x="72339" y="5775"/>
                    <a:pt x="33572" y="3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F03C458-0568-4AF2-9571-82DE85FCED7B}"/>
                </a:ext>
              </a:extLst>
            </p:cNvPr>
            <p:cNvSpPr/>
            <p:nvPr/>
          </p:nvSpPr>
          <p:spPr>
            <a:xfrm>
              <a:off x="7103317" y="5278445"/>
              <a:ext cx="103022" cy="105023"/>
            </a:xfrm>
            <a:custGeom>
              <a:avLst/>
              <a:gdLst>
                <a:gd name="connsiteX0" fmla="*/ 96256 w 103022"/>
                <a:gd name="connsiteY0" fmla="*/ 8685 h 105023"/>
                <a:gd name="connsiteX1" fmla="*/ 43963 w 103022"/>
                <a:gd name="connsiteY1" fmla="*/ 16210 h 105023"/>
                <a:gd name="connsiteX2" fmla="*/ 53 w 103022"/>
                <a:gd name="connsiteY2" fmla="*/ 99839 h 105023"/>
                <a:gd name="connsiteX3" fmla="*/ 558 w 103022"/>
                <a:gd name="connsiteY3" fmla="*/ 100944 h 105023"/>
                <a:gd name="connsiteX4" fmla="*/ 1006 w 103022"/>
                <a:gd name="connsiteY4" fmla="*/ 100982 h 105023"/>
                <a:gd name="connsiteX5" fmla="*/ 5339 w 103022"/>
                <a:gd name="connsiteY5" fmla="*/ 105021 h 105023"/>
                <a:gd name="connsiteX6" fmla="*/ 6816 w 103022"/>
                <a:gd name="connsiteY6" fmla="*/ 104697 h 105023"/>
                <a:gd name="connsiteX7" fmla="*/ 86350 w 103022"/>
                <a:gd name="connsiteY7" fmla="*/ 58787 h 105023"/>
                <a:gd name="connsiteX8" fmla="*/ 96256 w 103022"/>
                <a:gd name="connsiteY8" fmla="*/ 8685 h 105023"/>
                <a:gd name="connsiteX9" fmla="*/ 43487 w 103022"/>
                <a:gd name="connsiteY9" fmla="*/ 75932 h 105023"/>
                <a:gd name="connsiteX10" fmla="*/ 4149 w 103022"/>
                <a:gd name="connsiteY10" fmla="*/ 96506 h 105023"/>
                <a:gd name="connsiteX11" fmla="*/ 30914 w 103022"/>
                <a:gd name="connsiteY11" fmla="*/ 48214 h 105023"/>
                <a:gd name="connsiteX12" fmla="*/ 46821 w 103022"/>
                <a:gd name="connsiteY12" fmla="*/ 26783 h 105023"/>
                <a:gd name="connsiteX13" fmla="*/ 91969 w 103022"/>
                <a:gd name="connsiteY13" fmla="*/ 30497 h 105023"/>
                <a:gd name="connsiteX14" fmla="*/ 43487 w 103022"/>
                <a:gd name="connsiteY14" fmla="*/ 75932 h 10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22" h="105023">
                  <a:moveTo>
                    <a:pt x="96256" y="8685"/>
                  </a:moveTo>
                  <a:cubicBezTo>
                    <a:pt x="80920" y="-8365"/>
                    <a:pt x="56917" y="2684"/>
                    <a:pt x="43963" y="16210"/>
                  </a:cubicBezTo>
                  <a:cubicBezTo>
                    <a:pt x="22256" y="39765"/>
                    <a:pt x="7121" y="68597"/>
                    <a:pt x="53" y="99839"/>
                  </a:cubicBezTo>
                  <a:cubicBezTo>
                    <a:pt x="-109" y="100287"/>
                    <a:pt x="110" y="100773"/>
                    <a:pt x="558" y="100944"/>
                  </a:cubicBezTo>
                  <a:cubicBezTo>
                    <a:pt x="701" y="100992"/>
                    <a:pt x="853" y="101011"/>
                    <a:pt x="1006" y="100982"/>
                  </a:cubicBezTo>
                  <a:cubicBezTo>
                    <a:pt x="1091" y="103297"/>
                    <a:pt x="3034" y="105107"/>
                    <a:pt x="5339" y="105021"/>
                  </a:cubicBezTo>
                  <a:cubicBezTo>
                    <a:pt x="5854" y="105002"/>
                    <a:pt x="6349" y="104897"/>
                    <a:pt x="6816" y="104697"/>
                  </a:cubicBezTo>
                  <a:cubicBezTo>
                    <a:pt x="33772" y="91267"/>
                    <a:pt x="63966" y="80123"/>
                    <a:pt x="86350" y="58787"/>
                  </a:cubicBezTo>
                  <a:cubicBezTo>
                    <a:pt x="99208" y="46309"/>
                    <a:pt x="110829" y="24687"/>
                    <a:pt x="96256" y="8685"/>
                  </a:cubicBezTo>
                  <a:close/>
                  <a:moveTo>
                    <a:pt x="43487" y="75932"/>
                  </a:moveTo>
                  <a:cubicBezTo>
                    <a:pt x="30438" y="82885"/>
                    <a:pt x="17008" y="89076"/>
                    <a:pt x="4149" y="96506"/>
                  </a:cubicBezTo>
                  <a:cubicBezTo>
                    <a:pt x="12817" y="80218"/>
                    <a:pt x="20627" y="63644"/>
                    <a:pt x="30914" y="48214"/>
                  </a:cubicBezTo>
                  <a:cubicBezTo>
                    <a:pt x="35724" y="40718"/>
                    <a:pt x="41039" y="33555"/>
                    <a:pt x="46821" y="26783"/>
                  </a:cubicBezTo>
                  <a:cubicBezTo>
                    <a:pt x="56346" y="16400"/>
                    <a:pt x="93970" y="-7507"/>
                    <a:pt x="91969" y="30497"/>
                  </a:cubicBezTo>
                  <a:cubicBezTo>
                    <a:pt x="90922" y="51452"/>
                    <a:pt x="59108" y="67645"/>
                    <a:pt x="43487" y="759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A13E3B2-CF54-4CDE-BF91-6E6E8761866F}"/>
                </a:ext>
              </a:extLst>
            </p:cNvPr>
            <p:cNvSpPr/>
            <p:nvPr/>
          </p:nvSpPr>
          <p:spPr>
            <a:xfrm>
              <a:off x="6982710" y="5318435"/>
              <a:ext cx="128758" cy="66125"/>
            </a:xfrm>
            <a:custGeom>
              <a:avLst/>
              <a:gdLst>
                <a:gd name="connsiteX0" fmla="*/ 33125 w 128758"/>
                <a:gd name="connsiteY0" fmla="*/ 60421 h 66125"/>
                <a:gd name="connsiteX1" fmla="*/ 124851 w 128758"/>
                <a:gd name="connsiteY1" fmla="*/ 64898 h 66125"/>
                <a:gd name="connsiteX2" fmla="*/ 128671 w 128758"/>
                <a:gd name="connsiteY2" fmla="*/ 60012 h 66125"/>
                <a:gd name="connsiteX3" fmla="*/ 128375 w 128758"/>
                <a:gd name="connsiteY3" fmla="*/ 58897 h 66125"/>
                <a:gd name="connsiteX4" fmla="*/ 128613 w 128758"/>
                <a:gd name="connsiteY4" fmla="*/ 57707 h 66125"/>
                <a:gd name="connsiteX5" fmla="*/ 128375 w 128758"/>
                <a:gd name="connsiteY5" fmla="*/ 57468 h 66125"/>
                <a:gd name="connsiteX6" fmla="*/ 51032 w 128758"/>
                <a:gd name="connsiteY6" fmla="*/ 3176 h 66125"/>
                <a:gd name="connsiteX7" fmla="*/ 1026 w 128758"/>
                <a:gd name="connsiteY7" fmla="*/ 20416 h 66125"/>
                <a:gd name="connsiteX8" fmla="*/ 33125 w 128758"/>
                <a:gd name="connsiteY8" fmla="*/ 60421 h 66125"/>
                <a:gd name="connsiteX9" fmla="*/ 15123 w 128758"/>
                <a:gd name="connsiteY9" fmla="*/ 37847 h 66125"/>
                <a:gd name="connsiteX10" fmla="*/ 53223 w 128758"/>
                <a:gd name="connsiteY10" fmla="*/ 13844 h 66125"/>
                <a:gd name="connsiteX11" fmla="*/ 77131 w 128758"/>
                <a:gd name="connsiteY11" fmla="*/ 25655 h 66125"/>
                <a:gd name="connsiteX12" fmla="*/ 123041 w 128758"/>
                <a:gd name="connsiteY12" fmla="*/ 56421 h 66125"/>
                <a:gd name="connsiteX13" fmla="*/ 78655 w 128758"/>
                <a:gd name="connsiteY13" fmla="*/ 56421 h 66125"/>
                <a:gd name="connsiteX14" fmla="*/ 15123 w 128758"/>
                <a:gd name="connsiteY14" fmla="*/ 37847 h 6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758" h="66125">
                  <a:moveTo>
                    <a:pt x="33125" y="60421"/>
                  </a:moveTo>
                  <a:cubicBezTo>
                    <a:pt x="62462" y="69375"/>
                    <a:pt x="94657" y="65184"/>
                    <a:pt x="124851" y="64898"/>
                  </a:cubicBezTo>
                  <a:cubicBezTo>
                    <a:pt x="127251" y="64603"/>
                    <a:pt x="128956" y="62422"/>
                    <a:pt x="128671" y="60012"/>
                  </a:cubicBezTo>
                  <a:cubicBezTo>
                    <a:pt x="128623" y="59631"/>
                    <a:pt x="128518" y="59259"/>
                    <a:pt x="128375" y="58897"/>
                  </a:cubicBezTo>
                  <a:cubicBezTo>
                    <a:pt x="128766" y="58640"/>
                    <a:pt x="128880" y="58107"/>
                    <a:pt x="128613" y="57707"/>
                  </a:cubicBezTo>
                  <a:cubicBezTo>
                    <a:pt x="128556" y="57611"/>
                    <a:pt x="128471" y="57535"/>
                    <a:pt x="128375" y="57468"/>
                  </a:cubicBezTo>
                  <a:cubicBezTo>
                    <a:pt x="107811" y="32894"/>
                    <a:pt x="81131" y="14168"/>
                    <a:pt x="51032" y="3176"/>
                  </a:cubicBezTo>
                  <a:cubicBezTo>
                    <a:pt x="33316" y="-2920"/>
                    <a:pt x="6932" y="-1777"/>
                    <a:pt x="1026" y="20416"/>
                  </a:cubicBezTo>
                  <a:cubicBezTo>
                    <a:pt x="-4879" y="42609"/>
                    <a:pt x="15885" y="55278"/>
                    <a:pt x="33125" y="60421"/>
                  </a:cubicBezTo>
                  <a:close/>
                  <a:moveTo>
                    <a:pt x="15123" y="37847"/>
                  </a:moveTo>
                  <a:cubicBezTo>
                    <a:pt x="-3927" y="4890"/>
                    <a:pt x="40745" y="9272"/>
                    <a:pt x="53223" y="13844"/>
                  </a:cubicBezTo>
                  <a:cubicBezTo>
                    <a:pt x="61443" y="17264"/>
                    <a:pt x="69425" y="21207"/>
                    <a:pt x="77131" y="25655"/>
                  </a:cubicBezTo>
                  <a:cubicBezTo>
                    <a:pt x="92942" y="35132"/>
                    <a:pt x="108259" y="45400"/>
                    <a:pt x="123041" y="56421"/>
                  </a:cubicBezTo>
                  <a:cubicBezTo>
                    <a:pt x="108278" y="55659"/>
                    <a:pt x="93514" y="56421"/>
                    <a:pt x="78655" y="56421"/>
                  </a:cubicBezTo>
                  <a:cubicBezTo>
                    <a:pt x="61319" y="55849"/>
                    <a:pt x="25410" y="55944"/>
                    <a:pt x="15123" y="378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E7441CD-5D09-4F1F-A438-AE06CC7D6D66}"/>
                </a:ext>
              </a:extLst>
            </p:cNvPr>
            <p:cNvSpPr/>
            <p:nvPr/>
          </p:nvSpPr>
          <p:spPr>
            <a:xfrm>
              <a:off x="6769329" y="3689597"/>
              <a:ext cx="609981" cy="1666398"/>
            </a:xfrm>
            <a:custGeom>
              <a:avLst/>
              <a:gdLst>
                <a:gd name="connsiteX0" fmla="*/ 381667 w 609981"/>
                <a:gd name="connsiteY0" fmla="*/ 1666399 h 1666398"/>
                <a:gd name="connsiteX1" fmla="*/ 0 w 609981"/>
                <a:gd name="connsiteY1" fmla="*/ 1606963 h 1666398"/>
                <a:gd name="connsiteX2" fmla="*/ 140494 w 609981"/>
                <a:gd name="connsiteY2" fmla="*/ 969550 h 1666398"/>
                <a:gd name="connsiteX3" fmla="*/ 145923 w 609981"/>
                <a:gd name="connsiteY3" fmla="*/ 315373 h 1666398"/>
                <a:gd name="connsiteX4" fmla="*/ 200406 w 609981"/>
                <a:gd name="connsiteY4" fmla="*/ 0 h 1666398"/>
                <a:gd name="connsiteX5" fmla="*/ 609981 w 609981"/>
                <a:gd name="connsiteY5" fmla="*/ 0 h 1666398"/>
                <a:gd name="connsiteX6" fmla="*/ 548640 w 609981"/>
                <a:gd name="connsiteY6" fmla="*/ 151733 h 1666398"/>
                <a:gd name="connsiteX7" fmla="*/ 493871 w 609981"/>
                <a:gd name="connsiteY7" fmla="*/ 185261 h 1666398"/>
                <a:gd name="connsiteX8" fmla="*/ 497491 w 609981"/>
                <a:gd name="connsiteY8" fmla="*/ 988505 h 1666398"/>
                <a:gd name="connsiteX9" fmla="*/ 381667 w 609981"/>
                <a:gd name="connsiteY9" fmla="*/ 1666399 h 166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981" h="1666398">
                  <a:moveTo>
                    <a:pt x="381667" y="1666399"/>
                  </a:moveTo>
                  <a:lnTo>
                    <a:pt x="0" y="1606963"/>
                  </a:lnTo>
                  <a:cubicBezTo>
                    <a:pt x="0" y="1606963"/>
                    <a:pt x="118491" y="1116330"/>
                    <a:pt x="140494" y="969550"/>
                  </a:cubicBezTo>
                  <a:cubicBezTo>
                    <a:pt x="159544" y="841058"/>
                    <a:pt x="152781" y="348901"/>
                    <a:pt x="145923" y="315373"/>
                  </a:cubicBezTo>
                  <a:cubicBezTo>
                    <a:pt x="122396" y="198596"/>
                    <a:pt x="129921" y="92107"/>
                    <a:pt x="200406" y="0"/>
                  </a:cubicBezTo>
                  <a:lnTo>
                    <a:pt x="609981" y="0"/>
                  </a:lnTo>
                  <a:cubicBezTo>
                    <a:pt x="609981" y="0"/>
                    <a:pt x="586264" y="90488"/>
                    <a:pt x="548640" y="151733"/>
                  </a:cubicBezTo>
                  <a:cubicBezTo>
                    <a:pt x="548640" y="151733"/>
                    <a:pt x="510540" y="175736"/>
                    <a:pt x="493871" y="185261"/>
                  </a:cubicBezTo>
                  <a:cubicBezTo>
                    <a:pt x="493871" y="185261"/>
                    <a:pt x="510635" y="847249"/>
                    <a:pt x="497491" y="988505"/>
                  </a:cubicBezTo>
                  <a:cubicBezTo>
                    <a:pt x="480346" y="1167003"/>
                    <a:pt x="381667" y="1666399"/>
                    <a:pt x="381667" y="166639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96E5D51-6E30-4E9B-99B6-18899C2F9E19}"/>
                </a:ext>
              </a:extLst>
            </p:cNvPr>
            <p:cNvSpPr/>
            <p:nvPr/>
          </p:nvSpPr>
          <p:spPr>
            <a:xfrm>
              <a:off x="6803333" y="5237214"/>
              <a:ext cx="331528" cy="50964"/>
            </a:xfrm>
            <a:custGeom>
              <a:avLst/>
              <a:gdLst>
                <a:gd name="connsiteX0" fmla="*/ 330994 w 331528"/>
                <a:gd name="connsiteY0" fmla="*/ 49346 h 50964"/>
                <a:gd name="connsiteX1" fmla="*/ 234982 w 331528"/>
                <a:gd name="connsiteY1" fmla="*/ 32677 h 50964"/>
                <a:gd name="connsiteX2" fmla="*/ 571 w 331528"/>
                <a:gd name="connsiteY2" fmla="*/ 6 h 50964"/>
                <a:gd name="connsiteX3" fmla="*/ 0 w 331528"/>
                <a:gd name="connsiteY3" fmla="*/ 577 h 50964"/>
                <a:gd name="connsiteX4" fmla="*/ 571 w 331528"/>
                <a:gd name="connsiteY4" fmla="*/ 1149 h 50964"/>
                <a:gd name="connsiteX5" fmla="*/ 234315 w 331528"/>
                <a:gd name="connsiteY5" fmla="*/ 38677 h 50964"/>
                <a:gd name="connsiteX6" fmla="*/ 330898 w 331528"/>
                <a:gd name="connsiteY6" fmla="*/ 50965 h 50964"/>
                <a:gd name="connsiteX7" fmla="*/ 331499 w 331528"/>
                <a:gd name="connsiteY7" fmla="*/ 49907 h 50964"/>
                <a:gd name="connsiteX8" fmla="*/ 330994 w 331528"/>
                <a:gd name="connsiteY8" fmla="*/ 49346 h 5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528" h="50964">
                  <a:moveTo>
                    <a:pt x="330994" y="49346"/>
                  </a:moveTo>
                  <a:cubicBezTo>
                    <a:pt x="274891" y="39821"/>
                    <a:pt x="291179" y="41725"/>
                    <a:pt x="234982" y="32677"/>
                  </a:cubicBezTo>
                  <a:cubicBezTo>
                    <a:pt x="207550" y="28295"/>
                    <a:pt x="26956" y="-470"/>
                    <a:pt x="571" y="6"/>
                  </a:cubicBezTo>
                  <a:cubicBezTo>
                    <a:pt x="257" y="6"/>
                    <a:pt x="0" y="263"/>
                    <a:pt x="0" y="577"/>
                  </a:cubicBezTo>
                  <a:cubicBezTo>
                    <a:pt x="0" y="892"/>
                    <a:pt x="257" y="1149"/>
                    <a:pt x="571" y="1149"/>
                  </a:cubicBezTo>
                  <a:cubicBezTo>
                    <a:pt x="25622" y="9245"/>
                    <a:pt x="206693" y="34772"/>
                    <a:pt x="234315" y="38677"/>
                  </a:cubicBezTo>
                  <a:cubicBezTo>
                    <a:pt x="290608" y="46583"/>
                    <a:pt x="274511" y="43726"/>
                    <a:pt x="330898" y="50965"/>
                  </a:cubicBezTo>
                  <a:cubicBezTo>
                    <a:pt x="331356" y="50841"/>
                    <a:pt x="331623" y="50365"/>
                    <a:pt x="331499" y="49907"/>
                  </a:cubicBezTo>
                  <a:cubicBezTo>
                    <a:pt x="331423" y="49650"/>
                    <a:pt x="331241" y="49450"/>
                    <a:pt x="330994" y="493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EBC17A0-E4F1-401C-9E8A-2053FCE699DD}"/>
                </a:ext>
              </a:extLst>
            </p:cNvPr>
            <p:cNvSpPr/>
            <p:nvPr/>
          </p:nvSpPr>
          <p:spPr>
            <a:xfrm>
              <a:off x="7216586" y="3836494"/>
              <a:ext cx="106743" cy="63339"/>
            </a:xfrm>
            <a:custGeom>
              <a:avLst/>
              <a:gdLst>
                <a:gd name="connsiteX0" fmla="*/ 103192 w 106743"/>
                <a:gd name="connsiteY0" fmla="*/ 360 h 63339"/>
                <a:gd name="connsiteX1" fmla="*/ 513 w 106743"/>
                <a:gd name="connsiteY1" fmla="*/ 61130 h 63339"/>
                <a:gd name="connsiteX2" fmla="*/ 1751 w 106743"/>
                <a:gd name="connsiteY2" fmla="*/ 63130 h 63339"/>
                <a:gd name="connsiteX3" fmla="*/ 105669 w 106743"/>
                <a:gd name="connsiteY3" fmla="*/ 4265 h 63339"/>
                <a:gd name="connsiteX4" fmla="*/ 106383 w 106743"/>
                <a:gd name="connsiteY4" fmla="*/ 1075 h 63339"/>
                <a:gd name="connsiteX5" fmla="*/ 103192 w 106743"/>
                <a:gd name="connsiteY5" fmla="*/ 360 h 6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743" h="63339">
                  <a:moveTo>
                    <a:pt x="103192" y="360"/>
                  </a:moveTo>
                  <a:cubicBezTo>
                    <a:pt x="67321" y="17696"/>
                    <a:pt x="32964" y="38022"/>
                    <a:pt x="513" y="61130"/>
                  </a:cubicBezTo>
                  <a:cubicBezTo>
                    <a:pt x="-725" y="61987"/>
                    <a:pt x="513" y="63987"/>
                    <a:pt x="1751" y="63130"/>
                  </a:cubicBezTo>
                  <a:cubicBezTo>
                    <a:pt x="36517" y="44080"/>
                    <a:pt x="72046" y="25030"/>
                    <a:pt x="105669" y="4265"/>
                  </a:cubicBezTo>
                  <a:cubicBezTo>
                    <a:pt x="106745" y="3580"/>
                    <a:pt x="107069" y="2151"/>
                    <a:pt x="106383" y="1075"/>
                  </a:cubicBezTo>
                  <a:cubicBezTo>
                    <a:pt x="105697" y="-2"/>
                    <a:pt x="104269" y="-326"/>
                    <a:pt x="103192" y="36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E293FA1-D467-4203-AD8D-F82CB856A2FD}"/>
                </a:ext>
              </a:extLst>
            </p:cNvPr>
            <p:cNvSpPr/>
            <p:nvPr/>
          </p:nvSpPr>
          <p:spPr>
            <a:xfrm>
              <a:off x="7266853" y="3828961"/>
              <a:ext cx="13604" cy="42362"/>
            </a:xfrm>
            <a:custGeom>
              <a:avLst/>
              <a:gdLst>
                <a:gd name="connsiteX0" fmla="*/ 6443 w 13604"/>
                <a:gd name="connsiteY0" fmla="*/ 2559 h 42362"/>
                <a:gd name="connsiteX1" fmla="*/ 1490 w 13604"/>
                <a:gd name="connsiteY1" fmla="*/ 24181 h 42362"/>
                <a:gd name="connsiteX2" fmla="*/ 347 w 13604"/>
                <a:gd name="connsiteY2" fmla="*/ 41612 h 42362"/>
                <a:gd name="connsiteX3" fmla="*/ 2633 w 13604"/>
                <a:gd name="connsiteY3" fmla="*/ 41612 h 42362"/>
                <a:gd name="connsiteX4" fmla="*/ 8348 w 13604"/>
                <a:gd name="connsiteY4" fmla="*/ 24181 h 42362"/>
                <a:gd name="connsiteX5" fmla="*/ 13492 w 13604"/>
                <a:gd name="connsiteY5" fmla="*/ 3988 h 42362"/>
                <a:gd name="connsiteX6" fmla="*/ 6443 w 13604"/>
                <a:gd name="connsiteY6" fmla="*/ 2559 h 4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4" h="42362">
                  <a:moveTo>
                    <a:pt x="6443" y="2559"/>
                  </a:moveTo>
                  <a:cubicBezTo>
                    <a:pt x="4272" y="9636"/>
                    <a:pt x="2624" y="16866"/>
                    <a:pt x="1490" y="24181"/>
                  </a:cubicBezTo>
                  <a:cubicBezTo>
                    <a:pt x="23" y="29867"/>
                    <a:pt x="-367" y="35782"/>
                    <a:pt x="347" y="41612"/>
                  </a:cubicBezTo>
                  <a:cubicBezTo>
                    <a:pt x="347" y="42659"/>
                    <a:pt x="2157" y="42564"/>
                    <a:pt x="2633" y="41612"/>
                  </a:cubicBezTo>
                  <a:cubicBezTo>
                    <a:pt x="5424" y="36135"/>
                    <a:pt x="7358" y="30248"/>
                    <a:pt x="8348" y="24181"/>
                  </a:cubicBezTo>
                  <a:cubicBezTo>
                    <a:pt x="10063" y="17418"/>
                    <a:pt x="11968" y="10751"/>
                    <a:pt x="13492" y="3988"/>
                  </a:cubicBezTo>
                  <a:cubicBezTo>
                    <a:pt x="14540" y="-203"/>
                    <a:pt x="7967" y="-1727"/>
                    <a:pt x="6443" y="25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3217106-DDEE-4BAA-B930-1B019DFAFBC6}"/>
                </a:ext>
              </a:extLst>
            </p:cNvPr>
            <p:cNvSpPr/>
            <p:nvPr/>
          </p:nvSpPr>
          <p:spPr>
            <a:xfrm>
              <a:off x="7265766" y="3758352"/>
              <a:ext cx="41443" cy="75545"/>
            </a:xfrm>
            <a:custGeom>
              <a:avLst/>
              <a:gdLst>
                <a:gd name="connsiteX0" fmla="*/ 4196 w 41443"/>
                <a:gd name="connsiteY0" fmla="*/ 38021 h 75545"/>
                <a:gd name="connsiteX1" fmla="*/ 7340 w 41443"/>
                <a:gd name="connsiteY1" fmla="*/ 19733 h 75545"/>
                <a:gd name="connsiteX2" fmla="*/ 10673 w 41443"/>
                <a:gd name="connsiteY2" fmla="*/ 683 h 75545"/>
                <a:gd name="connsiteX3" fmla="*/ 12197 w 41443"/>
                <a:gd name="connsiteY3" fmla="*/ 683 h 75545"/>
                <a:gd name="connsiteX4" fmla="*/ 10673 w 41443"/>
                <a:gd name="connsiteY4" fmla="*/ 19733 h 75545"/>
                <a:gd name="connsiteX5" fmla="*/ 8959 w 41443"/>
                <a:gd name="connsiteY5" fmla="*/ 38211 h 75545"/>
                <a:gd name="connsiteX6" fmla="*/ 3530 w 41443"/>
                <a:gd name="connsiteY6" fmla="*/ 72692 h 75545"/>
                <a:gd name="connsiteX7" fmla="*/ 20293 w 41443"/>
                <a:gd name="connsiteY7" fmla="*/ 65739 h 75545"/>
                <a:gd name="connsiteX8" fmla="*/ 29342 w 41443"/>
                <a:gd name="connsiteY8" fmla="*/ 48213 h 75545"/>
                <a:gd name="connsiteX9" fmla="*/ 34486 w 41443"/>
                <a:gd name="connsiteY9" fmla="*/ 27162 h 75545"/>
                <a:gd name="connsiteX10" fmla="*/ 39915 w 41443"/>
                <a:gd name="connsiteY10" fmla="*/ 3826 h 75545"/>
                <a:gd name="connsiteX11" fmla="*/ 41439 w 41443"/>
                <a:gd name="connsiteY11" fmla="*/ 3826 h 75545"/>
                <a:gd name="connsiteX12" fmla="*/ 31914 w 41443"/>
                <a:gd name="connsiteY12" fmla="*/ 53070 h 75545"/>
                <a:gd name="connsiteX13" fmla="*/ 22389 w 41443"/>
                <a:gd name="connsiteY13" fmla="*/ 69358 h 75545"/>
                <a:gd name="connsiteX14" fmla="*/ 1910 w 41443"/>
                <a:gd name="connsiteY14" fmla="*/ 75359 h 75545"/>
                <a:gd name="connsiteX15" fmla="*/ 5 w 41443"/>
                <a:gd name="connsiteY15" fmla="*/ 74406 h 75545"/>
                <a:gd name="connsiteX16" fmla="*/ 4196 w 41443"/>
                <a:gd name="connsiteY16" fmla="*/ 38021 h 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43" h="75545">
                  <a:moveTo>
                    <a:pt x="4196" y="38021"/>
                  </a:moveTo>
                  <a:cubicBezTo>
                    <a:pt x="5244" y="31925"/>
                    <a:pt x="6197" y="25829"/>
                    <a:pt x="7340" y="19733"/>
                  </a:cubicBezTo>
                  <a:cubicBezTo>
                    <a:pt x="8483" y="13637"/>
                    <a:pt x="10007" y="7160"/>
                    <a:pt x="10673" y="683"/>
                  </a:cubicBezTo>
                  <a:cubicBezTo>
                    <a:pt x="10673" y="-365"/>
                    <a:pt x="12388" y="-79"/>
                    <a:pt x="12197" y="683"/>
                  </a:cubicBezTo>
                  <a:cubicBezTo>
                    <a:pt x="11245" y="6779"/>
                    <a:pt x="11150" y="13065"/>
                    <a:pt x="10673" y="19733"/>
                  </a:cubicBezTo>
                  <a:cubicBezTo>
                    <a:pt x="10197" y="26400"/>
                    <a:pt x="9530" y="32115"/>
                    <a:pt x="8959" y="38211"/>
                  </a:cubicBezTo>
                  <a:cubicBezTo>
                    <a:pt x="7816" y="49737"/>
                    <a:pt x="5816" y="61357"/>
                    <a:pt x="3530" y="72692"/>
                  </a:cubicBezTo>
                  <a:cubicBezTo>
                    <a:pt x="9568" y="71663"/>
                    <a:pt x="15302" y="69282"/>
                    <a:pt x="20293" y="65739"/>
                  </a:cubicBezTo>
                  <a:cubicBezTo>
                    <a:pt x="25094" y="61005"/>
                    <a:pt x="28256" y="54861"/>
                    <a:pt x="29342" y="48213"/>
                  </a:cubicBezTo>
                  <a:cubicBezTo>
                    <a:pt x="31152" y="41164"/>
                    <a:pt x="32676" y="34116"/>
                    <a:pt x="34486" y="27162"/>
                  </a:cubicBezTo>
                  <a:cubicBezTo>
                    <a:pt x="37010" y="19571"/>
                    <a:pt x="38829" y="11760"/>
                    <a:pt x="39915" y="3826"/>
                  </a:cubicBezTo>
                  <a:cubicBezTo>
                    <a:pt x="39915" y="2778"/>
                    <a:pt x="41534" y="3159"/>
                    <a:pt x="41439" y="3826"/>
                  </a:cubicBezTo>
                  <a:cubicBezTo>
                    <a:pt x="39925" y="20523"/>
                    <a:pt x="36734" y="37021"/>
                    <a:pt x="31914" y="53070"/>
                  </a:cubicBezTo>
                  <a:cubicBezTo>
                    <a:pt x="30809" y="59471"/>
                    <a:pt x="27428" y="65262"/>
                    <a:pt x="22389" y="69358"/>
                  </a:cubicBezTo>
                  <a:cubicBezTo>
                    <a:pt x="16045" y="72739"/>
                    <a:pt x="9073" y="74778"/>
                    <a:pt x="1910" y="75359"/>
                  </a:cubicBezTo>
                  <a:cubicBezTo>
                    <a:pt x="1148" y="75835"/>
                    <a:pt x="-90" y="75359"/>
                    <a:pt x="5" y="74406"/>
                  </a:cubicBezTo>
                  <a:cubicBezTo>
                    <a:pt x="796" y="62214"/>
                    <a:pt x="2186" y="50070"/>
                    <a:pt x="4196" y="3802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CE0D8BD-62A8-41EF-8972-B4DE799EC98B}"/>
                </a:ext>
              </a:extLst>
            </p:cNvPr>
            <p:cNvSpPr/>
            <p:nvPr/>
          </p:nvSpPr>
          <p:spPr>
            <a:xfrm>
              <a:off x="6987557" y="3755413"/>
              <a:ext cx="116671" cy="116992"/>
            </a:xfrm>
            <a:custGeom>
              <a:avLst/>
              <a:gdLst>
                <a:gd name="connsiteX0" fmla="*/ 115813 w 116671"/>
                <a:gd name="connsiteY0" fmla="*/ 574 h 116992"/>
                <a:gd name="connsiteX1" fmla="*/ 114384 w 116671"/>
                <a:gd name="connsiteY1" fmla="*/ 574 h 116992"/>
                <a:gd name="connsiteX2" fmla="*/ 110955 w 116671"/>
                <a:gd name="connsiteY2" fmla="*/ 20290 h 116992"/>
                <a:gd name="connsiteX3" fmla="*/ 106002 w 116671"/>
                <a:gd name="connsiteY3" fmla="*/ 41436 h 116992"/>
                <a:gd name="connsiteX4" fmla="*/ 84000 w 116671"/>
                <a:gd name="connsiteY4" fmla="*/ 78298 h 116992"/>
                <a:gd name="connsiteX5" fmla="*/ 656 w 116671"/>
                <a:gd name="connsiteY5" fmla="*/ 115064 h 116992"/>
                <a:gd name="connsiteX6" fmla="*/ 46 w 116671"/>
                <a:gd name="connsiteY6" fmla="*/ 116264 h 116992"/>
                <a:gd name="connsiteX7" fmla="*/ 656 w 116671"/>
                <a:gd name="connsiteY7" fmla="*/ 116874 h 116992"/>
                <a:gd name="connsiteX8" fmla="*/ 52377 w 116671"/>
                <a:gd name="connsiteY8" fmla="*/ 108778 h 116992"/>
                <a:gd name="connsiteX9" fmla="*/ 92286 w 116671"/>
                <a:gd name="connsiteY9" fmla="*/ 86489 h 116992"/>
                <a:gd name="connsiteX10" fmla="*/ 113813 w 116671"/>
                <a:gd name="connsiteY10" fmla="*/ 47437 h 116992"/>
                <a:gd name="connsiteX11" fmla="*/ 116289 w 116671"/>
                <a:gd name="connsiteY11" fmla="*/ 23720 h 116992"/>
                <a:gd name="connsiteX12" fmla="*/ 116289 w 116671"/>
                <a:gd name="connsiteY12" fmla="*/ 12289 h 116992"/>
                <a:gd name="connsiteX13" fmla="*/ 115813 w 116671"/>
                <a:gd name="connsiteY13" fmla="*/ 574 h 11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71" h="116992">
                  <a:moveTo>
                    <a:pt x="115813" y="574"/>
                  </a:moveTo>
                  <a:cubicBezTo>
                    <a:pt x="115813" y="-93"/>
                    <a:pt x="114766" y="-284"/>
                    <a:pt x="114384" y="574"/>
                  </a:cubicBezTo>
                  <a:cubicBezTo>
                    <a:pt x="112222" y="6927"/>
                    <a:pt x="111060" y="13575"/>
                    <a:pt x="110955" y="20290"/>
                  </a:cubicBezTo>
                  <a:cubicBezTo>
                    <a:pt x="109832" y="27453"/>
                    <a:pt x="108184" y="34521"/>
                    <a:pt x="106002" y="41436"/>
                  </a:cubicBezTo>
                  <a:cubicBezTo>
                    <a:pt x="102002" y="55428"/>
                    <a:pt x="94420" y="68135"/>
                    <a:pt x="84000" y="78298"/>
                  </a:cubicBezTo>
                  <a:cubicBezTo>
                    <a:pt x="61044" y="99824"/>
                    <a:pt x="30279" y="107825"/>
                    <a:pt x="656" y="115064"/>
                  </a:cubicBezTo>
                  <a:cubicBezTo>
                    <a:pt x="161" y="115226"/>
                    <a:pt x="-116" y="115769"/>
                    <a:pt x="46" y="116264"/>
                  </a:cubicBezTo>
                  <a:cubicBezTo>
                    <a:pt x="141" y="116550"/>
                    <a:pt x="370" y="116779"/>
                    <a:pt x="656" y="116874"/>
                  </a:cubicBezTo>
                  <a:cubicBezTo>
                    <a:pt x="18258" y="117617"/>
                    <a:pt x="35841" y="114864"/>
                    <a:pt x="52377" y="108778"/>
                  </a:cubicBezTo>
                  <a:cubicBezTo>
                    <a:pt x="67112" y="104263"/>
                    <a:pt x="80714" y="96662"/>
                    <a:pt x="92286" y="86489"/>
                  </a:cubicBezTo>
                  <a:cubicBezTo>
                    <a:pt x="103288" y="75983"/>
                    <a:pt x="110803" y="62353"/>
                    <a:pt x="113813" y="47437"/>
                  </a:cubicBezTo>
                  <a:cubicBezTo>
                    <a:pt x="115356" y="39626"/>
                    <a:pt x="116185" y="31682"/>
                    <a:pt x="116289" y="23720"/>
                  </a:cubicBezTo>
                  <a:cubicBezTo>
                    <a:pt x="116289" y="19909"/>
                    <a:pt x="116289" y="16099"/>
                    <a:pt x="116289" y="12289"/>
                  </a:cubicBezTo>
                  <a:cubicBezTo>
                    <a:pt x="116928" y="8394"/>
                    <a:pt x="116766" y="4403"/>
                    <a:pt x="115813" y="5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BE30AEF-9FE5-41DC-B939-7043187DC739}"/>
                </a:ext>
              </a:extLst>
            </p:cNvPr>
            <p:cNvSpPr/>
            <p:nvPr/>
          </p:nvSpPr>
          <p:spPr>
            <a:xfrm>
              <a:off x="6839623" y="3723360"/>
              <a:ext cx="146113" cy="1487918"/>
            </a:xfrm>
            <a:custGeom>
              <a:avLst/>
              <a:gdLst>
                <a:gd name="connsiteX0" fmla="*/ 146113 w 146113"/>
                <a:gd name="connsiteY0" fmla="*/ 1003 h 1487918"/>
                <a:gd name="connsiteX1" fmla="*/ 145066 w 146113"/>
                <a:gd name="connsiteY1" fmla="*/ 336 h 1487918"/>
                <a:gd name="connsiteX2" fmla="*/ 100775 w 146113"/>
                <a:gd name="connsiteY2" fmla="*/ 128924 h 1487918"/>
                <a:gd name="connsiteX3" fmla="*/ 98393 w 146113"/>
                <a:gd name="connsiteY3" fmla="*/ 196170 h 1487918"/>
                <a:gd name="connsiteX4" fmla="*/ 111347 w 146113"/>
                <a:gd name="connsiteY4" fmla="*/ 265798 h 1487918"/>
                <a:gd name="connsiteX5" fmla="*/ 121920 w 146113"/>
                <a:gd name="connsiteY5" fmla="*/ 413531 h 1487918"/>
                <a:gd name="connsiteX6" fmla="*/ 120491 w 146113"/>
                <a:gd name="connsiteY6" fmla="*/ 563359 h 1487918"/>
                <a:gd name="connsiteX7" fmla="*/ 117729 w 146113"/>
                <a:gd name="connsiteY7" fmla="*/ 862539 h 1487918"/>
                <a:gd name="connsiteX8" fmla="*/ 101822 w 146113"/>
                <a:gd name="connsiteY8" fmla="*/ 1010939 h 1487918"/>
                <a:gd name="connsiteX9" fmla="*/ 70104 w 146113"/>
                <a:gd name="connsiteY9" fmla="*/ 1157338 h 1487918"/>
                <a:gd name="connsiteX10" fmla="*/ 7429 w 146113"/>
                <a:gd name="connsiteY10" fmla="*/ 1450899 h 1487918"/>
                <a:gd name="connsiteX11" fmla="*/ 0 w 146113"/>
                <a:gd name="connsiteY11" fmla="*/ 1487094 h 1487918"/>
                <a:gd name="connsiteX12" fmla="*/ 1429 w 146113"/>
                <a:gd name="connsiteY12" fmla="*/ 1487094 h 1487918"/>
                <a:gd name="connsiteX13" fmla="*/ 67246 w 146113"/>
                <a:gd name="connsiteY13" fmla="*/ 1195819 h 1487918"/>
                <a:gd name="connsiteX14" fmla="*/ 99060 w 146113"/>
                <a:gd name="connsiteY14" fmla="*/ 1050277 h 1487918"/>
                <a:gd name="connsiteX15" fmla="*/ 120968 w 146113"/>
                <a:gd name="connsiteY15" fmla="*/ 907402 h 1487918"/>
                <a:gd name="connsiteX16" fmla="*/ 123825 w 146113"/>
                <a:gd name="connsiteY16" fmla="*/ 759288 h 1487918"/>
                <a:gd name="connsiteX17" fmla="*/ 125159 w 146113"/>
                <a:gd name="connsiteY17" fmla="*/ 610318 h 1487918"/>
                <a:gd name="connsiteX18" fmla="*/ 126206 w 146113"/>
                <a:gd name="connsiteY18" fmla="*/ 459727 h 1487918"/>
                <a:gd name="connsiteX19" fmla="*/ 122396 w 146113"/>
                <a:gd name="connsiteY19" fmla="*/ 313519 h 1487918"/>
                <a:gd name="connsiteX20" fmla="*/ 111252 w 146113"/>
                <a:gd name="connsiteY20" fmla="*/ 244653 h 1487918"/>
                <a:gd name="connsiteX21" fmla="*/ 100965 w 146113"/>
                <a:gd name="connsiteY21" fmla="*/ 171025 h 1487918"/>
                <a:gd name="connsiteX22" fmla="*/ 132207 w 146113"/>
                <a:gd name="connsiteY22" fmla="*/ 35103 h 1487918"/>
                <a:gd name="connsiteX23" fmla="*/ 146113 w 146113"/>
                <a:gd name="connsiteY23" fmla="*/ 1003 h 14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6113" h="1487918">
                  <a:moveTo>
                    <a:pt x="146113" y="1003"/>
                  </a:moveTo>
                  <a:cubicBezTo>
                    <a:pt x="146113" y="241"/>
                    <a:pt x="145352" y="-426"/>
                    <a:pt x="145066" y="336"/>
                  </a:cubicBezTo>
                  <a:cubicBezTo>
                    <a:pt x="124968" y="41170"/>
                    <a:pt x="110080" y="84376"/>
                    <a:pt x="100775" y="128924"/>
                  </a:cubicBezTo>
                  <a:cubicBezTo>
                    <a:pt x="96793" y="151117"/>
                    <a:pt x="95993" y="173758"/>
                    <a:pt x="98393" y="196170"/>
                  </a:cubicBezTo>
                  <a:cubicBezTo>
                    <a:pt x="101060" y="219697"/>
                    <a:pt x="106966" y="242557"/>
                    <a:pt x="111347" y="265798"/>
                  </a:cubicBezTo>
                  <a:cubicBezTo>
                    <a:pt x="119529" y="314595"/>
                    <a:pt x="123072" y="364068"/>
                    <a:pt x="121920" y="413531"/>
                  </a:cubicBezTo>
                  <a:cubicBezTo>
                    <a:pt x="121920" y="463442"/>
                    <a:pt x="120968" y="513448"/>
                    <a:pt x="120491" y="563359"/>
                  </a:cubicBezTo>
                  <a:cubicBezTo>
                    <a:pt x="119444" y="663086"/>
                    <a:pt x="120491" y="762813"/>
                    <a:pt x="117729" y="862539"/>
                  </a:cubicBezTo>
                  <a:cubicBezTo>
                    <a:pt x="116624" y="912365"/>
                    <a:pt x="111309" y="962009"/>
                    <a:pt x="101822" y="1010939"/>
                  </a:cubicBezTo>
                  <a:cubicBezTo>
                    <a:pt x="92297" y="1059897"/>
                    <a:pt x="80772" y="1108570"/>
                    <a:pt x="70104" y="1157338"/>
                  </a:cubicBezTo>
                  <a:cubicBezTo>
                    <a:pt x="48701" y="1255065"/>
                    <a:pt x="27813" y="1352915"/>
                    <a:pt x="7429" y="1450899"/>
                  </a:cubicBezTo>
                  <a:lnTo>
                    <a:pt x="0" y="1487094"/>
                  </a:lnTo>
                  <a:cubicBezTo>
                    <a:pt x="0" y="1488046"/>
                    <a:pt x="1238" y="1488332"/>
                    <a:pt x="1429" y="1487094"/>
                  </a:cubicBezTo>
                  <a:cubicBezTo>
                    <a:pt x="23908" y="1390129"/>
                    <a:pt x="45529" y="1292974"/>
                    <a:pt x="67246" y="1195819"/>
                  </a:cubicBezTo>
                  <a:cubicBezTo>
                    <a:pt x="77981" y="1147308"/>
                    <a:pt x="88582" y="1098788"/>
                    <a:pt x="99060" y="1050277"/>
                  </a:cubicBezTo>
                  <a:cubicBezTo>
                    <a:pt x="109966" y="1003272"/>
                    <a:pt x="117291" y="955513"/>
                    <a:pt x="120968" y="907402"/>
                  </a:cubicBezTo>
                  <a:cubicBezTo>
                    <a:pt x="123920" y="858158"/>
                    <a:pt x="123349" y="808628"/>
                    <a:pt x="123825" y="759288"/>
                  </a:cubicBezTo>
                  <a:lnTo>
                    <a:pt x="125159" y="610318"/>
                  </a:lnTo>
                  <a:cubicBezTo>
                    <a:pt x="125539" y="560149"/>
                    <a:pt x="125892" y="509952"/>
                    <a:pt x="126206" y="459727"/>
                  </a:cubicBezTo>
                  <a:cubicBezTo>
                    <a:pt x="127559" y="410959"/>
                    <a:pt x="126282" y="362153"/>
                    <a:pt x="122396" y="313519"/>
                  </a:cubicBezTo>
                  <a:cubicBezTo>
                    <a:pt x="119977" y="290373"/>
                    <a:pt x="116253" y="267380"/>
                    <a:pt x="111252" y="244653"/>
                  </a:cubicBezTo>
                  <a:cubicBezTo>
                    <a:pt x="105270" y="220536"/>
                    <a:pt x="101822" y="195856"/>
                    <a:pt x="100965" y="171025"/>
                  </a:cubicBezTo>
                  <a:cubicBezTo>
                    <a:pt x="100965" y="123971"/>
                    <a:pt x="115443" y="78537"/>
                    <a:pt x="132207" y="35103"/>
                  </a:cubicBezTo>
                  <a:cubicBezTo>
                    <a:pt x="136874" y="23768"/>
                    <a:pt x="141542" y="12433"/>
                    <a:pt x="146113" y="10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3A0B688-AAB7-4495-8035-3BF25C69C9C8}"/>
                </a:ext>
              </a:extLst>
            </p:cNvPr>
            <p:cNvSpPr/>
            <p:nvPr/>
          </p:nvSpPr>
          <p:spPr>
            <a:xfrm>
              <a:off x="7261669" y="3870449"/>
              <a:ext cx="17832" cy="786222"/>
            </a:xfrm>
            <a:custGeom>
              <a:avLst/>
              <a:gdLst>
                <a:gd name="connsiteX0" fmla="*/ 9723 w 17832"/>
                <a:gd name="connsiteY0" fmla="*/ 180623 h 786222"/>
                <a:gd name="connsiteX1" fmla="*/ 2198 w 17832"/>
                <a:gd name="connsiteY1" fmla="*/ 1362 h 786222"/>
                <a:gd name="connsiteX2" fmla="*/ 1513 w 17832"/>
                <a:gd name="connsiteY2" fmla="*/ 48 h 786222"/>
                <a:gd name="connsiteX3" fmla="*/ 198 w 17832"/>
                <a:gd name="connsiteY3" fmla="*/ 734 h 786222"/>
                <a:gd name="connsiteX4" fmla="*/ 198 w 17832"/>
                <a:gd name="connsiteY4" fmla="*/ 1362 h 786222"/>
                <a:gd name="connsiteX5" fmla="*/ 3246 w 17832"/>
                <a:gd name="connsiteY5" fmla="*/ 312354 h 786222"/>
                <a:gd name="connsiteX6" fmla="*/ 5532 w 17832"/>
                <a:gd name="connsiteY6" fmla="*/ 614772 h 786222"/>
                <a:gd name="connsiteX7" fmla="*/ 5532 w 17832"/>
                <a:gd name="connsiteY7" fmla="*/ 785365 h 786222"/>
                <a:gd name="connsiteX8" fmla="*/ 6389 w 17832"/>
                <a:gd name="connsiteY8" fmla="*/ 786222 h 786222"/>
                <a:gd name="connsiteX9" fmla="*/ 7246 w 17832"/>
                <a:gd name="connsiteY9" fmla="*/ 785365 h 786222"/>
                <a:gd name="connsiteX10" fmla="*/ 16105 w 17832"/>
                <a:gd name="connsiteY10" fmla="*/ 633537 h 786222"/>
                <a:gd name="connsiteX11" fmla="*/ 17629 w 17832"/>
                <a:gd name="connsiteY11" fmla="*/ 482851 h 786222"/>
                <a:gd name="connsiteX12" fmla="*/ 9723 w 17832"/>
                <a:gd name="connsiteY12" fmla="*/ 180623 h 78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32" h="786222">
                  <a:moveTo>
                    <a:pt x="9723" y="180623"/>
                  </a:moveTo>
                  <a:cubicBezTo>
                    <a:pt x="7246" y="123473"/>
                    <a:pt x="6675" y="58131"/>
                    <a:pt x="2198" y="1362"/>
                  </a:cubicBezTo>
                  <a:cubicBezTo>
                    <a:pt x="2370" y="810"/>
                    <a:pt x="2065" y="219"/>
                    <a:pt x="1513" y="48"/>
                  </a:cubicBezTo>
                  <a:cubicBezTo>
                    <a:pt x="960" y="-124"/>
                    <a:pt x="369" y="181"/>
                    <a:pt x="198" y="734"/>
                  </a:cubicBezTo>
                  <a:cubicBezTo>
                    <a:pt x="131" y="943"/>
                    <a:pt x="131" y="1162"/>
                    <a:pt x="198" y="1362"/>
                  </a:cubicBezTo>
                  <a:cubicBezTo>
                    <a:pt x="-659" y="102137"/>
                    <a:pt x="1436" y="211579"/>
                    <a:pt x="3246" y="312354"/>
                  </a:cubicBezTo>
                  <a:cubicBezTo>
                    <a:pt x="5056" y="413128"/>
                    <a:pt x="5913" y="513998"/>
                    <a:pt x="5532" y="614772"/>
                  </a:cubicBezTo>
                  <a:cubicBezTo>
                    <a:pt x="5532" y="671922"/>
                    <a:pt x="4770" y="728501"/>
                    <a:pt x="5532" y="785365"/>
                  </a:cubicBezTo>
                  <a:cubicBezTo>
                    <a:pt x="5532" y="785841"/>
                    <a:pt x="5913" y="786222"/>
                    <a:pt x="6389" y="786222"/>
                  </a:cubicBezTo>
                  <a:cubicBezTo>
                    <a:pt x="6865" y="786222"/>
                    <a:pt x="7246" y="785841"/>
                    <a:pt x="7246" y="785365"/>
                  </a:cubicBezTo>
                  <a:cubicBezTo>
                    <a:pt x="12199" y="734882"/>
                    <a:pt x="14676" y="684209"/>
                    <a:pt x="16105" y="633537"/>
                  </a:cubicBezTo>
                  <a:cubicBezTo>
                    <a:pt x="17533" y="582864"/>
                    <a:pt x="18200" y="533048"/>
                    <a:pt x="17629" y="482851"/>
                  </a:cubicBezTo>
                  <a:cubicBezTo>
                    <a:pt x="16390" y="382172"/>
                    <a:pt x="14105" y="281302"/>
                    <a:pt x="9723" y="18062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25194B9-3DF1-48E2-BD2B-C709BBA1353A}"/>
                </a:ext>
              </a:extLst>
            </p:cNvPr>
            <p:cNvSpPr/>
            <p:nvPr/>
          </p:nvSpPr>
          <p:spPr>
            <a:xfrm>
              <a:off x="6914477" y="3143082"/>
              <a:ext cx="548239" cy="678223"/>
            </a:xfrm>
            <a:custGeom>
              <a:avLst/>
              <a:gdLst>
                <a:gd name="connsiteX0" fmla="*/ 511029 w 548239"/>
                <a:gd name="connsiteY0" fmla="*/ 677866 h 678223"/>
                <a:gd name="connsiteX1" fmla="*/ 108 w 548239"/>
                <a:gd name="connsiteY1" fmla="*/ 596998 h 678223"/>
                <a:gd name="connsiteX2" fmla="*/ 233376 w 548239"/>
                <a:gd name="connsiteY2" fmla="*/ 155134 h 678223"/>
                <a:gd name="connsiteX3" fmla="*/ 411684 w 548239"/>
                <a:gd name="connsiteY3" fmla="*/ 4258 h 678223"/>
                <a:gd name="connsiteX4" fmla="*/ 527984 w 548239"/>
                <a:gd name="connsiteY4" fmla="*/ 40072 h 678223"/>
                <a:gd name="connsiteX5" fmla="*/ 511029 w 548239"/>
                <a:gd name="connsiteY5" fmla="*/ 677866 h 67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239" h="678223">
                  <a:moveTo>
                    <a:pt x="511029" y="677866"/>
                  </a:moveTo>
                  <a:cubicBezTo>
                    <a:pt x="500647" y="684343"/>
                    <a:pt x="1918" y="600904"/>
                    <a:pt x="108" y="596998"/>
                  </a:cubicBezTo>
                  <a:cubicBezTo>
                    <a:pt x="-4654" y="586330"/>
                    <a:pt x="149079" y="267719"/>
                    <a:pt x="233376" y="155134"/>
                  </a:cubicBezTo>
                  <a:cubicBezTo>
                    <a:pt x="287001" y="83601"/>
                    <a:pt x="355010" y="21784"/>
                    <a:pt x="411684" y="4258"/>
                  </a:cubicBezTo>
                  <a:cubicBezTo>
                    <a:pt x="456356" y="-9744"/>
                    <a:pt x="521126" y="13021"/>
                    <a:pt x="527984" y="40072"/>
                  </a:cubicBezTo>
                  <a:cubicBezTo>
                    <a:pt x="578371" y="239430"/>
                    <a:pt x="519983" y="672151"/>
                    <a:pt x="511029" y="67786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2" name="图形 45">
              <a:extLst>
                <a:ext uri="{FF2B5EF4-FFF2-40B4-BE49-F238E27FC236}">
                  <a16:creationId xmlns:a16="http://schemas.microsoft.com/office/drawing/2014/main" id="{EC164ACF-C534-4EE2-A17F-D4C01F984B79}"/>
                </a:ext>
              </a:extLst>
            </p:cNvPr>
            <p:cNvGrpSpPr/>
            <p:nvPr/>
          </p:nvGrpSpPr>
          <p:grpSpPr>
            <a:xfrm>
              <a:off x="6917157" y="3143146"/>
              <a:ext cx="539210" cy="678086"/>
              <a:chOff x="6917157" y="3143146"/>
              <a:chExt cx="539210" cy="678086"/>
            </a:xfrm>
            <a:solidFill>
              <a:srgbClr val="000000"/>
            </a:solidFill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E098709-249A-4CAB-8692-3F2794474422}"/>
                  </a:ext>
                </a:extLst>
              </p:cNvPr>
              <p:cNvSpPr/>
              <p:nvPr/>
            </p:nvSpPr>
            <p:spPr>
              <a:xfrm>
                <a:off x="6917157" y="3690550"/>
                <a:ext cx="16383" cy="53816"/>
              </a:xfrm>
              <a:custGeom>
                <a:avLst/>
                <a:gdLst>
                  <a:gd name="connsiteX0" fmla="*/ 16383 w 16383"/>
                  <a:gd name="connsiteY0" fmla="*/ 0 h 53816"/>
                  <a:gd name="connsiteX1" fmla="*/ 16383 w 16383"/>
                  <a:gd name="connsiteY1" fmla="*/ 53816 h 53816"/>
                  <a:gd name="connsiteX2" fmla="*/ 0 w 16383"/>
                  <a:gd name="connsiteY2" fmla="*/ 50387 h 53816"/>
                  <a:gd name="connsiteX3" fmla="*/ 0 w 16383"/>
                  <a:gd name="connsiteY3" fmla="*/ 39148 h 53816"/>
                  <a:gd name="connsiteX4" fmla="*/ 5620 w 16383"/>
                  <a:gd name="connsiteY4" fmla="*/ 24575 h 53816"/>
                  <a:gd name="connsiteX5" fmla="*/ 8667 w 16383"/>
                  <a:gd name="connsiteY5" fmla="*/ 17526 h 53816"/>
                  <a:gd name="connsiteX6" fmla="*/ 16383 w 16383"/>
                  <a:gd name="connsiteY6" fmla="*/ 0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83" h="53816">
                    <a:moveTo>
                      <a:pt x="16383" y="0"/>
                    </a:moveTo>
                    <a:lnTo>
                      <a:pt x="16383" y="53816"/>
                    </a:lnTo>
                    <a:cubicBezTo>
                      <a:pt x="8572" y="52292"/>
                      <a:pt x="3048" y="51149"/>
                      <a:pt x="0" y="50387"/>
                    </a:cubicBezTo>
                    <a:lnTo>
                      <a:pt x="0" y="39148"/>
                    </a:lnTo>
                    <a:cubicBezTo>
                      <a:pt x="1333" y="35242"/>
                      <a:pt x="3334" y="30385"/>
                      <a:pt x="5620" y="24575"/>
                    </a:cubicBezTo>
                    <a:lnTo>
                      <a:pt x="8667" y="17526"/>
                    </a:lnTo>
                    <a:cubicBezTo>
                      <a:pt x="10954" y="12192"/>
                      <a:pt x="13525" y="6382"/>
                      <a:pt x="1638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1CDD72D-DA49-4F48-992D-1BA7966F7102}"/>
                  </a:ext>
                </a:extLst>
              </p:cNvPr>
              <p:cNvSpPr/>
              <p:nvPr/>
            </p:nvSpPr>
            <p:spPr>
              <a:xfrm>
                <a:off x="6954495" y="3630447"/>
                <a:ext cx="7048" cy="119062"/>
              </a:xfrm>
              <a:custGeom>
                <a:avLst/>
                <a:gdLst>
                  <a:gd name="connsiteX0" fmla="*/ 7048 w 7048"/>
                  <a:gd name="connsiteY0" fmla="*/ 0 h 119062"/>
                  <a:gd name="connsiteX1" fmla="*/ 7048 w 7048"/>
                  <a:gd name="connsiteY1" fmla="*/ 119063 h 119062"/>
                  <a:gd name="connsiteX2" fmla="*/ 0 w 7048"/>
                  <a:gd name="connsiteY2" fmla="*/ 117824 h 119062"/>
                  <a:gd name="connsiteX3" fmla="*/ 0 w 7048"/>
                  <a:gd name="connsiteY3" fmla="*/ 14764 h 119062"/>
                  <a:gd name="connsiteX4" fmla="*/ 1143 w 7048"/>
                  <a:gd name="connsiteY4" fmla="*/ 12287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" h="119062">
                    <a:moveTo>
                      <a:pt x="7048" y="0"/>
                    </a:moveTo>
                    <a:lnTo>
                      <a:pt x="7048" y="119063"/>
                    </a:lnTo>
                    <a:lnTo>
                      <a:pt x="0" y="117824"/>
                    </a:lnTo>
                    <a:lnTo>
                      <a:pt x="0" y="14764"/>
                    </a:lnTo>
                    <a:lnTo>
                      <a:pt x="1143" y="1228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F51A0D7-C11C-46F7-B1A4-366321D6D1EF}"/>
                  </a:ext>
                </a:extLst>
              </p:cNvPr>
              <p:cNvSpPr/>
              <p:nvPr/>
            </p:nvSpPr>
            <p:spPr>
              <a:xfrm>
                <a:off x="6982308" y="3555200"/>
                <a:ext cx="16287" cy="200882"/>
              </a:xfrm>
              <a:custGeom>
                <a:avLst/>
                <a:gdLst>
                  <a:gd name="connsiteX0" fmla="*/ 16288 w 16287"/>
                  <a:gd name="connsiteY0" fmla="*/ 0 h 200882"/>
                  <a:gd name="connsiteX1" fmla="*/ 16288 w 16287"/>
                  <a:gd name="connsiteY1" fmla="*/ 200882 h 200882"/>
                  <a:gd name="connsiteX2" fmla="*/ 0 w 16287"/>
                  <a:gd name="connsiteY2" fmla="*/ 198120 h 200882"/>
                  <a:gd name="connsiteX3" fmla="*/ 0 w 16287"/>
                  <a:gd name="connsiteY3" fmla="*/ 32385 h 200882"/>
                  <a:gd name="connsiteX4" fmla="*/ 1619 w 16287"/>
                  <a:gd name="connsiteY4" fmla="*/ 29146 h 200882"/>
                  <a:gd name="connsiteX5" fmla="*/ 5048 w 16287"/>
                  <a:gd name="connsiteY5" fmla="*/ 22193 h 200882"/>
                  <a:gd name="connsiteX6" fmla="*/ 15716 w 16287"/>
                  <a:gd name="connsiteY6" fmla="*/ 1143 h 20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7" h="200882">
                    <a:moveTo>
                      <a:pt x="16288" y="0"/>
                    </a:moveTo>
                    <a:lnTo>
                      <a:pt x="16288" y="200882"/>
                    </a:lnTo>
                    <a:lnTo>
                      <a:pt x="0" y="198120"/>
                    </a:lnTo>
                    <a:lnTo>
                      <a:pt x="0" y="32385"/>
                    </a:lnTo>
                    <a:lnTo>
                      <a:pt x="1619" y="29146"/>
                    </a:lnTo>
                    <a:lnTo>
                      <a:pt x="5048" y="22193"/>
                    </a:lnTo>
                    <a:lnTo>
                      <a:pt x="15716" y="114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C030A99-9DD4-4A98-AE62-D7FA5BB3F39F}"/>
                  </a:ext>
                </a:extLst>
              </p:cNvPr>
              <p:cNvSpPr/>
              <p:nvPr/>
            </p:nvSpPr>
            <p:spPr>
              <a:xfrm>
                <a:off x="7020217" y="3501384"/>
                <a:ext cx="6953" cy="259841"/>
              </a:xfrm>
              <a:custGeom>
                <a:avLst/>
                <a:gdLst>
                  <a:gd name="connsiteX0" fmla="*/ 6953 w 6953"/>
                  <a:gd name="connsiteY0" fmla="*/ 0 h 259841"/>
                  <a:gd name="connsiteX1" fmla="*/ 6953 w 6953"/>
                  <a:gd name="connsiteY1" fmla="*/ 259842 h 259841"/>
                  <a:gd name="connsiteX2" fmla="*/ 0 w 6953"/>
                  <a:gd name="connsiteY2" fmla="*/ 258604 h 259841"/>
                  <a:gd name="connsiteX3" fmla="*/ 0 w 6953"/>
                  <a:gd name="connsiteY3" fmla="*/ 13145 h 259841"/>
                  <a:gd name="connsiteX4" fmla="*/ 1238 w 6953"/>
                  <a:gd name="connsiteY4" fmla="*/ 10668 h 2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259841">
                    <a:moveTo>
                      <a:pt x="6953" y="0"/>
                    </a:moveTo>
                    <a:lnTo>
                      <a:pt x="6953" y="259842"/>
                    </a:lnTo>
                    <a:lnTo>
                      <a:pt x="0" y="258604"/>
                    </a:lnTo>
                    <a:lnTo>
                      <a:pt x="0" y="13145"/>
                    </a:lnTo>
                    <a:cubicBezTo>
                      <a:pt x="0" y="12287"/>
                      <a:pt x="857" y="11525"/>
                      <a:pt x="1238" y="10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27E0AF6-45EB-4DCF-B3A8-5F3A6D270A94}"/>
                  </a:ext>
                </a:extLst>
              </p:cNvPr>
              <p:cNvSpPr/>
              <p:nvPr/>
            </p:nvSpPr>
            <p:spPr>
              <a:xfrm>
                <a:off x="7047935" y="3432613"/>
                <a:ext cx="16287" cy="334803"/>
              </a:xfrm>
              <a:custGeom>
                <a:avLst/>
                <a:gdLst>
                  <a:gd name="connsiteX0" fmla="*/ 16288 w 16287"/>
                  <a:gd name="connsiteY0" fmla="*/ 0 h 334803"/>
                  <a:gd name="connsiteX1" fmla="*/ 16288 w 16287"/>
                  <a:gd name="connsiteY1" fmla="*/ 334804 h 334803"/>
                  <a:gd name="connsiteX2" fmla="*/ 0 w 16287"/>
                  <a:gd name="connsiteY2" fmla="*/ 332042 h 334803"/>
                  <a:gd name="connsiteX3" fmla="*/ 0 w 16287"/>
                  <a:gd name="connsiteY3" fmla="*/ 29432 h 334803"/>
                  <a:gd name="connsiteX4" fmla="*/ 4572 w 16287"/>
                  <a:gd name="connsiteY4" fmla="*/ 21050 h 334803"/>
                  <a:gd name="connsiteX5" fmla="*/ 8477 w 16287"/>
                  <a:gd name="connsiteY5" fmla="*/ 14002 h 3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7" h="334803">
                    <a:moveTo>
                      <a:pt x="16288" y="0"/>
                    </a:moveTo>
                    <a:lnTo>
                      <a:pt x="16288" y="334804"/>
                    </a:lnTo>
                    <a:lnTo>
                      <a:pt x="0" y="332042"/>
                    </a:lnTo>
                    <a:lnTo>
                      <a:pt x="0" y="29432"/>
                    </a:lnTo>
                    <a:lnTo>
                      <a:pt x="4572" y="21050"/>
                    </a:lnTo>
                    <a:lnTo>
                      <a:pt x="8477" y="1400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1659579-3613-4FC4-8081-A7D65270C510}"/>
                  </a:ext>
                </a:extLst>
              </p:cNvPr>
              <p:cNvSpPr/>
              <p:nvPr/>
            </p:nvSpPr>
            <p:spPr>
              <a:xfrm>
                <a:off x="7085273" y="3383845"/>
                <a:ext cx="6953" cy="388238"/>
              </a:xfrm>
              <a:custGeom>
                <a:avLst/>
                <a:gdLst>
                  <a:gd name="connsiteX0" fmla="*/ 6953 w 6953"/>
                  <a:gd name="connsiteY0" fmla="*/ 0 h 388238"/>
                  <a:gd name="connsiteX1" fmla="*/ 6953 w 6953"/>
                  <a:gd name="connsiteY1" fmla="*/ 388239 h 388238"/>
                  <a:gd name="connsiteX2" fmla="*/ 0 w 6953"/>
                  <a:gd name="connsiteY2" fmla="*/ 387096 h 388238"/>
                  <a:gd name="connsiteX3" fmla="*/ 0 w 6953"/>
                  <a:gd name="connsiteY3" fmla="*/ 11811 h 388238"/>
                  <a:gd name="connsiteX4" fmla="*/ 4286 w 6953"/>
                  <a:gd name="connsiteY4" fmla="*/ 4477 h 388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388238">
                    <a:moveTo>
                      <a:pt x="6953" y="0"/>
                    </a:moveTo>
                    <a:lnTo>
                      <a:pt x="6953" y="388239"/>
                    </a:lnTo>
                    <a:lnTo>
                      <a:pt x="0" y="387096"/>
                    </a:lnTo>
                    <a:lnTo>
                      <a:pt x="0" y="11811"/>
                    </a:lnTo>
                    <a:cubicBezTo>
                      <a:pt x="1524" y="9334"/>
                      <a:pt x="2953" y="6858"/>
                      <a:pt x="4286" y="44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0231B572-F3A6-48AC-BDA3-86D37B07F8A8}"/>
                  </a:ext>
                </a:extLst>
              </p:cNvPr>
              <p:cNvSpPr/>
              <p:nvPr/>
            </p:nvSpPr>
            <p:spPr>
              <a:xfrm>
                <a:off x="7113277" y="3324218"/>
                <a:ext cx="16287" cy="454056"/>
              </a:xfrm>
              <a:custGeom>
                <a:avLst/>
                <a:gdLst>
                  <a:gd name="connsiteX0" fmla="*/ 16288 w 16287"/>
                  <a:gd name="connsiteY0" fmla="*/ 0 h 454056"/>
                  <a:gd name="connsiteX1" fmla="*/ 16288 w 16287"/>
                  <a:gd name="connsiteY1" fmla="*/ 454057 h 454056"/>
                  <a:gd name="connsiteX2" fmla="*/ 0 w 16287"/>
                  <a:gd name="connsiteY2" fmla="*/ 451390 h 454056"/>
                  <a:gd name="connsiteX3" fmla="*/ 0 w 16287"/>
                  <a:gd name="connsiteY3" fmla="*/ 25051 h 454056"/>
                  <a:gd name="connsiteX4" fmla="*/ 3429 w 16287"/>
                  <a:gd name="connsiteY4" fmla="*/ 19717 h 454056"/>
                  <a:gd name="connsiteX5" fmla="*/ 16288 w 16287"/>
                  <a:gd name="connsiteY5" fmla="*/ 0 h 45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7" h="454056">
                    <a:moveTo>
                      <a:pt x="16288" y="0"/>
                    </a:moveTo>
                    <a:lnTo>
                      <a:pt x="16288" y="454057"/>
                    </a:lnTo>
                    <a:lnTo>
                      <a:pt x="0" y="451390"/>
                    </a:lnTo>
                    <a:lnTo>
                      <a:pt x="0" y="25051"/>
                    </a:lnTo>
                    <a:lnTo>
                      <a:pt x="3429" y="19717"/>
                    </a:lnTo>
                    <a:cubicBezTo>
                      <a:pt x="7810" y="12859"/>
                      <a:pt x="12097" y="6287"/>
                      <a:pt x="16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7616417-C110-401C-87CF-8D6C1B12A29B}"/>
                  </a:ext>
                </a:extLst>
              </p:cNvPr>
              <p:cNvSpPr/>
              <p:nvPr/>
            </p:nvSpPr>
            <p:spPr>
              <a:xfrm>
                <a:off x="7150614" y="3285547"/>
                <a:ext cx="6953" cy="497395"/>
              </a:xfrm>
              <a:custGeom>
                <a:avLst/>
                <a:gdLst>
                  <a:gd name="connsiteX0" fmla="*/ 6953 w 6953"/>
                  <a:gd name="connsiteY0" fmla="*/ 0 h 497395"/>
                  <a:gd name="connsiteX1" fmla="*/ 6953 w 6953"/>
                  <a:gd name="connsiteY1" fmla="*/ 497396 h 497395"/>
                  <a:gd name="connsiteX2" fmla="*/ 0 w 6953"/>
                  <a:gd name="connsiteY2" fmla="*/ 496157 h 497395"/>
                  <a:gd name="connsiteX3" fmla="*/ 0 w 6953"/>
                  <a:gd name="connsiteY3" fmla="*/ 8954 h 49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" h="497395">
                    <a:moveTo>
                      <a:pt x="6953" y="0"/>
                    </a:moveTo>
                    <a:lnTo>
                      <a:pt x="6953" y="497396"/>
                    </a:lnTo>
                    <a:lnTo>
                      <a:pt x="0" y="496157"/>
                    </a:lnTo>
                    <a:lnTo>
                      <a:pt x="0" y="895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10E52961-D441-4773-A995-399C0FDF8135}"/>
                  </a:ext>
                </a:extLst>
              </p:cNvPr>
              <p:cNvSpPr/>
              <p:nvPr/>
            </p:nvSpPr>
            <p:spPr>
              <a:xfrm>
                <a:off x="7178618" y="3242208"/>
                <a:ext cx="16287" cy="546735"/>
              </a:xfrm>
              <a:custGeom>
                <a:avLst/>
                <a:gdLst>
                  <a:gd name="connsiteX0" fmla="*/ 16288 w 16287"/>
                  <a:gd name="connsiteY0" fmla="*/ 0 h 546735"/>
                  <a:gd name="connsiteX1" fmla="*/ 16288 w 16287"/>
                  <a:gd name="connsiteY1" fmla="*/ 546735 h 546735"/>
                  <a:gd name="connsiteX2" fmla="*/ 0 w 16287"/>
                  <a:gd name="connsiteY2" fmla="*/ 544068 h 546735"/>
                  <a:gd name="connsiteX3" fmla="*/ 0 w 16287"/>
                  <a:gd name="connsiteY3" fmla="*/ 17907 h 546735"/>
                  <a:gd name="connsiteX4" fmla="*/ 2286 w 16287"/>
                  <a:gd name="connsiteY4" fmla="*/ 15335 h 546735"/>
                  <a:gd name="connsiteX5" fmla="*/ 8477 w 16287"/>
                  <a:gd name="connsiteY5" fmla="*/ 8382 h 546735"/>
                  <a:gd name="connsiteX6" fmla="*/ 16288 w 16287"/>
                  <a:gd name="connsiteY6" fmla="*/ 0 h 54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7" h="546735">
                    <a:moveTo>
                      <a:pt x="16288" y="0"/>
                    </a:moveTo>
                    <a:lnTo>
                      <a:pt x="16288" y="546735"/>
                    </a:lnTo>
                    <a:lnTo>
                      <a:pt x="0" y="544068"/>
                    </a:lnTo>
                    <a:lnTo>
                      <a:pt x="0" y="17907"/>
                    </a:lnTo>
                    <a:lnTo>
                      <a:pt x="2286" y="15335"/>
                    </a:lnTo>
                    <a:cubicBezTo>
                      <a:pt x="4286" y="12954"/>
                      <a:pt x="6382" y="10668"/>
                      <a:pt x="8477" y="8382"/>
                    </a:cubicBezTo>
                    <a:cubicBezTo>
                      <a:pt x="10573" y="6096"/>
                      <a:pt x="13621" y="2762"/>
                      <a:pt x="16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E26F35F-9894-490E-848D-597C0E69FBCE}"/>
                  </a:ext>
                </a:extLst>
              </p:cNvPr>
              <p:cNvSpPr/>
              <p:nvPr/>
            </p:nvSpPr>
            <p:spPr>
              <a:xfrm>
                <a:off x="7215956" y="3214205"/>
                <a:ext cx="7048" cy="579310"/>
              </a:xfrm>
              <a:custGeom>
                <a:avLst/>
                <a:gdLst>
                  <a:gd name="connsiteX0" fmla="*/ 7048 w 7048"/>
                  <a:gd name="connsiteY0" fmla="*/ 0 h 579310"/>
                  <a:gd name="connsiteX1" fmla="*/ 7048 w 7048"/>
                  <a:gd name="connsiteY1" fmla="*/ 579310 h 579310"/>
                  <a:gd name="connsiteX2" fmla="*/ 0 w 7048"/>
                  <a:gd name="connsiteY2" fmla="*/ 578168 h 579310"/>
                  <a:gd name="connsiteX3" fmla="*/ 0 w 7048"/>
                  <a:gd name="connsiteY3" fmla="*/ 6667 h 579310"/>
                  <a:gd name="connsiteX4" fmla="*/ 7048 w 7048"/>
                  <a:gd name="connsiteY4" fmla="*/ 0 h 57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" h="579310">
                    <a:moveTo>
                      <a:pt x="7048" y="0"/>
                    </a:moveTo>
                    <a:lnTo>
                      <a:pt x="7048" y="579310"/>
                    </a:lnTo>
                    <a:cubicBezTo>
                      <a:pt x="4763" y="579310"/>
                      <a:pt x="2381" y="578548"/>
                      <a:pt x="0" y="578168"/>
                    </a:cubicBezTo>
                    <a:lnTo>
                      <a:pt x="0" y="6667"/>
                    </a:lnTo>
                    <a:cubicBezTo>
                      <a:pt x="2381" y="4096"/>
                      <a:pt x="4667" y="2095"/>
                      <a:pt x="704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C65A5C0-02E8-4285-8628-81AB56F5E8EE}"/>
                  </a:ext>
                </a:extLst>
              </p:cNvPr>
              <p:cNvSpPr/>
              <p:nvPr/>
            </p:nvSpPr>
            <p:spPr>
              <a:xfrm>
                <a:off x="7243960" y="3183153"/>
                <a:ext cx="16383" cy="616172"/>
              </a:xfrm>
              <a:custGeom>
                <a:avLst/>
                <a:gdLst>
                  <a:gd name="connsiteX0" fmla="*/ 16383 w 16383"/>
                  <a:gd name="connsiteY0" fmla="*/ 0 h 616172"/>
                  <a:gd name="connsiteX1" fmla="*/ 16383 w 16383"/>
                  <a:gd name="connsiteY1" fmla="*/ 616172 h 616172"/>
                  <a:gd name="connsiteX2" fmla="*/ 0 w 16383"/>
                  <a:gd name="connsiteY2" fmla="*/ 613601 h 616172"/>
                  <a:gd name="connsiteX3" fmla="*/ 0 w 16383"/>
                  <a:gd name="connsiteY3" fmla="*/ 12763 h 616172"/>
                  <a:gd name="connsiteX4" fmla="*/ 4477 w 16383"/>
                  <a:gd name="connsiteY4" fmla="*/ 9049 h 616172"/>
                  <a:gd name="connsiteX5" fmla="*/ 13525 w 16383"/>
                  <a:gd name="connsiteY5" fmla="*/ 2096 h 616172"/>
                  <a:gd name="connsiteX6" fmla="*/ 16383 w 16383"/>
                  <a:gd name="connsiteY6" fmla="*/ 0 h 616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83" h="616172">
                    <a:moveTo>
                      <a:pt x="16383" y="0"/>
                    </a:moveTo>
                    <a:lnTo>
                      <a:pt x="16383" y="616172"/>
                    </a:lnTo>
                    <a:lnTo>
                      <a:pt x="0" y="613601"/>
                    </a:lnTo>
                    <a:lnTo>
                      <a:pt x="0" y="12763"/>
                    </a:lnTo>
                    <a:lnTo>
                      <a:pt x="4477" y="9049"/>
                    </a:lnTo>
                    <a:cubicBezTo>
                      <a:pt x="7525" y="6667"/>
                      <a:pt x="10477" y="4286"/>
                      <a:pt x="13525" y="2096"/>
                    </a:cubicBezTo>
                    <a:cubicBezTo>
                      <a:pt x="14430" y="1333"/>
                      <a:pt x="15383" y="638"/>
                      <a:pt x="1638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EF99AF1-AE29-4B09-8B22-EDD14011A772}"/>
                  </a:ext>
                </a:extLst>
              </p:cNvPr>
              <p:cNvSpPr/>
              <p:nvPr/>
            </p:nvSpPr>
            <p:spPr>
              <a:xfrm>
                <a:off x="7281297" y="3164484"/>
                <a:ext cx="7048" cy="639127"/>
              </a:xfrm>
              <a:custGeom>
                <a:avLst/>
                <a:gdLst>
                  <a:gd name="connsiteX0" fmla="*/ 7049 w 7048"/>
                  <a:gd name="connsiteY0" fmla="*/ 0 h 639127"/>
                  <a:gd name="connsiteX1" fmla="*/ 7049 w 7048"/>
                  <a:gd name="connsiteY1" fmla="*/ 639127 h 639127"/>
                  <a:gd name="connsiteX2" fmla="*/ 0 w 7048"/>
                  <a:gd name="connsiteY2" fmla="*/ 638080 h 639127"/>
                  <a:gd name="connsiteX3" fmla="*/ 0 w 7048"/>
                  <a:gd name="connsiteY3" fmla="*/ 4286 h 63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639127">
                    <a:moveTo>
                      <a:pt x="7049" y="0"/>
                    </a:moveTo>
                    <a:lnTo>
                      <a:pt x="7049" y="639127"/>
                    </a:lnTo>
                    <a:lnTo>
                      <a:pt x="0" y="638080"/>
                    </a:lnTo>
                    <a:lnTo>
                      <a:pt x="0" y="428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5F165551-41D3-4FDA-B3D4-603DCB9856AD}"/>
                  </a:ext>
                </a:extLst>
              </p:cNvPr>
              <p:cNvSpPr/>
              <p:nvPr/>
            </p:nvSpPr>
            <p:spPr>
              <a:xfrm>
                <a:off x="7309396" y="3147530"/>
                <a:ext cx="16287" cy="661320"/>
              </a:xfrm>
              <a:custGeom>
                <a:avLst/>
                <a:gdLst>
                  <a:gd name="connsiteX0" fmla="*/ 16288 w 16287"/>
                  <a:gd name="connsiteY0" fmla="*/ 0 h 661320"/>
                  <a:gd name="connsiteX1" fmla="*/ 16288 w 16287"/>
                  <a:gd name="connsiteY1" fmla="*/ 661321 h 661320"/>
                  <a:gd name="connsiteX2" fmla="*/ 0 w 16287"/>
                  <a:gd name="connsiteY2" fmla="*/ 658939 h 661320"/>
                  <a:gd name="connsiteX3" fmla="*/ 0 w 16287"/>
                  <a:gd name="connsiteY3" fmla="*/ 6191 h 661320"/>
                  <a:gd name="connsiteX4" fmla="*/ 15049 w 16287"/>
                  <a:gd name="connsiteY4" fmla="*/ 381 h 66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7" h="661320">
                    <a:moveTo>
                      <a:pt x="16288" y="0"/>
                    </a:moveTo>
                    <a:lnTo>
                      <a:pt x="16288" y="661321"/>
                    </a:lnTo>
                    <a:lnTo>
                      <a:pt x="0" y="658939"/>
                    </a:lnTo>
                    <a:lnTo>
                      <a:pt x="0" y="6191"/>
                    </a:lnTo>
                    <a:cubicBezTo>
                      <a:pt x="4905" y="3981"/>
                      <a:pt x="9935" y="2038"/>
                      <a:pt x="15049" y="3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F18EA9A-B893-45EB-B68C-8A7A5290D27E}"/>
                  </a:ext>
                </a:extLst>
              </p:cNvPr>
              <p:cNvSpPr/>
              <p:nvPr/>
            </p:nvSpPr>
            <p:spPr>
              <a:xfrm>
                <a:off x="7346734" y="3143146"/>
                <a:ext cx="6953" cy="670276"/>
              </a:xfrm>
              <a:custGeom>
                <a:avLst/>
                <a:gdLst>
                  <a:gd name="connsiteX0" fmla="*/ 6953 w 6953"/>
                  <a:gd name="connsiteY0" fmla="*/ 2 h 670276"/>
                  <a:gd name="connsiteX1" fmla="*/ 6953 w 6953"/>
                  <a:gd name="connsiteY1" fmla="*/ 670276 h 670276"/>
                  <a:gd name="connsiteX2" fmla="*/ 0 w 6953"/>
                  <a:gd name="connsiteY2" fmla="*/ 669228 h 670276"/>
                  <a:gd name="connsiteX3" fmla="*/ 0 w 6953"/>
                  <a:gd name="connsiteY3" fmla="*/ 383 h 670276"/>
                  <a:gd name="connsiteX4" fmla="*/ 6953 w 6953"/>
                  <a:gd name="connsiteY4" fmla="*/ 2 h 67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670276">
                    <a:moveTo>
                      <a:pt x="6953" y="2"/>
                    </a:moveTo>
                    <a:lnTo>
                      <a:pt x="6953" y="670276"/>
                    </a:lnTo>
                    <a:lnTo>
                      <a:pt x="0" y="669228"/>
                    </a:lnTo>
                    <a:lnTo>
                      <a:pt x="0" y="383"/>
                    </a:lnTo>
                    <a:cubicBezTo>
                      <a:pt x="2305" y="107"/>
                      <a:pt x="4629" y="-17"/>
                      <a:pt x="695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1BE5C4B-21A3-43C3-A02E-E4334E4B38E8}"/>
                  </a:ext>
                </a:extLst>
              </p:cNvPr>
              <p:cNvSpPr/>
              <p:nvPr/>
            </p:nvSpPr>
            <p:spPr>
              <a:xfrm>
                <a:off x="7374738" y="3144387"/>
                <a:ext cx="16287" cy="673988"/>
              </a:xfrm>
              <a:custGeom>
                <a:avLst/>
                <a:gdLst>
                  <a:gd name="connsiteX0" fmla="*/ 16288 w 16287"/>
                  <a:gd name="connsiteY0" fmla="*/ 3334 h 673988"/>
                  <a:gd name="connsiteX1" fmla="*/ 16288 w 16287"/>
                  <a:gd name="connsiteY1" fmla="*/ 673989 h 673988"/>
                  <a:gd name="connsiteX2" fmla="*/ 11906 w 16287"/>
                  <a:gd name="connsiteY2" fmla="*/ 673418 h 673988"/>
                  <a:gd name="connsiteX3" fmla="*/ 0 w 16287"/>
                  <a:gd name="connsiteY3" fmla="*/ 671798 h 673988"/>
                  <a:gd name="connsiteX4" fmla="*/ 0 w 16287"/>
                  <a:gd name="connsiteY4" fmla="*/ 0 h 673988"/>
                  <a:gd name="connsiteX5" fmla="*/ 16288 w 16287"/>
                  <a:gd name="connsiteY5" fmla="*/ 3334 h 67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7" h="673988">
                    <a:moveTo>
                      <a:pt x="16288" y="3334"/>
                    </a:moveTo>
                    <a:lnTo>
                      <a:pt x="16288" y="673989"/>
                    </a:lnTo>
                    <a:lnTo>
                      <a:pt x="11906" y="673418"/>
                    </a:lnTo>
                    <a:cubicBezTo>
                      <a:pt x="8192" y="672941"/>
                      <a:pt x="4191" y="672465"/>
                      <a:pt x="0" y="671798"/>
                    </a:cubicBezTo>
                    <a:lnTo>
                      <a:pt x="0" y="0"/>
                    </a:lnTo>
                    <a:cubicBezTo>
                      <a:pt x="5496" y="762"/>
                      <a:pt x="10935" y="1876"/>
                      <a:pt x="16288" y="33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60C592D-D984-44E1-A0CB-66C831C27845}"/>
                  </a:ext>
                </a:extLst>
              </p:cNvPr>
              <p:cNvSpPr/>
              <p:nvPr/>
            </p:nvSpPr>
            <p:spPr>
              <a:xfrm>
                <a:off x="7412076" y="3155055"/>
                <a:ext cx="6953" cy="666178"/>
              </a:xfrm>
              <a:custGeom>
                <a:avLst/>
                <a:gdLst>
                  <a:gd name="connsiteX0" fmla="*/ 6953 w 6953"/>
                  <a:gd name="connsiteY0" fmla="*/ 3620 h 666178"/>
                  <a:gd name="connsiteX1" fmla="*/ 6953 w 6953"/>
                  <a:gd name="connsiteY1" fmla="*/ 666179 h 666178"/>
                  <a:gd name="connsiteX2" fmla="*/ 0 w 6953"/>
                  <a:gd name="connsiteY2" fmla="*/ 665702 h 666178"/>
                  <a:gd name="connsiteX3" fmla="*/ 0 w 6953"/>
                  <a:gd name="connsiteY3" fmla="*/ 0 h 666178"/>
                  <a:gd name="connsiteX4" fmla="*/ 6953 w 6953"/>
                  <a:gd name="connsiteY4" fmla="*/ 3620 h 66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666178">
                    <a:moveTo>
                      <a:pt x="6953" y="3620"/>
                    </a:moveTo>
                    <a:lnTo>
                      <a:pt x="6953" y="666179"/>
                    </a:lnTo>
                    <a:lnTo>
                      <a:pt x="0" y="665702"/>
                    </a:lnTo>
                    <a:lnTo>
                      <a:pt x="0" y="0"/>
                    </a:lnTo>
                    <a:cubicBezTo>
                      <a:pt x="2381" y="1143"/>
                      <a:pt x="4763" y="2381"/>
                      <a:pt x="6953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BF0E8BA-6E1E-4009-8B91-D5B84D06CDD6}"/>
                  </a:ext>
                </a:extLst>
              </p:cNvPr>
              <p:cNvSpPr/>
              <p:nvPr/>
            </p:nvSpPr>
            <p:spPr>
              <a:xfrm>
                <a:off x="7441222" y="3176962"/>
                <a:ext cx="15144" cy="561975"/>
              </a:xfrm>
              <a:custGeom>
                <a:avLst/>
                <a:gdLst>
                  <a:gd name="connsiteX0" fmla="*/ 15145 w 15144"/>
                  <a:gd name="connsiteY0" fmla="*/ 88963 h 561975"/>
                  <a:gd name="connsiteX1" fmla="*/ 15145 w 15144"/>
                  <a:gd name="connsiteY1" fmla="*/ 395859 h 561975"/>
                  <a:gd name="connsiteX2" fmla="*/ 15145 w 15144"/>
                  <a:gd name="connsiteY2" fmla="*/ 400336 h 561975"/>
                  <a:gd name="connsiteX3" fmla="*/ 15145 w 15144"/>
                  <a:gd name="connsiteY3" fmla="*/ 407289 h 561975"/>
                  <a:gd name="connsiteX4" fmla="*/ 13526 w 15144"/>
                  <a:gd name="connsiteY4" fmla="*/ 428339 h 561975"/>
                  <a:gd name="connsiteX5" fmla="*/ 12097 w 15144"/>
                  <a:gd name="connsiteY5" fmla="*/ 444627 h 561975"/>
                  <a:gd name="connsiteX6" fmla="*/ 10192 w 15144"/>
                  <a:gd name="connsiteY6" fmla="*/ 465677 h 561975"/>
                  <a:gd name="connsiteX7" fmla="*/ 9525 w 15144"/>
                  <a:gd name="connsiteY7" fmla="*/ 472726 h 561975"/>
                  <a:gd name="connsiteX8" fmla="*/ 7525 w 15144"/>
                  <a:gd name="connsiteY8" fmla="*/ 493681 h 561975"/>
                  <a:gd name="connsiteX9" fmla="*/ 5715 w 15144"/>
                  <a:gd name="connsiteY9" fmla="*/ 510064 h 561975"/>
                  <a:gd name="connsiteX10" fmla="*/ 3429 w 15144"/>
                  <a:gd name="connsiteY10" fmla="*/ 531019 h 561975"/>
                  <a:gd name="connsiteX11" fmla="*/ 2572 w 15144"/>
                  <a:gd name="connsiteY11" fmla="*/ 538067 h 561975"/>
                  <a:gd name="connsiteX12" fmla="*/ 0 w 15144"/>
                  <a:gd name="connsiteY12" fmla="*/ 559118 h 561975"/>
                  <a:gd name="connsiteX13" fmla="*/ 0 w 15144"/>
                  <a:gd name="connsiteY13" fmla="*/ 561975 h 561975"/>
                  <a:gd name="connsiteX14" fmla="*/ 0 w 15144"/>
                  <a:gd name="connsiteY14" fmla="*/ 0 h 561975"/>
                  <a:gd name="connsiteX15" fmla="*/ 2381 w 15144"/>
                  <a:gd name="connsiteY15" fmla="*/ 5715 h 561975"/>
                  <a:gd name="connsiteX16" fmla="*/ 2381 w 15144"/>
                  <a:gd name="connsiteY16" fmla="*/ 7810 h 561975"/>
                  <a:gd name="connsiteX17" fmla="*/ 4096 w 15144"/>
                  <a:gd name="connsiteY17" fmla="*/ 14764 h 561975"/>
                  <a:gd name="connsiteX18" fmla="*/ 8382 w 15144"/>
                  <a:gd name="connsiteY18" fmla="*/ 35814 h 561975"/>
                  <a:gd name="connsiteX19" fmla="*/ 11144 w 15144"/>
                  <a:gd name="connsiteY19" fmla="*/ 52102 h 561975"/>
                  <a:gd name="connsiteX20" fmla="*/ 14097 w 15144"/>
                  <a:gd name="connsiteY20" fmla="*/ 73152 h 561975"/>
                  <a:gd name="connsiteX21" fmla="*/ 14954 w 15144"/>
                  <a:gd name="connsiteY21" fmla="*/ 8010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144" h="561975">
                    <a:moveTo>
                      <a:pt x="15145" y="88963"/>
                    </a:moveTo>
                    <a:lnTo>
                      <a:pt x="15145" y="395859"/>
                    </a:lnTo>
                    <a:cubicBezTo>
                      <a:pt x="15145" y="397383"/>
                      <a:pt x="15145" y="398907"/>
                      <a:pt x="15145" y="400336"/>
                    </a:cubicBezTo>
                    <a:cubicBezTo>
                      <a:pt x="15145" y="401764"/>
                      <a:pt x="15145" y="405003"/>
                      <a:pt x="15145" y="407289"/>
                    </a:cubicBezTo>
                    <a:cubicBezTo>
                      <a:pt x="14573" y="414338"/>
                      <a:pt x="14002" y="421386"/>
                      <a:pt x="13526" y="428339"/>
                    </a:cubicBezTo>
                    <a:lnTo>
                      <a:pt x="12097" y="444627"/>
                    </a:lnTo>
                    <a:cubicBezTo>
                      <a:pt x="11525" y="451771"/>
                      <a:pt x="10858" y="458819"/>
                      <a:pt x="10192" y="465677"/>
                    </a:cubicBezTo>
                    <a:cubicBezTo>
                      <a:pt x="10192" y="468059"/>
                      <a:pt x="10192" y="470440"/>
                      <a:pt x="9525" y="472726"/>
                    </a:cubicBezTo>
                    <a:cubicBezTo>
                      <a:pt x="8858" y="479869"/>
                      <a:pt x="8191" y="486823"/>
                      <a:pt x="7525" y="493681"/>
                    </a:cubicBezTo>
                    <a:cubicBezTo>
                      <a:pt x="6858" y="500539"/>
                      <a:pt x="6382" y="504730"/>
                      <a:pt x="5715" y="510064"/>
                    </a:cubicBezTo>
                    <a:cubicBezTo>
                      <a:pt x="4953" y="517208"/>
                      <a:pt x="4191" y="524256"/>
                      <a:pt x="3429" y="531019"/>
                    </a:cubicBezTo>
                    <a:lnTo>
                      <a:pt x="2572" y="538067"/>
                    </a:lnTo>
                    <a:cubicBezTo>
                      <a:pt x="1714" y="545401"/>
                      <a:pt x="857" y="552450"/>
                      <a:pt x="0" y="559118"/>
                    </a:cubicBezTo>
                    <a:cubicBezTo>
                      <a:pt x="0" y="560070"/>
                      <a:pt x="0" y="561022"/>
                      <a:pt x="0" y="561975"/>
                    </a:cubicBezTo>
                    <a:lnTo>
                      <a:pt x="0" y="0"/>
                    </a:lnTo>
                    <a:cubicBezTo>
                      <a:pt x="1076" y="1772"/>
                      <a:pt x="1876" y="3705"/>
                      <a:pt x="2381" y="5715"/>
                    </a:cubicBezTo>
                    <a:cubicBezTo>
                      <a:pt x="2439" y="6410"/>
                      <a:pt x="2439" y="7115"/>
                      <a:pt x="2381" y="7810"/>
                    </a:cubicBezTo>
                    <a:lnTo>
                      <a:pt x="4096" y="14764"/>
                    </a:lnTo>
                    <a:cubicBezTo>
                      <a:pt x="5620" y="21526"/>
                      <a:pt x="7048" y="28575"/>
                      <a:pt x="8382" y="35814"/>
                    </a:cubicBezTo>
                    <a:cubicBezTo>
                      <a:pt x="9335" y="41148"/>
                      <a:pt x="10287" y="46577"/>
                      <a:pt x="11144" y="52102"/>
                    </a:cubicBezTo>
                    <a:cubicBezTo>
                      <a:pt x="12002" y="57626"/>
                      <a:pt x="13145" y="65913"/>
                      <a:pt x="14097" y="73152"/>
                    </a:cubicBezTo>
                    <a:lnTo>
                      <a:pt x="14954" y="80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0" name="图形 45">
              <a:extLst>
                <a:ext uri="{FF2B5EF4-FFF2-40B4-BE49-F238E27FC236}">
                  <a16:creationId xmlns:a16="http://schemas.microsoft.com/office/drawing/2014/main" id="{215320E9-5774-479F-BE86-A8CA0490D5C9}"/>
                </a:ext>
              </a:extLst>
            </p:cNvPr>
            <p:cNvGrpSpPr/>
            <p:nvPr/>
          </p:nvGrpSpPr>
          <p:grpSpPr>
            <a:xfrm>
              <a:off x="6914496" y="3147911"/>
              <a:ext cx="548252" cy="669893"/>
              <a:chOff x="6914496" y="3147911"/>
              <a:chExt cx="548252" cy="669893"/>
            </a:xfrm>
            <a:solidFill>
              <a:srgbClr val="000000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DA8F5C0-01CB-4BF1-9FC6-9569A6BE4A10}"/>
                  </a:ext>
                </a:extLst>
              </p:cNvPr>
              <p:cNvSpPr/>
              <p:nvPr/>
            </p:nvSpPr>
            <p:spPr>
              <a:xfrm>
                <a:off x="7288918" y="3147911"/>
                <a:ext cx="138779" cy="16287"/>
              </a:xfrm>
              <a:custGeom>
                <a:avLst/>
                <a:gdLst>
                  <a:gd name="connsiteX0" fmla="*/ 138779 w 138779"/>
                  <a:gd name="connsiteY0" fmla="*/ 16288 h 16287"/>
                  <a:gd name="connsiteX1" fmla="*/ 0 w 138779"/>
                  <a:gd name="connsiteY1" fmla="*/ 16288 h 16287"/>
                  <a:gd name="connsiteX2" fmla="*/ 20479 w 138779"/>
                  <a:gd name="connsiteY2" fmla="*/ 5810 h 16287"/>
                  <a:gd name="connsiteX3" fmla="*/ 35528 w 138779"/>
                  <a:gd name="connsiteY3" fmla="*/ 0 h 16287"/>
                  <a:gd name="connsiteX4" fmla="*/ 102965 w 138779"/>
                  <a:gd name="connsiteY4" fmla="*/ 0 h 16287"/>
                  <a:gd name="connsiteX5" fmla="*/ 123158 w 138779"/>
                  <a:gd name="connsiteY5" fmla="*/ 7144 h 16287"/>
                  <a:gd name="connsiteX6" fmla="*/ 130112 w 138779"/>
                  <a:gd name="connsiteY6" fmla="*/ 10763 h 16287"/>
                  <a:gd name="connsiteX7" fmla="*/ 138779 w 138779"/>
                  <a:gd name="connsiteY7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779" h="16287">
                    <a:moveTo>
                      <a:pt x="138779" y="16288"/>
                    </a:moveTo>
                    <a:lnTo>
                      <a:pt x="0" y="16288"/>
                    </a:lnTo>
                    <a:cubicBezTo>
                      <a:pt x="6629" y="12421"/>
                      <a:pt x="13468" y="8925"/>
                      <a:pt x="20479" y="5810"/>
                    </a:cubicBezTo>
                    <a:cubicBezTo>
                      <a:pt x="25384" y="3601"/>
                      <a:pt x="30413" y="1657"/>
                      <a:pt x="35528" y="0"/>
                    </a:cubicBezTo>
                    <a:lnTo>
                      <a:pt x="102965" y="0"/>
                    </a:lnTo>
                    <a:cubicBezTo>
                      <a:pt x="109871" y="1848"/>
                      <a:pt x="116624" y="4239"/>
                      <a:pt x="123158" y="7144"/>
                    </a:cubicBezTo>
                    <a:cubicBezTo>
                      <a:pt x="125539" y="8287"/>
                      <a:pt x="127921" y="9525"/>
                      <a:pt x="130112" y="10763"/>
                    </a:cubicBezTo>
                    <a:cubicBezTo>
                      <a:pt x="133112" y="12430"/>
                      <a:pt x="136007" y="14268"/>
                      <a:pt x="138779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4534932-7A62-4A83-9848-2BA00EE2FEC7}"/>
                  </a:ext>
                </a:extLst>
              </p:cNvPr>
              <p:cNvSpPr/>
              <p:nvPr/>
            </p:nvSpPr>
            <p:spPr>
              <a:xfrm>
                <a:off x="7248436" y="3185249"/>
                <a:ext cx="196214" cy="6953"/>
              </a:xfrm>
              <a:custGeom>
                <a:avLst/>
                <a:gdLst>
                  <a:gd name="connsiteX0" fmla="*/ 196215 w 196214"/>
                  <a:gd name="connsiteY0" fmla="*/ 6953 h 6953"/>
                  <a:gd name="connsiteX1" fmla="*/ 0 w 196214"/>
                  <a:gd name="connsiteY1" fmla="*/ 6953 h 6953"/>
                  <a:gd name="connsiteX2" fmla="*/ 9049 w 196214"/>
                  <a:gd name="connsiteY2" fmla="*/ 0 h 6953"/>
                  <a:gd name="connsiteX3" fmla="*/ 194500 w 196214"/>
                  <a:gd name="connsiteY3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214" h="6953">
                    <a:moveTo>
                      <a:pt x="196215" y="6953"/>
                    </a:moveTo>
                    <a:lnTo>
                      <a:pt x="0" y="6953"/>
                    </a:lnTo>
                    <a:cubicBezTo>
                      <a:pt x="3048" y="4572"/>
                      <a:pt x="6001" y="2191"/>
                      <a:pt x="9049" y="0"/>
                    </a:cubicBezTo>
                    <a:lnTo>
                      <a:pt x="1945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A1FAC63-C5E7-4FD4-9EB0-2661DDA9BB8E}"/>
                  </a:ext>
                </a:extLst>
              </p:cNvPr>
              <p:cNvSpPr/>
              <p:nvPr/>
            </p:nvSpPr>
            <p:spPr>
              <a:xfrm>
                <a:off x="7207193" y="3213252"/>
                <a:ext cx="244506" cy="16287"/>
              </a:xfrm>
              <a:custGeom>
                <a:avLst/>
                <a:gdLst>
                  <a:gd name="connsiteX0" fmla="*/ 244507 w 244506"/>
                  <a:gd name="connsiteY0" fmla="*/ 16288 h 16287"/>
                  <a:gd name="connsiteX1" fmla="*/ 0 w 244506"/>
                  <a:gd name="connsiteY1" fmla="*/ 16288 h 16287"/>
                  <a:gd name="connsiteX2" fmla="*/ 8763 w 244506"/>
                  <a:gd name="connsiteY2" fmla="*/ 7620 h 16287"/>
                  <a:gd name="connsiteX3" fmla="*/ 15812 w 244506"/>
                  <a:gd name="connsiteY3" fmla="*/ 953 h 16287"/>
                  <a:gd name="connsiteX4" fmla="*/ 16859 w 244506"/>
                  <a:gd name="connsiteY4" fmla="*/ 0 h 16287"/>
                  <a:gd name="connsiteX5" fmla="*/ 241745 w 244506"/>
                  <a:gd name="connsiteY5" fmla="*/ 0 h 16287"/>
                  <a:gd name="connsiteX6" fmla="*/ 244507 w 244506"/>
                  <a:gd name="connsiteY6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506" h="16287">
                    <a:moveTo>
                      <a:pt x="244507" y="16288"/>
                    </a:moveTo>
                    <a:lnTo>
                      <a:pt x="0" y="16288"/>
                    </a:lnTo>
                    <a:cubicBezTo>
                      <a:pt x="2762" y="13335"/>
                      <a:pt x="5810" y="10382"/>
                      <a:pt x="8763" y="7620"/>
                    </a:cubicBezTo>
                    <a:cubicBezTo>
                      <a:pt x="11716" y="4858"/>
                      <a:pt x="13430" y="3048"/>
                      <a:pt x="15812" y="953"/>
                    </a:cubicBezTo>
                    <a:lnTo>
                      <a:pt x="16859" y="0"/>
                    </a:lnTo>
                    <a:lnTo>
                      <a:pt x="241745" y="0"/>
                    </a:lnTo>
                    <a:cubicBezTo>
                      <a:pt x="242697" y="5048"/>
                      <a:pt x="243650" y="10763"/>
                      <a:pt x="244507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7FFC27B-5FF7-431C-B9F4-8DCB6A1D1C15}"/>
                  </a:ext>
                </a:extLst>
              </p:cNvPr>
              <p:cNvSpPr/>
              <p:nvPr/>
            </p:nvSpPr>
            <p:spPr>
              <a:xfrm>
                <a:off x="7180904" y="3250590"/>
                <a:ext cx="274891" cy="6953"/>
              </a:xfrm>
              <a:custGeom>
                <a:avLst/>
                <a:gdLst>
                  <a:gd name="connsiteX0" fmla="*/ 274891 w 274891"/>
                  <a:gd name="connsiteY0" fmla="*/ 6953 h 6953"/>
                  <a:gd name="connsiteX1" fmla="*/ 0 w 274891"/>
                  <a:gd name="connsiteY1" fmla="*/ 6953 h 6953"/>
                  <a:gd name="connsiteX2" fmla="*/ 6191 w 274891"/>
                  <a:gd name="connsiteY2" fmla="*/ 0 h 6953"/>
                  <a:gd name="connsiteX3" fmla="*/ 273748 w 274891"/>
                  <a:gd name="connsiteY3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91" h="6953">
                    <a:moveTo>
                      <a:pt x="274891" y="6953"/>
                    </a:moveTo>
                    <a:lnTo>
                      <a:pt x="0" y="6953"/>
                    </a:lnTo>
                    <a:cubicBezTo>
                      <a:pt x="2000" y="4572"/>
                      <a:pt x="4096" y="2286"/>
                      <a:pt x="6191" y="0"/>
                    </a:cubicBezTo>
                    <a:lnTo>
                      <a:pt x="2737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249C1B97-2658-4C53-82FF-2A36575EFEAD}"/>
                  </a:ext>
                </a:extLst>
              </p:cNvPr>
              <p:cNvSpPr/>
              <p:nvPr/>
            </p:nvSpPr>
            <p:spPr>
              <a:xfrm>
                <a:off x="7150424" y="3278499"/>
                <a:ext cx="308609" cy="16001"/>
              </a:xfrm>
              <a:custGeom>
                <a:avLst/>
                <a:gdLst>
                  <a:gd name="connsiteX0" fmla="*/ 308610 w 308609"/>
                  <a:gd name="connsiteY0" fmla="*/ 16002 h 16001"/>
                  <a:gd name="connsiteX1" fmla="*/ 0 w 308609"/>
                  <a:gd name="connsiteY1" fmla="*/ 16002 h 16001"/>
                  <a:gd name="connsiteX2" fmla="*/ 0 w 308609"/>
                  <a:gd name="connsiteY2" fmla="*/ 16002 h 16001"/>
                  <a:gd name="connsiteX3" fmla="*/ 6953 w 308609"/>
                  <a:gd name="connsiteY3" fmla="*/ 6953 h 16001"/>
                  <a:gd name="connsiteX4" fmla="*/ 12573 w 308609"/>
                  <a:gd name="connsiteY4" fmla="*/ 0 h 16001"/>
                  <a:gd name="connsiteX5" fmla="*/ 306991 w 308609"/>
                  <a:gd name="connsiteY5" fmla="*/ 0 h 16001"/>
                  <a:gd name="connsiteX6" fmla="*/ 308610 w 308609"/>
                  <a:gd name="connsiteY6" fmla="*/ 16002 h 1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09" h="16001">
                    <a:moveTo>
                      <a:pt x="308610" y="16002"/>
                    </a:moveTo>
                    <a:lnTo>
                      <a:pt x="0" y="16002"/>
                    </a:lnTo>
                    <a:lnTo>
                      <a:pt x="0" y="16002"/>
                    </a:lnTo>
                    <a:lnTo>
                      <a:pt x="6953" y="6953"/>
                    </a:lnTo>
                    <a:lnTo>
                      <a:pt x="12573" y="0"/>
                    </a:lnTo>
                    <a:lnTo>
                      <a:pt x="306991" y="0"/>
                    </a:lnTo>
                    <a:cubicBezTo>
                      <a:pt x="307753" y="5429"/>
                      <a:pt x="308134" y="10858"/>
                      <a:pt x="308610" y="160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40EC6655-5223-421C-AF8F-04E43DFAA54A}"/>
                  </a:ext>
                </a:extLst>
              </p:cNvPr>
              <p:cNvSpPr/>
              <p:nvPr/>
            </p:nvSpPr>
            <p:spPr>
              <a:xfrm>
                <a:off x="7130421" y="3316027"/>
                <a:ext cx="330326" cy="7048"/>
              </a:xfrm>
              <a:custGeom>
                <a:avLst/>
                <a:gdLst>
                  <a:gd name="connsiteX0" fmla="*/ 330327 w 330326"/>
                  <a:gd name="connsiteY0" fmla="*/ 7049 h 7048"/>
                  <a:gd name="connsiteX1" fmla="*/ 0 w 330326"/>
                  <a:gd name="connsiteY1" fmla="*/ 7049 h 7048"/>
                  <a:gd name="connsiteX2" fmla="*/ 4763 w 330326"/>
                  <a:gd name="connsiteY2" fmla="*/ 0 h 7048"/>
                  <a:gd name="connsiteX3" fmla="*/ 330041 w 330326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326" h="7048">
                    <a:moveTo>
                      <a:pt x="330327" y="7049"/>
                    </a:moveTo>
                    <a:lnTo>
                      <a:pt x="0" y="7049"/>
                    </a:lnTo>
                    <a:cubicBezTo>
                      <a:pt x="1524" y="4667"/>
                      <a:pt x="3143" y="2286"/>
                      <a:pt x="4763" y="0"/>
                    </a:cubicBezTo>
                    <a:lnTo>
                      <a:pt x="3300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D6CC5A1-BF3C-48A7-98A3-DCA248C94A7E}"/>
                  </a:ext>
                </a:extLst>
              </p:cNvPr>
              <p:cNvSpPr/>
              <p:nvPr/>
            </p:nvSpPr>
            <p:spPr>
              <a:xfrm>
                <a:off x="7106419" y="3343935"/>
                <a:ext cx="355853" cy="16383"/>
              </a:xfrm>
              <a:custGeom>
                <a:avLst/>
                <a:gdLst>
                  <a:gd name="connsiteX0" fmla="*/ 355854 w 355853"/>
                  <a:gd name="connsiteY0" fmla="*/ 16383 h 16383"/>
                  <a:gd name="connsiteX1" fmla="*/ 0 w 355853"/>
                  <a:gd name="connsiteY1" fmla="*/ 16383 h 16383"/>
                  <a:gd name="connsiteX2" fmla="*/ 6858 w 355853"/>
                  <a:gd name="connsiteY2" fmla="*/ 5334 h 16383"/>
                  <a:gd name="connsiteX3" fmla="*/ 10287 w 355853"/>
                  <a:gd name="connsiteY3" fmla="*/ 0 h 16383"/>
                  <a:gd name="connsiteX4" fmla="*/ 355282 w 355853"/>
                  <a:gd name="connsiteY4" fmla="*/ 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853" h="16383">
                    <a:moveTo>
                      <a:pt x="355854" y="16383"/>
                    </a:moveTo>
                    <a:lnTo>
                      <a:pt x="0" y="16383"/>
                    </a:lnTo>
                    <a:lnTo>
                      <a:pt x="6858" y="5334"/>
                    </a:lnTo>
                    <a:lnTo>
                      <a:pt x="10287" y="0"/>
                    </a:lnTo>
                    <a:lnTo>
                      <a:pt x="3552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6767CFF0-E902-4A65-8353-FF185956F86D}"/>
                  </a:ext>
                </a:extLst>
              </p:cNvPr>
              <p:cNvSpPr/>
              <p:nvPr/>
            </p:nvSpPr>
            <p:spPr>
              <a:xfrm>
                <a:off x="7089559" y="3381273"/>
                <a:ext cx="373094" cy="7048"/>
              </a:xfrm>
              <a:custGeom>
                <a:avLst/>
                <a:gdLst>
                  <a:gd name="connsiteX0" fmla="*/ 373094 w 373094"/>
                  <a:gd name="connsiteY0" fmla="*/ 7049 h 7048"/>
                  <a:gd name="connsiteX1" fmla="*/ 0 w 373094"/>
                  <a:gd name="connsiteY1" fmla="*/ 7049 h 7048"/>
                  <a:gd name="connsiteX2" fmla="*/ 2667 w 373094"/>
                  <a:gd name="connsiteY2" fmla="*/ 2572 h 7048"/>
                  <a:gd name="connsiteX3" fmla="*/ 4191 w 373094"/>
                  <a:gd name="connsiteY3" fmla="*/ 0 h 7048"/>
                  <a:gd name="connsiteX4" fmla="*/ 372999 w 373094"/>
                  <a:gd name="connsiteY4" fmla="*/ 0 h 7048"/>
                  <a:gd name="connsiteX5" fmla="*/ 373094 w 373094"/>
                  <a:gd name="connsiteY5" fmla="*/ 7049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094" h="7048">
                    <a:moveTo>
                      <a:pt x="373094" y="7049"/>
                    </a:moveTo>
                    <a:lnTo>
                      <a:pt x="0" y="7049"/>
                    </a:lnTo>
                    <a:lnTo>
                      <a:pt x="2667" y="2572"/>
                    </a:lnTo>
                    <a:cubicBezTo>
                      <a:pt x="3239" y="1714"/>
                      <a:pt x="3715" y="857"/>
                      <a:pt x="4191" y="0"/>
                    </a:cubicBezTo>
                    <a:lnTo>
                      <a:pt x="372999" y="0"/>
                    </a:lnTo>
                    <a:cubicBezTo>
                      <a:pt x="373094" y="2381"/>
                      <a:pt x="373094" y="4667"/>
                      <a:pt x="373094" y="7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9FD504C3-7B1A-4FA7-9809-B8FF45639C6C}"/>
                  </a:ext>
                </a:extLst>
              </p:cNvPr>
              <p:cNvSpPr/>
              <p:nvPr/>
            </p:nvSpPr>
            <p:spPr>
              <a:xfrm>
                <a:off x="7068128" y="3409372"/>
                <a:ext cx="394620" cy="16287"/>
              </a:xfrm>
              <a:custGeom>
                <a:avLst/>
                <a:gdLst>
                  <a:gd name="connsiteX0" fmla="*/ 394621 w 394620"/>
                  <a:gd name="connsiteY0" fmla="*/ 0 h 16287"/>
                  <a:gd name="connsiteX1" fmla="*/ 394621 w 394620"/>
                  <a:gd name="connsiteY1" fmla="*/ 16288 h 16287"/>
                  <a:gd name="connsiteX2" fmla="*/ 0 w 394620"/>
                  <a:gd name="connsiteY2" fmla="*/ 16288 h 16287"/>
                  <a:gd name="connsiteX3" fmla="*/ 9525 w 394620"/>
                  <a:gd name="connsiteY3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620" h="16287">
                    <a:moveTo>
                      <a:pt x="394621" y="0"/>
                    </a:moveTo>
                    <a:cubicBezTo>
                      <a:pt x="394621" y="5429"/>
                      <a:pt x="394621" y="10858"/>
                      <a:pt x="394621" y="16288"/>
                    </a:cubicBezTo>
                    <a:lnTo>
                      <a:pt x="0" y="16288"/>
                    </a:lnTo>
                    <a:cubicBezTo>
                      <a:pt x="3048" y="10763"/>
                      <a:pt x="6191" y="5334"/>
                      <a:pt x="95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3A34CC7-0C6F-4972-B382-CC110080731A}"/>
                  </a:ext>
                </a:extLst>
              </p:cNvPr>
              <p:cNvSpPr/>
              <p:nvPr/>
            </p:nvSpPr>
            <p:spPr>
              <a:xfrm>
                <a:off x="7052697" y="3446901"/>
                <a:ext cx="409575" cy="7048"/>
              </a:xfrm>
              <a:custGeom>
                <a:avLst/>
                <a:gdLst>
                  <a:gd name="connsiteX0" fmla="*/ 409575 w 409575"/>
                  <a:gd name="connsiteY0" fmla="*/ 0 h 7048"/>
                  <a:gd name="connsiteX1" fmla="*/ 409575 w 409575"/>
                  <a:gd name="connsiteY1" fmla="*/ 7049 h 7048"/>
                  <a:gd name="connsiteX2" fmla="*/ 0 w 409575"/>
                  <a:gd name="connsiteY2" fmla="*/ 7049 h 7048"/>
                  <a:gd name="connsiteX3" fmla="*/ 3905 w 409575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7048">
                    <a:moveTo>
                      <a:pt x="409575" y="0"/>
                    </a:moveTo>
                    <a:cubicBezTo>
                      <a:pt x="409575" y="2286"/>
                      <a:pt x="409575" y="4667"/>
                      <a:pt x="409575" y="7049"/>
                    </a:cubicBezTo>
                    <a:lnTo>
                      <a:pt x="0" y="7049"/>
                    </a:lnTo>
                    <a:lnTo>
                      <a:pt x="39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7F875F9C-24D1-4BFE-BBBC-B1522D65E77C}"/>
                  </a:ext>
                </a:extLst>
              </p:cNvPr>
              <p:cNvSpPr/>
              <p:nvPr/>
            </p:nvSpPr>
            <p:spPr>
              <a:xfrm>
                <a:off x="7032219" y="3474713"/>
                <a:ext cx="429291" cy="16287"/>
              </a:xfrm>
              <a:custGeom>
                <a:avLst/>
                <a:gdLst>
                  <a:gd name="connsiteX0" fmla="*/ 429292 w 429291"/>
                  <a:gd name="connsiteY0" fmla="*/ 0 h 16287"/>
                  <a:gd name="connsiteX1" fmla="*/ 428625 w 429291"/>
                  <a:gd name="connsiteY1" fmla="*/ 16288 h 16287"/>
                  <a:gd name="connsiteX2" fmla="*/ 0 w 429291"/>
                  <a:gd name="connsiteY2" fmla="*/ 16288 h 16287"/>
                  <a:gd name="connsiteX3" fmla="*/ 8763 w 429291"/>
                  <a:gd name="connsiteY3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291" h="16287">
                    <a:moveTo>
                      <a:pt x="429292" y="0"/>
                    </a:moveTo>
                    <a:cubicBezTo>
                      <a:pt x="429292" y="5429"/>
                      <a:pt x="429292" y="10858"/>
                      <a:pt x="428625" y="16288"/>
                    </a:cubicBezTo>
                    <a:lnTo>
                      <a:pt x="0" y="16288"/>
                    </a:lnTo>
                    <a:cubicBezTo>
                      <a:pt x="2953" y="10858"/>
                      <a:pt x="5905" y="5429"/>
                      <a:pt x="87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0DFC54CC-90D0-4680-9BF1-D51494409D98}"/>
                  </a:ext>
                </a:extLst>
              </p:cNvPr>
              <p:cNvSpPr/>
              <p:nvPr/>
            </p:nvSpPr>
            <p:spPr>
              <a:xfrm>
                <a:off x="7017646" y="3512051"/>
                <a:ext cx="442341" cy="6953"/>
              </a:xfrm>
              <a:custGeom>
                <a:avLst/>
                <a:gdLst>
                  <a:gd name="connsiteX0" fmla="*/ 442341 w 442341"/>
                  <a:gd name="connsiteY0" fmla="*/ 0 h 6953"/>
                  <a:gd name="connsiteX1" fmla="*/ 442341 w 442341"/>
                  <a:gd name="connsiteY1" fmla="*/ 6953 h 6953"/>
                  <a:gd name="connsiteX2" fmla="*/ 0 w 442341"/>
                  <a:gd name="connsiteY2" fmla="*/ 6953 h 6953"/>
                  <a:gd name="connsiteX3" fmla="*/ 2381 w 442341"/>
                  <a:gd name="connsiteY3" fmla="*/ 2477 h 6953"/>
                  <a:gd name="connsiteX4" fmla="*/ 3620 w 442341"/>
                  <a:gd name="connsiteY4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2341" h="6953">
                    <a:moveTo>
                      <a:pt x="442341" y="0"/>
                    </a:moveTo>
                    <a:lnTo>
                      <a:pt x="442341" y="6953"/>
                    </a:lnTo>
                    <a:lnTo>
                      <a:pt x="0" y="6953"/>
                    </a:lnTo>
                    <a:lnTo>
                      <a:pt x="2381" y="2477"/>
                    </a:lnTo>
                    <a:cubicBezTo>
                      <a:pt x="2381" y="1619"/>
                      <a:pt x="3238" y="857"/>
                      <a:pt x="36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192FA30-9EE7-4C39-BD62-A2A438AF3A79}"/>
                  </a:ext>
                </a:extLst>
              </p:cNvPr>
              <p:cNvSpPr/>
              <p:nvPr/>
            </p:nvSpPr>
            <p:spPr>
              <a:xfrm>
                <a:off x="6998596" y="3540055"/>
                <a:ext cx="459866" cy="16287"/>
              </a:xfrm>
              <a:custGeom>
                <a:avLst/>
                <a:gdLst>
                  <a:gd name="connsiteX0" fmla="*/ 459867 w 459866"/>
                  <a:gd name="connsiteY0" fmla="*/ 0 h 16287"/>
                  <a:gd name="connsiteX1" fmla="*/ 458914 w 459866"/>
                  <a:gd name="connsiteY1" fmla="*/ 16288 h 16287"/>
                  <a:gd name="connsiteX2" fmla="*/ 0 w 459866"/>
                  <a:gd name="connsiteY2" fmla="*/ 16288 h 16287"/>
                  <a:gd name="connsiteX3" fmla="*/ 571 w 459866"/>
                  <a:gd name="connsiteY3" fmla="*/ 15145 h 16287"/>
                  <a:gd name="connsiteX4" fmla="*/ 8382 w 459866"/>
                  <a:gd name="connsiteY4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866" h="16287">
                    <a:moveTo>
                      <a:pt x="459867" y="0"/>
                    </a:moveTo>
                    <a:cubicBezTo>
                      <a:pt x="459867" y="5525"/>
                      <a:pt x="459200" y="10858"/>
                      <a:pt x="458914" y="16288"/>
                    </a:cubicBezTo>
                    <a:lnTo>
                      <a:pt x="0" y="16288"/>
                    </a:lnTo>
                    <a:lnTo>
                      <a:pt x="571" y="15145"/>
                    </a:lnTo>
                    <a:lnTo>
                      <a:pt x="83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4F64B3D-81DB-4815-94E0-FF8B891B1447}"/>
                  </a:ext>
                </a:extLst>
              </p:cNvPr>
              <p:cNvSpPr/>
              <p:nvPr/>
            </p:nvSpPr>
            <p:spPr>
              <a:xfrm>
                <a:off x="6984213" y="3577393"/>
                <a:ext cx="471582" cy="6953"/>
              </a:xfrm>
              <a:custGeom>
                <a:avLst/>
                <a:gdLst>
                  <a:gd name="connsiteX0" fmla="*/ 471583 w 471582"/>
                  <a:gd name="connsiteY0" fmla="*/ 0 h 6953"/>
                  <a:gd name="connsiteX1" fmla="*/ 471583 w 471582"/>
                  <a:gd name="connsiteY1" fmla="*/ 6953 h 6953"/>
                  <a:gd name="connsiteX2" fmla="*/ 0 w 471582"/>
                  <a:gd name="connsiteY2" fmla="*/ 6953 h 6953"/>
                  <a:gd name="connsiteX3" fmla="*/ 3429 w 471582"/>
                  <a:gd name="connsiteY3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582" h="6953">
                    <a:moveTo>
                      <a:pt x="471583" y="0"/>
                    </a:moveTo>
                    <a:cubicBezTo>
                      <a:pt x="471583" y="2381"/>
                      <a:pt x="471583" y="4667"/>
                      <a:pt x="471583" y="6953"/>
                    </a:cubicBezTo>
                    <a:lnTo>
                      <a:pt x="0" y="6953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06B82D92-E1E0-43AD-9C6B-121061188373}"/>
                  </a:ext>
                </a:extLst>
              </p:cNvPr>
              <p:cNvSpPr/>
              <p:nvPr/>
            </p:nvSpPr>
            <p:spPr>
              <a:xfrm>
                <a:off x="6965829" y="3605396"/>
                <a:ext cx="488156" cy="16287"/>
              </a:xfrm>
              <a:custGeom>
                <a:avLst/>
                <a:gdLst>
                  <a:gd name="connsiteX0" fmla="*/ 488156 w 488156"/>
                  <a:gd name="connsiteY0" fmla="*/ 0 h 16287"/>
                  <a:gd name="connsiteX1" fmla="*/ 486728 w 488156"/>
                  <a:gd name="connsiteY1" fmla="*/ 16288 h 16287"/>
                  <a:gd name="connsiteX2" fmla="*/ 0 w 488156"/>
                  <a:gd name="connsiteY2" fmla="*/ 16288 h 16287"/>
                  <a:gd name="connsiteX3" fmla="*/ 7906 w 488156"/>
                  <a:gd name="connsiteY3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156" h="16287">
                    <a:moveTo>
                      <a:pt x="488156" y="0"/>
                    </a:moveTo>
                    <a:lnTo>
                      <a:pt x="486728" y="16288"/>
                    </a:lnTo>
                    <a:lnTo>
                      <a:pt x="0" y="16288"/>
                    </a:lnTo>
                    <a:lnTo>
                      <a:pt x="790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D192618B-26C7-40F8-B86C-E695097C0609}"/>
                  </a:ext>
                </a:extLst>
              </p:cNvPr>
              <p:cNvSpPr/>
              <p:nvPr/>
            </p:nvSpPr>
            <p:spPr>
              <a:xfrm>
                <a:off x="6952399" y="3642734"/>
                <a:ext cx="498252" cy="7048"/>
              </a:xfrm>
              <a:custGeom>
                <a:avLst/>
                <a:gdLst>
                  <a:gd name="connsiteX0" fmla="*/ 498253 w 498252"/>
                  <a:gd name="connsiteY0" fmla="*/ 0 h 7048"/>
                  <a:gd name="connsiteX1" fmla="*/ 497586 w 498252"/>
                  <a:gd name="connsiteY1" fmla="*/ 7049 h 7048"/>
                  <a:gd name="connsiteX2" fmla="*/ 0 w 498252"/>
                  <a:gd name="connsiteY2" fmla="*/ 7049 h 7048"/>
                  <a:gd name="connsiteX3" fmla="*/ 2096 w 498252"/>
                  <a:gd name="connsiteY3" fmla="*/ 2477 h 7048"/>
                  <a:gd name="connsiteX4" fmla="*/ 3238 w 498252"/>
                  <a:gd name="connsiteY4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52" h="7048">
                    <a:moveTo>
                      <a:pt x="498253" y="0"/>
                    </a:moveTo>
                    <a:cubicBezTo>
                      <a:pt x="498253" y="2381"/>
                      <a:pt x="498253" y="4763"/>
                      <a:pt x="497586" y="7049"/>
                    </a:cubicBezTo>
                    <a:lnTo>
                      <a:pt x="0" y="7049"/>
                    </a:lnTo>
                    <a:cubicBezTo>
                      <a:pt x="667" y="5525"/>
                      <a:pt x="1334" y="4000"/>
                      <a:pt x="2096" y="2477"/>
                    </a:cubicBezTo>
                    <a:lnTo>
                      <a:pt x="32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F383A5BB-9C50-4C2F-9708-006CF274DFED}"/>
                  </a:ext>
                </a:extLst>
              </p:cNvPr>
              <p:cNvSpPr/>
              <p:nvPr/>
            </p:nvSpPr>
            <p:spPr>
              <a:xfrm>
                <a:off x="6935064" y="3670738"/>
                <a:ext cx="512921" cy="16383"/>
              </a:xfrm>
              <a:custGeom>
                <a:avLst/>
                <a:gdLst>
                  <a:gd name="connsiteX0" fmla="*/ 512921 w 512921"/>
                  <a:gd name="connsiteY0" fmla="*/ 0 h 16383"/>
                  <a:gd name="connsiteX1" fmla="*/ 511112 w 512921"/>
                  <a:gd name="connsiteY1" fmla="*/ 16383 h 16383"/>
                  <a:gd name="connsiteX2" fmla="*/ 0 w 512921"/>
                  <a:gd name="connsiteY2" fmla="*/ 16383 h 16383"/>
                  <a:gd name="connsiteX3" fmla="*/ 7429 w 512921"/>
                  <a:gd name="connsiteY3" fmla="*/ 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921" h="16383">
                    <a:moveTo>
                      <a:pt x="512921" y="0"/>
                    </a:moveTo>
                    <a:cubicBezTo>
                      <a:pt x="512350" y="5525"/>
                      <a:pt x="511778" y="11049"/>
                      <a:pt x="511112" y="16383"/>
                    </a:cubicBezTo>
                    <a:lnTo>
                      <a:pt x="0" y="16383"/>
                    </a:lnTo>
                    <a:cubicBezTo>
                      <a:pt x="2286" y="11239"/>
                      <a:pt x="4763" y="5715"/>
                      <a:pt x="74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FBBEBD9-E748-4108-926A-BCE4E4CEB8CA}"/>
                  </a:ext>
                </a:extLst>
              </p:cNvPr>
              <p:cNvSpPr/>
              <p:nvPr/>
            </p:nvSpPr>
            <p:spPr>
              <a:xfrm>
                <a:off x="6922396" y="3708076"/>
                <a:ext cx="521493" cy="7048"/>
              </a:xfrm>
              <a:custGeom>
                <a:avLst/>
                <a:gdLst>
                  <a:gd name="connsiteX0" fmla="*/ 521494 w 521493"/>
                  <a:gd name="connsiteY0" fmla="*/ 0 h 7048"/>
                  <a:gd name="connsiteX1" fmla="*/ 520637 w 521493"/>
                  <a:gd name="connsiteY1" fmla="*/ 7049 h 7048"/>
                  <a:gd name="connsiteX2" fmla="*/ 0 w 521493"/>
                  <a:gd name="connsiteY2" fmla="*/ 7049 h 7048"/>
                  <a:gd name="connsiteX3" fmla="*/ 3048 w 521493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493" h="7048">
                    <a:moveTo>
                      <a:pt x="521494" y="0"/>
                    </a:moveTo>
                    <a:lnTo>
                      <a:pt x="520637" y="7049"/>
                    </a:lnTo>
                    <a:lnTo>
                      <a:pt x="0" y="7049"/>
                    </a:lnTo>
                    <a:lnTo>
                      <a:pt x="30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76F0B394-8738-4899-BF12-A3334BB27B6C}"/>
                  </a:ext>
                </a:extLst>
              </p:cNvPr>
              <p:cNvSpPr/>
              <p:nvPr/>
            </p:nvSpPr>
            <p:spPr>
              <a:xfrm>
                <a:off x="6914496" y="3736175"/>
                <a:ext cx="525964" cy="16287"/>
              </a:xfrm>
              <a:custGeom>
                <a:avLst/>
                <a:gdLst>
                  <a:gd name="connsiteX0" fmla="*/ 525964 w 525964"/>
                  <a:gd name="connsiteY0" fmla="*/ 0 h 16287"/>
                  <a:gd name="connsiteX1" fmla="*/ 525964 w 525964"/>
                  <a:gd name="connsiteY1" fmla="*/ 2858 h 16287"/>
                  <a:gd name="connsiteX2" fmla="*/ 524155 w 525964"/>
                  <a:gd name="connsiteY2" fmla="*/ 16288 h 16287"/>
                  <a:gd name="connsiteX3" fmla="*/ 63335 w 525964"/>
                  <a:gd name="connsiteY3" fmla="*/ 16288 h 16287"/>
                  <a:gd name="connsiteX4" fmla="*/ 47047 w 525964"/>
                  <a:gd name="connsiteY4" fmla="*/ 13335 h 16287"/>
                  <a:gd name="connsiteX5" fmla="*/ 39999 w 525964"/>
                  <a:gd name="connsiteY5" fmla="*/ 12097 h 16287"/>
                  <a:gd name="connsiteX6" fmla="*/ 19044 w 525964"/>
                  <a:gd name="connsiteY6" fmla="*/ 8192 h 16287"/>
                  <a:gd name="connsiteX7" fmla="*/ 2661 w 525964"/>
                  <a:gd name="connsiteY7" fmla="*/ 4763 h 16287"/>
                  <a:gd name="connsiteX8" fmla="*/ 89 w 525964"/>
                  <a:gd name="connsiteY8" fmla="*/ 3905 h 16287"/>
                  <a:gd name="connsiteX9" fmla="*/ 565 w 525964"/>
                  <a:gd name="connsiteY9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5964" h="16287">
                    <a:moveTo>
                      <a:pt x="525964" y="0"/>
                    </a:moveTo>
                    <a:cubicBezTo>
                      <a:pt x="525964" y="953"/>
                      <a:pt x="525964" y="1905"/>
                      <a:pt x="525964" y="2858"/>
                    </a:cubicBezTo>
                    <a:cubicBezTo>
                      <a:pt x="525298" y="7525"/>
                      <a:pt x="524726" y="12383"/>
                      <a:pt x="524155" y="16288"/>
                    </a:cubicBezTo>
                    <a:lnTo>
                      <a:pt x="63335" y="16288"/>
                    </a:lnTo>
                    <a:lnTo>
                      <a:pt x="47047" y="13335"/>
                    </a:lnTo>
                    <a:lnTo>
                      <a:pt x="39999" y="12097"/>
                    </a:lnTo>
                    <a:lnTo>
                      <a:pt x="19044" y="8192"/>
                    </a:lnTo>
                    <a:cubicBezTo>
                      <a:pt x="11233" y="6668"/>
                      <a:pt x="5709" y="5525"/>
                      <a:pt x="2661" y="4763"/>
                    </a:cubicBezTo>
                    <a:cubicBezTo>
                      <a:pt x="1756" y="4658"/>
                      <a:pt x="880" y="4363"/>
                      <a:pt x="89" y="3905"/>
                    </a:cubicBezTo>
                    <a:cubicBezTo>
                      <a:pt x="-121" y="2581"/>
                      <a:pt x="41" y="1229"/>
                      <a:pt x="5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F80A18C8-5AA0-434F-ABB8-40C6DF248947}"/>
                  </a:ext>
                </a:extLst>
              </p:cNvPr>
              <p:cNvSpPr/>
              <p:nvPr/>
            </p:nvSpPr>
            <p:spPr>
              <a:xfrm>
                <a:off x="7100704" y="3773513"/>
                <a:ext cx="334517" cy="6953"/>
              </a:xfrm>
              <a:custGeom>
                <a:avLst/>
                <a:gdLst>
                  <a:gd name="connsiteX0" fmla="*/ 334518 w 334517"/>
                  <a:gd name="connsiteY0" fmla="*/ 0 h 6953"/>
                  <a:gd name="connsiteX1" fmla="*/ 333470 w 334517"/>
                  <a:gd name="connsiteY1" fmla="*/ 6953 h 6953"/>
                  <a:gd name="connsiteX2" fmla="*/ 41910 w 334517"/>
                  <a:gd name="connsiteY2" fmla="*/ 6953 h 6953"/>
                  <a:gd name="connsiteX3" fmla="*/ 28861 w 334517"/>
                  <a:gd name="connsiteY3" fmla="*/ 4763 h 6953"/>
                  <a:gd name="connsiteX4" fmla="*/ 12573 w 334517"/>
                  <a:gd name="connsiteY4" fmla="*/ 2096 h 6953"/>
                  <a:gd name="connsiteX5" fmla="*/ 0 w 334517"/>
                  <a:gd name="connsiteY5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517" h="6953">
                    <a:moveTo>
                      <a:pt x="334518" y="0"/>
                    </a:moveTo>
                    <a:cubicBezTo>
                      <a:pt x="334518" y="2381"/>
                      <a:pt x="333851" y="4763"/>
                      <a:pt x="333470" y="6953"/>
                    </a:cubicBezTo>
                    <a:lnTo>
                      <a:pt x="41910" y="6953"/>
                    </a:lnTo>
                    <a:lnTo>
                      <a:pt x="28861" y="4763"/>
                    </a:lnTo>
                    <a:lnTo>
                      <a:pt x="12573" y="2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5046384-B2F1-4F52-BF13-15F41C8B901C}"/>
                  </a:ext>
                </a:extLst>
              </p:cNvPr>
              <p:cNvSpPr/>
              <p:nvPr/>
            </p:nvSpPr>
            <p:spPr>
              <a:xfrm>
                <a:off x="7274439" y="3801516"/>
                <a:ext cx="156114" cy="16287"/>
              </a:xfrm>
              <a:custGeom>
                <a:avLst/>
                <a:gdLst>
                  <a:gd name="connsiteX0" fmla="*/ 156115 w 156114"/>
                  <a:gd name="connsiteY0" fmla="*/ 0 h 16287"/>
                  <a:gd name="connsiteX1" fmla="*/ 152495 w 156114"/>
                  <a:gd name="connsiteY1" fmla="*/ 16288 h 16287"/>
                  <a:gd name="connsiteX2" fmla="*/ 112204 w 156114"/>
                  <a:gd name="connsiteY2" fmla="*/ 16288 h 16287"/>
                  <a:gd name="connsiteX3" fmla="*/ 100298 w 156114"/>
                  <a:gd name="connsiteY3" fmla="*/ 14669 h 16287"/>
                  <a:gd name="connsiteX4" fmla="*/ 79248 w 156114"/>
                  <a:gd name="connsiteY4" fmla="*/ 11906 h 16287"/>
                  <a:gd name="connsiteX5" fmla="*/ 72295 w 156114"/>
                  <a:gd name="connsiteY5" fmla="*/ 10858 h 16287"/>
                  <a:gd name="connsiteX6" fmla="*/ 51245 w 156114"/>
                  <a:gd name="connsiteY6" fmla="*/ 7715 h 16287"/>
                  <a:gd name="connsiteX7" fmla="*/ 34957 w 156114"/>
                  <a:gd name="connsiteY7" fmla="*/ 5334 h 16287"/>
                  <a:gd name="connsiteX8" fmla="*/ 13907 w 156114"/>
                  <a:gd name="connsiteY8" fmla="*/ 2096 h 16287"/>
                  <a:gd name="connsiteX9" fmla="*/ 6858 w 156114"/>
                  <a:gd name="connsiteY9" fmla="*/ 1048 h 16287"/>
                  <a:gd name="connsiteX10" fmla="*/ 0 w 156114"/>
                  <a:gd name="connsiteY10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114" h="16287">
                    <a:moveTo>
                      <a:pt x="156115" y="0"/>
                    </a:moveTo>
                    <a:cubicBezTo>
                      <a:pt x="155238" y="5496"/>
                      <a:pt x="154029" y="10935"/>
                      <a:pt x="152495" y="16288"/>
                    </a:cubicBezTo>
                    <a:lnTo>
                      <a:pt x="112204" y="16288"/>
                    </a:lnTo>
                    <a:cubicBezTo>
                      <a:pt x="108490" y="15812"/>
                      <a:pt x="104489" y="15335"/>
                      <a:pt x="100298" y="14669"/>
                    </a:cubicBezTo>
                    <a:cubicBezTo>
                      <a:pt x="93726" y="13907"/>
                      <a:pt x="86773" y="12859"/>
                      <a:pt x="79248" y="11906"/>
                    </a:cubicBezTo>
                    <a:lnTo>
                      <a:pt x="72295" y="10858"/>
                    </a:lnTo>
                    <a:lnTo>
                      <a:pt x="51245" y="7715"/>
                    </a:lnTo>
                    <a:lnTo>
                      <a:pt x="34957" y="5334"/>
                    </a:lnTo>
                    <a:lnTo>
                      <a:pt x="13907" y="2096"/>
                    </a:lnTo>
                    <a:lnTo>
                      <a:pt x="6858" y="10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8D71391-ADB2-4512-AD15-F02EB991594E}"/>
                </a:ext>
              </a:extLst>
            </p:cNvPr>
            <p:cNvSpPr/>
            <p:nvPr/>
          </p:nvSpPr>
          <p:spPr>
            <a:xfrm>
              <a:off x="6865340" y="2780817"/>
              <a:ext cx="457623" cy="642369"/>
            </a:xfrm>
            <a:custGeom>
              <a:avLst/>
              <a:gdLst>
                <a:gd name="connsiteX0" fmla="*/ 263176 w 457623"/>
                <a:gd name="connsiteY0" fmla="*/ 5715 h 642369"/>
                <a:gd name="connsiteX1" fmla="*/ 96 w 457623"/>
                <a:gd name="connsiteY1" fmla="*/ 543877 h 642369"/>
                <a:gd name="connsiteX2" fmla="*/ 110586 w 457623"/>
                <a:gd name="connsiteY2" fmla="*/ 639127 h 642369"/>
                <a:gd name="connsiteX3" fmla="*/ 415386 w 457623"/>
                <a:gd name="connsiteY3" fmla="*/ 458819 h 642369"/>
                <a:gd name="connsiteX4" fmla="*/ 409671 w 457623"/>
                <a:gd name="connsiteY4" fmla="*/ 376523 h 642369"/>
                <a:gd name="connsiteX5" fmla="*/ 264224 w 457623"/>
                <a:gd name="connsiteY5" fmla="*/ 396716 h 642369"/>
                <a:gd name="connsiteX6" fmla="*/ 323755 w 457623"/>
                <a:gd name="connsiteY6" fmla="*/ 257746 h 642369"/>
                <a:gd name="connsiteX7" fmla="*/ 263176 w 457623"/>
                <a:gd name="connsiteY7" fmla="*/ 5715 h 64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623" h="642369">
                  <a:moveTo>
                    <a:pt x="263176" y="5715"/>
                  </a:moveTo>
                  <a:cubicBezTo>
                    <a:pt x="155829" y="107061"/>
                    <a:pt x="-4476" y="466058"/>
                    <a:pt x="96" y="543877"/>
                  </a:cubicBezTo>
                  <a:cubicBezTo>
                    <a:pt x="4382" y="615886"/>
                    <a:pt x="62580" y="654177"/>
                    <a:pt x="110586" y="639127"/>
                  </a:cubicBezTo>
                  <a:cubicBezTo>
                    <a:pt x="224410" y="603313"/>
                    <a:pt x="383287" y="482536"/>
                    <a:pt x="415386" y="458819"/>
                  </a:cubicBezTo>
                  <a:cubicBezTo>
                    <a:pt x="460820" y="425196"/>
                    <a:pt x="483871" y="367665"/>
                    <a:pt x="409671" y="376523"/>
                  </a:cubicBezTo>
                  <a:cubicBezTo>
                    <a:pt x="329661" y="386048"/>
                    <a:pt x="264224" y="396716"/>
                    <a:pt x="264224" y="396716"/>
                  </a:cubicBezTo>
                  <a:cubicBezTo>
                    <a:pt x="264224" y="396716"/>
                    <a:pt x="323755" y="285083"/>
                    <a:pt x="323755" y="257746"/>
                  </a:cubicBezTo>
                  <a:cubicBezTo>
                    <a:pt x="323755" y="188880"/>
                    <a:pt x="310896" y="-38767"/>
                    <a:pt x="263176" y="5715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B227451-FC53-4CA8-B318-A853383AA325}"/>
                </a:ext>
              </a:extLst>
            </p:cNvPr>
            <p:cNvSpPr/>
            <p:nvPr/>
          </p:nvSpPr>
          <p:spPr>
            <a:xfrm>
              <a:off x="6857307" y="2799963"/>
              <a:ext cx="470654" cy="627345"/>
            </a:xfrm>
            <a:custGeom>
              <a:avLst/>
              <a:gdLst>
                <a:gd name="connsiteX0" fmla="*/ 244825 w 470654"/>
                <a:gd name="connsiteY0" fmla="*/ 0 h 627345"/>
                <a:gd name="connsiteX1" fmla="*/ 324550 w 470654"/>
                <a:gd name="connsiteY1" fmla="*/ 307372 h 627345"/>
                <a:gd name="connsiteX2" fmla="*/ 284164 w 470654"/>
                <a:gd name="connsiteY2" fmla="*/ 370713 h 627345"/>
                <a:gd name="connsiteX3" fmla="*/ 440564 w 470654"/>
                <a:gd name="connsiteY3" fmla="*/ 353377 h 627345"/>
                <a:gd name="connsiteX4" fmla="*/ 455518 w 470654"/>
                <a:gd name="connsiteY4" fmla="*/ 413861 h 627345"/>
                <a:gd name="connsiteX5" fmla="*/ 103856 w 470654"/>
                <a:gd name="connsiteY5" fmla="*/ 627317 h 627345"/>
                <a:gd name="connsiteX6" fmla="*/ 128 w 470654"/>
                <a:gd name="connsiteY6" fmla="*/ 514826 h 627345"/>
                <a:gd name="connsiteX7" fmla="*/ 244825 w 470654"/>
                <a:gd name="connsiteY7" fmla="*/ 0 h 6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654" h="627345">
                  <a:moveTo>
                    <a:pt x="244825" y="0"/>
                  </a:moveTo>
                  <a:lnTo>
                    <a:pt x="324550" y="307372"/>
                  </a:lnTo>
                  <a:lnTo>
                    <a:pt x="284164" y="370713"/>
                  </a:lnTo>
                  <a:cubicBezTo>
                    <a:pt x="284164" y="370713"/>
                    <a:pt x="405703" y="353663"/>
                    <a:pt x="440564" y="353377"/>
                  </a:cubicBezTo>
                  <a:cubicBezTo>
                    <a:pt x="475426" y="353092"/>
                    <a:pt x="479426" y="384238"/>
                    <a:pt x="455518" y="413861"/>
                  </a:cubicBezTo>
                  <a:cubicBezTo>
                    <a:pt x="431611" y="443484"/>
                    <a:pt x="179293" y="625697"/>
                    <a:pt x="103856" y="627317"/>
                  </a:cubicBezTo>
                  <a:cubicBezTo>
                    <a:pt x="28417" y="628936"/>
                    <a:pt x="-2253" y="562356"/>
                    <a:pt x="128" y="514826"/>
                  </a:cubicBezTo>
                  <a:cubicBezTo>
                    <a:pt x="2509" y="467296"/>
                    <a:pt x="115476" y="174403"/>
                    <a:pt x="24482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4" name="图形 45">
              <a:extLst>
                <a:ext uri="{FF2B5EF4-FFF2-40B4-BE49-F238E27FC236}">
                  <a16:creationId xmlns:a16="http://schemas.microsoft.com/office/drawing/2014/main" id="{D2999EDB-A311-418B-BFE2-540A3D0A68AE}"/>
                </a:ext>
              </a:extLst>
            </p:cNvPr>
            <p:cNvGrpSpPr/>
            <p:nvPr/>
          </p:nvGrpSpPr>
          <p:grpSpPr>
            <a:xfrm>
              <a:off x="6857042" y="2813583"/>
              <a:ext cx="468641" cy="613505"/>
              <a:chOff x="6857042" y="2813583"/>
              <a:chExt cx="468641" cy="613505"/>
            </a:xfrm>
            <a:solidFill>
              <a:srgbClr val="000000"/>
            </a:solidFill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0FE275A-54BC-4E56-BDB9-CF5FCECBB537}"/>
                  </a:ext>
                </a:extLst>
              </p:cNvPr>
              <p:cNvSpPr/>
              <p:nvPr/>
            </p:nvSpPr>
            <p:spPr>
              <a:xfrm>
                <a:off x="6857042" y="3268974"/>
                <a:ext cx="11060" cy="100393"/>
              </a:xfrm>
              <a:custGeom>
                <a:avLst/>
                <a:gdLst>
                  <a:gd name="connsiteX0" fmla="*/ 11061 w 11060"/>
                  <a:gd name="connsiteY0" fmla="*/ 0 h 100393"/>
                  <a:gd name="connsiteX1" fmla="*/ 11061 w 11060"/>
                  <a:gd name="connsiteY1" fmla="*/ 100393 h 100393"/>
                  <a:gd name="connsiteX2" fmla="*/ 7346 w 11060"/>
                  <a:gd name="connsiteY2" fmla="*/ 90868 h 100393"/>
                  <a:gd name="connsiteX3" fmla="*/ 107 w 11060"/>
                  <a:gd name="connsiteY3" fmla="*/ 53530 h 100393"/>
                  <a:gd name="connsiteX4" fmla="*/ 107 w 11060"/>
                  <a:gd name="connsiteY4" fmla="*/ 46482 h 100393"/>
                  <a:gd name="connsiteX5" fmla="*/ 107 w 11060"/>
                  <a:gd name="connsiteY5" fmla="*/ 45148 h 100393"/>
                  <a:gd name="connsiteX6" fmla="*/ 3727 w 11060"/>
                  <a:gd name="connsiteY6" fmla="*/ 25432 h 100393"/>
                  <a:gd name="connsiteX7" fmla="*/ 8108 w 11060"/>
                  <a:gd name="connsiteY7" fmla="*/ 9144 h 10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60" h="100393">
                    <a:moveTo>
                      <a:pt x="11061" y="0"/>
                    </a:moveTo>
                    <a:lnTo>
                      <a:pt x="11061" y="100393"/>
                    </a:lnTo>
                    <a:cubicBezTo>
                      <a:pt x="9727" y="97441"/>
                      <a:pt x="8489" y="94393"/>
                      <a:pt x="7346" y="90868"/>
                    </a:cubicBezTo>
                    <a:cubicBezTo>
                      <a:pt x="3012" y="78876"/>
                      <a:pt x="564" y="66275"/>
                      <a:pt x="107" y="53530"/>
                    </a:cubicBezTo>
                    <a:cubicBezTo>
                      <a:pt x="-36" y="51187"/>
                      <a:pt x="-36" y="48825"/>
                      <a:pt x="107" y="46482"/>
                    </a:cubicBezTo>
                    <a:lnTo>
                      <a:pt x="107" y="45148"/>
                    </a:lnTo>
                    <a:cubicBezTo>
                      <a:pt x="688" y="38481"/>
                      <a:pt x="1898" y="31880"/>
                      <a:pt x="3727" y="25432"/>
                    </a:cubicBezTo>
                    <a:cubicBezTo>
                      <a:pt x="4870" y="20574"/>
                      <a:pt x="6394" y="15145"/>
                      <a:pt x="8108" y="91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B0A243-4A7D-4CD1-B784-AEC9663C83CE}"/>
                  </a:ext>
                </a:extLst>
              </p:cNvPr>
              <p:cNvSpPr/>
              <p:nvPr/>
            </p:nvSpPr>
            <p:spPr>
              <a:xfrm>
                <a:off x="6889153" y="3190583"/>
                <a:ext cx="7048" cy="215645"/>
              </a:xfrm>
              <a:custGeom>
                <a:avLst/>
                <a:gdLst>
                  <a:gd name="connsiteX0" fmla="*/ 7048 w 7048"/>
                  <a:gd name="connsiteY0" fmla="*/ 0 h 215645"/>
                  <a:gd name="connsiteX1" fmla="*/ 7048 w 7048"/>
                  <a:gd name="connsiteY1" fmla="*/ 215646 h 215645"/>
                  <a:gd name="connsiteX2" fmla="*/ 0 w 7048"/>
                  <a:gd name="connsiteY2" fmla="*/ 209264 h 215645"/>
                  <a:gd name="connsiteX3" fmla="*/ 0 w 7048"/>
                  <a:gd name="connsiteY3" fmla="*/ 18193 h 215645"/>
                  <a:gd name="connsiteX4" fmla="*/ 6382 w 7048"/>
                  <a:gd name="connsiteY4" fmla="*/ 1524 h 215645"/>
                  <a:gd name="connsiteX5" fmla="*/ 7048 w 7048"/>
                  <a:gd name="connsiteY5" fmla="*/ 0 h 215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48" h="215645">
                    <a:moveTo>
                      <a:pt x="7048" y="0"/>
                    </a:moveTo>
                    <a:lnTo>
                      <a:pt x="7048" y="215646"/>
                    </a:lnTo>
                    <a:cubicBezTo>
                      <a:pt x="4591" y="213646"/>
                      <a:pt x="2238" y="211512"/>
                      <a:pt x="0" y="209264"/>
                    </a:cubicBezTo>
                    <a:lnTo>
                      <a:pt x="0" y="18193"/>
                    </a:lnTo>
                    <a:lnTo>
                      <a:pt x="6382" y="1524"/>
                    </a:lnTo>
                    <a:cubicBezTo>
                      <a:pt x="6382" y="1524"/>
                      <a:pt x="6763" y="571"/>
                      <a:pt x="704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860D64D-1A48-4E48-BEB8-6A7973A97455}"/>
                  </a:ext>
                </a:extLst>
              </p:cNvPr>
              <p:cNvSpPr/>
              <p:nvPr/>
            </p:nvSpPr>
            <p:spPr>
              <a:xfrm>
                <a:off x="6917157" y="3101429"/>
                <a:ext cx="16383" cy="322992"/>
              </a:xfrm>
              <a:custGeom>
                <a:avLst/>
                <a:gdLst>
                  <a:gd name="connsiteX0" fmla="*/ 16383 w 16383"/>
                  <a:gd name="connsiteY0" fmla="*/ 0 h 322992"/>
                  <a:gd name="connsiteX1" fmla="*/ 16383 w 16383"/>
                  <a:gd name="connsiteY1" fmla="*/ 322993 h 322992"/>
                  <a:gd name="connsiteX2" fmla="*/ 0 w 16383"/>
                  <a:gd name="connsiteY2" fmla="*/ 317564 h 322992"/>
                  <a:gd name="connsiteX3" fmla="*/ 0 w 16383"/>
                  <a:gd name="connsiteY3" fmla="*/ 37719 h 322992"/>
                  <a:gd name="connsiteX4" fmla="*/ 5239 w 16383"/>
                  <a:gd name="connsiteY4" fmla="*/ 25432 h 322992"/>
                  <a:gd name="connsiteX5" fmla="*/ 8287 w 16383"/>
                  <a:gd name="connsiteY5" fmla="*/ 18383 h 32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3" h="322992">
                    <a:moveTo>
                      <a:pt x="16383" y="0"/>
                    </a:moveTo>
                    <a:lnTo>
                      <a:pt x="16383" y="322993"/>
                    </a:lnTo>
                    <a:cubicBezTo>
                      <a:pt x="10782" y="321640"/>
                      <a:pt x="5296" y="319830"/>
                      <a:pt x="0" y="317564"/>
                    </a:cubicBezTo>
                    <a:lnTo>
                      <a:pt x="0" y="37719"/>
                    </a:lnTo>
                    <a:cubicBezTo>
                      <a:pt x="1714" y="33623"/>
                      <a:pt x="3429" y="29528"/>
                      <a:pt x="5239" y="25432"/>
                    </a:cubicBezTo>
                    <a:lnTo>
                      <a:pt x="8287" y="1838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672126A7-75E8-4639-A751-2DC43A712A7F}"/>
                  </a:ext>
                </a:extLst>
              </p:cNvPr>
              <p:cNvSpPr/>
              <p:nvPr/>
            </p:nvSpPr>
            <p:spPr>
              <a:xfrm>
                <a:off x="6954495" y="3041040"/>
                <a:ext cx="7048" cy="386048"/>
              </a:xfrm>
              <a:custGeom>
                <a:avLst/>
                <a:gdLst>
                  <a:gd name="connsiteX0" fmla="*/ 7048 w 7048"/>
                  <a:gd name="connsiteY0" fmla="*/ 0 h 386048"/>
                  <a:gd name="connsiteX1" fmla="*/ 7048 w 7048"/>
                  <a:gd name="connsiteY1" fmla="*/ 386048 h 386048"/>
                  <a:gd name="connsiteX2" fmla="*/ 0 w 7048"/>
                  <a:gd name="connsiteY2" fmla="*/ 386048 h 386048"/>
                  <a:gd name="connsiteX3" fmla="*/ 0 w 7048"/>
                  <a:gd name="connsiteY3" fmla="*/ 13430 h 386048"/>
                  <a:gd name="connsiteX4" fmla="*/ 667 w 7048"/>
                  <a:gd name="connsiteY4" fmla="*/ 13430 h 386048"/>
                  <a:gd name="connsiteX5" fmla="*/ 7048 w 7048"/>
                  <a:gd name="connsiteY5" fmla="*/ 0 h 38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48" h="386048">
                    <a:moveTo>
                      <a:pt x="7048" y="0"/>
                    </a:moveTo>
                    <a:lnTo>
                      <a:pt x="7048" y="386048"/>
                    </a:lnTo>
                    <a:lnTo>
                      <a:pt x="0" y="386048"/>
                    </a:lnTo>
                    <a:lnTo>
                      <a:pt x="0" y="13430"/>
                    </a:lnTo>
                    <a:lnTo>
                      <a:pt x="667" y="13430"/>
                    </a:lnTo>
                    <a:cubicBezTo>
                      <a:pt x="2762" y="8954"/>
                      <a:pt x="4858" y="4477"/>
                      <a:pt x="704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A678BE5-F35C-4943-B58D-4A9962A1C79F}"/>
                  </a:ext>
                </a:extLst>
              </p:cNvPr>
              <p:cNvSpPr/>
              <p:nvPr/>
            </p:nvSpPr>
            <p:spPr>
              <a:xfrm>
                <a:off x="6982308" y="2967126"/>
                <a:ext cx="16287" cy="456628"/>
              </a:xfrm>
              <a:custGeom>
                <a:avLst/>
                <a:gdLst>
                  <a:gd name="connsiteX0" fmla="*/ 16288 w 16287"/>
                  <a:gd name="connsiteY0" fmla="*/ 0 h 456628"/>
                  <a:gd name="connsiteX1" fmla="*/ 16288 w 16287"/>
                  <a:gd name="connsiteY1" fmla="*/ 451199 h 456628"/>
                  <a:gd name="connsiteX2" fmla="*/ 0 w 16287"/>
                  <a:gd name="connsiteY2" fmla="*/ 456629 h 456628"/>
                  <a:gd name="connsiteX3" fmla="*/ 0 w 16287"/>
                  <a:gd name="connsiteY3" fmla="*/ 31528 h 456628"/>
                  <a:gd name="connsiteX4" fmla="*/ 1333 w 16287"/>
                  <a:gd name="connsiteY4" fmla="*/ 28956 h 456628"/>
                  <a:gd name="connsiteX5" fmla="*/ 4858 w 16287"/>
                  <a:gd name="connsiteY5" fmla="*/ 22003 h 456628"/>
                  <a:gd name="connsiteX6" fmla="*/ 15812 w 16287"/>
                  <a:gd name="connsiteY6" fmla="*/ 952 h 456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7" h="456628">
                    <a:moveTo>
                      <a:pt x="16288" y="0"/>
                    </a:moveTo>
                    <a:lnTo>
                      <a:pt x="16288" y="451199"/>
                    </a:lnTo>
                    <a:cubicBezTo>
                      <a:pt x="10506" y="453419"/>
                      <a:pt x="5077" y="455228"/>
                      <a:pt x="0" y="456629"/>
                    </a:cubicBezTo>
                    <a:lnTo>
                      <a:pt x="0" y="31528"/>
                    </a:lnTo>
                    <a:cubicBezTo>
                      <a:pt x="371" y="30632"/>
                      <a:pt x="819" y="29775"/>
                      <a:pt x="1333" y="28956"/>
                    </a:cubicBezTo>
                    <a:cubicBezTo>
                      <a:pt x="2381" y="26670"/>
                      <a:pt x="3620" y="24384"/>
                      <a:pt x="4858" y="22003"/>
                    </a:cubicBezTo>
                    <a:cubicBezTo>
                      <a:pt x="8382" y="14954"/>
                      <a:pt x="12097" y="8001"/>
                      <a:pt x="15812" y="9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8A5820B9-BDC4-42C1-B600-A08251801C0F}"/>
                  </a:ext>
                </a:extLst>
              </p:cNvPr>
              <p:cNvSpPr/>
              <p:nvPr/>
            </p:nvSpPr>
            <p:spPr>
              <a:xfrm>
                <a:off x="7020217" y="2916453"/>
                <a:ext cx="6953" cy="492537"/>
              </a:xfrm>
              <a:custGeom>
                <a:avLst/>
                <a:gdLst>
                  <a:gd name="connsiteX0" fmla="*/ 6953 w 6953"/>
                  <a:gd name="connsiteY0" fmla="*/ 0 h 492537"/>
                  <a:gd name="connsiteX1" fmla="*/ 6953 w 6953"/>
                  <a:gd name="connsiteY1" fmla="*/ 489395 h 492537"/>
                  <a:gd name="connsiteX2" fmla="*/ 0 w 6953"/>
                  <a:gd name="connsiteY2" fmla="*/ 492538 h 492537"/>
                  <a:gd name="connsiteX3" fmla="*/ 0 w 6953"/>
                  <a:gd name="connsiteY3" fmla="*/ 12192 h 492537"/>
                  <a:gd name="connsiteX4" fmla="*/ 2762 w 6953"/>
                  <a:gd name="connsiteY4" fmla="*/ 7334 h 492537"/>
                  <a:gd name="connsiteX5" fmla="*/ 6953 w 6953"/>
                  <a:gd name="connsiteY5" fmla="*/ 0 h 49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53" h="492537">
                    <a:moveTo>
                      <a:pt x="6953" y="0"/>
                    </a:moveTo>
                    <a:lnTo>
                      <a:pt x="6953" y="489395"/>
                    </a:lnTo>
                    <a:lnTo>
                      <a:pt x="0" y="492538"/>
                    </a:lnTo>
                    <a:lnTo>
                      <a:pt x="0" y="12192"/>
                    </a:lnTo>
                    <a:cubicBezTo>
                      <a:pt x="953" y="10573"/>
                      <a:pt x="1905" y="8954"/>
                      <a:pt x="2762" y="7334"/>
                    </a:cubicBezTo>
                    <a:cubicBezTo>
                      <a:pt x="3620" y="5715"/>
                      <a:pt x="5334" y="2477"/>
                      <a:pt x="69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4C9E8C98-83E6-490C-8B04-DAB50B64962F}"/>
                  </a:ext>
                </a:extLst>
              </p:cNvPr>
              <p:cNvSpPr/>
              <p:nvPr/>
            </p:nvSpPr>
            <p:spPr>
              <a:xfrm>
                <a:off x="7047935" y="2855017"/>
                <a:ext cx="16287" cy="540258"/>
              </a:xfrm>
              <a:custGeom>
                <a:avLst/>
                <a:gdLst>
                  <a:gd name="connsiteX0" fmla="*/ 16288 w 16287"/>
                  <a:gd name="connsiteY0" fmla="*/ 0 h 540258"/>
                  <a:gd name="connsiteX1" fmla="*/ 16288 w 16287"/>
                  <a:gd name="connsiteY1" fmla="*/ 531495 h 540258"/>
                  <a:gd name="connsiteX2" fmla="*/ 13049 w 16287"/>
                  <a:gd name="connsiteY2" fmla="*/ 533305 h 540258"/>
                  <a:gd name="connsiteX3" fmla="*/ 0 w 16287"/>
                  <a:gd name="connsiteY3" fmla="*/ 540258 h 540258"/>
                  <a:gd name="connsiteX4" fmla="*/ 0 w 16287"/>
                  <a:gd name="connsiteY4" fmla="*/ 25908 h 540258"/>
                  <a:gd name="connsiteX5" fmla="*/ 9525 w 16287"/>
                  <a:gd name="connsiteY5" fmla="*/ 10192 h 540258"/>
                  <a:gd name="connsiteX6" fmla="*/ 14002 w 16287"/>
                  <a:gd name="connsiteY6" fmla="*/ 3143 h 54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7" h="540258">
                    <a:moveTo>
                      <a:pt x="16288" y="0"/>
                    </a:moveTo>
                    <a:lnTo>
                      <a:pt x="16288" y="531495"/>
                    </a:lnTo>
                    <a:lnTo>
                      <a:pt x="13049" y="533305"/>
                    </a:lnTo>
                    <a:cubicBezTo>
                      <a:pt x="8668" y="535781"/>
                      <a:pt x="4286" y="538067"/>
                      <a:pt x="0" y="540258"/>
                    </a:cubicBezTo>
                    <a:lnTo>
                      <a:pt x="0" y="25908"/>
                    </a:lnTo>
                    <a:cubicBezTo>
                      <a:pt x="3115" y="20574"/>
                      <a:pt x="6287" y="15335"/>
                      <a:pt x="9525" y="10192"/>
                    </a:cubicBezTo>
                    <a:cubicBezTo>
                      <a:pt x="10954" y="7810"/>
                      <a:pt x="12478" y="5525"/>
                      <a:pt x="14002" y="31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348F03BB-0293-4BD9-8BA5-7E399D1AEBE3}"/>
                  </a:ext>
                </a:extLst>
              </p:cNvPr>
              <p:cNvSpPr/>
              <p:nvPr/>
            </p:nvSpPr>
            <p:spPr>
              <a:xfrm>
                <a:off x="7085273" y="2813583"/>
                <a:ext cx="6953" cy="561117"/>
              </a:xfrm>
              <a:custGeom>
                <a:avLst/>
                <a:gdLst>
                  <a:gd name="connsiteX0" fmla="*/ 6953 w 6953"/>
                  <a:gd name="connsiteY0" fmla="*/ 0 h 561117"/>
                  <a:gd name="connsiteX1" fmla="*/ 6953 w 6953"/>
                  <a:gd name="connsiteY1" fmla="*/ 557117 h 561117"/>
                  <a:gd name="connsiteX2" fmla="*/ 0 w 6953"/>
                  <a:gd name="connsiteY2" fmla="*/ 561118 h 561117"/>
                  <a:gd name="connsiteX3" fmla="*/ 0 w 6953"/>
                  <a:gd name="connsiteY3" fmla="*/ 10001 h 561117"/>
                  <a:gd name="connsiteX4" fmla="*/ 1714 w 6953"/>
                  <a:gd name="connsiteY4" fmla="*/ 7429 h 561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561117">
                    <a:moveTo>
                      <a:pt x="6953" y="0"/>
                    </a:moveTo>
                    <a:lnTo>
                      <a:pt x="6953" y="557117"/>
                    </a:lnTo>
                    <a:lnTo>
                      <a:pt x="0" y="561118"/>
                    </a:lnTo>
                    <a:lnTo>
                      <a:pt x="0" y="10001"/>
                    </a:lnTo>
                    <a:lnTo>
                      <a:pt x="1714" y="742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B8C98571-73B4-402B-ABF7-8A97FA59B8C9}"/>
                  </a:ext>
                </a:extLst>
              </p:cNvPr>
              <p:cNvSpPr/>
              <p:nvPr/>
            </p:nvSpPr>
            <p:spPr>
              <a:xfrm>
                <a:off x="7112896" y="2842920"/>
                <a:ext cx="16668" cy="515016"/>
              </a:xfrm>
              <a:custGeom>
                <a:avLst/>
                <a:gdLst>
                  <a:gd name="connsiteX0" fmla="*/ 16669 w 16668"/>
                  <a:gd name="connsiteY0" fmla="*/ 59817 h 515016"/>
                  <a:gd name="connsiteX1" fmla="*/ 16669 w 16668"/>
                  <a:gd name="connsiteY1" fmla="*/ 504920 h 515016"/>
                  <a:gd name="connsiteX2" fmla="*/ 0 w 16668"/>
                  <a:gd name="connsiteY2" fmla="*/ 515017 h 515016"/>
                  <a:gd name="connsiteX3" fmla="*/ 0 w 16668"/>
                  <a:gd name="connsiteY3" fmla="*/ 0 h 515016"/>
                  <a:gd name="connsiteX4" fmla="*/ 4001 w 16668"/>
                  <a:gd name="connsiteY4" fmla="*/ 15431 h 515016"/>
                  <a:gd name="connsiteX5" fmla="*/ 5810 w 16668"/>
                  <a:gd name="connsiteY5" fmla="*/ 22479 h 515016"/>
                  <a:gd name="connsiteX6" fmla="*/ 11335 w 16668"/>
                  <a:gd name="connsiteY6" fmla="*/ 43529 h 515016"/>
                  <a:gd name="connsiteX7" fmla="*/ 15526 w 16668"/>
                  <a:gd name="connsiteY7" fmla="*/ 59817 h 51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" h="515016">
                    <a:moveTo>
                      <a:pt x="16669" y="59817"/>
                    </a:moveTo>
                    <a:lnTo>
                      <a:pt x="16669" y="504920"/>
                    </a:lnTo>
                    <a:lnTo>
                      <a:pt x="0" y="515017"/>
                    </a:lnTo>
                    <a:lnTo>
                      <a:pt x="0" y="0"/>
                    </a:lnTo>
                    <a:lnTo>
                      <a:pt x="4001" y="15431"/>
                    </a:lnTo>
                    <a:lnTo>
                      <a:pt x="5810" y="22479"/>
                    </a:lnTo>
                    <a:lnTo>
                      <a:pt x="11335" y="43529"/>
                    </a:lnTo>
                    <a:lnTo>
                      <a:pt x="15526" y="5981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37EBE8B-D6A4-4A27-8641-E046BF953BDC}"/>
                  </a:ext>
                </a:extLst>
              </p:cNvPr>
              <p:cNvSpPr/>
              <p:nvPr/>
            </p:nvSpPr>
            <p:spPr>
              <a:xfrm>
                <a:off x="7150614" y="2986843"/>
                <a:ext cx="6953" cy="168973"/>
              </a:xfrm>
              <a:custGeom>
                <a:avLst/>
                <a:gdLst>
                  <a:gd name="connsiteX0" fmla="*/ 6953 w 6953"/>
                  <a:gd name="connsiteY0" fmla="*/ 26861 h 168973"/>
                  <a:gd name="connsiteX1" fmla="*/ 6953 w 6953"/>
                  <a:gd name="connsiteY1" fmla="*/ 158210 h 168973"/>
                  <a:gd name="connsiteX2" fmla="*/ 5144 w 6953"/>
                  <a:gd name="connsiteY2" fmla="*/ 161068 h 168973"/>
                  <a:gd name="connsiteX3" fmla="*/ 0 w 6953"/>
                  <a:gd name="connsiteY3" fmla="*/ 168974 h 168973"/>
                  <a:gd name="connsiteX4" fmla="*/ 0 w 6953"/>
                  <a:gd name="connsiteY4" fmla="*/ 0 h 168973"/>
                  <a:gd name="connsiteX5" fmla="*/ 571 w 6953"/>
                  <a:gd name="connsiteY5" fmla="*/ 2286 h 168973"/>
                  <a:gd name="connsiteX6" fmla="*/ 2381 w 6953"/>
                  <a:gd name="connsiteY6" fmla="*/ 9239 h 168973"/>
                  <a:gd name="connsiteX7" fmla="*/ 6953 w 6953"/>
                  <a:gd name="connsiteY7" fmla="*/ 26861 h 168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53" h="168973">
                    <a:moveTo>
                      <a:pt x="6953" y="26861"/>
                    </a:moveTo>
                    <a:lnTo>
                      <a:pt x="6953" y="158210"/>
                    </a:lnTo>
                    <a:lnTo>
                      <a:pt x="5144" y="161068"/>
                    </a:lnTo>
                    <a:lnTo>
                      <a:pt x="0" y="168974"/>
                    </a:lnTo>
                    <a:lnTo>
                      <a:pt x="0" y="0"/>
                    </a:lnTo>
                    <a:lnTo>
                      <a:pt x="571" y="2286"/>
                    </a:lnTo>
                    <a:lnTo>
                      <a:pt x="2381" y="9239"/>
                    </a:lnTo>
                    <a:lnTo>
                      <a:pt x="6953" y="2686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4E6EAB9D-9755-407E-9004-3888D1AA0A3B}"/>
                  </a:ext>
                </a:extLst>
              </p:cNvPr>
              <p:cNvSpPr/>
              <p:nvPr/>
            </p:nvSpPr>
            <p:spPr>
              <a:xfrm>
                <a:off x="7150614" y="3168199"/>
                <a:ext cx="6953" cy="166496"/>
              </a:xfrm>
              <a:custGeom>
                <a:avLst/>
                <a:gdLst>
                  <a:gd name="connsiteX0" fmla="*/ 6953 w 6953"/>
                  <a:gd name="connsiteY0" fmla="*/ 0 h 166496"/>
                  <a:gd name="connsiteX1" fmla="*/ 6953 w 6953"/>
                  <a:gd name="connsiteY1" fmla="*/ 161925 h 166496"/>
                  <a:gd name="connsiteX2" fmla="*/ 0 w 6953"/>
                  <a:gd name="connsiteY2" fmla="*/ 166497 h 166496"/>
                  <a:gd name="connsiteX3" fmla="*/ 0 w 6953"/>
                  <a:gd name="connsiteY3" fmla="*/ 952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" h="166496">
                    <a:moveTo>
                      <a:pt x="6953" y="0"/>
                    </a:moveTo>
                    <a:lnTo>
                      <a:pt x="6953" y="161925"/>
                    </a:lnTo>
                    <a:lnTo>
                      <a:pt x="0" y="166497"/>
                    </a:ln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D9BB901-8C60-4D36-81FE-1B4C6AC88A3B}"/>
                  </a:ext>
                </a:extLst>
              </p:cNvPr>
              <p:cNvSpPr/>
              <p:nvPr/>
            </p:nvSpPr>
            <p:spPr>
              <a:xfrm>
                <a:off x="7178618" y="3094856"/>
                <a:ext cx="3238" cy="17526"/>
              </a:xfrm>
              <a:custGeom>
                <a:avLst/>
                <a:gdLst>
                  <a:gd name="connsiteX0" fmla="*/ 3238 w 3238"/>
                  <a:gd name="connsiteY0" fmla="*/ 12478 h 17526"/>
                  <a:gd name="connsiteX1" fmla="*/ 0 w 3238"/>
                  <a:gd name="connsiteY1" fmla="*/ 17526 h 17526"/>
                  <a:gd name="connsiteX2" fmla="*/ 0 w 3238"/>
                  <a:gd name="connsiteY2" fmla="*/ 0 h 17526"/>
                  <a:gd name="connsiteX3" fmla="*/ 1048 w 3238"/>
                  <a:gd name="connsiteY3" fmla="*/ 4001 h 17526"/>
                  <a:gd name="connsiteX4" fmla="*/ 3238 w 3238"/>
                  <a:gd name="connsiteY4" fmla="*/ 12478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" h="17526">
                    <a:moveTo>
                      <a:pt x="3238" y="12478"/>
                    </a:moveTo>
                    <a:lnTo>
                      <a:pt x="0" y="17526"/>
                    </a:lnTo>
                    <a:lnTo>
                      <a:pt x="0" y="0"/>
                    </a:lnTo>
                    <a:lnTo>
                      <a:pt x="1048" y="4001"/>
                    </a:lnTo>
                    <a:lnTo>
                      <a:pt x="3238" y="1247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3EA41FDB-2DAD-466A-8728-2275723C5452}"/>
                  </a:ext>
                </a:extLst>
              </p:cNvPr>
              <p:cNvSpPr/>
              <p:nvPr/>
            </p:nvSpPr>
            <p:spPr>
              <a:xfrm>
                <a:off x="7178618" y="3163341"/>
                <a:ext cx="16287" cy="152400"/>
              </a:xfrm>
              <a:custGeom>
                <a:avLst/>
                <a:gdLst>
                  <a:gd name="connsiteX0" fmla="*/ 16288 w 16287"/>
                  <a:gd name="connsiteY0" fmla="*/ 0 h 152400"/>
                  <a:gd name="connsiteX1" fmla="*/ 16288 w 16287"/>
                  <a:gd name="connsiteY1" fmla="*/ 141351 h 152400"/>
                  <a:gd name="connsiteX2" fmla="*/ 0 w 16287"/>
                  <a:gd name="connsiteY2" fmla="*/ 152400 h 152400"/>
                  <a:gd name="connsiteX3" fmla="*/ 0 w 16287"/>
                  <a:gd name="connsiteY3" fmla="*/ 2096 h 152400"/>
                  <a:gd name="connsiteX4" fmla="*/ 9525 w 16287"/>
                  <a:gd name="connsiteY4" fmla="*/ 85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7" h="152400">
                    <a:moveTo>
                      <a:pt x="16288" y="0"/>
                    </a:moveTo>
                    <a:lnTo>
                      <a:pt x="16288" y="141351"/>
                    </a:lnTo>
                    <a:cubicBezTo>
                      <a:pt x="10954" y="145066"/>
                      <a:pt x="5525" y="148781"/>
                      <a:pt x="0" y="152400"/>
                    </a:cubicBezTo>
                    <a:lnTo>
                      <a:pt x="0" y="2096"/>
                    </a:lnTo>
                    <a:lnTo>
                      <a:pt x="9525" y="85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80864695-7FF6-4322-942A-52ACAA226A74}"/>
                  </a:ext>
                </a:extLst>
              </p:cNvPr>
              <p:cNvSpPr/>
              <p:nvPr/>
            </p:nvSpPr>
            <p:spPr>
              <a:xfrm>
                <a:off x="7215956" y="3159912"/>
                <a:ext cx="7048" cy="130111"/>
              </a:xfrm>
              <a:custGeom>
                <a:avLst/>
                <a:gdLst>
                  <a:gd name="connsiteX0" fmla="*/ 7048 w 7048"/>
                  <a:gd name="connsiteY0" fmla="*/ 0 h 130111"/>
                  <a:gd name="connsiteX1" fmla="*/ 7048 w 7048"/>
                  <a:gd name="connsiteY1" fmla="*/ 125063 h 130111"/>
                  <a:gd name="connsiteX2" fmla="*/ 0 w 7048"/>
                  <a:gd name="connsiteY2" fmla="*/ 130112 h 130111"/>
                  <a:gd name="connsiteX3" fmla="*/ 0 w 7048"/>
                  <a:gd name="connsiteY3" fmla="*/ 1238 h 130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130111">
                    <a:moveTo>
                      <a:pt x="7048" y="0"/>
                    </a:moveTo>
                    <a:lnTo>
                      <a:pt x="7048" y="125063"/>
                    </a:lnTo>
                    <a:lnTo>
                      <a:pt x="0" y="130112"/>
                    </a:lnTo>
                    <a:lnTo>
                      <a:pt x="0" y="123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CF1C2EE8-3C53-4184-8E89-95F749C1E669}"/>
                  </a:ext>
                </a:extLst>
              </p:cNvPr>
              <p:cNvSpPr/>
              <p:nvPr/>
            </p:nvSpPr>
            <p:spPr>
              <a:xfrm>
                <a:off x="7243960" y="3155817"/>
                <a:ext cx="16383" cy="113918"/>
              </a:xfrm>
              <a:custGeom>
                <a:avLst/>
                <a:gdLst>
                  <a:gd name="connsiteX0" fmla="*/ 16383 w 16383"/>
                  <a:gd name="connsiteY0" fmla="*/ 0 h 113918"/>
                  <a:gd name="connsiteX1" fmla="*/ 16383 w 16383"/>
                  <a:gd name="connsiteY1" fmla="*/ 101727 h 113918"/>
                  <a:gd name="connsiteX2" fmla="*/ 0 w 16383"/>
                  <a:gd name="connsiteY2" fmla="*/ 113919 h 113918"/>
                  <a:gd name="connsiteX3" fmla="*/ 0 w 16383"/>
                  <a:gd name="connsiteY3" fmla="*/ 1714 h 11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83" h="113918">
                    <a:moveTo>
                      <a:pt x="16383" y="0"/>
                    </a:moveTo>
                    <a:lnTo>
                      <a:pt x="16383" y="101727"/>
                    </a:lnTo>
                    <a:lnTo>
                      <a:pt x="0" y="113919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2F70A0B-0AA4-4643-914E-354302A16C53}"/>
                  </a:ext>
                </a:extLst>
              </p:cNvPr>
              <p:cNvSpPr/>
              <p:nvPr/>
            </p:nvSpPr>
            <p:spPr>
              <a:xfrm>
                <a:off x="7281297" y="3153530"/>
                <a:ext cx="7048" cy="87725"/>
              </a:xfrm>
              <a:custGeom>
                <a:avLst/>
                <a:gdLst>
                  <a:gd name="connsiteX0" fmla="*/ 7049 w 7048"/>
                  <a:gd name="connsiteY0" fmla="*/ 0 h 87725"/>
                  <a:gd name="connsiteX1" fmla="*/ 7049 w 7048"/>
                  <a:gd name="connsiteY1" fmla="*/ 82106 h 87725"/>
                  <a:gd name="connsiteX2" fmla="*/ 0 w 7048"/>
                  <a:gd name="connsiteY2" fmla="*/ 87725 h 87725"/>
                  <a:gd name="connsiteX3" fmla="*/ 0 w 7048"/>
                  <a:gd name="connsiteY3" fmla="*/ 476 h 8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87725">
                    <a:moveTo>
                      <a:pt x="7049" y="0"/>
                    </a:moveTo>
                    <a:lnTo>
                      <a:pt x="7049" y="82106"/>
                    </a:lnTo>
                    <a:lnTo>
                      <a:pt x="0" y="87725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C1755D4B-5CA2-4787-A37B-CDBAEFD255C5}"/>
                  </a:ext>
                </a:extLst>
              </p:cNvPr>
              <p:cNvSpPr/>
              <p:nvPr/>
            </p:nvSpPr>
            <p:spPr>
              <a:xfrm>
                <a:off x="7309682" y="3154483"/>
                <a:ext cx="16001" cy="62198"/>
              </a:xfrm>
              <a:custGeom>
                <a:avLst/>
                <a:gdLst>
                  <a:gd name="connsiteX0" fmla="*/ 16002 w 16001"/>
                  <a:gd name="connsiteY0" fmla="*/ 13144 h 62198"/>
                  <a:gd name="connsiteX1" fmla="*/ 16002 w 16001"/>
                  <a:gd name="connsiteY1" fmla="*/ 37719 h 62198"/>
                  <a:gd name="connsiteX2" fmla="*/ 15240 w 16001"/>
                  <a:gd name="connsiteY2" fmla="*/ 37719 h 62198"/>
                  <a:gd name="connsiteX3" fmla="*/ 3143 w 16001"/>
                  <a:gd name="connsiteY3" fmla="*/ 58769 h 62198"/>
                  <a:gd name="connsiteX4" fmla="*/ 3143 w 16001"/>
                  <a:gd name="connsiteY4" fmla="*/ 58769 h 62198"/>
                  <a:gd name="connsiteX5" fmla="*/ 0 w 16001"/>
                  <a:gd name="connsiteY5" fmla="*/ 62198 h 62198"/>
                  <a:gd name="connsiteX6" fmla="*/ 0 w 16001"/>
                  <a:gd name="connsiteY6" fmla="*/ 0 h 62198"/>
                  <a:gd name="connsiteX7" fmla="*/ 14383 w 16001"/>
                  <a:gd name="connsiteY7" fmla="*/ 9525 h 62198"/>
                  <a:gd name="connsiteX8" fmla="*/ 16002 w 16001"/>
                  <a:gd name="connsiteY8" fmla="*/ 13144 h 6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01" h="62198">
                    <a:moveTo>
                      <a:pt x="16002" y="13144"/>
                    </a:moveTo>
                    <a:lnTo>
                      <a:pt x="16002" y="37719"/>
                    </a:lnTo>
                    <a:lnTo>
                      <a:pt x="15240" y="37719"/>
                    </a:lnTo>
                    <a:cubicBezTo>
                      <a:pt x="12420" y="45368"/>
                      <a:pt x="8325" y="52483"/>
                      <a:pt x="3143" y="58769"/>
                    </a:cubicBezTo>
                    <a:lnTo>
                      <a:pt x="3143" y="58769"/>
                    </a:lnTo>
                    <a:cubicBezTo>
                      <a:pt x="2181" y="59988"/>
                      <a:pt x="1133" y="61131"/>
                      <a:pt x="0" y="62198"/>
                    </a:cubicBezTo>
                    <a:lnTo>
                      <a:pt x="0" y="0"/>
                    </a:lnTo>
                    <a:cubicBezTo>
                      <a:pt x="5820" y="1257"/>
                      <a:pt x="10954" y="4658"/>
                      <a:pt x="14383" y="9525"/>
                    </a:cubicBezTo>
                    <a:cubicBezTo>
                      <a:pt x="15078" y="10659"/>
                      <a:pt x="15621" y="11868"/>
                      <a:pt x="16002" y="131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图形 45">
              <a:extLst>
                <a:ext uri="{FF2B5EF4-FFF2-40B4-BE49-F238E27FC236}">
                  <a16:creationId xmlns:a16="http://schemas.microsoft.com/office/drawing/2014/main" id="{ED9FF1D1-7F96-45BB-B346-4EB849D3103C}"/>
                </a:ext>
              </a:extLst>
            </p:cNvPr>
            <p:cNvGrpSpPr/>
            <p:nvPr/>
          </p:nvGrpSpPr>
          <p:grpSpPr>
            <a:xfrm>
              <a:off x="6857042" y="2820917"/>
              <a:ext cx="469880" cy="604742"/>
              <a:chOff x="6857042" y="2820917"/>
              <a:chExt cx="469880" cy="604742"/>
            </a:xfrm>
            <a:solidFill>
              <a:srgbClr val="000000"/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158BE2E-FF9E-41E5-BF1E-A188C1F253C2}"/>
                  </a:ext>
                </a:extLst>
              </p:cNvPr>
              <p:cNvSpPr/>
              <p:nvPr/>
            </p:nvSpPr>
            <p:spPr>
              <a:xfrm>
                <a:off x="7075843" y="2820917"/>
                <a:ext cx="36004" cy="16383"/>
              </a:xfrm>
              <a:custGeom>
                <a:avLst/>
                <a:gdLst>
                  <a:gd name="connsiteX0" fmla="*/ 36005 w 36004"/>
                  <a:gd name="connsiteY0" fmla="*/ 16383 h 16383"/>
                  <a:gd name="connsiteX1" fmla="*/ 0 w 36004"/>
                  <a:gd name="connsiteY1" fmla="*/ 16383 h 16383"/>
                  <a:gd name="connsiteX2" fmla="*/ 9525 w 36004"/>
                  <a:gd name="connsiteY2" fmla="*/ 2572 h 16383"/>
                  <a:gd name="connsiteX3" fmla="*/ 11240 w 36004"/>
                  <a:gd name="connsiteY3" fmla="*/ 0 h 16383"/>
                  <a:gd name="connsiteX4" fmla="*/ 31814 w 36004"/>
                  <a:gd name="connsiteY4" fmla="*/ 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" h="16383">
                    <a:moveTo>
                      <a:pt x="36005" y="16383"/>
                    </a:moveTo>
                    <a:lnTo>
                      <a:pt x="0" y="16383"/>
                    </a:lnTo>
                    <a:cubicBezTo>
                      <a:pt x="3048" y="11716"/>
                      <a:pt x="6191" y="6858"/>
                      <a:pt x="9525" y="2572"/>
                    </a:cubicBezTo>
                    <a:lnTo>
                      <a:pt x="11240" y="0"/>
                    </a:lnTo>
                    <a:lnTo>
                      <a:pt x="318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3368F33-D853-4C21-863C-8552031D45E5}"/>
                  </a:ext>
                </a:extLst>
              </p:cNvPr>
              <p:cNvSpPr/>
              <p:nvPr/>
            </p:nvSpPr>
            <p:spPr>
              <a:xfrm>
                <a:off x="7057651" y="2858827"/>
                <a:ext cx="61436" cy="7048"/>
              </a:xfrm>
              <a:custGeom>
                <a:avLst/>
                <a:gdLst>
                  <a:gd name="connsiteX0" fmla="*/ 61436 w 61436"/>
                  <a:gd name="connsiteY0" fmla="*/ 7049 h 7048"/>
                  <a:gd name="connsiteX1" fmla="*/ 0 w 61436"/>
                  <a:gd name="connsiteY1" fmla="*/ 7049 h 7048"/>
                  <a:gd name="connsiteX2" fmla="*/ 4477 w 61436"/>
                  <a:gd name="connsiteY2" fmla="*/ 0 h 7048"/>
                  <a:gd name="connsiteX3" fmla="*/ 59626 w 61436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36" h="7048">
                    <a:moveTo>
                      <a:pt x="61436" y="7049"/>
                    </a:moveTo>
                    <a:lnTo>
                      <a:pt x="0" y="7049"/>
                    </a:lnTo>
                    <a:cubicBezTo>
                      <a:pt x="1429" y="4667"/>
                      <a:pt x="2953" y="2381"/>
                      <a:pt x="4477" y="0"/>
                    </a:cubicBezTo>
                    <a:lnTo>
                      <a:pt x="596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A47E057A-676D-47FB-A4CF-7DB9F6AAB563}"/>
                  </a:ext>
                </a:extLst>
              </p:cNvPr>
              <p:cNvSpPr/>
              <p:nvPr/>
            </p:nvSpPr>
            <p:spPr>
              <a:xfrm>
                <a:off x="7034886" y="2886450"/>
                <a:ext cx="93916" cy="16287"/>
              </a:xfrm>
              <a:custGeom>
                <a:avLst/>
                <a:gdLst>
                  <a:gd name="connsiteX0" fmla="*/ 93917 w 93916"/>
                  <a:gd name="connsiteY0" fmla="*/ 16288 h 16287"/>
                  <a:gd name="connsiteX1" fmla="*/ 0 w 93916"/>
                  <a:gd name="connsiteY1" fmla="*/ 16288 h 16287"/>
                  <a:gd name="connsiteX2" fmla="*/ 9525 w 93916"/>
                  <a:gd name="connsiteY2" fmla="*/ 0 h 16287"/>
                  <a:gd name="connsiteX3" fmla="*/ 89440 w 93916"/>
                  <a:gd name="connsiteY3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16" h="16287">
                    <a:moveTo>
                      <a:pt x="93917" y="16288"/>
                    </a:moveTo>
                    <a:lnTo>
                      <a:pt x="0" y="16288"/>
                    </a:lnTo>
                    <a:cubicBezTo>
                      <a:pt x="3238" y="10763"/>
                      <a:pt x="6477" y="5334"/>
                      <a:pt x="9525" y="0"/>
                    </a:cubicBezTo>
                    <a:lnTo>
                      <a:pt x="894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1333EA9B-E6CA-4E7F-AB42-B86B1E947B19}"/>
                  </a:ext>
                </a:extLst>
              </p:cNvPr>
              <p:cNvSpPr/>
              <p:nvPr/>
            </p:nvSpPr>
            <p:spPr>
              <a:xfrm>
                <a:off x="7018788" y="2923788"/>
                <a:ext cx="117252" cy="6953"/>
              </a:xfrm>
              <a:custGeom>
                <a:avLst/>
                <a:gdLst>
                  <a:gd name="connsiteX0" fmla="*/ 117253 w 117252"/>
                  <a:gd name="connsiteY0" fmla="*/ 6953 h 6953"/>
                  <a:gd name="connsiteX1" fmla="*/ 0 w 117252"/>
                  <a:gd name="connsiteY1" fmla="*/ 6953 h 6953"/>
                  <a:gd name="connsiteX2" fmla="*/ 1143 w 117252"/>
                  <a:gd name="connsiteY2" fmla="*/ 4858 h 6953"/>
                  <a:gd name="connsiteX3" fmla="*/ 3905 w 117252"/>
                  <a:gd name="connsiteY3" fmla="*/ 0 h 6953"/>
                  <a:gd name="connsiteX4" fmla="*/ 115443 w 117252"/>
                  <a:gd name="connsiteY4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52" h="6953">
                    <a:moveTo>
                      <a:pt x="117253" y="6953"/>
                    </a:moveTo>
                    <a:lnTo>
                      <a:pt x="0" y="6953"/>
                    </a:lnTo>
                    <a:lnTo>
                      <a:pt x="1143" y="4858"/>
                    </a:lnTo>
                    <a:cubicBezTo>
                      <a:pt x="2096" y="3238"/>
                      <a:pt x="3048" y="1619"/>
                      <a:pt x="3905" y="0"/>
                    </a:cubicBezTo>
                    <a:lnTo>
                      <a:pt x="1154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0C5E970C-0415-4339-B9AA-9F19E7A56AE2}"/>
                  </a:ext>
                </a:extLst>
              </p:cNvPr>
              <p:cNvSpPr/>
              <p:nvPr/>
            </p:nvSpPr>
            <p:spPr>
              <a:xfrm>
                <a:off x="6998596" y="2951791"/>
                <a:ext cx="147161" cy="16287"/>
              </a:xfrm>
              <a:custGeom>
                <a:avLst/>
                <a:gdLst>
                  <a:gd name="connsiteX0" fmla="*/ 147161 w 147161"/>
                  <a:gd name="connsiteY0" fmla="*/ 16288 h 16287"/>
                  <a:gd name="connsiteX1" fmla="*/ 0 w 147161"/>
                  <a:gd name="connsiteY1" fmla="*/ 16288 h 16287"/>
                  <a:gd name="connsiteX2" fmla="*/ 0 w 147161"/>
                  <a:gd name="connsiteY2" fmla="*/ 15335 h 16287"/>
                  <a:gd name="connsiteX3" fmla="*/ 8287 w 147161"/>
                  <a:gd name="connsiteY3" fmla="*/ 0 h 16287"/>
                  <a:gd name="connsiteX4" fmla="*/ 142875 w 147161"/>
                  <a:gd name="connsiteY4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1" h="16287">
                    <a:moveTo>
                      <a:pt x="147161" y="16288"/>
                    </a:moveTo>
                    <a:lnTo>
                      <a:pt x="0" y="16288"/>
                    </a:lnTo>
                    <a:lnTo>
                      <a:pt x="0" y="15335"/>
                    </a:lnTo>
                    <a:lnTo>
                      <a:pt x="8287" y="0"/>
                    </a:lnTo>
                    <a:lnTo>
                      <a:pt x="1428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6F28C61A-38EB-4DD7-B7A1-D6228349CA55}"/>
                  </a:ext>
                </a:extLst>
              </p:cNvPr>
              <p:cNvSpPr/>
              <p:nvPr/>
            </p:nvSpPr>
            <p:spPr>
              <a:xfrm>
                <a:off x="6983927" y="2989129"/>
                <a:ext cx="169068" cy="6953"/>
              </a:xfrm>
              <a:custGeom>
                <a:avLst/>
                <a:gdLst>
                  <a:gd name="connsiteX0" fmla="*/ 169069 w 169068"/>
                  <a:gd name="connsiteY0" fmla="*/ 6953 h 6953"/>
                  <a:gd name="connsiteX1" fmla="*/ 0 w 169068"/>
                  <a:gd name="connsiteY1" fmla="*/ 6953 h 6953"/>
                  <a:gd name="connsiteX2" fmla="*/ 3524 w 169068"/>
                  <a:gd name="connsiteY2" fmla="*/ 0 h 6953"/>
                  <a:gd name="connsiteX3" fmla="*/ 167069 w 169068"/>
                  <a:gd name="connsiteY3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068" h="6953">
                    <a:moveTo>
                      <a:pt x="169069" y="6953"/>
                    </a:moveTo>
                    <a:lnTo>
                      <a:pt x="0" y="6953"/>
                    </a:lnTo>
                    <a:cubicBezTo>
                      <a:pt x="1048" y="4667"/>
                      <a:pt x="2286" y="2381"/>
                      <a:pt x="3524" y="0"/>
                    </a:cubicBezTo>
                    <a:lnTo>
                      <a:pt x="1670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3DF0B77-6287-4168-906B-7159C5536975}"/>
                  </a:ext>
                </a:extLst>
              </p:cNvPr>
              <p:cNvSpPr/>
              <p:nvPr/>
            </p:nvSpPr>
            <p:spPr>
              <a:xfrm>
                <a:off x="6965258" y="3017133"/>
                <a:ext cx="197453" cy="16287"/>
              </a:xfrm>
              <a:custGeom>
                <a:avLst/>
                <a:gdLst>
                  <a:gd name="connsiteX0" fmla="*/ 197453 w 197453"/>
                  <a:gd name="connsiteY0" fmla="*/ 16288 h 16287"/>
                  <a:gd name="connsiteX1" fmla="*/ 0 w 197453"/>
                  <a:gd name="connsiteY1" fmla="*/ 16288 h 16287"/>
                  <a:gd name="connsiteX2" fmla="*/ 8001 w 197453"/>
                  <a:gd name="connsiteY2" fmla="*/ 0 h 16287"/>
                  <a:gd name="connsiteX3" fmla="*/ 193167 w 197453"/>
                  <a:gd name="connsiteY3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453" h="16287">
                    <a:moveTo>
                      <a:pt x="197453" y="16288"/>
                    </a:moveTo>
                    <a:lnTo>
                      <a:pt x="0" y="16288"/>
                    </a:lnTo>
                    <a:cubicBezTo>
                      <a:pt x="2543" y="10887"/>
                      <a:pt x="5210" y="5458"/>
                      <a:pt x="8001" y="0"/>
                    </a:cubicBezTo>
                    <a:lnTo>
                      <a:pt x="1931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B523A192-6CFC-4ECA-9D43-9A68F0C8F9F6}"/>
                  </a:ext>
                </a:extLst>
              </p:cNvPr>
              <p:cNvSpPr/>
              <p:nvPr/>
            </p:nvSpPr>
            <p:spPr>
              <a:xfrm>
                <a:off x="6951923" y="3054471"/>
                <a:ext cx="218122" cy="7048"/>
              </a:xfrm>
              <a:custGeom>
                <a:avLst/>
                <a:gdLst>
                  <a:gd name="connsiteX0" fmla="*/ 218122 w 218122"/>
                  <a:gd name="connsiteY0" fmla="*/ 7048 h 7048"/>
                  <a:gd name="connsiteX1" fmla="*/ 0 w 218122"/>
                  <a:gd name="connsiteY1" fmla="*/ 7048 h 7048"/>
                  <a:gd name="connsiteX2" fmla="*/ 2667 w 218122"/>
                  <a:gd name="connsiteY2" fmla="*/ 1429 h 7048"/>
                  <a:gd name="connsiteX3" fmla="*/ 2667 w 218122"/>
                  <a:gd name="connsiteY3" fmla="*/ 0 h 7048"/>
                  <a:gd name="connsiteX4" fmla="*/ 216217 w 218122"/>
                  <a:gd name="connsiteY4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" h="7048">
                    <a:moveTo>
                      <a:pt x="218122" y="7048"/>
                    </a:moveTo>
                    <a:lnTo>
                      <a:pt x="0" y="7048"/>
                    </a:lnTo>
                    <a:cubicBezTo>
                      <a:pt x="857" y="5239"/>
                      <a:pt x="1714" y="3334"/>
                      <a:pt x="2667" y="1429"/>
                    </a:cubicBezTo>
                    <a:lnTo>
                      <a:pt x="2667" y="0"/>
                    </a:lnTo>
                    <a:lnTo>
                      <a:pt x="2162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ECB19B9-04E6-4C46-B2EA-8DBBFFA31FD3}"/>
                  </a:ext>
                </a:extLst>
              </p:cNvPr>
              <p:cNvSpPr/>
              <p:nvPr/>
            </p:nvSpPr>
            <p:spPr>
              <a:xfrm>
                <a:off x="6934683" y="3082474"/>
                <a:ext cx="244887" cy="16383"/>
              </a:xfrm>
              <a:custGeom>
                <a:avLst/>
                <a:gdLst>
                  <a:gd name="connsiteX0" fmla="*/ 244888 w 244887"/>
                  <a:gd name="connsiteY0" fmla="*/ 16383 h 16383"/>
                  <a:gd name="connsiteX1" fmla="*/ 0 w 244887"/>
                  <a:gd name="connsiteY1" fmla="*/ 16383 h 16383"/>
                  <a:gd name="connsiteX2" fmla="*/ 7429 w 244887"/>
                  <a:gd name="connsiteY2" fmla="*/ 0 h 16383"/>
                  <a:gd name="connsiteX3" fmla="*/ 240697 w 244887"/>
                  <a:gd name="connsiteY3" fmla="*/ 0 h 16383"/>
                  <a:gd name="connsiteX4" fmla="*/ 243935 w 244887"/>
                  <a:gd name="connsiteY4" fmla="*/ 1238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887" h="16383">
                    <a:moveTo>
                      <a:pt x="244888" y="16383"/>
                    </a:moveTo>
                    <a:lnTo>
                      <a:pt x="0" y="16383"/>
                    </a:lnTo>
                    <a:cubicBezTo>
                      <a:pt x="2381" y="10954"/>
                      <a:pt x="4858" y="5525"/>
                      <a:pt x="7429" y="0"/>
                    </a:cubicBezTo>
                    <a:lnTo>
                      <a:pt x="240697" y="0"/>
                    </a:lnTo>
                    <a:lnTo>
                      <a:pt x="243935" y="1238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34D3BA9-7B72-47F6-B68B-D1F662BD3455}"/>
                  </a:ext>
                </a:extLst>
              </p:cNvPr>
              <p:cNvSpPr/>
              <p:nvPr/>
            </p:nvSpPr>
            <p:spPr>
              <a:xfrm>
                <a:off x="6922396" y="3119812"/>
                <a:ext cx="251459" cy="7048"/>
              </a:xfrm>
              <a:custGeom>
                <a:avLst/>
                <a:gdLst>
                  <a:gd name="connsiteX0" fmla="*/ 251460 w 251459"/>
                  <a:gd name="connsiteY0" fmla="*/ 0 h 7048"/>
                  <a:gd name="connsiteX1" fmla="*/ 246888 w 251459"/>
                  <a:gd name="connsiteY1" fmla="*/ 7048 h 7048"/>
                  <a:gd name="connsiteX2" fmla="*/ 0 w 251459"/>
                  <a:gd name="connsiteY2" fmla="*/ 7048 h 7048"/>
                  <a:gd name="connsiteX3" fmla="*/ 3048 w 251459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459" h="7048">
                    <a:moveTo>
                      <a:pt x="251460" y="0"/>
                    </a:moveTo>
                    <a:lnTo>
                      <a:pt x="246888" y="7048"/>
                    </a:lnTo>
                    <a:lnTo>
                      <a:pt x="0" y="7048"/>
                    </a:lnTo>
                    <a:lnTo>
                      <a:pt x="30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8572D68-820C-4BEA-85AE-1A435A734CF0}"/>
                  </a:ext>
                </a:extLst>
              </p:cNvPr>
              <p:cNvSpPr/>
              <p:nvPr/>
            </p:nvSpPr>
            <p:spPr>
              <a:xfrm>
                <a:off x="6907155" y="3147911"/>
                <a:ext cx="248602" cy="16287"/>
              </a:xfrm>
              <a:custGeom>
                <a:avLst/>
                <a:gdLst>
                  <a:gd name="connsiteX0" fmla="*/ 248603 w 248602"/>
                  <a:gd name="connsiteY0" fmla="*/ 0 h 16287"/>
                  <a:gd name="connsiteX1" fmla="*/ 243459 w 248602"/>
                  <a:gd name="connsiteY1" fmla="*/ 7906 h 16287"/>
                  <a:gd name="connsiteX2" fmla="*/ 238125 w 248602"/>
                  <a:gd name="connsiteY2" fmla="*/ 16288 h 16287"/>
                  <a:gd name="connsiteX3" fmla="*/ 0 w 248602"/>
                  <a:gd name="connsiteY3" fmla="*/ 16288 h 16287"/>
                  <a:gd name="connsiteX4" fmla="*/ 6668 w 248602"/>
                  <a:gd name="connsiteY4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602" h="16287">
                    <a:moveTo>
                      <a:pt x="248603" y="0"/>
                    </a:moveTo>
                    <a:lnTo>
                      <a:pt x="243459" y="7906"/>
                    </a:lnTo>
                    <a:lnTo>
                      <a:pt x="238125" y="16288"/>
                    </a:lnTo>
                    <a:lnTo>
                      <a:pt x="0" y="16288"/>
                    </a:lnTo>
                    <a:cubicBezTo>
                      <a:pt x="2096" y="10954"/>
                      <a:pt x="4381" y="5525"/>
                      <a:pt x="6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1E34129-D3E0-4809-98EF-1D84415CC788}"/>
                  </a:ext>
                </a:extLst>
              </p:cNvPr>
              <p:cNvSpPr/>
              <p:nvPr/>
            </p:nvSpPr>
            <p:spPr>
              <a:xfrm>
                <a:off x="7188143" y="3153528"/>
                <a:ext cx="135636" cy="10670"/>
              </a:xfrm>
              <a:custGeom>
                <a:avLst/>
                <a:gdLst>
                  <a:gd name="connsiteX0" fmla="*/ 135636 w 135636"/>
                  <a:gd name="connsiteY0" fmla="*/ 10670 h 10670"/>
                  <a:gd name="connsiteX1" fmla="*/ 0 w 135636"/>
                  <a:gd name="connsiteY1" fmla="*/ 10670 h 10670"/>
                  <a:gd name="connsiteX2" fmla="*/ 6763 w 135636"/>
                  <a:gd name="connsiteY2" fmla="*/ 9813 h 10670"/>
                  <a:gd name="connsiteX3" fmla="*/ 27813 w 135636"/>
                  <a:gd name="connsiteY3" fmla="*/ 7241 h 10670"/>
                  <a:gd name="connsiteX4" fmla="*/ 34862 w 135636"/>
                  <a:gd name="connsiteY4" fmla="*/ 6384 h 10670"/>
                  <a:gd name="connsiteX5" fmla="*/ 55817 w 135636"/>
                  <a:gd name="connsiteY5" fmla="*/ 4003 h 10670"/>
                  <a:gd name="connsiteX6" fmla="*/ 72200 w 135636"/>
                  <a:gd name="connsiteY6" fmla="*/ 2288 h 10670"/>
                  <a:gd name="connsiteX7" fmla="*/ 93154 w 135636"/>
                  <a:gd name="connsiteY7" fmla="*/ 479 h 10670"/>
                  <a:gd name="connsiteX8" fmla="*/ 100203 w 135636"/>
                  <a:gd name="connsiteY8" fmla="*/ 2 h 10670"/>
                  <a:gd name="connsiteX9" fmla="*/ 109728 w 135636"/>
                  <a:gd name="connsiteY9" fmla="*/ 2 h 10670"/>
                  <a:gd name="connsiteX10" fmla="*/ 121539 w 135636"/>
                  <a:gd name="connsiteY10" fmla="*/ 1336 h 10670"/>
                  <a:gd name="connsiteX11" fmla="*/ 135636 w 135636"/>
                  <a:gd name="connsiteY11" fmla="*/ 10670 h 1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636" h="10670">
                    <a:moveTo>
                      <a:pt x="135636" y="10670"/>
                    </a:moveTo>
                    <a:lnTo>
                      <a:pt x="0" y="10670"/>
                    </a:lnTo>
                    <a:lnTo>
                      <a:pt x="6763" y="9813"/>
                    </a:lnTo>
                    <a:lnTo>
                      <a:pt x="27813" y="7241"/>
                    </a:lnTo>
                    <a:lnTo>
                      <a:pt x="34862" y="6384"/>
                    </a:lnTo>
                    <a:lnTo>
                      <a:pt x="55817" y="4003"/>
                    </a:lnTo>
                    <a:lnTo>
                      <a:pt x="72200" y="2288"/>
                    </a:lnTo>
                    <a:cubicBezTo>
                      <a:pt x="79820" y="1526"/>
                      <a:pt x="86963" y="859"/>
                      <a:pt x="93154" y="479"/>
                    </a:cubicBezTo>
                    <a:lnTo>
                      <a:pt x="100203" y="2"/>
                    </a:lnTo>
                    <a:cubicBezTo>
                      <a:pt x="103727" y="2"/>
                      <a:pt x="106775" y="2"/>
                      <a:pt x="109728" y="2"/>
                    </a:cubicBezTo>
                    <a:cubicBezTo>
                      <a:pt x="113710" y="-36"/>
                      <a:pt x="117672" y="412"/>
                      <a:pt x="121539" y="1336"/>
                    </a:cubicBezTo>
                    <a:cubicBezTo>
                      <a:pt x="127225" y="2612"/>
                      <a:pt x="132245" y="5936"/>
                      <a:pt x="135636" y="10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AC4D179A-00A9-484F-9C8E-6A1F0EE6E951}"/>
                  </a:ext>
                </a:extLst>
              </p:cNvPr>
              <p:cNvSpPr/>
              <p:nvPr/>
            </p:nvSpPr>
            <p:spPr>
              <a:xfrm>
                <a:off x="6895535" y="3185249"/>
                <a:ext cx="431387" cy="6953"/>
              </a:xfrm>
              <a:custGeom>
                <a:avLst/>
                <a:gdLst>
                  <a:gd name="connsiteX0" fmla="*/ 431387 w 431387"/>
                  <a:gd name="connsiteY0" fmla="*/ 0 h 6953"/>
                  <a:gd name="connsiteX1" fmla="*/ 430149 w 431387"/>
                  <a:gd name="connsiteY1" fmla="*/ 4667 h 6953"/>
                  <a:gd name="connsiteX2" fmla="*/ 430149 w 431387"/>
                  <a:gd name="connsiteY2" fmla="*/ 6953 h 6953"/>
                  <a:gd name="connsiteX3" fmla="*/ 0 w 431387"/>
                  <a:gd name="connsiteY3" fmla="*/ 6953 h 6953"/>
                  <a:gd name="connsiteX4" fmla="*/ 667 w 431387"/>
                  <a:gd name="connsiteY4" fmla="*/ 5334 h 6953"/>
                  <a:gd name="connsiteX5" fmla="*/ 2762 w 431387"/>
                  <a:gd name="connsiteY5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1387" h="6953">
                    <a:moveTo>
                      <a:pt x="431387" y="0"/>
                    </a:moveTo>
                    <a:cubicBezTo>
                      <a:pt x="431102" y="1581"/>
                      <a:pt x="430682" y="3143"/>
                      <a:pt x="430149" y="4667"/>
                    </a:cubicBezTo>
                    <a:lnTo>
                      <a:pt x="430149" y="6953"/>
                    </a:lnTo>
                    <a:lnTo>
                      <a:pt x="0" y="6953"/>
                    </a:lnTo>
                    <a:cubicBezTo>
                      <a:pt x="0" y="6953"/>
                      <a:pt x="0" y="5905"/>
                      <a:pt x="667" y="5334"/>
                    </a:cubicBezTo>
                    <a:cubicBezTo>
                      <a:pt x="1334" y="4763"/>
                      <a:pt x="2000" y="1810"/>
                      <a:pt x="276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FF05445-111E-412E-9422-713E27B0D468}"/>
                  </a:ext>
                </a:extLst>
              </p:cNvPr>
              <p:cNvSpPr/>
              <p:nvPr/>
            </p:nvSpPr>
            <p:spPr>
              <a:xfrm>
                <a:off x="6881533" y="3212871"/>
                <a:ext cx="431387" cy="16287"/>
              </a:xfrm>
              <a:custGeom>
                <a:avLst/>
                <a:gdLst>
                  <a:gd name="connsiteX0" fmla="*/ 431387 w 431387"/>
                  <a:gd name="connsiteY0" fmla="*/ 381 h 16287"/>
                  <a:gd name="connsiteX1" fmla="*/ 431387 w 431387"/>
                  <a:gd name="connsiteY1" fmla="*/ 381 h 16287"/>
                  <a:gd name="connsiteX2" fmla="*/ 428244 w 431387"/>
                  <a:gd name="connsiteY2" fmla="*/ 3810 h 16287"/>
                  <a:gd name="connsiteX3" fmla="*/ 414528 w 431387"/>
                  <a:gd name="connsiteY3" fmla="*/ 16288 h 16287"/>
                  <a:gd name="connsiteX4" fmla="*/ 0 w 431387"/>
                  <a:gd name="connsiteY4" fmla="*/ 16288 h 16287"/>
                  <a:gd name="connsiteX5" fmla="*/ 6001 w 431387"/>
                  <a:gd name="connsiteY5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1387" h="16287">
                    <a:moveTo>
                      <a:pt x="431387" y="381"/>
                    </a:moveTo>
                    <a:lnTo>
                      <a:pt x="431387" y="381"/>
                    </a:lnTo>
                    <a:cubicBezTo>
                      <a:pt x="430425" y="1600"/>
                      <a:pt x="429378" y="2743"/>
                      <a:pt x="428244" y="3810"/>
                    </a:cubicBezTo>
                    <a:cubicBezTo>
                      <a:pt x="425101" y="7049"/>
                      <a:pt x="420434" y="11335"/>
                      <a:pt x="414528" y="16288"/>
                    </a:cubicBezTo>
                    <a:lnTo>
                      <a:pt x="0" y="16288"/>
                    </a:lnTo>
                    <a:lnTo>
                      <a:pt x="60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9C2CEDDD-5782-46E8-9C10-C6385283C2ED}"/>
                  </a:ext>
                </a:extLst>
              </p:cNvPr>
              <p:cNvSpPr/>
              <p:nvPr/>
            </p:nvSpPr>
            <p:spPr>
              <a:xfrm>
                <a:off x="6871818" y="3250590"/>
                <a:ext cx="397668" cy="6953"/>
              </a:xfrm>
              <a:custGeom>
                <a:avLst/>
                <a:gdLst>
                  <a:gd name="connsiteX0" fmla="*/ 397669 w 397668"/>
                  <a:gd name="connsiteY0" fmla="*/ 0 h 6953"/>
                  <a:gd name="connsiteX1" fmla="*/ 388144 w 397668"/>
                  <a:gd name="connsiteY1" fmla="*/ 6953 h 6953"/>
                  <a:gd name="connsiteX2" fmla="*/ 0 w 397668"/>
                  <a:gd name="connsiteY2" fmla="*/ 6953 h 6953"/>
                  <a:gd name="connsiteX3" fmla="*/ 2286 w 397668"/>
                  <a:gd name="connsiteY3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68" h="6953">
                    <a:moveTo>
                      <a:pt x="397669" y="0"/>
                    </a:moveTo>
                    <a:lnTo>
                      <a:pt x="388144" y="6953"/>
                    </a:lnTo>
                    <a:lnTo>
                      <a:pt x="0" y="6953"/>
                    </a:lnTo>
                    <a:lnTo>
                      <a:pt x="22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B5172F8C-1214-4E92-BBA9-893D3889D758}"/>
                  </a:ext>
                </a:extLst>
              </p:cNvPr>
              <p:cNvSpPr/>
              <p:nvPr/>
            </p:nvSpPr>
            <p:spPr>
              <a:xfrm>
                <a:off x="6860769" y="3278594"/>
                <a:ext cx="371093" cy="16287"/>
              </a:xfrm>
              <a:custGeom>
                <a:avLst/>
                <a:gdLst>
                  <a:gd name="connsiteX0" fmla="*/ 371094 w 371093"/>
                  <a:gd name="connsiteY0" fmla="*/ 0 h 16287"/>
                  <a:gd name="connsiteX1" fmla="*/ 362236 w 371093"/>
                  <a:gd name="connsiteY1" fmla="*/ 6382 h 16287"/>
                  <a:gd name="connsiteX2" fmla="*/ 355187 w 371093"/>
                  <a:gd name="connsiteY2" fmla="*/ 11430 h 16287"/>
                  <a:gd name="connsiteX3" fmla="*/ 348234 w 371093"/>
                  <a:gd name="connsiteY3" fmla="*/ 16288 h 16287"/>
                  <a:gd name="connsiteX4" fmla="*/ 0 w 371093"/>
                  <a:gd name="connsiteY4" fmla="*/ 16288 h 16287"/>
                  <a:gd name="connsiteX5" fmla="*/ 4381 w 371093"/>
                  <a:gd name="connsiteY5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093" h="16287">
                    <a:moveTo>
                      <a:pt x="371094" y="0"/>
                    </a:moveTo>
                    <a:lnTo>
                      <a:pt x="362236" y="6382"/>
                    </a:lnTo>
                    <a:lnTo>
                      <a:pt x="355187" y="11430"/>
                    </a:lnTo>
                    <a:lnTo>
                      <a:pt x="348234" y="16288"/>
                    </a:lnTo>
                    <a:lnTo>
                      <a:pt x="0" y="16288"/>
                    </a:lnTo>
                    <a:cubicBezTo>
                      <a:pt x="1143" y="11430"/>
                      <a:pt x="2667" y="6001"/>
                      <a:pt x="43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D8E417A6-5F8B-4E9F-856B-4B1F5422CCF8}"/>
                  </a:ext>
                </a:extLst>
              </p:cNvPr>
              <p:cNvSpPr/>
              <p:nvPr/>
            </p:nvSpPr>
            <p:spPr>
              <a:xfrm>
                <a:off x="6857042" y="3315932"/>
                <a:ext cx="321385" cy="7048"/>
              </a:xfrm>
              <a:custGeom>
                <a:avLst/>
                <a:gdLst>
                  <a:gd name="connsiteX0" fmla="*/ 321385 w 321385"/>
                  <a:gd name="connsiteY0" fmla="*/ 0 h 7048"/>
                  <a:gd name="connsiteX1" fmla="*/ 310813 w 321385"/>
                  <a:gd name="connsiteY1" fmla="*/ 7049 h 7048"/>
                  <a:gd name="connsiteX2" fmla="*/ 107 w 321385"/>
                  <a:gd name="connsiteY2" fmla="*/ 7049 h 7048"/>
                  <a:gd name="connsiteX3" fmla="*/ 107 w 321385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385" h="7048">
                    <a:moveTo>
                      <a:pt x="321385" y="0"/>
                    </a:moveTo>
                    <a:lnTo>
                      <a:pt x="310813" y="7049"/>
                    </a:lnTo>
                    <a:lnTo>
                      <a:pt x="107" y="7049"/>
                    </a:lnTo>
                    <a:cubicBezTo>
                      <a:pt x="-36" y="4705"/>
                      <a:pt x="-36" y="2343"/>
                      <a:pt x="1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A373DFE4-2919-46A6-8394-1C1017721B89}"/>
                  </a:ext>
                </a:extLst>
              </p:cNvPr>
              <p:cNvSpPr/>
              <p:nvPr/>
            </p:nvSpPr>
            <p:spPr>
              <a:xfrm>
                <a:off x="6859721" y="3343935"/>
                <a:ext cx="276129" cy="16383"/>
              </a:xfrm>
              <a:custGeom>
                <a:avLst/>
                <a:gdLst>
                  <a:gd name="connsiteX0" fmla="*/ 276130 w 276129"/>
                  <a:gd name="connsiteY0" fmla="*/ 0 h 16383"/>
                  <a:gd name="connsiteX1" fmla="*/ 269843 w 276129"/>
                  <a:gd name="connsiteY1" fmla="*/ 3905 h 16383"/>
                  <a:gd name="connsiteX2" fmla="*/ 253174 w 276129"/>
                  <a:gd name="connsiteY2" fmla="*/ 14002 h 16383"/>
                  <a:gd name="connsiteX3" fmla="*/ 249269 w 276129"/>
                  <a:gd name="connsiteY3" fmla="*/ 16383 h 16383"/>
                  <a:gd name="connsiteX4" fmla="*/ 4667 w 276129"/>
                  <a:gd name="connsiteY4" fmla="*/ 16383 h 16383"/>
                  <a:gd name="connsiteX5" fmla="*/ 0 w 276129"/>
                  <a:gd name="connsiteY5" fmla="*/ 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129" h="16383">
                    <a:moveTo>
                      <a:pt x="276130" y="0"/>
                    </a:moveTo>
                    <a:lnTo>
                      <a:pt x="269843" y="3905"/>
                    </a:lnTo>
                    <a:lnTo>
                      <a:pt x="253174" y="14002"/>
                    </a:lnTo>
                    <a:cubicBezTo>
                      <a:pt x="251936" y="14859"/>
                      <a:pt x="250603" y="15621"/>
                      <a:pt x="249269" y="16383"/>
                    </a:cubicBezTo>
                    <a:lnTo>
                      <a:pt x="4667" y="16383"/>
                    </a:lnTo>
                    <a:cubicBezTo>
                      <a:pt x="2714" y="11039"/>
                      <a:pt x="1152" y="556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983D7D9-5AF4-44D3-90DF-383EF06A5458}"/>
                  </a:ext>
                </a:extLst>
              </p:cNvPr>
              <p:cNvSpPr/>
              <p:nvPr/>
            </p:nvSpPr>
            <p:spPr>
              <a:xfrm>
                <a:off x="6874580" y="3381273"/>
                <a:ext cx="199262" cy="7048"/>
              </a:xfrm>
              <a:custGeom>
                <a:avLst/>
                <a:gdLst>
                  <a:gd name="connsiteX0" fmla="*/ 199263 w 199262"/>
                  <a:gd name="connsiteY0" fmla="*/ 0 h 7048"/>
                  <a:gd name="connsiteX1" fmla="*/ 189738 w 199262"/>
                  <a:gd name="connsiteY1" fmla="*/ 5239 h 7048"/>
                  <a:gd name="connsiteX2" fmla="*/ 186499 w 199262"/>
                  <a:gd name="connsiteY2" fmla="*/ 7049 h 7048"/>
                  <a:gd name="connsiteX3" fmla="*/ 4763 w 199262"/>
                  <a:gd name="connsiteY3" fmla="*/ 7049 h 7048"/>
                  <a:gd name="connsiteX4" fmla="*/ 0 w 199262"/>
                  <a:gd name="connsiteY4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62" h="7048">
                    <a:moveTo>
                      <a:pt x="199263" y="0"/>
                    </a:moveTo>
                    <a:lnTo>
                      <a:pt x="189738" y="5239"/>
                    </a:lnTo>
                    <a:lnTo>
                      <a:pt x="186499" y="7049"/>
                    </a:lnTo>
                    <a:lnTo>
                      <a:pt x="4763" y="7049"/>
                    </a:lnTo>
                    <a:cubicBezTo>
                      <a:pt x="3019" y="4801"/>
                      <a:pt x="1429" y="2448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5A0AD5E-AD8E-4415-9106-36CB2E01AB8A}"/>
                  </a:ext>
                </a:extLst>
              </p:cNvPr>
              <p:cNvSpPr/>
              <p:nvPr/>
            </p:nvSpPr>
            <p:spPr>
              <a:xfrm>
                <a:off x="6900297" y="3409372"/>
                <a:ext cx="118872" cy="16287"/>
              </a:xfrm>
              <a:custGeom>
                <a:avLst/>
                <a:gdLst>
                  <a:gd name="connsiteX0" fmla="*/ 118872 w 118872"/>
                  <a:gd name="connsiteY0" fmla="*/ 0 h 16287"/>
                  <a:gd name="connsiteX1" fmla="*/ 98584 w 118872"/>
                  <a:gd name="connsiteY1" fmla="*/ 8477 h 16287"/>
                  <a:gd name="connsiteX2" fmla="*/ 82296 w 118872"/>
                  <a:gd name="connsiteY2" fmla="*/ 13907 h 16287"/>
                  <a:gd name="connsiteX3" fmla="*/ 72771 w 118872"/>
                  <a:gd name="connsiteY3" fmla="*/ 16288 h 16287"/>
                  <a:gd name="connsiteX4" fmla="*/ 39814 w 118872"/>
                  <a:gd name="connsiteY4" fmla="*/ 16288 h 16287"/>
                  <a:gd name="connsiteX5" fmla="*/ 33242 w 118872"/>
                  <a:gd name="connsiteY5" fmla="*/ 15050 h 16287"/>
                  <a:gd name="connsiteX6" fmla="*/ 16859 w 118872"/>
                  <a:gd name="connsiteY6" fmla="*/ 9620 h 16287"/>
                  <a:gd name="connsiteX7" fmla="*/ 0 w 118872"/>
                  <a:gd name="connsiteY7" fmla="*/ 95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72" h="16287">
                    <a:moveTo>
                      <a:pt x="118872" y="0"/>
                    </a:moveTo>
                    <a:cubicBezTo>
                      <a:pt x="111824" y="3238"/>
                      <a:pt x="104966" y="6096"/>
                      <a:pt x="98584" y="8477"/>
                    </a:cubicBezTo>
                    <a:cubicBezTo>
                      <a:pt x="92202" y="10858"/>
                      <a:pt x="87344" y="12478"/>
                      <a:pt x="82296" y="13907"/>
                    </a:cubicBezTo>
                    <a:cubicBezTo>
                      <a:pt x="78962" y="14859"/>
                      <a:pt x="75724" y="15621"/>
                      <a:pt x="72771" y="16288"/>
                    </a:cubicBezTo>
                    <a:lnTo>
                      <a:pt x="39814" y="16288"/>
                    </a:lnTo>
                    <a:lnTo>
                      <a:pt x="33242" y="15050"/>
                    </a:lnTo>
                    <a:cubicBezTo>
                      <a:pt x="27642" y="13697"/>
                      <a:pt x="22155" y="11887"/>
                      <a:pt x="16859" y="9620"/>
                    </a:cubicBezTo>
                    <a:cubicBezTo>
                      <a:pt x="10916" y="7049"/>
                      <a:pt x="5267" y="3858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9D89B28-5637-4264-8F8B-949E9B3084EF}"/>
                </a:ext>
              </a:extLst>
            </p:cNvPr>
            <p:cNvSpPr/>
            <p:nvPr/>
          </p:nvSpPr>
          <p:spPr>
            <a:xfrm>
              <a:off x="7079462" y="2876507"/>
              <a:ext cx="67056" cy="248659"/>
            </a:xfrm>
            <a:custGeom>
              <a:avLst/>
              <a:gdLst>
                <a:gd name="connsiteX0" fmla="*/ 52483 w 67056"/>
                <a:gd name="connsiteY0" fmla="*/ 185488 h 248659"/>
                <a:gd name="connsiteX1" fmla="*/ 36481 w 67056"/>
                <a:gd name="connsiteY1" fmla="*/ 122432 h 248659"/>
                <a:gd name="connsiteX2" fmla="*/ 19622 w 67056"/>
                <a:gd name="connsiteY2" fmla="*/ 60710 h 248659"/>
                <a:gd name="connsiteX3" fmla="*/ 10573 w 67056"/>
                <a:gd name="connsiteY3" fmla="*/ 30040 h 248659"/>
                <a:gd name="connsiteX4" fmla="*/ 1525 w 67056"/>
                <a:gd name="connsiteY4" fmla="*/ 322 h 248659"/>
                <a:gd name="connsiteX5" fmla="*/ 315 w 67056"/>
                <a:gd name="connsiteY5" fmla="*/ 189 h 248659"/>
                <a:gd name="connsiteX6" fmla="*/ 1 w 67056"/>
                <a:gd name="connsiteY6" fmla="*/ 893 h 248659"/>
                <a:gd name="connsiteX7" fmla="*/ 6668 w 67056"/>
                <a:gd name="connsiteY7" fmla="*/ 33374 h 248659"/>
                <a:gd name="connsiteX8" fmla="*/ 13431 w 67056"/>
                <a:gd name="connsiteY8" fmla="*/ 63282 h 248659"/>
                <a:gd name="connsiteX9" fmla="*/ 29338 w 67056"/>
                <a:gd name="connsiteY9" fmla="*/ 126433 h 248659"/>
                <a:gd name="connsiteX10" fmla="*/ 46578 w 67056"/>
                <a:gd name="connsiteY10" fmla="*/ 188060 h 248659"/>
                <a:gd name="connsiteX11" fmla="*/ 65628 w 67056"/>
                <a:gd name="connsiteY11" fmla="*/ 248162 h 248659"/>
                <a:gd name="connsiteX12" fmla="*/ 66609 w 67056"/>
                <a:gd name="connsiteY12" fmla="*/ 248610 h 248659"/>
                <a:gd name="connsiteX13" fmla="*/ 67057 w 67056"/>
                <a:gd name="connsiteY13" fmla="*/ 248162 h 248659"/>
                <a:gd name="connsiteX14" fmla="*/ 52483 w 67056"/>
                <a:gd name="connsiteY14" fmla="*/ 185488 h 24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056" h="248659">
                  <a:moveTo>
                    <a:pt x="52483" y="185488"/>
                  </a:moveTo>
                  <a:cubicBezTo>
                    <a:pt x="47340" y="164438"/>
                    <a:pt x="41911" y="143387"/>
                    <a:pt x="36481" y="122432"/>
                  </a:cubicBezTo>
                  <a:cubicBezTo>
                    <a:pt x="31052" y="101477"/>
                    <a:pt x="25432" y="81189"/>
                    <a:pt x="19622" y="60710"/>
                  </a:cubicBezTo>
                  <a:cubicBezTo>
                    <a:pt x="16669" y="50423"/>
                    <a:pt x="13717" y="40232"/>
                    <a:pt x="10573" y="30040"/>
                  </a:cubicBezTo>
                  <a:cubicBezTo>
                    <a:pt x="7430" y="19848"/>
                    <a:pt x="5335" y="9847"/>
                    <a:pt x="1525" y="322"/>
                  </a:cubicBezTo>
                  <a:cubicBezTo>
                    <a:pt x="1229" y="-50"/>
                    <a:pt x="687" y="-107"/>
                    <a:pt x="315" y="189"/>
                  </a:cubicBezTo>
                  <a:cubicBezTo>
                    <a:pt x="105" y="360"/>
                    <a:pt x="-9" y="627"/>
                    <a:pt x="1" y="893"/>
                  </a:cubicBezTo>
                  <a:cubicBezTo>
                    <a:pt x="1239" y="11752"/>
                    <a:pt x="4382" y="22706"/>
                    <a:pt x="6668" y="33374"/>
                  </a:cubicBezTo>
                  <a:cubicBezTo>
                    <a:pt x="8954" y="44042"/>
                    <a:pt x="11050" y="53376"/>
                    <a:pt x="13431" y="63282"/>
                  </a:cubicBezTo>
                  <a:cubicBezTo>
                    <a:pt x="18384" y="84428"/>
                    <a:pt x="23623" y="105478"/>
                    <a:pt x="29338" y="126433"/>
                  </a:cubicBezTo>
                  <a:cubicBezTo>
                    <a:pt x="35053" y="147388"/>
                    <a:pt x="40577" y="167581"/>
                    <a:pt x="46578" y="188060"/>
                  </a:cubicBezTo>
                  <a:cubicBezTo>
                    <a:pt x="51826" y="208424"/>
                    <a:pt x="58189" y="228493"/>
                    <a:pt x="65628" y="248162"/>
                  </a:cubicBezTo>
                  <a:cubicBezTo>
                    <a:pt x="65771" y="248553"/>
                    <a:pt x="66209" y="248762"/>
                    <a:pt x="66609" y="248610"/>
                  </a:cubicBezTo>
                  <a:cubicBezTo>
                    <a:pt x="66819" y="248534"/>
                    <a:pt x="66980" y="248372"/>
                    <a:pt x="67057" y="248162"/>
                  </a:cubicBezTo>
                  <a:cubicBezTo>
                    <a:pt x="63913" y="226731"/>
                    <a:pt x="57722" y="206062"/>
                    <a:pt x="52483" y="1854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0923C85-E6F9-4F98-9657-A0921765001F}"/>
                </a:ext>
              </a:extLst>
            </p:cNvPr>
            <p:cNvSpPr/>
            <p:nvPr/>
          </p:nvSpPr>
          <p:spPr>
            <a:xfrm>
              <a:off x="7064838" y="3170676"/>
              <a:ext cx="76632" cy="119770"/>
            </a:xfrm>
            <a:custGeom>
              <a:avLst/>
              <a:gdLst>
                <a:gd name="connsiteX0" fmla="*/ 76633 w 76632"/>
                <a:gd name="connsiteY0" fmla="*/ 0 h 119770"/>
                <a:gd name="connsiteX1" fmla="*/ 41390 w 76632"/>
                <a:gd name="connsiteY1" fmla="*/ 61341 h 119770"/>
                <a:gd name="connsiteX2" fmla="*/ 2433 w 76632"/>
                <a:gd name="connsiteY2" fmla="*/ 118491 h 119770"/>
                <a:gd name="connsiteX3" fmla="*/ 52 w 76632"/>
                <a:gd name="connsiteY3" fmla="*/ 118491 h 119770"/>
                <a:gd name="connsiteX4" fmla="*/ 76633 w 76632"/>
                <a:gd name="connsiteY4" fmla="*/ 0 h 11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32" h="119770">
                  <a:moveTo>
                    <a:pt x="76633" y="0"/>
                  </a:moveTo>
                  <a:cubicBezTo>
                    <a:pt x="66060" y="21098"/>
                    <a:pt x="54297" y="41586"/>
                    <a:pt x="41390" y="61341"/>
                  </a:cubicBezTo>
                  <a:cubicBezTo>
                    <a:pt x="29389" y="79724"/>
                    <a:pt x="16340" y="101155"/>
                    <a:pt x="2433" y="118491"/>
                  </a:cubicBezTo>
                  <a:cubicBezTo>
                    <a:pt x="1481" y="119634"/>
                    <a:pt x="-329" y="120682"/>
                    <a:pt x="52" y="118491"/>
                  </a:cubicBezTo>
                  <a:cubicBezTo>
                    <a:pt x="21588" y="76552"/>
                    <a:pt x="47239" y="36862"/>
                    <a:pt x="7663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E5AF60E-E395-4065-8145-29EE4AB31684}"/>
                </a:ext>
              </a:extLst>
            </p:cNvPr>
            <p:cNvSpPr/>
            <p:nvPr/>
          </p:nvSpPr>
          <p:spPr>
            <a:xfrm>
              <a:off x="7104333" y="3250646"/>
              <a:ext cx="165698" cy="113726"/>
            </a:xfrm>
            <a:custGeom>
              <a:avLst/>
              <a:gdLst>
                <a:gd name="connsiteX0" fmla="*/ 276 w 165698"/>
                <a:gd name="connsiteY0" fmla="*/ 112625 h 113726"/>
                <a:gd name="connsiteX1" fmla="*/ 40947 w 165698"/>
                <a:gd name="connsiteY1" fmla="*/ 84050 h 113726"/>
                <a:gd name="connsiteX2" fmla="*/ 82000 w 165698"/>
                <a:gd name="connsiteY2" fmla="*/ 56332 h 113726"/>
                <a:gd name="connsiteX3" fmla="*/ 123053 w 165698"/>
                <a:gd name="connsiteY3" fmla="*/ 28805 h 113726"/>
                <a:gd name="connsiteX4" fmla="*/ 164011 w 165698"/>
                <a:gd name="connsiteY4" fmla="*/ 802 h 113726"/>
                <a:gd name="connsiteX5" fmla="*/ 164011 w 165698"/>
                <a:gd name="connsiteY5" fmla="*/ 2230 h 113726"/>
                <a:gd name="connsiteX6" fmla="*/ 125911 w 165698"/>
                <a:gd name="connsiteY6" fmla="*/ 33282 h 113726"/>
                <a:gd name="connsiteX7" fmla="*/ 85524 w 165698"/>
                <a:gd name="connsiteY7" fmla="*/ 61857 h 113726"/>
                <a:gd name="connsiteX8" fmla="*/ 43519 w 165698"/>
                <a:gd name="connsiteY8" fmla="*/ 88336 h 113726"/>
                <a:gd name="connsiteX9" fmla="*/ 3895 w 165698"/>
                <a:gd name="connsiteY9" fmla="*/ 112244 h 113726"/>
                <a:gd name="connsiteX10" fmla="*/ 276 w 165698"/>
                <a:gd name="connsiteY10" fmla="*/ 112625 h 11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698" h="113726">
                  <a:moveTo>
                    <a:pt x="276" y="112625"/>
                  </a:moveTo>
                  <a:cubicBezTo>
                    <a:pt x="13706" y="103100"/>
                    <a:pt x="27327" y="93575"/>
                    <a:pt x="40947" y="84050"/>
                  </a:cubicBezTo>
                  <a:lnTo>
                    <a:pt x="82000" y="56332"/>
                  </a:lnTo>
                  <a:lnTo>
                    <a:pt x="123053" y="28805"/>
                  </a:lnTo>
                  <a:lnTo>
                    <a:pt x="164011" y="802"/>
                  </a:lnTo>
                  <a:cubicBezTo>
                    <a:pt x="166582" y="-1103"/>
                    <a:pt x="165915" y="802"/>
                    <a:pt x="164011" y="2230"/>
                  </a:cubicBezTo>
                  <a:cubicBezTo>
                    <a:pt x="153819" y="11755"/>
                    <a:pt x="137340" y="24614"/>
                    <a:pt x="125911" y="33282"/>
                  </a:cubicBezTo>
                  <a:cubicBezTo>
                    <a:pt x="112861" y="43474"/>
                    <a:pt x="99240" y="52903"/>
                    <a:pt x="85524" y="61857"/>
                  </a:cubicBezTo>
                  <a:cubicBezTo>
                    <a:pt x="71809" y="70810"/>
                    <a:pt x="57807" y="79954"/>
                    <a:pt x="43519" y="88336"/>
                  </a:cubicBezTo>
                  <a:cubicBezTo>
                    <a:pt x="31232" y="95575"/>
                    <a:pt x="16659" y="105672"/>
                    <a:pt x="3895" y="112244"/>
                  </a:cubicBezTo>
                  <a:cubicBezTo>
                    <a:pt x="2276" y="113673"/>
                    <a:pt x="-962" y="114530"/>
                    <a:pt x="276" y="1126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73FB262-7A25-4C08-8C44-7402A1BB903F}"/>
                </a:ext>
              </a:extLst>
            </p:cNvPr>
            <p:cNvSpPr/>
            <p:nvPr/>
          </p:nvSpPr>
          <p:spPr>
            <a:xfrm>
              <a:off x="7202526" y="3280236"/>
              <a:ext cx="55206" cy="19979"/>
            </a:xfrm>
            <a:custGeom>
              <a:avLst/>
              <a:gdLst>
                <a:gd name="connsiteX0" fmla="*/ 53721 w 55206"/>
                <a:gd name="connsiteY0" fmla="*/ 1596 h 19979"/>
                <a:gd name="connsiteX1" fmla="*/ 27718 w 55206"/>
                <a:gd name="connsiteY1" fmla="*/ 13026 h 19979"/>
                <a:gd name="connsiteX2" fmla="*/ 0 w 55206"/>
                <a:gd name="connsiteY2" fmla="*/ 19980 h 19979"/>
                <a:gd name="connsiteX3" fmla="*/ 26098 w 55206"/>
                <a:gd name="connsiteY3" fmla="*/ 8550 h 19979"/>
                <a:gd name="connsiteX4" fmla="*/ 54102 w 55206"/>
                <a:gd name="connsiteY4" fmla="*/ 72 h 19979"/>
                <a:gd name="connsiteX5" fmla="*/ 53721 w 55206"/>
                <a:gd name="connsiteY5" fmla="*/ 1596 h 1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19979">
                  <a:moveTo>
                    <a:pt x="53721" y="1596"/>
                  </a:moveTo>
                  <a:cubicBezTo>
                    <a:pt x="45406" y="6168"/>
                    <a:pt x="36709" y="9988"/>
                    <a:pt x="27718" y="13026"/>
                  </a:cubicBezTo>
                  <a:cubicBezTo>
                    <a:pt x="18707" y="16179"/>
                    <a:pt x="9430" y="18503"/>
                    <a:pt x="0" y="19980"/>
                  </a:cubicBezTo>
                  <a:cubicBezTo>
                    <a:pt x="8325" y="15379"/>
                    <a:pt x="17069" y="11550"/>
                    <a:pt x="26098" y="8550"/>
                  </a:cubicBezTo>
                  <a:cubicBezTo>
                    <a:pt x="35271" y="5206"/>
                    <a:pt x="44615" y="2377"/>
                    <a:pt x="54102" y="72"/>
                  </a:cubicBezTo>
                  <a:cubicBezTo>
                    <a:pt x="55721" y="-213"/>
                    <a:pt x="55531" y="358"/>
                    <a:pt x="53721" y="15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50FBB01-705A-45CD-8F82-D4BE4DA581CF}"/>
                </a:ext>
              </a:extLst>
            </p:cNvPr>
            <p:cNvSpPr/>
            <p:nvPr/>
          </p:nvSpPr>
          <p:spPr>
            <a:xfrm>
              <a:off x="7299125" y="3131352"/>
              <a:ext cx="137881" cy="134908"/>
            </a:xfrm>
            <a:custGeom>
              <a:avLst/>
              <a:gdLst>
                <a:gd name="connsiteX0" fmla="*/ 119713 w 137881"/>
                <a:gd name="connsiteY0" fmla="*/ 17225 h 134908"/>
                <a:gd name="connsiteX1" fmla="*/ 107902 w 137881"/>
                <a:gd name="connsiteY1" fmla="*/ 133240 h 134908"/>
                <a:gd name="connsiteX2" fmla="*/ 460 w 137881"/>
                <a:gd name="connsiteY2" fmla="*/ 36275 h 134908"/>
                <a:gd name="connsiteX3" fmla="*/ 119713 w 137881"/>
                <a:gd name="connsiteY3" fmla="*/ 17225 h 13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81" h="134908">
                  <a:moveTo>
                    <a:pt x="119713" y="17225"/>
                  </a:moveTo>
                  <a:cubicBezTo>
                    <a:pt x="142383" y="34085"/>
                    <a:pt x="149336" y="121429"/>
                    <a:pt x="107902" y="133240"/>
                  </a:cubicBezTo>
                  <a:cubicBezTo>
                    <a:pt x="56467" y="147813"/>
                    <a:pt x="7604" y="62850"/>
                    <a:pt x="460" y="36275"/>
                  </a:cubicBezTo>
                  <a:cubicBezTo>
                    <a:pt x="-6683" y="9701"/>
                    <a:pt x="70945" y="-19351"/>
                    <a:pt x="119713" y="1722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B26F366-BD56-4AC1-AEA0-1174CDAC8C97}"/>
                </a:ext>
              </a:extLst>
            </p:cNvPr>
            <p:cNvSpPr/>
            <p:nvPr/>
          </p:nvSpPr>
          <p:spPr>
            <a:xfrm>
              <a:off x="7310158" y="3043475"/>
              <a:ext cx="142494" cy="203550"/>
            </a:xfrm>
            <a:custGeom>
              <a:avLst/>
              <a:gdLst>
                <a:gd name="connsiteX0" fmla="*/ 88487 w 142494"/>
                <a:gd name="connsiteY0" fmla="*/ 203401 h 203550"/>
                <a:gd name="connsiteX1" fmla="*/ 0 w 142494"/>
                <a:gd name="connsiteY1" fmla="*/ 118723 h 203550"/>
                <a:gd name="connsiteX2" fmla="*/ 12859 w 142494"/>
                <a:gd name="connsiteY2" fmla="*/ 59764 h 203550"/>
                <a:gd name="connsiteX3" fmla="*/ 23622 w 142494"/>
                <a:gd name="connsiteY3" fmla="*/ 232 h 203550"/>
                <a:gd name="connsiteX4" fmla="*/ 142494 w 142494"/>
                <a:gd name="connsiteY4" fmla="*/ 45190 h 203550"/>
                <a:gd name="connsiteX5" fmla="*/ 121349 w 142494"/>
                <a:gd name="connsiteY5" fmla="*/ 118723 h 203550"/>
                <a:gd name="connsiteX6" fmla="*/ 121349 w 142494"/>
                <a:gd name="connsiteY6" fmla="*/ 126820 h 203550"/>
                <a:gd name="connsiteX7" fmla="*/ 121349 w 142494"/>
                <a:gd name="connsiteY7" fmla="*/ 128248 h 203550"/>
                <a:gd name="connsiteX8" fmla="*/ 88487 w 142494"/>
                <a:gd name="connsiteY8" fmla="*/ 203401 h 20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494" h="203550">
                  <a:moveTo>
                    <a:pt x="88487" y="203401"/>
                  </a:moveTo>
                  <a:cubicBezTo>
                    <a:pt x="58960" y="206639"/>
                    <a:pt x="15050" y="156728"/>
                    <a:pt x="0" y="118723"/>
                  </a:cubicBezTo>
                  <a:cubicBezTo>
                    <a:pt x="3286" y="98864"/>
                    <a:pt x="7582" y="79185"/>
                    <a:pt x="12859" y="59764"/>
                  </a:cubicBezTo>
                  <a:cubicBezTo>
                    <a:pt x="16954" y="40714"/>
                    <a:pt x="21146" y="19759"/>
                    <a:pt x="23622" y="232"/>
                  </a:cubicBezTo>
                  <a:cubicBezTo>
                    <a:pt x="24098" y="-3768"/>
                    <a:pt x="142494" y="45190"/>
                    <a:pt x="142494" y="45190"/>
                  </a:cubicBezTo>
                  <a:cubicBezTo>
                    <a:pt x="132464" y="68746"/>
                    <a:pt x="125359" y="93435"/>
                    <a:pt x="121349" y="118723"/>
                  </a:cubicBezTo>
                  <a:cubicBezTo>
                    <a:pt x="121110" y="121419"/>
                    <a:pt x="121110" y="124124"/>
                    <a:pt x="121349" y="126820"/>
                  </a:cubicBezTo>
                  <a:cubicBezTo>
                    <a:pt x="121349" y="126820"/>
                    <a:pt x="121349" y="127677"/>
                    <a:pt x="121349" y="128248"/>
                  </a:cubicBezTo>
                  <a:cubicBezTo>
                    <a:pt x="121729" y="143393"/>
                    <a:pt x="117062" y="199877"/>
                    <a:pt x="88487" y="203401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F2F697D-83F7-4100-B827-7A4CFCEB7FF9}"/>
                </a:ext>
              </a:extLst>
            </p:cNvPr>
            <p:cNvSpPr/>
            <p:nvPr/>
          </p:nvSpPr>
          <p:spPr>
            <a:xfrm>
              <a:off x="7338427" y="3043993"/>
              <a:ext cx="114129" cy="127254"/>
            </a:xfrm>
            <a:custGeom>
              <a:avLst/>
              <a:gdLst>
                <a:gd name="connsiteX0" fmla="*/ 114130 w 114129"/>
                <a:gd name="connsiteY0" fmla="*/ 44291 h 127254"/>
                <a:gd name="connsiteX1" fmla="*/ 92984 w 114129"/>
                <a:gd name="connsiteY1" fmla="*/ 117824 h 127254"/>
                <a:gd name="connsiteX2" fmla="*/ 92984 w 114129"/>
                <a:gd name="connsiteY2" fmla="*/ 126016 h 127254"/>
                <a:gd name="connsiteX3" fmla="*/ 92984 w 114129"/>
                <a:gd name="connsiteY3" fmla="*/ 127254 h 127254"/>
                <a:gd name="connsiteX4" fmla="*/ 80316 w 114129"/>
                <a:gd name="connsiteY4" fmla="*/ 126492 h 127254"/>
                <a:gd name="connsiteX5" fmla="*/ 116 w 114129"/>
                <a:gd name="connsiteY5" fmla="*/ 0 h 127254"/>
                <a:gd name="connsiteX6" fmla="*/ 114130 w 114129"/>
                <a:gd name="connsiteY6" fmla="*/ 44291 h 12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129" h="127254">
                  <a:moveTo>
                    <a:pt x="114130" y="44291"/>
                  </a:moveTo>
                  <a:cubicBezTo>
                    <a:pt x="104100" y="67847"/>
                    <a:pt x="96994" y="92535"/>
                    <a:pt x="92984" y="117824"/>
                  </a:cubicBezTo>
                  <a:cubicBezTo>
                    <a:pt x="92746" y="120548"/>
                    <a:pt x="92746" y="123292"/>
                    <a:pt x="92984" y="126016"/>
                  </a:cubicBezTo>
                  <a:cubicBezTo>
                    <a:pt x="93032" y="126425"/>
                    <a:pt x="93032" y="126844"/>
                    <a:pt x="92984" y="127254"/>
                  </a:cubicBezTo>
                  <a:cubicBezTo>
                    <a:pt x="88746" y="127264"/>
                    <a:pt x="84517" y="127006"/>
                    <a:pt x="80316" y="126492"/>
                  </a:cubicBezTo>
                  <a:cubicBezTo>
                    <a:pt x="2306" y="116967"/>
                    <a:pt x="-837" y="28670"/>
                    <a:pt x="116" y="0"/>
                  </a:cubicBezTo>
                  <a:cubicBezTo>
                    <a:pt x="22118" y="6287"/>
                    <a:pt x="114130" y="44291"/>
                    <a:pt x="114130" y="442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3450F69-865F-4CCE-978F-154104A4CE6F}"/>
                </a:ext>
              </a:extLst>
            </p:cNvPr>
            <p:cNvSpPr/>
            <p:nvPr/>
          </p:nvSpPr>
          <p:spPr>
            <a:xfrm>
              <a:off x="7317730" y="2843171"/>
              <a:ext cx="206284" cy="301332"/>
            </a:xfrm>
            <a:custGeom>
              <a:avLst/>
              <a:gdLst>
                <a:gd name="connsiteX0" fmla="*/ 8240 w 206284"/>
                <a:gd name="connsiteY0" fmla="*/ 61376 h 301332"/>
                <a:gd name="connsiteX1" fmla="*/ 30528 w 206284"/>
                <a:gd name="connsiteY1" fmla="*/ 262734 h 301332"/>
                <a:gd name="connsiteX2" fmla="*/ 184548 w 206284"/>
                <a:gd name="connsiteY2" fmla="*/ 267592 h 301332"/>
                <a:gd name="connsiteX3" fmla="*/ 173118 w 206284"/>
                <a:gd name="connsiteY3" fmla="*/ 22990 h 301332"/>
                <a:gd name="connsiteX4" fmla="*/ 8240 w 206284"/>
                <a:gd name="connsiteY4" fmla="*/ 61376 h 30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4" h="301332">
                  <a:moveTo>
                    <a:pt x="8240" y="61376"/>
                  </a:moveTo>
                  <a:cubicBezTo>
                    <a:pt x="-9096" y="103667"/>
                    <a:pt x="2144" y="231778"/>
                    <a:pt x="30528" y="262734"/>
                  </a:cubicBezTo>
                  <a:cubicBezTo>
                    <a:pt x="71676" y="307692"/>
                    <a:pt x="144828" y="318455"/>
                    <a:pt x="184548" y="267592"/>
                  </a:cubicBezTo>
                  <a:cubicBezTo>
                    <a:pt x="222648" y="218348"/>
                    <a:pt x="205407" y="51660"/>
                    <a:pt x="173118" y="22990"/>
                  </a:cubicBezTo>
                  <a:cubicBezTo>
                    <a:pt x="125588" y="-19396"/>
                    <a:pt x="33957" y="-1204"/>
                    <a:pt x="8240" y="61376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F402175-D9E5-4BC1-B57E-C4CFBE5B3203}"/>
                </a:ext>
              </a:extLst>
            </p:cNvPr>
            <p:cNvSpPr/>
            <p:nvPr/>
          </p:nvSpPr>
          <p:spPr>
            <a:xfrm>
              <a:off x="7345305" y="3104001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0" cap="rnd">
              <a:solidFill>
                <a:srgbClr val="FF98B9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313C5CB-E487-42AE-802F-327A05D35337}"/>
                </a:ext>
              </a:extLst>
            </p:cNvPr>
            <p:cNvSpPr/>
            <p:nvPr/>
          </p:nvSpPr>
          <p:spPr>
            <a:xfrm>
              <a:off x="7416171" y="2998178"/>
              <a:ext cx="8680" cy="22955"/>
            </a:xfrm>
            <a:custGeom>
              <a:avLst/>
              <a:gdLst>
                <a:gd name="connsiteX0" fmla="*/ 7429 w 8680"/>
                <a:gd name="connsiteY0" fmla="*/ 0 h 22955"/>
                <a:gd name="connsiteX1" fmla="*/ 6858 w 8680"/>
                <a:gd name="connsiteY1" fmla="*/ 762 h 22955"/>
                <a:gd name="connsiteX2" fmla="*/ 0 w 8680"/>
                <a:gd name="connsiteY2" fmla="*/ 22955 h 22955"/>
                <a:gd name="connsiteX3" fmla="*/ 0 w 8680"/>
                <a:gd name="connsiteY3" fmla="*/ 22955 h 22955"/>
                <a:gd name="connsiteX4" fmla="*/ 7429 w 8680"/>
                <a:gd name="connsiteY4" fmla="*/ 0 h 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0" h="22955">
                  <a:moveTo>
                    <a:pt x="7429" y="0"/>
                  </a:moveTo>
                  <a:cubicBezTo>
                    <a:pt x="7429" y="0"/>
                    <a:pt x="6763" y="0"/>
                    <a:pt x="6858" y="762"/>
                  </a:cubicBezTo>
                  <a:cubicBezTo>
                    <a:pt x="7811" y="9430"/>
                    <a:pt x="7525" y="19812"/>
                    <a:pt x="0" y="22955"/>
                  </a:cubicBezTo>
                  <a:lnTo>
                    <a:pt x="0" y="22955"/>
                  </a:lnTo>
                  <a:cubicBezTo>
                    <a:pt x="9525" y="21241"/>
                    <a:pt x="9811" y="8001"/>
                    <a:pt x="7429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B66C93A-BEA4-4162-AFE3-992E77DEF8EE}"/>
                </a:ext>
              </a:extLst>
            </p:cNvPr>
            <p:cNvSpPr/>
            <p:nvPr/>
          </p:nvSpPr>
          <p:spPr>
            <a:xfrm>
              <a:off x="7405153" y="2989701"/>
              <a:ext cx="19259" cy="27908"/>
            </a:xfrm>
            <a:custGeom>
              <a:avLst/>
              <a:gdLst>
                <a:gd name="connsiteX0" fmla="*/ 9971 w 19259"/>
                <a:gd name="connsiteY0" fmla="*/ 0 h 27908"/>
                <a:gd name="connsiteX1" fmla="*/ 9971 w 19259"/>
                <a:gd name="connsiteY1" fmla="*/ 27908 h 27908"/>
                <a:gd name="connsiteX2" fmla="*/ 9971 w 19259"/>
                <a:gd name="connsiteY2" fmla="*/ 0 h 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9" h="27908">
                  <a:moveTo>
                    <a:pt x="9971" y="0"/>
                  </a:moveTo>
                  <a:cubicBezTo>
                    <a:pt x="-3936" y="0"/>
                    <a:pt x="-2697" y="28004"/>
                    <a:pt x="9971" y="27908"/>
                  </a:cubicBezTo>
                  <a:cubicBezTo>
                    <a:pt x="22639" y="27813"/>
                    <a:pt x="22068" y="0"/>
                    <a:pt x="997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2DB4A77-843F-4867-A77E-F5B062914D3D}"/>
                </a:ext>
              </a:extLst>
            </p:cNvPr>
            <p:cNvSpPr/>
            <p:nvPr/>
          </p:nvSpPr>
          <p:spPr>
            <a:xfrm>
              <a:off x="7475432" y="2994082"/>
              <a:ext cx="10462" cy="22299"/>
            </a:xfrm>
            <a:custGeom>
              <a:avLst/>
              <a:gdLst>
                <a:gd name="connsiteX0" fmla="*/ 175 w 10462"/>
                <a:gd name="connsiteY0" fmla="*/ 0 h 22299"/>
                <a:gd name="connsiteX1" fmla="*/ 937 w 10462"/>
                <a:gd name="connsiteY1" fmla="*/ 762 h 22299"/>
                <a:gd name="connsiteX2" fmla="*/ 10462 w 10462"/>
                <a:gd name="connsiteY2" fmla="*/ 21812 h 22299"/>
                <a:gd name="connsiteX3" fmla="*/ 10462 w 10462"/>
                <a:gd name="connsiteY3" fmla="*/ 22288 h 22299"/>
                <a:gd name="connsiteX4" fmla="*/ 175 w 10462"/>
                <a:gd name="connsiteY4" fmla="*/ 0 h 2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2" h="22299">
                  <a:moveTo>
                    <a:pt x="175" y="0"/>
                  </a:moveTo>
                  <a:cubicBezTo>
                    <a:pt x="175" y="0"/>
                    <a:pt x="937" y="0"/>
                    <a:pt x="937" y="762"/>
                  </a:cubicBezTo>
                  <a:cubicBezTo>
                    <a:pt x="937" y="9430"/>
                    <a:pt x="2556" y="19812"/>
                    <a:pt x="10462" y="21812"/>
                  </a:cubicBezTo>
                  <a:cubicBezTo>
                    <a:pt x="10462" y="21812"/>
                    <a:pt x="10462" y="22384"/>
                    <a:pt x="10462" y="22288"/>
                  </a:cubicBezTo>
                  <a:cubicBezTo>
                    <a:pt x="842" y="21431"/>
                    <a:pt x="-587" y="8192"/>
                    <a:pt x="17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349FECD-3582-4CAC-A177-FE9263D3B4E2}"/>
                </a:ext>
              </a:extLst>
            </p:cNvPr>
            <p:cNvSpPr/>
            <p:nvPr/>
          </p:nvSpPr>
          <p:spPr>
            <a:xfrm>
              <a:off x="7475317" y="2984672"/>
              <a:ext cx="19439" cy="27853"/>
            </a:xfrm>
            <a:custGeom>
              <a:avLst/>
              <a:gdLst>
                <a:gd name="connsiteX0" fmla="*/ 7625 w 19439"/>
                <a:gd name="connsiteY0" fmla="*/ 76 h 27853"/>
                <a:gd name="connsiteX1" fmla="*/ 10959 w 19439"/>
                <a:gd name="connsiteY1" fmla="*/ 27794 h 27853"/>
                <a:gd name="connsiteX2" fmla="*/ 7625 w 19439"/>
                <a:gd name="connsiteY2" fmla="*/ 76 h 2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9" h="27853">
                  <a:moveTo>
                    <a:pt x="7625" y="76"/>
                  </a:moveTo>
                  <a:cubicBezTo>
                    <a:pt x="21532" y="-1639"/>
                    <a:pt x="23818" y="26270"/>
                    <a:pt x="10959" y="27794"/>
                  </a:cubicBezTo>
                  <a:cubicBezTo>
                    <a:pt x="-1900" y="29318"/>
                    <a:pt x="-3995" y="1409"/>
                    <a:pt x="7625" y="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C2C905E3-8173-4137-91AB-56BE583E79CA}"/>
                </a:ext>
              </a:extLst>
            </p:cNvPr>
            <p:cNvSpPr/>
            <p:nvPr/>
          </p:nvSpPr>
          <p:spPr>
            <a:xfrm>
              <a:off x="7395343" y="2957141"/>
              <a:ext cx="29570" cy="20647"/>
            </a:xfrm>
            <a:custGeom>
              <a:avLst/>
              <a:gdLst>
                <a:gd name="connsiteX0" fmla="*/ 8255 w 29570"/>
                <a:gd name="connsiteY0" fmla="*/ 20367 h 20647"/>
                <a:gd name="connsiteX1" fmla="*/ 18923 w 29570"/>
                <a:gd name="connsiteY1" fmla="*/ 16081 h 20647"/>
                <a:gd name="connsiteX2" fmla="*/ 28924 w 29570"/>
                <a:gd name="connsiteY2" fmla="*/ 9604 h 20647"/>
                <a:gd name="connsiteX3" fmla="*/ 27686 w 29570"/>
                <a:gd name="connsiteY3" fmla="*/ 2460 h 20647"/>
                <a:gd name="connsiteX4" fmla="*/ 12827 w 29570"/>
                <a:gd name="connsiteY4" fmla="*/ 1603 h 20647"/>
                <a:gd name="connsiteX5" fmla="*/ 826 w 29570"/>
                <a:gd name="connsiteY5" fmla="*/ 11128 h 20647"/>
                <a:gd name="connsiteX6" fmla="*/ 3245 w 29570"/>
                <a:gd name="connsiteY6" fmla="*/ 19824 h 20647"/>
                <a:gd name="connsiteX7" fmla="*/ 8255 w 29570"/>
                <a:gd name="connsiteY7" fmla="*/ 20367 h 2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70" h="20647">
                  <a:moveTo>
                    <a:pt x="8255" y="20367"/>
                  </a:moveTo>
                  <a:cubicBezTo>
                    <a:pt x="11970" y="19224"/>
                    <a:pt x="15304" y="17510"/>
                    <a:pt x="18923" y="16081"/>
                  </a:cubicBezTo>
                  <a:cubicBezTo>
                    <a:pt x="22866" y="15043"/>
                    <a:pt x="26372" y="12776"/>
                    <a:pt x="28924" y="9604"/>
                  </a:cubicBezTo>
                  <a:cubicBezTo>
                    <a:pt x="30125" y="7213"/>
                    <a:pt x="29620" y="4308"/>
                    <a:pt x="27686" y="2460"/>
                  </a:cubicBezTo>
                  <a:cubicBezTo>
                    <a:pt x="23247" y="-483"/>
                    <a:pt x="17570" y="-807"/>
                    <a:pt x="12827" y="1603"/>
                  </a:cubicBezTo>
                  <a:cubicBezTo>
                    <a:pt x="7798" y="3203"/>
                    <a:pt x="3531" y="6594"/>
                    <a:pt x="826" y="11128"/>
                  </a:cubicBezTo>
                  <a:cubicBezTo>
                    <a:pt x="-908" y="14195"/>
                    <a:pt x="178" y="18091"/>
                    <a:pt x="3245" y="19824"/>
                  </a:cubicBezTo>
                  <a:cubicBezTo>
                    <a:pt x="4769" y="20682"/>
                    <a:pt x="6579" y="20882"/>
                    <a:pt x="8255" y="203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24A549C-2678-4A43-AB25-98B6AF855C97}"/>
                </a:ext>
              </a:extLst>
            </p:cNvPr>
            <p:cNvSpPr/>
            <p:nvPr/>
          </p:nvSpPr>
          <p:spPr>
            <a:xfrm>
              <a:off x="7469726" y="2952366"/>
              <a:ext cx="30466" cy="18332"/>
            </a:xfrm>
            <a:custGeom>
              <a:avLst/>
              <a:gdLst>
                <a:gd name="connsiteX0" fmla="*/ 23408 w 30466"/>
                <a:gd name="connsiteY0" fmla="*/ 18284 h 18332"/>
                <a:gd name="connsiteX1" fmla="*/ 12168 w 30466"/>
                <a:gd name="connsiteY1" fmla="*/ 15903 h 18332"/>
                <a:gd name="connsiteX2" fmla="*/ 1214 w 30466"/>
                <a:gd name="connsiteY2" fmla="*/ 11236 h 18332"/>
                <a:gd name="connsiteX3" fmla="*/ 1214 w 30466"/>
                <a:gd name="connsiteY3" fmla="*/ 3997 h 18332"/>
                <a:gd name="connsiteX4" fmla="*/ 15692 w 30466"/>
                <a:gd name="connsiteY4" fmla="*/ 663 h 18332"/>
                <a:gd name="connsiteX5" fmla="*/ 29218 w 30466"/>
                <a:gd name="connsiteY5" fmla="*/ 8283 h 18332"/>
                <a:gd name="connsiteX6" fmla="*/ 27941 w 30466"/>
                <a:gd name="connsiteY6" fmla="*/ 17084 h 18332"/>
                <a:gd name="connsiteX7" fmla="*/ 23408 w 30466"/>
                <a:gd name="connsiteY7" fmla="*/ 18284 h 1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66" h="18332">
                  <a:moveTo>
                    <a:pt x="23408" y="18284"/>
                  </a:moveTo>
                  <a:cubicBezTo>
                    <a:pt x="19626" y="17684"/>
                    <a:pt x="15873" y="16884"/>
                    <a:pt x="12168" y="15903"/>
                  </a:cubicBezTo>
                  <a:cubicBezTo>
                    <a:pt x="8101" y="15608"/>
                    <a:pt x="4243" y="13960"/>
                    <a:pt x="1214" y="11236"/>
                  </a:cubicBezTo>
                  <a:cubicBezTo>
                    <a:pt x="-405" y="9093"/>
                    <a:pt x="-405" y="6140"/>
                    <a:pt x="1214" y="3997"/>
                  </a:cubicBezTo>
                  <a:cubicBezTo>
                    <a:pt x="5091" y="358"/>
                    <a:pt x="10615" y="-909"/>
                    <a:pt x="15692" y="663"/>
                  </a:cubicBezTo>
                  <a:cubicBezTo>
                    <a:pt x="20998" y="1425"/>
                    <a:pt x="25817" y="4140"/>
                    <a:pt x="29218" y="8283"/>
                  </a:cubicBezTo>
                  <a:cubicBezTo>
                    <a:pt x="31294" y="11064"/>
                    <a:pt x="30723" y="15008"/>
                    <a:pt x="27941" y="17084"/>
                  </a:cubicBezTo>
                  <a:cubicBezTo>
                    <a:pt x="26646" y="18056"/>
                    <a:pt x="25017" y="18484"/>
                    <a:pt x="23408" y="182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BFE17-DE0F-45C3-9AA2-C84CD9DA168B}"/>
                </a:ext>
              </a:extLst>
            </p:cNvPr>
            <p:cNvSpPr/>
            <p:nvPr/>
          </p:nvSpPr>
          <p:spPr>
            <a:xfrm>
              <a:off x="7420258" y="3075426"/>
              <a:ext cx="17916" cy="7865"/>
            </a:xfrm>
            <a:custGeom>
              <a:avLst/>
              <a:gdLst>
                <a:gd name="connsiteX0" fmla="*/ 866 w 17916"/>
                <a:gd name="connsiteY0" fmla="*/ 0 h 7865"/>
                <a:gd name="connsiteX1" fmla="*/ 8391 w 17916"/>
                <a:gd name="connsiteY1" fmla="*/ 4763 h 7865"/>
                <a:gd name="connsiteX2" fmla="*/ 17916 w 17916"/>
                <a:gd name="connsiteY2" fmla="*/ 2191 h 7865"/>
                <a:gd name="connsiteX3" fmla="*/ 17916 w 17916"/>
                <a:gd name="connsiteY3" fmla="*/ 2667 h 7865"/>
                <a:gd name="connsiteX4" fmla="*/ 7153 w 17916"/>
                <a:gd name="connsiteY4" fmla="*/ 7811 h 7865"/>
                <a:gd name="connsiteX5" fmla="*/ 9 w 17916"/>
                <a:gd name="connsiteY5" fmla="*/ 476 h 7865"/>
                <a:gd name="connsiteX6" fmla="*/ 866 w 17916"/>
                <a:gd name="connsiteY6" fmla="*/ 0 h 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16" h="7865">
                  <a:moveTo>
                    <a:pt x="866" y="0"/>
                  </a:moveTo>
                  <a:cubicBezTo>
                    <a:pt x="3057" y="2000"/>
                    <a:pt x="5248" y="4667"/>
                    <a:pt x="8391" y="4763"/>
                  </a:cubicBezTo>
                  <a:cubicBezTo>
                    <a:pt x="11725" y="4658"/>
                    <a:pt x="14983" y="3781"/>
                    <a:pt x="17916" y="2191"/>
                  </a:cubicBezTo>
                  <a:lnTo>
                    <a:pt x="17916" y="2667"/>
                  </a:lnTo>
                  <a:cubicBezTo>
                    <a:pt x="15564" y="6248"/>
                    <a:pt x="11420" y="8230"/>
                    <a:pt x="7153" y="7811"/>
                  </a:cubicBezTo>
                  <a:cubicBezTo>
                    <a:pt x="3153" y="7334"/>
                    <a:pt x="1152" y="4000"/>
                    <a:pt x="9" y="476"/>
                  </a:cubicBezTo>
                  <a:cubicBezTo>
                    <a:pt x="-86" y="0"/>
                    <a:pt x="581" y="0"/>
                    <a:pt x="86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1037098-EA3D-474C-BF85-15A17C8D0BD9}"/>
                </a:ext>
              </a:extLst>
            </p:cNvPr>
            <p:cNvSpPr/>
            <p:nvPr/>
          </p:nvSpPr>
          <p:spPr>
            <a:xfrm>
              <a:off x="7428913" y="2954322"/>
              <a:ext cx="50227" cy="107363"/>
            </a:xfrm>
            <a:custGeom>
              <a:avLst/>
              <a:gdLst>
                <a:gd name="connsiteX0" fmla="*/ 213 w 50227"/>
                <a:gd name="connsiteY0" fmla="*/ 94719 h 107363"/>
                <a:gd name="connsiteX1" fmla="*/ 20501 w 50227"/>
                <a:gd name="connsiteY1" fmla="*/ 107006 h 107363"/>
                <a:gd name="connsiteX2" fmla="*/ 31074 w 50227"/>
                <a:gd name="connsiteY2" fmla="*/ 107006 h 107363"/>
                <a:gd name="connsiteX3" fmla="*/ 33074 w 50227"/>
                <a:gd name="connsiteY3" fmla="*/ 107006 h 107363"/>
                <a:gd name="connsiteX4" fmla="*/ 34979 w 50227"/>
                <a:gd name="connsiteY4" fmla="*/ 107006 h 107363"/>
                <a:gd name="connsiteX5" fmla="*/ 36598 w 50227"/>
                <a:gd name="connsiteY5" fmla="*/ 105006 h 107363"/>
                <a:gd name="connsiteX6" fmla="*/ 36598 w 50227"/>
                <a:gd name="connsiteY6" fmla="*/ 105006 h 107363"/>
                <a:gd name="connsiteX7" fmla="*/ 36598 w 50227"/>
                <a:gd name="connsiteY7" fmla="*/ 104149 h 107363"/>
                <a:gd name="connsiteX8" fmla="*/ 36598 w 50227"/>
                <a:gd name="connsiteY8" fmla="*/ 104149 h 107363"/>
                <a:gd name="connsiteX9" fmla="*/ 36598 w 50227"/>
                <a:gd name="connsiteY9" fmla="*/ 103387 h 107363"/>
                <a:gd name="connsiteX10" fmla="*/ 35455 w 50227"/>
                <a:gd name="connsiteY10" fmla="*/ 86623 h 107363"/>
                <a:gd name="connsiteX11" fmla="*/ 50219 w 50227"/>
                <a:gd name="connsiteY11" fmla="*/ 89290 h 107363"/>
                <a:gd name="connsiteX12" fmla="*/ 34884 w 50227"/>
                <a:gd name="connsiteY12" fmla="*/ 612 h 107363"/>
                <a:gd name="connsiteX13" fmla="*/ 33360 w 50227"/>
                <a:gd name="connsiteY13" fmla="*/ 612 h 107363"/>
                <a:gd name="connsiteX14" fmla="*/ 43933 w 50227"/>
                <a:gd name="connsiteY14" fmla="*/ 83384 h 107363"/>
                <a:gd name="connsiteX15" fmla="*/ 29836 w 50227"/>
                <a:gd name="connsiteY15" fmla="*/ 79860 h 107363"/>
                <a:gd name="connsiteX16" fmla="*/ 32122 w 50227"/>
                <a:gd name="connsiteY16" fmla="*/ 102339 h 107363"/>
                <a:gd name="connsiteX17" fmla="*/ 32122 w 50227"/>
                <a:gd name="connsiteY17" fmla="*/ 102339 h 107363"/>
                <a:gd name="connsiteX18" fmla="*/ 1165 w 50227"/>
                <a:gd name="connsiteY18" fmla="*/ 94243 h 107363"/>
                <a:gd name="connsiteX19" fmla="*/ 213 w 50227"/>
                <a:gd name="connsiteY19" fmla="*/ 94719 h 10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227" h="107363">
                  <a:moveTo>
                    <a:pt x="213" y="94719"/>
                  </a:moveTo>
                  <a:cubicBezTo>
                    <a:pt x="4947" y="101491"/>
                    <a:pt x="12310" y="105949"/>
                    <a:pt x="20501" y="107006"/>
                  </a:cubicBezTo>
                  <a:cubicBezTo>
                    <a:pt x="24006" y="107482"/>
                    <a:pt x="27569" y="107482"/>
                    <a:pt x="31074" y="107006"/>
                  </a:cubicBezTo>
                  <a:lnTo>
                    <a:pt x="33074" y="107006"/>
                  </a:lnTo>
                  <a:lnTo>
                    <a:pt x="34979" y="107006"/>
                  </a:lnTo>
                  <a:cubicBezTo>
                    <a:pt x="35913" y="106787"/>
                    <a:pt x="36579" y="105968"/>
                    <a:pt x="36598" y="105006"/>
                  </a:cubicBezTo>
                  <a:lnTo>
                    <a:pt x="36598" y="105006"/>
                  </a:lnTo>
                  <a:cubicBezTo>
                    <a:pt x="36646" y="104720"/>
                    <a:pt x="36646" y="104434"/>
                    <a:pt x="36598" y="104149"/>
                  </a:cubicBezTo>
                  <a:lnTo>
                    <a:pt x="36598" y="104149"/>
                  </a:lnTo>
                  <a:lnTo>
                    <a:pt x="36598" y="103387"/>
                  </a:lnTo>
                  <a:cubicBezTo>
                    <a:pt x="36598" y="96719"/>
                    <a:pt x="35455" y="86623"/>
                    <a:pt x="35455" y="86623"/>
                  </a:cubicBezTo>
                  <a:cubicBezTo>
                    <a:pt x="37932" y="87766"/>
                    <a:pt x="50600" y="92719"/>
                    <a:pt x="50219" y="89290"/>
                  </a:cubicBezTo>
                  <a:cubicBezTo>
                    <a:pt x="48143" y="59286"/>
                    <a:pt x="43009" y="29568"/>
                    <a:pt x="34884" y="612"/>
                  </a:cubicBezTo>
                  <a:cubicBezTo>
                    <a:pt x="34884" y="-341"/>
                    <a:pt x="33170" y="-55"/>
                    <a:pt x="33360" y="612"/>
                  </a:cubicBezTo>
                  <a:cubicBezTo>
                    <a:pt x="35074" y="28330"/>
                    <a:pt x="41742" y="55571"/>
                    <a:pt x="43933" y="83384"/>
                  </a:cubicBezTo>
                  <a:cubicBezTo>
                    <a:pt x="39418" y="81555"/>
                    <a:pt x="34674" y="80365"/>
                    <a:pt x="29836" y="79860"/>
                  </a:cubicBezTo>
                  <a:cubicBezTo>
                    <a:pt x="28978" y="79860"/>
                    <a:pt x="32312" y="98910"/>
                    <a:pt x="32122" y="102339"/>
                  </a:cubicBezTo>
                  <a:lnTo>
                    <a:pt x="32122" y="102339"/>
                  </a:lnTo>
                  <a:cubicBezTo>
                    <a:pt x="21130" y="103939"/>
                    <a:pt x="9967" y="101015"/>
                    <a:pt x="1165" y="94243"/>
                  </a:cubicBezTo>
                  <a:cubicBezTo>
                    <a:pt x="308" y="93481"/>
                    <a:pt x="-358" y="94052"/>
                    <a:pt x="213" y="947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3EE0996-AE07-4A1D-865F-F3CC1284191F}"/>
                </a:ext>
              </a:extLst>
            </p:cNvPr>
            <p:cNvSpPr/>
            <p:nvPr/>
          </p:nvSpPr>
          <p:spPr>
            <a:xfrm>
              <a:off x="7425940" y="3048851"/>
              <a:ext cx="29855" cy="22045"/>
            </a:xfrm>
            <a:custGeom>
              <a:avLst/>
              <a:gdLst>
                <a:gd name="connsiteX0" fmla="*/ 29855 w 29855"/>
                <a:gd name="connsiteY0" fmla="*/ 9239 h 22045"/>
                <a:gd name="connsiteX1" fmla="*/ 16329 w 29855"/>
                <a:gd name="connsiteY1" fmla="*/ 20764 h 22045"/>
                <a:gd name="connsiteX2" fmla="*/ 6804 w 29855"/>
                <a:gd name="connsiteY2" fmla="*/ 21717 h 22045"/>
                <a:gd name="connsiteX3" fmla="*/ 423 w 29855"/>
                <a:gd name="connsiteY3" fmla="*/ 8382 h 22045"/>
                <a:gd name="connsiteX4" fmla="*/ 3185 w 29855"/>
                <a:gd name="connsiteY4" fmla="*/ 0 h 22045"/>
                <a:gd name="connsiteX5" fmla="*/ 29855 w 29855"/>
                <a:gd name="connsiteY5" fmla="*/ 9239 h 2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55" h="22045">
                  <a:moveTo>
                    <a:pt x="29855" y="9239"/>
                  </a:moveTo>
                  <a:cubicBezTo>
                    <a:pt x="26426" y="14192"/>
                    <a:pt x="21759" y="18164"/>
                    <a:pt x="16329" y="20764"/>
                  </a:cubicBezTo>
                  <a:cubicBezTo>
                    <a:pt x="13320" y="22041"/>
                    <a:pt x="10005" y="22374"/>
                    <a:pt x="6804" y="21717"/>
                  </a:cubicBezTo>
                  <a:cubicBezTo>
                    <a:pt x="-149" y="20193"/>
                    <a:pt x="-625" y="13906"/>
                    <a:pt x="423" y="8382"/>
                  </a:cubicBezTo>
                  <a:cubicBezTo>
                    <a:pt x="1013" y="5486"/>
                    <a:pt x="1947" y="2676"/>
                    <a:pt x="3185" y="0"/>
                  </a:cubicBezTo>
                  <a:cubicBezTo>
                    <a:pt x="10862" y="5848"/>
                    <a:pt x="20206" y="9087"/>
                    <a:pt x="29855" y="923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6DB724F-2260-4347-88B6-EB6E4337171E}"/>
                </a:ext>
              </a:extLst>
            </p:cNvPr>
            <p:cNvSpPr/>
            <p:nvPr/>
          </p:nvSpPr>
          <p:spPr>
            <a:xfrm>
              <a:off x="7426036" y="3057232"/>
              <a:ext cx="16329" cy="13664"/>
            </a:xfrm>
            <a:custGeom>
              <a:avLst/>
              <a:gdLst>
                <a:gd name="connsiteX0" fmla="*/ 16330 w 16329"/>
                <a:gd name="connsiteY0" fmla="*/ 12383 h 13664"/>
                <a:gd name="connsiteX1" fmla="*/ 6805 w 16329"/>
                <a:gd name="connsiteY1" fmla="*/ 13335 h 13664"/>
                <a:gd name="connsiteX2" fmla="*/ 423 w 16329"/>
                <a:gd name="connsiteY2" fmla="*/ 0 h 13664"/>
                <a:gd name="connsiteX3" fmla="*/ 16330 w 16329"/>
                <a:gd name="connsiteY3" fmla="*/ 12383 h 1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9" h="13664">
                  <a:moveTo>
                    <a:pt x="16330" y="12383"/>
                  </a:moveTo>
                  <a:cubicBezTo>
                    <a:pt x="13329" y="13659"/>
                    <a:pt x="10005" y="13993"/>
                    <a:pt x="6805" y="13335"/>
                  </a:cubicBezTo>
                  <a:cubicBezTo>
                    <a:pt x="-149" y="11811"/>
                    <a:pt x="-625" y="5525"/>
                    <a:pt x="423" y="0"/>
                  </a:cubicBezTo>
                  <a:cubicBezTo>
                    <a:pt x="7947" y="-47"/>
                    <a:pt x="14529" y="5077"/>
                    <a:pt x="16330" y="12383"/>
                  </a:cubicBezTo>
                  <a:close/>
                </a:path>
              </a:pathLst>
            </a:custGeom>
            <a:solidFill>
              <a:srgbClr val="FF98B9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60BBEF4-C417-4005-B470-DB72B6018840}"/>
                </a:ext>
              </a:extLst>
            </p:cNvPr>
            <p:cNvSpPr/>
            <p:nvPr/>
          </p:nvSpPr>
          <p:spPr>
            <a:xfrm>
              <a:off x="7293356" y="2789011"/>
              <a:ext cx="242108" cy="220419"/>
            </a:xfrm>
            <a:custGeom>
              <a:avLst/>
              <a:gdLst>
                <a:gd name="connsiteX0" fmla="*/ 219018 w 242108"/>
                <a:gd name="connsiteY0" fmla="*/ 120013 h 220419"/>
                <a:gd name="connsiteX1" fmla="*/ 111767 w 242108"/>
                <a:gd name="connsiteY1" fmla="*/ 109536 h 220419"/>
                <a:gd name="connsiteX2" fmla="*/ 64142 w 242108"/>
                <a:gd name="connsiteY2" fmla="*/ 142968 h 220419"/>
                <a:gd name="connsiteX3" fmla="*/ 39091 w 242108"/>
                <a:gd name="connsiteY3" fmla="*/ 220407 h 220419"/>
                <a:gd name="connsiteX4" fmla="*/ 2420 w 242108"/>
                <a:gd name="connsiteY4" fmla="*/ 97629 h 220419"/>
                <a:gd name="connsiteX5" fmla="*/ 36710 w 242108"/>
                <a:gd name="connsiteY5" fmla="*/ 70197 h 220419"/>
                <a:gd name="connsiteX6" fmla="*/ 55760 w 242108"/>
                <a:gd name="connsiteY6" fmla="*/ 38860 h 220419"/>
                <a:gd name="connsiteX7" fmla="*/ 148914 w 242108"/>
                <a:gd name="connsiteY7" fmla="*/ 39813 h 220419"/>
                <a:gd name="connsiteX8" fmla="*/ 166059 w 242108"/>
                <a:gd name="connsiteY8" fmla="*/ 14000 h 220419"/>
                <a:gd name="connsiteX9" fmla="*/ 192986 w 242108"/>
                <a:gd name="connsiteY9" fmla="*/ 14705 h 220419"/>
                <a:gd name="connsiteX10" fmla="*/ 193396 w 242108"/>
                <a:gd name="connsiteY10" fmla="*/ 15143 h 220419"/>
                <a:gd name="connsiteX11" fmla="*/ 187014 w 242108"/>
                <a:gd name="connsiteY11" fmla="*/ 34193 h 220419"/>
                <a:gd name="connsiteX12" fmla="*/ 201587 w 242108"/>
                <a:gd name="connsiteY12" fmla="*/ 35526 h 220419"/>
                <a:gd name="connsiteX13" fmla="*/ 193396 w 242108"/>
                <a:gd name="connsiteY13" fmla="*/ 15143 h 220419"/>
                <a:gd name="connsiteX14" fmla="*/ 225400 w 242108"/>
                <a:gd name="connsiteY14" fmla="*/ 3046 h 220419"/>
                <a:gd name="connsiteX15" fmla="*/ 219018 w 242108"/>
                <a:gd name="connsiteY15" fmla="*/ 120013 h 22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2108" h="220419">
                  <a:moveTo>
                    <a:pt x="219018" y="120013"/>
                  </a:moveTo>
                  <a:cubicBezTo>
                    <a:pt x="175584" y="153065"/>
                    <a:pt x="111767" y="109536"/>
                    <a:pt x="111767" y="109536"/>
                  </a:cubicBezTo>
                  <a:cubicBezTo>
                    <a:pt x="104985" y="129948"/>
                    <a:pt x="85649" y="143521"/>
                    <a:pt x="64142" y="142968"/>
                  </a:cubicBezTo>
                  <a:cubicBezTo>
                    <a:pt x="64142" y="142968"/>
                    <a:pt x="59093" y="219168"/>
                    <a:pt x="39091" y="220407"/>
                  </a:cubicBezTo>
                  <a:cubicBezTo>
                    <a:pt x="8516" y="221740"/>
                    <a:pt x="-6153" y="118489"/>
                    <a:pt x="2420" y="97629"/>
                  </a:cubicBezTo>
                  <a:cubicBezTo>
                    <a:pt x="9497" y="84075"/>
                    <a:pt x="21936" y="74122"/>
                    <a:pt x="36710" y="70197"/>
                  </a:cubicBezTo>
                  <a:cubicBezTo>
                    <a:pt x="38891" y="57729"/>
                    <a:pt x="45692" y="46537"/>
                    <a:pt x="55760" y="38860"/>
                  </a:cubicBezTo>
                  <a:cubicBezTo>
                    <a:pt x="75762" y="21906"/>
                    <a:pt x="148914" y="39813"/>
                    <a:pt x="148914" y="39813"/>
                  </a:cubicBezTo>
                  <a:cubicBezTo>
                    <a:pt x="152524" y="29983"/>
                    <a:pt x="158392" y="21134"/>
                    <a:pt x="166059" y="14000"/>
                  </a:cubicBezTo>
                  <a:cubicBezTo>
                    <a:pt x="173689" y="6761"/>
                    <a:pt x="185747" y="7075"/>
                    <a:pt x="192986" y="14705"/>
                  </a:cubicBezTo>
                  <a:cubicBezTo>
                    <a:pt x="193129" y="14848"/>
                    <a:pt x="193262" y="14990"/>
                    <a:pt x="193396" y="15143"/>
                  </a:cubicBezTo>
                  <a:cubicBezTo>
                    <a:pt x="189872" y="20934"/>
                    <a:pt x="187700" y="27449"/>
                    <a:pt x="187014" y="34193"/>
                  </a:cubicBezTo>
                  <a:cubicBezTo>
                    <a:pt x="184538" y="56672"/>
                    <a:pt x="202730" y="55719"/>
                    <a:pt x="201587" y="35526"/>
                  </a:cubicBezTo>
                  <a:cubicBezTo>
                    <a:pt x="201425" y="27963"/>
                    <a:pt x="198511" y="20715"/>
                    <a:pt x="193396" y="15143"/>
                  </a:cubicBezTo>
                  <a:cubicBezTo>
                    <a:pt x="201683" y="1427"/>
                    <a:pt x="216161" y="-3907"/>
                    <a:pt x="225400" y="3046"/>
                  </a:cubicBezTo>
                  <a:cubicBezTo>
                    <a:pt x="242164" y="15048"/>
                    <a:pt x="255118" y="92581"/>
                    <a:pt x="219018" y="1200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B4CEDA6-3D67-4B4C-B639-71938B2BA8C8}"/>
                </a:ext>
              </a:extLst>
            </p:cNvPr>
            <p:cNvSpPr/>
            <p:nvPr/>
          </p:nvSpPr>
          <p:spPr>
            <a:xfrm>
              <a:off x="7281024" y="2974400"/>
              <a:ext cx="57899" cy="83173"/>
            </a:xfrm>
            <a:custGeom>
              <a:avLst/>
              <a:gdLst>
                <a:gd name="connsiteX0" fmla="*/ 53137 w 57899"/>
                <a:gd name="connsiteY0" fmla="*/ 35303 h 83173"/>
                <a:gd name="connsiteX1" fmla="*/ 8370 w 57899"/>
                <a:gd name="connsiteY1" fmla="*/ 1203 h 83173"/>
                <a:gd name="connsiteX2" fmla="*/ 27420 w 57899"/>
                <a:gd name="connsiteY2" fmla="*/ 80451 h 83173"/>
                <a:gd name="connsiteX3" fmla="*/ 57538 w 57899"/>
                <a:gd name="connsiteY3" fmla="*/ 71621 h 83173"/>
                <a:gd name="connsiteX4" fmla="*/ 57900 w 57899"/>
                <a:gd name="connsiteY4" fmla="*/ 70926 h 8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99" h="83173">
                  <a:moveTo>
                    <a:pt x="53137" y="35303"/>
                  </a:moveTo>
                  <a:cubicBezTo>
                    <a:pt x="53137" y="35303"/>
                    <a:pt x="27610" y="-7655"/>
                    <a:pt x="8370" y="1203"/>
                  </a:cubicBezTo>
                  <a:cubicBezTo>
                    <a:pt x="-10871" y="10061"/>
                    <a:pt x="6274" y="70736"/>
                    <a:pt x="27420" y="80451"/>
                  </a:cubicBezTo>
                  <a:cubicBezTo>
                    <a:pt x="38173" y="86328"/>
                    <a:pt x="51661" y="82375"/>
                    <a:pt x="57538" y="71621"/>
                  </a:cubicBezTo>
                  <a:cubicBezTo>
                    <a:pt x="57661" y="71393"/>
                    <a:pt x="57785" y="71155"/>
                    <a:pt x="57900" y="70926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F0A65B0-7DB1-4491-AE3C-8D2370EC38C3}"/>
                </a:ext>
              </a:extLst>
            </p:cNvPr>
            <p:cNvSpPr/>
            <p:nvPr/>
          </p:nvSpPr>
          <p:spPr>
            <a:xfrm>
              <a:off x="7294728" y="2992844"/>
              <a:ext cx="32092" cy="53113"/>
            </a:xfrm>
            <a:custGeom>
              <a:avLst/>
              <a:gdLst>
                <a:gd name="connsiteX0" fmla="*/ 0 w 32092"/>
                <a:gd name="connsiteY0" fmla="*/ 0 h 53113"/>
                <a:gd name="connsiteX1" fmla="*/ 0 w 32092"/>
                <a:gd name="connsiteY1" fmla="*/ 571 h 53113"/>
                <a:gd name="connsiteX2" fmla="*/ 26289 w 32092"/>
                <a:gd name="connsiteY2" fmla="*/ 37719 h 53113"/>
                <a:gd name="connsiteX3" fmla="*/ 10011 w 32092"/>
                <a:gd name="connsiteY3" fmla="*/ 32042 h 53113"/>
                <a:gd name="connsiteX4" fmla="*/ 8287 w 32092"/>
                <a:gd name="connsiteY4" fmla="*/ 33052 h 53113"/>
                <a:gd name="connsiteX5" fmla="*/ 8287 w 32092"/>
                <a:gd name="connsiteY5" fmla="*/ 33814 h 53113"/>
                <a:gd name="connsiteX6" fmla="*/ 22860 w 32092"/>
                <a:gd name="connsiteY6" fmla="*/ 39719 h 53113"/>
                <a:gd name="connsiteX7" fmla="*/ 29146 w 32092"/>
                <a:gd name="connsiteY7" fmla="*/ 52292 h 53113"/>
                <a:gd name="connsiteX8" fmla="*/ 31909 w 32092"/>
                <a:gd name="connsiteY8" fmla="*/ 51625 h 53113"/>
                <a:gd name="connsiteX9" fmla="*/ 31909 w 32092"/>
                <a:gd name="connsiteY9" fmla="*/ 51625 h 53113"/>
                <a:gd name="connsiteX10" fmla="*/ 0 w 32092"/>
                <a:gd name="connsiteY10" fmla="*/ 0 h 5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92" h="53113">
                  <a:moveTo>
                    <a:pt x="0" y="0"/>
                  </a:moveTo>
                  <a:lnTo>
                    <a:pt x="0" y="571"/>
                  </a:lnTo>
                  <a:cubicBezTo>
                    <a:pt x="13611" y="8696"/>
                    <a:pt x="23155" y="22184"/>
                    <a:pt x="26289" y="37719"/>
                  </a:cubicBezTo>
                  <a:cubicBezTo>
                    <a:pt x="23365" y="31652"/>
                    <a:pt x="16078" y="29108"/>
                    <a:pt x="10011" y="32042"/>
                  </a:cubicBezTo>
                  <a:cubicBezTo>
                    <a:pt x="9411" y="32328"/>
                    <a:pt x="8830" y="32671"/>
                    <a:pt x="8287" y="33052"/>
                  </a:cubicBezTo>
                  <a:cubicBezTo>
                    <a:pt x="7811" y="33052"/>
                    <a:pt x="8287" y="33909"/>
                    <a:pt x="8287" y="33814"/>
                  </a:cubicBezTo>
                  <a:cubicBezTo>
                    <a:pt x="13906" y="32499"/>
                    <a:pt x="19745" y="34862"/>
                    <a:pt x="22860" y="39719"/>
                  </a:cubicBezTo>
                  <a:cubicBezTo>
                    <a:pt x="25422" y="43663"/>
                    <a:pt x="27537" y="47873"/>
                    <a:pt x="29146" y="52292"/>
                  </a:cubicBezTo>
                  <a:cubicBezTo>
                    <a:pt x="29718" y="53721"/>
                    <a:pt x="32290" y="53150"/>
                    <a:pt x="31909" y="51625"/>
                  </a:cubicBezTo>
                  <a:lnTo>
                    <a:pt x="31909" y="51625"/>
                  </a:lnTo>
                  <a:cubicBezTo>
                    <a:pt x="33814" y="31813"/>
                    <a:pt x="20764" y="3524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06B2A4F-7F80-4D4C-A5BC-FEBDE3768DCA}"/>
                </a:ext>
              </a:extLst>
            </p:cNvPr>
            <p:cNvSpPr/>
            <p:nvPr/>
          </p:nvSpPr>
          <p:spPr>
            <a:xfrm>
              <a:off x="7287489" y="3136385"/>
              <a:ext cx="155829" cy="171557"/>
            </a:xfrm>
            <a:custGeom>
              <a:avLst/>
              <a:gdLst>
                <a:gd name="connsiteX0" fmla="*/ 144018 w 155829"/>
                <a:gd name="connsiteY0" fmla="*/ 27527 h 171557"/>
                <a:gd name="connsiteX1" fmla="*/ 110014 w 155829"/>
                <a:gd name="connsiteY1" fmla="*/ 97250 h 171557"/>
                <a:gd name="connsiteX2" fmla="*/ 27432 w 155829"/>
                <a:gd name="connsiteY2" fmla="*/ 0 h 171557"/>
                <a:gd name="connsiteX3" fmla="*/ 0 w 155829"/>
                <a:gd name="connsiteY3" fmla="*/ 27242 h 171557"/>
                <a:gd name="connsiteX4" fmla="*/ 77819 w 155829"/>
                <a:gd name="connsiteY4" fmla="*/ 171355 h 171557"/>
                <a:gd name="connsiteX5" fmla="*/ 111919 w 155829"/>
                <a:gd name="connsiteY5" fmla="*/ 111633 h 171557"/>
                <a:gd name="connsiteX6" fmla="*/ 151448 w 155829"/>
                <a:gd name="connsiteY6" fmla="*/ 157829 h 171557"/>
                <a:gd name="connsiteX7" fmla="*/ 155829 w 155829"/>
                <a:gd name="connsiteY7" fmla="*/ 49530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29" h="171557">
                  <a:moveTo>
                    <a:pt x="144018" y="27527"/>
                  </a:moveTo>
                  <a:lnTo>
                    <a:pt x="110014" y="97250"/>
                  </a:lnTo>
                  <a:lnTo>
                    <a:pt x="27432" y="0"/>
                  </a:lnTo>
                  <a:lnTo>
                    <a:pt x="0" y="27242"/>
                  </a:lnTo>
                  <a:cubicBezTo>
                    <a:pt x="0" y="27242"/>
                    <a:pt x="76772" y="177832"/>
                    <a:pt x="77819" y="171355"/>
                  </a:cubicBezTo>
                  <a:lnTo>
                    <a:pt x="111919" y="111633"/>
                  </a:lnTo>
                  <a:lnTo>
                    <a:pt x="151448" y="157829"/>
                  </a:lnTo>
                  <a:lnTo>
                    <a:pt x="155829" y="49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7518EEA-4AAA-45D3-A161-AC05C25BF744}"/>
                </a:ext>
              </a:extLst>
            </p:cNvPr>
            <p:cNvSpPr/>
            <p:nvPr/>
          </p:nvSpPr>
          <p:spPr>
            <a:xfrm>
              <a:off x="7290718" y="3171512"/>
              <a:ext cx="153753" cy="142895"/>
            </a:xfrm>
            <a:custGeom>
              <a:avLst/>
              <a:gdLst>
                <a:gd name="connsiteX0" fmla="*/ 153457 w 153753"/>
                <a:gd name="connsiteY0" fmla="*/ 69267 h 142895"/>
                <a:gd name="connsiteX1" fmla="*/ 153457 w 153753"/>
                <a:gd name="connsiteY1" fmla="*/ 15451 h 142895"/>
                <a:gd name="connsiteX2" fmla="*/ 152591 w 153753"/>
                <a:gd name="connsiteY2" fmla="*/ 15080 h 142895"/>
                <a:gd name="connsiteX3" fmla="*/ 152219 w 153753"/>
                <a:gd name="connsiteY3" fmla="*/ 15451 h 142895"/>
                <a:gd name="connsiteX4" fmla="*/ 146028 w 153753"/>
                <a:gd name="connsiteY4" fmla="*/ 117178 h 142895"/>
                <a:gd name="connsiteX5" fmla="*/ 146028 w 153753"/>
                <a:gd name="connsiteY5" fmla="*/ 117178 h 142895"/>
                <a:gd name="connsiteX6" fmla="*/ 108785 w 153753"/>
                <a:gd name="connsiteY6" fmla="*/ 76983 h 142895"/>
                <a:gd name="connsiteX7" fmla="*/ 74876 w 153753"/>
                <a:gd name="connsiteY7" fmla="*/ 134133 h 142895"/>
                <a:gd name="connsiteX8" fmla="*/ 1153 w 153753"/>
                <a:gd name="connsiteY8" fmla="*/ 211 h 142895"/>
                <a:gd name="connsiteX9" fmla="*/ 210 w 153753"/>
                <a:gd name="connsiteY9" fmla="*/ 183 h 142895"/>
                <a:gd name="connsiteX10" fmla="*/ 10 w 153753"/>
                <a:gd name="connsiteY10" fmla="*/ 783 h 142895"/>
                <a:gd name="connsiteX11" fmla="*/ 73447 w 153753"/>
                <a:gd name="connsiteY11" fmla="*/ 142896 h 142895"/>
                <a:gd name="connsiteX12" fmla="*/ 109071 w 153753"/>
                <a:gd name="connsiteY12" fmla="*/ 79745 h 142895"/>
                <a:gd name="connsiteX13" fmla="*/ 150409 w 153753"/>
                <a:gd name="connsiteY13" fmla="*/ 128799 h 142895"/>
                <a:gd name="connsiteX14" fmla="*/ 153457 w 153753"/>
                <a:gd name="connsiteY14" fmla="*/ 69267 h 14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3753" h="142895">
                  <a:moveTo>
                    <a:pt x="153457" y="69267"/>
                  </a:moveTo>
                  <a:cubicBezTo>
                    <a:pt x="153457" y="51360"/>
                    <a:pt x="154124" y="33358"/>
                    <a:pt x="153457" y="15451"/>
                  </a:cubicBezTo>
                  <a:cubicBezTo>
                    <a:pt x="153324" y="15108"/>
                    <a:pt x="152934" y="14946"/>
                    <a:pt x="152591" y="15080"/>
                  </a:cubicBezTo>
                  <a:cubicBezTo>
                    <a:pt x="152419" y="15146"/>
                    <a:pt x="152286" y="15280"/>
                    <a:pt x="152219" y="15451"/>
                  </a:cubicBezTo>
                  <a:cubicBezTo>
                    <a:pt x="147457" y="32406"/>
                    <a:pt x="147362" y="101176"/>
                    <a:pt x="146028" y="117178"/>
                  </a:cubicBezTo>
                  <a:lnTo>
                    <a:pt x="146028" y="117178"/>
                  </a:lnTo>
                  <a:cubicBezTo>
                    <a:pt x="144313" y="115178"/>
                    <a:pt x="109166" y="76506"/>
                    <a:pt x="108785" y="76983"/>
                  </a:cubicBezTo>
                  <a:cubicBezTo>
                    <a:pt x="101641" y="86508"/>
                    <a:pt x="76686" y="129846"/>
                    <a:pt x="74876" y="134133"/>
                  </a:cubicBezTo>
                  <a:cubicBezTo>
                    <a:pt x="62779" y="110225"/>
                    <a:pt x="15916" y="23071"/>
                    <a:pt x="1153" y="211"/>
                  </a:cubicBezTo>
                  <a:cubicBezTo>
                    <a:pt x="905" y="-56"/>
                    <a:pt x="476" y="-75"/>
                    <a:pt x="210" y="183"/>
                  </a:cubicBezTo>
                  <a:cubicBezTo>
                    <a:pt x="48" y="335"/>
                    <a:pt x="-29" y="564"/>
                    <a:pt x="10" y="783"/>
                  </a:cubicBezTo>
                  <a:cubicBezTo>
                    <a:pt x="10487" y="25833"/>
                    <a:pt x="72304" y="143086"/>
                    <a:pt x="73447" y="142896"/>
                  </a:cubicBezTo>
                  <a:cubicBezTo>
                    <a:pt x="74590" y="142705"/>
                    <a:pt x="105071" y="89937"/>
                    <a:pt x="109071" y="79745"/>
                  </a:cubicBezTo>
                  <a:cubicBezTo>
                    <a:pt x="114881" y="88032"/>
                    <a:pt x="150124" y="131370"/>
                    <a:pt x="150409" y="128799"/>
                  </a:cubicBezTo>
                  <a:cubicBezTo>
                    <a:pt x="152448" y="109025"/>
                    <a:pt x="153467" y="89146"/>
                    <a:pt x="153457" y="692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BFD47CCC-6C6E-437E-B930-1FD5B68DD7A8}"/>
                </a:ext>
              </a:extLst>
            </p:cNvPr>
            <p:cNvSpPr/>
            <p:nvPr/>
          </p:nvSpPr>
          <p:spPr>
            <a:xfrm>
              <a:off x="5230367" y="1998338"/>
              <a:ext cx="1936254" cy="3646551"/>
            </a:xfrm>
            <a:custGeom>
              <a:avLst/>
              <a:gdLst>
                <a:gd name="connsiteX0" fmla="*/ 1773181 w 1936254"/>
                <a:gd name="connsiteY0" fmla="*/ 0 h 3646551"/>
                <a:gd name="connsiteX1" fmla="*/ 162885 w 1936254"/>
                <a:gd name="connsiteY1" fmla="*/ 0 h 3646551"/>
                <a:gd name="connsiteX2" fmla="*/ 7 w 1936254"/>
                <a:gd name="connsiteY2" fmla="*/ 165911 h 3646551"/>
                <a:gd name="connsiteX3" fmla="*/ 7 w 1936254"/>
                <a:gd name="connsiteY3" fmla="*/ 165925 h 3646551"/>
                <a:gd name="connsiteX4" fmla="*/ 7 w 1936254"/>
                <a:gd name="connsiteY4" fmla="*/ 3480626 h 3646551"/>
                <a:gd name="connsiteX5" fmla="*/ 162885 w 1936254"/>
                <a:gd name="connsiteY5" fmla="*/ 3646551 h 3646551"/>
                <a:gd name="connsiteX6" fmla="*/ 1773181 w 1936254"/>
                <a:gd name="connsiteY6" fmla="*/ 3646551 h 3646551"/>
                <a:gd name="connsiteX7" fmla="*/ 1936249 w 1936254"/>
                <a:gd name="connsiteY7" fmla="*/ 3480626 h 3646551"/>
                <a:gd name="connsiteX8" fmla="*/ 1936249 w 1936254"/>
                <a:gd name="connsiteY8" fmla="*/ 165925 h 3646551"/>
                <a:gd name="connsiteX9" fmla="*/ 1773181 w 1936254"/>
                <a:gd name="connsiteY9" fmla="*/ 0 h 3646551"/>
                <a:gd name="connsiteX10" fmla="*/ 1834332 w 1936254"/>
                <a:gd name="connsiteY10" fmla="*/ 3378232 h 3646551"/>
                <a:gd name="connsiteX11" fmla="*/ 1688409 w 1936254"/>
                <a:gd name="connsiteY11" fmla="*/ 3536061 h 3646551"/>
                <a:gd name="connsiteX12" fmla="*/ 247848 w 1936254"/>
                <a:gd name="connsiteY12" fmla="*/ 3536061 h 3646551"/>
                <a:gd name="connsiteX13" fmla="*/ 101734 w 1936254"/>
                <a:gd name="connsiteY13" fmla="*/ 3378232 h 3646551"/>
                <a:gd name="connsiteX14" fmla="*/ 101734 w 1936254"/>
                <a:gd name="connsiteY14" fmla="*/ 291560 h 3646551"/>
                <a:gd name="connsiteX15" fmla="*/ 247848 w 1936254"/>
                <a:gd name="connsiteY15" fmla="*/ 105537 h 3646551"/>
                <a:gd name="connsiteX16" fmla="*/ 536455 w 1936254"/>
                <a:gd name="connsiteY16" fmla="*/ 105537 h 3646551"/>
                <a:gd name="connsiteX17" fmla="*/ 566935 w 1936254"/>
                <a:gd name="connsiteY17" fmla="*/ 148209 h 3646551"/>
                <a:gd name="connsiteX18" fmla="*/ 566935 w 1936254"/>
                <a:gd name="connsiteY18" fmla="*/ 158401 h 3646551"/>
                <a:gd name="connsiteX19" fmla="*/ 634372 w 1936254"/>
                <a:gd name="connsiteY19" fmla="*/ 213931 h 3646551"/>
                <a:gd name="connsiteX20" fmla="*/ 1301503 w 1936254"/>
                <a:gd name="connsiteY20" fmla="*/ 213931 h 3646551"/>
                <a:gd name="connsiteX21" fmla="*/ 1369131 w 1936254"/>
                <a:gd name="connsiteY21" fmla="*/ 158401 h 3646551"/>
                <a:gd name="connsiteX22" fmla="*/ 1369131 w 1936254"/>
                <a:gd name="connsiteY22" fmla="*/ 147828 h 3646551"/>
                <a:gd name="connsiteX23" fmla="*/ 1399706 w 1936254"/>
                <a:gd name="connsiteY23" fmla="*/ 105156 h 3646551"/>
                <a:gd name="connsiteX24" fmla="*/ 1688218 w 1936254"/>
                <a:gd name="connsiteY24" fmla="*/ 105156 h 3646551"/>
                <a:gd name="connsiteX25" fmla="*/ 1834141 w 1936254"/>
                <a:gd name="connsiteY25" fmla="*/ 291560 h 36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36254" h="3646551">
                  <a:moveTo>
                    <a:pt x="1773181" y="0"/>
                  </a:moveTo>
                  <a:lnTo>
                    <a:pt x="162885" y="0"/>
                  </a:lnTo>
                  <a:cubicBezTo>
                    <a:pt x="72092" y="837"/>
                    <a:pt x="-831" y="75119"/>
                    <a:pt x="7" y="165911"/>
                  </a:cubicBezTo>
                  <a:cubicBezTo>
                    <a:pt x="7" y="165916"/>
                    <a:pt x="7" y="165921"/>
                    <a:pt x="7" y="165925"/>
                  </a:cubicBezTo>
                  <a:lnTo>
                    <a:pt x="7" y="3480626"/>
                  </a:lnTo>
                  <a:cubicBezTo>
                    <a:pt x="-783" y="3571399"/>
                    <a:pt x="72111" y="3645665"/>
                    <a:pt x="162885" y="3646551"/>
                  </a:cubicBezTo>
                  <a:lnTo>
                    <a:pt x="1773181" y="3646551"/>
                  </a:lnTo>
                  <a:cubicBezTo>
                    <a:pt x="1863983" y="3645665"/>
                    <a:pt x="1936935" y="3571437"/>
                    <a:pt x="1936249" y="3480626"/>
                  </a:cubicBezTo>
                  <a:lnTo>
                    <a:pt x="1936249" y="165925"/>
                  </a:lnTo>
                  <a:cubicBezTo>
                    <a:pt x="1936992" y="75096"/>
                    <a:pt x="1864012" y="838"/>
                    <a:pt x="1773181" y="0"/>
                  </a:cubicBezTo>
                  <a:close/>
                  <a:moveTo>
                    <a:pt x="1834332" y="3378232"/>
                  </a:moveTo>
                  <a:cubicBezTo>
                    <a:pt x="1834332" y="3465481"/>
                    <a:pt x="1768990" y="3536061"/>
                    <a:pt x="1688409" y="3536061"/>
                  </a:cubicBezTo>
                  <a:lnTo>
                    <a:pt x="247848" y="3536061"/>
                  </a:lnTo>
                  <a:cubicBezTo>
                    <a:pt x="167076" y="3536061"/>
                    <a:pt x="101734" y="3465481"/>
                    <a:pt x="101734" y="3378232"/>
                  </a:cubicBezTo>
                  <a:lnTo>
                    <a:pt x="101734" y="291560"/>
                  </a:lnTo>
                  <a:cubicBezTo>
                    <a:pt x="101353" y="113824"/>
                    <a:pt x="167076" y="105537"/>
                    <a:pt x="247848" y="105537"/>
                  </a:cubicBezTo>
                  <a:lnTo>
                    <a:pt x="536455" y="105537"/>
                  </a:lnTo>
                  <a:cubicBezTo>
                    <a:pt x="553219" y="105537"/>
                    <a:pt x="566935" y="124587"/>
                    <a:pt x="566935" y="148209"/>
                  </a:cubicBezTo>
                  <a:lnTo>
                    <a:pt x="566935" y="158401"/>
                  </a:lnTo>
                  <a:cubicBezTo>
                    <a:pt x="566935" y="213741"/>
                    <a:pt x="597225" y="213931"/>
                    <a:pt x="634372" y="213931"/>
                  </a:cubicBezTo>
                  <a:lnTo>
                    <a:pt x="1301503" y="213931"/>
                  </a:lnTo>
                  <a:cubicBezTo>
                    <a:pt x="1339032" y="213931"/>
                    <a:pt x="1369131" y="213931"/>
                    <a:pt x="1369131" y="158401"/>
                  </a:cubicBezTo>
                  <a:lnTo>
                    <a:pt x="1369131" y="147828"/>
                  </a:lnTo>
                  <a:cubicBezTo>
                    <a:pt x="1369131" y="124206"/>
                    <a:pt x="1382656" y="105156"/>
                    <a:pt x="1399706" y="105156"/>
                  </a:cubicBezTo>
                  <a:lnTo>
                    <a:pt x="1688218" y="105156"/>
                  </a:lnTo>
                  <a:cubicBezTo>
                    <a:pt x="1768800" y="105156"/>
                    <a:pt x="1834141" y="128778"/>
                    <a:pt x="1834141" y="29156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4046409-899C-4CD4-9406-CBB02A0ACED9}"/>
                </a:ext>
              </a:extLst>
            </p:cNvPr>
            <p:cNvSpPr/>
            <p:nvPr/>
          </p:nvSpPr>
          <p:spPr>
            <a:xfrm>
              <a:off x="5332100" y="2103494"/>
              <a:ext cx="1732599" cy="3430905"/>
            </a:xfrm>
            <a:custGeom>
              <a:avLst/>
              <a:gdLst>
                <a:gd name="connsiteX0" fmla="*/ 1732599 w 1732599"/>
                <a:gd name="connsiteY0" fmla="*/ 186404 h 3430905"/>
                <a:gd name="connsiteX1" fmla="*/ 1732599 w 1732599"/>
                <a:gd name="connsiteY1" fmla="*/ 3273076 h 3430905"/>
                <a:gd name="connsiteX2" fmla="*/ 1586676 w 1732599"/>
                <a:gd name="connsiteY2" fmla="*/ 3430905 h 3430905"/>
                <a:gd name="connsiteX3" fmla="*/ 146115 w 1732599"/>
                <a:gd name="connsiteY3" fmla="*/ 3430905 h 3430905"/>
                <a:gd name="connsiteX4" fmla="*/ 2 w 1732599"/>
                <a:gd name="connsiteY4" fmla="*/ 3273076 h 3430905"/>
                <a:gd name="connsiteX5" fmla="*/ 2 w 1732599"/>
                <a:gd name="connsiteY5" fmla="*/ 186404 h 3430905"/>
                <a:gd name="connsiteX6" fmla="*/ 146115 w 1732599"/>
                <a:gd name="connsiteY6" fmla="*/ 381 h 3430905"/>
                <a:gd name="connsiteX7" fmla="*/ 434723 w 1732599"/>
                <a:gd name="connsiteY7" fmla="*/ 381 h 3430905"/>
                <a:gd name="connsiteX8" fmla="*/ 465203 w 1732599"/>
                <a:gd name="connsiteY8" fmla="*/ 43053 h 3430905"/>
                <a:gd name="connsiteX9" fmla="*/ 465203 w 1732599"/>
                <a:gd name="connsiteY9" fmla="*/ 53245 h 3430905"/>
                <a:gd name="connsiteX10" fmla="*/ 532640 w 1732599"/>
                <a:gd name="connsiteY10" fmla="*/ 108775 h 3430905"/>
                <a:gd name="connsiteX11" fmla="*/ 1199771 w 1732599"/>
                <a:gd name="connsiteY11" fmla="*/ 108775 h 3430905"/>
                <a:gd name="connsiteX12" fmla="*/ 1267398 w 1732599"/>
                <a:gd name="connsiteY12" fmla="*/ 53245 h 3430905"/>
                <a:gd name="connsiteX13" fmla="*/ 1267398 w 1732599"/>
                <a:gd name="connsiteY13" fmla="*/ 42672 h 3430905"/>
                <a:gd name="connsiteX14" fmla="*/ 1297974 w 1732599"/>
                <a:gd name="connsiteY14" fmla="*/ 0 h 3430905"/>
                <a:gd name="connsiteX15" fmla="*/ 1586486 w 1732599"/>
                <a:gd name="connsiteY15" fmla="*/ 0 h 3430905"/>
                <a:gd name="connsiteX16" fmla="*/ 1732599 w 1732599"/>
                <a:gd name="connsiteY16" fmla="*/ 186404 h 343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32599" h="3430905">
                  <a:moveTo>
                    <a:pt x="1732599" y="186404"/>
                  </a:moveTo>
                  <a:lnTo>
                    <a:pt x="1732599" y="3273076"/>
                  </a:lnTo>
                  <a:cubicBezTo>
                    <a:pt x="1732599" y="3360325"/>
                    <a:pt x="1667258" y="3430905"/>
                    <a:pt x="1586676" y="3430905"/>
                  </a:cubicBezTo>
                  <a:lnTo>
                    <a:pt x="146115" y="3430905"/>
                  </a:lnTo>
                  <a:cubicBezTo>
                    <a:pt x="65343" y="3430905"/>
                    <a:pt x="2" y="3360325"/>
                    <a:pt x="2" y="3273076"/>
                  </a:cubicBezTo>
                  <a:lnTo>
                    <a:pt x="2" y="186404"/>
                  </a:lnTo>
                  <a:cubicBezTo>
                    <a:pt x="-379" y="8668"/>
                    <a:pt x="65343" y="381"/>
                    <a:pt x="146115" y="381"/>
                  </a:cubicBezTo>
                  <a:lnTo>
                    <a:pt x="434723" y="381"/>
                  </a:lnTo>
                  <a:cubicBezTo>
                    <a:pt x="451487" y="381"/>
                    <a:pt x="465203" y="19431"/>
                    <a:pt x="465203" y="43053"/>
                  </a:cubicBezTo>
                  <a:lnTo>
                    <a:pt x="465203" y="53245"/>
                  </a:lnTo>
                  <a:cubicBezTo>
                    <a:pt x="465203" y="108585"/>
                    <a:pt x="495492" y="108775"/>
                    <a:pt x="532640" y="108775"/>
                  </a:cubicBezTo>
                  <a:lnTo>
                    <a:pt x="1199771" y="108775"/>
                  </a:lnTo>
                  <a:cubicBezTo>
                    <a:pt x="1237299" y="108775"/>
                    <a:pt x="1267398" y="108775"/>
                    <a:pt x="1267398" y="53245"/>
                  </a:cubicBezTo>
                  <a:lnTo>
                    <a:pt x="1267398" y="42672"/>
                  </a:lnTo>
                  <a:cubicBezTo>
                    <a:pt x="1267398" y="19050"/>
                    <a:pt x="1280924" y="0"/>
                    <a:pt x="1297974" y="0"/>
                  </a:cubicBezTo>
                  <a:lnTo>
                    <a:pt x="1586486" y="0"/>
                  </a:lnTo>
                  <a:cubicBezTo>
                    <a:pt x="1667258" y="381"/>
                    <a:pt x="1732599" y="23622"/>
                    <a:pt x="1732599" y="18640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CDFE516-B163-41E4-AA45-3D9A987F34F2}"/>
                </a:ext>
              </a:extLst>
            </p:cNvPr>
            <p:cNvSpPr/>
            <p:nvPr/>
          </p:nvSpPr>
          <p:spPr>
            <a:xfrm>
              <a:off x="5453069" y="2678995"/>
              <a:ext cx="30898" cy="53149"/>
            </a:xfrm>
            <a:custGeom>
              <a:avLst/>
              <a:gdLst>
                <a:gd name="connsiteX0" fmla="*/ 0 w 30898"/>
                <a:gd name="connsiteY0" fmla="*/ 1810 h 53149"/>
                <a:gd name="connsiteX1" fmla="*/ 1810 w 30898"/>
                <a:gd name="connsiteY1" fmla="*/ 0 h 53149"/>
                <a:gd name="connsiteX2" fmla="*/ 16859 w 30898"/>
                <a:gd name="connsiteY2" fmla="*/ 0 h 53149"/>
                <a:gd name="connsiteX3" fmla="*/ 30851 w 30898"/>
                <a:gd name="connsiteY3" fmla="*/ 16392 h 53149"/>
                <a:gd name="connsiteX4" fmla="*/ 16859 w 30898"/>
                <a:gd name="connsiteY4" fmla="*/ 30385 h 53149"/>
                <a:gd name="connsiteX5" fmla="*/ 3715 w 30898"/>
                <a:gd name="connsiteY5" fmla="*/ 30385 h 53149"/>
                <a:gd name="connsiteX6" fmla="*/ 3715 w 30898"/>
                <a:gd name="connsiteY6" fmla="*/ 51340 h 53149"/>
                <a:gd name="connsiteX7" fmla="*/ 1810 w 30898"/>
                <a:gd name="connsiteY7" fmla="*/ 53150 h 53149"/>
                <a:gd name="connsiteX8" fmla="*/ 0 w 30898"/>
                <a:gd name="connsiteY8" fmla="*/ 51340 h 53149"/>
                <a:gd name="connsiteX9" fmla="*/ 16859 w 30898"/>
                <a:gd name="connsiteY9" fmla="*/ 26860 h 53149"/>
                <a:gd name="connsiteX10" fmla="*/ 28384 w 30898"/>
                <a:gd name="connsiteY10" fmla="*/ 15240 h 53149"/>
                <a:gd name="connsiteX11" fmla="*/ 16859 w 30898"/>
                <a:gd name="connsiteY11" fmla="*/ 3715 h 53149"/>
                <a:gd name="connsiteX12" fmla="*/ 3715 w 30898"/>
                <a:gd name="connsiteY12" fmla="*/ 3715 h 53149"/>
                <a:gd name="connsiteX13" fmla="*/ 3715 w 30898"/>
                <a:gd name="connsiteY13" fmla="*/ 2686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898" h="53149">
                  <a:moveTo>
                    <a:pt x="0" y="1810"/>
                  </a:moveTo>
                  <a:cubicBezTo>
                    <a:pt x="0" y="810"/>
                    <a:pt x="810" y="0"/>
                    <a:pt x="1810" y="0"/>
                  </a:cubicBezTo>
                  <a:lnTo>
                    <a:pt x="16859" y="0"/>
                  </a:lnTo>
                  <a:cubicBezTo>
                    <a:pt x="25251" y="667"/>
                    <a:pt x="31509" y="8010"/>
                    <a:pt x="30851" y="16392"/>
                  </a:cubicBezTo>
                  <a:cubicBezTo>
                    <a:pt x="30251" y="23860"/>
                    <a:pt x="24327" y="29794"/>
                    <a:pt x="16859" y="30385"/>
                  </a:cubicBezTo>
                  <a:lnTo>
                    <a:pt x="3715" y="30385"/>
                  </a:lnTo>
                  <a:lnTo>
                    <a:pt x="3715" y="51340"/>
                  </a:lnTo>
                  <a:cubicBezTo>
                    <a:pt x="3667" y="52359"/>
                    <a:pt x="2829" y="53150"/>
                    <a:pt x="1810" y="53150"/>
                  </a:cubicBezTo>
                  <a:cubicBezTo>
                    <a:pt x="810" y="53150"/>
                    <a:pt x="0" y="52340"/>
                    <a:pt x="0" y="51340"/>
                  </a:cubicBezTo>
                  <a:close/>
                  <a:moveTo>
                    <a:pt x="16859" y="26860"/>
                  </a:moveTo>
                  <a:cubicBezTo>
                    <a:pt x="23193" y="26708"/>
                    <a:pt x="28280" y="21574"/>
                    <a:pt x="28384" y="15240"/>
                  </a:cubicBezTo>
                  <a:cubicBezTo>
                    <a:pt x="28337" y="8896"/>
                    <a:pt x="23203" y="3762"/>
                    <a:pt x="16859" y="3715"/>
                  </a:cubicBezTo>
                  <a:lnTo>
                    <a:pt x="3715" y="3715"/>
                  </a:lnTo>
                  <a:lnTo>
                    <a:pt x="3715" y="2686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18ED5747-239D-4862-928D-35C9C00CC11C}"/>
                </a:ext>
              </a:extLst>
            </p:cNvPr>
            <p:cNvSpPr/>
            <p:nvPr/>
          </p:nvSpPr>
          <p:spPr>
            <a:xfrm>
              <a:off x="5497170" y="2678995"/>
              <a:ext cx="3714" cy="53339"/>
            </a:xfrm>
            <a:custGeom>
              <a:avLst/>
              <a:gdLst>
                <a:gd name="connsiteX0" fmla="*/ 0 w 3714"/>
                <a:gd name="connsiteY0" fmla="*/ 1810 h 53339"/>
                <a:gd name="connsiteX1" fmla="*/ 1810 w 3714"/>
                <a:gd name="connsiteY1" fmla="*/ 0 h 53339"/>
                <a:gd name="connsiteX2" fmla="*/ 3715 w 3714"/>
                <a:gd name="connsiteY2" fmla="*/ 1810 h 53339"/>
                <a:gd name="connsiteX3" fmla="*/ 3715 w 3714"/>
                <a:gd name="connsiteY3" fmla="*/ 51530 h 53339"/>
                <a:gd name="connsiteX4" fmla="*/ 1810 w 3714"/>
                <a:gd name="connsiteY4" fmla="*/ 53340 h 53339"/>
                <a:gd name="connsiteX5" fmla="*/ 0 w 3714"/>
                <a:gd name="connsiteY5" fmla="*/ 51530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4" h="53339">
                  <a:moveTo>
                    <a:pt x="0" y="1810"/>
                  </a:moveTo>
                  <a:cubicBezTo>
                    <a:pt x="48" y="829"/>
                    <a:pt x="829" y="48"/>
                    <a:pt x="1810" y="0"/>
                  </a:cubicBezTo>
                  <a:cubicBezTo>
                    <a:pt x="2829" y="0"/>
                    <a:pt x="3667" y="791"/>
                    <a:pt x="3715" y="1810"/>
                  </a:cubicBezTo>
                  <a:lnTo>
                    <a:pt x="3715" y="51530"/>
                  </a:lnTo>
                  <a:cubicBezTo>
                    <a:pt x="3667" y="52549"/>
                    <a:pt x="2829" y="53340"/>
                    <a:pt x="1810" y="53340"/>
                  </a:cubicBezTo>
                  <a:cubicBezTo>
                    <a:pt x="829" y="53292"/>
                    <a:pt x="48" y="52511"/>
                    <a:pt x="0" y="5153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17A3E36-664F-4FC0-AAA0-A3807EF746B6}"/>
                </a:ext>
              </a:extLst>
            </p:cNvPr>
            <p:cNvSpPr/>
            <p:nvPr/>
          </p:nvSpPr>
          <p:spPr>
            <a:xfrm>
              <a:off x="5516315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490 w 36099"/>
                <a:gd name="connsiteY5" fmla="*/ 17911 h 35903"/>
                <a:gd name="connsiteX6" fmla="*/ 34290 w 36099"/>
                <a:gd name="connsiteY6" fmla="*/ 17902 h 35903"/>
                <a:gd name="connsiteX7" fmla="*/ 3715 w 36099"/>
                <a:gd name="connsiteY7" fmla="*/ 17902 h 35903"/>
                <a:gd name="connsiteX8" fmla="*/ 18193 w 36099"/>
                <a:gd name="connsiteY8" fmla="*/ 32189 h 35903"/>
                <a:gd name="connsiteX9" fmla="*/ 30194 w 36099"/>
                <a:gd name="connsiteY9" fmla="*/ 25426 h 35903"/>
                <a:gd name="connsiteX10" fmla="*/ 32671 w 36099"/>
                <a:gd name="connsiteY10" fmla="*/ 24855 h 35903"/>
                <a:gd name="connsiteX11" fmla="*/ 33242 w 36099"/>
                <a:gd name="connsiteY11" fmla="*/ 27427 h 35903"/>
                <a:gd name="connsiteX12" fmla="*/ 18193 w 36099"/>
                <a:gd name="connsiteY12" fmla="*/ 35904 h 35903"/>
                <a:gd name="connsiteX13" fmla="*/ 0 w 36099"/>
                <a:gd name="connsiteY13" fmla="*/ 17711 h 35903"/>
                <a:gd name="connsiteX14" fmla="*/ 3905 w 36099"/>
                <a:gd name="connsiteY14" fmla="*/ 14758 h 35903"/>
                <a:gd name="connsiteX15" fmla="*/ 32480 w 36099"/>
                <a:gd name="connsiteY15" fmla="*/ 14758 h 35903"/>
                <a:gd name="connsiteX16" fmla="*/ 18479 w 36099"/>
                <a:gd name="connsiteY16" fmla="*/ 2566 h 35903"/>
                <a:gd name="connsiteX17" fmla="*/ 3905 w 36099"/>
                <a:gd name="connsiteY17" fmla="*/ 15044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09" y="7719"/>
                    <a:pt x="8487" y="-206"/>
                    <a:pt x="18479" y="4"/>
                  </a:cubicBezTo>
                  <a:cubicBezTo>
                    <a:pt x="27622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109" y="17178"/>
                    <a:pt x="35385" y="17911"/>
                    <a:pt x="34490" y="17911"/>
                  </a:cubicBezTo>
                  <a:cubicBezTo>
                    <a:pt x="34423" y="17911"/>
                    <a:pt x="34357" y="17911"/>
                    <a:pt x="34290" y="17902"/>
                  </a:cubicBezTo>
                  <a:lnTo>
                    <a:pt x="3715" y="17902"/>
                  </a:lnTo>
                  <a:cubicBezTo>
                    <a:pt x="3867" y="25798"/>
                    <a:pt x="10287" y="32141"/>
                    <a:pt x="18193" y="32189"/>
                  </a:cubicBezTo>
                  <a:cubicBezTo>
                    <a:pt x="23108" y="32218"/>
                    <a:pt x="27670" y="29646"/>
                    <a:pt x="30194" y="25426"/>
                  </a:cubicBezTo>
                  <a:cubicBezTo>
                    <a:pt x="30728" y="24588"/>
                    <a:pt x="31833" y="24340"/>
                    <a:pt x="32671" y="24855"/>
                  </a:cubicBezTo>
                  <a:cubicBezTo>
                    <a:pt x="33518" y="25417"/>
                    <a:pt x="33766" y="26550"/>
                    <a:pt x="33242" y="27427"/>
                  </a:cubicBezTo>
                  <a:cubicBezTo>
                    <a:pt x="30032" y="32675"/>
                    <a:pt x="24336" y="35885"/>
                    <a:pt x="18193" y="35904"/>
                  </a:cubicBezTo>
                  <a:cubicBezTo>
                    <a:pt x="8192" y="35799"/>
                    <a:pt x="105" y="27712"/>
                    <a:pt x="0" y="17711"/>
                  </a:cubicBezTo>
                  <a:close/>
                  <a:moveTo>
                    <a:pt x="3905" y="14758"/>
                  </a:moveTo>
                  <a:lnTo>
                    <a:pt x="32480" y="14758"/>
                  </a:lnTo>
                  <a:cubicBezTo>
                    <a:pt x="31375" y="7843"/>
                    <a:pt x="25479" y="2709"/>
                    <a:pt x="18479" y="2566"/>
                  </a:cubicBezTo>
                  <a:cubicBezTo>
                    <a:pt x="11201" y="2528"/>
                    <a:pt x="4991" y="7843"/>
                    <a:pt x="3905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9923B65-5F65-4AF4-A7AF-8829E527D0CA}"/>
                </a:ext>
              </a:extLst>
            </p:cNvPr>
            <p:cNvSpPr/>
            <p:nvPr/>
          </p:nvSpPr>
          <p:spPr>
            <a:xfrm>
              <a:off x="5564107" y="2695188"/>
              <a:ext cx="32884" cy="37337"/>
            </a:xfrm>
            <a:custGeom>
              <a:avLst/>
              <a:gdLst>
                <a:gd name="connsiteX0" fmla="*/ 32599 w 32884"/>
                <a:gd name="connsiteY0" fmla="*/ 1619 h 37337"/>
                <a:gd name="connsiteX1" fmla="*/ 32599 w 32884"/>
                <a:gd name="connsiteY1" fmla="*/ 35338 h 37337"/>
                <a:gd name="connsiteX2" fmla="*/ 30789 w 32884"/>
                <a:gd name="connsiteY2" fmla="*/ 37147 h 37337"/>
                <a:gd name="connsiteX3" fmla="*/ 28979 w 32884"/>
                <a:gd name="connsiteY3" fmla="*/ 35338 h 37337"/>
                <a:gd name="connsiteX4" fmla="*/ 28979 w 32884"/>
                <a:gd name="connsiteY4" fmla="*/ 29718 h 37337"/>
                <a:gd name="connsiteX5" fmla="*/ 15263 w 32884"/>
                <a:gd name="connsiteY5" fmla="*/ 37338 h 37337"/>
                <a:gd name="connsiteX6" fmla="*/ 385 w 32884"/>
                <a:gd name="connsiteY6" fmla="*/ 14878 h 37337"/>
                <a:gd name="connsiteX7" fmla="*/ 15263 w 32884"/>
                <a:gd name="connsiteY7" fmla="*/ 0 h 37337"/>
                <a:gd name="connsiteX8" fmla="*/ 29265 w 32884"/>
                <a:gd name="connsiteY8" fmla="*/ 7334 h 37337"/>
                <a:gd name="connsiteX9" fmla="*/ 29265 w 32884"/>
                <a:gd name="connsiteY9" fmla="*/ 1810 h 37337"/>
                <a:gd name="connsiteX10" fmla="*/ 31075 w 32884"/>
                <a:gd name="connsiteY10" fmla="*/ 0 h 37337"/>
                <a:gd name="connsiteX11" fmla="*/ 32884 w 32884"/>
                <a:gd name="connsiteY11" fmla="*/ 1810 h 37337"/>
                <a:gd name="connsiteX12" fmla="*/ 28979 w 32884"/>
                <a:gd name="connsiteY12" fmla="*/ 18479 h 37337"/>
                <a:gd name="connsiteX13" fmla="*/ 14053 w 32884"/>
                <a:gd name="connsiteY13" fmla="*/ 5458 h 37337"/>
                <a:gd name="connsiteX14" fmla="*/ 1042 w 32884"/>
                <a:gd name="connsiteY14" fmla="*/ 20383 h 37337"/>
                <a:gd name="connsiteX15" fmla="*/ 14977 w 32884"/>
                <a:gd name="connsiteY15" fmla="*/ 33433 h 37337"/>
                <a:gd name="connsiteX16" fmla="*/ 28979 w 32884"/>
                <a:gd name="connsiteY16" fmla="*/ 18307 h 37337"/>
                <a:gd name="connsiteX17" fmla="*/ 28979 w 32884"/>
                <a:gd name="connsiteY17" fmla="*/ 18288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884" h="37337">
                  <a:moveTo>
                    <a:pt x="32599" y="1619"/>
                  </a:moveTo>
                  <a:lnTo>
                    <a:pt x="32599" y="35338"/>
                  </a:lnTo>
                  <a:cubicBezTo>
                    <a:pt x="32599" y="36338"/>
                    <a:pt x="31789" y="37147"/>
                    <a:pt x="30789" y="37147"/>
                  </a:cubicBezTo>
                  <a:cubicBezTo>
                    <a:pt x="29789" y="37147"/>
                    <a:pt x="28979" y="36338"/>
                    <a:pt x="28979" y="35338"/>
                  </a:cubicBezTo>
                  <a:lnTo>
                    <a:pt x="28979" y="29718"/>
                  </a:lnTo>
                  <a:cubicBezTo>
                    <a:pt x="25884" y="34300"/>
                    <a:pt x="20788" y="37128"/>
                    <a:pt x="15263" y="37338"/>
                  </a:cubicBezTo>
                  <a:cubicBezTo>
                    <a:pt x="4957" y="35242"/>
                    <a:pt x="-1710" y="25184"/>
                    <a:pt x="385" y="14878"/>
                  </a:cubicBezTo>
                  <a:cubicBezTo>
                    <a:pt x="1909" y="7382"/>
                    <a:pt x="7767" y="1524"/>
                    <a:pt x="15263" y="0"/>
                  </a:cubicBezTo>
                  <a:cubicBezTo>
                    <a:pt x="20845" y="38"/>
                    <a:pt x="26055" y="2772"/>
                    <a:pt x="29265" y="7334"/>
                  </a:cubicBezTo>
                  <a:lnTo>
                    <a:pt x="29265" y="1810"/>
                  </a:lnTo>
                  <a:cubicBezTo>
                    <a:pt x="29265" y="810"/>
                    <a:pt x="30074" y="0"/>
                    <a:pt x="31075" y="0"/>
                  </a:cubicBezTo>
                  <a:cubicBezTo>
                    <a:pt x="32075" y="0"/>
                    <a:pt x="32884" y="810"/>
                    <a:pt x="32884" y="1810"/>
                  </a:cubicBezTo>
                  <a:close/>
                  <a:moveTo>
                    <a:pt x="28979" y="18479"/>
                  </a:moveTo>
                  <a:cubicBezTo>
                    <a:pt x="28455" y="10763"/>
                    <a:pt x="21769" y="4934"/>
                    <a:pt x="14053" y="5458"/>
                  </a:cubicBezTo>
                  <a:cubicBezTo>
                    <a:pt x="6338" y="5991"/>
                    <a:pt x="518" y="12668"/>
                    <a:pt x="1042" y="20383"/>
                  </a:cubicBezTo>
                  <a:cubicBezTo>
                    <a:pt x="1538" y="27718"/>
                    <a:pt x="7624" y="33414"/>
                    <a:pt x="14977" y="33433"/>
                  </a:cubicBezTo>
                  <a:cubicBezTo>
                    <a:pt x="23016" y="33128"/>
                    <a:pt x="29293" y="26356"/>
                    <a:pt x="28979" y="18307"/>
                  </a:cubicBezTo>
                  <a:cubicBezTo>
                    <a:pt x="28979" y="18307"/>
                    <a:pt x="28979" y="18298"/>
                    <a:pt x="28979" y="182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0E826-51E0-4FFA-86D9-A1BD3B178A7B}"/>
                </a:ext>
              </a:extLst>
            </p:cNvPr>
            <p:cNvSpPr/>
            <p:nvPr/>
          </p:nvSpPr>
          <p:spPr>
            <a:xfrm>
              <a:off x="5608926" y="2695254"/>
              <a:ext cx="28070" cy="37376"/>
            </a:xfrm>
            <a:custGeom>
              <a:avLst/>
              <a:gdLst>
                <a:gd name="connsiteX0" fmla="*/ 1115 w 28070"/>
                <a:gd name="connsiteY0" fmla="*/ 29270 h 37376"/>
                <a:gd name="connsiteX1" fmla="*/ 3677 w 28070"/>
                <a:gd name="connsiteY1" fmla="*/ 29260 h 37376"/>
                <a:gd name="connsiteX2" fmla="*/ 3687 w 28070"/>
                <a:gd name="connsiteY2" fmla="*/ 29270 h 37376"/>
                <a:gd name="connsiteX3" fmla="*/ 15117 w 28070"/>
                <a:gd name="connsiteY3" fmla="*/ 33556 h 37376"/>
                <a:gd name="connsiteX4" fmla="*/ 22165 w 28070"/>
                <a:gd name="connsiteY4" fmla="*/ 31270 h 37376"/>
                <a:gd name="connsiteX5" fmla="*/ 25023 w 28070"/>
                <a:gd name="connsiteY5" fmla="*/ 26793 h 37376"/>
                <a:gd name="connsiteX6" fmla="*/ 22356 w 28070"/>
                <a:gd name="connsiteY6" fmla="*/ 22221 h 37376"/>
                <a:gd name="connsiteX7" fmla="*/ 14355 w 28070"/>
                <a:gd name="connsiteY7" fmla="*/ 19459 h 37376"/>
                <a:gd name="connsiteX8" fmla="*/ 14355 w 28070"/>
                <a:gd name="connsiteY8" fmla="*/ 19459 h 37376"/>
                <a:gd name="connsiteX9" fmla="*/ 5878 w 28070"/>
                <a:gd name="connsiteY9" fmla="*/ 16602 h 37376"/>
                <a:gd name="connsiteX10" fmla="*/ 1877 w 28070"/>
                <a:gd name="connsiteY10" fmla="*/ 9839 h 37376"/>
                <a:gd name="connsiteX11" fmla="*/ 5878 w 28070"/>
                <a:gd name="connsiteY11" fmla="*/ 2505 h 37376"/>
                <a:gd name="connsiteX12" fmla="*/ 15403 w 28070"/>
                <a:gd name="connsiteY12" fmla="*/ 28 h 37376"/>
                <a:gd name="connsiteX13" fmla="*/ 26547 w 28070"/>
                <a:gd name="connsiteY13" fmla="*/ 4029 h 37376"/>
                <a:gd name="connsiteX14" fmla="*/ 26547 w 28070"/>
                <a:gd name="connsiteY14" fmla="*/ 6696 h 37376"/>
                <a:gd name="connsiteX15" fmla="*/ 24070 w 28070"/>
                <a:gd name="connsiteY15" fmla="*/ 7172 h 37376"/>
                <a:gd name="connsiteX16" fmla="*/ 14545 w 28070"/>
                <a:gd name="connsiteY16" fmla="*/ 3457 h 37376"/>
                <a:gd name="connsiteX17" fmla="*/ 7497 w 28070"/>
                <a:gd name="connsiteY17" fmla="*/ 5553 h 37376"/>
                <a:gd name="connsiteX18" fmla="*/ 5116 w 28070"/>
                <a:gd name="connsiteY18" fmla="*/ 9839 h 37376"/>
                <a:gd name="connsiteX19" fmla="*/ 7211 w 28070"/>
                <a:gd name="connsiteY19" fmla="*/ 13554 h 37376"/>
                <a:gd name="connsiteX20" fmla="*/ 14831 w 28070"/>
                <a:gd name="connsiteY20" fmla="*/ 16221 h 37376"/>
                <a:gd name="connsiteX21" fmla="*/ 14831 w 28070"/>
                <a:gd name="connsiteY21" fmla="*/ 16221 h 37376"/>
                <a:gd name="connsiteX22" fmla="*/ 23880 w 28070"/>
                <a:gd name="connsiteY22" fmla="*/ 19269 h 37376"/>
                <a:gd name="connsiteX23" fmla="*/ 28071 w 28070"/>
                <a:gd name="connsiteY23" fmla="*/ 26889 h 37376"/>
                <a:gd name="connsiteX24" fmla="*/ 23785 w 28070"/>
                <a:gd name="connsiteY24" fmla="*/ 34413 h 37376"/>
                <a:gd name="connsiteX25" fmla="*/ 14260 w 28070"/>
                <a:gd name="connsiteY25" fmla="*/ 37366 h 37376"/>
                <a:gd name="connsiteX26" fmla="*/ 448 w 28070"/>
                <a:gd name="connsiteY26" fmla="*/ 32032 h 37376"/>
                <a:gd name="connsiteX27" fmla="*/ 563 w 28070"/>
                <a:gd name="connsiteY27" fmla="*/ 29613 h 37376"/>
                <a:gd name="connsiteX28" fmla="*/ 1115 w 28070"/>
                <a:gd name="connsiteY28" fmla="*/ 29270 h 3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8070" h="37376">
                  <a:moveTo>
                    <a:pt x="1115" y="29270"/>
                  </a:moveTo>
                  <a:cubicBezTo>
                    <a:pt x="1820" y="28556"/>
                    <a:pt x="2963" y="28556"/>
                    <a:pt x="3677" y="29260"/>
                  </a:cubicBezTo>
                  <a:cubicBezTo>
                    <a:pt x="3677" y="29260"/>
                    <a:pt x="3687" y="29270"/>
                    <a:pt x="3687" y="29270"/>
                  </a:cubicBezTo>
                  <a:cubicBezTo>
                    <a:pt x="6954" y="31870"/>
                    <a:pt x="10954" y="33366"/>
                    <a:pt x="15117" y="33556"/>
                  </a:cubicBezTo>
                  <a:cubicBezTo>
                    <a:pt x="17660" y="33632"/>
                    <a:pt x="20156" y="32832"/>
                    <a:pt x="22165" y="31270"/>
                  </a:cubicBezTo>
                  <a:cubicBezTo>
                    <a:pt x="23804" y="30346"/>
                    <a:pt x="24880" y="28670"/>
                    <a:pt x="25023" y="26793"/>
                  </a:cubicBezTo>
                  <a:cubicBezTo>
                    <a:pt x="24937" y="24927"/>
                    <a:pt x="23937" y="23222"/>
                    <a:pt x="22356" y="22221"/>
                  </a:cubicBezTo>
                  <a:cubicBezTo>
                    <a:pt x="19946" y="20678"/>
                    <a:pt x="17203" y="19735"/>
                    <a:pt x="14355" y="19459"/>
                  </a:cubicBezTo>
                  <a:lnTo>
                    <a:pt x="14355" y="19459"/>
                  </a:lnTo>
                  <a:cubicBezTo>
                    <a:pt x="11354" y="19126"/>
                    <a:pt x="8468" y="18145"/>
                    <a:pt x="5878" y="16602"/>
                  </a:cubicBezTo>
                  <a:cubicBezTo>
                    <a:pt x="3420" y="15230"/>
                    <a:pt x="1896" y="12649"/>
                    <a:pt x="1877" y="9839"/>
                  </a:cubicBezTo>
                  <a:cubicBezTo>
                    <a:pt x="2010" y="6905"/>
                    <a:pt x="3487" y="4200"/>
                    <a:pt x="5878" y="2505"/>
                  </a:cubicBezTo>
                  <a:cubicBezTo>
                    <a:pt x="8716" y="695"/>
                    <a:pt x="12050" y="-172"/>
                    <a:pt x="15403" y="28"/>
                  </a:cubicBezTo>
                  <a:cubicBezTo>
                    <a:pt x="19432" y="228"/>
                    <a:pt x="23308" y="1619"/>
                    <a:pt x="26547" y="4029"/>
                  </a:cubicBezTo>
                  <a:cubicBezTo>
                    <a:pt x="27223" y="4791"/>
                    <a:pt x="27223" y="5934"/>
                    <a:pt x="26547" y="6696"/>
                  </a:cubicBezTo>
                  <a:cubicBezTo>
                    <a:pt x="25985" y="7496"/>
                    <a:pt x="24890" y="7705"/>
                    <a:pt x="24070" y="7172"/>
                  </a:cubicBezTo>
                  <a:cubicBezTo>
                    <a:pt x="21375" y="4943"/>
                    <a:pt x="18041" y="3638"/>
                    <a:pt x="14545" y="3457"/>
                  </a:cubicBezTo>
                  <a:cubicBezTo>
                    <a:pt x="12031" y="3371"/>
                    <a:pt x="9554" y="4105"/>
                    <a:pt x="7497" y="5553"/>
                  </a:cubicBezTo>
                  <a:cubicBezTo>
                    <a:pt x="6097" y="6553"/>
                    <a:pt x="5220" y="8125"/>
                    <a:pt x="5116" y="9839"/>
                  </a:cubicBezTo>
                  <a:cubicBezTo>
                    <a:pt x="5144" y="11354"/>
                    <a:pt x="5925" y="12754"/>
                    <a:pt x="7211" y="13554"/>
                  </a:cubicBezTo>
                  <a:cubicBezTo>
                    <a:pt x="9535" y="14973"/>
                    <a:pt x="12126" y="15887"/>
                    <a:pt x="14831" y="16221"/>
                  </a:cubicBezTo>
                  <a:lnTo>
                    <a:pt x="14831" y="16221"/>
                  </a:lnTo>
                  <a:cubicBezTo>
                    <a:pt x="18032" y="16592"/>
                    <a:pt x="21108" y="17630"/>
                    <a:pt x="23880" y="19269"/>
                  </a:cubicBezTo>
                  <a:cubicBezTo>
                    <a:pt x="26423" y="20983"/>
                    <a:pt x="27985" y="23822"/>
                    <a:pt x="28071" y="26889"/>
                  </a:cubicBezTo>
                  <a:cubicBezTo>
                    <a:pt x="27928" y="29937"/>
                    <a:pt x="26337" y="32737"/>
                    <a:pt x="23785" y="34413"/>
                  </a:cubicBezTo>
                  <a:cubicBezTo>
                    <a:pt x="21041" y="36452"/>
                    <a:pt x="17679" y="37490"/>
                    <a:pt x="14260" y="37366"/>
                  </a:cubicBezTo>
                  <a:cubicBezTo>
                    <a:pt x="9202" y="37138"/>
                    <a:pt x="4344" y="35271"/>
                    <a:pt x="448" y="32032"/>
                  </a:cubicBezTo>
                  <a:cubicBezTo>
                    <a:pt x="-190" y="31337"/>
                    <a:pt x="-142" y="30251"/>
                    <a:pt x="563" y="29613"/>
                  </a:cubicBezTo>
                  <a:cubicBezTo>
                    <a:pt x="725" y="29460"/>
                    <a:pt x="906" y="29346"/>
                    <a:pt x="1115" y="292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FE80BEB-E391-4BC2-80A7-4C77A4BEBB49}"/>
                </a:ext>
              </a:extLst>
            </p:cNvPr>
            <p:cNvSpPr/>
            <p:nvPr/>
          </p:nvSpPr>
          <p:spPr>
            <a:xfrm>
              <a:off x="5647379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490 w 36099"/>
                <a:gd name="connsiteY5" fmla="*/ 17911 h 35903"/>
                <a:gd name="connsiteX6" fmla="*/ 34290 w 36099"/>
                <a:gd name="connsiteY6" fmla="*/ 17902 h 35903"/>
                <a:gd name="connsiteX7" fmla="*/ 3715 w 36099"/>
                <a:gd name="connsiteY7" fmla="*/ 17902 h 35903"/>
                <a:gd name="connsiteX8" fmla="*/ 18193 w 36099"/>
                <a:gd name="connsiteY8" fmla="*/ 32189 h 35903"/>
                <a:gd name="connsiteX9" fmla="*/ 30194 w 36099"/>
                <a:gd name="connsiteY9" fmla="*/ 25426 h 35903"/>
                <a:gd name="connsiteX10" fmla="*/ 32671 w 36099"/>
                <a:gd name="connsiteY10" fmla="*/ 24855 h 35903"/>
                <a:gd name="connsiteX11" fmla="*/ 33242 w 36099"/>
                <a:gd name="connsiteY11" fmla="*/ 27427 h 35903"/>
                <a:gd name="connsiteX12" fmla="*/ 18193 w 36099"/>
                <a:gd name="connsiteY12" fmla="*/ 35904 h 35903"/>
                <a:gd name="connsiteX13" fmla="*/ 0 w 36099"/>
                <a:gd name="connsiteY13" fmla="*/ 17711 h 35903"/>
                <a:gd name="connsiteX14" fmla="*/ 3905 w 36099"/>
                <a:gd name="connsiteY14" fmla="*/ 14758 h 35903"/>
                <a:gd name="connsiteX15" fmla="*/ 32480 w 36099"/>
                <a:gd name="connsiteY15" fmla="*/ 14758 h 35903"/>
                <a:gd name="connsiteX16" fmla="*/ 18479 w 36099"/>
                <a:gd name="connsiteY16" fmla="*/ 2566 h 35903"/>
                <a:gd name="connsiteX17" fmla="*/ 3905 w 36099"/>
                <a:gd name="connsiteY17" fmla="*/ 15044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10" y="7719"/>
                    <a:pt x="8487" y="-206"/>
                    <a:pt x="18479" y="4"/>
                  </a:cubicBezTo>
                  <a:cubicBezTo>
                    <a:pt x="27622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109" y="17178"/>
                    <a:pt x="35385" y="17911"/>
                    <a:pt x="34490" y="17911"/>
                  </a:cubicBezTo>
                  <a:cubicBezTo>
                    <a:pt x="34423" y="17911"/>
                    <a:pt x="34357" y="17911"/>
                    <a:pt x="34290" y="17902"/>
                  </a:cubicBezTo>
                  <a:lnTo>
                    <a:pt x="3715" y="17902"/>
                  </a:lnTo>
                  <a:cubicBezTo>
                    <a:pt x="3867" y="25798"/>
                    <a:pt x="10287" y="32141"/>
                    <a:pt x="18193" y="32189"/>
                  </a:cubicBezTo>
                  <a:cubicBezTo>
                    <a:pt x="23108" y="32218"/>
                    <a:pt x="27670" y="29646"/>
                    <a:pt x="30194" y="25426"/>
                  </a:cubicBezTo>
                  <a:cubicBezTo>
                    <a:pt x="30728" y="24588"/>
                    <a:pt x="31833" y="24340"/>
                    <a:pt x="32671" y="24855"/>
                  </a:cubicBezTo>
                  <a:cubicBezTo>
                    <a:pt x="33518" y="25417"/>
                    <a:pt x="33766" y="26550"/>
                    <a:pt x="33242" y="27427"/>
                  </a:cubicBezTo>
                  <a:cubicBezTo>
                    <a:pt x="30032" y="32675"/>
                    <a:pt x="24336" y="35885"/>
                    <a:pt x="18193" y="35904"/>
                  </a:cubicBezTo>
                  <a:cubicBezTo>
                    <a:pt x="8192" y="35799"/>
                    <a:pt x="105" y="27712"/>
                    <a:pt x="0" y="17711"/>
                  </a:cubicBezTo>
                  <a:close/>
                  <a:moveTo>
                    <a:pt x="3905" y="14758"/>
                  </a:moveTo>
                  <a:lnTo>
                    <a:pt x="32480" y="14758"/>
                  </a:lnTo>
                  <a:cubicBezTo>
                    <a:pt x="31375" y="7843"/>
                    <a:pt x="25479" y="2709"/>
                    <a:pt x="18479" y="2566"/>
                  </a:cubicBezTo>
                  <a:cubicBezTo>
                    <a:pt x="11201" y="2528"/>
                    <a:pt x="4991" y="7843"/>
                    <a:pt x="3905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34506680-5440-40DC-8D6D-456F2CAFC3AE}"/>
                </a:ext>
              </a:extLst>
            </p:cNvPr>
            <p:cNvSpPr/>
            <p:nvPr/>
          </p:nvSpPr>
          <p:spPr>
            <a:xfrm>
              <a:off x="5719293" y="2694708"/>
              <a:ext cx="20954" cy="37248"/>
            </a:xfrm>
            <a:custGeom>
              <a:avLst/>
              <a:gdLst>
                <a:gd name="connsiteX0" fmla="*/ 0 w 20954"/>
                <a:gd name="connsiteY0" fmla="*/ 2194 h 37248"/>
                <a:gd name="connsiteX1" fmla="*/ 2000 w 20954"/>
                <a:gd name="connsiteY1" fmla="*/ 384 h 37248"/>
                <a:gd name="connsiteX2" fmla="*/ 2000 w 20954"/>
                <a:gd name="connsiteY2" fmla="*/ 384 h 37248"/>
                <a:gd name="connsiteX3" fmla="*/ 3715 w 20954"/>
                <a:gd name="connsiteY3" fmla="*/ 2194 h 37248"/>
                <a:gd name="connsiteX4" fmla="*/ 3715 w 20954"/>
                <a:gd name="connsiteY4" fmla="*/ 10385 h 37248"/>
                <a:gd name="connsiteX5" fmla="*/ 4286 w 20954"/>
                <a:gd name="connsiteY5" fmla="*/ 9528 h 37248"/>
                <a:gd name="connsiteX6" fmla="*/ 19145 w 20954"/>
                <a:gd name="connsiteY6" fmla="*/ 3 h 37248"/>
                <a:gd name="connsiteX7" fmla="*/ 20955 w 20954"/>
                <a:gd name="connsiteY7" fmla="*/ 1613 h 37248"/>
                <a:gd name="connsiteX8" fmla="*/ 20955 w 20954"/>
                <a:gd name="connsiteY8" fmla="*/ 1813 h 37248"/>
                <a:gd name="connsiteX9" fmla="*/ 19145 w 20954"/>
                <a:gd name="connsiteY9" fmla="*/ 3623 h 37248"/>
                <a:gd name="connsiteX10" fmla="*/ 8382 w 20954"/>
                <a:gd name="connsiteY10" fmla="*/ 9719 h 37248"/>
                <a:gd name="connsiteX11" fmla="*/ 3905 w 20954"/>
                <a:gd name="connsiteY11" fmla="*/ 18386 h 37248"/>
                <a:gd name="connsiteX12" fmla="*/ 3905 w 20954"/>
                <a:gd name="connsiteY12" fmla="*/ 19053 h 37248"/>
                <a:gd name="connsiteX13" fmla="*/ 3905 w 20954"/>
                <a:gd name="connsiteY13" fmla="*/ 35436 h 37248"/>
                <a:gd name="connsiteX14" fmla="*/ 2191 w 20954"/>
                <a:gd name="connsiteY14" fmla="*/ 37246 h 37248"/>
                <a:gd name="connsiteX15" fmla="*/ 191 w 20954"/>
                <a:gd name="connsiteY15" fmla="*/ 35446 h 37248"/>
                <a:gd name="connsiteX16" fmla="*/ 191 w 20954"/>
                <a:gd name="connsiteY16" fmla="*/ 35436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54" h="37248">
                  <a:moveTo>
                    <a:pt x="0" y="2194"/>
                  </a:moveTo>
                  <a:cubicBezTo>
                    <a:pt x="48" y="1146"/>
                    <a:pt x="943" y="337"/>
                    <a:pt x="2000" y="384"/>
                  </a:cubicBezTo>
                  <a:cubicBezTo>
                    <a:pt x="2000" y="384"/>
                    <a:pt x="2000" y="384"/>
                    <a:pt x="2000" y="384"/>
                  </a:cubicBezTo>
                  <a:cubicBezTo>
                    <a:pt x="2962" y="432"/>
                    <a:pt x="3715" y="1232"/>
                    <a:pt x="3715" y="2194"/>
                  </a:cubicBezTo>
                  <a:lnTo>
                    <a:pt x="3715" y="10385"/>
                  </a:lnTo>
                  <a:cubicBezTo>
                    <a:pt x="3867" y="10081"/>
                    <a:pt x="4067" y="9795"/>
                    <a:pt x="4286" y="9528"/>
                  </a:cubicBezTo>
                  <a:cubicBezTo>
                    <a:pt x="7191" y="3937"/>
                    <a:pt x="12849" y="308"/>
                    <a:pt x="19145" y="3"/>
                  </a:cubicBezTo>
                  <a:cubicBezTo>
                    <a:pt x="20088" y="-54"/>
                    <a:pt x="20898" y="670"/>
                    <a:pt x="20955" y="1613"/>
                  </a:cubicBezTo>
                  <a:cubicBezTo>
                    <a:pt x="20955" y="1680"/>
                    <a:pt x="20955" y="1746"/>
                    <a:pt x="20955" y="1813"/>
                  </a:cubicBezTo>
                  <a:cubicBezTo>
                    <a:pt x="20955" y="2813"/>
                    <a:pt x="20145" y="3623"/>
                    <a:pt x="19145" y="3623"/>
                  </a:cubicBezTo>
                  <a:cubicBezTo>
                    <a:pt x="14783" y="3785"/>
                    <a:pt x="10763" y="6061"/>
                    <a:pt x="8382" y="9719"/>
                  </a:cubicBezTo>
                  <a:cubicBezTo>
                    <a:pt x="6420" y="12338"/>
                    <a:pt x="4915" y="15272"/>
                    <a:pt x="3905" y="18386"/>
                  </a:cubicBezTo>
                  <a:cubicBezTo>
                    <a:pt x="3839" y="18606"/>
                    <a:pt x="3839" y="18834"/>
                    <a:pt x="3905" y="19053"/>
                  </a:cubicBezTo>
                  <a:lnTo>
                    <a:pt x="3905" y="35436"/>
                  </a:lnTo>
                  <a:cubicBezTo>
                    <a:pt x="3905" y="36398"/>
                    <a:pt x="3153" y="37198"/>
                    <a:pt x="2191" y="37246"/>
                  </a:cubicBezTo>
                  <a:cubicBezTo>
                    <a:pt x="1143" y="37303"/>
                    <a:pt x="248" y="36493"/>
                    <a:pt x="191" y="35446"/>
                  </a:cubicBezTo>
                  <a:cubicBezTo>
                    <a:pt x="191" y="35436"/>
                    <a:pt x="191" y="35436"/>
                    <a:pt x="191" y="3543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7B6327C-67CB-4569-B811-64B88A348491}"/>
                </a:ext>
              </a:extLst>
            </p:cNvPr>
            <p:cNvSpPr/>
            <p:nvPr/>
          </p:nvSpPr>
          <p:spPr>
            <a:xfrm>
              <a:off x="5749273" y="2694994"/>
              <a:ext cx="32884" cy="37341"/>
            </a:xfrm>
            <a:custGeom>
              <a:avLst/>
              <a:gdLst>
                <a:gd name="connsiteX0" fmla="*/ 32884 w 32884"/>
                <a:gd name="connsiteY0" fmla="*/ 1813 h 37341"/>
                <a:gd name="connsiteX1" fmla="*/ 32884 w 32884"/>
                <a:gd name="connsiteY1" fmla="*/ 35531 h 37341"/>
                <a:gd name="connsiteX2" fmla="*/ 31075 w 32884"/>
                <a:gd name="connsiteY2" fmla="*/ 37341 h 37341"/>
                <a:gd name="connsiteX3" fmla="*/ 29265 w 32884"/>
                <a:gd name="connsiteY3" fmla="*/ 35531 h 37341"/>
                <a:gd name="connsiteX4" fmla="*/ 29265 w 32884"/>
                <a:gd name="connsiteY4" fmla="*/ 29912 h 37341"/>
                <a:gd name="connsiteX5" fmla="*/ 15263 w 32884"/>
                <a:gd name="connsiteY5" fmla="*/ 37341 h 37341"/>
                <a:gd name="connsiteX6" fmla="*/ 385 w 32884"/>
                <a:gd name="connsiteY6" fmla="*/ 14881 h 37341"/>
                <a:gd name="connsiteX7" fmla="*/ 15263 w 32884"/>
                <a:gd name="connsiteY7" fmla="*/ 3 h 37341"/>
                <a:gd name="connsiteX8" fmla="*/ 29265 w 32884"/>
                <a:gd name="connsiteY8" fmla="*/ 7337 h 37341"/>
                <a:gd name="connsiteX9" fmla="*/ 29265 w 32884"/>
                <a:gd name="connsiteY9" fmla="*/ 1813 h 37341"/>
                <a:gd name="connsiteX10" fmla="*/ 31075 w 32884"/>
                <a:gd name="connsiteY10" fmla="*/ 3 h 37341"/>
                <a:gd name="connsiteX11" fmla="*/ 32884 w 32884"/>
                <a:gd name="connsiteY11" fmla="*/ 1613 h 37341"/>
                <a:gd name="connsiteX12" fmla="*/ 32884 w 32884"/>
                <a:gd name="connsiteY12" fmla="*/ 1813 h 37341"/>
                <a:gd name="connsiteX13" fmla="*/ 29265 w 32884"/>
                <a:gd name="connsiteY13" fmla="*/ 18672 h 37341"/>
                <a:gd name="connsiteX14" fmla="*/ 14339 w 32884"/>
                <a:gd name="connsiteY14" fmla="*/ 5652 h 37341"/>
                <a:gd name="connsiteX15" fmla="*/ 1328 w 32884"/>
                <a:gd name="connsiteY15" fmla="*/ 20577 h 37341"/>
                <a:gd name="connsiteX16" fmla="*/ 15263 w 32884"/>
                <a:gd name="connsiteY16" fmla="*/ 33626 h 37341"/>
                <a:gd name="connsiteX17" fmla="*/ 29274 w 32884"/>
                <a:gd name="connsiteY17" fmla="*/ 18691 h 37341"/>
                <a:gd name="connsiteX18" fmla="*/ 29265 w 32884"/>
                <a:gd name="connsiteY18" fmla="*/ 18482 h 3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84" h="37341">
                  <a:moveTo>
                    <a:pt x="32884" y="1813"/>
                  </a:moveTo>
                  <a:lnTo>
                    <a:pt x="32884" y="35531"/>
                  </a:lnTo>
                  <a:cubicBezTo>
                    <a:pt x="32884" y="36532"/>
                    <a:pt x="32075" y="37341"/>
                    <a:pt x="31075" y="37341"/>
                  </a:cubicBezTo>
                  <a:cubicBezTo>
                    <a:pt x="30093" y="37294"/>
                    <a:pt x="29312" y="36513"/>
                    <a:pt x="29265" y="35531"/>
                  </a:cubicBezTo>
                  <a:lnTo>
                    <a:pt x="29265" y="29912"/>
                  </a:lnTo>
                  <a:cubicBezTo>
                    <a:pt x="26074" y="34503"/>
                    <a:pt x="20854" y="37265"/>
                    <a:pt x="15263" y="37341"/>
                  </a:cubicBezTo>
                  <a:cubicBezTo>
                    <a:pt x="4957" y="35246"/>
                    <a:pt x="-1710" y="25187"/>
                    <a:pt x="385" y="14881"/>
                  </a:cubicBezTo>
                  <a:cubicBezTo>
                    <a:pt x="1909" y="7385"/>
                    <a:pt x="7767" y="1527"/>
                    <a:pt x="15263" y="3"/>
                  </a:cubicBezTo>
                  <a:cubicBezTo>
                    <a:pt x="20845" y="41"/>
                    <a:pt x="26055" y="2775"/>
                    <a:pt x="29265" y="7337"/>
                  </a:cubicBezTo>
                  <a:lnTo>
                    <a:pt x="29265" y="1813"/>
                  </a:lnTo>
                  <a:cubicBezTo>
                    <a:pt x="29265" y="813"/>
                    <a:pt x="30074" y="3"/>
                    <a:pt x="31075" y="3"/>
                  </a:cubicBezTo>
                  <a:cubicBezTo>
                    <a:pt x="32018" y="-54"/>
                    <a:pt x="32827" y="670"/>
                    <a:pt x="32884" y="1613"/>
                  </a:cubicBezTo>
                  <a:cubicBezTo>
                    <a:pt x="32884" y="1680"/>
                    <a:pt x="32884" y="1746"/>
                    <a:pt x="32884" y="1813"/>
                  </a:cubicBezTo>
                  <a:close/>
                  <a:moveTo>
                    <a:pt x="29265" y="18672"/>
                  </a:moveTo>
                  <a:cubicBezTo>
                    <a:pt x="28741" y="10957"/>
                    <a:pt x="22054" y="5128"/>
                    <a:pt x="14339" y="5652"/>
                  </a:cubicBezTo>
                  <a:cubicBezTo>
                    <a:pt x="6624" y="6185"/>
                    <a:pt x="804" y="12862"/>
                    <a:pt x="1328" y="20577"/>
                  </a:cubicBezTo>
                  <a:cubicBezTo>
                    <a:pt x="1823" y="27911"/>
                    <a:pt x="7910" y="33607"/>
                    <a:pt x="15263" y="33626"/>
                  </a:cubicBezTo>
                  <a:cubicBezTo>
                    <a:pt x="23255" y="33369"/>
                    <a:pt x="29532" y="26683"/>
                    <a:pt x="29274" y="18691"/>
                  </a:cubicBezTo>
                  <a:cubicBezTo>
                    <a:pt x="29274" y="18625"/>
                    <a:pt x="29265" y="18548"/>
                    <a:pt x="29265" y="184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FC835D1-31FA-4B77-A07C-9D770AC1D44A}"/>
                </a:ext>
              </a:extLst>
            </p:cNvPr>
            <p:cNvSpPr/>
            <p:nvPr/>
          </p:nvSpPr>
          <p:spPr>
            <a:xfrm>
              <a:off x="5794159" y="2679281"/>
              <a:ext cx="16954" cy="53104"/>
            </a:xfrm>
            <a:custGeom>
              <a:avLst/>
              <a:gdLst>
                <a:gd name="connsiteX0" fmla="*/ 16954 w 16954"/>
                <a:gd name="connsiteY0" fmla="*/ 17526 h 53104"/>
                <a:gd name="connsiteX1" fmla="*/ 15050 w 16954"/>
                <a:gd name="connsiteY1" fmla="*/ 19336 h 53104"/>
                <a:gd name="connsiteX2" fmla="*/ 10287 w 16954"/>
                <a:gd name="connsiteY2" fmla="*/ 19336 h 53104"/>
                <a:gd name="connsiteX3" fmla="*/ 10287 w 16954"/>
                <a:gd name="connsiteY3" fmla="*/ 46577 h 53104"/>
                <a:gd name="connsiteX4" fmla="*/ 13049 w 16954"/>
                <a:gd name="connsiteY4" fmla="*/ 49339 h 53104"/>
                <a:gd name="connsiteX5" fmla="*/ 15326 w 16954"/>
                <a:gd name="connsiteY5" fmla="*/ 50778 h 53104"/>
                <a:gd name="connsiteX6" fmla="*/ 13897 w 16954"/>
                <a:gd name="connsiteY6" fmla="*/ 53054 h 53104"/>
                <a:gd name="connsiteX7" fmla="*/ 13049 w 16954"/>
                <a:gd name="connsiteY7" fmla="*/ 53054 h 53104"/>
                <a:gd name="connsiteX8" fmla="*/ 6477 w 16954"/>
                <a:gd name="connsiteY8" fmla="*/ 46863 h 53104"/>
                <a:gd name="connsiteX9" fmla="*/ 6477 w 16954"/>
                <a:gd name="connsiteY9" fmla="*/ 46577 h 53104"/>
                <a:gd name="connsiteX10" fmla="*/ 6477 w 16954"/>
                <a:gd name="connsiteY10" fmla="*/ 19336 h 53104"/>
                <a:gd name="connsiteX11" fmla="*/ 1810 w 16954"/>
                <a:gd name="connsiteY11" fmla="*/ 19336 h 53104"/>
                <a:gd name="connsiteX12" fmla="*/ 0 w 16954"/>
                <a:gd name="connsiteY12" fmla="*/ 17526 h 53104"/>
                <a:gd name="connsiteX13" fmla="*/ 1810 w 16954"/>
                <a:gd name="connsiteY13" fmla="*/ 15716 h 53104"/>
                <a:gd name="connsiteX14" fmla="*/ 6477 w 16954"/>
                <a:gd name="connsiteY14" fmla="*/ 15716 h 53104"/>
                <a:gd name="connsiteX15" fmla="*/ 6477 w 16954"/>
                <a:gd name="connsiteY15" fmla="*/ 1905 h 53104"/>
                <a:gd name="connsiteX16" fmla="*/ 8287 w 16954"/>
                <a:gd name="connsiteY16" fmla="*/ 0 h 53104"/>
                <a:gd name="connsiteX17" fmla="*/ 10287 w 16954"/>
                <a:gd name="connsiteY17" fmla="*/ 1905 h 53104"/>
                <a:gd name="connsiteX18" fmla="*/ 10287 w 16954"/>
                <a:gd name="connsiteY18" fmla="*/ 15716 h 53104"/>
                <a:gd name="connsiteX19" fmla="*/ 15050 w 16954"/>
                <a:gd name="connsiteY19" fmla="*/ 15716 h 53104"/>
                <a:gd name="connsiteX20" fmla="*/ 16954 w 16954"/>
                <a:gd name="connsiteY20" fmla="*/ 17526 h 5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54" h="53104">
                  <a:moveTo>
                    <a:pt x="16954" y="17526"/>
                  </a:moveTo>
                  <a:cubicBezTo>
                    <a:pt x="16859" y="18517"/>
                    <a:pt x="16050" y="19288"/>
                    <a:pt x="15050" y="19336"/>
                  </a:cubicBezTo>
                  <a:lnTo>
                    <a:pt x="10287" y="19336"/>
                  </a:lnTo>
                  <a:lnTo>
                    <a:pt x="10287" y="46577"/>
                  </a:lnTo>
                  <a:cubicBezTo>
                    <a:pt x="10382" y="48063"/>
                    <a:pt x="11563" y="49244"/>
                    <a:pt x="13049" y="49339"/>
                  </a:cubicBezTo>
                  <a:cubicBezTo>
                    <a:pt x="14078" y="49101"/>
                    <a:pt x="15097" y="49749"/>
                    <a:pt x="15326" y="50778"/>
                  </a:cubicBezTo>
                  <a:cubicBezTo>
                    <a:pt x="15564" y="51797"/>
                    <a:pt x="14926" y="52816"/>
                    <a:pt x="13897" y="53054"/>
                  </a:cubicBezTo>
                  <a:cubicBezTo>
                    <a:pt x="13621" y="53121"/>
                    <a:pt x="13325" y="53121"/>
                    <a:pt x="13049" y="53054"/>
                  </a:cubicBezTo>
                  <a:cubicBezTo>
                    <a:pt x="9525" y="53159"/>
                    <a:pt x="6582" y="50387"/>
                    <a:pt x="6477" y="46863"/>
                  </a:cubicBezTo>
                  <a:cubicBezTo>
                    <a:pt x="6477" y="46768"/>
                    <a:pt x="6477" y="46672"/>
                    <a:pt x="6477" y="46577"/>
                  </a:cubicBezTo>
                  <a:lnTo>
                    <a:pt x="6477" y="19336"/>
                  </a:lnTo>
                  <a:lnTo>
                    <a:pt x="1810" y="19336"/>
                  </a:lnTo>
                  <a:cubicBezTo>
                    <a:pt x="0" y="19336"/>
                    <a:pt x="0" y="18479"/>
                    <a:pt x="0" y="17526"/>
                  </a:cubicBezTo>
                  <a:cubicBezTo>
                    <a:pt x="0" y="16573"/>
                    <a:pt x="0" y="15716"/>
                    <a:pt x="1810" y="15716"/>
                  </a:cubicBezTo>
                  <a:lnTo>
                    <a:pt x="6477" y="15716"/>
                  </a:lnTo>
                  <a:lnTo>
                    <a:pt x="6477" y="1905"/>
                  </a:lnTo>
                  <a:cubicBezTo>
                    <a:pt x="6525" y="905"/>
                    <a:pt x="7296" y="95"/>
                    <a:pt x="8287" y="0"/>
                  </a:cubicBezTo>
                  <a:cubicBezTo>
                    <a:pt x="9334" y="48"/>
                    <a:pt x="10192" y="857"/>
                    <a:pt x="10287" y="1905"/>
                  </a:cubicBezTo>
                  <a:lnTo>
                    <a:pt x="10287" y="15716"/>
                  </a:lnTo>
                  <a:lnTo>
                    <a:pt x="15050" y="15716"/>
                  </a:lnTo>
                  <a:cubicBezTo>
                    <a:pt x="16050" y="15764"/>
                    <a:pt x="16859" y="16535"/>
                    <a:pt x="16954" y="1752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B2A27B0-E1B9-4194-AD95-E1EA293DAC83}"/>
                </a:ext>
              </a:extLst>
            </p:cNvPr>
            <p:cNvSpPr/>
            <p:nvPr/>
          </p:nvSpPr>
          <p:spPr>
            <a:xfrm>
              <a:off x="5822829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300 w 36099"/>
                <a:gd name="connsiteY5" fmla="*/ 17902 h 35903"/>
                <a:gd name="connsiteX6" fmla="*/ 34290 w 36099"/>
                <a:gd name="connsiteY6" fmla="*/ 17902 h 35903"/>
                <a:gd name="connsiteX7" fmla="*/ 3620 w 36099"/>
                <a:gd name="connsiteY7" fmla="*/ 17902 h 35903"/>
                <a:gd name="connsiteX8" fmla="*/ 18098 w 36099"/>
                <a:gd name="connsiteY8" fmla="*/ 32189 h 35903"/>
                <a:gd name="connsiteX9" fmla="*/ 30194 w 36099"/>
                <a:gd name="connsiteY9" fmla="*/ 25426 h 35903"/>
                <a:gd name="connsiteX10" fmla="*/ 32547 w 36099"/>
                <a:gd name="connsiteY10" fmla="*/ 24836 h 35903"/>
                <a:gd name="connsiteX11" fmla="*/ 32575 w 36099"/>
                <a:gd name="connsiteY11" fmla="*/ 24855 h 35903"/>
                <a:gd name="connsiteX12" fmla="*/ 33242 w 36099"/>
                <a:gd name="connsiteY12" fmla="*/ 27427 h 35903"/>
                <a:gd name="connsiteX13" fmla="*/ 18098 w 36099"/>
                <a:gd name="connsiteY13" fmla="*/ 35904 h 35903"/>
                <a:gd name="connsiteX14" fmla="*/ 0 w 36099"/>
                <a:gd name="connsiteY14" fmla="*/ 17711 h 35903"/>
                <a:gd name="connsiteX15" fmla="*/ 3905 w 36099"/>
                <a:gd name="connsiteY15" fmla="*/ 14758 h 35903"/>
                <a:gd name="connsiteX16" fmla="*/ 32480 w 36099"/>
                <a:gd name="connsiteY16" fmla="*/ 14758 h 35903"/>
                <a:gd name="connsiteX17" fmla="*/ 18479 w 36099"/>
                <a:gd name="connsiteY17" fmla="*/ 2566 h 35903"/>
                <a:gd name="connsiteX18" fmla="*/ 4191 w 36099"/>
                <a:gd name="connsiteY18" fmla="*/ 15044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10" y="7719"/>
                    <a:pt x="8487" y="-206"/>
                    <a:pt x="18479" y="4"/>
                  </a:cubicBezTo>
                  <a:cubicBezTo>
                    <a:pt x="27623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052" y="17225"/>
                    <a:pt x="35242" y="17949"/>
                    <a:pt x="34300" y="17902"/>
                  </a:cubicBezTo>
                  <a:cubicBezTo>
                    <a:pt x="34290" y="17902"/>
                    <a:pt x="34290" y="17902"/>
                    <a:pt x="34290" y="17902"/>
                  </a:cubicBezTo>
                  <a:lnTo>
                    <a:pt x="3620" y="17902"/>
                  </a:lnTo>
                  <a:cubicBezTo>
                    <a:pt x="3772" y="25798"/>
                    <a:pt x="10192" y="32141"/>
                    <a:pt x="18098" y="32189"/>
                  </a:cubicBezTo>
                  <a:cubicBezTo>
                    <a:pt x="23031" y="32189"/>
                    <a:pt x="27613" y="29627"/>
                    <a:pt x="30194" y="25426"/>
                  </a:cubicBezTo>
                  <a:cubicBezTo>
                    <a:pt x="30680" y="24617"/>
                    <a:pt x="31737" y="24350"/>
                    <a:pt x="32547" y="24836"/>
                  </a:cubicBezTo>
                  <a:cubicBezTo>
                    <a:pt x="32556" y="24845"/>
                    <a:pt x="32566" y="24845"/>
                    <a:pt x="32575" y="24855"/>
                  </a:cubicBezTo>
                  <a:cubicBezTo>
                    <a:pt x="33414" y="25417"/>
                    <a:pt x="33700" y="26522"/>
                    <a:pt x="33242" y="27427"/>
                  </a:cubicBezTo>
                  <a:cubicBezTo>
                    <a:pt x="30004" y="32684"/>
                    <a:pt x="24270" y="35894"/>
                    <a:pt x="18098" y="35904"/>
                  </a:cubicBezTo>
                  <a:cubicBezTo>
                    <a:pt x="8134" y="35751"/>
                    <a:pt x="105" y="27684"/>
                    <a:pt x="0" y="17711"/>
                  </a:cubicBezTo>
                  <a:close/>
                  <a:moveTo>
                    <a:pt x="3905" y="14758"/>
                  </a:moveTo>
                  <a:lnTo>
                    <a:pt x="32480" y="14758"/>
                  </a:lnTo>
                  <a:cubicBezTo>
                    <a:pt x="31413" y="7824"/>
                    <a:pt x="25498" y="2671"/>
                    <a:pt x="18479" y="2566"/>
                  </a:cubicBezTo>
                  <a:cubicBezTo>
                    <a:pt x="11287" y="2633"/>
                    <a:pt x="5220" y="7929"/>
                    <a:pt x="4191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556CE95-57C9-452B-B404-E52DBB32782B}"/>
                </a:ext>
              </a:extLst>
            </p:cNvPr>
            <p:cNvSpPr/>
            <p:nvPr/>
          </p:nvSpPr>
          <p:spPr>
            <a:xfrm>
              <a:off x="5890743" y="2694994"/>
              <a:ext cx="30434" cy="51914"/>
            </a:xfrm>
            <a:custGeom>
              <a:avLst/>
              <a:gdLst>
                <a:gd name="connsiteX0" fmla="*/ 857 w 30434"/>
                <a:gd name="connsiteY0" fmla="*/ 1718 h 51914"/>
                <a:gd name="connsiteX1" fmla="*/ 2667 w 30434"/>
                <a:gd name="connsiteY1" fmla="*/ 3 h 51914"/>
                <a:gd name="connsiteX2" fmla="*/ 4572 w 30434"/>
                <a:gd name="connsiteY2" fmla="*/ 1708 h 51914"/>
                <a:gd name="connsiteX3" fmla="*/ 4572 w 30434"/>
                <a:gd name="connsiteY3" fmla="*/ 1718 h 51914"/>
                <a:gd name="connsiteX4" fmla="*/ 4572 w 30434"/>
                <a:gd name="connsiteY4" fmla="*/ 22006 h 51914"/>
                <a:gd name="connsiteX5" fmla="*/ 15907 w 30434"/>
                <a:gd name="connsiteY5" fmla="*/ 33531 h 51914"/>
                <a:gd name="connsiteX6" fmla="*/ 16002 w 30434"/>
                <a:gd name="connsiteY6" fmla="*/ 33531 h 51914"/>
                <a:gd name="connsiteX7" fmla="*/ 27527 w 30434"/>
                <a:gd name="connsiteY7" fmla="*/ 22006 h 51914"/>
                <a:gd name="connsiteX8" fmla="*/ 27527 w 30434"/>
                <a:gd name="connsiteY8" fmla="*/ 1718 h 51914"/>
                <a:gd name="connsiteX9" fmla="*/ 27527 w 30434"/>
                <a:gd name="connsiteY9" fmla="*/ 860 h 51914"/>
                <a:gd name="connsiteX10" fmla="*/ 27527 w 30434"/>
                <a:gd name="connsiteY10" fmla="*/ 860 h 51914"/>
                <a:gd name="connsiteX11" fmla="*/ 27527 w 30434"/>
                <a:gd name="connsiteY11" fmla="*/ 860 h 51914"/>
                <a:gd name="connsiteX12" fmla="*/ 28194 w 30434"/>
                <a:gd name="connsiteY12" fmla="*/ 384 h 51914"/>
                <a:gd name="connsiteX13" fmla="*/ 29051 w 30434"/>
                <a:gd name="connsiteY13" fmla="*/ 384 h 51914"/>
                <a:gd name="connsiteX14" fmla="*/ 29908 w 30434"/>
                <a:gd name="connsiteY14" fmla="*/ 384 h 51914"/>
                <a:gd name="connsiteX15" fmla="*/ 30385 w 30434"/>
                <a:gd name="connsiteY15" fmla="*/ 956 h 51914"/>
                <a:gd name="connsiteX16" fmla="*/ 30385 w 30434"/>
                <a:gd name="connsiteY16" fmla="*/ 1718 h 51914"/>
                <a:gd name="connsiteX17" fmla="*/ 30385 w 30434"/>
                <a:gd name="connsiteY17" fmla="*/ 34388 h 51914"/>
                <a:gd name="connsiteX18" fmla="*/ 12668 w 30434"/>
                <a:gd name="connsiteY18" fmla="*/ 51914 h 51914"/>
                <a:gd name="connsiteX19" fmla="*/ 12573 w 30434"/>
                <a:gd name="connsiteY19" fmla="*/ 51914 h 51914"/>
                <a:gd name="connsiteX20" fmla="*/ 4953 w 30434"/>
                <a:gd name="connsiteY20" fmla="*/ 50105 h 51914"/>
                <a:gd name="connsiteX21" fmla="*/ 4191 w 30434"/>
                <a:gd name="connsiteY21" fmla="*/ 47723 h 51914"/>
                <a:gd name="connsiteX22" fmla="*/ 6477 w 30434"/>
                <a:gd name="connsiteY22" fmla="*/ 46771 h 51914"/>
                <a:gd name="connsiteX23" fmla="*/ 12573 w 30434"/>
                <a:gd name="connsiteY23" fmla="*/ 48199 h 51914"/>
                <a:gd name="connsiteX24" fmla="*/ 26670 w 30434"/>
                <a:gd name="connsiteY24" fmla="*/ 34388 h 51914"/>
                <a:gd name="connsiteX25" fmla="*/ 26670 w 30434"/>
                <a:gd name="connsiteY25" fmla="*/ 31912 h 51914"/>
                <a:gd name="connsiteX26" fmla="*/ 5324 w 30434"/>
                <a:gd name="connsiteY26" fmla="*/ 33617 h 51914"/>
                <a:gd name="connsiteX27" fmla="*/ 0 w 30434"/>
                <a:gd name="connsiteY27" fmla="*/ 22387 h 5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434" h="51914">
                  <a:moveTo>
                    <a:pt x="857" y="1718"/>
                  </a:moveTo>
                  <a:cubicBezTo>
                    <a:pt x="905" y="756"/>
                    <a:pt x="1705" y="3"/>
                    <a:pt x="2667" y="3"/>
                  </a:cubicBezTo>
                  <a:cubicBezTo>
                    <a:pt x="3667" y="-54"/>
                    <a:pt x="4515" y="717"/>
                    <a:pt x="4572" y="1708"/>
                  </a:cubicBezTo>
                  <a:cubicBezTo>
                    <a:pt x="4572" y="1718"/>
                    <a:pt x="4572" y="1718"/>
                    <a:pt x="4572" y="1718"/>
                  </a:cubicBezTo>
                  <a:lnTo>
                    <a:pt x="4572" y="22006"/>
                  </a:lnTo>
                  <a:cubicBezTo>
                    <a:pt x="4515" y="28321"/>
                    <a:pt x="9592" y="33474"/>
                    <a:pt x="15907" y="33531"/>
                  </a:cubicBezTo>
                  <a:cubicBezTo>
                    <a:pt x="15935" y="33531"/>
                    <a:pt x="15973" y="33531"/>
                    <a:pt x="16002" y="33531"/>
                  </a:cubicBezTo>
                  <a:cubicBezTo>
                    <a:pt x="22365" y="33531"/>
                    <a:pt x="27527" y="28368"/>
                    <a:pt x="27527" y="22006"/>
                  </a:cubicBezTo>
                  <a:lnTo>
                    <a:pt x="27527" y="1718"/>
                  </a:lnTo>
                  <a:cubicBezTo>
                    <a:pt x="27432" y="1441"/>
                    <a:pt x="27432" y="1136"/>
                    <a:pt x="27527" y="860"/>
                  </a:cubicBezTo>
                  <a:cubicBezTo>
                    <a:pt x="27527" y="860"/>
                    <a:pt x="27527" y="860"/>
                    <a:pt x="27527" y="860"/>
                  </a:cubicBezTo>
                  <a:lnTo>
                    <a:pt x="27527" y="860"/>
                  </a:lnTo>
                  <a:cubicBezTo>
                    <a:pt x="27527" y="860"/>
                    <a:pt x="28004" y="860"/>
                    <a:pt x="28194" y="384"/>
                  </a:cubicBezTo>
                  <a:lnTo>
                    <a:pt x="29051" y="384"/>
                  </a:lnTo>
                  <a:lnTo>
                    <a:pt x="29908" y="384"/>
                  </a:lnTo>
                  <a:lnTo>
                    <a:pt x="30385" y="956"/>
                  </a:lnTo>
                  <a:cubicBezTo>
                    <a:pt x="30451" y="1203"/>
                    <a:pt x="30451" y="1470"/>
                    <a:pt x="30385" y="1718"/>
                  </a:cubicBezTo>
                  <a:lnTo>
                    <a:pt x="30385" y="34388"/>
                  </a:lnTo>
                  <a:cubicBezTo>
                    <a:pt x="30337" y="44123"/>
                    <a:pt x="22403" y="51971"/>
                    <a:pt x="12668" y="51914"/>
                  </a:cubicBezTo>
                  <a:cubicBezTo>
                    <a:pt x="12640" y="51914"/>
                    <a:pt x="12602" y="51914"/>
                    <a:pt x="12573" y="51914"/>
                  </a:cubicBezTo>
                  <a:cubicBezTo>
                    <a:pt x="9935" y="51867"/>
                    <a:pt x="7334" y="51248"/>
                    <a:pt x="4953" y="50105"/>
                  </a:cubicBezTo>
                  <a:cubicBezTo>
                    <a:pt x="4105" y="49638"/>
                    <a:pt x="3772" y="48590"/>
                    <a:pt x="4191" y="47723"/>
                  </a:cubicBezTo>
                  <a:cubicBezTo>
                    <a:pt x="4610" y="46885"/>
                    <a:pt x="5582" y="46485"/>
                    <a:pt x="6477" y="46771"/>
                  </a:cubicBezTo>
                  <a:cubicBezTo>
                    <a:pt x="8363" y="47723"/>
                    <a:pt x="10458" y="48218"/>
                    <a:pt x="12573" y="48199"/>
                  </a:cubicBezTo>
                  <a:cubicBezTo>
                    <a:pt x="20269" y="48257"/>
                    <a:pt x="26565" y="42084"/>
                    <a:pt x="26670" y="34388"/>
                  </a:cubicBezTo>
                  <a:lnTo>
                    <a:pt x="26670" y="31912"/>
                  </a:lnTo>
                  <a:cubicBezTo>
                    <a:pt x="21250" y="38274"/>
                    <a:pt x="11687" y="39046"/>
                    <a:pt x="5324" y="33617"/>
                  </a:cubicBezTo>
                  <a:cubicBezTo>
                    <a:pt x="2019" y="30807"/>
                    <a:pt x="86" y="26721"/>
                    <a:pt x="0" y="223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17CA64E-6EAE-4B45-8B7C-E1B405B8B66C}"/>
                </a:ext>
              </a:extLst>
            </p:cNvPr>
            <p:cNvSpPr/>
            <p:nvPr/>
          </p:nvSpPr>
          <p:spPr>
            <a:xfrm>
              <a:off x="5935493" y="2694950"/>
              <a:ext cx="38116" cy="38100"/>
            </a:xfrm>
            <a:custGeom>
              <a:avLst/>
              <a:gdLst>
                <a:gd name="connsiteX0" fmla="*/ 17733 w 38116"/>
                <a:gd name="connsiteY0" fmla="*/ 47 h 38100"/>
                <a:gd name="connsiteX1" fmla="*/ 38069 w 38116"/>
                <a:gd name="connsiteY1" fmla="*/ 17716 h 38100"/>
                <a:gd name="connsiteX2" fmla="*/ 20400 w 38116"/>
                <a:gd name="connsiteY2" fmla="*/ 38052 h 38100"/>
                <a:gd name="connsiteX3" fmla="*/ 64 w 38116"/>
                <a:gd name="connsiteY3" fmla="*/ 20383 h 38100"/>
                <a:gd name="connsiteX4" fmla="*/ 17 w 38116"/>
                <a:gd name="connsiteY4" fmla="*/ 19097 h 38100"/>
                <a:gd name="connsiteX5" fmla="*/ 17514 w 38116"/>
                <a:gd name="connsiteY5" fmla="*/ 57 h 38100"/>
                <a:gd name="connsiteX6" fmla="*/ 17733 w 38116"/>
                <a:gd name="connsiteY6" fmla="*/ 47 h 38100"/>
                <a:gd name="connsiteX7" fmla="*/ 17733 w 38116"/>
                <a:gd name="connsiteY7" fmla="*/ 33670 h 38100"/>
                <a:gd name="connsiteX8" fmla="*/ 31535 w 38116"/>
                <a:gd name="connsiteY8" fmla="*/ 17468 h 38100"/>
                <a:gd name="connsiteX9" fmla="*/ 17733 w 38116"/>
                <a:gd name="connsiteY9" fmla="*/ 3667 h 38100"/>
                <a:gd name="connsiteX10" fmla="*/ 3932 w 38116"/>
                <a:gd name="connsiteY10" fmla="*/ 19869 h 38100"/>
                <a:gd name="connsiteX11" fmla="*/ 17733 w 38116"/>
                <a:gd name="connsiteY11" fmla="*/ 3367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16" h="38100">
                  <a:moveTo>
                    <a:pt x="17733" y="47"/>
                  </a:moveTo>
                  <a:cubicBezTo>
                    <a:pt x="28230" y="-686"/>
                    <a:pt x="37336" y="7220"/>
                    <a:pt x="38069" y="17716"/>
                  </a:cubicBezTo>
                  <a:cubicBezTo>
                    <a:pt x="38803" y="28213"/>
                    <a:pt x="30897" y="37319"/>
                    <a:pt x="20400" y="38052"/>
                  </a:cubicBezTo>
                  <a:cubicBezTo>
                    <a:pt x="9904" y="38795"/>
                    <a:pt x="798" y="30880"/>
                    <a:pt x="64" y="20383"/>
                  </a:cubicBezTo>
                  <a:cubicBezTo>
                    <a:pt x="36" y="19954"/>
                    <a:pt x="17" y="19526"/>
                    <a:pt x="17" y="19097"/>
                  </a:cubicBezTo>
                  <a:cubicBezTo>
                    <a:pt x="-412" y="9010"/>
                    <a:pt x="7427" y="476"/>
                    <a:pt x="17514" y="57"/>
                  </a:cubicBezTo>
                  <a:cubicBezTo>
                    <a:pt x="17590" y="57"/>
                    <a:pt x="17657" y="47"/>
                    <a:pt x="17733" y="47"/>
                  </a:cubicBezTo>
                  <a:close/>
                  <a:moveTo>
                    <a:pt x="17733" y="33670"/>
                  </a:moveTo>
                  <a:cubicBezTo>
                    <a:pt x="26020" y="33013"/>
                    <a:pt x="32202" y="25755"/>
                    <a:pt x="31535" y="17468"/>
                  </a:cubicBezTo>
                  <a:cubicBezTo>
                    <a:pt x="30954" y="10106"/>
                    <a:pt x="25096" y="4257"/>
                    <a:pt x="17733" y="3667"/>
                  </a:cubicBezTo>
                  <a:cubicBezTo>
                    <a:pt x="9447" y="4324"/>
                    <a:pt x="3265" y="11582"/>
                    <a:pt x="3932" y="19869"/>
                  </a:cubicBezTo>
                  <a:cubicBezTo>
                    <a:pt x="4513" y="27232"/>
                    <a:pt x="10371" y="33080"/>
                    <a:pt x="17733" y="336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6F1968D-D774-4B1A-B63A-27FC15933182}"/>
                </a:ext>
              </a:extLst>
            </p:cNvPr>
            <p:cNvSpPr/>
            <p:nvPr/>
          </p:nvSpPr>
          <p:spPr>
            <a:xfrm>
              <a:off x="5982895" y="2694899"/>
              <a:ext cx="30483" cy="38637"/>
            </a:xfrm>
            <a:custGeom>
              <a:avLst/>
              <a:gdLst>
                <a:gd name="connsiteX0" fmla="*/ 50 w 30483"/>
                <a:gd name="connsiteY0" fmla="*/ 1813 h 38637"/>
                <a:gd name="connsiteX1" fmla="*/ 1860 w 30483"/>
                <a:gd name="connsiteY1" fmla="*/ 3 h 38637"/>
                <a:gd name="connsiteX2" fmla="*/ 3669 w 30483"/>
                <a:gd name="connsiteY2" fmla="*/ 1813 h 38637"/>
                <a:gd name="connsiteX3" fmla="*/ 3669 w 30483"/>
                <a:gd name="connsiteY3" fmla="*/ 22196 h 38637"/>
                <a:gd name="connsiteX4" fmla="*/ 15195 w 30483"/>
                <a:gd name="connsiteY4" fmla="*/ 33721 h 38637"/>
                <a:gd name="connsiteX5" fmla="*/ 26720 w 30483"/>
                <a:gd name="connsiteY5" fmla="*/ 22196 h 38637"/>
                <a:gd name="connsiteX6" fmla="*/ 26720 w 30483"/>
                <a:gd name="connsiteY6" fmla="*/ 1813 h 38637"/>
                <a:gd name="connsiteX7" fmla="*/ 28530 w 30483"/>
                <a:gd name="connsiteY7" fmla="*/ 3 h 38637"/>
                <a:gd name="connsiteX8" fmla="*/ 30435 w 30483"/>
                <a:gd name="connsiteY8" fmla="*/ 1717 h 38637"/>
                <a:gd name="connsiteX9" fmla="*/ 30435 w 30483"/>
                <a:gd name="connsiteY9" fmla="*/ 1813 h 38637"/>
                <a:gd name="connsiteX10" fmla="*/ 30435 w 30483"/>
                <a:gd name="connsiteY10" fmla="*/ 22196 h 38637"/>
                <a:gd name="connsiteX11" fmla="*/ 16443 w 30483"/>
                <a:gd name="connsiteY11" fmla="*/ 38589 h 38637"/>
                <a:gd name="connsiteX12" fmla="*/ 50 w 30483"/>
                <a:gd name="connsiteY12" fmla="*/ 24606 h 38637"/>
                <a:gd name="connsiteX13" fmla="*/ 50 w 30483"/>
                <a:gd name="connsiteY13" fmla="*/ 22196 h 3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483" h="38637">
                  <a:moveTo>
                    <a:pt x="50" y="1813"/>
                  </a:moveTo>
                  <a:cubicBezTo>
                    <a:pt x="50" y="813"/>
                    <a:pt x="860" y="3"/>
                    <a:pt x="1860" y="3"/>
                  </a:cubicBezTo>
                  <a:cubicBezTo>
                    <a:pt x="2860" y="3"/>
                    <a:pt x="3669" y="813"/>
                    <a:pt x="3669" y="1813"/>
                  </a:cubicBezTo>
                  <a:lnTo>
                    <a:pt x="3669" y="22196"/>
                  </a:lnTo>
                  <a:cubicBezTo>
                    <a:pt x="3669" y="28559"/>
                    <a:pt x="8832" y="33721"/>
                    <a:pt x="15195" y="33721"/>
                  </a:cubicBezTo>
                  <a:cubicBezTo>
                    <a:pt x="21557" y="33721"/>
                    <a:pt x="26720" y="28559"/>
                    <a:pt x="26720" y="22196"/>
                  </a:cubicBezTo>
                  <a:lnTo>
                    <a:pt x="26720" y="1813"/>
                  </a:lnTo>
                  <a:cubicBezTo>
                    <a:pt x="26720" y="813"/>
                    <a:pt x="27530" y="3"/>
                    <a:pt x="28530" y="3"/>
                  </a:cubicBezTo>
                  <a:cubicBezTo>
                    <a:pt x="29530" y="-54"/>
                    <a:pt x="30378" y="717"/>
                    <a:pt x="30435" y="1717"/>
                  </a:cubicBezTo>
                  <a:cubicBezTo>
                    <a:pt x="30435" y="1746"/>
                    <a:pt x="30435" y="1784"/>
                    <a:pt x="30435" y="1813"/>
                  </a:cubicBezTo>
                  <a:lnTo>
                    <a:pt x="30435" y="22196"/>
                  </a:lnTo>
                  <a:cubicBezTo>
                    <a:pt x="31102" y="30588"/>
                    <a:pt x="24834" y="37931"/>
                    <a:pt x="16443" y="38589"/>
                  </a:cubicBezTo>
                  <a:cubicBezTo>
                    <a:pt x="8051" y="39256"/>
                    <a:pt x="717" y="32998"/>
                    <a:pt x="50" y="24606"/>
                  </a:cubicBezTo>
                  <a:cubicBezTo>
                    <a:pt x="-17" y="23806"/>
                    <a:pt x="-17" y="22996"/>
                    <a:pt x="50" y="221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832D40F-7A92-4E47-BE5B-7C5452CC3A69}"/>
                </a:ext>
              </a:extLst>
            </p:cNvPr>
            <p:cNvSpPr/>
            <p:nvPr/>
          </p:nvSpPr>
          <p:spPr>
            <a:xfrm>
              <a:off x="6030379" y="2694711"/>
              <a:ext cx="20954" cy="37245"/>
            </a:xfrm>
            <a:custGeom>
              <a:avLst/>
              <a:gdLst>
                <a:gd name="connsiteX0" fmla="*/ 0 w 20954"/>
                <a:gd name="connsiteY0" fmla="*/ 2191 h 37245"/>
                <a:gd name="connsiteX1" fmla="*/ 1810 w 20954"/>
                <a:gd name="connsiteY1" fmla="*/ 381 h 37245"/>
                <a:gd name="connsiteX2" fmla="*/ 1905 w 20954"/>
                <a:gd name="connsiteY2" fmla="*/ 381 h 37245"/>
                <a:gd name="connsiteX3" fmla="*/ 3619 w 20954"/>
                <a:gd name="connsiteY3" fmla="*/ 2096 h 37245"/>
                <a:gd name="connsiteX4" fmla="*/ 3619 w 20954"/>
                <a:gd name="connsiteY4" fmla="*/ 2191 h 37245"/>
                <a:gd name="connsiteX5" fmla="*/ 3619 w 20954"/>
                <a:gd name="connsiteY5" fmla="*/ 10382 h 37245"/>
                <a:gd name="connsiteX6" fmla="*/ 4191 w 20954"/>
                <a:gd name="connsiteY6" fmla="*/ 9525 h 37245"/>
                <a:gd name="connsiteX7" fmla="*/ 19145 w 20954"/>
                <a:gd name="connsiteY7" fmla="*/ 0 h 37245"/>
                <a:gd name="connsiteX8" fmla="*/ 20955 w 20954"/>
                <a:gd name="connsiteY8" fmla="*/ 1810 h 37245"/>
                <a:gd name="connsiteX9" fmla="*/ 19145 w 20954"/>
                <a:gd name="connsiteY9" fmla="*/ 3620 h 37245"/>
                <a:gd name="connsiteX10" fmla="*/ 8287 w 20954"/>
                <a:gd name="connsiteY10" fmla="*/ 9716 h 37245"/>
                <a:gd name="connsiteX11" fmla="*/ 3810 w 20954"/>
                <a:gd name="connsiteY11" fmla="*/ 18383 h 37245"/>
                <a:gd name="connsiteX12" fmla="*/ 3810 w 20954"/>
                <a:gd name="connsiteY12" fmla="*/ 19050 h 37245"/>
                <a:gd name="connsiteX13" fmla="*/ 3810 w 20954"/>
                <a:gd name="connsiteY13" fmla="*/ 35433 h 37245"/>
                <a:gd name="connsiteX14" fmla="*/ 2191 w 20954"/>
                <a:gd name="connsiteY14" fmla="*/ 37243 h 37245"/>
                <a:gd name="connsiteX15" fmla="*/ 2096 w 20954"/>
                <a:gd name="connsiteY15" fmla="*/ 37243 h 37245"/>
                <a:gd name="connsiteX16" fmla="*/ 190 w 20954"/>
                <a:gd name="connsiteY16" fmla="*/ 35528 h 37245"/>
                <a:gd name="connsiteX17" fmla="*/ 190 w 20954"/>
                <a:gd name="connsiteY17" fmla="*/ 35433 h 3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4" h="37245">
                  <a:moveTo>
                    <a:pt x="0" y="2191"/>
                  </a:moveTo>
                  <a:cubicBezTo>
                    <a:pt x="0" y="1191"/>
                    <a:pt x="810" y="381"/>
                    <a:pt x="1810" y="381"/>
                  </a:cubicBezTo>
                  <a:cubicBezTo>
                    <a:pt x="1838" y="381"/>
                    <a:pt x="1876" y="381"/>
                    <a:pt x="1905" y="381"/>
                  </a:cubicBezTo>
                  <a:cubicBezTo>
                    <a:pt x="2848" y="381"/>
                    <a:pt x="3619" y="1143"/>
                    <a:pt x="3619" y="2096"/>
                  </a:cubicBezTo>
                  <a:cubicBezTo>
                    <a:pt x="3619" y="2124"/>
                    <a:pt x="3619" y="2162"/>
                    <a:pt x="3619" y="2191"/>
                  </a:cubicBezTo>
                  <a:lnTo>
                    <a:pt x="3619" y="10382"/>
                  </a:lnTo>
                  <a:lnTo>
                    <a:pt x="4191" y="9525"/>
                  </a:lnTo>
                  <a:cubicBezTo>
                    <a:pt x="7163" y="3943"/>
                    <a:pt x="12830" y="333"/>
                    <a:pt x="19145" y="0"/>
                  </a:cubicBezTo>
                  <a:cubicBezTo>
                    <a:pt x="20145" y="0"/>
                    <a:pt x="20955" y="810"/>
                    <a:pt x="20955" y="1810"/>
                  </a:cubicBezTo>
                  <a:cubicBezTo>
                    <a:pt x="20907" y="2791"/>
                    <a:pt x="20126" y="3572"/>
                    <a:pt x="19145" y="3620"/>
                  </a:cubicBezTo>
                  <a:cubicBezTo>
                    <a:pt x="14754" y="3781"/>
                    <a:pt x="10716" y="6048"/>
                    <a:pt x="8287" y="9716"/>
                  </a:cubicBezTo>
                  <a:cubicBezTo>
                    <a:pt x="6401" y="12383"/>
                    <a:pt x="4896" y="15307"/>
                    <a:pt x="3810" y="18383"/>
                  </a:cubicBezTo>
                  <a:cubicBezTo>
                    <a:pt x="3743" y="18602"/>
                    <a:pt x="3743" y="18831"/>
                    <a:pt x="3810" y="19050"/>
                  </a:cubicBezTo>
                  <a:lnTo>
                    <a:pt x="3810" y="35433"/>
                  </a:lnTo>
                  <a:cubicBezTo>
                    <a:pt x="3867" y="36376"/>
                    <a:pt x="3143" y="37186"/>
                    <a:pt x="2191" y="37243"/>
                  </a:cubicBezTo>
                  <a:cubicBezTo>
                    <a:pt x="2162" y="37243"/>
                    <a:pt x="2124" y="37243"/>
                    <a:pt x="2096" y="37243"/>
                  </a:cubicBezTo>
                  <a:cubicBezTo>
                    <a:pt x="1095" y="37300"/>
                    <a:pt x="248" y="36528"/>
                    <a:pt x="190" y="35528"/>
                  </a:cubicBezTo>
                  <a:cubicBezTo>
                    <a:pt x="190" y="35500"/>
                    <a:pt x="190" y="35462"/>
                    <a:pt x="190" y="354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1B0735D-D1AD-4B9C-9C43-A65C627A7328}"/>
                </a:ext>
              </a:extLst>
            </p:cNvPr>
            <p:cNvSpPr/>
            <p:nvPr/>
          </p:nvSpPr>
          <p:spPr>
            <a:xfrm>
              <a:off x="6084196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490 w 36099"/>
                <a:gd name="connsiteY5" fmla="*/ 17911 h 35903"/>
                <a:gd name="connsiteX6" fmla="*/ 34290 w 36099"/>
                <a:gd name="connsiteY6" fmla="*/ 17902 h 35903"/>
                <a:gd name="connsiteX7" fmla="*/ 3715 w 36099"/>
                <a:gd name="connsiteY7" fmla="*/ 17902 h 35903"/>
                <a:gd name="connsiteX8" fmla="*/ 18193 w 36099"/>
                <a:gd name="connsiteY8" fmla="*/ 32189 h 35903"/>
                <a:gd name="connsiteX9" fmla="*/ 30194 w 36099"/>
                <a:gd name="connsiteY9" fmla="*/ 25426 h 35903"/>
                <a:gd name="connsiteX10" fmla="*/ 32547 w 36099"/>
                <a:gd name="connsiteY10" fmla="*/ 24836 h 35903"/>
                <a:gd name="connsiteX11" fmla="*/ 32575 w 36099"/>
                <a:gd name="connsiteY11" fmla="*/ 24855 h 35903"/>
                <a:gd name="connsiteX12" fmla="*/ 33242 w 36099"/>
                <a:gd name="connsiteY12" fmla="*/ 27427 h 35903"/>
                <a:gd name="connsiteX13" fmla="*/ 18193 w 36099"/>
                <a:gd name="connsiteY13" fmla="*/ 35904 h 35903"/>
                <a:gd name="connsiteX14" fmla="*/ 0 w 36099"/>
                <a:gd name="connsiteY14" fmla="*/ 17711 h 35903"/>
                <a:gd name="connsiteX15" fmla="*/ 3905 w 36099"/>
                <a:gd name="connsiteY15" fmla="*/ 14758 h 35903"/>
                <a:gd name="connsiteX16" fmla="*/ 32480 w 36099"/>
                <a:gd name="connsiteY16" fmla="*/ 14758 h 35903"/>
                <a:gd name="connsiteX17" fmla="*/ 18193 w 36099"/>
                <a:gd name="connsiteY17" fmla="*/ 471 h 35903"/>
                <a:gd name="connsiteX18" fmla="*/ 3905 w 36099"/>
                <a:gd name="connsiteY18" fmla="*/ 14758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10" y="7719"/>
                    <a:pt x="8487" y="-206"/>
                    <a:pt x="18479" y="4"/>
                  </a:cubicBezTo>
                  <a:cubicBezTo>
                    <a:pt x="27622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109" y="17178"/>
                    <a:pt x="35385" y="17911"/>
                    <a:pt x="34490" y="17911"/>
                  </a:cubicBezTo>
                  <a:cubicBezTo>
                    <a:pt x="34423" y="17911"/>
                    <a:pt x="34357" y="17911"/>
                    <a:pt x="34290" y="17902"/>
                  </a:cubicBezTo>
                  <a:lnTo>
                    <a:pt x="3715" y="17902"/>
                  </a:lnTo>
                  <a:cubicBezTo>
                    <a:pt x="3867" y="25798"/>
                    <a:pt x="10287" y="32141"/>
                    <a:pt x="18193" y="32189"/>
                  </a:cubicBezTo>
                  <a:cubicBezTo>
                    <a:pt x="23108" y="32218"/>
                    <a:pt x="27670" y="29646"/>
                    <a:pt x="30194" y="25426"/>
                  </a:cubicBezTo>
                  <a:cubicBezTo>
                    <a:pt x="30680" y="24617"/>
                    <a:pt x="31737" y="24350"/>
                    <a:pt x="32547" y="24836"/>
                  </a:cubicBezTo>
                  <a:cubicBezTo>
                    <a:pt x="32556" y="24845"/>
                    <a:pt x="32566" y="24845"/>
                    <a:pt x="32575" y="24855"/>
                  </a:cubicBezTo>
                  <a:cubicBezTo>
                    <a:pt x="33414" y="25417"/>
                    <a:pt x="33699" y="26522"/>
                    <a:pt x="33242" y="27427"/>
                  </a:cubicBezTo>
                  <a:cubicBezTo>
                    <a:pt x="30032" y="32675"/>
                    <a:pt x="24336" y="35885"/>
                    <a:pt x="18193" y="35904"/>
                  </a:cubicBezTo>
                  <a:cubicBezTo>
                    <a:pt x="8192" y="35799"/>
                    <a:pt x="105" y="27712"/>
                    <a:pt x="0" y="17711"/>
                  </a:cubicBezTo>
                  <a:close/>
                  <a:moveTo>
                    <a:pt x="3905" y="14758"/>
                  </a:moveTo>
                  <a:lnTo>
                    <a:pt x="32480" y="14758"/>
                  </a:lnTo>
                  <a:cubicBezTo>
                    <a:pt x="32480" y="6872"/>
                    <a:pt x="26080" y="471"/>
                    <a:pt x="18193" y="471"/>
                  </a:cubicBezTo>
                  <a:cubicBezTo>
                    <a:pt x="10306" y="471"/>
                    <a:pt x="3905" y="6872"/>
                    <a:pt x="3905" y="147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16A93078-144D-4ECC-B64B-3C8E20CBF2A1}"/>
                </a:ext>
              </a:extLst>
            </p:cNvPr>
            <p:cNvSpPr/>
            <p:nvPr/>
          </p:nvSpPr>
          <p:spPr>
            <a:xfrm>
              <a:off x="6128872" y="2694822"/>
              <a:ext cx="28243" cy="36814"/>
            </a:xfrm>
            <a:custGeom>
              <a:avLst/>
              <a:gdLst>
                <a:gd name="connsiteX0" fmla="*/ 472 w 28243"/>
                <a:gd name="connsiteY0" fmla="*/ 34560 h 36814"/>
                <a:gd name="connsiteX1" fmla="*/ 11902 w 28243"/>
                <a:gd name="connsiteY1" fmla="*/ 19034 h 36814"/>
                <a:gd name="connsiteX2" fmla="*/ 472 w 28243"/>
                <a:gd name="connsiteY2" fmla="*/ 3318 h 36814"/>
                <a:gd name="connsiteX3" fmla="*/ 472 w 28243"/>
                <a:gd name="connsiteY3" fmla="*/ 746 h 36814"/>
                <a:gd name="connsiteX4" fmla="*/ 3043 w 28243"/>
                <a:gd name="connsiteY4" fmla="*/ 746 h 36814"/>
                <a:gd name="connsiteX5" fmla="*/ 13806 w 28243"/>
                <a:gd name="connsiteY5" fmla="*/ 15510 h 36814"/>
                <a:gd name="connsiteX6" fmla="*/ 24570 w 28243"/>
                <a:gd name="connsiteY6" fmla="*/ 746 h 36814"/>
                <a:gd name="connsiteX7" fmla="*/ 27141 w 28243"/>
                <a:gd name="connsiteY7" fmla="*/ 365 h 36814"/>
                <a:gd name="connsiteX8" fmla="*/ 27523 w 28243"/>
                <a:gd name="connsiteY8" fmla="*/ 2937 h 36814"/>
                <a:gd name="connsiteX9" fmla="*/ 16378 w 28243"/>
                <a:gd name="connsiteY9" fmla="*/ 18653 h 36814"/>
                <a:gd name="connsiteX10" fmla="*/ 27903 w 28243"/>
                <a:gd name="connsiteY10" fmla="*/ 34179 h 36814"/>
                <a:gd name="connsiteX11" fmla="*/ 27494 w 28243"/>
                <a:gd name="connsiteY11" fmla="*/ 36703 h 36814"/>
                <a:gd name="connsiteX12" fmla="*/ 27427 w 28243"/>
                <a:gd name="connsiteY12" fmla="*/ 36751 h 36814"/>
                <a:gd name="connsiteX13" fmla="*/ 26475 w 28243"/>
                <a:gd name="connsiteY13" fmla="*/ 36751 h 36814"/>
                <a:gd name="connsiteX14" fmla="*/ 24951 w 28243"/>
                <a:gd name="connsiteY14" fmla="*/ 35989 h 36814"/>
                <a:gd name="connsiteX15" fmla="*/ 14187 w 28243"/>
                <a:gd name="connsiteY15" fmla="*/ 21320 h 36814"/>
                <a:gd name="connsiteX16" fmla="*/ 3424 w 28243"/>
                <a:gd name="connsiteY16" fmla="*/ 35989 h 36814"/>
                <a:gd name="connsiteX17" fmla="*/ 1995 w 28243"/>
                <a:gd name="connsiteY17" fmla="*/ 36751 h 36814"/>
                <a:gd name="connsiteX18" fmla="*/ 852 w 28243"/>
                <a:gd name="connsiteY18" fmla="*/ 36751 h 36814"/>
                <a:gd name="connsiteX19" fmla="*/ 472 w 28243"/>
                <a:gd name="connsiteY19" fmla="*/ 34560 h 3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243" h="36814">
                  <a:moveTo>
                    <a:pt x="472" y="34560"/>
                  </a:moveTo>
                  <a:lnTo>
                    <a:pt x="11902" y="19034"/>
                  </a:lnTo>
                  <a:lnTo>
                    <a:pt x="472" y="3318"/>
                  </a:lnTo>
                  <a:cubicBezTo>
                    <a:pt x="-157" y="2575"/>
                    <a:pt x="-157" y="1489"/>
                    <a:pt x="472" y="746"/>
                  </a:cubicBezTo>
                  <a:cubicBezTo>
                    <a:pt x="1195" y="79"/>
                    <a:pt x="2319" y="79"/>
                    <a:pt x="3043" y="746"/>
                  </a:cubicBezTo>
                  <a:lnTo>
                    <a:pt x="13806" y="15510"/>
                  </a:lnTo>
                  <a:lnTo>
                    <a:pt x="24570" y="746"/>
                  </a:lnTo>
                  <a:cubicBezTo>
                    <a:pt x="25179" y="-73"/>
                    <a:pt x="26322" y="-244"/>
                    <a:pt x="27141" y="365"/>
                  </a:cubicBezTo>
                  <a:cubicBezTo>
                    <a:pt x="27961" y="975"/>
                    <a:pt x="28132" y="2118"/>
                    <a:pt x="27523" y="2937"/>
                  </a:cubicBezTo>
                  <a:lnTo>
                    <a:pt x="16378" y="18653"/>
                  </a:lnTo>
                  <a:lnTo>
                    <a:pt x="27903" y="34179"/>
                  </a:lnTo>
                  <a:cubicBezTo>
                    <a:pt x="28485" y="34989"/>
                    <a:pt x="28304" y="36122"/>
                    <a:pt x="27494" y="36703"/>
                  </a:cubicBezTo>
                  <a:cubicBezTo>
                    <a:pt x="27475" y="36722"/>
                    <a:pt x="27446" y="36732"/>
                    <a:pt x="27427" y="36751"/>
                  </a:cubicBezTo>
                  <a:cubicBezTo>
                    <a:pt x="27113" y="36827"/>
                    <a:pt x="26789" y="36827"/>
                    <a:pt x="26475" y="36751"/>
                  </a:cubicBezTo>
                  <a:cubicBezTo>
                    <a:pt x="25875" y="36770"/>
                    <a:pt x="25303" y="36484"/>
                    <a:pt x="24951" y="35989"/>
                  </a:cubicBezTo>
                  <a:lnTo>
                    <a:pt x="14187" y="21320"/>
                  </a:lnTo>
                  <a:lnTo>
                    <a:pt x="3424" y="35989"/>
                  </a:lnTo>
                  <a:cubicBezTo>
                    <a:pt x="3091" y="36455"/>
                    <a:pt x="2567" y="36732"/>
                    <a:pt x="1995" y="36751"/>
                  </a:cubicBezTo>
                  <a:cubicBezTo>
                    <a:pt x="1615" y="36836"/>
                    <a:pt x="1234" y="36836"/>
                    <a:pt x="852" y="36751"/>
                  </a:cubicBezTo>
                  <a:cubicBezTo>
                    <a:pt x="290" y="36170"/>
                    <a:pt x="148" y="35303"/>
                    <a:pt x="472" y="3456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294242A-D333-44F9-9E2C-B671BED90CF2}"/>
                </a:ext>
              </a:extLst>
            </p:cNvPr>
            <p:cNvSpPr/>
            <p:nvPr/>
          </p:nvSpPr>
          <p:spPr>
            <a:xfrm>
              <a:off x="6174207" y="2694902"/>
              <a:ext cx="35149" cy="53149"/>
            </a:xfrm>
            <a:custGeom>
              <a:avLst/>
              <a:gdLst>
                <a:gd name="connsiteX0" fmla="*/ 0 w 35149"/>
                <a:gd name="connsiteY0" fmla="*/ 19336 h 53149"/>
                <a:gd name="connsiteX1" fmla="*/ 0 w 35149"/>
                <a:gd name="connsiteY1" fmla="*/ 1905 h 53149"/>
                <a:gd name="connsiteX2" fmla="*/ 1905 w 35149"/>
                <a:gd name="connsiteY2" fmla="*/ 0 h 53149"/>
                <a:gd name="connsiteX3" fmla="*/ 3810 w 35149"/>
                <a:gd name="connsiteY3" fmla="*/ 1905 h 53149"/>
                <a:gd name="connsiteX4" fmla="*/ 3810 w 35149"/>
                <a:gd name="connsiteY4" fmla="*/ 7334 h 53149"/>
                <a:gd name="connsiteX5" fmla="*/ 17907 w 35149"/>
                <a:gd name="connsiteY5" fmla="*/ 95 h 53149"/>
                <a:gd name="connsiteX6" fmla="*/ 35100 w 35149"/>
                <a:gd name="connsiteY6" fmla="*/ 19955 h 53149"/>
                <a:gd name="connsiteX7" fmla="*/ 17907 w 35149"/>
                <a:gd name="connsiteY7" fmla="*/ 37147 h 53149"/>
                <a:gd name="connsiteX8" fmla="*/ 3810 w 35149"/>
                <a:gd name="connsiteY8" fmla="*/ 29908 h 53149"/>
                <a:gd name="connsiteX9" fmla="*/ 3810 w 35149"/>
                <a:gd name="connsiteY9" fmla="*/ 51244 h 53149"/>
                <a:gd name="connsiteX10" fmla="*/ 1905 w 35149"/>
                <a:gd name="connsiteY10" fmla="*/ 53150 h 53149"/>
                <a:gd name="connsiteX11" fmla="*/ 0 w 35149"/>
                <a:gd name="connsiteY11" fmla="*/ 51244 h 53149"/>
                <a:gd name="connsiteX12" fmla="*/ 3810 w 35149"/>
                <a:gd name="connsiteY12" fmla="*/ 18574 h 53149"/>
                <a:gd name="connsiteX13" fmla="*/ 18098 w 35149"/>
                <a:gd name="connsiteY13" fmla="*/ 32861 h 53149"/>
                <a:gd name="connsiteX14" fmla="*/ 32385 w 35149"/>
                <a:gd name="connsiteY14" fmla="*/ 18574 h 53149"/>
                <a:gd name="connsiteX15" fmla="*/ 18383 w 35149"/>
                <a:gd name="connsiteY15" fmla="*/ 4000 h 53149"/>
                <a:gd name="connsiteX16" fmla="*/ 3810 w 35149"/>
                <a:gd name="connsiteY16" fmla="*/ 18002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149" h="53149">
                  <a:moveTo>
                    <a:pt x="0" y="19336"/>
                  </a:moveTo>
                  <a:lnTo>
                    <a:pt x="0" y="1905"/>
                  </a:lnTo>
                  <a:cubicBezTo>
                    <a:pt x="0" y="857"/>
                    <a:pt x="857" y="0"/>
                    <a:pt x="1905" y="0"/>
                  </a:cubicBezTo>
                  <a:cubicBezTo>
                    <a:pt x="2953" y="0"/>
                    <a:pt x="3810" y="857"/>
                    <a:pt x="3810" y="1905"/>
                  </a:cubicBezTo>
                  <a:lnTo>
                    <a:pt x="3810" y="7334"/>
                  </a:lnTo>
                  <a:cubicBezTo>
                    <a:pt x="7077" y="2800"/>
                    <a:pt x="12316" y="105"/>
                    <a:pt x="17907" y="95"/>
                  </a:cubicBezTo>
                  <a:cubicBezTo>
                    <a:pt x="28137" y="829"/>
                    <a:pt x="35843" y="9716"/>
                    <a:pt x="35100" y="19955"/>
                  </a:cubicBezTo>
                  <a:cubicBezTo>
                    <a:pt x="34442" y="29156"/>
                    <a:pt x="27118" y="36490"/>
                    <a:pt x="17907" y="37147"/>
                  </a:cubicBezTo>
                  <a:cubicBezTo>
                    <a:pt x="12316" y="37138"/>
                    <a:pt x="7077" y="34442"/>
                    <a:pt x="3810" y="29908"/>
                  </a:cubicBezTo>
                  <a:lnTo>
                    <a:pt x="3810" y="51244"/>
                  </a:lnTo>
                  <a:cubicBezTo>
                    <a:pt x="3810" y="52292"/>
                    <a:pt x="2953" y="53150"/>
                    <a:pt x="1905" y="53150"/>
                  </a:cubicBezTo>
                  <a:cubicBezTo>
                    <a:pt x="857" y="53150"/>
                    <a:pt x="0" y="52292"/>
                    <a:pt x="0" y="51244"/>
                  </a:cubicBezTo>
                  <a:close/>
                  <a:moveTo>
                    <a:pt x="3810" y="18574"/>
                  </a:moveTo>
                  <a:cubicBezTo>
                    <a:pt x="3810" y="26460"/>
                    <a:pt x="10211" y="32861"/>
                    <a:pt x="18098" y="32861"/>
                  </a:cubicBezTo>
                  <a:cubicBezTo>
                    <a:pt x="25984" y="32861"/>
                    <a:pt x="32385" y="26460"/>
                    <a:pt x="32385" y="18574"/>
                  </a:cubicBezTo>
                  <a:cubicBezTo>
                    <a:pt x="32547" y="10687"/>
                    <a:pt x="26270" y="4162"/>
                    <a:pt x="18383" y="4000"/>
                  </a:cubicBezTo>
                  <a:cubicBezTo>
                    <a:pt x="10497" y="3839"/>
                    <a:pt x="3972" y="10116"/>
                    <a:pt x="3810" y="180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AA6D00AB-186E-4FE0-8CFD-FD4A25A0D44D}"/>
                </a:ext>
              </a:extLst>
            </p:cNvPr>
            <p:cNvSpPr/>
            <p:nvPr/>
          </p:nvSpPr>
          <p:spPr>
            <a:xfrm>
              <a:off x="6221165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300 w 36099"/>
                <a:gd name="connsiteY5" fmla="*/ 17911 h 35903"/>
                <a:gd name="connsiteX6" fmla="*/ 34195 w 36099"/>
                <a:gd name="connsiteY6" fmla="*/ 17902 h 35903"/>
                <a:gd name="connsiteX7" fmla="*/ 3619 w 36099"/>
                <a:gd name="connsiteY7" fmla="*/ 17902 h 35903"/>
                <a:gd name="connsiteX8" fmla="*/ 18097 w 36099"/>
                <a:gd name="connsiteY8" fmla="*/ 32189 h 35903"/>
                <a:gd name="connsiteX9" fmla="*/ 30099 w 36099"/>
                <a:gd name="connsiteY9" fmla="*/ 25426 h 35903"/>
                <a:gd name="connsiteX10" fmla="*/ 32623 w 36099"/>
                <a:gd name="connsiteY10" fmla="*/ 24902 h 35903"/>
                <a:gd name="connsiteX11" fmla="*/ 33147 w 36099"/>
                <a:gd name="connsiteY11" fmla="*/ 27427 h 35903"/>
                <a:gd name="connsiteX12" fmla="*/ 18097 w 36099"/>
                <a:gd name="connsiteY12" fmla="*/ 35904 h 35903"/>
                <a:gd name="connsiteX13" fmla="*/ 0 w 36099"/>
                <a:gd name="connsiteY13" fmla="*/ 17711 h 35903"/>
                <a:gd name="connsiteX14" fmla="*/ 3810 w 36099"/>
                <a:gd name="connsiteY14" fmla="*/ 14758 h 35903"/>
                <a:gd name="connsiteX15" fmla="*/ 32385 w 36099"/>
                <a:gd name="connsiteY15" fmla="*/ 14758 h 35903"/>
                <a:gd name="connsiteX16" fmla="*/ 18383 w 36099"/>
                <a:gd name="connsiteY16" fmla="*/ 2566 h 35903"/>
                <a:gd name="connsiteX17" fmla="*/ 3810 w 36099"/>
                <a:gd name="connsiteY17" fmla="*/ 15044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09" y="7719"/>
                    <a:pt x="8487" y="-206"/>
                    <a:pt x="18479" y="4"/>
                  </a:cubicBezTo>
                  <a:cubicBezTo>
                    <a:pt x="27622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052" y="17225"/>
                    <a:pt x="35252" y="17959"/>
                    <a:pt x="34300" y="17911"/>
                  </a:cubicBezTo>
                  <a:cubicBezTo>
                    <a:pt x="34271" y="17911"/>
                    <a:pt x="34233" y="17902"/>
                    <a:pt x="34195" y="17902"/>
                  </a:cubicBezTo>
                  <a:lnTo>
                    <a:pt x="3619" y="17902"/>
                  </a:lnTo>
                  <a:cubicBezTo>
                    <a:pt x="3772" y="25798"/>
                    <a:pt x="10192" y="32141"/>
                    <a:pt x="18097" y="32189"/>
                  </a:cubicBezTo>
                  <a:cubicBezTo>
                    <a:pt x="23012" y="32218"/>
                    <a:pt x="27575" y="29646"/>
                    <a:pt x="30099" y="25426"/>
                  </a:cubicBezTo>
                  <a:cubicBezTo>
                    <a:pt x="30651" y="24588"/>
                    <a:pt x="31785" y="24350"/>
                    <a:pt x="32623" y="24902"/>
                  </a:cubicBezTo>
                  <a:cubicBezTo>
                    <a:pt x="33461" y="25455"/>
                    <a:pt x="33699" y="26588"/>
                    <a:pt x="33147" y="27427"/>
                  </a:cubicBezTo>
                  <a:cubicBezTo>
                    <a:pt x="29956" y="32684"/>
                    <a:pt x="24251" y="35904"/>
                    <a:pt x="18097" y="35904"/>
                  </a:cubicBezTo>
                  <a:cubicBezTo>
                    <a:pt x="8106" y="35799"/>
                    <a:pt x="48" y="27703"/>
                    <a:pt x="0" y="17711"/>
                  </a:cubicBezTo>
                  <a:close/>
                  <a:moveTo>
                    <a:pt x="3810" y="14758"/>
                  </a:moveTo>
                  <a:lnTo>
                    <a:pt x="32385" y="14758"/>
                  </a:lnTo>
                  <a:cubicBezTo>
                    <a:pt x="31280" y="7843"/>
                    <a:pt x="25384" y="2709"/>
                    <a:pt x="18383" y="2566"/>
                  </a:cubicBezTo>
                  <a:cubicBezTo>
                    <a:pt x="11106" y="2528"/>
                    <a:pt x="4896" y="7843"/>
                    <a:pt x="3810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7519737-EA16-4135-A5C1-27F746C30209}"/>
                </a:ext>
              </a:extLst>
            </p:cNvPr>
            <p:cNvSpPr/>
            <p:nvPr/>
          </p:nvSpPr>
          <p:spPr>
            <a:xfrm>
              <a:off x="6268599" y="2694711"/>
              <a:ext cx="20955" cy="37245"/>
            </a:xfrm>
            <a:custGeom>
              <a:avLst/>
              <a:gdLst>
                <a:gd name="connsiteX0" fmla="*/ 0 w 20955"/>
                <a:gd name="connsiteY0" fmla="*/ 2191 h 37245"/>
                <a:gd name="connsiteX1" fmla="*/ 1810 w 20955"/>
                <a:gd name="connsiteY1" fmla="*/ 381 h 37245"/>
                <a:gd name="connsiteX2" fmla="*/ 1905 w 20955"/>
                <a:gd name="connsiteY2" fmla="*/ 381 h 37245"/>
                <a:gd name="connsiteX3" fmla="*/ 3620 w 20955"/>
                <a:gd name="connsiteY3" fmla="*/ 2191 h 37245"/>
                <a:gd name="connsiteX4" fmla="*/ 3620 w 20955"/>
                <a:gd name="connsiteY4" fmla="*/ 10382 h 37245"/>
                <a:gd name="connsiteX5" fmla="*/ 4191 w 20955"/>
                <a:gd name="connsiteY5" fmla="*/ 9525 h 37245"/>
                <a:gd name="connsiteX6" fmla="*/ 19145 w 20955"/>
                <a:gd name="connsiteY6" fmla="*/ 0 h 37245"/>
                <a:gd name="connsiteX7" fmla="*/ 20955 w 20955"/>
                <a:gd name="connsiteY7" fmla="*/ 1810 h 37245"/>
                <a:gd name="connsiteX8" fmla="*/ 19145 w 20955"/>
                <a:gd name="connsiteY8" fmla="*/ 3620 h 37245"/>
                <a:gd name="connsiteX9" fmla="*/ 8287 w 20955"/>
                <a:gd name="connsiteY9" fmla="*/ 9716 h 37245"/>
                <a:gd name="connsiteX10" fmla="*/ 3810 w 20955"/>
                <a:gd name="connsiteY10" fmla="*/ 18383 h 37245"/>
                <a:gd name="connsiteX11" fmla="*/ 3810 w 20955"/>
                <a:gd name="connsiteY11" fmla="*/ 19050 h 37245"/>
                <a:gd name="connsiteX12" fmla="*/ 3810 w 20955"/>
                <a:gd name="connsiteY12" fmla="*/ 35433 h 37245"/>
                <a:gd name="connsiteX13" fmla="*/ 2096 w 20955"/>
                <a:gd name="connsiteY13" fmla="*/ 37243 h 37245"/>
                <a:gd name="connsiteX14" fmla="*/ 191 w 20955"/>
                <a:gd name="connsiteY14" fmla="*/ 35528 h 37245"/>
                <a:gd name="connsiteX15" fmla="*/ 191 w 20955"/>
                <a:gd name="connsiteY15" fmla="*/ 35433 h 3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955" h="37245">
                  <a:moveTo>
                    <a:pt x="0" y="2191"/>
                  </a:moveTo>
                  <a:cubicBezTo>
                    <a:pt x="0" y="1191"/>
                    <a:pt x="810" y="381"/>
                    <a:pt x="1810" y="381"/>
                  </a:cubicBezTo>
                  <a:cubicBezTo>
                    <a:pt x="1839" y="381"/>
                    <a:pt x="1877" y="381"/>
                    <a:pt x="1905" y="381"/>
                  </a:cubicBezTo>
                  <a:cubicBezTo>
                    <a:pt x="2867" y="429"/>
                    <a:pt x="3620" y="1229"/>
                    <a:pt x="3620" y="2191"/>
                  </a:cubicBezTo>
                  <a:lnTo>
                    <a:pt x="3620" y="10382"/>
                  </a:lnTo>
                  <a:cubicBezTo>
                    <a:pt x="3772" y="10077"/>
                    <a:pt x="3972" y="9792"/>
                    <a:pt x="4191" y="9525"/>
                  </a:cubicBezTo>
                  <a:cubicBezTo>
                    <a:pt x="7115" y="3905"/>
                    <a:pt x="12821" y="276"/>
                    <a:pt x="19145" y="0"/>
                  </a:cubicBezTo>
                  <a:cubicBezTo>
                    <a:pt x="20146" y="0"/>
                    <a:pt x="20955" y="810"/>
                    <a:pt x="20955" y="1810"/>
                  </a:cubicBezTo>
                  <a:cubicBezTo>
                    <a:pt x="20907" y="2791"/>
                    <a:pt x="20126" y="3572"/>
                    <a:pt x="19145" y="3620"/>
                  </a:cubicBezTo>
                  <a:cubicBezTo>
                    <a:pt x="14745" y="3753"/>
                    <a:pt x="10687" y="6029"/>
                    <a:pt x="8287" y="9716"/>
                  </a:cubicBezTo>
                  <a:cubicBezTo>
                    <a:pt x="6363" y="12363"/>
                    <a:pt x="4858" y="15288"/>
                    <a:pt x="3810" y="18383"/>
                  </a:cubicBezTo>
                  <a:cubicBezTo>
                    <a:pt x="3743" y="18602"/>
                    <a:pt x="3743" y="18831"/>
                    <a:pt x="3810" y="19050"/>
                  </a:cubicBezTo>
                  <a:lnTo>
                    <a:pt x="3810" y="35433"/>
                  </a:lnTo>
                  <a:cubicBezTo>
                    <a:pt x="3810" y="36395"/>
                    <a:pt x="3058" y="37195"/>
                    <a:pt x="2096" y="37243"/>
                  </a:cubicBezTo>
                  <a:cubicBezTo>
                    <a:pt x="1096" y="37300"/>
                    <a:pt x="248" y="36528"/>
                    <a:pt x="191" y="35528"/>
                  </a:cubicBezTo>
                  <a:cubicBezTo>
                    <a:pt x="191" y="35500"/>
                    <a:pt x="191" y="35462"/>
                    <a:pt x="191" y="354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B27E6BD-AE9F-4A0E-904F-9B85CA8724B7}"/>
                </a:ext>
              </a:extLst>
            </p:cNvPr>
            <p:cNvSpPr/>
            <p:nvPr/>
          </p:nvSpPr>
          <p:spPr>
            <a:xfrm>
              <a:off x="6302077" y="2683091"/>
              <a:ext cx="3814" cy="49529"/>
            </a:xfrm>
            <a:custGeom>
              <a:avLst/>
              <a:gdLst>
                <a:gd name="connsiteX0" fmla="*/ 50 w 3814"/>
                <a:gd name="connsiteY0" fmla="*/ 1810 h 49529"/>
                <a:gd name="connsiteX1" fmla="*/ 1860 w 3814"/>
                <a:gd name="connsiteY1" fmla="*/ 0 h 49529"/>
                <a:gd name="connsiteX2" fmla="*/ 3765 w 3814"/>
                <a:gd name="connsiteY2" fmla="*/ 1810 h 49529"/>
                <a:gd name="connsiteX3" fmla="*/ 3765 w 3814"/>
                <a:gd name="connsiteY3" fmla="*/ 3620 h 49529"/>
                <a:gd name="connsiteX4" fmla="*/ 2326 w 3814"/>
                <a:gd name="connsiteY4" fmla="*/ 5896 h 49529"/>
                <a:gd name="connsiteX5" fmla="*/ 50 w 3814"/>
                <a:gd name="connsiteY5" fmla="*/ 4467 h 49529"/>
                <a:gd name="connsiteX6" fmla="*/ 50 w 3814"/>
                <a:gd name="connsiteY6" fmla="*/ 3620 h 49529"/>
                <a:gd name="connsiteX7" fmla="*/ 50 w 3814"/>
                <a:gd name="connsiteY7" fmla="*/ 14002 h 49529"/>
                <a:gd name="connsiteX8" fmla="*/ 1860 w 3814"/>
                <a:gd name="connsiteY8" fmla="*/ 12192 h 49529"/>
                <a:gd name="connsiteX9" fmla="*/ 3765 w 3814"/>
                <a:gd name="connsiteY9" fmla="*/ 13907 h 49529"/>
                <a:gd name="connsiteX10" fmla="*/ 3765 w 3814"/>
                <a:gd name="connsiteY10" fmla="*/ 14002 h 49529"/>
                <a:gd name="connsiteX11" fmla="*/ 3765 w 3814"/>
                <a:gd name="connsiteY11" fmla="*/ 47720 h 49529"/>
                <a:gd name="connsiteX12" fmla="*/ 1860 w 3814"/>
                <a:gd name="connsiteY12" fmla="*/ 49530 h 49529"/>
                <a:gd name="connsiteX13" fmla="*/ 50 w 3814"/>
                <a:gd name="connsiteY13" fmla="*/ 47720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14" h="49529">
                  <a:moveTo>
                    <a:pt x="50" y="1810"/>
                  </a:moveTo>
                  <a:cubicBezTo>
                    <a:pt x="98" y="829"/>
                    <a:pt x="879" y="48"/>
                    <a:pt x="1860" y="0"/>
                  </a:cubicBezTo>
                  <a:cubicBezTo>
                    <a:pt x="2879" y="0"/>
                    <a:pt x="3717" y="791"/>
                    <a:pt x="3765" y="1810"/>
                  </a:cubicBezTo>
                  <a:lnTo>
                    <a:pt x="3765" y="3620"/>
                  </a:lnTo>
                  <a:cubicBezTo>
                    <a:pt x="4003" y="4648"/>
                    <a:pt x="3355" y="5667"/>
                    <a:pt x="2326" y="5896"/>
                  </a:cubicBezTo>
                  <a:cubicBezTo>
                    <a:pt x="1307" y="6134"/>
                    <a:pt x="288" y="5496"/>
                    <a:pt x="50" y="4467"/>
                  </a:cubicBezTo>
                  <a:cubicBezTo>
                    <a:pt x="-17" y="4191"/>
                    <a:pt x="-17" y="3896"/>
                    <a:pt x="50" y="3620"/>
                  </a:cubicBezTo>
                  <a:close/>
                  <a:moveTo>
                    <a:pt x="50" y="14002"/>
                  </a:moveTo>
                  <a:cubicBezTo>
                    <a:pt x="50" y="13002"/>
                    <a:pt x="860" y="12192"/>
                    <a:pt x="1860" y="12192"/>
                  </a:cubicBezTo>
                  <a:cubicBezTo>
                    <a:pt x="2860" y="12135"/>
                    <a:pt x="3708" y="12906"/>
                    <a:pt x="3765" y="13907"/>
                  </a:cubicBezTo>
                  <a:cubicBezTo>
                    <a:pt x="3765" y="13935"/>
                    <a:pt x="3765" y="13973"/>
                    <a:pt x="3765" y="14002"/>
                  </a:cubicBezTo>
                  <a:lnTo>
                    <a:pt x="3765" y="47720"/>
                  </a:lnTo>
                  <a:cubicBezTo>
                    <a:pt x="3717" y="48739"/>
                    <a:pt x="2879" y="49530"/>
                    <a:pt x="1860" y="49530"/>
                  </a:cubicBezTo>
                  <a:cubicBezTo>
                    <a:pt x="879" y="49482"/>
                    <a:pt x="98" y="48701"/>
                    <a:pt x="50" y="4772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AAE91FF-4B26-4F58-A43D-D281F5A407AF}"/>
                </a:ext>
              </a:extLst>
            </p:cNvPr>
            <p:cNvSpPr/>
            <p:nvPr/>
          </p:nvSpPr>
          <p:spPr>
            <a:xfrm>
              <a:off x="6320796" y="2695765"/>
              <a:ext cx="36099" cy="35903"/>
            </a:xfrm>
            <a:custGeom>
              <a:avLst/>
              <a:gdLst>
                <a:gd name="connsiteX0" fmla="*/ 0 w 36099"/>
                <a:gd name="connsiteY0" fmla="*/ 17711 h 35903"/>
                <a:gd name="connsiteX1" fmla="*/ 18479 w 36099"/>
                <a:gd name="connsiteY1" fmla="*/ 4 h 35903"/>
                <a:gd name="connsiteX2" fmla="*/ 36100 w 36099"/>
                <a:gd name="connsiteY2" fmla="*/ 16282 h 35903"/>
                <a:gd name="connsiteX3" fmla="*/ 36100 w 36099"/>
                <a:gd name="connsiteY3" fmla="*/ 16282 h 35903"/>
                <a:gd name="connsiteX4" fmla="*/ 36100 w 36099"/>
                <a:gd name="connsiteY4" fmla="*/ 16282 h 35903"/>
                <a:gd name="connsiteX5" fmla="*/ 34300 w 36099"/>
                <a:gd name="connsiteY5" fmla="*/ 17902 h 35903"/>
                <a:gd name="connsiteX6" fmla="*/ 34290 w 36099"/>
                <a:gd name="connsiteY6" fmla="*/ 17902 h 35903"/>
                <a:gd name="connsiteX7" fmla="*/ 3620 w 36099"/>
                <a:gd name="connsiteY7" fmla="*/ 17902 h 35903"/>
                <a:gd name="connsiteX8" fmla="*/ 18097 w 36099"/>
                <a:gd name="connsiteY8" fmla="*/ 32189 h 35903"/>
                <a:gd name="connsiteX9" fmla="*/ 30194 w 36099"/>
                <a:gd name="connsiteY9" fmla="*/ 25426 h 35903"/>
                <a:gd name="connsiteX10" fmla="*/ 32547 w 36099"/>
                <a:gd name="connsiteY10" fmla="*/ 24836 h 35903"/>
                <a:gd name="connsiteX11" fmla="*/ 32576 w 36099"/>
                <a:gd name="connsiteY11" fmla="*/ 24855 h 35903"/>
                <a:gd name="connsiteX12" fmla="*/ 33242 w 36099"/>
                <a:gd name="connsiteY12" fmla="*/ 27427 h 35903"/>
                <a:gd name="connsiteX13" fmla="*/ 18097 w 36099"/>
                <a:gd name="connsiteY13" fmla="*/ 35904 h 35903"/>
                <a:gd name="connsiteX14" fmla="*/ 0 w 36099"/>
                <a:gd name="connsiteY14" fmla="*/ 17711 h 35903"/>
                <a:gd name="connsiteX15" fmla="*/ 3905 w 36099"/>
                <a:gd name="connsiteY15" fmla="*/ 14758 h 35903"/>
                <a:gd name="connsiteX16" fmla="*/ 32480 w 36099"/>
                <a:gd name="connsiteY16" fmla="*/ 14758 h 35903"/>
                <a:gd name="connsiteX17" fmla="*/ 18479 w 36099"/>
                <a:gd name="connsiteY17" fmla="*/ 2566 h 35903"/>
                <a:gd name="connsiteX18" fmla="*/ 3905 w 36099"/>
                <a:gd name="connsiteY18" fmla="*/ 15044 h 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099" h="35903">
                  <a:moveTo>
                    <a:pt x="0" y="17711"/>
                  </a:moveTo>
                  <a:cubicBezTo>
                    <a:pt x="210" y="7719"/>
                    <a:pt x="8487" y="-206"/>
                    <a:pt x="18479" y="4"/>
                  </a:cubicBezTo>
                  <a:cubicBezTo>
                    <a:pt x="27622" y="194"/>
                    <a:pt x="35185" y="7186"/>
                    <a:pt x="36100" y="16282"/>
                  </a:cubicBezTo>
                  <a:lnTo>
                    <a:pt x="36100" y="16282"/>
                  </a:lnTo>
                  <a:lnTo>
                    <a:pt x="36100" y="16282"/>
                  </a:lnTo>
                  <a:cubicBezTo>
                    <a:pt x="36052" y="17225"/>
                    <a:pt x="35243" y="17949"/>
                    <a:pt x="34300" y="17902"/>
                  </a:cubicBezTo>
                  <a:cubicBezTo>
                    <a:pt x="34290" y="17902"/>
                    <a:pt x="34290" y="17902"/>
                    <a:pt x="34290" y="17902"/>
                  </a:cubicBezTo>
                  <a:lnTo>
                    <a:pt x="3620" y="17902"/>
                  </a:lnTo>
                  <a:cubicBezTo>
                    <a:pt x="3820" y="25779"/>
                    <a:pt x="10220" y="32094"/>
                    <a:pt x="18097" y="32189"/>
                  </a:cubicBezTo>
                  <a:cubicBezTo>
                    <a:pt x="23031" y="32189"/>
                    <a:pt x="27613" y="29627"/>
                    <a:pt x="30194" y="25426"/>
                  </a:cubicBezTo>
                  <a:cubicBezTo>
                    <a:pt x="30680" y="24617"/>
                    <a:pt x="31737" y="24350"/>
                    <a:pt x="32547" y="24836"/>
                  </a:cubicBezTo>
                  <a:cubicBezTo>
                    <a:pt x="32556" y="24845"/>
                    <a:pt x="32566" y="24845"/>
                    <a:pt x="32576" y="24855"/>
                  </a:cubicBezTo>
                  <a:cubicBezTo>
                    <a:pt x="33414" y="25417"/>
                    <a:pt x="33699" y="26522"/>
                    <a:pt x="33242" y="27427"/>
                  </a:cubicBezTo>
                  <a:cubicBezTo>
                    <a:pt x="30004" y="32684"/>
                    <a:pt x="24270" y="35894"/>
                    <a:pt x="18097" y="35904"/>
                  </a:cubicBezTo>
                  <a:cubicBezTo>
                    <a:pt x="8134" y="35751"/>
                    <a:pt x="105" y="27684"/>
                    <a:pt x="0" y="17711"/>
                  </a:cubicBezTo>
                  <a:close/>
                  <a:moveTo>
                    <a:pt x="3905" y="14758"/>
                  </a:moveTo>
                  <a:lnTo>
                    <a:pt x="32480" y="14758"/>
                  </a:lnTo>
                  <a:cubicBezTo>
                    <a:pt x="31413" y="7824"/>
                    <a:pt x="25498" y="2671"/>
                    <a:pt x="18479" y="2566"/>
                  </a:cubicBezTo>
                  <a:cubicBezTo>
                    <a:pt x="11182" y="2490"/>
                    <a:pt x="4953" y="7824"/>
                    <a:pt x="3905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444E32A-F01D-4174-907D-0387B8F4A4DA}"/>
                </a:ext>
              </a:extLst>
            </p:cNvPr>
            <p:cNvSpPr/>
            <p:nvPr/>
          </p:nvSpPr>
          <p:spPr>
            <a:xfrm>
              <a:off x="6370803" y="2695283"/>
              <a:ext cx="30292" cy="37242"/>
            </a:xfrm>
            <a:custGeom>
              <a:avLst/>
              <a:gdLst>
                <a:gd name="connsiteX0" fmla="*/ 25718 w 30292"/>
                <a:gd name="connsiteY0" fmla="*/ 14954 h 37242"/>
                <a:gd name="connsiteX1" fmla="*/ 14192 w 30292"/>
                <a:gd name="connsiteY1" fmla="*/ 3429 h 37242"/>
                <a:gd name="connsiteX2" fmla="*/ 2667 w 30292"/>
                <a:gd name="connsiteY2" fmla="*/ 14954 h 37242"/>
                <a:gd name="connsiteX3" fmla="*/ 2667 w 30292"/>
                <a:gd name="connsiteY3" fmla="*/ 35528 h 37242"/>
                <a:gd name="connsiteX4" fmla="*/ 2667 w 30292"/>
                <a:gd name="connsiteY4" fmla="*/ 36386 h 37242"/>
                <a:gd name="connsiteX5" fmla="*/ 1238 w 30292"/>
                <a:gd name="connsiteY5" fmla="*/ 37052 h 37242"/>
                <a:gd name="connsiteX6" fmla="*/ 1238 w 30292"/>
                <a:gd name="connsiteY6" fmla="*/ 37052 h 37242"/>
                <a:gd name="connsiteX7" fmla="*/ 0 w 30292"/>
                <a:gd name="connsiteY7" fmla="*/ 36005 h 37242"/>
                <a:gd name="connsiteX8" fmla="*/ 0 w 30292"/>
                <a:gd name="connsiteY8" fmla="*/ 36005 h 37242"/>
                <a:gd name="connsiteX9" fmla="*/ 0 w 30292"/>
                <a:gd name="connsiteY9" fmla="*/ 1810 h 37242"/>
                <a:gd name="connsiteX10" fmla="*/ 1810 w 30292"/>
                <a:gd name="connsiteY10" fmla="*/ 0 h 37242"/>
                <a:gd name="connsiteX11" fmla="*/ 3620 w 30292"/>
                <a:gd name="connsiteY11" fmla="*/ 1810 h 37242"/>
                <a:gd name="connsiteX12" fmla="*/ 3620 w 30292"/>
                <a:gd name="connsiteY12" fmla="*/ 5429 h 37242"/>
                <a:gd name="connsiteX13" fmla="*/ 15145 w 30292"/>
                <a:gd name="connsiteY13" fmla="*/ 0 h 37242"/>
                <a:gd name="connsiteX14" fmla="*/ 30289 w 30292"/>
                <a:gd name="connsiteY14" fmla="*/ 15145 h 37242"/>
                <a:gd name="connsiteX15" fmla="*/ 30289 w 30292"/>
                <a:gd name="connsiteY15" fmla="*/ 35433 h 37242"/>
                <a:gd name="connsiteX16" fmla="*/ 28680 w 30292"/>
                <a:gd name="connsiteY16" fmla="*/ 37243 h 37242"/>
                <a:gd name="connsiteX17" fmla="*/ 28480 w 30292"/>
                <a:gd name="connsiteY17" fmla="*/ 37243 h 37242"/>
                <a:gd name="connsiteX18" fmla="*/ 26670 w 30292"/>
                <a:gd name="connsiteY18" fmla="*/ 35433 h 3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292" h="37242">
                  <a:moveTo>
                    <a:pt x="25718" y="14954"/>
                  </a:moveTo>
                  <a:cubicBezTo>
                    <a:pt x="25718" y="8592"/>
                    <a:pt x="20555" y="3429"/>
                    <a:pt x="14192" y="3429"/>
                  </a:cubicBezTo>
                  <a:cubicBezTo>
                    <a:pt x="7868" y="3534"/>
                    <a:pt x="2772" y="8630"/>
                    <a:pt x="2667" y="14954"/>
                  </a:cubicBezTo>
                  <a:lnTo>
                    <a:pt x="2667" y="35528"/>
                  </a:lnTo>
                  <a:cubicBezTo>
                    <a:pt x="2705" y="35814"/>
                    <a:pt x="2705" y="36100"/>
                    <a:pt x="2667" y="36386"/>
                  </a:cubicBezTo>
                  <a:cubicBezTo>
                    <a:pt x="2305" y="36805"/>
                    <a:pt x="1791" y="37043"/>
                    <a:pt x="1238" y="37052"/>
                  </a:cubicBezTo>
                  <a:lnTo>
                    <a:pt x="1238" y="37052"/>
                  </a:lnTo>
                  <a:cubicBezTo>
                    <a:pt x="695" y="36890"/>
                    <a:pt x="248" y="36509"/>
                    <a:pt x="0" y="36005"/>
                  </a:cubicBezTo>
                  <a:cubicBezTo>
                    <a:pt x="0" y="36005"/>
                    <a:pt x="0" y="36005"/>
                    <a:pt x="0" y="36005"/>
                  </a:cubicBezTo>
                  <a:lnTo>
                    <a:pt x="0" y="1810"/>
                  </a:lnTo>
                  <a:cubicBezTo>
                    <a:pt x="0" y="810"/>
                    <a:pt x="810" y="0"/>
                    <a:pt x="1810" y="0"/>
                  </a:cubicBezTo>
                  <a:cubicBezTo>
                    <a:pt x="2810" y="0"/>
                    <a:pt x="3620" y="810"/>
                    <a:pt x="3620" y="1810"/>
                  </a:cubicBezTo>
                  <a:lnTo>
                    <a:pt x="3620" y="5429"/>
                  </a:lnTo>
                  <a:cubicBezTo>
                    <a:pt x="6448" y="1981"/>
                    <a:pt x="10687" y="-9"/>
                    <a:pt x="15145" y="0"/>
                  </a:cubicBezTo>
                  <a:cubicBezTo>
                    <a:pt x="23508" y="0"/>
                    <a:pt x="30289" y="6782"/>
                    <a:pt x="30289" y="15145"/>
                  </a:cubicBezTo>
                  <a:lnTo>
                    <a:pt x="30289" y="35433"/>
                  </a:lnTo>
                  <a:cubicBezTo>
                    <a:pt x="30347" y="36376"/>
                    <a:pt x="29623" y="37186"/>
                    <a:pt x="28680" y="37243"/>
                  </a:cubicBezTo>
                  <a:cubicBezTo>
                    <a:pt x="28613" y="37243"/>
                    <a:pt x="28547" y="37243"/>
                    <a:pt x="28480" y="37243"/>
                  </a:cubicBezTo>
                  <a:cubicBezTo>
                    <a:pt x="27480" y="37243"/>
                    <a:pt x="26670" y="36433"/>
                    <a:pt x="26670" y="354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6767FA-6DD8-499D-A957-2620F37EA35B}"/>
                </a:ext>
              </a:extLst>
            </p:cNvPr>
            <p:cNvSpPr/>
            <p:nvPr/>
          </p:nvSpPr>
          <p:spPr>
            <a:xfrm>
              <a:off x="6413951" y="2694902"/>
              <a:ext cx="31540" cy="36767"/>
            </a:xfrm>
            <a:custGeom>
              <a:avLst/>
              <a:gdLst>
                <a:gd name="connsiteX0" fmla="*/ 0 w 31540"/>
                <a:gd name="connsiteY0" fmla="*/ 18574 h 36767"/>
                <a:gd name="connsiteX1" fmla="*/ 19050 w 31540"/>
                <a:gd name="connsiteY1" fmla="*/ 0 h 36767"/>
                <a:gd name="connsiteX2" fmla="*/ 30956 w 31540"/>
                <a:gd name="connsiteY2" fmla="*/ 4096 h 36767"/>
                <a:gd name="connsiteX3" fmla="*/ 30966 w 31540"/>
                <a:gd name="connsiteY3" fmla="*/ 6658 h 36767"/>
                <a:gd name="connsiteX4" fmla="*/ 30956 w 31540"/>
                <a:gd name="connsiteY4" fmla="*/ 6667 h 36767"/>
                <a:gd name="connsiteX5" fmla="*/ 28480 w 31540"/>
                <a:gd name="connsiteY5" fmla="*/ 6667 h 36767"/>
                <a:gd name="connsiteX6" fmla="*/ 18955 w 31540"/>
                <a:gd name="connsiteY6" fmla="*/ 3334 h 36767"/>
                <a:gd name="connsiteX7" fmla="*/ 2753 w 31540"/>
                <a:gd name="connsiteY7" fmla="*/ 17135 h 36767"/>
                <a:gd name="connsiteX8" fmla="*/ 16564 w 31540"/>
                <a:gd name="connsiteY8" fmla="*/ 33338 h 36767"/>
                <a:gd name="connsiteX9" fmla="*/ 18955 w 31540"/>
                <a:gd name="connsiteY9" fmla="*/ 33338 h 36767"/>
                <a:gd name="connsiteX10" fmla="*/ 28480 w 31540"/>
                <a:gd name="connsiteY10" fmla="*/ 30099 h 36767"/>
                <a:gd name="connsiteX11" fmla="*/ 30956 w 31540"/>
                <a:gd name="connsiteY11" fmla="*/ 30099 h 36767"/>
                <a:gd name="connsiteX12" fmla="*/ 31070 w 31540"/>
                <a:gd name="connsiteY12" fmla="*/ 32652 h 36767"/>
                <a:gd name="connsiteX13" fmla="*/ 30956 w 31540"/>
                <a:gd name="connsiteY13" fmla="*/ 32766 h 36767"/>
                <a:gd name="connsiteX14" fmla="*/ 19241 w 31540"/>
                <a:gd name="connsiteY14" fmla="*/ 36767 h 36767"/>
                <a:gd name="connsiteX15" fmla="*/ 0 w 31540"/>
                <a:gd name="connsiteY15" fmla="*/ 1857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40" h="36767">
                  <a:moveTo>
                    <a:pt x="0" y="18574"/>
                  </a:moveTo>
                  <a:cubicBezTo>
                    <a:pt x="257" y="8239"/>
                    <a:pt x="8715" y="0"/>
                    <a:pt x="19050" y="0"/>
                  </a:cubicBezTo>
                  <a:cubicBezTo>
                    <a:pt x="23365" y="19"/>
                    <a:pt x="27546" y="1457"/>
                    <a:pt x="30956" y="4096"/>
                  </a:cubicBezTo>
                  <a:cubicBezTo>
                    <a:pt x="31671" y="4801"/>
                    <a:pt x="31671" y="5944"/>
                    <a:pt x="30966" y="6658"/>
                  </a:cubicBezTo>
                  <a:cubicBezTo>
                    <a:pt x="30966" y="6658"/>
                    <a:pt x="30956" y="6667"/>
                    <a:pt x="30956" y="6667"/>
                  </a:cubicBezTo>
                  <a:cubicBezTo>
                    <a:pt x="30242" y="7277"/>
                    <a:pt x="29194" y="7277"/>
                    <a:pt x="28480" y="6667"/>
                  </a:cubicBezTo>
                  <a:cubicBezTo>
                    <a:pt x="25784" y="4486"/>
                    <a:pt x="22422" y="3305"/>
                    <a:pt x="18955" y="3334"/>
                  </a:cubicBezTo>
                  <a:cubicBezTo>
                    <a:pt x="10668" y="2676"/>
                    <a:pt x="3420" y="8858"/>
                    <a:pt x="2753" y="17135"/>
                  </a:cubicBezTo>
                  <a:cubicBezTo>
                    <a:pt x="2096" y="25422"/>
                    <a:pt x="8277" y="32680"/>
                    <a:pt x="16564" y="33338"/>
                  </a:cubicBezTo>
                  <a:cubicBezTo>
                    <a:pt x="17354" y="33404"/>
                    <a:pt x="18155" y="33404"/>
                    <a:pt x="18955" y="33338"/>
                  </a:cubicBezTo>
                  <a:cubicBezTo>
                    <a:pt x="22403" y="33357"/>
                    <a:pt x="25756" y="32214"/>
                    <a:pt x="28480" y="30099"/>
                  </a:cubicBezTo>
                  <a:cubicBezTo>
                    <a:pt x="29194" y="29489"/>
                    <a:pt x="30242" y="29489"/>
                    <a:pt x="30956" y="30099"/>
                  </a:cubicBezTo>
                  <a:cubicBezTo>
                    <a:pt x="31690" y="30775"/>
                    <a:pt x="31737" y="31918"/>
                    <a:pt x="31070" y="32652"/>
                  </a:cubicBezTo>
                  <a:cubicBezTo>
                    <a:pt x="31032" y="32690"/>
                    <a:pt x="30994" y="32728"/>
                    <a:pt x="30956" y="32766"/>
                  </a:cubicBezTo>
                  <a:cubicBezTo>
                    <a:pt x="27604" y="35366"/>
                    <a:pt x="23479" y="36776"/>
                    <a:pt x="19241" y="36767"/>
                  </a:cubicBezTo>
                  <a:cubicBezTo>
                    <a:pt x="8973" y="36881"/>
                    <a:pt x="457" y="28832"/>
                    <a:pt x="0" y="185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14674B7C-70B4-4E84-8785-6AF93D8C5255}"/>
                </a:ext>
              </a:extLst>
            </p:cNvPr>
            <p:cNvSpPr/>
            <p:nvPr/>
          </p:nvSpPr>
          <p:spPr>
            <a:xfrm>
              <a:off x="6456232" y="2695765"/>
              <a:ext cx="36109" cy="36761"/>
            </a:xfrm>
            <a:custGeom>
              <a:avLst/>
              <a:gdLst>
                <a:gd name="connsiteX0" fmla="*/ 10 w 36109"/>
                <a:gd name="connsiteY0" fmla="*/ 17711 h 36761"/>
                <a:gd name="connsiteX1" fmla="*/ 18488 w 36109"/>
                <a:gd name="connsiteY1" fmla="*/ 4 h 36761"/>
                <a:gd name="connsiteX2" fmla="*/ 36109 w 36109"/>
                <a:gd name="connsiteY2" fmla="*/ 16282 h 36761"/>
                <a:gd name="connsiteX3" fmla="*/ 36109 w 36109"/>
                <a:gd name="connsiteY3" fmla="*/ 16282 h 36761"/>
                <a:gd name="connsiteX4" fmla="*/ 36109 w 36109"/>
                <a:gd name="connsiteY4" fmla="*/ 16282 h 36761"/>
                <a:gd name="connsiteX5" fmla="*/ 34500 w 36109"/>
                <a:gd name="connsiteY5" fmla="*/ 17911 h 36761"/>
                <a:gd name="connsiteX6" fmla="*/ 34300 w 36109"/>
                <a:gd name="connsiteY6" fmla="*/ 17902 h 36761"/>
                <a:gd name="connsiteX7" fmla="*/ 3724 w 36109"/>
                <a:gd name="connsiteY7" fmla="*/ 17902 h 36761"/>
                <a:gd name="connsiteX8" fmla="*/ 18202 w 36109"/>
                <a:gd name="connsiteY8" fmla="*/ 32189 h 36761"/>
                <a:gd name="connsiteX9" fmla="*/ 30204 w 36109"/>
                <a:gd name="connsiteY9" fmla="*/ 25426 h 36761"/>
                <a:gd name="connsiteX10" fmla="*/ 32680 w 36109"/>
                <a:gd name="connsiteY10" fmla="*/ 24855 h 36761"/>
                <a:gd name="connsiteX11" fmla="*/ 33252 w 36109"/>
                <a:gd name="connsiteY11" fmla="*/ 27427 h 36761"/>
                <a:gd name="connsiteX12" fmla="*/ 18488 w 36109"/>
                <a:gd name="connsiteY12" fmla="*/ 36761 h 36761"/>
                <a:gd name="connsiteX13" fmla="*/ 0 w 36109"/>
                <a:gd name="connsiteY13" fmla="*/ 18482 h 36761"/>
                <a:gd name="connsiteX14" fmla="*/ 10 w 36109"/>
                <a:gd name="connsiteY14" fmla="*/ 17711 h 36761"/>
                <a:gd name="connsiteX15" fmla="*/ 3915 w 36109"/>
                <a:gd name="connsiteY15" fmla="*/ 14758 h 36761"/>
                <a:gd name="connsiteX16" fmla="*/ 32490 w 36109"/>
                <a:gd name="connsiteY16" fmla="*/ 14758 h 36761"/>
                <a:gd name="connsiteX17" fmla="*/ 18488 w 36109"/>
                <a:gd name="connsiteY17" fmla="*/ 2566 h 36761"/>
                <a:gd name="connsiteX18" fmla="*/ 3915 w 36109"/>
                <a:gd name="connsiteY18" fmla="*/ 15044 h 3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109" h="36761">
                  <a:moveTo>
                    <a:pt x="10" y="17711"/>
                  </a:moveTo>
                  <a:cubicBezTo>
                    <a:pt x="219" y="7719"/>
                    <a:pt x="8496" y="-206"/>
                    <a:pt x="18488" y="4"/>
                  </a:cubicBezTo>
                  <a:cubicBezTo>
                    <a:pt x="27632" y="194"/>
                    <a:pt x="35195" y="7186"/>
                    <a:pt x="36109" y="16282"/>
                  </a:cubicBezTo>
                  <a:lnTo>
                    <a:pt x="36109" y="16282"/>
                  </a:lnTo>
                  <a:lnTo>
                    <a:pt x="36109" y="16282"/>
                  </a:lnTo>
                  <a:cubicBezTo>
                    <a:pt x="36119" y="17178"/>
                    <a:pt x="35395" y="17911"/>
                    <a:pt x="34500" y="17911"/>
                  </a:cubicBezTo>
                  <a:cubicBezTo>
                    <a:pt x="34433" y="17911"/>
                    <a:pt x="34366" y="17911"/>
                    <a:pt x="34300" y="17902"/>
                  </a:cubicBezTo>
                  <a:lnTo>
                    <a:pt x="3724" y="17902"/>
                  </a:lnTo>
                  <a:cubicBezTo>
                    <a:pt x="3877" y="25798"/>
                    <a:pt x="10297" y="32141"/>
                    <a:pt x="18202" y="32189"/>
                  </a:cubicBezTo>
                  <a:cubicBezTo>
                    <a:pt x="23117" y="32218"/>
                    <a:pt x="27680" y="29646"/>
                    <a:pt x="30204" y="25426"/>
                  </a:cubicBezTo>
                  <a:cubicBezTo>
                    <a:pt x="30737" y="24588"/>
                    <a:pt x="31842" y="24340"/>
                    <a:pt x="32680" y="24855"/>
                  </a:cubicBezTo>
                  <a:cubicBezTo>
                    <a:pt x="33528" y="25417"/>
                    <a:pt x="33776" y="26550"/>
                    <a:pt x="33252" y="27427"/>
                  </a:cubicBezTo>
                  <a:cubicBezTo>
                    <a:pt x="30309" y="32913"/>
                    <a:pt x="24708" y="36456"/>
                    <a:pt x="18488" y="36761"/>
                  </a:cubicBezTo>
                  <a:cubicBezTo>
                    <a:pt x="8334" y="36818"/>
                    <a:pt x="57" y="28636"/>
                    <a:pt x="0" y="18482"/>
                  </a:cubicBezTo>
                  <a:cubicBezTo>
                    <a:pt x="0" y="18225"/>
                    <a:pt x="0" y="17968"/>
                    <a:pt x="10" y="17711"/>
                  </a:cubicBezTo>
                  <a:close/>
                  <a:moveTo>
                    <a:pt x="3915" y="14758"/>
                  </a:moveTo>
                  <a:lnTo>
                    <a:pt x="32490" y="14758"/>
                  </a:lnTo>
                  <a:cubicBezTo>
                    <a:pt x="31385" y="7843"/>
                    <a:pt x="25489" y="2709"/>
                    <a:pt x="18488" y="2566"/>
                  </a:cubicBezTo>
                  <a:cubicBezTo>
                    <a:pt x="11211" y="2528"/>
                    <a:pt x="5001" y="7843"/>
                    <a:pt x="3915" y="150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D0BA79F-6917-41C7-A680-F75FF65ED449}"/>
                </a:ext>
              </a:extLst>
            </p:cNvPr>
            <p:cNvSpPr/>
            <p:nvPr/>
          </p:nvSpPr>
          <p:spPr>
            <a:xfrm>
              <a:off x="5451665" y="4851967"/>
              <a:ext cx="74187" cy="53561"/>
            </a:xfrm>
            <a:custGeom>
              <a:avLst/>
              <a:gdLst>
                <a:gd name="connsiteX0" fmla="*/ 1785 w 74187"/>
                <a:gd name="connsiteY0" fmla="*/ 1109 h 53561"/>
                <a:gd name="connsiteX1" fmla="*/ 20835 w 74187"/>
                <a:gd name="connsiteY1" fmla="*/ 46448 h 53561"/>
                <a:gd name="connsiteX2" fmla="*/ 34456 w 74187"/>
                <a:gd name="connsiteY2" fmla="*/ 14349 h 53561"/>
                <a:gd name="connsiteX3" fmla="*/ 36171 w 74187"/>
                <a:gd name="connsiteY3" fmla="*/ 13206 h 53561"/>
                <a:gd name="connsiteX4" fmla="*/ 38076 w 74187"/>
                <a:gd name="connsiteY4" fmla="*/ 14349 h 53561"/>
                <a:gd name="connsiteX5" fmla="*/ 51506 w 74187"/>
                <a:gd name="connsiteY5" fmla="*/ 46448 h 53561"/>
                <a:gd name="connsiteX6" fmla="*/ 70556 w 74187"/>
                <a:gd name="connsiteY6" fmla="*/ 1109 h 53561"/>
                <a:gd name="connsiteX7" fmla="*/ 73128 w 74187"/>
                <a:gd name="connsiteY7" fmla="*/ 157 h 53561"/>
                <a:gd name="connsiteX8" fmla="*/ 74023 w 74187"/>
                <a:gd name="connsiteY8" fmla="*/ 2557 h 53561"/>
                <a:gd name="connsiteX9" fmla="*/ 73985 w 74187"/>
                <a:gd name="connsiteY9" fmla="*/ 2633 h 53561"/>
                <a:gd name="connsiteX10" fmla="*/ 53316 w 74187"/>
                <a:gd name="connsiteY10" fmla="*/ 52259 h 53561"/>
                <a:gd name="connsiteX11" fmla="*/ 51792 w 74187"/>
                <a:gd name="connsiteY11" fmla="*/ 53497 h 53561"/>
                <a:gd name="connsiteX12" fmla="*/ 51792 w 74187"/>
                <a:gd name="connsiteY12" fmla="*/ 53497 h 53561"/>
                <a:gd name="connsiteX13" fmla="*/ 50839 w 74187"/>
                <a:gd name="connsiteY13" fmla="*/ 53497 h 53561"/>
                <a:gd name="connsiteX14" fmla="*/ 50839 w 74187"/>
                <a:gd name="connsiteY14" fmla="*/ 53497 h 53561"/>
                <a:gd name="connsiteX15" fmla="*/ 50839 w 74187"/>
                <a:gd name="connsiteY15" fmla="*/ 53497 h 53561"/>
                <a:gd name="connsiteX16" fmla="*/ 50839 w 74187"/>
                <a:gd name="connsiteY16" fmla="*/ 53497 h 53561"/>
                <a:gd name="connsiteX17" fmla="*/ 37314 w 74187"/>
                <a:gd name="connsiteY17" fmla="*/ 21207 h 53561"/>
                <a:gd name="connsiteX18" fmla="*/ 22931 w 74187"/>
                <a:gd name="connsiteY18" fmla="*/ 52259 h 53561"/>
                <a:gd name="connsiteX19" fmla="*/ 22931 w 74187"/>
                <a:gd name="connsiteY19" fmla="*/ 52735 h 53561"/>
                <a:gd name="connsiteX20" fmla="*/ 22931 w 74187"/>
                <a:gd name="connsiteY20" fmla="*/ 52735 h 53561"/>
                <a:gd name="connsiteX21" fmla="*/ 21883 w 74187"/>
                <a:gd name="connsiteY21" fmla="*/ 52735 h 53561"/>
                <a:gd name="connsiteX22" fmla="*/ 20740 w 74187"/>
                <a:gd name="connsiteY22" fmla="*/ 52735 h 53561"/>
                <a:gd name="connsiteX23" fmla="*/ 20740 w 74187"/>
                <a:gd name="connsiteY23" fmla="*/ 52735 h 53561"/>
                <a:gd name="connsiteX24" fmla="*/ 20740 w 74187"/>
                <a:gd name="connsiteY24" fmla="*/ 51782 h 53561"/>
                <a:gd name="connsiteX25" fmla="*/ 166 w 74187"/>
                <a:gd name="connsiteY25" fmla="*/ 2919 h 53561"/>
                <a:gd name="connsiteX26" fmla="*/ 1071 w 74187"/>
                <a:gd name="connsiteY26" fmla="*/ 490 h 53561"/>
                <a:gd name="connsiteX27" fmla="*/ 3500 w 74187"/>
                <a:gd name="connsiteY27" fmla="*/ 1395 h 5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4187" h="53561">
                  <a:moveTo>
                    <a:pt x="1785" y="1109"/>
                  </a:moveTo>
                  <a:lnTo>
                    <a:pt x="20835" y="46448"/>
                  </a:lnTo>
                  <a:lnTo>
                    <a:pt x="34456" y="14349"/>
                  </a:lnTo>
                  <a:cubicBezTo>
                    <a:pt x="34789" y="13692"/>
                    <a:pt x="35437" y="13263"/>
                    <a:pt x="36171" y="13206"/>
                  </a:cubicBezTo>
                  <a:cubicBezTo>
                    <a:pt x="36971" y="13216"/>
                    <a:pt x="37695" y="13654"/>
                    <a:pt x="38076" y="14349"/>
                  </a:cubicBezTo>
                  <a:lnTo>
                    <a:pt x="51506" y="46448"/>
                  </a:lnTo>
                  <a:lnTo>
                    <a:pt x="70556" y="1109"/>
                  </a:lnTo>
                  <a:cubicBezTo>
                    <a:pt x="71023" y="166"/>
                    <a:pt x="72156" y="-253"/>
                    <a:pt x="73128" y="157"/>
                  </a:cubicBezTo>
                  <a:cubicBezTo>
                    <a:pt x="74033" y="576"/>
                    <a:pt x="74442" y="1643"/>
                    <a:pt x="74023" y="2557"/>
                  </a:cubicBezTo>
                  <a:cubicBezTo>
                    <a:pt x="74014" y="2586"/>
                    <a:pt x="73994" y="2605"/>
                    <a:pt x="73985" y="2633"/>
                  </a:cubicBezTo>
                  <a:lnTo>
                    <a:pt x="53316" y="52259"/>
                  </a:lnTo>
                  <a:cubicBezTo>
                    <a:pt x="53058" y="52906"/>
                    <a:pt x="52478" y="53383"/>
                    <a:pt x="51792" y="53497"/>
                  </a:cubicBezTo>
                  <a:lnTo>
                    <a:pt x="51792" y="53497"/>
                  </a:lnTo>
                  <a:cubicBezTo>
                    <a:pt x="51477" y="53583"/>
                    <a:pt x="51153" y="53583"/>
                    <a:pt x="50839" y="53497"/>
                  </a:cubicBezTo>
                  <a:lnTo>
                    <a:pt x="50839" y="53497"/>
                  </a:lnTo>
                  <a:lnTo>
                    <a:pt x="50839" y="53497"/>
                  </a:lnTo>
                  <a:cubicBezTo>
                    <a:pt x="50839" y="53497"/>
                    <a:pt x="50839" y="53497"/>
                    <a:pt x="50839" y="53497"/>
                  </a:cubicBezTo>
                  <a:lnTo>
                    <a:pt x="37314" y="21207"/>
                  </a:lnTo>
                  <a:lnTo>
                    <a:pt x="22931" y="52259"/>
                  </a:lnTo>
                  <a:cubicBezTo>
                    <a:pt x="22969" y="52411"/>
                    <a:pt x="22969" y="52582"/>
                    <a:pt x="22931" y="52735"/>
                  </a:cubicBezTo>
                  <a:lnTo>
                    <a:pt x="22931" y="52735"/>
                  </a:lnTo>
                  <a:cubicBezTo>
                    <a:pt x="22588" y="52830"/>
                    <a:pt x="22226" y="52830"/>
                    <a:pt x="21883" y="52735"/>
                  </a:cubicBezTo>
                  <a:cubicBezTo>
                    <a:pt x="21521" y="52887"/>
                    <a:pt x="21102" y="52887"/>
                    <a:pt x="20740" y="52735"/>
                  </a:cubicBezTo>
                  <a:lnTo>
                    <a:pt x="20740" y="52735"/>
                  </a:lnTo>
                  <a:cubicBezTo>
                    <a:pt x="20654" y="52420"/>
                    <a:pt x="20654" y="52097"/>
                    <a:pt x="20740" y="51782"/>
                  </a:cubicBezTo>
                  <a:lnTo>
                    <a:pt x="166" y="2919"/>
                  </a:lnTo>
                  <a:cubicBezTo>
                    <a:pt x="-253" y="1995"/>
                    <a:pt x="147" y="909"/>
                    <a:pt x="1071" y="490"/>
                  </a:cubicBezTo>
                  <a:cubicBezTo>
                    <a:pt x="1995" y="71"/>
                    <a:pt x="3081" y="471"/>
                    <a:pt x="3500" y="13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8FE97807-ECDF-471D-AEAC-FEB647B5CB42}"/>
                </a:ext>
              </a:extLst>
            </p:cNvPr>
            <p:cNvSpPr/>
            <p:nvPr/>
          </p:nvSpPr>
          <p:spPr>
            <a:xfrm>
              <a:off x="5536758" y="4850885"/>
              <a:ext cx="31182" cy="53340"/>
            </a:xfrm>
            <a:custGeom>
              <a:avLst/>
              <a:gdLst>
                <a:gd name="connsiteX0" fmla="*/ 26801 w 31182"/>
                <a:gd name="connsiteY0" fmla="*/ 31528 h 53340"/>
                <a:gd name="connsiteX1" fmla="*/ 14990 w 31182"/>
                <a:gd name="connsiteY1" fmla="*/ 19717 h 53340"/>
                <a:gd name="connsiteX2" fmla="*/ 3179 w 31182"/>
                <a:gd name="connsiteY2" fmla="*/ 31528 h 53340"/>
                <a:gd name="connsiteX3" fmla="*/ 3179 w 31182"/>
                <a:gd name="connsiteY3" fmla="*/ 52483 h 53340"/>
                <a:gd name="connsiteX4" fmla="*/ 3179 w 31182"/>
                <a:gd name="connsiteY4" fmla="*/ 52483 h 53340"/>
                <a:gd name="connsiteX5" fmla="*/ 3179 w 31182"/>
                <a:gd name="connsiteY5" fmla="*/ 52483 h 53340"/>
                <a:gd name="connsiteX6" fmla="*/ 2036 w 31182"/>
                <a:gd name="connsiteY6" fmla="*/ 53340 h 53340"/>
                <a:gd name="connsiteX7" fmla="*/ 1560 w 31182"/>
                <a:gd name="connsiteY7" fmla="*/ 53340 h 53340"/>
                <a:gd name="connsiteX8" fmla="*/ 36 w 31182"/>
                <a:gd name="connsiteY8" fmla="*/ 52769 h 53340"/>
                <a:gd name="connsiteX9" fmla="*/ 36 w 31182"/>
                <a:gd name="connsiteY9" fmla="*/ 52102 h 53340"/>
                <a:gd name="connsiteX10" fmla="*/ 36 w 31182"/>
                <a:gd name="connsiteY10" fmla="*/ 51530 h 53340"/>
                <a:gd name="connsiteX11" fmla="*/ 36 w 31182"/>
                <a:gd name="connsiteY11" fmla="*/ 1905 h 53340"/>
                <a:gd name="connsiteX12" fmla="*/ 1941 w 31182"/>
                <a:gd name="connsiteY12" fmla="*/ 0 h 53340"/>
                <a:gd name="connsiteX13" fmla="*/ 3846 w 31182"/>
                <a:gd name="connsiteY13" fmla="*/ 1905 h 53340"/>
                <a:gd name="connsiteX14" fmla="*/ 3846 w 31182"/>
                <a:gd name="connsiteY14" fmla="*/ 21527 h 53340"/>
                <a:gd name="connsiteX15" fmla="*/ 15562 w 31182"/>
                <a:gd name="connsiteY15" fmla="*/ 16002 h 53340"/>
                <a:gd name="connsiteX16" fmla="*/ 31164 w 31182"/>
                <a:gd name="connsiteY16" fmla="*/ 30080 h 53340"/>
                <a:gd name="connsiteX17" fmla="*/ 31183 w 31182"/>
                <a:gd name="connsiteY17" fmla="*/ 30766 h 53340"/>
                <a:gd name="connsiteX18" fmla="*/ 31183 w 31182"/>
                <a:gd name="connsiteY18" fmla="*/ 51530 h 53340"/>
                <a:gd name="connsiteX19" fmla="*/ 29373 w 31182"/>
                <a:gd name="connsiteY19" fmla="*/ 53340 h 53340"/>
                <a:gd name="connsiteX20" fmla="*/ 29278 w 31182"/>
                <a:gd name="connsiteY20" fmla="*/ 53340 h 53340"/>
                <a:gd name="connsiteX21" fmla="*/ 27468 w 31182"/>
                <a:gd name="connsiteY21" fmla="*/ 5153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182" h="53340">
                  <a:moveTo>
                    <a:pt x="26801" y="31528"/>
                  </a:moveTo>
                  <a:cubicBezTo>
                    <a:pt x="26801" y="25003"/>
                    <a:pt x="21515" y="19717"/>
                    <a:pt x="14990" y="19717"/>
                  </a:cubicBezTo>
                  <a:cubicBezTo>
                    <a:pt x="8465" y="19717"/>
                    <a:pt x="3179" y="25003"/>
                    <a:pt x="3179" y="31528"/>
                  </a:cubicBezTo>
                  <a:lnTo>
                    <a:pt x="3179" y="52483"/>
                  </a:lnTo>
                  <a:cubicBezTo>
                    <a:pt x="3179" y="52483"/>
                    <a:pt x="3179" y="52483"/>
                    <a:pt x="3179" y="52483"/>
                  </a:cubicBezTo>
                  <a:lnTo>
                    <a:pt x="3179" y="52483"/>
                  </a:lnTo>
                  <a:cubicBezTo>
                    <a:pt x="2998" y="52969"/>
                    <a:pt x="2550" y="53302"/>
                    <a:pt x="2036" y="53340"/>
                  </a:cubicBezTo>
                  <a:lnTo>
                    <a:pt x="1560" y="53340"/>
                  </a:lnTo>
                  <a:cubicBezTo>
                    <a:pt x="998" y="53350"/>
                    <a:pt x="455" y="53150"/>
                    <a:pt x="36" y="52769"/>
                  </a:cubicBezTo>
                  <a:lnTo>
                    <a:pt x="36" y="52102"/>
                  </a:lnTo>
                  <a:cubicBezTo>
                    <a:pt x="-12" y="51911"/>
                    <a:pt x="-12" y="51721"/>
                    <a:pt x="36" y="51530"/>
                  </a:cubicBezTo>
                  <a:lnTo>
                    <a:pt x="36" y="1905"/>
                  </a:lnTo>
                  <a:cubicBezTo>
                    <a:pt x="36" y="857"/>
                    <a:pt x="893" y="0"/>
                    <a:pt x="1941" y="0"/>
                  </a:cubicBezTo>
                  <a:cubicBezTo>
                    <a:pt x="2988" y="0"/>
                    <a:pt x="3846" y="857"/>
                    <a:pt x="3846" y="1905"/>
                  </a:cubicBezTo>
                  <a:lnTo>
                    <a:pt x="3846" y="21527"/>
                  </a:lnTo>
                  <a:cubicBezTo>
                    <a:pt x="6741" y="18040"/>
                    <a:pt x="11028" y="16021"/>
                    <a:pt x="15562" y="16002"/>
                  </a:cubicBezTo>
                  <a:cubicBezTo>
                    <a:pt x="23753" y="15583"/>
                    <a:pt x="30744" y="21888"/>
                    <a:pt x="31164" y="30080"/>
                  </a:cubicBezTo>
                  <a:cubicBezTo>
                    <a:pt x="31173" y="30309"/>
                    <a:pt x="31183" y="30537"/>
                    <a:pt x="31183" y="30766"/>
                  </a:cubicBezTo>
                  <a:lnTo>
                    <a:pt x="31183" y="51530"/>
                  </a:lnTo>
                  <a:cubicBezTo>
                    <a:pt x="31183" y="52531"/>
                    <a:pt x="30373" y="53340"/>
                    <a:pt x="29373" y="53340"/>
                  </a:cubicBezTo>
                  <a:cubicBezTo>
                    <a:pt x="29344" y="53340"/>
                    <a:pt x="29306" y="53340"/>
                    <a:pt x="29278" y="53340"/>
                  </a:cubicBezTo>
                  <a:cubicBezTo>
                    <a:pt x="28296" y="53292"/>
                    <a:pt x="27515" y="52511"/>
                    <a:pt x="27468" y="5153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0C92C24-A71A-4A87-BAD9-45E558E685D2}"/>
                </a:ext>
              </a:extLst>
            </p:cNvPr>
            <p:cNvSpPr/>
            <p:nvPr/>
          </p:nvSpPr>
          <p:spPr>
            <a:xfrm>
              <a:off x="5584586" y="4867650"/>
              <a:ext cx="32884" cy="37337"/>
            </a:xfrm>
            <a:custGeom>
              <a:avLst/>
              <a:gdLst>
                <a:gd name="connsiteX0" fmla="*/ 32884 w 32884"/>
                <a:gd name="connsiteY0" fmla="*/ 1905 h 37337"/>
                <a:gd name="connsiteX1" fmla="*/ 32884 w 32884"/>
                <a:gd name="connsiteY1" fmla="*/ 35528 h 37337"/>
                <a:gd name="connsiteX2" fmla="*/ 31075 w 32884"/>
                <a:gd name="connsiteY2" fmla="*/ 37338 h 37337"/>
                <a:gd name="connsiteX3" fmla="*/ 29265 w 32884"/>
                <a:gd name="connsiteY3" fmla="*/ 35528 h 37337"/>
                <a:gd name="connsiteX4" fmla="*/ 29265 w 32884"/>
                <a:gd name="connsiteY4" fmla="*/ 30004 h 37337"/>
                <a:gd name="connsiteX5" fmla="*/ 15263 w 32884"/>
                <a:gd name="connsiteY5" fmla="*/ 37338 h 37337"/>
                <a:gd name="connsiteX6" fmla="*/ 385 w 32884"/>
                <a:gd name="connsiteY6" fmla="*/ 14878 h 37337"/>
                <a:gd name="connsiteX7" fmla="*/ 15263 w 32884"/>
                <a:gd name="connsiteY7" fmla="*/ 0 h 37337"/>
                <a:gd name="connsiteX8" fmla="*/ 29265 w 32884"/>
                <a:gd name="connsiteY8" fmla="*/ 7334 h 37337"/>
                <a:gd name="connsiteX9" fmla="*/ 29265 w 32884"/>
                <a:gd name="connsiteY9" fmla="*/ 1905 h 37337"/>
                <a:gd name="connsiteX10" fmla="*/ 30979 w 32884"/>
                <a:gd name="connsiteY10" fmla="*/ 0 h 37337"/>
                <a:gd name="connsiteX11" fmla="*/ 31075 w 32884"/>
                <a:gd name="connsiteY11" fmla="*/ 0 h 37337"/>
                <a:gd name="connsiteX12" fmla="*/ 32884 w 32884"/>
                <a:gd name="connsiteY12" fmla="*/ 1810 h 37337"/>
                <a:gd name="connsiteX13" fmla="*/ 32884 w 32884"/>
                <a:gd name="connsiteY13" fmla="*/ 1905 h 37337"/>
                <a:gd name="connsiteX14" fmla="*/ 29265 w 32884"/>
                <a:gd name="connsiteY14" fmla="*/ 18669 h 37337"/>
                <a:gd name="connsiteX15" fmla="*/ 14254 w 32884"/>
                <a:gd name="connsiteY15" fmla="*/ 5753 h 37337"/>
                <a:gd name="connsiteX16" fmla="*/ 1338 w 32884"/>
                <a:gd name="connsiteY16" fmla="*/ 20764 h 37337"/>
                <a:gd name="connsiteX17" fmla="*/ 15263 w 32884"/>
                <a:gd name="connsiteY17" fmla="*/ 33719 h 37337"/>
                <a:gd name="connsiteX18" fmla="*/ 28979 w 32884"/>
                <a:gd name="connsiteY18" fmla="*/ 18669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884" h="37337">
                  <a:moveTo>
                    <a:pt x="32884" y="1905"/>
                  </a:moveTo>
                  <a:lnTo>
                    <a:pt x="32884" y="35528"/>
                  </a:lnTo>
                  <a:cubicBezTo>
                    <a:pt x="32884" y="36528"/>
                    <a:pt x="32075" y="37338"/>
                    <a:pt x="31075" y="37338"/>
                  </a:cubicBezTo>
                  <a:cubicBezTo>
                    <a:pt x="30094" y="37290"/>
                    <a:pt x="29313" y="36509"/>
                    <a:pt x="29265" y="35528"/>
                  </a:cubicBezTo>
                  <a:lnTo>
                    <a:pt x="29265" y="30004"/>
                  </a:lnTo>
                  <a:cubicBezTo>
                    <a:pt x="26026" y="34538"/>
                    <a:pt x="20826" y="37252"/>
                    <a:pt x="15263" y="37338"/>
                  </a:cubicBezTo>
                  <a:cubicBezTo>
                    <a:pt x="4957" y="35242"/>
                    <a:pt x="-1710" y="25184"/>
                    <a:pt x="385" y="14878"/>
                  </a:cubicBezTo>
                  <a:cubicBezTo>
                    <a:pt x="1909" y="7382"/>
                    <a:pt x="7767" y="1524"/>
                    <a:pt x="15263" y="0"/>
                  </a:cubicBezTo>
                  <a:cubicBezTo>
                    <a:pt x="20826" y="86"/>
                    <a:pt x="26026" y="2800"/>
                    <a:pt x="29265" y="7334"/>
                  </a:cubicBezTo>
                  <a:lnTo>
                    <a:pt x="29265" y="1905"/>
                  </a:lnTo>
                  <a:cubicBezTo>
                    <a:pt x="29208" y="905"/>
                    <a:pt x="29979" y="57"/>
                    <a:pt x="30979" y="0"/>
                  </a:cubicBezTo>
                  <a:cubicBezTo>
                    <a:pt x="31008" y="0"/>
                    <a:pt x="31046" y="0"/>
                    <a:pt x="31075" y="0"/>
                  </a:cubicBezTo>
                  <a:cubicBezTo>
                    <a:pt x="32075" y="0"/>
                    <a:pt x="32884" y="810"/>
                    <a:pt x="32884" y="1810"/>
                  </a:cubicBezTo>
                  <a:cubicBezTo>
                    <a:pt x="32884" y="1838"/>
                    <a:pt x="32884" y="1876"/>
                    <a:pt x="32884" y="1905"/>
                  </a:cubicBezTo>
                  <a:close/>
                  <a:moveTo>
                    <a:pt x="29265" y="18669"/>
                  </a:moveTo>
                  <a:cubicBezTo>
                    <a:pt x="28684" y="10954"/>
                    <a:pt x="21969" y="5172"/>
                    <a:pt x="14254" y="5753"/>
                  </a:cubicBezTo>
                  <a:cubicBezTo>
                    <a:pt x="6548" y="6334"/>
                    <a:pt x="757" y="13049"/>
                    <a:pt x="1338" y="20764"/>
                  </a:cubicBezTo>
                  <a:cubicBezTo>
                    <a:pt x="1890" y="28051"/>
                    <a:pt x="7948" y="33699"/>
                    <a:pt x="15263" y="33719"/>
                  </a:cubicBezTo>
                  <a:cubicBezTo>
                    <a:pt x="23188" y="33309"/>
                    <a:pt x="29303" y="26594"/>
                    <a:pt x="28979" y="1866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F03C0C51-BDAF-4774-98A0-73A3C1964DAC}"/>
                </a:ext>
              </a:extLst>
            </p:cNvPr>
            <p:cNvSpPr/>
            <p:nvPr/>
          </p:nvSpPr>
          <p:spPr>
            <a:xfrm>
              <a:off x="5629091" y="4852028"/>
              <a:ext cx="16954" cy="52961"/>
            </a:xfrm>
            <a:custGeom>
              <a:avLst/>
              <a:gdLst>
                <a:gd name="connsiteX0" fmla="*/ 16954 w 16954"/>
                <a:gd name="connsiteY0" fmla="*/ 17526 h 52961"/>
                <a:gd name="connsiteX1" fmla="*/ 15050 w 16954"/>
                <a:gd name="connsiteY1" fmla="*/ 19336 h 52961"/>
                <a:gd name="connsiteX2" fmla="*/ 10287 w 16954"/>
                <a:gd name="connsiteY2" fmla="*/ 19336 h 52961"/>
                <a:gd name="connsiteX3" fmla="*/ 10287 w 16954"/>
                <a:gd name="connsiteY3" fmla="*/ 46482 h 52961"/>
                <a:gd name="connsiteX4" fmla="*/ 13049 w 16954"/>
                <a:gd name="connsiteY4" fmla="*/ 49244 h 52961"/>
                <a:gd name="connsiteX5" fmla="*/ 14954 w 16954"/>
                <a:gd name="connsiteY5" fmla="*/ 51149 h 52961"/>
                <a:gd name="connsiteX6" fmla="*/ 13049 w 16954"/>
                <a:gd name="connsiteY6" fmla="*/ 52959 h 52961"/>
                <a:gd name="connsiteX7" fmla="*/ 6477 w 16954"/>
                <a:gd name="connsiteY7" fmla="*/ 46768 h 52961"/>
                <a:gd name="connsiteX8" fmla="*/ 6477 w 16954"/>
                <a:gd name="connsiteY8" fmla="*/ 46482 h 52961"/>
                <a:gd name="connsiteX9" fmla="*/ 6477 w 16954"/>
                <a:gd name="connsiteY9" fmla="*/ 19336 h 52961"/>
                <a:gd name="connsiteX10" fmla="*/ 1810 w 16954"/>
                <a:gd name="connsiteY10" fmla="*/ 19336 h 52961"/>
                <a:gd name="connsiteX11" fmla="*/ 0 w 16954"/>
                <a:gd name="connsiteY11" fmla="*/ 17526 h 52961"/>
                <a:gd name="connsiteX12" fmla="*/ 1810 w 16954"/>
                <a:gd name="connsiteY12" fmla="*/ 15621 h 52961"/>
                <a:gd name="connsiteX13" fmla="*/ 6477 w 16954"/>
                <a:gd name="connsiteY13" fmla="*/ 15621 h 52961"/>
                <a:gd name="connsiteX14" fmla="*/ 6477 w 16954"/>
                <a:gd name="connsiteY14" fmla="*/ 1810 h 52961"/>
                <a:gd name="connsiteX15" fmla="*/ 8287 w 16954"/>
                <a:gd name="connsiteY15" fmla="*/ 0 h 52961"/>
                <a:gd name="connsiteX16" fmla="*/ 10287 w 16954"/>
                <a:gd name="connsiteY16" fmla="*/ 1810 h 52961"/>
                <a:gd name="connsiteX17" fmla="*/ 10287 w 16954"/>
                <a:gd name="connsiteY17" fmla="*/ 15621 h 52961"/>
                <a:gd name="connsiteX18" fmla="*/ 15050 w 16954"/>
                <a:gd name="connsiteY18" fmla="*/ 15621 h 52961"/>
                <a:gd name="connsiteX19" fmla="*/ 16954 w 16954"/>
                <a:gd name="connsiteY19" fmla="*/ 17526 h 5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954" h="52961">
                  <a:moveTo>
                    <a:pt x="16954" y="17526"/>
                  </a:moveTo>
                  <a:cubicBezTo>
                    <a:pt x="16859" y="18517"/>
                    <a:pt x="16050" y="19288"/>
                    <a:pt x="15050" y="19336"/>
                  </a:cubicBezTo>
                  <a:lnTo>
                    <a:pt x="10287" y="19336"/>
                  </a:lnTo>
                  <a:lnTo>
                    <a:pt x="10287" y="46482"/>
                  </a:lnTo>
                  <a:cubicBezTo>
                    <a:pt x="10382" y="47968"/>
                    <a:pt x="11563" y="49149"/>
                    <a:pt x="13049" y="49244"/>
                  </a:cubicBezTo>
                  <a:cubicBezTo>
                    <a:pt x="14059" y="49330"/>
                    <a:pt x="14869" y="50140"/>
                    <a:pt x="14954" y="51149"/>
                  </a:cubicBezTo>
                  <a:cubicBezTo>
                    <a:pt x="14859" y="52140"/>
                    <a:pt x="14049" y="52921"/>
                    <a:pt x="13049" y="52959"/>
                  </a:cubicBezTo>
                  <a:cubicBezTo>
                    <a:pt x="9525" y="53064"/>
                    <a:pt x="6582" y="50292"/>
                    <a:pt x="6477" y="46768"/>
                  </a:cubicBezTo>
                  <a:cubicBezTo>
                    <a:pt x="6477" y="46673"/>
                    <a:pt x="6477" y="46577"/>
                    <a:pt x="6477" y="46482"/>
                  </a:cubicBezTo>
                  <a:lnTo>
                    <a:pt x="6477" y="19336"/>
                  </a:lnTo>
                  <a:lnTo>
                    <a:pt x="1810" y="19336"/>
                  </a:lnTo>
                  <a:cubicBezTo>
                    <a:pt x="0" y="19336"/>
                    <a:pt x="0" y="18383"/>
                    <a:pt x="0" y="17526"/>
                  </a:cubicBezTo>
                  <a:cubicBezTo>
                    <a:pt x="0" y="16669"/>
                    <a:pt x="0" y="15621"/>
                    <a:pt x="1810" y="15621"/>
                  </a:cubicBezTo>
                  <a:lnTo>
                    <a:pt x="6477" y="15621"/>
                  </a:lnTo>
                  <a:lnTo>
                    <a:pt x="6477" y="1810"/>
                  </a:lnTo>
                  <a:cubicBezTo>
                    <a:pt x="6525" y="829"/>
                    <a:pt x="7306" y="48"/>
                    <a:pt x="8287" y="0"/>
                  </a:cubicBezTo>
                  <a:cubicBezTo>
                    <a:pt x="9325" y="0"/>
                    <a:pt x="10192" y="781"/>
                    <a:pt x="10287" y="1810"/>
                  </a:cubicBezTo>
                  <a:lnTo>
                    <a:pt x="10287" y="15621"/>
                  </a:lnTo>
                  <a:lnTo>
                    <a:pt x="15050" y="15621"/>
                  </a:lnTo>
                  <a:cubicBezTo>
                    <a:pt x="16059" y="15707"/>
                    <a:pt x="16869" y="16516"/>
                    <a:pt x="16954" y="1752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540B15B-5639-4A10-AFE8-B3124179A1F0}"/>
                </a:ext>
              </a:extLst>
            </p:cNvPr>
            <p:cNvSpPr/>
            <p:nvPr/>
          </p:nvSpPr>
          <p:spPr>
            <a:xfrm>
              <a:off x="5684146" y="4867580"/>
              <a:ext cx="31594" cy="36741"/>
            </a:xfrm>
            <a:custGeom>
              <a:avLst/>
              <a:gdLst>
                <a:gd name="connsiteX0" fmla="*/ 0 w 31594"/>
                <a:gd name="connsiteY0" fmla="*/ 18738 h 36741"/>
                <a:gd name="connsiteX1" fmla="*/ 19364 w 31594"/>
                <a:gd name="connsiteY1" fmla="*/ 3 h 36741"/>
                <a:gd name="connsiteX2" fmla="*/ 31051 w 31594"/>
                <a:gd name="connsiteY2" fmla="*/ 4260 h 36741"/>
                <a:gd name="connsiteX3" fmla="*/ 31109 w 31594"/>
                <a:gd name="connsiteY3" fmla="*/ 6680 h 36741"/>
                <a:gd name="connsiteX4" fmla="*/ 31051 w 31594"/>
                <a:gd name="connsiteY4" fmla="*/ 6736 h 36741"/>
                <a:gd name="connsiteX5" fmla="*/ 28480 w 31594"/>
                <a:gd name="connsiteY5" fmla="*/ 6736 h 36741"/>
                <a:gd name="connsiteX6" fmla="*/ 18955 w 31594"/>
                <a:gd name="connsiteY6" fmla="*/ 3403 h 36741"/>
                <a:gd name="connsiteX7" fmla="*/ 3905 w 31594"/>
                <a:gd name="connsiteY7" fmla="*/ 18452 h 36741"/>
                <a:gd name="connsiteX8" fmla="*/ 18955 w 31594"/>
                <a:gd name="connsiteY8" fmla="*/ 33502 h 36741"/>
                <a:gd name="connsiteX9" fmla="*/ 28480 w 31594"/>
                <a:gd name="connsiteY9" fmla="*/ 30168 h 36741"/>
                <a:gd name="connsiteX10" fmla="*/ 31051 w 31594"/>
                <a:gd name="connsiteY10" fmla="*/ 30168 h 36741"/>
                <a:gd name="connsiteX11" fmla="*/ 31051 w 31594"/>
                <a:gd name="connsiteY11" fmla="*/ 32835 h 36741"/>
                <a:gd name="connsiteX12" fmla="*/ 19241 w 31594"/>
                <a:gd name="connsiteY12" fmla="*/ 36740 h 36741"/>
                <a:gd name="connsiteX13" fmla="*/ 0 w 31594"/>
                <a:gd name="connsiteY13" fmla="*/ 18738 h 3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594" h="36741">
                  <a:moveTo>
                    <a:pt x="0" y="18738"/>
                  </a:moveTo>
                  <a:cubicBezTo>
                    <a:pt x="172" y="8222"/>
                    <a:pt x="8839" y="-169"/>
                    <a:pt x="19364" y="3"/>
                  </a:cubicBezTo>
                  <a:cubicBezTo>
                    <a:pt x="23622" y="79"/>
                    <a:pt x="27737" y="1574"/>
                    <a:pt x="31051" y="4260"/>
                  </a:cubicBezTo>
                  <a:cubicBezTo>
                    <a:pt x="31737" y="4917"/>
                    <a:pt x="31756" y="6003"/>
                    <a:pt x="31109" y="6680"/>
                  </a:cubicBezTo>
                  <a:cubicBezTo>
                    <a:pt x="31090" y="6698"/>
                    <a:pt x="31070" y="6718"/>
                    <a:pt x="31051" y="6736"/>
                  </a:cubicBezTo>
                  <a:cubicBezTo>
                    <a:pt x="30328" y="7403"/>
                    <a:pt x="29204" y="7403"/>
                    <a:pt x="28480" y="6736"/>
                  </a:cubicBezTo>
                  <a:cubicBezTo>
                    <a:pt x="25765" y="4594"/>
                    <a:pt x="22412" y="3422"/>
                    <a:pt x="18955" y="3403"/>
                  </a:cubicBezTo>
                  <a:cubicBezTo>
                    <a:pt x="10639" y="3403"/>
                    <a:pt x="3905" y="10137"/>
                    <a:pt x="3905" y="18452"/>
                  </a:cubicBezTo>
                  <a:cubicBezTo>
                    <a:pt x="3905" y="26768"/>
                    <a:pt x="10639" y="33502"/>
                    <a:pt x="18955" y="33502"/>
                  </a:cubicBezTo>
                  <a:cubicBezTo>
                    <a:pt x="22412" y="33483"/>
                    <a:pt x="25765" y="32311"/>
                    <a:pt x="28480" y="30168"/>
                  </a:cubicBezTo>
                  <a:cubicBezTo>
                    <a:pt x="29204" y="29501"/>
                    <a:pt x="30328" y="29501"/>
                    <a:pt x="31051" y="30168"/>
                  </a:cubicBezTo>
                  <a:cubicBezTo>
                    <a:pt x="31775" y="30911"/>
                    <a:pt x="31775" y="32092"/>
                    <a:pt x="31051" y="32835"/>
                  </a:cubicBezTo>
                  <a:cubicBezTo>
                    <a:pt x="27641" y="35378"/>
                    <a:pt x="23498" y="36750"/>
                    <a:pt x="19241" y="36740"/>
                  </a:cubicBezTo>
                  <a:cubicBezTo>
                    <a:pt x="9039" y="36855"/>
                    <a:pt x="562" y="28920"/>
                    <a:pt x="0" y="1873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537CC8B6-533C-42A1-A3D4-CFFD42723D61}"/>
                </a:ext>
              </a:extLst>
            </p:cNvPr>
            <p:cNvSpPr/>
            <p:nvPr/>
          </p:nvSpPr>
          <p:spPr>
            <a:xfrm>
              <a:off x="5728318" y="4867650"/>
              <a:ext cx="32884" cy="37337"/>
            </a:xfrm>
            <a:custGeom>
              <a:avLst/>
              <a:gdLst>
                <a:gd name="connsiteX0" fmla="*/ 32884 w 32884"/>
                <a:gd name="connsiteY0" fmla="*/ 1905 h 37337"/>
                <a:gd name="connsiteX1" fmla="*/ 32884 w 32884"/>
                <a:gd name="connsiteY1" fmla="*/ 35528 h 37337"/>
                <a:gd name="connsiteX2" fmla="*/ 31075 w 32884"/>
                <a:gd name="connsiteY2" fmla="*/ 37338 h 37337"/>
                <a:gd name="connsiteX3" fmla="*/ 29265 w 32884"/>
                <a:gd name="connsiteY3" fmla="*/ 35528 h 37337"/>
                <a:gd name="connsiteX4" fmla="*/ 29265 w 32884"/>
                <a:gd name="connsiteY4" fmla="*/ 30004 h 37337"/>
                <a:gd name="connsiteX5" fmla="*/ 15263 w 32884"/>
                <a:gd name="connsiteY5" fmla="*/ 37338 h 37337"/>
                <a:gd name="connsiteX6" fmla="*/ 385 w 32884"/>
                <a:gd name="connsiteY6" fmla="*/ 14878 h 37337"/>
                <a:gd name="connsiteX7" fmla="*/ 15263 w 32884"/>
                <a:gd name="connsiteY7" fmla="*/ 0 h 37337"/>
                <a:gd name="connsiteX8" fmla="*/ 29265 w 32884"/>
                <a:gd name="connsiteY8" fmla="*/ 7334 h 37337"/>
                <a:gd name="connsiteX9" fmla="*/ 29265 w 32884"/>
                <a:gd name="connsiteY9" fmla="*/ 1905 h 37337"/>
                <a:gd name="connsiteX10" fmla="*/ 30979 w 32884"/>
                <a:gd name="connsiteY10" fmla="*/ 0 h 37337"/>
                <a:gd name="connsiteX11" fmla="*/ 31075 w 32884"/>
                <a:gd name="connsiteY11" fmla="*/ 0 h 37337"/>
                <a:gd name="connsiteX12" fmla="*/ 32884 w 32884"/>
                <a:gd name="connsiteY12" fmla="*/ 1810 h 37337"/>
                <a:gd name="connsiteX13" fmla="*/ 32884 w 32884"/>
                <a:gd name="connsiteY13" fmla="*/ 1905 h 37337"/>
                <a:gd name="connsiteX14" fmla="*/ 29265 w 32884"/>
                <a:gd name="connsiteY14" fmla="*/ 18669 h 37337"/>
                <a:gd name="connsiteX15" fmla="*/ 14254 w 32884"/>
                <a:gd name="connsiteY15" fmla="*/ 5753 h 37337"/>
                <a:gd name="connsiteX16" fmla="*/ 1338 w 32884"/>
                <a:gd name="connsiteY16" fmla="*/ 20764 h 37337"/>
                <a:gd name="connsiteX17" fmla="*/ 15263 w 32884"/>
                <a:gd name="connsiteY17" fmla="*/ 33719 h 37337"/>
                <a:gd name="connsiteX18" fmla="*/ 29265 w 32884"/>
                <a:gd name="connsiteY18" fmla="*/ 18783 h 37337"/>
                <a:gd name="connsiteX19" fmla="*/ 29265 w 32884"/>
                <a:gd name="connsiteY19" fmla="*/ 18669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884" h="37337">
                  <a:moveTo>
                    <a:pt x="32884" y="1905"/>
                  </a:moveTo>
                  <a:lnTo>
                    <a:pt x="32884" y="35528"/>
                  </a:lnTo>
                  <a:cubicBezTo>
                    <a:pt x="32884" y="36528"/>
                    <a:pt x="32075" y="37338"/>
                    <a:pt x="31075" y="37338"/>
                  </a:cubicBezTo>
                  <a:cubicBezTo>
                    <a:pt x="30094" y="37290"/>
                    <a:pt x="29313" y="36509"/>
                    <a:pt x="29265" y="35528"/>
                  </a:cubicBezTo>
                  <a:lnTo>
                    <a:pt x="29265" y="30004"/>
                  </a:lnTo>
                  <a:cubicBezTo>
                    <a:pt x="26026" y="34538"/>
                    <a:pt x="20826" y="37252"/>
                    <a:pt x="15263" y="37338"/>
                  </a:cubicBezTo>
                  <a:cubicBezTo>
                    <a:pt x="4957" y="35242"/>
                    <a:pt x="-1710" y="25184"/>
                    <a:pt x="385" y="14878"/>
                  </a:cubicBezTo>
                  <a:cubicBezTo>
                    <a:pt x="1909" y="7382"/>
                    <a:pt x="7767" y="1524"/>
                    <a:pt x="15263" y="0"/>
                  </a:cubicBezTo>
                  <a:cubicBezTo>
                    <a:pt x="20826" y="86"/>
                    <a:pt x="26026" y="2800"/>
                    <a:pt x="29265" y="7334"/>
                  </a:cubicBezTo>
                  <a:lnTo>
                    <a:pt x="29265" y="1905"/>
                  </a:lnTo>
                  <a:cubicBezTo>
                    <a:pt x="29208" y="905"/>
                    <a:pt x="29979" y="57"/>
                    <a:pt x="30979" y="0"/>
                  </a:cubicBezTo>
                  <a:cubicBezTo>
                    <a:pt x="31008" y="0"/>
                    <a:pt x="31046" y="0"/>
                    <a:pt x="31075" y="0"/>
                  </a:cubicBezTo>
                  <a:cubicBezTo>
                    <a:pt x="32075" y="0"/>
                    <a:pt x="32884" y="810"/>
                    <a:pt x="32884" y="1810"/>
                  </a:cubicBezTo>
                  <a:cubicBezTo>
                    <a:pt x="32884" y="1838"/>
                    <a:pt x="32884" y="1876"/>
                    <a:pt x="32884" y="1905"/>
                  </a:cubicBezTo>
                  <a:close/>
                  <a:moveTo>
                    <a:pt x="29265" y="18669"/>
                  </a:moveTo>
                  <a:cubicBezTo>
                    <a:pt x="28684" y="10954"/>
                    <a:pt x="21969" y="5172"/>
                    <a:pt x="14254" y="5753"/>
                  </a:cubicBezTo>
                  <a:cubicBezTo>
                    <a:pt x="6548" y="6334"/>
                    <a:pt x="757" y="13049"/>
                    <a:pt x="1338" y="20764"/>
                  </a:cubicBezTo>
                  <a:cubicBezTo>
                    <a:pt x="1890" y="28051"/>
                    <a:pt x="7948" y="33699"/>
                    <a:pt x="15263" y="33719"/>
                  </a:cubicBezTo>
                  <a:cubicBezTo>
                    <a:pt x="23255" y="33461"/>
                    <a:pt x="29522" y="26775"/>
                    <a:pt x="29265" y="18783"/>
                  </a:cubicBezTo>
                  <a:cubicBezTo>
                    <a:pt x="29265" y="18745"/>
                    <a:pt x="29265" y="18707"/>
                    <a:pt x="29265" y="1866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8BD57571-27E2-4594-A544-BE08A399EA2A}"/>
                </a:ext>
              </a:extLst>
            </p:cNvPr>
            <p:cNvSpPr/>
            <p:nvPr/>
          </p:nvSpPr>
          <p:spPr>
            <a:xfrm>
              <a:off x="5776919" y="4868126"/>
              <a:ext cx="30289" cy="37242"/>
            </a:xfrm>
            <a:custGeom>
              <a:avLst/>
              <a:gdLst>
                <a:gd name="connsiteX0" fmla="*/ 26098 w 30289"/>
                <a:gd name="connsiteY0" fmla="*/ 14764 h 37242"/>
                <a:gd name="connsiteX1" fmla="*/ 14573 w 30289"/>
                <a:gd name="connsiteY1" fmla="*/ 3334 h 37242"/>
                <a:gd name="connsiteX2" fmla="*/ 3048 w 30289"/>
                <a:gd name="connsiteY2" fmla="*/ 14764 h 37242"/>
                <a:gd name="connsiteX3" fmla="*/ 3048 w 30289"/>
                <a:gd name="connsiteY3" fmla="*/ 35338 h 37242"/>
                <a:gd name="connsiteX4" fmla="*/ 3048 w 30289"/>
                <a:gd name="connsiteY4" fmla="*/ 36195 h 37242"/>
                <a:gd name="connsiteX5" fmla="*/ 1619 w 30289"/>
                <a:gd name="connsiteY5" fmla="*/ 36862 h 37242"/>
                <a:gd name="connsiteX6" fmla="*/ 1143 w 30289"/>
                <a:gd name="connsiteY6" fmla="*/ 36862 h 37242"/>
                <a:gd name="connsiteX7" fmla="*/ 0 w 30289"/>
                <a:gd name="connsiteY7" fmla="*/ 35909 h 37242"/>
                <a:gd name="connsiteX8" fmla="*/ 0 w 30289"/>
                <a:gd name="connsiteY8" fmla="*/ 35909 h 37242"/>
                <a:gd name="connsiteX9" fmla="*/ 0 w 30289"/>
                <a:gd name="connsiteY9" fmla="*/ 35909 h 37242"/>
                <a:gd name="connsiteX10" fmla="*/ 0 w 30289"/>
                <a:gd name="connsiteY10" fmla="*/ 1810 h 37242"/>
                <a:gd name="connsiteX11" fmla="*/ 1810 w 30289"/>
                <a:gd name="connsiteY11" fmla="*/ 0 h 37242"/>
                <a:gd name="connsiteX12" fmla="*/ 3619 w 30289"/>
                <a:gd name="connsiteY12" fmla="*/ 1810 h 37242"/>
                <a:gd name="connsiteX13" fmla="*/ 3619 w 30289"/>
                <a:gd name="connsiteY13" fmla="*/ 5429 h 37242"/>
                <a:gd name="connsiteX14" fmla="*/ 15145 w 30289"/>
                <a:gd name="connsiteY14" fmla="*/ 0 h 37242"/>
                <a:gd name="connsiteX15" fmla="*/ 30289 w 30289"/>
                <a:gd name="connsiteY15" fmla="*/ 15145 h 37242"/>
                <a:gd name="connsiteX16" fmla="*/ 30289 w 30289"/>
                <a:gd name="connsiteY16" fmla="*/ 35433 h 37242"/>
                <a:gd name="connsiteX17" fmla="*/ 28480 w 30289"/>
                <a:gd name="connsiteY17" fmla="*/ 37243 h 37242"/>
                <a:gd name="connsiteX18" fmla="*/ 26670 w 30289"/>
                <a:gd name="connsiteY18" fmla="*/ 35433 h 3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289" h="37242">
                  <a:moveTo>
                    <a:pt x="26098" y="14764"/>
                  </a:moveTo>
                  <a:cubicBezTo>
                    <a:pt x="26051" y="8439"/>
                    <a:pt x="20898" y="3334"/>
                    <a:pt x="14573" y="3334"/>
                  </a:cubicBezTo>
                  <a:cubicBezTo>
                    <a:pt x="8268" y="3381"/>
                    <a:pt x="3153" y="8458"/>
                    <a:pt x="3048" y="14764"/>
                  </a:cubicBezTo>
                  <a:lnTo>
                    <a:pt x="3048" y="35338"/>
                  </a:lnTo>
                  <a:cubicBezTo>
                    <a:pt x="3096" y="35624"/>
                    <a:pt x="3096" y="35909"/>
                    <a:pt x="3048" y="36195"/>
                  </a:cubicBezTo>
                  <a:cubicBezTo>
                    <a:pt x="2705" y="36633"/>
                    <a:pt x="2172" y="36881"/>
                    <a:pt x="1619" y="36862"/>
                  </a:cubicBezTo>
                  <a:lnTo>
                    <a:pt x="1143" y="36862"/>
                  </a:lnTo>
                  <a:cubicBezTo>
                    <a:pt x="629" y="36747"/>
                    <a:pt x="200" y="36395"/>
                    <a:pt x="0" y="35909"/>
                  </a:cubicBezTo>
                  <a:lnTo>
                    <a:pt x="0" y="35909"/>
                  </a:lnTo>
                  <a:lnTo>
                    <a:pt x="0" y="35909"/>
                  </a:lnTo>
                  <a:lnTo>
                    <a:pt x="0" y="1810"/>
                  </a:lnTo>
                  <a:cubicBezTo>
                    <a:pt x="0" y="810"/>
                    <a:pt x="810" y="0"/>
                    <a:pt x="1810" y="0"/>
                  </a:cubicBezTo>
                  <a:cubicBezTo>
                    <a:pt x="2810" y="0"/>
                    <a:pt x="3619" y="810"/>
                    <a:pt x="3619" y="1810"/>
                  </a:cubicBezTo>
                  <a:lnTo>
                    <a:pt x="3619" y="5429"/>
                  </a:lnTo>
                  <a:cubicBezTo>
                    <a:pt x="6467" y="2000"/>
                    <a:pt x="10687" y="10"/>
                    <a:pt x="15145" y="0"/>
                  </a:cubicBezTo>
                  <a:cubicBezTo>
                    <a:pt x="23508" y="0"/>
                    <a:pt x="30289" y="6782"/>
                    <a:pt x="30289" y="15145"/>
                  </a:cubicBezTo>
                  <a:lnTo>
                    <a:pt x="30289" y="35433"/>
                  </a:lnTo>
                  <a:cubicBezTo>
                    <a:pt x="30289" y="36433"/>
                    <a:pt x="29480" y="37243"/>
                    <a:pt x="28480" y="37243"/>
                  </a:cubicBezTo>
                  <a:cubicBezTo>
                    <a:pt x="27480" y="37243"/>
                    <a:pt x="26670" y="36433"/>
                    <a:pt x="26670" y="354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7848717A-DB5A-4816-9F0C-B2A32373361B}"/>
                </a:ext>
              </a:extLst>
            </p:cNvPr>
            <p:cNvSpPr/>
            <p:nvPr/>
          </p:nvSpPr>
          <p:spPr>
            <a:xfrm>
              <a:off x="5843473" y="4867817"/>
              <a:ext cx="52546" cy="37344"/>
            </a:xfrm>
            <a:custGeom>
              <a:avLst/>
              <a:gdLst>
                <a:gd name="connsiteX0" fmla="*/ 14884 w 52546"/>
                <a:gd name="connsiteY0" fmla="*/ 36884 h 37344"/>
                <a:gd name="connsiteX1" fmla="*/ 14123 w 52546"/>
                <a:gd name="connsiteY1" fmla="*/ 36027 h 37344"/>
                <a:gd name="connsiteX2" fmla="*/ 121 w 52546"/>
                <a:gd name="connsiteY2" fmla="*/ 2690 h 37344"/>
                <a:gd name="connsiteX3" fmla="*/ 1073 w 52546"/>
                <a:gd name="connsiteY3" fmla="*/ 308 h 37344"/>
                <a:gd name="connsiteX4" fmla="*/ 3435 w 52546"/>
                <a:gd name="connsiteY4" fmla="*/ 1299 h 37344"/>
                <a:gd name="connsiteX5" fmla="*/ 3454 w 52546"/>
                <a:gd name="connsiteY5" fmla="*/ 1356 h 37344"/>
                <a:gd name="connsiteX6" fmla="*/ 15837 w 52546"/>
                <a:gd name="connsiteY6" fmla="*/ 30693 h 37344"/>
                <a:gd name="connsiteX7" fmla="*/ 24409 w 52546"/>
                <a:gd name="connsiteY7" fmla="*/ 10215 h 37344"/>
                <a:gd name="connsiteX8" fmla="*/ 26219 w 52546"/>
                <a:gd name="connsiteY8" fmla="*/ 9072 h 37344"/>
                <a:gd name="connsiteX9" fmla="*/ 28029 w 52546"/>
                <a:gd name="connsiteY9" fmla="*/ 10215 h 37344"/>
                <a:gd name="connsiteX10" fmla="*/ 36602 w 52546"/>
                <a:gd name="connsiteY10" fmla="*/ 30693 h 37344"/>
                <a:gd name="connsiteX11" fmla="*/ 48984 w 52546"/>
                <a:gd name="connsiteY11" fmla="*/ 1356 h 37344"/>
                <a:gd name="connsiteX12" fmla="*/ 51194 w 52546"/>
                <a:gd name="connsiteY12" fmla="*/ 61 h 37344"/>
                <a:gd name="connsiteX13" fmla="*/ 52489 w 52546"/>
                <a:gd name="connsiteY13" fmla="*/ 2261 h 37344"/>
                <a:gd name="connsiteX14" fmla="*/ 52318 w 52546"/>
                <a:gd name="connsiteY14" fmla="*/ 2690 h 37344"/>
                <a:gd name="connsiteX15" fmla="*/ 38411 w 52546"/>
                <a:gd name="connsiteY15" fmla="*/ 36408 h 37344"/>
                <a:gd name="connsiteX16" fmla="*/ 37744 w 52546"/>
                <a:gd name="connsiteY16" fmla="*/ 37266 h 37344"/>
                <a:gd name="connsiteX17" fmla="*/ 36792 w 52546"/>
                <a:gd name="connsiteY17" fmla="*/ 37266 h 37344"/>
                <a:gd name="connsiteX18" fmla="*/ 36792 w 52546"/>
                <a:gd name="connsiteY18" fmla="*/ 37266 h 37344"/>
                <a:gd name="connsiteX19" fmla="*/ 35363 w 52546"/>
                <a:gd name="connsiteY19" fmla="*/ 36123 h 37344"/>
                <a:gd name="connsiteX20" fmla="*/ 35363 w 52546"/>
                <a:gd name="connsiteY20" fmla="*/ 36123 h 37344"/>
                <a:gd name="connsiteX21" fmla="*/ 26695 w 52546"/>
                <a:gd name="connsiteY21" fmla="*/ 15549 h 37344"/>
                <a:gd name="connsiteX22" fmla="*/ 18028 w 52546"/>
                <a:gd name="connsiteY22" fmla="*/ 36123 h 37344"/>
                <a:gd name="connsiteX23" fmla="*/ 18028 w 52546"/>
                <a:gd name="connsiteY23" fmla="*/ 36123 h 37344"/>
                <a:gd name="connsiteX24" fmla="*/ 16408 w 52546"/>
                <a:gd name="connsiteY24" fmla="*/ 37266 h 37344"/>
                <a:gd name="connsiteX25" fmla="*/ 15742 w 52546"/>
                <a:gd name="connsiteY25" fmla="*/ 37266 h 3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546" h="37344">
                  <a:moveTo>
                    <a:pt x="14884" y="36884"/>
                  </a:moveTo>
                  <a:cubicBezTo>
                    <a:pt x="14542" y="36694"/>
                    <a:pt x="14275" y="36389"/>
                    <a:pt x="14123" y="36027"/>
                  </a:cubicBezTo>
                  <a:lnTo>
                    <a:pt x="121" y="2690"/>
                  </a:lnTo>
                  <a:cubicBezTo>
                    <a:pt x="-222" y="1766"/>
                    <a:pt x="187" y="737"/>
                    <a:pt x="1073" y="308"/>
                  </a:cubicBezTo>
                  <a:cubicBezTo>
                    <a:pt x="1997" y="-72"/>
                    <a:pt x="3054" y="375"/>
                    <a:pt x="3435" y="1299"/>
                  </a:cubicBezTo>
                  <a:cubicBezTo>
                    <a:pt x="3445" y="1318"/>
                    <a:pt x="3445" y="1337"/>
                    <a:pt x="3454" y="1356"/>
                  </a:cubicBezTo>
                  <a:lnTo>
                    <a:pt x="15837" y="30693"/>
                  </a:lnTo>
                  <a:lnTo>
                    <a:pt x="24409" y="10215"/>
                  </a:lnTo>
                  <a:cubicBezTo>
                    <a:pt x="24790" y="9557"/>
                    <a:pt x="25467" y="9129"/>
                    <a:pt x="26219" y="9072"/>
                  </a:cubicBezTo>
                  <a:cubicBezTo>
                    <a:pt x="26991" y="9072"/>
                    <a:pt x="27696" y="9519"/>
                    <a:pt x="28029" y="10215"/>
                  </a:cubicBezTo>
                  <a:lnTo>
                    <a:pt x="36602" y="30693"/>
                  </a:lnTo>
                  <a:lnTo>
                    <a:pt x="48984" y="1356"/>
                  </a:lnTo>
                  <a:cubicBezTo>
                    <a:pt x="49232" y="385"/>
                    <a:pt x="50222" y="-196"/>
                    <a:pt x="51194" y="61"/>
                  </a:cubicBezTo>
                  <a:cubicBezTo>
                    <a:pt x="52156" y="308"/>
                    <a:pt x="52737" y="1299"/>
                    <a:pt x="52489" y="2261"/>
                  </a:cubicBezTo>
                  <a:cubicBezTo>
                    <a:pt x="52451" y="2414"/>
                    <a:pt x="52394" y="2557"/>
                    <a:pt x="52318" y="2690"/>
                  </a:cubicBezTo>
                  <a:lnTo>
                    <a:pt x="38411" y="36408"/>
                  </a:lnTo>
                  <a:cubicBezTo>
                    <a:pt x="38268" y="36751"/>
                    <a:pt x="38040" y="37046"/>
                    <a:pt x="37744" y="37266"/>
                  </a:cubicBezTo>
                  <a:cubicBezTo>
                    <a:pt x="37440" y="37370"/>
                    <a:pt x="37097" y="37370"/>
                    <a:pt x="36792" y="37266"/>
                  </a:cubicBezTo>
                  <a:lnTo>
                    <a:pt x="36792" y="37266"/>
                  </a:lnTo>
                  <a:cubicBezTo>
                    <a:pt x="36220" y="37266"/>
                    <a:pt x="35458" y="36789"/>
                    <a:pt x="35363" y="36123"/>
                  </a:cubicBezTo>
                  <a:lnTo>
                    <a:pt x="35363" y="36123"/>
                  </a:lnTo>
                  <a:lnTo>
                    <a:pt x="26695" y="15549"/>
                  </a:lnTo>
                  <a:lnTo>
                    <a:pt x="18028" y="36123"/>
                  </a:lnTo>
                  <a:lnTo>
                    <a:pt x="18028" y="36123"/>
                  </a:lnTo>
                  <a:cubicBezTo>
                    <a:pt x="17732" y="36761"/>
                    <a:pt x="17113" y="37199"/>
                    <a:pt x="16408" y="37266"/>
                  </a:cubicBezTo>
                  <a:lnTo>
                    <a:pt x="15742" y="3726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20A74F1-7A4D-4F43-A8E1-758D7AEFA000}"/>
                </a:ext>
              </a:extLst>
            </p:cNvPr>
            <p:cNvSpPr/>
            <p:nvPr/>
          </p:nvSpPr>
          <p:spPr>
            <a:xfrm>
              <a:off x="5904178" y="4866521"/>
              <a:ext cx="36195" cy="38180"/>
            </a:xfrm>
            <a:custGeom>
              <a:avLst/>
              <a:gdLst>
                <a:gd name="connsiteX0" fmla="*/ 90 w 36195"/>
                <a:gd name="connsiteY0" fmla="*/ 19893 h 38180"/>
                <a:gd name="connsiteX1" fmla="*/ 16302 w 36195"/>
                <a:gd name="connsiteY1" fmla="*/ 90 h 38180"/>
                <a:gd name="connsiteX2" fmla="*/ 36105 w 36195"/>
                <a:gd name="connsiteY2" fmla="*/ 16302 h 38180"/>
                <a:gd name="connsiteX3" fmla="*/ 36190 w 36195"/>
                <a:gd name="connsiteY3" fmla="*/ 18559 h 38180"/>
                <a:gd name="connsiteX4" fmla="*/ 36190 w 36195"/>
                <a:gd name="connsiteY4" fmla="*/ 18559 h 38180"/>
                <a:gd name="connsiteX5" fmla="*/ 36190 w 36195"/>
                <a:gd name="connsiteY5" fmla="*/ 18559 h 38180"/>
                <a:gd name="connsiteX6" fmla="*/ 34381 w 36195"/>
                <a:gd name="connsiteY6" fmla="*/ 20274 h 38180"/>
                <a:gd name="connsiteX7" fmla="*/ 3805 w 36195"/>
                <a:gd name="connsiteY7" fmla="*/ 20274 h 38180"/>
                <a:gd name="connsiteX8" fmla="*/ 18283 w 36195"/>
                <a:gd name="connsiteY8" fmla="*/ 34562 h 38180"/>
                <a:gd name="connsiteX9" fmla="*/ 30285 w 36195"/>
                <a:gd name="connsiteY9" fmla="*/ 27799 h 38180"/>
                <a:gd name="connsiteX10" fmla="*/ 32609 w 36195"/>
                <a:gd name="connsiteY10" fmla="*/ 27094 h 38180"/>
                <a:gd name="connsiteX11" fmla="*/ 32666 w 36195"/>
                <a:gd name="connsiteY11" fmla="*/ 27132 h 38180"/>
                <a:gd name="connsiteX12" fmla="*/ 33333 w 36195"/>
                <a:gd name="connsiteY12" fmla="*/ 29704 h 38180"/>
                <a:gd name="connsiteX13" fmla="*/ 18283 w 36195"/>
                <a:gd name="connsiteY13" fmla="*/ 38181 h 38180"/>
                <a:gd name="connsiteX14" fmla="*/ 90 w 36195"/>
                <a:gd name="connsiteY14" fmla="*/ 19893 h 38180"/>
                <a:gd name="connsiteX15" fmla="*/ 3996 w 36195"/>
                <a:gd name="connsiteY15" fmla="*/ 16940 h 38180"/>
                <a:gd name="connsiteX16" fmla="*/ 32571 w 36195"/>
                <a:gd name="connsiteY16" fmla="*/ 16940 h 38180"/>
                <a:gd name="connsiteX17" fmla="*/ 18283 w 36195"/>
                <a:gd name="connsiteY17" fmla="*/ 2653 h 38180"/>
                <a:gd name="connsiteX18" fmla="*/ 3996 w 36195"/>
                <a:gd name="connsiteY18" fmla="*/ 16940 h 3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195" h="38180">
                  <a:moveTo>
                    <a:pt x="90" y="19893"/>
                  </a:moveTo>
                  <a:cubicBezTo>
                    <a:pt x="-900" y="9949"/>
                    <a:pt x="6358" y="1081"/>
                    <a:pt x="16302" y="90"/>
                  </a:cubicBezTo>
                  <a:cubicBezTo>
                    <a:pt x="26246" y="-900"/>
                    <a:pt x="35114" y="6358"/>
                    <a:pt x="36105" y="16302"/>
                  </a:cubicBezTo>
                  <a:cubicBezTo>
                    <a:pt x="36181" y="17055"/>
                    <a:pt x="36209" y="17807"/>
                    <a:pt x="36190" y="18559"/>
                  </a:cubicBezTo>
                  <a:lnTo>
                    <a:pt x="36190" y="18559"/>
                  </a:lnTo>
                  <a:lnTo>
                    <a:pt x="36190" y="18559"/>
                  </a:lnTo>
                  <a:cubicBezTo>
                    <a:pt x="36143" y="19522"/>
                    <a:pt x="35343" y="20274"/>
                    <a:pt x="34381" y="20274"/>
                  </a:cubicBezTo>
                  <a:lnTo>
                    <a:pt x="3805" y="20274"/>
                  </a:lnTo>
                  <a:cubicBezTo>
                    <a:pt x="4005" y="28151"/>
                    <a:pt x="10406" y="34466"/>
                    <a:pt x="18283" y="34562"/>
                  </a:cubicBezTo>
                  <a:cubicBezTo>
                    <a:pt x="23179" y="34533"/>
                    <a:pt x="27723" y="31971"/>
                    <a:pt x="30285" y="27799"/>
                  </a:cubicBezTo>
                  <a:cubicBezTo>
                    <a:pt x="30732" y="26961"/>
                    <a:pt x="31771" y="26646"/>
                    <a:pt x="32609" y="27094"/>
                  </a:cubicBezTo>
                  <a:cubicBezTo>
                    <a:pt x="32628" y="27113"/>
                    <a:pt x="32647" y="27123"/>
                    <a:pt x="32666" y="27132"/>
                  </a:cubicBezTo>
                  <a:cubicBezTo>
                    <a:pt x="33504" y="27694"/>
                    <a:pt x="33790" y="28799"/>
                    <a:pt x="33333" y="29704"/>
                  </a:cubicBezTo>
                  <a:cubicBezTo>
                    <a:pt x="30123" y="34952"/>
                    <a:pt x="24427" y="38162"/>
                    <a:pt x="18283" y="38181"/>
                  </a:cubicBezTo>
                  <a:cubicBezTo>
                    <a:pt x="8244" y="38076"/>
                    <a:pt x="138" y="29932"/>
                    <a:pt x="90" y="19893"/>
                  </a:cubicBezTo>
                  <a:close/>
                  <a:moveTo>
                    <a:pt x="3996" y="16940"/>
                  </a:moveTo>
                  <a:lnTo>
                    <a:pt x="32571" y="16940"/>
                  </a:lnTo>
                  <a:cubicBezTo>
                    <a:pt x="32571" y="9054"/>
                    <a:pt x="26170" y="2653"/>
                    <a:pt x="18283" y="2653"/>
                  </a:cubicBezTo>
                  <a:cubicBezTo>
                    <a:pt x="10397" y="2653"/>
                    <a:pt x="3996" y="9054"/>
                    <a:pt x="3996" y="169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7EA94CC0-21D5-4832-8A4A-E08CD77951E4}"/>
                </a:ext>
              </a:extLst>
            </p:cNvPr>
            <p:cNvSpPr/>
            <p:nvPr/>
          </p:nvSpPr>
          <p:spPr>
            <a:xfrm>
              <a:off x="5976388" y="4851743"/>
              <a:ext cx="33417" cy="53244"/>
            </a:xfrm>
            <a:custGeom>
              <a:avLst/>
              <a:gdLst>
                <a:gd name="connsiteX0" fmla="*/ 29703 w 33417"/>
                <a:gd name="connsiteY0" fmla="*/ 46006 h 53244"/>
                <a:gd name="connsiteX1" fmla="*/ 15320 w 33417"/>
                <a:gd name="connsiteY1" fmla="*/ 53245 h 53244"/>
                <a:gd name="connsiteX2" fmla="*/ 442 w 33417"/>
                <a:gd name="connsiteY2" fmla="*/ 30785 h 53244"/>
                <a:gd name="connsiteX3" fmla="*/ 15320 w 33417"/>
                <a:gd name="connsiteY3" fmla="*/ 15907 h 53244"/>
                <a:gd name="connsiteX4" fmla="*/ 29703 w 33417"/>
                <a:gd name="connsiteY4" fmla="*/ 23241 h 53244"/>
                <a:gd name="connsiteX5" fmla="*/ 29703 w 33417"/>
                <a:gd name="connsiteY5" fmla="*/ 1810 h 53244"/>
                <a:gd name="connsiteX6" fmla="*/ 31512 w 33417"/>
                <a:gd name="connsiteY6" fmla="*/ 0 h 53244"/>
                <a:gd name="connsiteX7" fmla="*/ 31608 w 33417"/>
                <a:gd name="connsiteY7" fmla="*/ 0 h 53244"/>
                <a:gd name="connsiteX8" fmla="*/ 33417 w 33417"/>
                <a:gd name="connsiteY8" fmla="*/ 1810 h 53244"/>
                <a:gd name="connsiteX9" fmla="*/ 33417 w 33417"/>
                <a:gd name="connsiteY9" fmla="*/ 51435 h 53244"/>
                <a:gd name="connsiteX10" fmla="*/ 31608 w 33417"/>
                <a:gd name="connsiteY10" fmla="*/ 53245 h 53244"/>
                <a:gd name="connsiteX11" fmla="*/ 29703 w 33417"/>
                <a:gd name="connsiteY11" fmla="*/ 51435 h 53244"/>
                <a:gd name="connsiteX12" fmla="*/ 29703 w 33417"/>
                <a:gd name="connsiteY12" fmla="*/ 35338 h 53244"/>
                <a:gd name="connsiteX13" fmla="*/ 29703 w 33417"/>
                <a:gd name="connsiteY13" fmla="*/ 34100 h 53244"/>
                <a:gd name="connsiteX14" fmla="*/ 14234 w 33417"/>
                <a:gd name="connsiteY14" fmla="*/ 19869 h 53244"/>
                <a:gd name="connsiteX15" fmla="*/ 13 w 33417"/>
                <a:gd name="connsiteY15" fmla="*/ 35338 h 53244"/>
                <a:gd name="connsiteX16" fmla="*/ 15472 w 33417"/>
                <a:gd name="connsiteY16" fmla="*/ 49568 h 53244"/>
                <a:gd name="connsiteX17" fmla="*/ 29703 w 33417"/>
                <a:gd name="connsiteY17" fmla="*/ 35338 h 5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417" h="53244">
                  <a:moveTo>
                    <a:pt x="29703" y="46006"/>
                  </a:moveTo>
                  <a:cubicBezTo>
                    <a:pt x="26350" y="50587"/>
                    <a:pt x="20997" y="53273"/>
                    <a:pt x="15320" y="53245"/>
                  </a:cubicBezTo>
                  <a:cubicBezTo>
                    <a:pt x="5014" y="51149"/>
                    <a:pt x="-1654" y="41100"/>
                    <a:pt x="442" y="30785"/>
                  </a:cubicBezTo>
                  <a:cubicBezTo>
                    <a:pt x="1966" y="23289"/>
                    <a:pt x="7824" y="17431"/>
                    <a:pt x="15320" y="15907"/>
                  </a:cubicBezTo>
                  <a:cubicBezTo>
                    <a:pt x="20997" y="15955"/>
                    <a:pt x="26321" y="18679"/>
                    <a:pt x="29703" y="23241"/>
                  </a:cubicBezTo>
                  <a:lnTo>
                    <a:pt x="29703" y="1810"/>
                  </a:lnTo>
                  <a:cubicBezTo>
                    <a:pt x="29703" y="810"/>
                    <a:pt x="30512" y="0"/>
                    <a:pt x="31512" y="0"/>
                  </a:cubicBezTo>
                  <a:cubicBezTo>
                    <a:pt x="31541" y="0"/>
                    <a:pt x="31579" y="0"/>
                    <a:pt x="31608" y="0"/>
                  </a:cubicBezTo>
                  <a:cubicBezTo>
                    <a:pt x="32608" y="0"/>
                    <a:pt x="33417" y="810"/>
                    <a:pt x="33417" y="1810"/>
                  </a:cubicBezTo>
                  <a:lnTo>
                    <a:pt x="33417" y="51435"/>
                  </a:lnTo>
                  <a:cubicBezTo>
                    <a:pt x="33370" y="52416"/>
                    <a:pt x="32589" y="53197"/>
                    <a:pt x="31608" y="53245"/>
                  </a:cubicBezTo>
                  <a:cubicBezTo>
                    <a:pt x="30589" y="53245"/>
                    <a:pt x="29750" y="52454"/>
                    <a:pt x="29703" y="51435"/>
                  </a:cubicBezTo>
                  <a:close/>
                  <a:moveTo>
                    <a:pt x="29703" y="35338"/>
                  </a:moveTo>
                  <a:lnTo>
                    <a:pt x="29703" y="34100"/>
                  </a:lnTo>
                  <a:cubicBezTo>
                    <a:pt x="29360" y="25899"/>
                    <a:pt x="22435" y="19526"/>
                    <a:pt x="14234" y="19869"/>
                  </a:cubicBezTo>
                  <a:cubicBezTo>
                    <a:pt x="6042" y="20212"/>
                    <a:pt x="-330" y="27137"/>
                    <a:pt x="13" y="35338"/>
                  </a:cubicBezTo>
                  <a:cubicBezTo>
                    <a:pt x="356" y="43539"/>
                    <a:pt x="7281" y="49911"/>
                    <a:pt x="15472" y="49568"/>
                  </a:cubicBezTo>
                  <a:cubicBezTo>
                    <a:pt x="23197" y="49244"/>
                    <a:pt x="29379" y="43062"/>
                    <a:pt x="29703" y="3533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B9B494D-EF1D-4C31-9474-B796F11D5B76}"/>
                </a:ext>
              </a:extLst>
            </p:cNvPr>
            <p:cNvSpPr/>
            <p:nvPr/>
          </p:nvSpPr>
          <p:spPr>
            <a:xfrm>
              <a:off x="6024743" y="4867595"/>
              <a:ext cx="38114" cy="38104"/>
            </a:xfrm>
            <a:custGeom>
              <a:avLst/>
              <a:gdLst>
                <a:gd name="connsiteX0" fmla="*/ 17638 w 38114"/>
                <a:gd name="connsiteY0" fmla="*/ 55 h 38104"/>
                <a:gd name="connsiteX1" fmla="*/ 38060 w 38114"/>
                <a:gd name="connsiteY1" fmla="*/ 17619 h 38104"/>
                <a:gd name="connsiteX2" fmla="*/ 20496 w 38114"/>
                <a:gd name="connsiteY2" fmla="*/ 38050 h 38104"/>
                <a:gd name="connsiteX3" fmla="*/ 74 w 38114"/>
                <a:gd name="connsiteY3" fmla="*/ 20476 h 38104"/>
                <a:gd name="connsiteX4" fmla="*/ 17 w 38114"/>
                <a:gd name="connsiteY4" fmla="*/ 19105 h 38104"/>
                <a:gd name="connsiteX5" fmla="*/ 17514 w 38114"/>
                <a:gd name="connsiteY5" fmla="*/ 64 h 38104"/>
                <a:gd name="connsiteX6" fmla="*/ 17638 w 38114"/>
                <a:gd name="connsiteY6" fmla="*/ 55 h 38104"/>
                <a:gd name="connsiteX7" fmla="*/ 17638 w 38114"/>
                <a:gd name="connsiteY7" fmla="*/ 33773 h 38104"/>
                <a:gd name="connsiteX8" fmla="*/ 33697 w 38114"/>
                <a:gd name="connsiteY8" fmla="*/ 19810 h 38104"/>
                <a:gd name="connsiteX9" fmla="*/ 19734 w 38114"/>
                <a:gd name="connsiteY9" fmla="*/ 3750 h 38104"/>
                <a:gd name="connsiteX10" fmla="*/ 3674 w 38114"/>
                <a:gd name="connsiteY10" fmla="*/ 17714 h 38104"/>
                <a:gd name="connsiteX11" fmla="*/ 3636 w 38114"/>
                <a:gd name="connsiteY11" fmla="*/ 18724 h 38104"/>
                <a:gd name="connsiteX12" fmla="*/ 17638 w 38114"/>
                <a:gd name="connsiteY12" fmla="*/ 33773 h 3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14" h="38104">
                  <a:moveTo>
                    <a:pt x="17638" y="55"/>
                  </a:moveTo>
                  <a:cubicBezTo>
                    <a:pt x="28125" y="-736"/>
                    <a:pt x="37279" y="7132"/>
                    <a:pt x="38060" y="17619"/>
                  </a:cubicBezTo>
                  <a:cubicBezTo>
                    <a:pt x="38850" y="28115"/>
                    <a:pt x="30983" y="37259"/>
                    <a:pt x="20496" y="38050"/>
                  </a:cubicBezTo>
                  <a:cubicBezTo>
                    <a:pt x="10009" y="38840"/>
                    <a:pt x="855" y="30973"/>
                    <a:pt x="74" y="20476"/>
                  </a:cubicBezTo>
                  <a:cubicBezTo>
                    <a:pt x="36" y="20019"/>
                    <a:pt x="17" y="19562"/>
                    <a:pt x="17" y="19105"/>
                  </a:cubicBezTo>
                  <a:cubicBezTo>
                    <a:pt x="-412" y="9018"/>
                    <a:pt x="7427" y="483"/>
                    <a:pt x="17514" y="64"/>
                  </a:cubicBezTo>
                  <a:cubicBezTo>
                    <a:pt x="17552" y="55"/>
                    <a:pt x="17600" y="55"/>
                    <a:pt x="17638" y="55"/>
                  </a:cubicBezTo>
                  <a:close/>
                  <a:moveTo>
                    <a:pt x="17638" y="33773"/>
                  </a:moveTo>
                  <a:cubicBezTo>
                    <a:pt x="25925" y="34354"/>
                    <a:pt x="33116" y="28096"/>
                    <a:pt x="33697" y="19810"/>
                  </a:cubicBezTo>
                  <a:cubicBezTo>
                    <a:pt x="34278" y="11513"/>
                    <a:pt x="28020" y="4322"/>
                    <a:pt x="19734" y="3750"/>
                  </a:cubicBezTo>
                  <a:cubicBezTo>
                    <a:pt x="11437" y="3169"/>
                    <a:pt x="4255" y="9418"/>
                    <a:pt x="3674" y="17714"/>
                  </a:cubicBezTo>
                  <a:cubicBezTo>
                    <a:pt x="3646" y="18048"/>
                    <a:pt x="3636" y="18390"/>
                    <a:pt x="3636" y="18724"/>
                  </a:cubicBezTo>
                  <a:cubicBezTo>
                    <a:pt x="3417" y="26715"/>
                    <a:pt x="9647" y="33411"/>
                    <a:pt x="17638" y="33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36B84D3-DB89-428E-95B8-B9F75A4489E0}"/>
                </a:ext>
              </a:extLst>
            </p:cNvPr>
            <p:cNvSpPr/>
            <p:nvPr/>
          </p:nvSpPr>
          <p:spPr>
            <a:xfrm>
              <a:off x="6093054" y="4851933"/>
              <a:ext cx="16954" cy="53056"/>
            </a:xfrm>
            <a:custGeom>
              <a:avLst/>
              <a:gdLst>
                <a:gd name="connsiteX0" fmla="*/ 16955 w 16954"/>
                <a:gd name="connsiteY0" fmla="*/ 17621 h 53056"/>
                <a:gd name="connsiteX1" fmla="*/ 15145 w 16954"/>
                <a:gd name="connsiteY1" fmla="*/ 19431 h 53056"/>
                <a:gd name="connsiteX2" fmla="*/ 10192 w 16954"/>
                <a:gd name="connsiteY2" fmla="*/ 19431 h 53056"/>
                <a:gd name="connsiteX3" fmla="*/ 10192 w 16954"/>
                <a:gd name="connsiteY3" fmla="*/ 46577 h 53056"/>
                <a:gd name="connsiteX4" fmla="*/ 12954 w 16954"/>
                <a:gd name="connsiteY4" fmla="*/ 49339 h 53056"/>
                <a:gd name="connsiteX5" fmla="*/ 14859 w 16954"/>
                <a:gd name="connsiteY5" fmla="*/ 51245 h 53056"/>
                <a:gd name="connsiteX6" fmla="*/ 12954 w 16954"/>
                <a:gd name="connsiteY6" fmla="*/ 53054 h 53056"/>
                <a:gd name="connsiteX7" fmla="*/ 6382 w 16954"/>
                <a:gd name="connsiteY7" fmla="*/ 46863 h 53056"/>
                <a:gd name="connsiteX8" fmla="*/ 6382 w 16954"/>
                <a:gd name="connsiteY8" fmla="*/ 46577 h 53056"/>
                <a:gd name="connsiteX9" fmla="*/ 6382 w 16954"/>
                <a:gd name="connsiteY9" fmla="*/ 19431 h 53056"/>
                <a:gd name="connsiteX10" fmla="*/ 1810 w 16954"/>
                <a:gd name="connsiteY10" fmla="*/ 19431 h 53056"/>
                <a:gd name="connsiteX11" fmla="*/ 0 w 16954"/>
                <a:gd name="connsiteY11" fmla="*/ 17621 h 53056"/>
                <a:gd name="connsiteX12" fmla="*/ 1810 w 16954"/>
                <a:gd name="connsiteY12" fmla="*/ 15716 h 53056"/>
                <a:gd name="connsiteX13" fmla="*/ 6382 w 16954"/>
                <a:gd name="connsiteY13" fmla="*/ 15716 h 53056"/>
                <a:gd name="connsiteX14" fmla="*/ 6382 w 16954"/>
                <a:gd name="connsiteY14" fmla="*/ 1905 h 53056"/>
                <a:gd name="connsiteX15" fmla="*/ 8287 w 16954"/>
                <a:gd name="connsiteY15" fmla="*/ 0 h 53056"/>
                <a:gd name="connsiteX16" fmla="*/ 10192 w 16954"/>
                <a:gd name="connsiteY16" fmla="*/ 1905 h 53056"/>
                <a:gd name="connsiteX17" fmla="*/ 10192 w 16954"/>
                <a:gd name="connsiteY17" fmla="*/ 15716 h 53056"/>
                <a:gd name="connsiteX18" fmla="*/ 15050 w 16954"/>
                <a:gd name="connsiteY18" fmla="*/ 15716 h 53056"/>
                <a:gd name="connsiteX19" fmla="*/ 16955 w 16954"/>
                <a:gd name="connsiteY19" fmla="*/ 17621 h 5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954" h="53056">
                  <a:moveTo>
                    <a:pt x="16955" y="17621"/>
                  </a:moveTo>
                  <a:cubicBezTo>
                    <a:pt x="16869" y="18583"/>
                    <a:pt x="16107" y="19345"/>
                    <a:pt x="15145" y="19431"/>
                  </a:cubicBezTo>
                  <a:lnTo>
                    <a:pt x="10192" y="19431"/>
                  </a:lnTo>
                  <a:lnTo>
                    <a:pt x="10192" y="46577"/>
                  </a:lnTo>
                  <a:cubicBezTo>
                    <a:pt x="10325" y="48044"/>
                    <a:pt x="11487" y="49206"/>
                    <a:pt x="12954" y="49339"/>
                  </a:cubicBezTo>
                  <a:cubicBezTo>
                    <a:pt x="13964" y="49425"/>
                    <a:pt x="14773" y="50235"/>
                    <a:pt x="14859" y="51245"/>
                  </a:cubicBezTo>
                  <a:cubicBezTo>
                    <a:pt x="14764" y="52235"/>
                    <a:pt x="13954" y="53016"/>
                    <a:pt x="12954" y="53054"/>
                  </a:cubicBezTo>
                  <a:cubicBezTo>
                    <a:pt x="9430" y="53159"/>
                    <a:pt x="6487" y="50387"/>
                    <a:pt x="6382" y="46863"/>
                  </a:cubicBezTo>
                  <a:cubicBezTo>
                    <a:pt x="6382" y="46768"/>
                    <a:pt x="6382" y="46672"/>
                    <a:pt x="6382" y="46577"/>
                  </a:cubicBezTo>
                  <a:lnTo>
                    <a:pt x="6382" y="19431"/>
                  </a:lnTo>
                  <a:lnTo>
                    <a:pt x="1810" y="19431"/>
                  </a:lnTo>
                  <a:cubicBezTo>
                    <a:pt x="0" y="19431"/>
                    <a:pt x="0" y="18479"/>
                    <a:pt x="0" y="17621"/>
                  </a:cubicBezTo>
                  <a:cubicBezTo>
                    <a:pt x="0" y="16764"/>
                    <a:pt x="0" y="15716"/>
                    <a:pt x="1810" y="15716"/>
                  </a:cubicBezTo>
                  <a:lnTo>
                    <a:pt x="6382" y="15716"/>
                  </a:lnTo>
                  <a:lnTo>
                    <a:pt x="6382" y="1905"/>
                  </a:lnTo>
                  <a:cubicBezTo>
                    <a:pt x="6382" y="857"/>
                    <a:pt x="7239" y="0"/>
                    <a:pt x="8287" y="0"/>
                  </a:cubicBezTo>
                  <a:cubicBezTo>
                    <a:pt x="9335" y="0"/>
                    <a:pt x="10192" y="857"/>
                    <a:pt x="10192" y="1905"/>
                  </a:cubicBezTo>
                  <a:lnTo>
                    <a:pt x="10192" y="15716"/>
                  </a:lnTo>
                  <a:lnTo>
                    <a:pt x="15050" y="15716"/>
                  </a:lnTo>
                  <a:cubicBezTo>
                    <a:pt x="16078" y="15764"/>
                    <a:pt x="16907" y="16593"/>
                    <a:pt x="16955" y="1762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72E230D-9287-4CDD-B133-266251451016}"/>
                </a:ext>
              </a:extLst>
            </p:cNvPr>
            <p:cNvSpPr/>
            <p:nvPr/>
          </p:nvSpPr>
          <p:spPr>
            <a:xfrm>
              <a:off x="6124565" y="4867595"/>
              <a:ext cx="38114" cy="38104"/>
            </a:xfrm>
            <a:custGeom>
              <a:avLst/>
              <a:gdLst>
                <a:gd name="connsiteX0" fmla="*/ 17638 w 38114"/>
                <a:gd name="connsiteY0" fmla="*/ 55 h 38104"/>
                <a:gd name="connsiteX1" fmla="*/ 38060 w 38114"/>
                <a:gd name="connsiteY1" fmla="*/ 17619 h 38104"/>
                <a:gd name="connsiteX2" fmla="*/ 20495 w 38114"/>
                <a:gd name="connsiteY2" fmla="*/ 38050 h 38104"/>
                <a:gd name="connsiteX3" fmla="*/ 74 w 38114"/>
                <a:gd name="connsiteY3" fmla="*/ 20476 h 38104"/>
                <a:gd name="connsiteX4" fmla="*/ 17 w 38114"/>
                <a:gd name="connsiteY4" fmla="*/ 19105 h 38104"/>
                <a:gd name="connsiteX5" fmla="*/ 17514 w 38114"/>
                <a:gd name="connsiteY5" fmla="*/ 64 h 38104"/>
                <a:gd name="connsiteX6" fmla="*/ 17638 w 38114"/>
                <a:gd name="connsiteY6" fmla="*/ 55 h 38104"/>
                <a:gd name="connsiteX7" fmla="*/ 17638 w 38114"/>
                <a:gd name="connsiteY7" fmla="*/ 33773 h 38104"/>
                <a:gd name="connsiteX8" fmla="*/ 33697 w 38114"/>
                <a:gd name="connsiteY8" fmla="*/ 19810 h 38104"/>
                <a:gd name="connsiteX9" fmla="*/ 19733 w 38114"/>
                <a:gd name="connsiteY9" fmla="*/ 3750 h 38104"/>
                <a:gd name="connsiteX10" fmla="*/ 3674 w 38114"/>
                <a:gd name="connsiteY10" fmla="*/ 17714 h 38104"/>
                <a:gd name="connsiteX11" fmla="*/ 3636 w 38114"/>
                <a:gd name="connsiteY11" fmla="*/ 18724 h 38104"/>
                <a:gd name="connsiteX12" fmla="*/ 17638 w 38114"/>
                <a:gd name="connsiteY12" fmla="*/ 33773 h 3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14" h="38104">
                  <a:moveTo>
                    <a:pt x="17638" y="55"/>
                  </a:moveTo>
                  <a:cubicBezTo>
                    <a:pt x="28125" y="-736"/>
                    <a:pt x="37278" y="7132"/>
                    <a:pt x="38060" y="17619"/>
                  </a:cubicBezTo>
                  <a:cubicBezTo>
                    <a:pt x="38850" y="28115"/>
                    <a:pt x="30982" y="37259"/>
                    <a:pt x="20495" y="38050"/>
                  </a:cubicBezTo>
                  <a:cubicBezTo>
                    <a:pt x="10008" y="38840"/>
                    <a:pt x="855" y="30973"/>
                    <a:pt x="74" y="20476"/>
                  </a:cubicBezTo>
                  <a:cubicBezTo>
                    <a:pt x="36" y="20019"/>
                    <a:pt x="17" y="19562"/>
                    <a:pt x="17" y="19105"/>
                  </a:cubicBezTo>
                  <a:cubicBezTo>
                    <a:pt x="-412" y="9018"/>
                    <a:pt x="7427" y="483"/>
                    <a:pt x="17514" y="64"/>
                  </a:cubicBezTo>
                  <a:cubicBezTo>
                    <a:pt x="17552" y="55"/>
                    <a:pt x="17600" y="55"/>
                    <a:pt x="17638" y="55"/>
                  </a:cubicBezTo>
                  <a:close/>
                  <a:moveTo>
                    <a:pt x="17638" y="33773"/>
                  </a:moveTo>
                  <a:cubicBezTo>
                    <a:pt x="25925" y="34354"/>
                    <a:pt x="33116" y="28096"/>
                    <a:pt x="33697" y="19810"/>
                  </a:cubicBezTo>
                  <a:cubicBezTo>
                    <a:pt x="34278" y="11513"/>
                    <a:pt x="28020" y="4322"/>
                    <a:pt x="19733" y="3750"/>
                  </a:cubicBezTo>
                  <a:cubicBezTo>
                    <a:pt x="11437" y="3169"/>
                    <a:pt x="4255" y="9418"/>
                    <a:pt x="3674" y="17714"/>
                  </a:cubicBezTo>
                  <a:cubicBezTo>
                    <a:pt x="3646" y="18048"/>
                    <a:pt x="3636" y="18390"/>
                    <a:pt x="3636" y="18724"/>
                  </a:cubicBezTo>
                  <a:cubicBezTo>
                    <a:pt x="3369" y="26734"/>
                    <a:pt x="9627" y="33459"/>
                    <a:pt x="17638" y="33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7739BAF4-82CC-4BC3-B91A-656367A152DE}"/>
                </a:ext>
              </a:extLst>
            </p:cNvPr>
            <p:cNvSpPr/>
            <p:nvPr/>
          </p:nvSpPr>
          <p:spPr>
            <a:xfrm>
              <a:off x="6196873" y="4855455"/>
              <a:ext cx="3720" cy="49532"/>
            </a:xfrm>
            <a:custGeom>
              <a:avLst/>
              <a:gdLst>
                <a:gd name="connsiteX0" fmla="*/ 3 w 3720"/>
                <a:gd name="connsiteY0" fmla="*/ 1908 h 49532"/>
                <a:gd name="connsiteX1" fmla="*/ 1813 w 3720"/>
                <a:gd name="connsiteY1" fmla="*/ 3 h 49532"/>
                <a:gd name="connsiteX2" fmla="*/ 3718 w 3720"/>
                <a:gd name="connsiteY2" fmla="*/ 1708 h 49532"/>
                <a:gd name="connsiteX3" fmla="*/ 3718 w 3720"/>
                <a:gd name="connsiteY3" fmla="*/ 1908 h 49532"/>
                <a:gd name="connsiteX4" fmla="*/ 3718 w 3720"/>
                <a:gd name="connsiteY4" fmla="*/ 3623 h 49532"/>
                <a:gd name="connsiteX5" fmla="*/ 1908 w 3720"/>
                <a:gd name="connsiteY5" fmla="*/ 5623 h 49532"/>
                <a:gd name="connsiteX6" fmla="*/ 1813 w 3720"/>
                <a:gd name="connsiteY6" fmla="*/ 5623 h 49532"/>
                <a:gd name="connsiteX7" fmla="*/ 3 w 3720"/>
                <a:gd name="connsiteY7" fmla="*/ 3623 h 49532"/>
                <a:gd name="connsiteX8" fmla="*/ 3 w 3720"/>
                <a:gd name="connsiteY8" fmla="*/ 14100 h 49532"/>
                <a:gd name="connsiteX9" fmla="*/ 1717 w 3720"/>
                <a:gd name="connsiteY9" fmla="*/ 12195 h 49532"/>
                <a:gd name="connsiteX10" fmla="*/ 1813 w 3720"/>
                <a:gd name="connsiteY10" fmla="*/ 12195 h 49532"/>
                <a:gd name="connsiteX11" fmla="*/ 3718 w 3720"/>
                <a:gd name="connsiteY11" fmla="*/ 13900 h 49532"/>
                <a:gd name="connsiteX12" fmla="*/ 3718 w 3720"/>
                <a:gd name="connsiteY12" fmla="*/ 14100 h 49532"/>
                <a:gd name="connsiteX13" fmla="*/ 3718 w 3720"/>
                <a:gd name="connsiteY13" fmla="*/ 47723 h 49532"/>
                <a:gd name="connsiteX14" fmla="*/ 1908 w 3720"/>
                <a:gd name="connsiteY14" fmla="*/ 49533 h 49532"/>
                <a:gd name="connsiteX15" fmla="*/ 1813 w 3720"/>
                <a:gd name="connsiteY15" fmla="*/ 49533 h 49532"/>
                <a:gd name="connsiteX16" fmla="*/ 3 w 3720"/>
                <a:gd name="connsiteY16" fmla="*/ 47723 h 4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0" h="49532">
                  <a:moveTo>
                    <a:pt x="3" y="1908"/>
                  </a:moveTo>
                  <a:cubicBezTo>
                    <a:pt x="3" y="889"/>
                    <a:pt x="793" y="51"/>
                    <a:pt x="1813" y="3"/>
                  </a:cubicBezTo>
                  <a:cubicBezTo>
                    <a:pt x="2813" y="-54"/>
                    <a:pt x="3661" y="717"/>
                    <a:pt x="3718" y="1708"/>
                  </a:cubicBezTo>
                  <a:cubicBezTo>
                    <a:pt x="3718" y="1775"/>
                    <a:pt x="3718" y="1841"/>
                    <a:pt x="3718" y="1908"/>
                  </a:cubicBezTo>
                  <a:lnTo>
                    <a:pt x="3718" y="3623"/>
                  </a:lnTo>
                  <a:cubicBezTo>
                    <a:pt x="3775" y="4670"/>
                    <a:pt x="2965" y="5565"/>
                    <a:pt x="1908" y="5623"/>
                  </a:cubicBezTo>
                  <a:cubicBezTo>
                    <a:pt x="1879" y="5623"/>
                    <a:pt x="1841" y="5623"/>
                    <a:pt x="1813" y="5623"/>
                  </a:cubicBezTo>
                  <a:cubicBezTo>
                    <a:pt x="784" y="5527"/>
                    <a:pt x="3" y="4661"/>
                    <a:pt x="3" y="3623"/>
                  </a:cubicBezTo>
                  <a:close/>
                  <a:moveTo>
                    <a:pt x="3" y="14100"/>
                  </a:moveTo>
                  <a:cubicBezTo>
                    <a:pt x="-54" y="13100"/>
                    <a:pt x="717" y="12252"/>
                    <a:pt x="1717" y="12195"/>
                  </a:cubicBezTo>
                  <a:cubicBezTo>
                    <a:pt x="1746" y="12195"/>
                    <a:pt x="1784" y="12195"/>
                    <a:pt x="1813" y="12195"/>
                  </a:cubicBezTo>
                  <a:cubicBezTo>
                    <a:pt x="2813" y="12138"/>
                    <a:pt x="3661" y="12909"/>
                    <a:pt x="3718" y="13900"/>
                  </a:cubicBezTo>
                  <a:cubicBezTo>
                    <a:pt x="3718" y="13967"/>
                    <a:pt x="3718" y="14033"/>
                    <a:pt x="3718" y="14100"/>
                  </a:cubicBezTo>
                  <a:lnTo>
                    <a:pt x="3718" y="47723"/>
                  </a:lnTo>
                  <a:cubicBezTo>
                    <a:pt x="3718" y="48723"/>
                    <a:pt x="2908" y="49533"/>
                    <a:pt x="1908" y="49533"/>
                  </a:cubicBezTo>
                  <a:cubicBezTo>
                    <a:pt x="1879" y="49533"/>
                    <a:pt x="1841" y="49533"/>
                    <a:pt x="1813" y="49533"/>
                  </a:cubicBezTo>
                  <a:cubicBezTo>
                    <a:pt x="832" y="49485"/>
                    <a:pt x="51" y="48704"/>
                    <a:pt x="3" y="4772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685F55DD-BB3D-429D-8142-10BD0B58FB81}"/>
                </a:ext>
              </a:extLst>
            </p:cNvPr>
            <p:cNvSpPr/>
            <p:nvPr/>
          </p:nvSpPr>
          <p:spPr>
            <a:xfrm>
              <a:off x="6219070" y="4868221"/>
              <a:ext cx="56959" cy="37242"/>
            </a:xfrm>
            <a:custGeom>
              <a:avLst/>
              <a:gdLst>
                <a:gd name="connsiteX0" fmla="*/ 52578 w 56959"/>
                <a:gd name="connsiteY0" fmla="*/ 14669 h 37242"/>
                <a:gd name="connsiteX1" fmla="*/ 40957 w 56959"/>
                <a:gd name="connsiteY1" fmla="*/ 3143 h 37242"/>
                <a:gd name="connsiteX2" fmla="*/ 29432 w 56959"/>
                <a:gd name="connsiteY2" fmla="*/ 14669 h 37242"/>
                <a:gd name="connsiteX3" fmla="*/ 29432 w 56959"/>
                <a:gd name="connsiteY3" fmla="*/ 35433 h 37242"/>
                <a:gd name="connsiteX4" fmla="*/ 29432 w 56959"/>
                <a:gd name="connsiteY4" fmla="*/ 35433 h 37242"/>
                <a:gd name="connsiteX5" fmla="*/ 28480 w 56959"/>
                <a:gd name="connsiteY5" fmla="*/ 36481 h 37242"/>
                <a:gd name="connsiteX6" fmla="*/ 27527 w 56959"/>
                <a:gd name="connsiteY6" fmla="*/ 36481 h 37242"/>
                <a:gd name="connsiteX7" fmla="*/ 27051 w 56959"/>
                <a:gd name="connsiteY7" fmla="*/ 36481 h 37242"/>
                <a:gd name="connsiteX8" fmla="*/ 26575 w 56959"/>
                <a:gd name="connsiteY8" fmla="*/ 36481 h 37242"/>
                <a:gd name="connsiteX9" fmla="*/ 26575 w 56959"/>
                <a:gd name="connsiteY9" fmla="*/ 36481 h 37242"/>
                <a:gd name="connsiteX10" fmla="*/ 26575 w 56959"/>
                <a:gd name="connsiteY10" fmla="*/ 36481 h 37242"/>
                <a:gd name="connsiteX11" fmla="*/ 26575 w 56959"/>
                <a:gd name="connsiteY11" fmla="*/ 36481 h 37242"/>
                <a:gd name="connsiteX12" fmla="*/ 26575 w 56959"/>
                <a:gd name="connsiteY12" fmla="*/ 36481 h 37242"/>
                <a:gd name="connsiteX13" fmla="*/ 26575 w 56959"/>
                <a:gd name="connsiteY13" fmla="*/ 35814 h 37242"/>
                <a:gd name="connsiteX14" fmla="*/ 26575 w 56959"/>
                <a:gd name="connsiteY14" fmla="*/ 35814 h 37242"/>
                <a:gd name="connsiteX15" fmla="*/ 26575 w 56959"/>
                <a:gd name="connsiteY15" fmla="*/ 15430 h 37242"/>
                <a:gd name="connsiteX16" fmla="*/ 16145 w 56959"/>
                <a:gd name="connsiteY16" fmla="*/ 2905 h 37242"/>
                <a:gd name="connsiteX17" fmla="*/ 3619 w 56959"/>
                <a:gd name="connsiteY17" fmla="*/ 13335 h 37242"/>
                <a:gd name="connsiteX18" fmla="*/ 3619 w 56959"/>
                <a:gd name="connsiteY18" fmla="*/ 15430 h 37242"/>
                <a:gd name="connsiteX19" fmla="*/ 3619 w 56959"/>
                <a:gd name="connsiteY19" fmla="*/ 35814 h 37242"/>
                <a:gd name="connsiteX20" fmla="*/ 2762 w 56959"/>
                <a:gd name="connsiteY20" fmla="*/ 37243 h 37242"/>
                <a:gd name="connsiteX21" fmla="*/ 2286 w 56959"/>
                <a:gd name="connsiteY21" fmla="*/ 37243 h 37242"/>
                <a:gd name="connsiteX22" fmla="*/ 1524 w 56959"/>
                <a:gd name="connsiteY22" fmla="*/ 37243 h 37242"/>
                <a:gd name="connsiteX23" fmla="*/ 0 w 56959"/>
                <a:gd name="connsiteY23" fmla="*/ 35909 h 37242"/>
                <a:gd name="connsiteX24" fmla="*/ 0 w 56959"/>
                <a:gd name="connsiteY24" fmla="*/ 1810 h 37242"/>
                <a:gd name="connsiteX25" fmla="*/ 1810 w 56959"/>
                <a:gd name="connsiteY25" fmla="*/ 0 h 37242"/>
                <a:gd name="connsiteX26" fmla="*/ 3619 w 56959"/>
                <a:gd name="connsiteY26" fmla="*/ 1810 h 37242"/>
                <a:gd name="connsiteX27" fmla="*/ 3619 w 56959"/>
                <a:gd name="connsiteY27" fmla="*/ 5334 h 37242"/>
                <a:gd name="connsiteX28" fmla="*/ 15050 w 56959"/>
                <a:gd name="connsiteY28" fmla="*/ 0 h 37242"/>
                <a:gd name="connsiteX29" fmla="*/ 28384 w 56959"/>
                <a:gd name="connsiteY29" fmla="*/ 7906 h 37242"/>
                <a:gd name="connsiteX30" fmla="*/ 41815 w 56959"/>
                <a:gd name="connsiteY30" fmla="*/ 0 h 37242"/>
                <a:gd name="connsiteX31" fmla="*/ 56960 w 56959"/>
                <a:gd name="connsiteY31" fmla="*/ 15145 h 37242"/>
                <a:gd name="connsiteX32" fmla="*/ 56960 w 56959"/>
                <a:gd name="connsiteY32" fmla="*/ 35528 h 37242"/>
                <a:gd name="connsiteX33" fmla="*/ 55150 w 56959"/>
                <a:gd name="connsiteY33" fmla="*/ 37243 h 37242"/>
                <a:gd name="connsiteX34" fmla="*/ 53435 w 56959"/>
                <a:gd name="connsiteY34" fmla="*/ 35528 h 3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6959" h="37242">
                  <a:moveTo>
                    <a:pt x="52578" y="14669"/>
                  </a:moveTo>
                  <a:cubicBezTo>
                    <a:pt x="52426" y="8334"/>
                    <a:pt x="47292" y="3248"/>
                    <a:pt x="40957" y="3143"/>
                  </a:cubicBezTo>
                  <a:cubicBezTo>
                    <a:pt x="34614" y="3191"/>
                    <a:pt x="29480" y="8325"/>
                    <a:pt x="29432" y="14669"/>
                  </a:cubicBezTo>
                  <a:lnTo>
                    <a:pt x="29432" y="35433"/>
                  </a:lnTo>
                  <a:lnTo>
                    <a:pt x="29432" y="35433"/>
                  </a:lnTo>
                  <a:cubicBezTo>
                    <a:pt x="29223" y="35862"/>
                    <a:pt x="28889" y="36224"/>
                    <a:pt x="28480" y="36481"/>
                  </a:cubicBezTo>
                  <a:lnTo>
                    <a:pt x="27527" y="36481"/>
                  </a:lnTo>
                  <a:lnTo>
                    <a:pt x="27051" y="36481"/>
                  </a:lnTo>
                  <a:lnTo>
                    <a:pt x="26575" y="36481"/>
                  </a:lnTo>
                  <a:lnTo>
                    <a:pt x="26575" y="36481"/>
                  </a:lnTo>
                  <a:lnTo>
                    <a:pt x="26575" y="36481"/>
                  </a:lnTo>
                  <a:lnTo>
                    <a:pt x="26575" y="36481"/>
                  </a:lnTo>
                  <a:lnTo>
                    <a:pt x="26575" y="36481"/>
                  </a:lnTo>
                  <a:lnTo>
                    <a:pt x="26575" y="35814"/>
                  </a:lnTo>
                  <a:lnTo>
                    <a:pt x="26575" y="35814"/>
                  </a:lnTo>
                  <a:lnTo>
                    <a:pt x="26575" y="15430"/>
                  </a:lnTo>
                  <a:cubicBezTo>
                    <a:pt x="27156" y="9087"/>
                    <a:pt x="22479" y="3486"/>
                    <a:pt x="16145" y="2905"/>
                  </a:cubicBezTo>
                  <a:cubicBezTo>
                    <a:pt x="9801" y="2324"/>
                    <a:pt x="4200" y="7001"/>
                    <a:pt x="3619" y="13335"/>
                  </a:cubicBezTo>
                  <a:cubicBezTo>
                    <a:pt x="3553" y="14030"/>
                    <a:pt x="3553" y="14735"/>
                    <a:pt x="3619" y="15430"/>
                  </a:cubicBezTo>
                  <a:lnTo>
                    <a:pt x="3619" y="35814"/>
                  </a:lnTo>
                  <a:cubicBezTo>
                    <a:pt x="3581" y="36405"/>
                    <a:pt x="3267" y="36938"/>
                    <a:pt x="2762" y="37243"/>
                  </a:cubicBezTo>
                  <a:lnTo>
                    <a:pt x="2286" y="37243"/>
                  </a:lnTo>
                  <a:lnTo>
                    <a:pt x="1524" y="37243"/>
                  </a:lnTo>
                  <a:cubicBezTo>
                    <a:pt x="810" y="37109"/>
                    <a:pt x="229" y="36595"/>
                    <a:pt x="0" y="35909"/>
                  </a:cubicBezTo>
                  <a:lnTo>
                    <a:pt x="0" y="1810"/>
                  </a:lnTo>
                  <a:cubicBezTo>
                    <a:pt x="0" y="810"/>
                    <a:pt x="810" y="0"/>
                    <a:pt x="1810" y="0"/>
                  </a:cubicBezTo>
                  <a:cubicBezTo>
                    <a:pt x="2810" y="0"/>
                    <a:pt x="3619" y="810"/>
                    <a:pt x="3619" y="1810"/>
                  </a:cubicBezTo>
                  <a:lnTo>
                    <a:pt x="3619" y="5334"/>
                  </a:lnTo>
                  <a:cubicBezTo>
                    <a:pt x="6448" y="1943"/>
                    <a:pt x="10639" y="-10"/>
                    <a:pt x="15050" y="0"/>
                  </a:cubicBezTo>
                  <a:cubicBezTo>
                    <a:pt x="20603" y="10"/>
                    <a:pt x="25708" y="3039"/>
                    <a:pt x="28384" y="7906"/>
                  </a:cubicBezTo>
                  <a:cubicBezTo>
                    <a:pt x="31137" y="3067"/>
                    <a:pt x="36252" y="57"/>
                    <a:pt x="41815" y="0"/>
                  </a:cubicBezTo>
                  <a:cubicBezTo>
                    <a:pt x="50178" y="0"/>
                    <a:pt x="56960" y="6782"/>
                    <a:pt x="56960" y="15145"/>
                  </a:cubicBezTo>
                  <a:lnTo>
                    <a:pt x="56960" y="35528"/>
                  </a:lnTo>
                  <a:cubicBezTo>
                    <a:pt x="56912" y="36490"/>
                    <a:pt x="56112" y="37243"/>
                    <a:pt x="55150" y="37243"/>
                  </a:cubicBezTo>
                  <a:cubicBezTo>
                    <a:pt x="54226" y="37195"/>
                    <a:pt x="53483" y="36452"/>
                    <a:pt x="53435" y="355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CACCD13-FB03-4789-929C-F13A77D57EC9}"/>
                </a:ext>
              </a:extLst>
            </p:cNvPr>
            <p:cNvSpPr/>
            <p:nvPr/>
          </p:nvSpPr>
          <p:spPr>
            <a:xfrm>
              <a:off x="6290648" y="4867228"/>
              <a:ext cx="32780" cy="53380"/>
            </a:xfrm>
            <a:custGeom>
              <a:avLst/>
              <a:gdLst>
                <a:gd name="connsiteX0" fmla="*/ 49 w 32780"/>
                <a:gd name="connsiteY0" fmla="*/ 19757 h 53380"/>
                <a:gd name="connsiteX1" fmla="*/ 49 w 32780"/>
                <a:gd name="connsiteY1" fmla="*/ 2326 h 53380"/>
                <a:gd name="connsiteX2" fmla="*/ 1488 w 32780"/>
                <a:gd name="connsiteY2" fmla="*/ 50 h 53380"/>
                <a:gd name="connsiteX3" fmla="*/ 3764 w 32780"/>
                <a:gd name="connsiteY3" fmla="*/ 1479 h 53380"/>
                <a:gd name="connsiteX4" fmla="*/ 3764 w 32780"/>
                <a:gd name="connsiteY4" fmla="*/ 2326 h 53380"/>
                <a:gd name="connsiteX5" fmla="*/ 3764 w 32780"/>
                <a:gd name="connsiteY5" fmla="*/ 7660 h 53380"/>
                <a:gd name="connsiteX6" fmla="*/ 17956 w 32780"/>
                <a:gd name="connsiteY6" fmla="*/ 421 h 53380"/>
                <a:gd name="connsiteX7" fmla="*/ 32301 w 32780"/>
                <a:gd name="connsiteY7" fmla="*/ 23224 h 53380"/>
                <a:gd name="connsiteX8" fmla="*/ 17956 w 32780"/>
                <a:gd name="connsiteY8" fmla="*/ 37569 h 53380"/>
                <a:gd name="connsiteX9" fmla="*/ 3764 w 32780"/>
                <a:gd name="connsiteY9" fmla="*/ 30235 h 53380"/>
                <a:gd name="connsiteX10" fmla="*/ 3764 w 32780"/>
                <a:gd name="connsiteY10" fmla="*/ 51571 h 53380"/>
                <a:gd name="connsiteX11" fmla="*/ 1859 w 32780"/>
                <a:gd name="connsiteY11" fmla="*/ 53380 h 53380"/>
                <a:gd name="connsiteX12" fmla="*/ 49 w 32780"/>
                <a:gd name="connsiteY12" fmla="*/ 51571 h 53380"/>
                <a:gd name="connsiteX13" fmla="*/ 3764 w 32780"/>
                <a:gd name="connsiteY13" fmla="*/ 18995 h 53380"/>
                <a:gd name="connsiteX14" fmla="*/ 18052 w 32780"/>
                <a:gd name="connsiteY14" fmla="*/ 33282 h 53380"/>
                <a:gd name="connsiteX15" fmla="*/ 32339 w 32780"/>
                <a:gd name="connsiteY15" fmla="*/ 18995 h 53380"/>
                <a:gd name="connsiteX16" fmla="*/ 18385 w 32780"/>
                <a:gd name="connsiteY16" fmla="*/ 4374 h 53380"/>
                <a:gd name="connsiteX17" fmla="*/ 3764 w 32780"/>
                <a:gd name="connsiteY17" fmla="*/ 18328 h 5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780" h="53380">
                  <a:moveTo>
                    <a:pt x="49" y="19757"/>
                  </a:moveTo>
                  <a:lnTo>
                    <a:pt x="49" y="2326"/>
                  </a:lnTo>
                  <a:cubicBezTo>
                    <a:pt x="-189" y="1298"/>
                    <a:pt x="459" y="278"/>
                    <a:pt x="1488" y="50"/>
                  </a:cubicBezTo>
                  <a:cubicBezTo>
                    <a:pt x="2507" y="-188"/>
                    <a:pt x="3526" y="450"/>
                    <a:pt x="3764" y="1479"/>
                  </a:cubicBezTo>
                  <a:cubicBezTo>
                    <a:pt x="3831" y="1755"/>
                    <a:pt x="3831" y="2050"/>
                    <a:pt x="3764" y="2326"/>
                  </a:cubicBezTo>
                  <a:lnTo>
                    <a:pt x="3764" y="7660"/>
                  </a:lnTo>
                  <a:cubicBezTo>
                    <a:pt x="7098" y="3164"/>
                    <a:pt x="12356" y="478"/>
                    <a:pt x="17956" y="421"/>
                  </a:cubicBezTo>
                  <a:cubicBezTo>
                    <a:pt x="28215" y="2755"/>
                    <a:pt x="34635" y="12966"/>
                    <a:pt x="32301" y="23224"/>
                  </a:cubicBezTo>
                  <a:cubicBezTo>
                    <a:pt x="30672" y="30368"/>
                    <a:pt x="25100" y="35940"/>
                    <a:pt x="17956" y="37569"/>
                  </a:cubicBezTo>
                  <a:cubicBezTo>
                    <a:pt x="12327" y="37521"/>
                    <a:pt x="7060" y="34797"/>
                    <a:pt x="3764" y="30235"/>
                  </a:cubicBezTo>
                  <a:lnTo>
                    <a:pt x="3764" y="51571"/>
                  </a:lnTo>
                  <a:cubicBezTo>
                    <a:pt x="3717" y="52590"/>
                    <a:pt x="2878" y="53380"/>
                    <a:pt x="1859" y="53380"/>
                  </a:cubicBezTo>
                  <a:cubicBezTo>
                    <a:pt x="878" y="53333"/>
                    <a:pt x="97" y="52552"/>
                    <a:pt x="49" y="51571"/>
                  </a:cubicBezTo>
                  <a:close/>
                  <a:moveTo>
                    <a:pt x="3764" y="18995"/>
                  </a:moveTo>
                  <a:cubicBezTo>
                    <a:pt x="3764" y="26882"/>
                    <a:pt x="10165" y="33282"/>
                    <a:pt x="18052" y="33282"/>
                  </a:cubicBezTo>
                  <a:cubicBezTo>
                    <a:pt x="25938" y="33282"/>
                    <a:pt x="32339" y="26882"/>
                    <a:pt x="32339" y="18995"/>
                  </a:cubicBezTo>
                  <a:cubicBezTo>
                    <a:pt x="32520" y="11108"/>
                    <a:pt x="26272" y="4555"/>
                    <a:pt x="18385" y="4374"/>
                  </a:cubicBezTo>
                  <a:cubicBezTo>
                    <a:pt x="10498" y="4193"/>
                    <a:pt x="3945" y="10442"/>
                    <a:pt x="3764" y="183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2D33F9C4-023F-4091-9B96-DAD9B55E7D7A}"/>
                </a:ext>
              </a:extLst>
            </p:cNvPr>
            <p:cNvSpPr/>
            <p:nvPr/>
          </p:nvSpPr>
          <p:spPr>
            <a:xfrm>
              <a:off x="6341371" y="4867361"/>
              <a:ext cx="20955" cy="37248"/>
            </a:xfrm>
            <a:custGeom>
              <a:avLst/>
              <a:gdLst>
                <a:gd name="connsiteX0" fmla="*/ 0 w 20955"/>
                <a:gd name="connsiteY0" fmla="*/ 2194 h 37248"/>
                <a:gd name="connsiteX1" fmla="*/ 1810 w 20955"/>
                <a:gd name="connsiteY1" fmla="*/ 384 h 37248"/>
                <a:gd name="connsiteX2" fmla="*/ 1905 w 20955"/>
                <a:gd name="connsiteY2" fmla="*/ 384 h 37248"/>
                <a:gd name="connsiteX3" fmla="*/ 3620 w 20955"/>
                <a:gd name="connsiteY3" fmla="*/ 2194 h 37248"/>
                <a:gd name="connsiteX4" fmla="*/ 3620 w 20955"/>
                <a:gd name="connsiteY4" fmla="*/ 10481 h 37248"/>
                <a:gd name="connsiteX5" fmla="*/ 4191 w 20955"/>
                <a:gd name="connsiteY5" fmla="*/ 9528 h 37248"/>
                <a:gd name="connsiteX6" fmla="*/ 19050 w 20955"/>
                <a:gd name="connsiteY6" fmla="*/ 3 h 37248"/>
                <a:gd name="connsiteX7" fmla="*/ 20955 w 20955"/>
                <a:gd name="connsiteY7" fmla="*/ 1717 h 37248"/>
                <a:gd name="connsiteX8" fmla="*/ 20955 w 20955"/>
                <a:gd name="connsiteY8" fmla="*/ 1813 h 37248"/>
                <a:gd name="connsiteX9" fmla="*/ 19050 w 20955"/>
                <a:gd name="connsiteY9" fmla="*/ 3718 h 37248"/>
                <a:gd name="connsiteX10" fmla="*/ 8287 w 20955"/>
                <a:gd name="connsiteY10" fmla="*/ 9814 h 37248"/>
                <a:gd name="connsiteX11" fmla="*/ 3810 w 20955"/>
                <a:gd name="connsiteY11" fmla="*/ 18482 h 37248"/>
                <a:gd name="connsiteX12" fmla="*/ 3810 w 20955"/>
                <a:gd name="connsiteY12" fmla="*/ 19053 h 37248"/>
                <a:gd name="connsiteX13" fmla="*/ 3810 w 20955"/>
                <a:gd name="connsiteY13" fmla="*/ 35436 h 37248"/>
                <a:gd name="connsiteX14" fmla="*/ 2096 w 20955"/>
                <a:gd name="connsiteY14" fmla="*/ 37246 h 37248"/>
                <a:gd name="connsiteX15" fmla="*/ 190 w 20955"/>
                <a:gd name="connsiteY15" fmla="*/ 35531 h 37248"/>
                <a:gd name="connsiteX16" fmla="*/ 190 w 20955"/>
                <a:gd name="connsiteY16" fmla="*/ 35436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55" h="37248">
                  <a:moveTo>
                    <a:pt x="0" y="2194"/>
                  </a:moveTo>
                  <a:cubicBezTo>
                    <a:pt x="0" y="1194"/>
                    <a:pt x="810" y="384"/>
                    <a:pt x="1810" y="384"/>
                  </a:cubicBezTo>
                  <a:cubicBezTo>
                    <a:pt x="1838" y="384"/>
                    <a:pt x="1876" y="384"/>
                    <a:pt x="1905" y="384"/>
                  </a:cubicBezTo>
                  <a:cubicBezTo>
                    <a:pt x="2867" y="431"/>
                    <a:pt x="3620" y="1232"/>
                    <a:pt x="3620" y="2194"/>
                  </a:cubicBezTo>
                  <a:lnTo>
                    <a:pt x="3620" y="10481"/>
                  </a:lnTo>
                  <a:cubicBezTo>
                    <a:pt x="3772" y="10147"/>
                    <a:pt x="3962" y="9823"/>
                    <a:pt x="4191" y="9528"/>
                  </a:cubicBezTo>
                  <a:cubicBezTo>
                    <a:pt x="7125" y="3965"/>
                    <a:pt x="12763" y="346"/>
                    <a:pt x="19050" y="3"/>
                  </a:cubicBezTo>
                  <a:cubicBezTo>
                    <a:pt x="20050" y="-54"/>
                    <a:pt x="20898" y="717"/>
                    <a:pt x="20955" y="1717"/>
                  </a:cubicBezTo>
                  <a:cubicBezTo>
                    <a:pt x="20955" y="1746"/>
                    <a:pt x="20955" y="1784"/>
                    <a:pt x="20955" y="1813"/>
                  </a:cubicBezTo>
                  <a:cubicBezTo>
                    <a:pt x="20955" y="2860"/>
                    <a:pt x="20098" y="3718"/>
                    <a:pt x="19050" y="3718"/>
                  </a:cubicBezTo>
                  <a:cubicBezTo>
                    <a:pt x="14669" y="3832"/>
                    <a:pt x="10630" y="6118"/>
                    <a:pt x="8287" y="9814"/>
                  </a:cubicBezTo>
                  <a:cubicBezTo>
                    <a:pt x="6363" y="12462"/>
                    <a:pt x="4858" y="15386"/>
                    <a:pt x="3810" y="18482"/>
                  </a:cubicBezTo>
                  <a:cubicBezTo>
                    <a:pt x="3753" y="18672"/>
                    <a:pt x="3753" y="18872"/>
                    <a:pt x="3810" y="19053"/>
                  </a:cubicBezTo>
                  <a:lnTo>
                    <a:pt x="3810" y="35436"/>
                  </a:lnTo>
                  <a:cubicBezTo>
                    <a:pt x="3810" y="36398"/>
                    <a:pt x="3058" y="37198"/>
                    <a:pt x="2096" y="37246"/>
                  </a:cubicBezTo>
                  <a:cubicBezTo>
                    <a:pt x="1095" y="37303"/>
                    <a:pt x="248" y="36531"/>
                    <a:pt x="190" y="35531"/>
                  </a:cubicBezTo>
                  <a:cubicBezTo>
                    <a:pt x="190" y="35503"/>
                    <a:pt x="190" y="35464"/>
                    <a:pt x="190" y="3543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B168F8E0-F3B0-46AB-A7A4-D2FD915802B8}"/>
                </a:ext>
              </a:extLst>
            </p:cNvPr>
            <p:cNvSpPr/>
            <p:nvPr/>
          </p:nvSpPr>
          <p:spPr>
            <a:xfrm>
              <a:off x="6370786" y="4867595"/>
              <a:ext cx="38114" cy="38104"/>
            </a:xfrm>
            <a:custGeom>
              <a:avLst/>
              <a:gdLst>
                <a:gd name="connsiteX0" fmla="*/ 17638 w 38114"/>
                <a:gd name="connsiteY0" fmla="*/ 55 h 38104"/>
                <a:gd name="connsiteX1" fmla="*/ 38060 w 38114"/>
                <a:gd name="connsiteY1" fmla="*/ 17619 h 38104"/>
                <a:gd name="connsiteX2" fmla="*/ 20495 w 38114"/>
                <a:gd name="connsiteY2" fmla="*/ 38050 h 38104"/>
                <a:gd name="connsiteX3" fmla="*/ 74 w 38114"/>
                <a:gd name="connsiteY3" fmla="*/ 20476 h 38104"/>
                <a:gd name="connsiteX4" fmla="*/ 17 w 38114"/>
                <a:gd name="connsiteY4" fmla="*/ 19105 h 38104"/>
                <a:gd name="connsiteX5" fmla="*/ 17514 w 38114"/>
                <a:gd name="connsiteY5" fmla="*/ 64 h 38104"/>
                <a:gd name="connsiteX6" fmla="*/ 17638 w 38114"/>
                <a:gd name="connsiteY6" fmla="*/ 55 h 38104"/>
                <a:gd name="connsiteX7" fmla="*/ 17638 w 38114"/>
                <a:gd name="connsiteY7" fmla="*/ 33773 h 38104"/>
                <a:gd name="connsiteX8" fmla="*/ 33697 w 38114"/>
                <a:gd name="connsiteY8" fmla="*/ 19810 h 38104"/>
                <a:gd name="connsiteX9" fmla="*/ 19734 w 38114"/>
                <a:gd name="connsiteY9" fmla="*/ 3750 h 38104"/>
                <a:gd name="connsiteX10" fmla="*/ 3674 w 38114"/>
                <a:gd name="connsiteY10" fmla="*/ 17714 h 38104"/>
                <a:gd name="connsiteX11" fmla="*/ 3636 w 38114"/>
                <a:gd name="connsiteY11" fmla="*/ 18724 h 38104"/>
                <a:gd name="connsiteX12" fmla="*/ 17638 w 38114"/>
                <a:gd name="connsiteY12" fmla="*/ 33773 h 3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14" h="38104">
                  <a:moveTo>
                    <a:pt x="17638" y="55"/>
                  </a:moveTo>
                  <a:cubicBezTo>
                    <a:pt x="28125" y="-736"/>
                    <a:pt x="37279" y="7132"/>
                    <a:pt x="38060" y="17619"/>
                  </a:cubicBezTo>
                  <a:cubicBezTo>
                    <a:pt x="38850" y="28115"/>
                    <a:pt x="30983" y="37259"/>
                    <a:pt x="20495" y="38050"/>
                  </a:cubicBezTo>
                  <a:cubicBezTo>
                    <a:pt x="10009" y="38840"/>
                    <a:pt x="855" y="30973"/>
                    <a:pt x="74" y="20476"/>
                  </a:cubicBezTo>
                  <a:cubicBezTo>
                    <a:pt x="36" y="20019"/>
                    <a:pt x="17" y="19562"/>
                    <a:pt x="17" y="19105"/>
                  </a:cubicBezTo>
                  <a:cubicBezTo>
                    <a:pt x="-412" y="9018"/>
                    <a:pt x="7427" y="483"/>
                    <a:pt x="17514" y="64"/>
                  </a:cubicBezTo>
                  <a:cubicBezTo>
                    <a:pt x="17552" y="55"/>
                    <a:pt x="17600" y="55"/>
                    <a:pt x="17638" y="55"/>
                  </a:cubicBezTo>
                  <a:close/>
                  <a:moveTo>
                    <a:pt x="17638" y="33773"/>
                  </a:moveTo>
                  <a:cubicBezTo>
                    <a:pt x="25925" y="34354"/>
                    <a:pt x="33116" y="28096"/>
                    <a:pt x="33697" y="19810"/>
                  </a:cubicBezTo>
                  <a:cubicBezTo>
                    <a:pt x="34278" y="11513"/>
                    <a:pt x="28020" y="4322"/>
                    <a:pt x="19734" y="3750"/>
                  </a:cubicBezTo>
                  <a:cubicBezTo>
                    <a:pt x="11447" y="3169"/>
                    <a:pt x="4255" y="9418"/>
                    <a:pt x="3674" y="17714"/>
                  </a:cubicBezTo>
                  <a:cubicBezTo>
                    <a:pt x="3646" y="18048"/>
                    <a:pt x="3636" y="18390"/>
                    <a:pt x="3636" y="18724"/>
                  </a:cubicBezTo>
                  <a:cubicBezTo>
                    <a:pt x="3369" y="26734"/>
                    <a:pt x="9628" y="33459"/>
                    <a:pt x="17638" y="33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2E50D6D-27A7-4AF1-A7CC-A563E65ACEAD}"/>
                </a:ext>
              </a:extLst>
            </p:cNvPr>
            <p:cNvSpPr/>
            <p:nvPr/>
          </p:nvSpPr>
          <p:spPr>
            <a:xfrm>
              <a:off x="6415069" y="4867992"/>
              <a:ext cx="31622" cy="36997"/>
            </a:xfrm>
            <a:custGeom>
              <a:avLst/>
              <a:gdLst>
                <a:gd name="connsiteX0" fmla="*/ 14789 w 31622"/>
                <a:gd name="connsiteY0" fmla="*/ 36710 h 36997"/>
                <a:gd name="connsiteX1" fmla="*/ 14123 w 31622"/>
                <a:gd name="connsiteY1" fmla="*/ 35853 h 36997"/>
                <a:gd name="connsiteX2" fmla="*/ 121 w 31622"/>
                <a:gd name="connsiteY2" fmla="*/ 2515 h 36997"/>
                <a:gd name="connsiteX3" fmla="*/ 1073 w 31622"/>
                <a:gd name="connsiteY3" fmla="*/ 134 h 36997"/>
                <a:gd name="connsiteX4" fmla="*/ 3312 w 31622"/>
                <a:gd name="connsiteY4" fmla="*/ 1058 h 36997"/>
                <a:gd name="connsiteX5" fmla="*/ 3359 w 31622"/>
                <a:gd name="connsiteY5" fmla="*/ 1182 h 36997"/>
                <a:gd name="connsiteX6" fmla="*/ 15837 w 31622"/>
                <a:gd name="connsiteY6" fmla="*/ 30519 h 36997"/>
                <a:gd name="connsiteX7" fmla="*/ 28220 w 31622"/>
                <a:gd name="connsiteY7" fmla="*/ 1182 h 36997"/>
                <a:gd name="connsiteX8" fmla="*/ 30544 w 31622"/>
                <a:gd name="connsiteY8" fmla="*/ 115 h 36997"/>
                <a:gd name="connsiteX9" fmla="*/ 30601 w 31622"/>
                <a:gd name="connsiteY9" fmla="*/ 134 h 36997"/>
                <a:gd name="connsiteX10" fmla="*/ 31458 w 31622"/>
                <a:gd name="connsiteY10" fmla="*/ 2515 h 36997"/>
                <a:gd name="connsiteX11" fmla="*/ 17551 w 31622"/>
                <a:gd name="connsiteY11" fmla="*/ 35567 h 36997"/>
                <a:gd name="connsiteX12" fmla="*/ 17075 w 31622"/>
                <a:gd name="connsiteY12" fmla="*/ 36520 h 36997"/>
                <a:gd name="connsiteX13" fmla="*/ 15932 w 31622"/>
                <a:gd name="connsiteY13" fmla="*/ 36996 h 36997"/>
                <a:gd name="connsiteX14" fmla="*/ 15170 w 31622"/>
                <a:gd name="connsiteY14" fmla="*/ 36996 h 3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22" h="36997">
                  <a:moveTo>
                    <a:pt x="14789" y="36710"/>
                  </a:moveTo>
                  <a:cubicBezTo>
                    <a:pt x="14494" y="36491"/>
                    <a:pt x="14265" y="36196"/>
                    <a:pt x="14123" y="35853"/>
                  </a:cubicBezTo>
                  <a:lnTo>
                    <a:pt x="121" y="2515"/>
                  </a:lnTo>
                  <a:cubicBezTo>
                    <a:pt x="-222" y="1592"/>
                    <a:pt x="187" y="563"/>
                    <a:pt x="1073" y="134"/>
                  </a:cubicBezTo>
                  <a:cubicBezTo>
                    <a:pt x="1949" y="-228"/>
                    <a:pt x="2950" y="182"/>
                    <a:pt x="3312" y="1058"/>
                  </a:cubicBezTo>
                  <a:cubicBezTo>
                    <a:pt x="3331" y="1096"/>
                    <a:pt x="3350" y="1144"/>
                    <a:pt x="3359" y="1182"/>
                  </a:cubicBezTo>
                  <a:lnTo>
                    <a:pt x="15837" y="30519"/>
                  </a:lnTo>
                  <a:lnTo>
                    <a:pt x="28220" y="1182"/>
                  </a:lnTo>
                  <a:cubicBezTo>
                    <a:pt x="28562" y="248"/>
                    <a:pt x="29610" y="-237"/>
                    <a:pt x="30544" y="115"/>
                  </a:cubicBezTo>
                  <a:cubicBezTo>
                    <a:pt x="30563" y="115"/>
                    <a:pt x="30582" y="125"/>
                    <a:pt x="30601" y="134"/>
                  </a:cubicBezTo>
                  <a:cubicBezTo>
                    <a:pt x="31487" y="563"/>
                    <a:pt x="31868" y="1620"/>
                    <a:pt x="31458" y="2515"/>
                  </a:cubicBezTo>
                  <a:lnTo>
                    <a:pt x="17551" y="35567"/>
                  </a:lnTo>
                  <a:cubicBezTo>
                    <a:pt x="17456" y="35910"/>
                    <a:pt x="17294" y="36234"/>
                    <a:pt x="17075" y="36520"/>
                  </a:cubicBezTo>
                  <a:cubicBezTo>
                    <a:pt x="16789" y="36843"/>
                    <a:pt x="16370" y="37015"/>
                    <a:pt x="15932" y="36996"/>
                  </a:cubicBezTo>
                  <a:lnTo>
                    <a:pt x="15170" y="3699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185A6AFD-CCC9-49D8-A637-1F6ACB4A730A}"/>
                </a:ext>
              </a:extLst>
            </p:cNvPr>
            <p:cNvSpPr/>
            <p:nvPr/>
          </p:nvSpPr>
          <p:spPr>
            <a:xfrm>
              <a:off x="6457279" y="4867543"/>
              <a:ext cx="36491" cy="37254"/>
            </a:xfrm>
            <a:custGeom>
              <a:avLst/>
              <a:gdLst>
                <a:gd name="connsiteX0" fmla="*/ 11 w 36491"/>
                <a:gd name="connsiteY0" fmla="*/ 18870 h 37254"/>
                <a:gd name="connsiteX1" fmla="*/ 17632 w 36491"/>
                <a:gd name="connsiteY1" fmla="*/ 11 h 37254"/>
                <a:gd name="connsiteX2" fmla="*/ 36491 w 36491"/>
                <a:gd name="connsiteY2" fmla="*/ 17632 h 37254"/>
                <a:gd name="connsiteX3" fmla="*/ 36491 w 36491"/>
                <a:gd name="connsiteY3" fmla="*/ 17632 h 37254"/>
                <a:gd name="connsiteX4" fmla="*/ 36491 w 36491"/>
                <a:gd name="connsiteY4" fmla="*/ 17632 h 37254"/>
                <a:gd name="connsiteX5" fmla="*/ 34596 w 36491"/>
                <a:gd name="connsiteY5" fmla="*/ 19346 h 37254"/>
                <a:gd name="connsiteX6" fmla="*/ 34586 w 36491"/>
                <a:gd name="connsiteY6" fmla="*/ 19346 h 37254"/>
                <a:gd name="connsiteX7" fmla="*/ 4011 w 36491"/>
                <a:gd name="connsiteY7" fmla="*/ 19346 h 37254"/>
                <a:gd name="connsiteX8" fmla="*/ 18489 w 36491"/>
                <a:gd name="connsiteY8" fmla="*/ 33634 h 37254"/>
                <a:gd name="connsiteX9" fmla="*/ 30491 w 36491"/>
                <a:gd name="connsiteY9" fmla="*/ 26871 h 37254"/>
                <a:gd name="connsiteX10" fmla="*/ 32900 w 36491"/>
                <a:gd name="connsiteY10" fmla="*/ 26005 h 37254"/>
                <a:gd name="connsiteX11" fmla="*/ 33767 w 36491"/>
                <a:gd name="connsiteY11" fmla="*/ 28414 h 37254"/>
                <a:gd name="connsiteX12" fmla="*/ 33539 w 36491"/>
                <a:gd name="connsiteY12" fmla="*/ 28776 h 37254"/>
                <a:gd name="connsiteX13" fmla="*/ 18489 w 36491"/>
                <a:gd name="connsiteY13" fmla="*/ 37254 h 37254"/>
                <a:gd name="connsiteX14" fmla="*/ 11 w 36491"/>
                <a:gd name="connsiteY14" fmla="*/ 19156 h 37254"/>
                <a:gd name="connsiteX15" fmla="*/ 11 w 36491"/>
                <a:gd name="connsiteY15" fmla="*/ 18870 h 37254"/>
                <a:gd name="connsiteX16" fmla="*/ 3821 w 36491"/>
                <a:gd name="connsiteY16" fmla="*/ 15918 h 37254"/>
                <a:gd name="connsiteX17" fmla="*/ 32396 w 36491"/>
                <a:gd name="connsiteY17" fmla="*/ 15918 h 37254"/>
                <a:gd name="connsiteX18" fmla="*/ 18394 w 36491"/>
                <a:gd name="connsiteY18" fmla="*/ 3821 h 37254"/>
                <a:gd name="connsiteX19" fmla="*/ 3821 w 36491"/>
                <a:gd name="connsiteY19" fmla="*/ 15918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491" h="37254">
                  <a:moveTo>
                    <a:pt x="11" y="18870"/>
                  </a:moveTo>
                  <a:cubicBezTo>
                    <a:pt x="-332" y="8793"/>
                    <a:pt x="7555" y="354"/>
                    <a:pt x="17632" y="11"/>
                  </a:cubicBezTo>
                  <a:cubicBezTo>
                    <a:pt x="27709" y="-332"/>
                    <a:pt x="36148" y="7554"/>
                    <a:pt x="36491" y="17632"/>
                  </a:cubicBezTo>
                  <a:lnTo>
                    <a:pt x="36491" y="17632"/>
                  </a:lnTo>
                  <a:lnTo>
                    <a:pt x="36491" y="17632"/>
                  </a:lnTo>
                  <a:cubicBezTo>
                    <a:pt x="36444" y="18632"/>
                    <a:pt x="35587" y="19394"/>
                    <a:pt x="34596" y="19346"/>
                  </a:cubicBezTo>
                  <a:cubicBezTo>
                    <a:pt x="34586" y="19346"/>
                    <a:pt x="34586" y="19346"/>
                    <a:pt x="34586" y="19346"/>
                  </a:cubicBezTo>
                  <a:lnTo>
                    <a:pt x="4011" y="19346"/>
                  </a:lnTo>
                  <a:cubicBezTo>
                    <a:pt x="4211" y="27224"/>
                    <a:pt x="10612" y="33539"/>
                    <a:pt x="18489" y="33634"/>
                  </a:cubicBezTo>
                  <a:cubicBezTo>
                    <a:pt x="23404" y="33663"/>
                    <a:pt x="27967" y="31091"/>
                    <a:pt x="30491" y="26871"/>
                  </a:cubicBezTo>
                  <a:cubicBezTo>
                    <a:pt x="30919" y="25966"/>
                    <a:pt x="31996" y="25576"/>
                    <a:pt x="32900" y="26005"/>
                  </a:cubicBezTo>
                  <a:cubicBezTo>
                    <a:pt x="33805" y="26433"/>
                    <a:pt x="34186" y="27509"/>
                    <a:pt x="33767" y="28414"/>
                  </a:cubicBezTo>
                  <a:cubicBezTo>
                    <a:pt x="33701" y="28548"/>
                    <a:pt x="33624" y="28662"/>
                    <a:pt x="33539" y="28776"/>
                  </a:cubicBezTo>
                  <a:cubicBezTo>
                    <a:pt x="30348" y="34034"/>
                    <a:pt x="24642" y="37254"/>
                    <a:pt x="18489" y="37254"/>
                  </a:cubicBezTo>
                  <a:cubicBezTo>
                    <a:pt x="8393" y="37358"/>
                    <a:pt x="115" y="29253"/>
                    <a:pt x="11" y="19156"/>
                  </a:cubicBezTo>
                  <a:cubicBezTo>
                    <a:pt x="11" y="19061"/>
                    <a:pt x="11" y="18966"/>
                    <a:pt x="11" y="18870"/>
                  </a:cubicBezTo>
                  <a:close/>
                  <a:moveTo>
                    <a:pt x="3821" y="15918"/>
                  </a:moveTo>
                  <a:lnTo>
                    <a:pt x="32396" y="15918"/>
                  </a:lnTo>
                  <a:cubicBezTo>
                    <a:pt x="31281" y="9022"/>
                    <a:pt x="25376" y="3916"/>
                    <a:pt x="18394" y="3821"/>
                  </a:cubicBezTo>
                  <a:cubicBezTo>
                    <a:pt x="11231" y="3754"/>
                    <a:pt x="5078" y="8869"/>
                    <a:pt x="3821" y="1591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105FFCF-3A3F-42A6-98B0-73B13C05454D}"/>
                </a:ext>
              </a:extLst>
            </p:cNvPr>
            <p:cNvSpPr/>
            <p:nvPr/>
          </p:nvSpPr>
          <p:spPr>
            <a:xfrm>
              <a:off x="6526008" y="4867629"/>
              <a:ext cx="28031" cy="37368"/>
            </a:xfrm>
            <a:custGeom>
              <a:avLst/>
              <a:gdLst>
                <a:gd name="connsiteX0" fmla="*/ 624 w 28031"/>
                <a:gd name="connsiteY0" fmla="*/ 29643 h 37368"/>
                <a:gd name="connsiteX1" fmla="*/ 3186 w 28031"/>
                <a:gd name="connsiteY1" fmla="*/ 29634 h 37368"/>
                <a:gd name="connsiteX2" fmla="*/ 3196 w 28031"/>
                <a:gd name="connsiteY2" fmla="*/ 29643 h 37368"/>
                <a:gd name="connsiteX3" fmla="*/ 14626 w 28031"/>
                <a:gd name="connsiteY3" fmla="*/ 34025 h 37368"/>
                <a:gd name="connsiteX4" fmla="*/ 21674 w 28031"/>
                <a:gd name="connsiteY4" fmla="*/ 31739 h 37368"/>
                <a:gd name="connsiteX5" fmla="*/ 24493 w 28031"/>
                <a:gd name="connsiteY5" fmla="*/ 25033 h 37368"/>
                <a:gd name="connsiteX6" fmla="*/ 21674 w 28031"/>
                <a:gd name="connsiteY6" fmla="*/ 22214 h 37368"/>
                <a:gd name="connsiteX7" fmla="*/ 13768 w 28031"/>
                <a:gd name="connsiteY7" fmla="*/ 19452 h 37368"/>
                <a:gd name="connsiteX8" fmla="*/ 13768 w 28031"/>
                <a:gd name="connsiteY8" fmla="*/ 19452 h 37368"/>
                <a:gd name="connsiteX9" fmla="*/ 5291 w 28031"/>
                <a:gd name="connsiteY9" fmla="*/ 16594 h 37368"/>
                <a:gd name="connsiteX10" fmla="*/ 1291 w 28031"/>
                <a:gd name="connsiteY10" fmla="*/ 9927 h 37368"/>
                <a:gd name="connsiteX11" fmla="*/ 5291 w 28031"/>
                <a:gd name="connsiteY11" fmla="*/ 2592 h 37368"/>
                <a:gd name="connsiteX12" fmla="*/ 14816 w 28031"/>
                <a:gd name="connsiteY12" fmla="*/ 21 h 37368"/>
                <a:gd name="connsiteX13" fmla="*/ 25960 w 28031"/>
                <a:gd name="connsiteY13" fmla="*/ 4116 h 37368"/>
                <a:gd name="connsiteX14" fmla="*/ 27084 w 28031"/>
                <a:gd name="connsiteY14" fmla="*/ 6564 h 37368"/>
                <a:gd name="connsiteX15" fmla="*/ 24636 w 28031"/>
                <a:gd name="connsiteY15" fmla="*/ 7688 h 37368"/>
                <a:gd name="connsiteX16" fmla="*/ 23960 w 28031"/>
                <a:gd name="connsiteY16" fmla="*/ 7260 h 37368"/>
                <a:gd name="connsiteX17" fmla="*/ 14435 w 28031"/>
                <a:gd name="connsiteY17" fmla="*/ 3449 h 37368"/>
                <a:gd name="connsiteX18" fmla="*/ 7387 w 28031"/>
                <a:gd name="connsiteY18" fmla="*/ 5640 h 37368"/>
                <a:gd name="connsiteX19" fmla="*/ 5005 w 28031"/>
                <a:gd name="connsiteY19" fmla="*/ 9927 h 37368"/>
                <a:gd name="connsiteX20" fmla="*/ 7101 w 28031"/>
                <a:gd name="connsiteY20" fmla="*/ 13641 h 37368"/>
                <a:gd name="connsiteX21" fmla="*/ 14721 w 28031"/>
                <a:gd name="connsiteY21" fmla="*/ 16213 h 37368"/>
                <a:gd name="connsiteX22" fmla="*/ 14721 w 28031"/>
                <a:gd name="connsiteY22" fmla="*/ 16213 h 37368"/>
                <a:gd name="connsiteX23" fmla="*/ 23770 w 28031"/>
                <a:gd name="connsiteY23" fmla="*/ 19261 h 37368"/>
                <a:gd name="connsiteX24" fmla="*/ 26741 w 28031"/>
                <a:gd name="connsiteY24" fmla="*/ 31434 h 37368"/>
                <a:gd name="connsiteX25" fmla="*/ 23770 w 28031"/>
                <a:gd name="connsiteY25" fmla="*/ 34406 h 37368"/>
                <a:gd name="connsiteX26" fmla="*/ 14245 w 28031"/>
                <a:gd name="connsiteY26" fmla="*/ 37358 h 37368"/>
                <a:gd name="connsiteX27" fmla="*/ 433 w 28031"/>
                <a:gd name="connsiteY27" fmla="*/ 32024 h 37368"/>
                <a:gd name="connsiteX28" fmla="*/ 519 w 28031"/>
                <a:gd name="connsiteY28" fmla="*/ 29739 h 37368"/>
                <a:gd name="connsiteX29" fmla="*/ 624 w 28031"/>
                <a:gd name="connsiteY29" fmla="*/ 29643 h 3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031" h="37368">
                  <a:moveTo>
                    <a:pt x="624" y="29643"/>
                  </a:moveTo>
                  <a:cubicBezTo>
                    <a:pt x="1329" y="28929"/>
                    <a:pt x="2472" y="28929"/>
                    <a:pt x="3186" y="29634"/>
                  </a:cubicBezTo>
                  <a:cubicBezTo>
                    <a:pt x="3186" y="29634"/>
                    <a:pt x="3196" y="29643"/>
                    <a:pt x="3196" y="29643"/>
                  </a:cubicBezTo>
                  <a:cubicBezTo>
                    <a:pt x="6444" y="32272"/>
                    <a:pt x="10454" y="33806"/>
                    <a:pt x="14626" y="34025"/>
                  </a:cubicBezTo>
                  <a:cubicBezTo>
                    <a:pt x="17169" y="34072"/>
                    <a:pt x="19645" y="33272"/>
                    <a:pt x="21674" y="31739"/>
                  </a:cubicBezTo>
                  <a:cubicBezTo>
                    <a:pt x="24303" y="30663"/>
                    <a:pt x="25570" y="27662"/>
                    <a:pt x="24493" y="25033"/>
                  </a:cubicBezTo>
                  <a:cubicBezTo>
                    <a:pt x="23970" y="23757"/>
                    <a:pt x="22960" y="22738"/>
                    <a:pt x="21674" y="22214"/>
                  </a:cubicBezTo>
                  <a:cubicBezTo>
                    <a:pt x="19274" y="20718"/>
                    <a:pt x="16578" y="19775"/>
                    <a:pt x="13768" y="19452"/>
                  </a:cubicBezTo>
                  <a:lnTo>
                    <a:pt x="13768" y="19452"/>
                  </a:lnTo>
                  <a:cubicBezTo>
                    <a:pt x="10768" y="19118"/>
                    <a:pt x="7882" y="18137"/>
                    <a:pt x="5291" y="16594"/>
                  </a:cubicBezTo>
                  <a:cubicBezTo>
                    <a:pt x="2834" y="15270"/>
                    <a:pt x="1300" y="12717"/>
                    <a:pt x="1291" y="9927"/>
                  </a:cubicBezTo>
                  <a:cubicBezTo>
                    <a:pt x="1424" y="6993"/>
                    <a:pt x="2900" y="4288"/>
                    <a:pt x="5291" y="2592"/>
                  </a:cubicBezTo>
                  <a:cubicBezTo>
                    <a:pt x="8120" y="754"/>
                    <a:pt x="11454" y="-151"/>
                    <a:pt x="14816" y="21"/>
                  </a:cubicBezTo>
                  <a:cubicBezTo>
                    <a:pt x="18855" y="249"/>
                    <a:pt x="22741" y="1668"/>
                    <a:pt x="25960" y="4116"/>
                  </a:cubicBezTo>
                  <a:cubicBezTo>
                    <a:pt x="26951" y="4488"/>
                    <a:pt x="27446" y="5583"/>
                    <a:pt x="27084" y="6564"/>
                  </a:cubicBezTo>
                  <a:cubicBezTo>
                    <a:pt x="26713" y="7555"/>
                    <a:pt x="25618" y="8050"/>
                    <a:pt x="24636" y="7688"/>
                  </a:cubicBezTo>
                  <a:cubicBezTo>
                    <a:pt x="24379" y="7593"/>
                    <a:pt x="24151" y="7450"/>
                    <a:pt x="23960" y="7260"/>
                  </a:cubicBezTo>
                  <a:cubicBezTo>
                    <a:pt x="21293" y="4964"/>
                    <a:pt x="17940" y="3631"/>
                    <a:pt x="14435" y="3449"/>
                  </a:cubicBezTo>
                  <a:cubicBezTo>
                    <a:pt x="11901" y="3345"/>
                    <a:pt x="9415" y="4116"/>
                    <a:pt x="7387" y="5640"/>
                  </a:cubicBezTo>
                  <a:cubicBezTo>
                    <a:pt x="5986" y="6641"/>
                    <a:pt x="5110" y="8212"/>
                    <a:pt x="5005" y="9927"/>
                  </a:cubicBezTo>
                  <a:cubicBezTo>
                    <a:pt x="5034" y="11441"/>
                    <a:pt x="5815" y="12841"/>
                    <a:pt x="7101" y="13641"/>
                  </a:cubicBezTo>
                  <a:cubicBezTo>
                    <a:pt x="9434" y="15013"/>
                    <a:pt x="12035" y="15889"/>
                    <a:pt x="14721" y="16213"/>
                  </a:cubicBezTo>
                  <a:lnTo>
                    <a:pt x="14721" y="16213"/>
                  </a:lnTo>
                  <a:cubicBezTo>
                    <a:pt x="17893" y="16680"/>
                    <a:pt x="20960" y="17708"/>
                    <a:pt x="23770" y="19261"/>
                  </a:cubicBezTo>
                  <a:cubicBezTo>
                    <a:pt x="27951" y="21804"/>
                    <a:pt x="29285" y="27243"/>
                    <a:pt x="26741" y="31434"/>
                  </a:cubicBezTo>
                  <a:cubicBezTo>
                    <a:pt x="26008" y="32644"/>
                    <a:pt x="24989" y="33663"/>
                    <a:pt x="23770" y="34406"/>
                  </a:cubicBezTo>
                  <a:cubicBezTo>
                    <a:pt x="21027" y="36444"/>
                    <a:pt x="17664" y="37482"/>
                    <a:pt x="14245" y="37358"/>
                  </a:cubicBezTo>
                  <a:cubicBezTo>
                    <a:pt x="9177" y="37178"/>
                    <a:pt x="4310" y="35301"/>
                    <a:pt x="433" y="32024"/>
                  </a:cubicBezTo>
                  <a:cubicBezTo>
                    <a:pt x="-176" y="31367"/>
                    <a:pt x="-138" y="30348"/>
                    <a:pt x="519" y="29739"/>
                  </a:cubicBezTo>
                  <a:cubicBezTo>
                    <a:pt x="548" y="29700"/>
                    <a:pt x="586" y="29672"/>
                    <a:pt x="624" y="2964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D4B10DD-D514-4FFE-956E-CF6ABBF57FED}"/>
                </a:ext>
              </a:extLst>
            </p:cNvPr>
            <p:cNvSpPr/>
            <p:nvPr/>
          </p:nvSpPr>
          <p:spPr>
            <a:xfrm>
              <a:off x="6563975" y="4866521"/>
              <a:ext cx="36195" cy="38180"/>
            </a:xfrm>
            <a:custGeom>
              <a:avLst/>
              <a:gdLst>
                <a:gd name="connsiteX0" fmla="*/ 90 w 36195"/>
                <a:gd name="connsiteY0" fmla="*/ 19893 h 38180"/>
                <a:gd name="connsiteX1" fmla="*/ 16302 w 36195"/>
                <a:gd name="connsiteY1" fmla="*/ 90 h 38180"/>
                <a:gd name="connsiteX2" fmla="*/ 36105 w 36195"/>
                <a:gd name="connsiteY2" fmla="*/ 16302 h 38180"/>
                <a:gd name="connsiteX3" fmla="*/ 36190 w 36195"/>
                <a:gd name="connsiteY3" fmla="*/ 18559 h 38180"/>
                <a:gd name="connsiteX4" fmla="*/ 36190 w 36195"/>
                <a:gd name="connsiteY4" fmla="*/ 18559 h 38180"/>
                <a:gd name="connsiteX5" fmla="*/ 36190 w 36195"/>
                <a:gd name="connsiteY5" fmla="*/ 18559 h 38180"/>
                <a:gd name="connsiteX6" fmla="*/ 34295 w 36195"/>
                <a:gd name="connsiteY6" fmla="*/ 20274 h 38180"/>
                <a:gd name="connsiteX7" fmla="*/ 34285 w 36195"/>
                <a:gd name="connsiteY7" fmla="*/ 20274 h 38180"/>
                <a:gd name="connsiteX8" fmla="*/ 3710 w 36195"/>
                <a:gd name="connsiteY8" fmla="*/ 20274 h 38180"/>
                <a:gd name="connsiteX9" fmla="*/ 18188 w 36195"/>
                <a:gd name="connsiteY9" fmla="*/ 34562 h 38180"/>
                <a:gd name="connsiteX10" fmla="*/ 30190 w 36195"/>
                <a:gd name="connsiteY10" fmla="*/ 27799 h 38180"/>
                <a:gd name="connsiteX11" fmla="*/ 32666 w 36195"/>
                <a:gd name="connsiteY11" fmla="*/ 27132 h 38180"/>
                <a:gd name="connsiteX12" fmla="*/ 33237 w 36195"/>
                <a:gd name="connsiteY12" fmla="*/ 29704 h 38180"/>
                <a:gd name="connsiteX13" fmla="*/ 18188 w 36195"/>
                <a:gd name="connsiteY13" fmla="*/ 38181 h 38180"/>
                <a:gd name="connsiteX14" fmla="*/ 90 w 36195"/>
                <a:gd name="connsiteY14" fmla="*/ 19893 h 38180"/>
                <a:gd name="connsiteX15" fmla="*/ 3900 w 36195"/>
                <a:gd name="connsiteY15" fmla="*/ 16940 h 38180"/>
                <a:gd name="connsiteX16" fmla="*/ 32475 w 36195"/>
                <a:gd name="connsiteY16" fmla="*/ 16940 h 38180"/>
                <a:gd name="connsiteX17" fmla="*/ 18474 w 36195"/>
                <a:gd name="connsiteY17" fmla="*/ 4843 h 38180"/>
                <a:gd name="connsiteX18" fmla="*/ 3900 w 36195"/>
                <a:gd name="connsiteY18" fmla="*/ 16940 h 3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195" h="38180">
                  <a:moveTo>
                    <a:pt x="90" y="19893"/>
                  </a:moveTo>
                  <a:cubicBezTo>
                    <a:pt x="-900" y="9949"/>
                    <a:pt x="6358" y="1081"/>
                    <a:pt x="16302" y="90"/>
                  </a:cubicBezTo>
                  <a:cubicBezTo>
                    <a:pt x="26246" y="-900"/>
                    <a:pt x="35114" y="6358"/>
                    <a:pt x="36105" y="16302"/>
                  </a:cubicBezTo>
                  <a:cubicBezTo>
                    <a:pt x="36181" y="17055"/>
                    <a:pt x="36209" y="17807"/>
                    <a:pt x="36190" y="18559"/>
                  </a:cubicBezTo>
                  <a:lnTo>
                    <a:pt x="36190" y="18559"/>
                  </a:lnTo>
                  <a:lnTo>
                    <a:pt x="36190" y="18559"/>
                  </a:lnTo>
                  <a:cubicBezTo>
                    <a:pt x="36143" y="19560"/>
                    <a:pt x="35285" y="20322"/>
                    <a:pt x="34295" y="20274"/>
                  </a:cubicBezTo>
                  <a:cubicBezTo>
                    <a:pt x="34285" y="20274"/>
                    <a:pt x="34285" y="20274"/>
                    <a:pt x="34285" y="20274"/>
                  </a:cubicBezTo>
                  <a:lnTo>
                    <a:pt x="3710" y="20274"/>
                  </a:lnTo>
                  <a:cubicBezTo>
                    <a:pt x="3910" y="28151"/>
                    <a:pt x="10311" y="34466"/>
                    <a:pt x="18188" y="34562"/>
                  </a:cubicBezTo>
                  <a:cubicBezTo>
                    <a:pt x="23103" y="34590"/>
                    <a:pt x="27665" y="32018"/>
                    <a:pt x="30190" y="27799"/>
                  </a:cubicBezTo>
                  <a:cubicBezTo>
                    <a:pt x="30723" y="26970"/>
                    <a:pt x="31790" y="26684"/>
                    <a:pt x="32666" y="27132"/>
                  </a:cubicBezTo>
                  <a:cubicBezTo>
                    <a:pt x="33476" y="27723"/>
                    <a:pt x="33714" y="28827"/>
                    <a:pt x="33237" y="29704"/>
                  </a:cubicBezTo>
                  <a:cubicBezTo>
                    <a:pt x="30046" y="34962"/>
                    <a:pt x="24341" y="38172"/>
                    <a:pt x="18188" y="38181"/>
                  </a:cubicBezTo>
                  <a:cubicBezTo>
                    <a:pt x="8158" y="38076"/>
                    <a:pt x="90" y="29923"/>
                    <a:pt x="90" y="19893"/>
                  </a:cubicBezTo>
                  <a:close/>
                  <a:moveTo>
                    <a:pt x="3900" y="16940"/>
                  </a:moveTo>
                  <a:lnTo>
                    <a:pt x="32475" y="16940"/>
                  </a:lnTo>
                  <a:cubicBezTo>
                    <a:pt x="31361" y="10044"/>
                    <a:pt x="25455" y="4939"/>
                    <a:pt x="18474" y="4843"/>
                  </a:cubicBezTo>
                  <a:cubicBezTo>
                    <a:pt x="11311" y="4777"/>
                    <a:pt x="5158" y="9892"/>
                    <a:pt x="3900" y="169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BD27CCC-86E0-42B3-8452-EC113F3EF422}"/>
                </a:ext>
              </a:extLst>
            </p:cNvPr>
            <p:cNvSpPr/>
            <p:nvPr/>
          </p:nvSpPr>
          <p:spPr>
            <a:xfrm>
              <a:off x="6611499" y="4867364"/>
              <a:ext cx="20955" cy="37245"/>
            </a:xfrm>
            <a:custGeom>
              <a:avLst/>
              <a:gdLst>
                <a:gd name="connsiteX0" fmla="*/ 0 w 20955"/>
                <a:gd name="connsiteY0" fmla="*/ 2191 h 37245"/>
                <a:gd name="connsiteX1" fmla="*/ 1810 w 20955"/>
                <a:gd name="connsiteY1" fmla="*/ 381 h 37245"/>
                <a:gd name="connsiteX2" fmla="*/ 1905 w 20955"/>
                <a:gd name="connsiteY2" fmla="*/ 381 h 37245"/>
                <a:gd name="connsiteX3" fmla="*/ 3620 w 20955"/>
                <a:gd name="connsiteY3" fmla="*/ 2191 h 37245"/>
                <a:gd name="connsiteX4" fmla="*/ 3620 w 20955"/>
                <a:gd name="connsiteY4" fmla="*/ 10478 h 37245"/>
                <a:gd name="connsiteX5" fmla="*/ 4191 w 20955"/>
                <a:gd name="connsiteY5" fmla="*/ 9525 h 37245"/>
                <a:gd name="connsiteX6" fmla="*/ 19145 w 20955"/>
                <a:gd name="connsiteY6" fmla="*/ 0 h 37245"/>
                <a:gd name="connsiteX7" fmla="*/ 20955 w 20955"/>
                <a:gd name="connsiteY7" fmla="*/ 1810 h 37245"/>
                <a:gd name="connsiteX8" fmla="*/ 19145 w 20955"/>
                <a:gd name="connsiteY8" fmla="*/ 3715 h 37245"/>
                <a:gd name="connsiteX9" fmla="*/ 8287 w 20955"/>
                <a:gd name="connsiteY9" fmla="*/ 9811 h 37245"/>
                <a:gd name="connsiteX10" fmla="*/ 3810 w 20955"/>
                <a:gd name="connsiteY10" fmla="*/ 18479 h 37245"/>
                <a:gd name="connsiteX11" fmla="*/ 3810 w 20955"/>
                <a:gd name="connsiteY11" fmla="*/ 19050 h 37245"/>
                <a:gd name="connsiteX12" fmla="*/ 3810 w 20955"/>
                <a:gd name="connsiteY12" fmla="*/ 35433 h 37245"/>
                <a:gd name="connsiteX13" fmla="*/ 2096 w 20955"/>
                <a:gd name="connsiteY13" fmla="*/ 37243 h 37245"/>
                <a:gd name="connsiteX14" fmla="*/ 191 w 20955"/>
                <a:gd name="connsiteY14" fmla="*/ 35528 h 37245"/>
                <a:gd name="connsiteX15" fmla="*/ 191 w 20955"/>
                <a:gd name="connsiteY15" fmla="*/ 35433 h 3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955" h="37245">
                  <a:moveTo>
                    <a:pt x="0" y="2191"/>
                  </a:moveTo>
                  <a:cubicBezTo>
                    <a:pt x="0" y="1191"/>
                    <a:pt x="810" y="381"/>
                    <a:pt x="1810" y="381"/>
                  </a:cubicBezTo>
                  <a:cubicBezTo>
                    <a:pt x="1839" y="381"/>
                    <a:pt x="1877" y="381"/>
                    <a:pt x="1905" y="381"/>
                  </a:cubicBezTo>
                  <a:cubicBezTo>
                    <a:pt x="2867" y="428"/>
                    <a:pt x="3620" y="1229"/>
                    <a:pt x="3620" y="2191"/>
                  </a:cubicBezTo>
                  <a:lnTo>
                    <a:pt x="3620" y="10478"/>
                  </a:lnTo>
                  <a:cubicBezTo>
                    <a:pt x="3772" y="10144"/>
                    <a:pt x="3963" y="9820"/>
                    <a:pt x="4191" y="9525"/>
                  </a:cubicBezTo>
                  <a:cubicBezTo>
                    <a:pt x="7144" y="3934"/>
                    <a:pt x="12830" y="314"/>
                    <a:pt x="19145" y="0"/>
                  </a:cubicBezTo>
                  <a:cubicBezTo>
                    <a:pt x="20146" y="0"/>
                    <a:pt x="20955" y="810"/>
                    <a:pt x="20955" y="1810"/>
                  </a:cubicBezTo>
                  <a:cubicBezTo>
                    <a:pt x="20955" y="2829"/>
                    <a:pt x="20164" y="3667"/>
                    <a:pt x="19145" y="3715"/>
                  </a:cubicBezTo>
                  <a:cubicBezTo>
                    <a:pt x="14735" y="3810"/>
                    <a:pt x="10668" y="6096"/>
                    <a:pt x="8287" y="9811"/>
                  </a:cubicBezTo>
                  <a:cubicBezTo>
                    <a:pt x="6363" y="12459"/>
                    <a:pt x="4858" y="15383"/>
                    <a:pt x="3810" y="18479"/>
                  </a:cubicBezTo>
                  <a:cubicBezTo>
                    <a:pt x="3753" y="18669"/>
                    <a:pt x="3753" y="18869"/>
                    <a:pt x="3810" y="19050"/>
                  </a:cubicBezTo>
                  <a:lnTo>
                    <a:pt x="3810" y="35433"/>
                  </a:lnTo>
                  <a:cubicBezTo>
                    <a:pt x="3810" y="36395"/>
                    <a:pt x="3058" y="37195"/>
                    <a:pt x="2096" y="37243"/>
                  </a:cubicBezTo>
                  <a:cubicBezTo>
                    <a:pt x="1096" y="37300"/>
                    <a:pt x="248" y="36528"/>
                    <a:pt x="191" y="35528"/>
                  </a:cubicBezTo>
                  <a:cubicBezTo>
                    <a:pt x="191" y="35500"/>
                    <a:pt x="191" y="35462"/>
                    <a:pt x="191" y="354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DDD1A2B-3139-4D65-80AE-4FDF83EA18FB}"/>
                </a:ext>
              </a:extLst>
            </p:cNvPr>
            <p:cNvSpPr/>
            <p:nvPr/>
          </p:nvSpPr>
          <p:spPr>
            <a:xfrm>
              <a:off x="6642144" y="4867992"/>
              <a:ext cx="31622" cy="36997"/>
            </a:xfrm>
            <a:custGeom>
              <a:avLst/>
              <a:gdLst>
                <a:gd name="connsiteX0" fmla="*/ 14789 w 31622"/>
                <a:gd name="connsiteY0" fmla="*/ 36710 h 36997"/>
                <a:gd name="connsiteX1" fmla="*/ 14123 w 31622"/>
                <a:gd name="connsiteY1" fmla="*/ 35853 h 36997"/>
                <a:gd name="connsiteX2" fmla="*/ 121 w 31622"/>
                <a:gd name="connsiteY2" fmla="*/ 2515 h 36997"/>
                <a:gd name="connsiteX3" fmla="*/ 1073 w 31622"/>
                <a:gd name="connsiteY3" fmla="*/ 134 h 36997"/>
                <a:gd name="connsiteX4" fmla="*/ 3312 w 31622"/>
                <a:gd name="connsiteY4" fmla="*/ 1058 h 36997"/>
                <a:gd name="connsiteX5" fmla="*/ 3359 w 31622"/>
                <a:gd name="connsiteY5" fmla="*/ 1182 h 36997"/>
                <a:gd name="connsiteX6" fmla="*/ 15837 w 31622"/>
                <a:gd name="connsiteY6" fmla="*/ 30519 h 36997"/>
                <a:gd name="connsiteX7" fmla="*/ 28220 w 31622"/>
                <a:gd name="connsiteY7" fmla="*/ 1182 h 36997"/>
                <a:gd name="connsiteX8" fmla="*/ 30544 w 31622"/>
                <a:gd name="connsiteY8" fmla="*/ 115 h 36997"/>
                <a:gd name="connsiteX9" fmla="*/ 30601 w 31622"/>
                <a:gd name="connsiteY9" fmla="*/ 134 h 36997"/>
                <a:gd name="connsiteX10" fmla="*/ 31458 w 31622"/>
                <a:gd name="connsiteY10" fmla="*/ 2515 h 36997"/>
                <a:gd name="connsiteX11" fmla="*/ 17552 w 31622"/>
                <a:gd name="connsiteY11" fmla="*/ 35567 h 36997"/>
                <a:gd name="connsiteX12" fmla="*/ 17075 w 31622"/>
                <a:gd name="connsiteY12" fmla="*/ 36520 h 36997"/>
                <a:gd name="connsiteX13" fmla="*/ 15932 w 31622"/>
                <a:gd name="connsiteY13" fmla="*/ 36996 h 36997"/>
                <a:gd name="connsiteX14" fmla="*/ 15170 w 31622"/>
                <a:gd name="connsiteY14" fmla="*/ 36996 h 3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22" h="36997">
                  <a:moveTo>
                    <a:pt x="14789" y="36710"/>
                  </a:moveTo>
                  <a:cubicBezTo>
                    <a:pt x="14494" y="36491"/>
                    <a:pt x="14266" y="36196"/>
                    <a:pt x="14123" y="35853"/>
                  </a:cubicBezTo>
                  <a:lnTo>
                    <a:pt x="121" y="2515"/>
                  </a:lnTo>
                  <a:cubicBezTo>
                    <a:pt x="-222" y="1592"/>
                    <a:pt x="187" y="563"/>
                    <a:pt x="1073" y="134"/>
                  </a:cubicBezTo>
                  <a:cubicBezTo>
                    <a:pt x="1950" y="-228"/>
                    <a:pt x="2950" y="182"/>
                    <a:pt x="3312" y="1058"/>
                  </a:cubicBezTo>
                  <a:cubicBezTo>
                    <a:pt x="3331" y="1096"/>
                    <a:pt x="3350" y="1144"/>
                    <a:pt x="3359" y="1182"/>
                  </a:cubicBezTo>
                  <a:lnTo>
                    <a:pt x="15837" y="30519"/>
                  </a:lnTo>
                  <a:lnTo>
                    <a:pt x="28220" y="1182"/>
                  </a:lnTo>
                  <a:cubicBezTo>
                    <a:pt x="28562" y="248"/>
                    <a:pt x="29610" y="-237"/>
                    <a:pt x="30544" y="115"/>
                  </a:cubicBezTo>
                  <a:cubicBezTo>
                    <a:pt x="30563" y="115"/>
                    <a:pt x="30582" y="125"/>
                    <a:pt x="30601" y="134"/>
                  </a:cubicBezTo>
                  <a:cubicBezTo>
                    <a:pt x="31487" y="563"/>
                    <a:pt x="31868" y="1620"/>
                    <a:pt x="31458" y="2515"/>
                  </a:cubicBezTo>
                  <a:lnTo>
                    <a:pt x="17552" y="35567"/>
                  </a:lnTo>
                  <a:cubicBezTo>
                    <a:pt x="17456" y="35910"/>
                    <a:pt x="17294" y="36234"/>
                    <a:pt x="17075" y="36520"/>
                  </a:cubicBezTo>
                  <a:cubicBezTo>
                    <a:pt x="16789" y="36843"/>
                    <a:pt x="16370" y="37015"/>
                    <a:pt x="15932" y="36996"/>
                  </a:cubicBezTo>
                  <a:lnTo>
                    <a:pt x="15170" y="3699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3A39C54-E83C-45DF-B346-C8F259C52E32}"/>
                </a:ext>
              </a:extLst>
            </p:cNvPr>
            <p:cNvSpPr/>
            <p:nvPr/>
          </p:nvSpPr>
          <p:spPr>
            <a:xfrm>
              <a:off x="6689411" y="4855458"/>
              <a:ext cx="3717" cy="49529"/>
            </a:xfrm>
            <a:custGeom>
              <a:avLst/>
              <a:gdLst>
                <a:gd name="connsiteX0" fmla="*/ 3 w 3717"/>
                <a:gd name="connsiteY0" fmla="*/ 1905 h 49529"/>
                <a:gd name="connsiteX1" fmla="*/ 1717 w 3717"/>
                <a:gd name="connsiteY1" fmla="*/ 0 h 49529"/>
                <a:gd name="connsiteX2" fmla="*/ 1813 w 3717"/>
                <a:gd name="connsiteY2" fmla="*/ 0 h 49529"/>
                <a:gd name="connsiteX3" fmla="*/ 3718 w 3717"/>
                <a:gd name="connsiteY3" fmla="*/ 1905 h 49529"/>
                <a:gd name="connsiteX4" fmla="*/ 3718 w 3717"/>
                <a:gd name="connsiteY4" fmla="*/ 3620 h 49529"/>
                <a:gd name="connsiteX5" fmla="*/ 1813 w 3717"/>
                <a:gd name="connsiteY5" fmla="*/ 5620 h 49529"/>
                <a:gd name="connsiteX6" fmla="*/ 3 w 3717"/>
                <a:gd name="connsiteY6" fmla="*/ 3620 h 49529"/>
                <a:gd name="connsiteX7" fmla="*/ 3 w 3717"/>
                <a:gd name="connsiteY7" fmla="*/ 3620 h 49529"/>
                <a:gd name="connsiteX8" fmla="*/ 3 w 3717"/>
                <a:gd name="connsiteY8" fmla="*/ 14097 h 49529"/>
                <a:gd name="connsiteX9" fmla="*/ 1717 w 3717"/>
                <a:gd name="connsiteY9" fmla="*/ 12192 h 49529"/>
                <a:gd name="connsiteX10" fmla="*/ 1813 w 3717"/>
                <a:gd name="connsiteY10" fmla="*/ 12192 h 49529"/>
                <a:gd name="connsiteX11" fmla="*/ 3718 w 3717"/>
                <a:gd name="connsiteY11" fmla="*/ 13897 h 49529"/>
                <a:gd name="connsiteX12" fmla="*/ 3718 w 3717"/>
                <a:gd name="connsiteY12" fmla="*/ 14097 h 49529"/>
                <a:gd name="connsiteX13" fmla="*/ 3718 w 3717"/>
                <a:gd name="connsiteY13" fmla="*/ 47720 h 49529"/>
                <a:gd name="connsiteX14" fmla="*/ 1813 w 3717"/>
                <a:gd name="connsiteY14" fmla="*/ 49530 h 49529"/>
                <a:gd name="connsiteX15" fmla="*/ 3 w 3717"/>
                <a:gd name="connsiteY15" fmla="*/ 47720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17" h="49529">
                  <a:moveTo>
                    <a:pt x="3" y="1905"/>
                  </a:moveTo>
                  <a:cubicBezTo>
                    <a:pt x="-54" y="905"/>
                    <a:pt x="717" y="57"/>
                    <a:pt x="1717" y="0"/>
                  </a:cubicBezTo>
                  <a:cubicBezTo>
                    <a:pt x="1746" y="0"/>
                    <a:pt x="1784" y="0"/>
                    <a:pt x="1813" y="0"/>
                  </a:cubicBezTo>
                  <a:cubicBezTo>
                    <a:pt x="2860" y="0"/>
                    <a:pt x="3718" y="857"/>
                    <a:pt x="3718" y="1905"/>
                  </a:cubicBezTo>
                  <a:lnTo>
                    <a:pt x="3718" y="3620"/>
                  </a:lnTo>
                  <a:cubicBezTo>
                    <a:pt x="3718" y="4686"/>
                    <a:pt x="2880" y="5572"/>
                    <a:pt x="1813" y="5620"/>
                  </a:cubicBezTo>
                  <a:cubicBezTo>
                    <a:pt x="765" y="5572"/>
                    <a:pt x="-45" y="4677"/>
                    <a:pt x="3" y="3620"/>
                  </a:cubicBezTo>
                  <a:cubicBezTo>
                    <a:pt x="3" y="3620"/>
                    <a:pt x="3" y="3620"/>
                    <a:pt x="3" y="3620"/>
                  </a:cubicBezTo>
                  <a:close/>
                  <a:moveTo>
                    <a:pt x="3" y="14097"/>
                  </a:moveTo>
                  <a:cubicBezTo>
                    <a:pt x="-54" y="13097"/>
                    <a:pt x="717" y="12249"/>
                    <a:pt x="1717" y="12192"/>
                  </a:cubicBezTo>
                  <a:cubicBezTo>
                    <a:pt x="1746" y="12192"/>
                    <a:pt x="1784" y="12192"/>
                    <a:pt x="1813" y="12192"/>
                  </a:cubicBezTo>
                  <a:cubicBezTo>
                    <a:pt x="2813" y="12135"/>
                    <a:pt x="3661" y="12906"/>
                    <a:pt x="3718" y="13897"/>
                  </a:cubicBezTo>
                  <a:cubicBezTo>
                    <a:pt x="3718" y="13964"/>
                    <a:pt x="3718" y="14030"/>
                    <a:pt x="3718" y="14097"/>
                  </a:cubicBezTo>
                  <a:lnTo>
                    <a:pt x="3718" y="47720"/>
                  </a:lnTo>
                  <a:cubicBezTo>
                    <a:pt x="3670" y="48739"/>
                    <a:pt x="2832" y="49530"/>
                    <a:pt x="1813" y="49530"/>
                  </a:cubicBezTo>
                  <a:cubicBezTo>
                    <a:pt x="813" y="49530"/>
                    <a:pt x="3" y="48720"/>
                    <a:pt x="3" y="4772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B87A41C3-2A00-4589-BD35-88FF3ABD2B52}"/>
                </a:ext>
              </a:extLst>
            </p:cNvPr>
            <p:cNvSpPr/>
            <p:nvPr/>
          </p:nvSpPr>
          <p:spPr>
            <a:xfrm>
              <a:off x="6708083" y="4867268"/>
              <a:ext cx="31484" cy="37052"/>
            </a:xfrm>
            <a:custGeom>
              <a:avLst/>
              <a:gdLst>
                <a:gd name="connsiteX0" fmla="*/ 0 w 31484"/>
                <a:gd name="connsiteY0" fmla="*/ 19050 h 37052"/>
                <a:gd name="connsiteX1" fmla="*/ 19050 w 31484"/>
                <a:gd name="connsiteY1" fmla="*/ 0 h 37052"/>
                <a:gd name="connsiteX2" fmla="*/ 30956 w 31484"/>
                <a:gd name="connsiteY2" fmla="*/ 4191 h 37052"/>
                <a:gd name="connsiteX3" fmla="*/ 31004 w 31484"/>
                <a:gd name="connsiteY3" fmla="*/ 6610 h 37052"/>
                <a:gd name="connsiteX4" fmla="*/ 30956 w 31484"/>
                <a:gd name="connsiteY4" fmla="*/ 6668 h 37052"/>
                <a:gd name="connsiteX5" fmla="*/ 28480 w 31484"/>
                <a:gd name="connsiteY5" fmla="*/ 6668 h 37052"/>
                <a:gd name="connsiteX6" fmla="*/ 18955 w 31484"/>
                <a:gd name="connsiteY6" fmla="*/ 3334 h 37052"/>
                <a:gd name="connsiteX7" fmla="*/ 3905 w 31484"/>
                <a:gd name="connsiteY7" fmla="*/ 18383 h 37052"/>
                <a:gd name="connsiteX8" fmla="*/ 18955 w 31484"/>
                <a:gd name="connsiteY8" fmla="*/ 33433 h 37052"/>
                <a:gd name="connsiteX9" fmla="*/ 28480 w 31484"/>
                <a:gd name="connsiteY9" fmla="*/ 30099 h 37052"/>
                <a:gd name="connsiteX10" fmla="*/ 31052 w 31484"/>
                <a:gd name="connsiteY10" fmla="*/ 30575 h 37052"/>
                <a:gd name="connsiteX11" fmla="*/ 30575 w 31484"/>
                <a:gd name="connsiteY11" fmla="*/ 33147 h 37052"/>
                <a:gd name="connsiteX12" fmla="*/ 18860 w 31484"/>
                <a:gd name="connsiteY12" fmla="*/ 37052 h 37052"/>
                <a:gd name="connsiteX13" fmla="*/ 0 w 31484"/>
                <a:gd name="connsiteY13" fmla="*/ 19050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484" h="37052">
                  <a:moveTo>
                    <a:pt x="0" y="19050"/>
                  </a:moveTo>
                  <a:cubicBezTo>
                    <a:pt x="0" y="8525"/>
                    <a:pt x="8525" y="0"/>
                    <a:pt x="19050" y="0"/>
                  </a:cubicBezTo>
                  <a:cubicBezTo>
                    <a:pt x="23384" y="0"/>
                    <a:pt x="27575" y="1486"/>
                    <a:pt x="30956" y="4191"/>
                  </a:cubicBezTo>
                  <a:cubicBezTo>
                    <a:pt x="31642" y="4848"/>
                    <a:pt x="31661" y="5934"/>
                    <a:pt x="31004" y="6610"/>
                  </a:cubicBezTo>
                  <a:cubicBezTo>
                    <a:pt x="30994" y="6630"/>
                    <a:pt x="30975" y="6648"/>
                    <a:pt x="30956" y="6668"/>
                  </a:cubicBezTo>
                  <a:cubicBezTo>
                    <a:pt x="30261" y="7325"/>
                    <a:pt x="29175" y="7325"/>
                    <a:pt x="28480" y="6668"/>
                  </a:cubicBezTo>
                  <a:cubicBezTo>
                    <a:pt x="25765" y="4524"/>
                    <a:pt x="22412" y="3353"/>
                    <a:pt x="18955" y="3334"/>
                  </a:cubicBezTo>
                  <a:cubicBezTo>
                    <a:pt x="10639" y="3334"/>
                    <a:pt x="3905" y="10068"/>
                    <a:pt x="3905" y="18383"/>
                  </a:cubicBezTo>
                  <a:cubicBezTo>
                    <a:pt x="3905" y="26699"/>
                    <a:pt x="10639" y="33433"/>
                    <a:pt x="18955" y="33433"/>
                  </a:cubicBezTo>
                  <a:cubicBezTo>
                    <a:pt x="22412" y="33414"/>
                    <a:pt x="25765" y="32242"/>
                    <a:pt x="28480" y="30099"/>
                  </a:cubicBezTo>
                  <a:cubicBezTo>
                    <a:pt x="29318" y="29518"/>
                    <a:pt x="30471" y="29737"/>
                    <a:pt x="31052" y="30575"/>
                  </a:cubicBezTo>
                  <a:cubicBezTo>
                    <a:pt x="31633" y="31413"/>
                    <a:pt x="31413" y="32566"/>
                    <a:pt x="30575" y="33147"/>
                  </a:cubicBezTo>
                  <a:cubicBezTo>
                    <a:pt x="27194" y="35671"/>
                    <a:pt x="23079" y="37043"/>
                    <a:pt x="18860" y="37052"/>
                  </a:cubicBezTo>
                  <a:cubicBezTo>
                    <a:pt x="8811" y="36967"/>
                    <a:pt x="553" y="29090"/>
                    <a:pt x="0" y="190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28C5039-2E27-4864-AB33-879833B1E7D2}"/>
                </a:ext>
              </a:extLst>
            </p:cNvPr>
            <p:cNvSpPr/>
            <p:nvPr/>
          </p:nvSpPr>
          <p:spPr>
            <a:xfrm>
              <a:off x="6750284" y="4866521"/>
              <a:ext cx="36195" cy="38180"/>
            </a:xfrm>
            <a:custGeom>
              <a:avLst/>
              <a:gdLst>
                <a:gd name="connsiteX0" fmla="*/ 90 w 36195"/>
                <a:gd name="connsiteY0" fmla="*/ 19893 h 38180"/>
                <a:gd name="connsiteX1" fmla="*/ 16302 w 36195"/>
                <a:gd name="connsiteY1" fmla="*/ 90 h 38180"/>
                <a:gd name="connsiteX2" fmla="*/ 36105 w 36195"/>
                <a:gd name="connsiteY2" fmla="*/ 16302 h 38180"/>
                <a:gd name="connsiteX3" fmla="*/ 36190 w 36195"/>
                <a:gd name="connsiteY3" fmla="*/ 18559 h 38180"/>
                <a:gd name="connsiteX4" fmla="*/ 36190 w 36195"/>
                <a:gd name="connsiteY4" fmla="*/ 18559 h 38180"/>
                <a:gd name="connsiteX5" fmla="*/ 36190 w 36195"/>
                <a:gd name="connsiteY5" fmla="*/ 18559 h 38180"/>
                <a:gd name="connsiteX6" fmla="*/ 34381 w 36195"/>
                <a:gd name="connsiteY6" fmla="*/ 20274 h 38180"/>
                <a:gd name="connsiteX7" fmla="*/ 3805 w 36195"/>
                <a:gd name="connsiteY7" fmla="*/ 20274 h 38180"/>
                <a:gd name="connsiteX8" fmla="*/ 18283 w 36195"/>
                <a:gd name="connsiteY8" fmla="*/ 34562 h 38180"/>
                <a:gd name="connsiteX9" fmla="*/ 30285 w 36195"/>
                <a:gd name="connsiteY9" fmla="*/ 27799 h 38180"/>
                <a:gd name="connsiteX10" fmla="*/ 32609 w 36195"/>
                <a:gd name="connsiteY10" fmla="*/ 27094 h 38180"/>
                <a:gd name="connsiteX11" fmla="*/ 32666 w 36195"/>
                <a:gd name="connsiteY11" fmla="*/ 27132 h 38180"/>
                <a:gd name="connsiteX12" fmla="*/ 33333 w 36195"/>
                <a:gd name="connsiteY12" fmla="*/ 29704 h 38180"/>
                <a:gd name="connsiteX13" fmla="*/ 18283 w 36195"/>
                <a:gd name="connsiteY13" fmla="*/ 38181 h 38180"/>
                <a:gd name="connsiteX14" fmla="*/ 90 w 36195"/>
                <a:gd name="connsiteY14" fmla="*/ 19893 h 38180"/>
                <a:gd name="connsiteX15" fmla="*/ 3996 w 36195"/>
                <a:gd name="connsiteY15" fmla="*/ 16940 h 38180"/>
                <a:gd name="connsiteX16" fmla="*/ 32571 w 36195"/>
                <a:gd name="connsiteY16" fmla="*/ 16940 h 38180"/>
                <a:gd name="connsiteX17" fmla="*/ 18283 w 36195"/>
                <a:gd name="connsiteY17" fmla="*/ 2653 h 38180"/>
                <a:gd name="connsiteX18" fmla="*/ 3996 w 36195"/>
                <a:gd name="connsiteY18" fmla="*/ 16940 h 3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195" h="38180">
                  <a:moveTo>
                    <a:pt x="90" y="19893"/>
                  </a:moveTo>
                  <a:cubicBezTo>
                    <a:pt x="-900" y="9949"/>
                    <a:pt x="6358" y="1081"/>
                    <a:pt x="16302" y="90"/>
                  </a:cubicBezTo>
                  <a:cubicBezTo>
                    <a:pt x="26246" y="-900"/>
                    <a:pt x="35114" y="6358"/>
                    <a:pt x="36105" y="16302"/>
                  </a:cubicBezTo>
                  <a:cubicBezTo>
                    <a:pt x="36181" y="17055"/>
                    <a:pt x="36209" y="17807"/>
                    <a:pt x="36190" y="18559"/>
                  </a:cubicBezTo>
                  <a:lnTo>
                    <a:pt x="36190" y="18559"/>
                  </a:lnTo>
                  <a:lnTo>
                    <a:pt x="36190" y="18559"/>
                  </a:lnTo>
                  <a:cubicBezTo>
                    <a:pt x="36143" y="19522"/>
                    <a:pt x="35342" y="20274"/>
                    <a:pt x="34381" y="20274"/>
                  </a:cubicBezTo>
                  <a:lnTo>
                    <a:pt x="3805" y="20274"/>
                  </a:lnTo>
                  <a:cubicBezTo>
                    <a:pt x="4005" y="28151"/>
                    <a:pt x="10406" y="34466"/>
                    <a:pt x="18283" y="34562"/>
                  </a:cubicBezTo>
                  <a:cubicBezTo>
                    <a:pt x="23188" y="34571"/>
                    <a:pt x="27751" y="31999"/>
                    <a:pt x="30285" y="27799"/>
                  </a:cubicBezTo>
                  <a:cubicBezTo>
                    <a:pt x="30732" y="26961"/>
                    <a:pt x="31771" y="26646"/>
                    <a:pt x="32609" y="27094"/>
                  </a:cubicBezTo>
                  <a:cubicBezTo>
                    <a:pt x="32628" y="27113"/>
                    <a:pt x="32647" y="27123"/>
                    <a:pt x="32666" y="27132"/>
                  </a:cubicBezTo>
                  <a:cubicBezTo>
                    <a:pt x="33504" y="27694"/>
                    <a:pt x="33790" y="28799"/>
                    <a:pt x="33333" y="29704"/>
                  </a:cubicBezTo>
                  <a:cubicBezTo>
                    <a:pt x="30123" y="34952"/>
                    <a:pt x="24427" y="38162"/>
                    <a:pt x="18283" y="38181"/>
                  </a:cubicBezTo>
                  <a:cubicBezTo>
                    <a:pt x="8244" y="38076"/>
                    <a:pt x="138" y="29932"/>
                    <a:pt x="90" y="19893"/>
                  </a:cubicBezTo>
                  <a:close/>
                  <a:moveTo>
                    <a:pt x="3996" y="16940"/>
                  </a:moveTo>
                  <a:lnTo>
                    <a:pt x="32571" y="16940"/>
                  </a:lnTo>
                  <a:cubicBezTo>
                    <a:pt x="32571" y="9054"/>
                    <a:pt x="26170" y="2653"/>
                    <a:pt x="18283" y="2653"/>
                  </a:cubicBezTo>
                  <a:cubicBezTo>
                    <a:pt x="10397" y="2653"/>
                    <a:pt x="3996" y="9054"/>
                    <a:pt x="3996" y="169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95DB4AF2-0C5E-4CE6-AAAE-06D6654FABE5}"/>
                </a:ext>
              </a:extLst>
            </p:cNvPr>
            <p:cNvSpPr/>
            <p:nvPr/>
          </p:nvSpPr>
          <p:spPr>
            <a:xfrm>
              <a:off x="6792385" y="4852003"/>
              <a:ext cx="31784" cy="52983"/>
            </a:xfrm>
            <a:custGeom>
              <a:avLst/>
              <a:gdLst>
                <a:gd name="connsiteX0" fmla="*/ 12757 w 31784"/>
                <a:gd name="connsiteY0" fmla="*/ 31172 h 52983"/>
                <a:gd name="connsiteX1" fmla="*/ 12757 w 31784"/>
                <a:gd name="connsiteY1" fmla="*/ 31172 h 52983"/>
                <a:gd name="connsiteX2" fmla="*/ 12757 w 31784"/>
                <a:gd name="connsiteY2" fmla="*/ 31172 h 52983"/>
                <a:gd name="connsiteX3" fmla="*/ 14376 w 31784"/>
                <a:gd name="connsiteY3" fmla="*/ 29362 h 52983"/>
                <a:gd name="connsiteX4" fmla="*/ 14472 w 31784"/>
                <a:gd name="connsiteY4" fmla="*/ 29362 h 52983"/>
                <a:gd name="connsiteX5" fmla="*/ 26264 w 31784"/>
                <a:gd name="connsiteY5" fmla="*/ 15351 h 52983"/>
                <a:gd name="connsiteX6" fmla="*/ 14472 w 31784"/>
                <a:gd name="connsiteY6" fmla="*/ 3549 h 52983"/>
                <a:gd name="connsiteX7" fmla="*/ 3328 w 31784"/>
                <a:gd name="connsiteY7" fmla="*/ 10026 h 52983"/>
                <a:gd name="connsiteX8" fmla="*/ 975 w 31784"/>
                <a:gd name="connsiteY8" fmla="*/ 10617 h 52983"/>
                <a:gd name="connsiteX9" fmla="*/ 946 w 31784"/>
                <a:gd name="connsiteY9" fmla="*/ 10598 h 52983"/>
                <a:gd name="connsiteX10" fmla="*/ 146 w 31784"/>
                <a:gd name="connsiteY10" fmla="*/ 8455 h 52983"/>
                <a:gd name="connsiteX11" fmla="*/ 280 w 31784"/>
                <a:gd name="connsiteY11" fmla="*/ 8217 h 52983"/>
                <a:gd name="connsiteX12" fmla="*/ 14472 w 31784"/>
                <a:gd name="connsiteY12" fmla="*/ 25 h 52983"/>
                <a:gd name="connsiteX13" fmla="*/ 31760 w 31784"/>
                <a:gd name="connsiteY13" fmla="*/ 15503 h 52983"/>
                <a:gd name="connsiteX14" fmla="*/ 16282 w 31784"/>
                <a:gd name="connsiteY14" fmla="*/ 32791 h 52983"/>
                <a:gd name="connsiteX15" fmla="*/ 16282 w 31784"/>
                <a:gd name="connsiteY15" fmla="*/ 40983 h 52983"/>
                <a:gd name="connsiteX16" fmla="*/ 14472 w 31784"/>
                <a:gd name="connsiteY16" fmla="*/ 42697 h 52983"/>
                <a:gd name="connsiteX17" fmla="*/ 12757 w 31784"/>
                <a:gd name="connsiteY17" fmla="*/ 40983 h 52983"/>
                <a:gd name="connsiteX18" fmla="*/ 12757 w 31784"/>
                <a:gd name="connsiteY18" fmla="*/ 49555 h 52983"/>
                <a:gd name="connsiteX19" fmla="*/ 14472 w 31784"/>
                <a:gd name="connsiteY19" fmla="*/ 47745 h 52983"/>
                <a:gd name="connsiteX20" fmla="*/ 16282 w 31784"/>
                <a:gd name="connsiteY20" fmla="*/ 49555 h 52983"/>
                <a:gd name="connsiteX21" fmla="*/ 16282 w 31784"/>
                <a:gd name="connsiteY21" fmla="*/ 51270 h 52983"/>
                <a:gd name="connsiteX22" fmla="*/ 14472 w 31784"/>
                <a:gd name="connsiteY22" fmla="*/ 52984 h 52983"/>
                <a:gd name="connsiteX23" fmla="*/ 12757 w 31784"/>
                <a:gd name="connsiteY23" fmla="*/ 51270 h 5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784" h="52983">
                  <a:moveTo>
                    <a:pt x="12757" y="31172"/>
                  </a:moveTo>
                  <a:lnTo>
                    <a:pt x="12757" y="31172"/>
                  </a:lnTo>
                  <a:lnTo>
                    <a:pt x="12757" y="31172"/>
                  </a:lnTo>
                  <a:cubicBezTo>
                    <a:pt x="12700" y="30229"/>
                    <a:pt x="13424" y="29419"/>
                    <a:pt x="14376" y="29362"/>
                  </a:cubicBezTo>
                  <a:cubicBezTo>
                    <a:pt x="14405" y="29362"/>
                    <a:pt x="14443" y="29362"/>
                    <a:pt x="14472" y="29362"/>
                  </a:cubicBezTo>
                  <a:cubicBezTo>
                    <a:pt x="21597" y="28753"/>
                    <a:pt x="26883" y="22476"/>
                    <a:pt x="26264" y="15351"/>
                  </a:cubicBezTo>
                  <a:cubicBezTo>
                    <a:pt x="25730" y="9064"/>
                    <a:pt x="20749" y="4092"/>
                    <a:pt x="14472" y="3549"/>
                  </a:cubicBezTo>
                  <a:cubicBezTo>
                    <a:pt x="9862" y="3540"/>
                    <a:pt x="5594" y="6016"/>
                    <a:pt x="3328" y="10026"/>
                  </a:cubicBezTo>
                  <a:cubicBezTo>
                    <a:pt x="2842" y="10836"/>
                    <a:pt x="1784" y="11103"/>
                    <a:pt x="975" y="10617"/>
                  </a:cubicBezTo>
                  <a:cubicBezTo>
                    <a:pt x="965" y="10607"/>
                    <a:pt x="956" y="10607"/>
                    <a:pt x="946" y="10598"/>
                  </a:cubicBezTo>
                  <a:cubicBezTo>
                    <a:pt x="137" y="10226"/>
                    <a:pt x="-225" y="9264"/>
                    <a:pt x="146" y="8455"/>
                  </a:cubicBezTo>
                  <a:cubicBezTo>
                    <a:pt x="184" y="8369"/>
                    <a:pt x="232" y="8293"/>
                    <a:pt x="280" y="8217"/>
                  </a:cubicBezTo>
                  <a:cubicBezTo>
                    <a:pt x="3194" y="3130"/>
                    <a:pt x="8614" y="6"/>
                    <a:pt x="14472" y="25"/>
                  </a:cubicBezTo>
                  <a:cubicBezTo>
                    <a:pt x="23521" y="-470"/>
                    <a:pt x="31264" y="6455"/>
                    <a:pt x="31760" y="15503"/>
                  </a:cubicBezTo>
                  <a:cubicBezTo>
                    <a:pt x="32255" y="24552"/>
                    <a:pt x="25330" y="32296"/>
                    <a:pt x="16282" y="32791"/>
                  </a:cubicBezTo>
                  <a:lnTo>
                    <a:pt x="16282" y="40983"/>
                  </a:lnTo>
                  <a:cubicBezTo>
                    <a:pt x="16234" y="41945"/>
                    <a:pt x="15434" y="42697"/>
                    <a:pt x="14472" y="42697"/>
                  </a:cubicBezTo>
                  <a:cubicBezTo>
                    <a:pt x="13529" y="42697"/>
                    <a:pt x="12757" y="41926"/>
                    <a:pt x="12757" y="40983"/>
                  </a:cubicBezTo>
                  <a:close/>
                  <a:moveTo>
                    <a:pt x="12757" y="49555"/>
                  </a:moveTo>
                  <a:cubicBezTo>
                    <a:pt x="12757" y="48593"/>
                    <a:pt x="13510" y="47793"/>
                    <a:pt x="14472" y="47745"/>
                  </a:cubicBezTo>
                  <a:cubicBezTo>
                    <a:pt x="15453" y="47793"/>
                    <a:pt x="16234" y="48574"/>
                    <a:pt x="16282" y="49555"/>
                  </a:cubicBezTo>
                  <a:lnTo>
                    <a:pt x="16282" y="51270"/>
                  </a:lnTo>
                  <a:cubicBezTo>
                    <a:pt x="16234" y="52232"/>
                    <a:pt x="15434" y="52984"/>
                    <a:pt x="14472" y="52984"/>
                  </a:cubicBezTo>
                  <a:cubicBezTo>
                    <a:pt x="13529" y="52984"/>
                    <a:pt x="12757" y="52213"/>
                    <a:pt x="12757" y="512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8E6090ED-8894-4C60-A786-36184A30B4C4}"/>
                </a:ext>
              </a:extLst>
            </p:cNvPr>
            <p:cNvSpPr/>
            <p:nvPr/>
          </p:nvSpPr>
          <p:spPr>
            <a:xfrm>
              <a:off x="5331721" y="2103494"/>
              <a:ext cx="1732978" cy="416718"/>
            </a:xfrm>
            <a:custGeom>
              <a:avLst/>
              <a:gdLst>
                <a:gd name="connsiteX0" fmla="*/ 1732979 w 1732978"/>
                <a:gd name="connsiteY0" fmla="*/ 186404 h 416718"/>
                <a:gd name="connsiteX1" fmla="*/ 1732979 w 1732978"/>
                <a:gd name="connsiteY1" fmla="*/ 416719 h 416718"/>
                <a:gd name="connsiteX2" fmla="*/ 0 w 1732978"/>
                <a:gd name="connsiteY2" fmla="*/ 416719 h 416718"/>
                <a:gd name="connsiteX3" fmla="*/ 0 w 1732978"/>
                <a:gd name="connsiteY3" fmla="*/ 186404 h 416718"/>
                <a:gd name="connsiteX4" fmla="*/ 146495 w 1732978"/>
                <a:gd name="connsiteY4" fmla="*/ 381 h 416718"/>
                <a:gd name="connsiteX5" fmla="*/ 435102 w 1732978"/>
                <a:gd name="connsiteY5" fmla="*/ 381 h 416718"/>
                <a:gd name="connsiteX6" fmla="*/ 465582 w 1732978"/>
                <a:gd name="connsiteY6" fmla="*/ 43053 h 416718"/>
                <a:gd name="connsiteX7" fmla="*/ 465582 w 1732978"/>
                <a:gd name="connsiteY7" fmla="*/ 53245 h 416718"/>
                <a:gd name="connsiteX8" fmla="*/ 533019 w 1732978"/>
                <a:gd name="connsiteY8" fmla="*/ 108775 h 416718"/>
                <a:gd name="connsiteX9" fmla="*/ 1200150 w 1732978"/>
                <a:gd name="connsiteY9" fmla="*/ 108775 h 416718"/>
                <a:gd name="connsiteX10" fmla="*/ 1267778 w 1732978"/>
                <a:gd name="connsiteY10" fmla="*/ 53245 h 416718"/>
                <a:gd name="connsiteX11" fmla="*/ 1267778 w 1732978"/>
                <a:gd name="connsiteY11" fmla="*/ 42672 h 416718"/>
                <a:gd name="connsiteX12" fmla="*/ 1298353 w 1732978"/>
                <a:gd name="connsiteY12" fmla="*/ 0 h 416718"/>
                <a:gd name="connsiteX13" fmla="*/ 1586865 w 1732978"/>
                <a:gd name="connsiteY13" fmla="*/ 0 h 416718"/>
                <a:gd name="connsiteX14" fmla="*/ 1732979 w 1732978"/>
                <a:gd name="connsiteY14" fmla="*/ 186404 h 41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2978" h="416718">
                  <a:moveTo>
                    <a:pt x="1732979" y="186404"/>
                  </a:moveTo>
                  <a:lnTo>
                    <a:pt x="1732979" y="416719"/>
                  </a:lnTo>
                  <a:lnTo>
                    <a:pt x="0" y="416719"/>
                  </a:lnTo>
                  <a:lnTo>
                    <a:pt x="0" y="186404"/>
                  </a:lnTo>
                  <a:cubicBezTo>
                    <a:pt x="0" y="8668"/>
                    <a:pt x="65722" y="381"/>
                    <a:pt x="146495" y="381"/>
                  </a:cubicBezTo>
                  <a:lnTo>
                    <a:pt x="435102" y="381"/>
                  </a:lnTo>
                  <a:cubicBezTo>
                    <a:pt x="451866" y="381"/>
                    <a:pt x="465582" y="19431"/>
                    <a:pt x="465582" y="43053"/>
                  </a:cubicBezTo>
                  <a:lnTo>
                    <a:pt x="465582" y="53245"/>
                  </a:lnTo>
                  <a:cubicBezTo>
                    <a:pt x="465582" y="108585"/>
                    <a:pt x="495871" y="108775"/>
                    <a:pt x="533019" y="108775"/>
                  </a:cubicBezTo>
                  <a:lnTo>
                    <a:pt x="1200150" y="108775"/>
                  </a:lnTo>
                  <a:cubicBezTo>
                    <a:pt x="1237679" y="108775"/>
                    <a:pt x="1267778" y="108775"/>
                    <a:pt x="1267778" y="53245"/>
                  </a:cubicBezTo>
                  <a:lnTo>
                    <a:pt x="1267778" y="42672"/>
                  </a:lnTo>
                  <a:cubicBezTo>
                    <a:pt x="1267778" y="19050"/>
                    <a:pt x="1281303" y="0"/>
                    <a:pt x="1298353" y="0"/>
                  </a:cubicBezTo>
                  <a:lnTo>
                    <a:pt x="1586865" y="0"/>
                  </a:lnTo>
                  <a:cubicBezTo>
                    <a:pt x="1667637" y="381"/>
                    <a:pt x="1732979" y="23622"/>
                    <a:pt x="1732979" y="1864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82" name="图形 45">
              <a:extLst>
                <a:ext uri="{FF2B5EF4-FFF2-40B4-BE49-F238E27FC236}">
                  <a16:creationId xmlns:a16="http://schemas.microsoft.com/office/drawing/2014/main" id="{FBA25805-D907-4C0D-AC9C-D61779CE5656}"/>
                </a:ext>
              </a:extLst>
            </p:cNvPr>
            <p:cNvGrpSpPr/>
            <p:nvPr/>
          </p:nvGrpSpPr>
          <p:grpSpPr>
            <a:xfrm>
              <a:off x="5654618" y="2160168"/>
              <a:ext cx="62388" cy="42910"/>
              <a:chOff x="5654618" y="2160168"/>
              <a:chExt cx="62388" cy="42910"/>
            </a:xfrm>
            <a:solidFill>
              <a:srgbClr val="FFFFFF"/>
            </a:solidFill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86B2485A-81C5-4DDF-8070-EC5ECC0319E2}"/>
                  </a:ext>
                </a:extLst>
              </p:cNvPr>
              <p:cNvSpPr/>
              <p:nvPr/>
            </p:nvSpPr>
            <p:spPr>
              <a:xfrm>
                <a:off x="5654618" y="2160168"/>
                <a:ext cx="62388" cy="17049"/>
              </a:xfrm>
              <a:custGeom>
                <a:avLst/>
                <a:gdLst>
                  <a:gd name="connsiteX0" fmla="*/ 62389 w 62388"/>
                  <a:gd name="connsiteY0" fmla="*/ 12668 h 17049"/>
                  <a:gd name="connsiteX1" fmla="*/ 59627 w 62388"/>
                  <a:gd name="connsiteY1" fmla="*/ 15430 h 17049"/>
                  <a:gd name="connsiteX2" fmla="*/ 58007 w 62388"/>
                  <a:gd name="connsiteY2" fmla="*/ 17050 h 17049"/>
                  <a:gd name="connsiteX3" fmla="*/ 31147 w 62388"/>
                  <a:gd name="connsiteY3" fmla="*/ 5905 h 17049"/>
                  <a:gd name="connsiteX4" fmla="*/ 4286 w 62388"/>
                  <a:gd name="connsiteY4" fmla="*/ 17050 h 17049"/>
                  <a:gd name="connsiteX5" fmla="*/ 2762 w 62388"/>
                  <a:gd name="connsiteY5" fmla="*/ 15430 h 17049"/>
                  <a:gd name="connsiteX6" fmla="*/ 0 w 62388"/>
                  <a:gd name="connsiteY6" fmla="*/ 12668 h 17049"/>
                  <a:gd name="connsiteX7" fmla="*/ 0 w 62388"/>
                  <a:gd name="connsiteY7" fmla="*/ 12668 h 17049"/>
                  <a:gd name="connsiteX8" fmla="*/ 0 w 62388"/>
                  <a:gd name="connsiteY8" fmla="*/ 12668 h 17049"/>
                  <a:gd name="connsiteX9" fmla="*/ 3524 w 62388"/>
                  <a:gd name="connsiteY9" fmla="*/ 9620 h 17049"/>
                  <a:gd name="connsiteX10" fmla="*/ 11716 w 62388"/>
                  <a:gd name="connsiteY10" fmla="*/ 4381 h 17049"/>
                  <a:gd name="connsiteX11" fmla="*/ 22479 w 62388"/>
                  <a:gd name="connsiteY11" fmla="*/ 762 h 17049"/>
                  <a:gd name="connsiteX12" fmla="*/ 27908 w 62388"/>
                  <a:gd name="connsiteY12" fmla="*/ 0 h 17049"/>
                  <a:gd name="connsiteX13" fmla="*/ 32671 w 62388"/>
                  <a:gd name="connsiteY13" fmla="*/ 0 h 17049"/>
                  <a:gd name="connsiteX14" fmla="*/ 36290 w 62388"/>
                  <a:gd name="connsiteY14" fmla="*/ 0 h 17049"/>
                  <a:gd name="connsiteX15" fmla="*/ 45815 w 62388"/>
                  <a:gd name="connsiteY15" fmla="*/ 2381 h 17049"/>
                  <a:gd name="connsiteX16" fmla="*/ 52578 w 62388"/>
                  <a:gd name="connsiteY16" fmla="*/ 5524 h 17049"/>
                  <a:gd name="connsiteX17" fmla="*/ 58960 w 62388"/>
                  <a:gd name="connsiteY17" fmla="*/ 10001 h 17049"/>
                  <a:gd name="connsiteX18" fmla="*/ 61913 w 62388"/>
                  <a:gd name="connsiteY18" fmla="*/ 12668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388" h="17049">
                    <a:moveTo>
                      <a:pt x="62389" y="12668"/>
                    </a:moveTo>
                    <a:lnTo>
                      <a:pt x="59627" y="15430"/>
                    </a:lnTo>
                    <a:cubicBezTo>
                      <a:pt x="59055" y="15430"/>
                      <a:pt x="58579" y="16478"/>
                      <a:pt x="58007" y="17050"/>
                    </a:cubicBezTo>
                    <a:cubicBezTo>
                      <a:pt x="50940" y="9839"/>
                      <a:pt x="41243" y="5816"/>
                      <a:pt x="31147" y="5905"/>
                    </a:cubicBezTo>
                    <a:cubicBezTo>
                      <a:pt x="21041" y="5771"/>
                      <a:pt x="11325" y="9801"/>
                      <a:pt x="4286" y="17050"/>
                    </a:cubicBezTo>
                    <a:lnTo>
                      <a:pt x="2762" y="15430"/>
                    </a:lnTo>
                    <a:lnTo>
                      <a:pt x="0" y="12668"/>
                    </a:lnTo>
                    <a:lnTo>
                      <a:pt x="0" y="12668"/>
                    </a:lnTo>
                    <a:lnTo>
                      <a:pt x="0" y="12668"/>
                    </a:lnTo>
                    <a:lnTo>
                      <a:pt x="3524" y="9620"/>
                    </a:lnTo>
                    <a:cubicBezTo>
                      <a:pt x="6020" y="7536"/>
                      <a:pt x="8773" y="5776"/>
                      <a:pt x="11716" y="4381"/>
                    </a:cubicBezTo>
                    <a:cubicBezTo>
                      <a:pt x="15116" y="2667"/>
                      <a:pt x="18736" y="1448"/>
                      <a:pt x="22479" y="762"/>
                    </a:cubicBezTo>
                    <a:cubicBezTo>
                      <a:pt x="24289" y="762"/>
                      <a:pt x="26099" y="762"/>
                      <a:pt x="27908" y="0"/>
                    </a:cubicBezTo>
                    <a:lnTo>
                      <a:pt x="32671" y="0"/>
                    </a:lnTo>
                    <a:lnTo>
                      <a:pt x="36290" y="0"/>
                    </a:lnTo>
                    <a:cubicBezTo>
                      <a:pt x="39548" y="427"/>
                      <a:pt x="42739" y="1226"/>
                      <a:pt x="45815" y="2381"/>
                    </a:cubicBezTo>
                    <a:cubicBezTo>
                      <a:pt x="48158" y="3234"/>
                      <a:pt x="50416" y="4285"/>
                      <a:pt x="52578" y="5524"/>
                    </a:cubicBezTo>
                    <a:cubicBezTo>
                      <a:pt x="54835" y="6819"/>
                      <a:pt x="56969" y="8317"/>
                      <a:pt x="58960" y="10001"/>
                    </a:cubicBezTo>
                    <a:lnTo>
                      <a:pt x="61913" y="12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897231C3-6A88-4CA2-A971-48A856CF212C}"/>
                  </a:ext>
                </a:extLst>
              </p:cNvPr>
              <p:cNvSpPr/>
              <p:nvPr/>
            </p:nvSpPr>
            <p:spPr>
              <a:xfrm>
                <a:off x="5663286" y="2172267"/>
                <a:ext cx="44862" cy="13714"/>
              </a:xfrm>
              <a:custGeom>
                <a:avLst/>
                <a:gdLst>
                  <a:gd name="connsiteX0" fmla="*/ 4382 w 44862"/>
                  <a:gd name="connsiteY0" fmla="*/ 13714 h 13714"/>
                  <a:gd name="connsiteX1" fmla="*/ 0 w 44862"/>
                  <a:gd name="connsiteY1" fmla="*/ 9333 h 13714"/>
                  <a:gd name="connsiteX2" fmla="*/ 44720 w 44862"/>
                  <a:gd name="connsiteY2" fmla="*/ 9192 h 13714"/>
                  <a:gd name="connsiteX3" fmla="*/ 44863 w 44862"/>
                  <a:gd name="connsiteY3" fmla="*/ 9333 h 13714"/>
                  <a:gd name="connsiteX4" fmla="*/ 40481 w 44862"/>
                  <a:gd name="connsiteY4" fmla="*/ 13714 h 13714"/>
                  <a:gd name="connsiteX5" fmla="*/ 4382 w 44862"/>
                  <a:gd name="connsiteY5" fmla="*/ 13714 h 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62" h="13714">
                    <a:moveTo>
                      <a:pt x="4382" y="13714"/>
                    </a:moveTo>
                    <a:cubicBezTo>
                      <a:pt x="2953" y="12190"/>
                      <a:pt x="1524" y="10762"/>
                      <a:pt x="0" y="9333"/>
                    </a:cubicBezTo>
                    <a:cubicBezTo>
                      <a:pt x="12306" y="-3055"/>
                      <a:pt x="32337" y="-3119"/>
                      <a:pt x="44720" y="9192"/>
                    </a:cubicBezTo>
                    <a:cubicBezTo>
                      <a:pt x="44767" y="9239"/>
                      <a:pt x="44815" y="9285"/>
                      <a:pt x="44863" y="9333"/>
                    </a:cubicBezTo>
                    <a:lnTo>
                      <a:pt x="40481" y="13714"/>
                    </a:lnTo>
                    <a:cubicBezTo>
                      <a:pt x="30509" y="3746"/>
                      <a:pt x="14354" y="3746"/>
                      <a:pt x="4382" y="1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5768C516-EED4-4752-B773-74480427EF9B}"/>
                  </a:ext>
                </a:extLst>
              </p:cNvPr>
              <p:cNvSpPr/>
              <p:nvPr/>
            </p:nvSpPr>
            <p:spPr>
              <a:xfrm>
                <a:off x="5671572" y="2184332"/>
                <a:ext cx="27813" cy="10411"/>
              </a:xfrm>
              <a:custGeom>
                <a:avLst/>
                <a:gdLst>
                  <a:gd name="connsiteX0" fmla="*/ 27813 w 27813"/>
                  <a:gd name="connsiteY0" fmla="*/ 6030 h 10411"/>
                  <a:gd name="connsiteX1" fmla="*/ 23432 w 27813"/>
                  <a:gd name="connsiteY1" fmla="*/ 10412 h 10411"/>
                  <a:gd name="connsiteX2" fmla="*/ 13907 w 27813"/>
                  <a:gd name="connsiteY2" fmla="*/ 6602 h 10411"/>
                  <a:gd name="connsiteX3" fmla="*/ 4382 w 27813"/>
                  <a:gd name="connsiteY3" fmla="*/ 10412 h 10411"/>
                  <a:gd name="connsiteX4" fmla="*/ 0 w 27813"/>
                  <a:gd name="connsiteY4" fmla="*/ 6030 h 10411"/>
                  <a:gd name="connsiteX5" fmla="*/ 26927 w 27813"/>
                  <a:gd name="connsiteY5" fmla="*/ 5143 h 10411"/>
                  <a:gd name="connsiteX6" fmla="*/ 27813 w 27813"/>
                  <a:gd name="connsiteY6" fmla="*/ 6030 h 1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13" h="10411">
                    <a:moveTo>
                      <a:pt x="27813" y="6030"/>
                    </a:moveTo>
                    <a:lnTo>
                      <a:pt x="23432" y="10412"/>
                    </a:lnTo>
                    <a:cubicBezTo>
                      <a:pt x="20946" y="7835"/>
                      <a:pt x="17478" y="6447"/>
                      <a:pt x="13907" y="6602"/>
                    </a:cubicBezTo>
                    <a:cubicBezTo>
                      <a:pt x="10344" y="6495"/>
                      <a:pt x="6887" y="7875"/>
                      <a:pt x="4382" y="10412"/>
                    </a:cubicBezTo>
                    <a:lnTo>
                      <a:pt x="0" y="6030"/>
                    </a:lnTo>
                    <a:cubicBezTo>
                      <a:pt x="7191" y="-1650"/>
                      <a:pt x="19250" y="-2047"/>
                      <a:pt x="26927" y="5143"/>
                    </a:cubicBezTo>
                    <a:cubicBezTo>
                      <a:pt x="27232" y="5429"/>
                      <a:pt x="27527" y="5725"/>
                      <a:pt x="27813" y="60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C493FDEA-3728-44C1-B99D-1AAE4EEADB9D}"/>
                  </a:ext>
                </a:extLst>
              </p:cNvPr>
              <p:cNvSpPr/>
              <p:nvPr/>
            </p:nvSpPr>
            <p:spPr>
              <a:xfrm>
                <a:off x="5681146" y="2195077"/>
                <a:ext cx="8523" cy="8001"/>
              </a:xfrm>
              <a:custGeom>
                <a:avLst/>
                <a:gdLst>
                  <a:gd name="connsiteX0" fmla="*/ 8524 w 8523"/>
                  <a:gd name="connsiteY0" fmla="*/ 4048 h 8001"/>
                  <a:gd name="connsiteX1" fmla="*/ 4618 w 8523"/>
                  <a:gd name="connsiteY1" fmla="*/ 7954 h 8001"/>
                  <a:gd name="connsiteX2" fmla="*/ 46 w 8523"/>
                  <a:gd name="connsiteY2" fmla="*/ 4616 h 8001"/>
                  <a:gd name="connsiteX3" fmla="*/ 3390 w 8523"/>
                  <a:gd name="connsiteY3" fmla="*/ 48 h 8001"/>
                  <a:gd name="connsiteX4" fmla="*/ 4618 w 8523"/>
                  <a:gd name="connsiteY4" fmla="*/ 48 h 8001"/>
                  <a:gd name="connsiteX5" fmla="*/ 8524 w 8523"/>
                  <a:gd name="connsiteY5" fmla="*/ 3952 h 8001"/>
                  <a:gd name="connsiteX6" fmla="*/ 8524 w 8523"/>
                  <a:gd name="connsiteY6" fmla="*/ 4048 h 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23" h="8001">
                    <a:moveTo>
                      <a:pt x="8524" y="4048"/>
                    </a:moveTo>
                    <a:cubicBezTo>
                      <a:pt x="8524" y="6205"/>
                      <a:pt x="6771" y="7954"/>
                      <a:pt x="4618" y="7954"/>
                    </a:cubicBezTo>
                    <a:cubicBezTo>
                      <a:pt x="2437" y="8294"/>
                      <a:pt x="389" y="6799"/>
                      <a:pt x="46" y="4616"/>
                    </a:cubicBezTo>
                    <a:cubicBezTo>
                      <a:pt x="-287" y="2433"/>
                      <a:pt x="1208" y="388"/>
                      <a:pt x="3390" y="48"/>
                    </a:cubicBezTo>
                    <a:cubicBezTo>
                      <a:pt x="3799" y="-16"/>
                      <a:pt x="4209" y="-16"/>
                      <a:pt x="4618" y="48"/>
                    </a:cubicBezTo>
                    <a:cubicBezTo>
                      <a:pt x="6771" y="47"/>
                      <a:pt x="8524" y="1795"/>
                      <a:pt x="8524" y="3952"/>
                    </a:cubicBezTo>
                    <a:cubicBezTo>
                      <a:pt x="8524" y="3985"/>
                      <a:pt x="8524" y="4016"/>
                      <a:pt x="8524" y="4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9AF2538-D21A-47BA-B890-08D2CC9E3385}"/>
                </a:ext>
              </a:extLst>
            </p:cNvPr>
            <p:cNvSpPr/>
            <p:nvPr/>
          </p:nvSpPr>
          <p:spPr>
            <a:xfrm>
              <a:off x="5445068" y="2169693"/>
              <a:ext cx="23050" cy="23050"/>
            </a:xfrm>
            <a:custGeom>
              <a:avLst/>
              <a:gdLst>
                <a:gd name="connsiteX0" fmla="*/ 0 w 23050"/>
                <a:gd name="connsiteY0" fmla="*/ 11525 h 23050"/>
                <a:gd name="connsiteX1" fmla="*/ 11525 w 23050"/>
                <a:gd name="connsiteY1" fmla="*/ 0 h 23050"/>
                <a:gd name="connsiteX2" fmla="*/ 23051 w 23050"/>
                <a:gd name="connsiteY2" fmla="*/ 11525 h 23050"/>
                <a:gd name="connsiteX3" fmla="*/ 11525 w 23050"/>
                <a:gd name="connsiteY3" fmla="*/ 23050 h 23050"/>
                <a:gd name="connsiteX4" fmla="*/ 0 w 23050"/>
                <a:gd name="connsiteY4" fmla="*/ 11525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" h="23050">
                  <a:moveTo>
                    <a:pt x="0" y="11525"/>
                  </a:moveTo>
                  <a:cubicBezTo>
                    <a:pt x="0" y="5160"/>
                    <a:pt x="5163" y="0"/>
                    <a:pt x="11525" y="0"/>
                  </a:cubicBezTo>
                  <a:cubicBezTo>
                    <a:pt x="17888" y="0"/>
                    <a:pt x="23051" y="5160"/>
                    <a:pt x="23051" y="11525"/>
                  </a:cubicBezTo>
                  <a:cubicBezTo>
                    <a:pt x="23051" y="17891"/>
                    <a:pt x="17888" y="23050"/>
                    <a:pt x="11525" y="23050"/>
                  </a:cubicBezTo>
                  <a:cubicBezTo>
                    <a:pt x="5163" y="23050"/>
                    <a:pt x="0" y="17891"/>
                    <a:pt x="0" y="115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0338D7C-F4D1-4258-A7CA-052755A6AABD}"/>
                </a:ext>
              </a:extLst>
            </p:cNvPr>
            <p:cNvSpPr/>
            <p:nvPr/>
          </p:nvSpPr>
          <p:spPr>
            <a:xfrm>
              <a:off x="5481263" y="2169693"/>
              <a:ext cx="23050" cy="23050"/>
            </a:xfrm>
            <a:custGeom>
              <a:avLst/>
              <a:gdLst>
                <a:gd name="connsiteX0" fmla="*/ 0 w 23050"/>
                <a:gd name="connsiteY0" fmla="*/ 11525 h 23050"/>
                <a:gd name="connsiteX1" fmla="*/ 11525 w 23050"/>
                <a:gd name="connsiteY1" fmla="*/ 0 h 23050"/>
                <a:gd name="connsiteX2" fmla="*/ 23050 w 23050"/>
                <a:gd name="connsiteY2" fmla="*/ 11525 h 23050"/>
                <a:gd name="connsiteX3" fmla="*/ 11525 w 23050"/>
                <a:gd name="connsiteY3" fmla="*/ 23050 h 23050"/>
                <a:gd name="connsiteX4" fmla="*/ 0 w 23050"/>
                <a:gd name="connsiteY4" fmla="*/ 11525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" h="23050">
                  <a:moveTo>
                    <a:pt x="0" y="11525"/>
                  </a:moveTo>
                  <a:cubicBezTo>
                    <a:pt x="0" y="5160"/>
                    <a:pt x="5163" y="0"/>
                    <a:pt x="11525" y="0"/>
                  </a:cubicBezTo>
                  <a:cubicBezTo>
                    <a:pt x="17888" y="0"/>
                    <a:pt x="23050" y="5160"/>
                    <a:pt x="23050" y="11525"/>
                  </a:cubicBezTo>
                  <a:cubicBezTo>
                    <a:pt x="23050" y="17891"/>
                    <a:pt x="17888" y="23050"/>
                    <a:pt x="11525" y="23050"/>
                  </a:cubicBezTo>
                  <a:cubicBezTo>
                    <a:pt x="5163" y="23050"/>
                    <a:pt x="0" y="17891"/>
                    <a:pt x="0" y="115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73DFBAC-7D51-4411-8E9F-C374599508D1}"/>
                </a:ext>
              </a:extLst>
            </p:cNvPr>
            <p:cNvSpPr/>
            <p:nvPr/>
          </p:nvSpPr>
          <p:spPr>
            <a:xfrm>
              <a:off x="5517458" y="2169693"/>
              <a:ext cx="23050" cy="23050"/>
            </a:xfrm>
            <a:custGeom>
              <a:avLst/>
              <a:gdLst>
                <a:gd name="connsiteX0" fmla="*/ 0 w 23050"/>
                <a:gd name="connsiteY0" fmla="*/ 11525 h 23050"/>
                <a:gd name="connsiteX1" fmla="*/ 11525 w 23050"/>
                <a:gd name="connsiteY1" fmla="*/ 0 h 23050"/>
                <a:gd name="connsiteX2" fmla="*/ 23050 w 23050"/>
                <a:gd name="connsiteY2" fmla="*/ 11526 h 23050"/>
                <a:gd name="connsiteX3" fmla="*/ 11525 w 23050"/>
                <a:gd name="connsiteY3" fmla="*/ 23050 h 23050"/>
                <a:gd name="connsiteX4" fmla="*/ 11430 w 23050"/>
                <a:gd name="connsiteY4" fmla="*/ 23050 h 23050"/>
                <a:gd name="connsiteX5" fmla="*/ 0 w 23050"/>
                <a:gd name="connsiteY5" fmla="*/ 11621 h 23050"/>
                <a:gd name="connsiteX6" fmla="*/ 0 w 23050"/>
                <a:gd name="connsiteY6" fmla="*/ 11525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0" h="23050">
                  <a:moveTo>
                    <a:pt x="0" y="11525"/>
                  </a:moveTo>
                  <a:cubicBezTo>
                    <a:pt x="0" y="5160"/>
                    <a:pt x="5163" y="0"/>
                    <a:pt x="11525" y="0"/>
                  </a:cubicBezTo>
                  <a:cubicBezTo>
                    <a:pt x="17888" y="1"/>
                    <a:pt x="23050" y="5161"/>
                    <a:pt x="23050" y="11526"/>
                  </a:cubicBezTo>
                  <a:cubicBezTo>
                    <a:pt x="23050" y="17892"/>
                    <a:pt x="17888" y="23051"/>
                    <a:pt x="11525" y="23050"/>
                  </a:cubicBezTo>
                  <a:cubicBezTo>
                    <a:pt x="11497" y="23050"/>
                    <a:pt x="11459" y="23050"/>
                    <a:pt x="11430" y="23050"/>
                  </a:cubicBezTo>
                  <a:cubicBezTo>
                    <a:pt x="5115" y="23050"/>
                    <a:pt x="0" y="17934"/>
                    <a:pt x="0" y="11621"/>
                  </a:cubicBezTo>
                  <a:cubicBezTo>
                    <a:pt x="0" y="11589"/>
                    <a:pt x="0" y="11558"/>
                    <a:pt x="0" y="115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0B5C012-2760-45C5-9F80-14AB6725617B}"/>
                </a:ext>
              </a:extLst>
            </p:cNvPr>
            <p:cNvSpPr/>
            <p:nvPr/>
          </p:nvSpPr>
          <p:spPr>
            <a:xfrm>
              <a:off x="5553653" y="2169693"/>
              <a:ext cx="23050" cy="23050"/>
            </a:xfrm>
            <a:custGeom>
              <a:avLst/>
              <a:gdLst>
                <a:gd name="connsiteX0" fmla="*/ 0 w 23050"/>
                <a:gd name="connsiteY0" fmla="*/ 11525 h 23050"/>
                <a:gd name="connsiteX1" fmla="*/ 11525 w 23050"/>
                <a:gd name="connsiteY1" fmla="*/ 0 h 23050"/>
                <a:gd name="connsiteX2" fmla="*/ 23050 w 23050"/>
                <a:gd name="connsiteY2" fmla="*/ 11526 h 23050"/>
                <a:gd name="connsiteX3" fmla="*/ 11525 w 23050"/>
                <a:gd name="connsiteY3" fmla="*/ 23050 h 23050"/>
                <a:gd name="connsiteX4" fmla="*/ 11430 w 23050"/>
                <a:gd name="connsiteY4" fmla="*/ 23050 h 23050"/>
                <a:gd name="connsiteX5" fmla="*/ 0 w 23050"/>
                <a:gd name="connsiteY5" fmla="*/ 11621 h 23050"/>
                <a:gd name="connsiteX6" fmla="*/ 0 w 23050"/>
                <a:gd name="connsiteY6" fmla="*/ 11525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0" h="23050">
                  <a:moveTo>
                    <a:pt x="0" y="11525"/>
                  </a:moveTo>
                  <a:cubicBezTo>
                    <a:pt x="0" y="5160"/>
                    <a:pt x="5162" y="0"/>
                    <a:pt x="11525" y="0"/>
                  </a:cubicBezTo>
                  <a:cubicBezTo>
                    <a:pt x="17888" y="1"/>
                    <a:pt x="23050" y="5161"/>
                    <a:pt x="23050" y="11526"/>
                  </a:cubicBezTo>
                  <a:cubicBezTo>
                    <a:pt x="23050" y="17892"/>
                    <a:pt x="17888" y="23051"/>
                    <a:pt x="11525" y="23050"/>
                  </a:cubicBezTo>
                  <a:cubicBezTo>
                    <a:pt x="11497" y="23050"/>
                    <a:pt x="11459" y="23050"/>
                    <a:pt x="11430" y="23050"/>
                  </a:cubicBezTo>
                  <a:cubicBezTo>
                    <a:pt x="5115" y="23050"/>
                    <a:pt x="0" y="17934"/>
                    <a:pt x="0" y="11621"/>
                  </a:cubicBezTo>
                  <a:cubicBezTo>
                    <a:pt x="0" y="11589"/>
                    <a:pt x="0" y="11558"/>
                    <a:pt x="0" y="115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C2AB395-7CC6-4D48-B402-6CDBB8ECB8AA}"/>
                </a:ext>
              </a:extLst>
            </p:cNvPr>
            <p:cNvSpPr/>
            <p:nvPr/>
          </p:nvSpPr>
          <p:spPr>
            <a:xfrm>
              <a:off x="5589753" y="2169693"/>
              <a:ext cx="23050" cy="23050"/>
            </a:xfrm>
            <a:custGeom>
              <a:avLst/>
              <a:gdLst>
                <a:gd name="connsiteX0" fmla="*/ 0 w 23050"/>
                <a:gd name="connsiteY0" fmla="*/ 11525 h 23050"/>
                <a:gd name="connsiteX1" fmla="*/ 11525 w 23050"/>
                <a:gd name="connsiteY1" fmla="*/ 0 h 23050"/>
                <a:gd name="connsiteX2" fmla="*/ 23050 w 23050"/>
                <a:gd name="connsiteY2" fmla="*/ 11525 h 23050"/>
                <a:gd name="connsiteX3" fmla="*/ 11525 w 23050"/>
                <a:gd name="connsiteY3" fmla="*/ 23050 h 23050"/>
                <a:gd name="connsiteX4" fmla="*/ 0 w 23050"/>
                <a:gd name="connsiteY4" fmla="*/ 11525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50" h="23050">
                  <a:moveTo>
                    <a:pt x="0" y="11525"/>
                  </a:moveTo>
                  <a:cubicBezTo>
                    <a:pt x="0" y="5160"/>
                    <a:pt x="5163" y="0"/>
                    <a:pt x="11525" y="0"/>
                  </a:cubicBezTo>
                  <a:cubicBezTo>
                    <a:pt x="17888" y="0"/>
                    <a:pt x="23050" y="5160"/>
                    <a:pt x="23050" y="11525"/>
                  </a:cubicBezTo>
                  <a:cubicBezTo>
                    <a:pt x="23050" y="17891"/>
                    <a:pt x="17888" y="23050"/>
                    <a:pt x="11525" y="23050"/>
                  </a:cubicBezTo>
                  <a:cubicBezTo>
                    <a:pt x="5163" y="23050"/>
                    <a:pt x="0" y="17891"/>
                    <a:pt x="0" y="115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0CD7B5B-36D8-4D57-83A5-47556E491420}"/>
                </a:ext>
              </a:extLst>
            </p:cNvPr>
            <p:cNvSpPr/>
            <p:nvPr/>
          </p:nvSpPr>
          <p:spPr>
            <a:xfrm>
              <a:off x="6841243" y="2163026"/>
              <a:ext cx="93535" cy="43243"/>
            </a:xfrm>
            <a:custGeom>
              <a:avLst/>
              <a:gdLst>
                <a:gd name="connsiteX0" fmla="*/ 93535 w 93535"/>
                <a:gd name="connsiteY0" fmla="*/ 43244 h 43243"/>
                <a:gd name="connsiteX1" fmla="*/ 0 w 93535"/>
                <a:gd name="connsiteY1" fmla="*/ 43244 h 43243"/>
                <a:gd name="connsiteX2" fmla="*/ 0 w 93535"/>
                <a:gd name="connsiteY2" fmla="*/ 0 h 43243"/>
                <a:gd name="connsiteX3" fmla="*/ 93535 w 93535"/>
                <a:gd name="connsiteY3" fmla="*/ 0 h 43243"/>
                <a:gd name="connsiteX4" fmla="*/ 4763 w 93535"/>
                <a:gd name="connsiteY4" fmla="*/ 38481 h 43243"/>
                <a:gd name="connsiteX5" fmla="*/ 88773 w 93535"/>
                <a:gd name="connsiteY5" fmla="*/ 38481 h 43243"/>
                <a:gd name="connsiteX6" fmla="*/ 88773 w 93535"/>
                <a:gd name="connsiteY6" fmla="*/ 4763 h 43243"/>
                <a:gd name="connsiteX7" fmla="*/ 4953 w 93535"/>
                <a:gd name="connsiteY7" fmla="*/ 4763 h 4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35" h="43243">
                  <a:moveTo>
                    <a:pt x="93535" y="43244"/>
                  </a:moveTo>
                  <a:lnTo>
                    <a:pt x="0" y="43244"/>
                  </a:lnTo>
                  <a:lnTo>
                    <a:pt x="0" y="0"/>
                  </a:lnTo>
                  <a:lnTo>
                    <a:pt x="93535" y="0"/>
                  </a:lnTo>
                  <a:close/>
                  <a:moveTo>
                    <a:pt x="4763" y="38481"/>
                  </a:moveTo>
                  <a:lnTo>
                    <a:pt x="88773" y="38481"/>
                  </a:lnTo>
                  <a:lnTo>
                    <a:pt x="88773" y="4763"/>
                  </a:lnTo>
                  <a:lnTo>
                    <a:pt x="4953" y="47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7D30824F-6D2B-4033-A28E-6DE416498809}"/>
                </a:ext>
              </a:extLst>
            </p:cNvPr>
            <p:cNvSpPr/>
            <p:nvPr/>
          </p:nvSpPr>
          <p:spPr>
            <a:xfrm>
              <a:off x="6849053" y="2170360"/>
              <a:ext cx="60293" cy="28575"/>
            </a:xfrm>
            <a:custGeom>
              <a:avLst/>
              <a:gdLst>
                <a:gd name="connsiteX0" fmla="*/ 0 w 60293"/>
                <a:gd name="connsiteY0" fmla="*/ 0 h 28575"/>
                <a:gd name="connsiteX1" fmla="*/ 60293 w 60293"/>
                <a:gd name="connsiteY1" fmla="*/ 0 h 28575"/>
                <a:gd name="connsiteX2" fmla="*/ 60293 w 60293"/>
                <a:gd name="connsiteY2" fmla="*/ 28575 h 28575"/>
                <a:gd name="connsiteX3" fmla="*/ 0 w 60293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8575">
                  <a:moveTo>
                    <a:pt x="0" y="0"/>
                  </a:moveTo>
                  <a:lnTo>
                    <a:pt x="60293" y="0"/>
                  </a:lnTo>
                  <a:lnTo>
                    <a:pt x="60293" y="28575"/>
                  </a:lnTo>
                  <a:lnTo>
                    <a:pt x="0" y="285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FAAF162-A5A8-48D9-B4FC-F241D62E7706}"/>
                </a:ext>
              </a:extLst>
            </p:cNvPr>
            <p:cNvSpPr/>
            <p:nvPr/>
          </p:nvSpPr>
          <p:spPr>
            <a:xfrm>
              <a:off x="6934778" y="2173122"/>
              <a:ext cx="8286" cy="23145"/>
            </a:xfrm>
            <a:custGeom>
              <a:avLst/>
              <a:gdLst>
                <a:gd name="connsiteX0" fmla="*/ 0 w 8286"/>
                <a:gd name="connsiteY0" fmla="*/ 0 h 23145"/>
                <a:gd name="connsiteX1" fmla="*/ 8287 w 8286"/>
                <a:gd name="connsiteY1" fmla="*/ 0 h 23145"/>
                <a:gd name="connsiteX2" fmla="*/ 8287 w 8286"/>
                <a:gd name="connsiteY2" fmla="*/ 23146 h 23145"/>
                <a:gd name="connsiteX3" fmla="*/ 0 w 8286"/>
                <a:gd name="connsiteY3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" h="23145">
                  <a:moveTo>
                    <a:pt x="0" y="0"/>
                  </a:moveTo>
                  <a:lnTo>
                    <a:pt x="8287" y="0"/>
                  </a:lnTo>
                  <a:lnTo>
                    <a:pt x="8287" y="23146"/>
                  </a:lnTo>
                  <a:lnTo>
                    <a:pt x="0" y="231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8844E62-8FD7-4358-B418-25CCC2FF01D0}"/>
                </a:ext>
              </a:extLst>
            </p:cNvPr>
            <p:cNvSpPr/>
            <p:nvPr/>
          </p:nvSpPr>
          <p:spPr>
            <a:xfrm>
              <a:off x="5670429" y="2377623"/>
              <a:ext cx="64638" cy="75534"/>
            </a:xfrm>
            <a:custGeom>
              <a:avLst/>
              <a:gdLst>
                <a:gd name="connsiteX0" fmla="*/ 0 w 64638"/>
                <a:gd name="connsiteY0" fmla="*/ 38101 h 75534"/>
                <a:gd name="connsiteX1" fmla="*/ 38100 w 64638"/>
                <a:gd name="connsiteY1" fmla="*/ 1 h 75534"/>
                <a:gd name="connsiteX2" fmla="*/ 62294 w 64638"/>
                <a:gd name="connsiteY2" fmla="*/ 8192 h 75534"/>
                <a:gd name="connsiteX3" fmla="*/ 63341 w 64638"/>
                <a:gd name="connsiteY3" fmla="*/ 16574 h 75534"/>
                <a:gd name="connsiteX4" fmla="*/ 54959 w 64638"/>
                <a:gd name="connsiteY4" fmla="*/ 17717 h 75534"/>
                <a:gd name="connsiteX5" fmla="*/ 38100 w 64638"/>
                <a:gd name="connsiteY5" fmla="*/ 12002 h 75534"/>
                <a:gd name="connsiteX6" fmla="*/ 19050 w 64638"/>
                <a:gd name="connsiteY6" fmla="*/ 19527 h 75534"/>
                <a:gd name="connsiteX7" fmla="*/ 11335 w 64638"/>
                <a:gd name="connsiteY7" fmla="*/ 37720 h 75534"/>
                <a:gd name="connsiteX8" fmla="*/ 19050 w 64638"/>
                <a:gd name="connsiteY8" fmla="*/ 56008 h 75534"/>
                <a:gd name="connsiteX9" fmla="*/ 38100 w 64638"/>
                <a:gd name="connsiteY9" fmla="*/ 63533 h 75534"/>
                <a:gd name="connsiteX10" fmla="*/ 54959 w 64638"/>
                <a:gd name="connsiteY10" fmla="*/ 57818 h 75534"/>
                <a:gd name="connsiteX11" fmla="*/ 63389 w 64638"/>
                <a:gd name="connsiteY11" fmla="*/ 58913 h 75534"/>
                <a:gd name="connsiteX12" fmla="*/ 62294 w 64638"/>
                <a:gd name="connsiteY12" fmla="*/ 67343 h 75534"/>
                <a:gd name="connsiteX13" fmla="*/ 38100 w 64638"/>
                <a:gd name="connsiteY13" fmla="*/ 75534 h 75534"/>
                <a:gd name="connsiteX14" fmla="*/ 0 w 64638"/>
                <a:gd name="connsiteY14" fmla="*/ 38101 h 7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638" h="75534">
                  <a:moveTo>
                    <a:pt x="0" y="38101"/>
                  </a:moveTo>
                  <a:cubicBezTo>
                    <a:pt x="0" y="17060"/>
                    <a:pt x="17059" y="1"/>
                    <a:pt x="38100" y="1"/>
                  </a:cubicBezTo>
                  <a:cubicBezTo>
                    <a:pt x="46854" y="-56"/>
                    <a:pt x="55378" y="2830"/>
                    <a:pt x="62294" y="8192"/>
                  </a:cubicBezTo>
                  <a:cubicBezTo>
                    <a:pt x="64789" y="10278"/>
                    <a:pt x="65246" y="13936"/>
                    <a:pt x="63341" y="16574"/>
                  </a:cubicBezTo>
                  <a:cubicBezTo>
                    <a:pt x="61312" y="19146"/>
                    <a:pt x="57607" y="19651"/>
                    <a:pt x="54959" y="17717"/>
                  </a:cubicBezTo>
                  <a:cubicBezTo>
                    <a:pt x="50168" y="13926"/>
                    <a:pt x="44215" y="11907"/>
                    <a:pt x="38100" y="12002"/>
                  </a:cubicBezTo>
                  <a:cubicBezTo>
                    <a:pt x="31023" y="11983"/>
                    <a:pt x="24203" y="14679"/>
                    <a:pt x="19050" y="19527"/>
                  </a:cubicBezTo>
                  <a:cubicBezTo>
                    <a:pt x="14164" y="24328"/>
                    <a:pt x="11392" y="30871"/>
                    <a:pt x="11335" y="37720"/>
                  </a:cubicBezTo>
                  <a:cubicBezTo>
                    <a:pt x="11335" y="44606"/>
                    <a:pt x="14116" y="51198"/>
                    <a:pt x="19050" y="56008"/>
                  </a:cubicBezTo>
                  <a:cubicBezTo>
                    <a:pt x="24203" y="60856"/>
                    <a:pt x="31023" y="63552"/>
                    <a:pt x="38100" y="63533"/>
                  </a:cubicBezTo>
                  <a:cubicBezTo>
                    <a:pt x="44206" y="63609"/>
                    <a:pt x="50159" y="61590"/>
                    <a:pt x="54959" y="57818"/>
                  </a:cubicBezTo>
                  <a:cubicBezTo>
                    <a:pt x="57588" y="55789"/>
                    <a:pt x="61360" y="56284"/>
                    <a:pt x="63389" y="58913"/>
                  </a:cubicBezTo>
                  <a:cubicBezTo>
                    <a:pt x="65418" y="61542"/>
                    <a:pt x="64922" y="65314"/>
                    <a:pt x="62294" y="67343"/>
                  </a:cubicBezTo>
                  <a:cubicBezTo>
                    <a:pt x="55378" y="72705"/>
                    <a:pt x="46854" y="75591"/>
                    <a:pt x="38100" y="75534"/>
                  </a:cubicBezTo>
                  <a:cubicBezTo>
                    <a:pt x="17317" y="75534"/>
                    <a:pt x="362" y="58884"/>
                    <a:pt x="0" y="3810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04D9670-645F-486E-BFDF-C8EF11CA943C}"/>
                </a:ext>
              </a:extLst>
            </p:cNvPr>
            <p:cNvSpPr/>
            <p:nvPr/>
          </p:nvSpPr>
          <p:spPr>
            <a:xfrm>
              <a:off x="5754535" y="2380101"/>
              <a:ext cx="60579" cy="73437"/>
            </a:xfrm>
            <a:custGeom>
              <a:avLst/>
              <a:gdLst>
                <a:gd name="connsiteX0" fmla="*/ 30290 w 60579"/>
                <a:gd name="connsiteY0" fmla="*/ 73438 h 73437"/>
                <a:gd name="connsiteX1" fmla="*/ 0 w 60579"/>
                <a:gd name="connsiteY1" fmla="*/ 43148 h 73437"/>
                <a:gd name="connsiteX2" fmla="*/ 0 w 60579"/>
                <a:gd name="connsiteY2" fmla="*/ 5810 h 73437"/>
                <a:gd name="connsiteX3" fmla="*/ 5810 w 60579"/>
                <a:gd name="connsiteY3" fmla="*/ 0 h 73437"/>
                <a:gd name="connsiteX4" fmla="*/ 11621 w 60579"/>
                <a:gd name="connsiteY4" fmla="*/ 5810 h 73437"/>
                <a:gd name="connsiteX5" fmla="*/ 11621 w 60579"/>
                <a:gd name="connsiteY5" fmla="*/ 43148 h 73437"/>
                <a:gd name="connsiteX6" fmla="*/ 34080 w 60579"/>
                <a:gd name="connsiteY6" fmla="*/ 58026 h 73437"/>
                <a:gd name="connsiteX7" fmla="*/ 48958 w 60579"/>
                <a:gd name="connsiteY7" fmla="*/ 43148 h 73437"/>
                <a:gd name="connsiteX8" fmla="*/ 48958 w 60579"/>
                <a:gd name="connsiteY8" fmla="*/ 5810 h 73437"/>
                <a:gd name="connsiteX9" fmla="*/ 54769 w 60579"/>
                <a:gd name="connsiteY9" fmla="*/ 0 h 73437"/>
                <a:gd name="connsiteX10" fmla="*/ 54864 w 60579"/>
                <a:gd name="connsiteY10" fmla="*/ 0 h 73437"/>
                <a:gd name="connsiteX11" fmla="*/ 60579 w 60579"/>
                <a:gd name="connsiteY11" fmla="*/ 5715 h 73437"/>
                <a:gd name="connsiteX12" fmla="*/ 60579 w 60579"/>
                <a:gd name="connsiteY12" fmla="*/ 5810 h 73437"/>
                <a:gd name="connsiteX13" fmla="*/ 60579 w 60579"/>
                <a:gd name="connsiteY13" fmla="*/ 43148 h 73437"/>
                <a:gd name="connsiteX14" fmla="*/ 30290 w 60579"/>
                <a:gd name="connsiteY14" fmla="*/ 73438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579" h="73437">
                  <a:moveTo>
                    <a:pt x="30290" y="73438"/>
                  </a:moveTo>
                  <a:cubicBezTo>
                    <a:pt x="13564" y="73438"/>
                    <a:pt x="0" y="59874"/>
                    <a:pt x="0" y="43148"/>
                  </a:cubicBezTo>
                  <a:lnTo>
                    <a:pt x="0" y="5810"/>
                  </a:lnTo>
                  <a:cubicBezTo>
                    <a:pt x="0" y="2600"/>
                    <a:pt x="2600" y="0"/>
                    <a:pt x="5810" y="0"/>
                  </a:cubicBezTo>
                  <a:cubicBezTo>
                    <a:pt x="9020" y="0"/>
                    <a:pt x="11621" y="2600"/>
                    <a:pt x="11621" y="5810"/>
                  </a:cubicBezTo>
                  <a:lnTo>
                    <a:pt x="11621" y="43148"/>
                  </a:lnTo>
                  <a:cubicBezTo>
                    <a:pt x="13716" y="53454"/>
                    <a:pt x="23774" y="60122"/>
                    <a:pt x="34080" y="58026"/>
                  </a:cubicBezTo>
                  <a:cubicBezTo>
                    <a:pt x="41577" y="56502"/>
                    <a:pt x="47434" y="50644"/>
                    <a:pt x="48958" y="43148"/>
                  </a:cubicBezTo>
                  <a:lnTo>
                    <a:pt x="48958" y="5810"/>
                  </a:lnTo>
                  <a:cubicBezTo>
                    <a:pt x="48958" y="2600"/>
                    <a:pt x="51559" y="0"/>
                    <a:pt x="54769" y="0"/>
                  </a:cubicBezTo>
                  <a:cubicBezTo>
                    <a:pt x="54797" y="0"/>
                    <a:pt x="54835" y="0"/>
                    <a:pt x="54864" y="0"/>
                  </a:cubicBezTo>
                  <a:cubicBezTo>
                    <a:pt x="58017" y="0"/>
                    <a:pt x="60579" y="2562"/>
                    <a:pt x="60579" y="5715"/>
                  </a:cubicBezTo>
                  <a:cubicBezTo>
                    <a:pt x="60579" y="5744"/>
                    <a:pt x="60579" y="5782"/>
                    <a:pt x="60579" y="5810"/>
                  </a:cubicBezTo>
                  <a:lnTo>
                    <a:pt x="60579" y="43148"/>
                  </a:lnTo>
                  <a:cubicBezTo>
                    <a:pt x="60531" y="59855"/>
                    <a:pt x="46996" y="73390"/>
                    <a:pt x="30290" y="734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03E13A8-DBF8-4845-B24B-D0E0AD904B00}"/>
                </a:ext>
              </a:extLst>
            </p:cNvPr>
            <p:cNvSpPr/>
            <p:nvPr/>
          </p:nvSpPr>
          <p:spPr>
            <a:xfrm>
              <a:off x="5836463" y="2378002"/>
              <a:ext cx="57232" cy="75347"/>
            </a:xfrm>
            <a:custGeom>
              <a:avLst/>
              <a:gdLst>
                <a:gd name="connsiteX0" fmla="*/ 940 w 57232"/>
                <a:gd name="connsiteY0" fmla="*/ 57249 h 75347"/>
                <a:gd name="connsiteX1" fmla="*/ 8655 w 57232"/>
                <a:gd name="connsiteY1" fmla="*/ 56487 h 75347"/>
                <a:gd name="connsiteX2" fmla="*/ 28657 w 57232"/>
                <a:gd name="connsiteY2" fmla="*/ 64583 h 75347"/>
                <a:gd name="connsiteX3" fmla="*/ 41707 w 57232"/>
                <a:gd name="connsiteY3" fmla="*/ 60678 h 75347"/>
                <a:gd name="connsiteX4" fmla="*/ 46279 w 57232"/>
                <a:gd name="connsiteY4" fmla="*/ 53153 h 75347"/>
                <a:gd name="connsiteX5" fmla="*/ 45326 w 57232"/>
                <a:gd name="connsiteY5" fmla="*/ 49819 h 75347"/>
                <a:gd name="connsiteX6" fmla="*/ 42183 w 57232"/>
                <a:gd name="connsiteY6" fmla="*/ 46676 h 75347"/>
                <a:gd name="connsiteX7" fmla="*/ 27800 w 57232"/>
                <a:gd name="connsiteY7" fmla="*/ 41723 h 75347"/>
                <a:gd name="connsiteX8" fmla="*/ 27800 w 57232"/>
                <a:gd name="connsiteY8" fmla="*/ 41723 h 75347"/>
                <a:gd name="connsiteX9" fmla="*/ 14275 w 57232"/>
                <a:gd name="connsiteY9" fmla="*/ 37627 h 75347"/>
                <a:gd name="connsiteX10" fmla="*/ 4750 w 57232"/>
                <a:gd name="connsiteY10" fmla="*/ 29531 h 75347"/>
                <a:gd name="connsiteX11" fmla="*/ 2273 w 57232"/>
                <a:gd name="connsiteY11" fmla="*/ 20863 h 75347"/>
                <a:gd name="connsiteX12" fmla="*/ 10655 w 57232"/>
                <a:gd name="connsiteY12" fmla="*/ 5623 h 75347"/>
                <a:gd name="connsiteX13" fmla="*/ 28848 w 57232"/>
                <a:gd name="connsiteY13" fmla="*/ 3 h 75347"/>
                <a:gd name="connsiteX14" fmla="*/ 51708 w 57232"/>
                <a:gd name="connsiteY14" fmla="*/ 8385 h 75347"/>
                <a:gd name="connsiteX15" fmla="*/ 53137 w 57232"/>
                <a:gd name="connsiteY15" fmla="*/ 15910 h 75347"/>
                <a:gd name="connsiteX16" fmla="*/ 45917 w 57232"/>
                <a:gd name="connsiteY16" fmla="*/ 17577 h 75347"/>
                <a:gd name="connsiteX17" fmla="*/ 45707 w 57232"/>
                <a:gd name="connsiteY17" fmla="*/ 17434 h 75347"/>
                <a:gd name="connsiteX18" fmla="*/ 28848 w 57232"/>
                <a:gd name="connsiteY18" fmla="*/ 10767 h 75347"/>
                <a:gd name="connsiteX19" fmla="*/ 17037 w 57232"/>
                <a:gd name="connsiteY19" fmla="*/ 14291 h 75347"/>
                <a:gd name="connsiteX20" fmla="*/ 13132 w 57232"/>
                <a:gd name="connsiteY20" fmla="*/ 20863 h 75347"/>
                <a:gd name="connsiteX21" fmla="*/ 13798 w 57232"/>
                <a:gd name="connsiteY21" fmla="*/ 23816 h 75347"/>
                <a:gd name="connsiteX22" fmla="*/ 16656 w 57232"/>
                <a:gd name="connsiteY22" fmla="*/ 26578 h 75347"/>
                <a:gd name="connsiteX23" fmla="*/ 29800 w 57232"/>
                <a:gd name="connsiteY23" fmla="*/ 31150 h 75347"/>
                <a:gd name="connsiteX24" fmla="*/ 29800 w 57232"/>
                <a:gd name="connsiteY24" fmla="*/ 31150 h 75347"/>
                <a:gd name="connsiteX25" fmla="*/ 44278 w 57232"/>
                <a:gd name="connsiteY25" fmla="*/ 35532 h 75347"/>
                <a:gd name="connsiteX26" fmla="*/ 54756 w 57232"/>
                <a:gd name="connsiteY26" fmla="*/ 44295 h 75347"/>
                <a:gd name="connsiteX27" fmla="*/ 57232 w 57232"/>
                <a:gd name="connsiteY27" fmla="*/ 53153 h 75347"/>
                <a:gd name="connsiteX28" fmla="*/ 48184 w 57232"/>
                <a:gd name="connsiteY28" fmla="*/ 69441 h 75347"/>
                <a:gd name="connsiteX29" fmla="*/ 29134 w 57232"/>
                <a:gd name="connsiteY29" fmla="*/ 75346 h 75347"/>
                <a:gd name="connsiteX30" fmla="*/ 2273 w 57232"/>
                <a:gd name="connsiteY30" fmla="*/ 64869 h 75347"/>
                <a:gd name="connsiteX31" fmla="*/ 940 w 57232"/>
                <a:gd name="connsiteY31" fmla="*/ 57249 h 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7232" h="75347">
                  <a:moveTo>
                    <a:pt x="940" y="57249"/>
                  </a:moveTo>
                  <a:cubicBezTo>
                    <a:pt x="2892" y="54982"/>
                    <a:pt x="6293" y="54639"/>
                    <a:pt x="8655" y="56487"/>
                  </a:cubicBezTo>
                  <a:cubicBezTo>
                    <a:pt x="14265" y="61287"/>
                    <a:pt x="21285" y="64135"/>
                    <a:pt x="28657" y="64583"/>
                  </a:cubicBezTo>
                  <a:cubicBezTo>
                    <a:pt x="33315" y="64697"/>
                    <a:pt x="37887" y="63335"/>
                    <a:pt x="41707" y="60678"/>
                  </a:cubicBezTo>
                  <a:cubicBezTo>
                    <a:pt x="44364" y="59068"/>
                    <a:pt x="46079" y="56258"/>
                    <a:pt x="46279" y="53153"/>
                  </a:cubicBezTo>
                  <a:cubicBezTo>
                    <a:pt x="46269" y="51972"/>
                    <a:pt x="45945" y="50819"/>
                    <a:pt x="45326" y="49819"/>
                  </a:cubicBezTo>
                  <a:cubicBezTo>
                    <a:pt x="44507" y="48562"/>
                    <a:pt x="43440" y="47495"/>
                    <a:pt x="42183" y="46676"/>
                  </a:cubicBezTo>
                  <a:cubicBezTo>
                    <a:pt x="37735" y="44152"/>
                    <a:pt x="32858" y="42475"/>
                    <a:pt x="27800" y="41723"/>
                  </a:cubicBezTo>
                  <a:lnTo>
                    <a:pt x="27800" y="41723"/>
                  </a:lnTo>
                  <a:cubicBezTo>
                    <a:pt x="23133" y="40932"/>
                    <a:pt x="18589" y="39561"/>
                    <a:pt x="14275" y="37627"/>
                  </a:cubicBezTo>
                  <a:cubicBezTo>
                    <a:pt x="10379" y="35913"/>
                    <a:pt x="7074" y="33093"/>
                    <a:pt x="4750" y="29531"/>
                  </a:cubicBezTo>
                  <a:cubicBezTo>
                    <a:pt x="3111" y="26940"/>
                    <a:pt x="2254" y="23930"/>
                    <a:pt x="2273" y="20863"/>
                  </a:cubicBezTo>
                  <a:cubicBezTo>
                    <a:pt x="2454" y="14729"/>
                    <a:pt x="5569" y="9052"/>
                    <a:pt x="10655" y="5623"/>
                  </a:cubicBezTo>
                  <a:cubicBezTo>
                    <a:pt x="15970" y="1870"/>
                    <a:pt x="22342" y="-92"/>
                    <a:pt x="28848" y="3"/>
                  </a:cubicBezTo>
                  <a:cubicBezTo>
                    <a:pt x="37135" y="461"/>
                    <a:pt x="45088" y="3385"/>
                    <a:pt x="51708" y="8385"/>
                  </a:cubicBezTo>
                  <a:cubicBezTo>
                    <a:pt x="54175" y="10071"/>
                    <a:pt x="54813" y="13434"/>
                    <a:pt x="53137" y="15910"/>
                  </a:cubicBezTo>
                  <a:cubicBezTo>
                    <a:pt x="51603" y="18368"/>
                    <a:pt x="48374" y="19111"/>
                    <a:pt x="45917" y="17577"/>
                  </a:cubicBezTo>
                  <a:cubicBezTo>
                    <a:pt x="45850" y="17529"/>
                    <a:pt x="45774" y="17482"/>
                    <a:pt x="45707" y="17434"/>
                  </a:cubicBezTo>
                  <a:cubicBezTo>
                    <a:pt x="40888" y="13557"/>
                    <a:pt x="35011" y="11233"/>
                    <a:pt x="28848" y="10767"/>
                  </a:cubicBezTo>
                  <a:cubicBezTo>
                    <a:pt x="24638" y="10681"/>
                    <a:pt x="20514" y="11910"/>
                    <a:pt x="17037" y="14291"/>
                  </a:cubicBezTo>
                  <a:cubicBezTo>
                    <a:pt x="14751" y="15729"/>
                    <a:pt x="13303" y="18167"/>
                    <a:pt x="13132" y="20863"/>
                  </a:cubicBezTo>
                  <a:cubicBezTo>
                    <a:pt x="13065" y="21892"/>
                    <a:pt x="13303" y="22911"/>
                    <a:pt x="13798" y="23816"/>
                  </a:cubicBezTo>
                  <a:cubicBezTo>
                    <a:pt x="14580" y="24902"/>
                    <a:pt x="15551" y="25835"/>
                    <a:pt x="16656" y="26578"/>
                  </a:cubicBezTo>
                  <a:cubicBezTo>
                    <a:pt x="20695" y="28940"/>
                    <a:pt x="25162" y="30493"/>
                    <a:pt x="29800" y="31150"/>
                  </a:cubicBezTo>
                  <a:lnTo>
                    <a:pt x="29800" y="31150"/>
                  </a:lnTo>
                  <a:cubicBezTo>
                    <a:pt x="34792" y="32007"/>
                    <a:pt x="39649" y="33484"/>
                    <a:pt x="44278" y="35532"/>
                  </a:cubicBezTo>
                  <a:cubicBezTo>
                    <a:pt x="48517" y="37418"/>
                    <a:pt x="52146" y="40456"/>
                    <a:pt x="54756" y="44295"/>
                  </a:cubicBezTo>
                  <a:cubicBezTo>
                    <a:pt x="56375" y="46971"/>
                    <a:pt x="57232" y="50029"/>
                    <a:pt x="57232" y="53153"/>
                  </a:cubicBezTo>
                  <a:cubicBezTo>
                    <a:pt x="57023" y="59725"/>
                    <a:pt x="53651" y="65792"/>
                    <a:pt x="48184" y="69441"/>
                  </a:cubicBezTo>
                  <a:cubicBezTo>
                    <a:pt x="42602" y="73336"/>
                    <a:pt x="35944" y="75403"/>
                    <a:pt x="29134" y="75346"/>
                  </a:cubicBezTo>
                  <a:cubicBezTo>
                    <a:pt x="19275" y="74898"/>
                    <a:pt x="9836" y="71212"/>
                    <a:pt x="2273" y="64869"/>
                  </a:cubicBezTo>
                  <a:cubicBezTo>
                    <a:pt x="-127" y="63087"/>
                    <a:pt x="-718" y="59735"/>
                    <a:pt x="940" y="572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27C87E09-EFC0-4AAC-A001-C10F2F50C42A}"/>
                </a:ext>
              </a:extLst>
            </p:cNvPr>
            <p:cNvSpPr/>
            <p:nvPr/>
          </p:nvSpPr>
          <p:spPr>
            <a:xfrm>
              <a:off x="5902363" y="2380101"/>
              <a:ext cx="56292" cy="74181"/>
            </a:xfrm>
            <a:custGeom>
              <a:avLst/>
              <a:gdLst>
                <a:gd name="connsiteX0" fmla="*/ 50578 w 56292"/>
                <a:gd name="connsiteY0" fmla="*/ 11716 h 74181"/>
                <a:gd name="connsiteX1" fmla="*/ 33909 w 56292"/>
                <a:gd name="connsiteY1" fmla="*/ 11716 h 74181"/>
                <a:gd name="connsiteX2" fmla="*/ 33909 w 56292"/>
                <a:gd name="connsiteY2" fmla="*/ 67627 h 74181"/>
                <a:gd name="connsiteX3" fmla="*/ 28889 w 56292"/>
                <a:gd name="connsiteY3" fmla="*/ 74133 h 74181"/>
                <a:gd name="connsiteX4" fmla="*/ 22384 w 56292"/>
                <a:gd name="connsiteY4" fmla="*/ 69113 h 74181"/>
                <a:gd name="connsiteX5" fmla="*/ 22384 w 56292"/>
                <a:gd name="connsiteY5" fmla="*/ 67627 h 74181"/>
                <a:gd name="connsiteX6" fmla="*/ 22384 w 56292"/>
                <a:gd name="connsiteY6" fmla="*/ 11716 h 74181"/>
                <a:gd name="connsiteX7" fmla="*/ 5810 w 56292"/>
                <a:gd name="connsiteY7" fmla="*/ 11716 h 74181"/>
                <a:gd name="connsiteX8" fmla="*/ 0 w 56292"/>
                <a:gd name="connsiteY8" fmla="*/ 5810 h 74181"/>
                <a:gd name="connsiteX9" fmla="*/ 5810 w 56292"/>
                <a:gd name="connsiteY9" fmla="*/ 0 h 74181"/>
                <a:gd name="connsiteX10" fmla="*/ 50578 w 56292"/>
                <a:gd name="connsiteY10" fmla="*/ 0 h 74181"/>
                <a:gd name="connsiteX11" fmla="*/ 56293 w 56292"/>
                <a:gd name="connsiteY11" fmla="*/ 5715 h 74181"/>
                <a:gd name="connsiteX12" fmla="*/ 56293 w 56292"/>
                <a:gd name="connsiteY12" fmla="*/ 5810 h 74181"/>
                <a:gd name="connsiteX13" fmla="*/ 50578 w 56292"/>
                <a:gd name="connsiteY13" fmla="*/ 11716 h 7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292" h="74181">
                  <a:moveTo>
                    <a:pt x="50578" y="11716"/>
                  </a:moveTo>
                  <a:lnTo>
                    <a:pt x="33909" y="11716"/>
                  </a:lnTo>
                  <a:lnTo>
                    <a:pt x="33909" y="67627"/>
                  </a:lnTo>
                  <a:cubicBezTo>
                    <a:pt x="34319" y="70809"/>
                    <a:pt x="32071" y="73723"/>
                    <a:pt x="28889" y="74133"/>
                  </a:cubicBezTo>
                  <a:cubicBezTo>
                    <a:pt x="25708" y="74543"/>
                    <a:pt x="22793" y="72295"/>
                    <a:pt x="22384" y="69113"/>
                  </a:cubicBezTo>
                  <a:cubicBezTo>
                    <a:pt x="22317" y="68618"/>
                    <a:pt x="22317" y="68123"/>
                    <a:pt x="22384" y="67627"/>
                  </a:cubicBezTo>
                  <a:lnTo>
                    <a:pt x="22384" y="11716"/>
                  </a:lnTo>
                  <a:lnTo>
                    <a:pt x="5810" y="11716"/>
                  </a:lnTo>
                  <a:cubicBezTo>
                    <a:pt x="2591" y="11668"/>
                    <a:pt x="0" y="9039"/>
                    <a:pt x="0" y="5810"/>
                  </a:cubicBezTo>
                  <a:cubicBezTo>
                    <a:pt x="0" y="2600"/>
                    <a:pt x="2600" y="0"/>
                    <a:pt x="5810" y="0"/>
                  </a:cubicBezTo>
                  <a:lnTo>
                    <a:pt x="50578" y="0"/>
                  </a:lnTo>
                  <a:cubicBezTo>
                    <a:pt x="53730" y="0"/>
                    <a:pt x="56293" y="2562"/>
                    <a:pt x="56293" y="5715"/>
                  </a:cubicBezTo>
                  <a:cubicBezTo>
                    <a:pt x="56293" y="5744"/>
                    <a:pt x="56293" y="5782"/>
                    <a:pt x="56293" y="5810"/>
                  </a:cubicBezTo>
                  <a:cubicBezTo>
                    <a:pt x="56293" y="9001"/>
                    <a:pt x="53769" y="11611"/>
                    <a:pt x="50578" y="117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AE25F0E-F5E1-4544-89A6-79510A73B0D5}"/>
                </a:ext>
              </a:extLst>
            </p:cNvPr>
            <p:cNvSpPr/>
            <p:nvPr/>
          </p:nvSpPr>
          <p:spPr>
            <a:xfrm>
              <a:off x="5966931" y="2378386"/>
              <a:ext cx="71818" cy="75533"/>
            </a:xfrm>
            <a:custGeom>
              <a:avLst/>
              <a:gdLst>
                <a:gd name="connsiteX0" fmla="*/ 61067 w 71818"/>
                <a:gd name="connsiteY0" fmla="*/ 11240 h 75533"/>
                <a:gd name="connsiteX1" fmla="*/ 61067 w 71818"/>
                <a:gd name="connsiteY1" fmla="*/ 64294 h 75533"/>
                <a:gd name="connsiteX2" fmla="*/ 36016 w 71818"/>
                <a:gd name="connsiteY2" fmla="*/ 75533 h 75533"/>
                <a:gd name="connsiteX3" fmla="*/ 10394 w 71818"/>
                <a:gd name="connsiteY3" fmla="*/ 64294 h 75533"/>
                <a:gd name="connsiteX4" fmla="*/ 10394 w 71818"/>
                <a:gd name="connsiteY4" fmla="*/ 11240 h 75533"/>
                <a:gd name="connsiteX5" fmla="*/ 36016 w 71818"/>
                <a:gd name="connsiteY5" fmla="*/ 0 h 75533"/>
                <a:gd name="connsiteX6" fmla="*/ 61067 w 71818"/>
                <a:gd name="connsiteY6" fmla="*/ 11240 h 75533"/>
                <a:gd name="connsiteX7" fmla="*/ 59734 w 71818"/>
                <a:gd name="connsiteY7" fmla="*/ 37719 h 75533"/>
                <a:gd name="connsiteX8" fmla="*/ 52590 w 71818"/>
                <a:gd name="connsiteY8" fmla="*/ 19431 h 75533"/>
                <a:gd name="connsiteX9" fmla="*/ 20567 w 71818"/>
                <a:gd name="connsiteY9" fmla="*/ 17926 h 75533"/>
                <a:gd name="connsiteX10" fmla="*/ 19062 w 71818"/>
                <a:gd name="connsiteY10" fmla="*/ 19431 h 75533"/>
                <a:gd name="connsiteX11" fmla="*/ 11918 w 71818"/>
                <a:gd name="connsiteY11" fmla="*/ 37719 h 75533"/>
                <a:gd name="connsiteX12" fmla="*/ 19062 w 71818"/>
                <a:gd name="connsiteY12" fmla="*/ 56007 h 75533"/>
                <a:gd name="connsiteX13" fmla="*/ 50799 w 71818"/>
                <a:gd name="connsiteY13" fmla="*/ 57798 h 75533"/>
                <a:gd name="connsiteX14" fmla="*/ 52590 w 71818"/>
                <a:gd name="connsiteY14" fmla="*/ 56007 h 75533"/>
                <a:gd name="connsiteX15" fmla="*/ 60115 w 71818"/>
                <a:gd name="connsiteY15" fmla="*/ 37338 h 7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818" h="75533">
                  <a:moveTo>
                    <a:pt x="61067" y="11240"/>
                  </a:moveTo>
                  <a:cubicBezTo>
                    <a:pt x="75402" y="26022"/>
                    <a:pt x="75402" y="49511"/>
                    <a:pt x="61067" y="64294"/>
                  </a:cubicBezTo>
                  <a:cubicBezTo>
                    <a:pt x="54647" y="71361"/>
                    <a:pt x="45570" y="75438"/>
                    <a:pt x="36016" y="75533"/>
                  </a:cubicBezTo>
                  <a:cubicBezTo>
                    <a:pt x="26301" y="75448"/>
                    <a:pt x="17043" y="71390"/>
                    <a:pt x="10394" y="64294"/>
                  </a:cubicBezTo>
                  <a:cubicBezTo>
                    <a:pt x="-3465" y="49320"/>
                    <a:pt x="-3465" y="26213"/>
                    <a:pt x="10394" y="11240"/>
                  </a:cubicBezTo>
                  <a:cubicBezTo>
                    <a:pt x="16995" y="4077"/>
                    <a:pt x="26282" y="0"/>
                    <a:pt x="36016" y="0"/>
                  </a:cubicBezTo>
                  <a:cubicBezTo>
                    <a:pt x="45589" y="0"/>
                    <a:pt x="54705" y="4086"/>
                    <a:pt x="61067" y="11240"/>
                  </a:cubicBezTo>
                  <a:close/>
                  <a:moveTo>
                    <a:pt x="59734" y="37719"/>
                  </a:moveTo>
                  <a:cubicBezTo>
                    <a:pt x="59715" y="30947"/>
                    <a:pt x="57171" y="24422"/>
                    <a:pt x="52590" y="19431"/>
                  </a:cubicBezTo>
                  <a:cubicBezTo>
                    <a:pt x="44160" y="10173"/>
                    <a:pt x="29825" y="9496"/>
                    <a:pt x="20567" y="17926"/>
                  </a:cubicBezTo>
                  <a:cubicBezTo>
                    <a:pt x="20043" y="18402"/>
                    <a:pt x="19538" y="18907"/>
                    <a:pt x="19062" y="19431"/>
                  </a:cubicBezTo>
                  <a:cubicBezTo>
                    <a:pt x="14442" y="24393"/>
                    <a:pt x="11890" y="30937"/>
                    <a:pt x="11918" y="37719"/>
                  </a:cubicBezTo>
                  <a:cubicBezTo>
                    <a:pt x="11861" y="44510"/>
                    <a:pt x="14414" y="51054"/>
                    <a:pt x="19062" y="56007"/>
                  </a:cubicBezTo>
                  <a:cubicBezTo>
                    <a:pt x="27330" y="65265"/>
                    <a:pt x="41541" y="66065"/>
                    <a:pt x="50799" y="57798"/>
                  </a:cubicBezTo>
                  <a:cubicBezTo>
                    <a:pt x="51428" y="57236"/>
                    <a:pt x="52028" y="56636"/>
                    <a:pt x="52590" y="56007"/>
                  </a:cubicBezTo>
                  <a:cubicBezTo>
                    <a:pt x="57429" y="50997"/>
                    <a:pt x="60134" y="44301"/>
                    <a:pt x="60115" y="373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1E3EB59-2BC0-40BD-B4F7-33FEC292F401}"/>
                </a:ext>
              </a:extLst>
            </p:cNvPr>
            <p:cNvSpPr/>
            <p:nvPr/>
          </p:nvSpPr>
          <p:spPr>
            <a:xfrm>
              <a:off x="6055240" y="2380100"/>
              <a:ext cx="62864" cy="73438"/>
            </a:xfrm>
            <a:custGeom>
              <a:avLst/>
              <a:gdLst>
                <a:gd name="connsiteX0" fmla="*/ 62865 w 62864"/>
                <a:gd name="connsiteY0" fmla="*/ 5811 h 73438"/>
                <a:gd name="connsiteX1" fmla="*/ 62865 w 62864"/>
                <a:gd name="connsiteY1" fmla="*/ 67628 h 73438"/>
                <a:gd name="connsiteX2" fmla="*/ 57055 w 62864"/>
                <a:gd name="connsiteY2" fmla="*/ 73438 h 73438"/>
                <a:gd name="connsiteX3" fmla="*/ 51244 w 62864"/>
                <a:gd name="connsiteY3" fmla="*/ 67628 h 73438"/>
                <a:gd name="connsiteX4" fmla="*/ 51244 w 62864"/>
                <a:gd name="connsiteY4" fmla="*/ 23527 h 73438"/>
                <a:gd name="connsiteX5" fmla="*/ 36195 w 62864"/>
                <a:gd name="connsiteY5" fmla="*/ 44482 h 73438"/>
                <a:gd name="connsiteX6" fmla="*/ 31432 w 62864"/>
                <a:gd name="connsiteY6" fmla="*/ 46863 h 73438"/>
                <a:gd name="connsiteX7" fmla="*/ 31432 w 62864"/>
                <a:gd name="connsiteY7" fmla="*/ 46863 h 73438"/>
                <a:gd name="connsiteX8" fmla="*/ 26670 w 62864"/>
                <a:gd name="connsiteY8" fmla="*/ 44482 h 73438"/>
                <a:gd name="connsiteX9" fmla="*/ 11620 w 62864"/>
                <a:gd name="connsiteY9" fmla="*/ 23527 h 73438"/>
                <a:gd name="connsiteX10" fmla="*/ 11620 w 62864"/>
                <a:gd name="connsiteY10" fmla="*/ 67628 h 73438"/>
                <a:gd name="connsiteX11" fmla="*/ 5810 w 62864"/>
                <a:gd name="connsiteY11" fmla="*/ 73438 h 73438"/>
                <a:gd name="connsiteX12" fmla="*/ 0 w 62864"/>
                <a:gd name="connsiteY12" fmla="*/ 67628 h 73438"/>
                <a:gd name="connsiteX13" fmla="*/ 0 w 62864"/>
                <a:gd name="connsiteY13" fmla="*/ 5811 h 73438"/>
                <a:gd name="connsiteX14" fmla="*/ 5810 w 62864"/>
                <a:gd name="connsiteY14" fmla="*/ 0 h 73438"/>
                <a:gd name="connsiteX15" fmla="*/ 5810 w 62864"/>
                <a:gd name="connsiteY15" fmla="*/ 0 h 73438"/>
                <a:gd name="connsiteX16" fmla="*/ 10382 w 62864"/>
                <a:gd name="connsiteY16" fmla="*/ 2477 h 73438"/>
                <a:gd name="connsiteX17" fmla="*/ 31242 w 62864"/>
                <a:gd name="connsiteY17" fmla="*/ 31052 h 73438"/>
                <a:gd name="connsiteX18" fmla="*/ 52102 w 62864"/>
                <a:gd name="connsiteY18" fmla="*/ 2477 h 73438"/>
                <a:gd name="connsiteX19" fmla="*/ 56864 w 62864"/>
                <a:gd name="connsiteY19" fmla="*/ 0 h 73438"/>
                <a:gd name="connsiteX20" fmla="*/ 56864 w 62864"/>
                <a:gd name="connsiteY20" fmla="*/ 0 h 73438"/>
                <a:gd name="connsiteX21" fmla="*/ 62865 w 62864"/>
                <a:gd name="connsiteY21" fmla="*/ 5811 h 7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864" h="73438">
                  <a:moveTo>
                    <a:pt x="62865" y="5811"/>
                  </a:moveTo>
                  <a:lnTo>
                    <a:pt x="62865" y="67628"/>
                  </a:lnTo>
                  <a:cubicBezTo>
                    <a:pt x="62817" y="70819"/>
                    <a:pt x="60246" y="73390"/>
                    <a:pt x="57055" y="73438"/>
                  </a:cubicBezTo>
                  <a:cubicBezTo>
                    <a:pt x="53845" y="73438"/>
                    <a:pt x="51244" y="70838"/>
                    <a:pt x="51244" y="67628"/>
                  </a:cubicBezTo>
                  <a:lnTo>
                    <a:pt x="51244" y="23527"/>
                  </a:lnTo>
                  <a:lnTo>
                    <a:pt x="36195" y="44482"/>
                  </a:lnTo>
                  <a:cubicBezTo>
                    <a:pt x="35071" y="45987"/>
                    <a:pt x="33309" y="46873"/>
                    <a:pt x="31432" y="46863"/>
                  </a:cubicBezTo>
                  <a:lnTo>
                    <a:pt x="31432" y="46863"/>
                  </a:lnTo>
                  <a:cubicBezTo>
                    <a:pt x="29556" y="46873"/>
                    <a:pt x="27794" y="45987"/>
                    <a:pt x="26670" y="44482"/>
                  </a:cubicBezTo>
                  <a:lnTo>
                    <a:pt x="11620" y="23527"/>
                  </a:lnTo>
                  <a:lnTo>
                    <a:pt x="11620" y="67628"/>
                  </a:lnTo>
                  <a:cubicBezTo>
                    <a:pt x="11620" y="70838"/>
                    <a:pt x="9020" y="73438"/>
                    <a:pt x="5810" y="73438"/>
                  </a:cubicBezTo>
                  <a:cubicBezTo>
                    <a:pt x="2619" y="73390"/>
                    <a:pt x="48" y="70819"/>
                    <a:pt x="0" y="67628"/>
                  </a:cubicBezTo>
                  <a:lnTo>
                    <a:pt x="0" y="5811"/>
                  </a:lnTo>
                  <a:cubicBezTo>
                    <a:pt x="48" y="2620"/>
                    <a:pt x="2619" y="48"/>
                    <a:pt x="5810" y="0"/>
                  </a:cubicBezTo>
                  <a:lnTo>
                    <a:pt x="5810" y="0"/>
                  </a:lnTo>
                  <a:cubicBezTo>
                    <a:pt x="7649" y="10"/>
                    <a:pt x="9363" y="943"/>
                    <a:pt x="10382" y="2477"/>
                  </a:cubicBezTo>
                  <a:lnTo>
                    <a:pt x="31242" y="31052"/>
                  </a:lnTo>
                  <a:lnTo>
                    <a:pt x="52102" y="2477"/>
                  </a:lnTo>
                  <a:cubicBezTo>
                    <a:pt x="53178" y="915"/>
                    <a:pt x="54959" y="-19"/>
                    <a:pt x="56864" y="0"/>
                  </a:cubicBezTo>
                  <a:lnTo>
                    <a:pt x="56864" y="0"/>
                  </a:lnTo>
                  <a:cubicBezTo>
                    <a:pt x="60103" y="0"/>
                    <a:pt x="62760" y="2572"/>
                    <a:pt x="62865" y="581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3BD517-6F8B-4652-9C0E-8C50970E445E}"/>
                </a:ext>
              </a:extLst>
            </p:cNvPr>
            <p:cNvSpPr/>
            <p:nvPr/>
          </p:nvSpPr>
          <p:spPr>
            <a:xfrm>
              <a:off x="6138202" y="2380101"/>
              <a:ext cx="45815" cy="73172"/>
            </a:xfrm>
            <a:custGeom>
              <a:avLst/>
              <a:gdLst>
                <a:gd name="connsiteX0" fmla="*/ 0 w 45815"/>
                <a:gd name="connsiteY0" fmla="*/ 67627 h 73172"/>
                <a:gd name="connsiteX1" fmla="*/ 0 w 45815"/>
                <a:gd name="connsiteY1" fmla="*/ 5810 h 73172"/>
                <a:gd name="connsiteX2" fmla="*/ 5810 w 45815"/>
                <a:gd name="connsiteY2" fmla="*/ 0 h 73172"/>
                <a:gd name="connsiteX3" fmla="*/ 40100 w 45815"/>
                <a:gd name="connsiteY3" fmla="*/ 0 h 73172"/>
                <a:gd name="connsiteX4" fmla="*/ 45815 w 45815"/>
                <a:gd name="connsiteY4" fmla="*/ 5810 h 73172"/>
                <a:gd name="connsiteX5" fmla="*/ 40100 w 45815"/>
                <a:gd name="connsiteY5" fmla="*/ 11716 h 73172"/>
                <a:gd name="connsiteX6" fmla="*/ 11525 w 45815"/>
                <a:gd name="connsiteY6" fmla="*/ 11716 h 73172"/>
                <a:gd name="connsiteX7" fmla="*/ 11525 w 45815"/>
                <a:gd name="connsiteY7" fmla="*/ 30766 h 73172"/>
                <a:gd name="connsiteX8" fmla="*/ 35909 w 45815"/>
                <a:gd name="connsiteY8" fmla="*/ 30766 h 73172"/>
                <a:gd name="connsiteX9" fmla="*/ 41720 w 45815"/>
                <a:gd name="connsiteY9" fmla="*/ 36576 h 73172"/>
                <a:gd name="connsiteX10" fmla="*/ 35909 w 45815"/>
                <a:gd name="connsiteY10" fmla="*/ 42386 h 73172"/>
                <a:gd name="connsiteX11" fmla="*/ 11716 w 45815"/>
                <a:gd name="connsiteY11" fmla="*/ 42386 h 73172"/>
                <a:gd name="connsiteX12" fmla="*/ 11716 w 45815"/>
                <a:gd name="connsiteY12" fmla="*/ 61436 h 73172"/>
                <a:gd name="connsiteX13" fmla="*/ 40291 w 45815"/>
                <a:gd name="connsiteY13" fmla="*/ 61436 h 73172"/>
                <a:gd name="connsiteX14" fmla="*/ 45396 w 45815"/>
                <a:gd name="connsiteY14" fmla="*/ 68047 h 73172"/>
                <a:gd name="connsiteX15" fmla="*/ 40291 w 45815"/>
                <a:gd name="connsiteY15" fmla="*/ 73152 h 73172"/>
                <a:gd name="connsiteX16" fmla="*/ 6287 w 45815"/>
                <a:gd name="connsiteY16" fmla="*/ 73152 h 73172"/>
                <a:gd name="connsiteX17" fmla="*/ 6287 w 45815"/>
                <a:gd name="connsiteY17" fmla="*/ 73152 h 73172"/>
                <a:gd name="connsiteX18" fmla="*/ 6287 w 45815"/>
                <a:gd name="connsiteY18" fmla="*/ 73152 h 73172"/>
                <a:gd name="connsiteX19" fmla="*/ 10 w 45815"/>
                <a:gd name="connsiteY19" fmla="*/ 67847 h 73172"/>
                <a:gd name="connsiteX20" fmla="*/ 0 w 45815"/>
                <a:gd name="connsiteY20" fmla="*/ 67627 h 7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815" h="73172">
                  <a:moveTo>
                    <a:pt x="0" y="67627"/>
                  </a:moveTo>
                  <a:lnTo>
                    <a:pt x="0" y="5810"/>
                  </a:lnTo>
                  <a:cubicBezTo>
                    <a:pt x="0" y="2600"/>
                    <a:pt x="2600" y="0"/>
                    <a:pt x="5810" y="0"/>
                  </a:cubicBezTo>
                  <a:lnTo>
                    <a:pt x="40100" y="0"/>
                  </a:lnTo>
                  <a:cubicBezTo>
                    <a:pt x="43272" y="48"/>
                    <a:pt x="45815" y="2638"/>
                    <a:pt x="45815" y="5810"/>
                  </a:cubicBezTo>
                  <a:cubicBezTo>
                    <a:pt x="45815" y="9001"/>
                    <a:pt x="43291" y="11611"/>
                    <a:pt x="40100" y="11716"/>
                  </a:cubicBezTo>
                  <a:lnTo>
                    <a:pt x="11525" y="11716"/>
                  </a:lnTo>
                  <a:lnTo>
                    <a:pt x="11525" y="30766"/>
                  </a:lnTo>
                  <a:lnTo>
                    <a:pt x="35909" y="30766"/>
                  </a:lnTo>
                  <a:cubicBezTo>
                    <a:pt x="39119" y="30766"/>
                    <a:pt x="41720" y="33366"/>
                    <a:pt x="41720" y="36576"/>
                  </a:cubicBezTo>
                  <a:cubicBezTo>
                    <a:pt x="41720" y="39786"/>
                    <a:pt x="39119" y="42386"/>
                    <a:pt x="35909" y="42386"/>
                  </a:cubicBezTo>
                  <a:lnTo>
                    <a:pt x="11716" y="42386"/>
                  </a:lnTo>
                  <a:lnTo>
                    <a:pt x="11716" y="61436"/>
                  </a:lnTo>
                  <a:lnTo>
                    <a:pt x="40291" y="61436"/>
                  </a:lnTo>
                  <a:cubicBezTo>
                    <a:pt x="43529" y="61846"/>
                    <a:pt x="45815" y="64808"/>
                    <a:pt x="45396" y="68047"/>
                  </a:cubicBezTo>
                  <a:cubicBezTo>
                    <a:pt x="45063" y="70714"/>
                    <a:pt x="42958" y="72809"/>
                    <a:pt x="40291" y="73152"/>
                  </a:cubicBezTo>
                  <a:lnTo>
                    <a:pt x="6287" y="73152"/>
                  </a:lnTo>
                  <a:lnTo>
                    <a:pt x="6287" y="73152"/>
                  </a:lnTo>
                  <a:lnTo>
                    <a:pt x="6287" y="73152"/>
                  </a:lnTo>
                  <a:cubicBezTo>
                    <a:pt x="3086" y="73419"/>
                    <a:pt x="276" y="71037"/>
                    <a:pt x="10" y="67847"/>
                  </a:cubicBezTo>
                  <a:cubicBezTo>
                    <a:pt x="10" y="67770"/>
                    <a:pt x="0" y="67704"/>
                    <a:pt x="0" y="676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51344E6-63DD-4073-96DB-23E787052063}"/>
                </a:ext>
              </a:extLst>
            </p:cNvPr>
            <p:cNvSpPr/>
            <p:nvPr/>
          </p:nvSpPr>
          <p:spPr>
            <a:xfrm>
              <a:off x="6201067" y="2379719"/>
              <a:ext cx="50236" cy="73437"/>
            </a:xfrm>
            <a:custGeom>
              <a:avLst/>
              <a:gdLst>
                <a:gd name="connsiteX0" fmla="*/ 49911 w 50236"/>
                <a:gd name="connsiteY0" fmla="*/ 65056 h 73437"/>
                <a:gd name="connsiteX1" fmla="*/ 46425 w 50236"/>
                <a:gd name="connsiteY1" fmla="*/ 72342 h 73437"/>
                <a:gd name="connsiteX2" fmla="*/ 46292 w 50236"/>
                <a:gd name="connsiteY2" fmla="*/ 72390 h 73437"/>
                <a:gd name="connsiteX3" fmla="*/ 43910 w 50236"/>
                <a:gd name="connsiteY3" fmla="*/ 72390 h 73437"/>
                <a:gd name="connsiteX4" fmla="*/ 43910 w 50236"/>
                <a:gd name="connsiteY4" fmla="*/ 72390 h 73437"/>
                <a:gd name="connsiteX5" fmla="*/ 39814 w 50236"/>
                <a:gd name="connsiteY5" fmla="*/ 71152 h 73437"/>
                <a:gd name="connsiteX6" fmla="*/ 36481 w 50236"/>
                <a:gd name="connsiteY6" fmla="*/ 67532 h 73437"/>
                <a:gd name="connsiteX7" fmla="*/ 34290 w 50236"/>
                <a:gd name="connsiteY7" fmla="*/ 54959 h 73437"/>
                <a:gd name="connsiteX8" fmla="*/ 33052 w 50236"/>
                <a:gd name="connsiteY8" fmla="*/ 50483 h 73437"/>
                <a:gd name="connsiteX9" fmla="*/ 29908 w 50236"/>
                <a:gd name="connsiteY9" fmla="*/ 47435 h 73437"/>
                <a:gd name="connsiteX10" fmla="*/ 24003 w 50236"/>
                <a:gd name="connsiteY10" fmla="*/ 44863 h 73437"/>
                <a:gd name="connsiteX11" fmla="*/ 11716 w 50236"/>
                <a:gd name="connsiteY11" fmla="*/ 44863 h 73437"/>
                <a:gd name="connsiteX12" fmla="*/ 11716 w 50236"/>
                <a:gd name="connsiteY12" fmla="*/ 67627 h 73437"/>
                <a:gd name="connsiteX13" fmla="*/ 5810 w 50236"/>
                <a:gd name="connsiteY13" fmla="*/ 73438 h 73437"/>
                <a:gd name="connsiteX14" fmla="*/ 0 w 50236"/>
                <a:gd name="connsiteY14" fmla="*/ 67627 h 73437"/>
                <a:gd name="connsiteX15" fmla="*/ 0 w 50236"/>
                <a:gd name="connsiteY15" fmla="*/ 5810 h 73437"/>
                <a:gd name="connsiteX16" fmla="*/ 5810 w 50236"/>
                <a:gd name="connsiteY16" fmla="*/ 0 h 73437"/>
                <a:gd name="connsiteX17" fmla="*/ 24860 w 50236"/>
                <a:gd name="connsiteY17" fmla="*/ 0 h 73437"/>
                <a:gd name="connsiteX18" fmla="*/ 47244 w 50236"/>
                <a:gd name="connsiteY18" fmla="*/ 22384 h 73437"/>
                <a:gd name="connsiteX19" fmla="*/ 47244 w 50236"/>
                <a:gd name="connsiteY19" fmla="*/ 22574 h 73437"/>
                <a:gd name="connsiteX20" fmla="*/ 39052 w 50236"/>
                <a:gd name="connsiteY20" fmla="*/ 39719 h 73437"/>
                <a:gd name="connsiteX21" fmla="*/ 42767 w 50236"/>
                <a:gd name="connsiteY21" fmla="*/ 43625 h 73437"/>
                <a:gd name="connsiteX22" fmla="*/ 46196 w 50236"/>
                <a:gd name="connsiteY22" fmla="*/ 54959 h 73437"/>
                <a:gd name="connsiteX23" fmla="*/ 46196 w 50236"/>
                <a:gd name="connsiteY23" fmla="*/ 61150 h 73437"/>
                <a:gd name="connsiteX24" fmla="*/ 49911 w 50236"/>
                <a:gd name="connsiteY24" fmla="*/ 65056 h 73437"/>
                <a:gd name="connsiteX25" fmla="*/ 35528 w 50236"/>
                <a:gd name="connsiteY25" fmla="*/ 22955 h 73437"/>
                <a:gd name="connsiteX26" fmla="*/ 24860 w 50236"/>
                <a:gd name="connsiteY26" fmla="*/ 12097 h 73437"/>
                <a:gd name="connsiteX27" fmla="*/ 24765 w 50236"/>
                <a:gd name="connsiteY27" fmla="*/ 12097 h 73437"/>
                <a:gd name="connsiteX28" fmla="*/ 11906 w 50236"/>
                <a:gd name="connsiteY28" fmla="*/ 12097 h 73437"/>
                <a:gd name="connsiteX29" fmla="*/ 11906 w 50236"/>
                <a:gd name="connsiteY29" fmla="*/ 33623 h 73437"/>
                <a:gd name="connsiteX30" fmla="*/ 24765 w 50236"/>
                <a:gd name="connsiteY30" fmla="*/ 33623 h 73437"/>
                <a:gd name="connsiteX31" fmla="*/ 35528 w 50236"/>
                <a:gd name="connsiteY31" fmla="*/ 22955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236" h="73437">
                  <a:moveTo>
                    <a:pt x="49911" y="65056"/>
                  </a:moveTo>
                  <a:cubicBezTo>
                    <a:pt x="50959" y="68037"/>
                    <a:pt x="49397" y="71295"/>
                    <a:pt x="46425" y="72342"/>
                  </a:cubicBezTo>
                  <a:cubicBezTo>
                    <a:pt x="46377" y="72361"/>
                    <a:pt x="46339" y="72380"/>
                    <a:pt x="46292" y="72390"/>
                  </a:cubicBezTo>
                  <a:cubicBezTo>
                    <a:pt x="45501" y="72485"/>
                    <a:pt x="44701" y="72485"/>
                    <a:pt x="43910" y="72390"/>
                  </a:cubicBezTo>
                  <a:lnTo>
                    <a:pt x="43910" y="72390"/>
                  </a:lnTo>
                  <a:cubicBezTo>
                    <a:pt x="42453" y="72361"/>
                    <a:pt x="41043" y="71933"/>
                    <a:pt x="39814" y="71152"/>
                  </a:cubicBezTo>
                  <a:cubicBezTo>
                    <a:pt x="38424" y="70237"/>
                    <a:pt x="37281" y="68990"/>
                    <a:pt x="36481" y="67532"/>
                  </a:cubicBezTo>
                  <a:cubicBezTo>
                    <a:pt x="34814" y="63560"/>
                    <a:pt x="34061" y="59265"/>
                    <a:pt x="34290" y="54959"/>
                  </a:cubicBezTo>
                  <a:cubicBezTo>
                    <a:pt x="34309" y="53378"/>
                    <a:pt x="33880" y="51826"/>
                    <a:pt x="33052" y="50483"/>
                  </a:cubicBezTo>
                  <a:cubicBezTo>
                    <a:pt x="32280" y="49216"/>
                    <a:pt x="31194" y="48168"/>
                    <a:pt x="29908" y="47435"/>
                  </a:cubicBezTo>
                  <a:cubicBezTo>
                    <a:pt x="28108" y="46234"/>
                    <a:pt x="26108" y="45368"/>
                    <a:pt x="24003" y="44863"/>
                  </a:cubicBezTo>
                  <a:lnTo>
                    <a:pt x="11716" y="44863"/>
                  </a:lnTo>
                  <a:lnTo>
                    <a:pt x="11716" y="67627"/>
                  </a:lnTo>
                  <a:cubicBezTo>
                    <a:pt x="11668" y="70857"/>
                    <a:pt x="9039" y="73438"/>
                    <a:pt x="5810" y="73438"/>
                  </a:cubicBezTo>
                  <a:cubicBezTo>
                    <a:pt x="2600" y="73438"/>
                    <a:pt x="0" y="70837"/>
                    <a:pt x="0" y="67627"/>
                  </a:cubicBezTo>
                  <a:lnTo>
                    <a:pt x="0" y="5810"/>
                  </a:lnTo>
                  <a:cubicBezTo>
                    <a:pt x="0" y="2600"/>
                    <a:pt x="2600" y="0"/>
                    <a:pt x="5810" y="0"/>
                  </a:cubicBezTo>
                  <a:lnTo>
                    <a:pt x="24860" y="0"/>
                  </a:lnTo>
                  <a:cubicBezTo>
                    <a:pt x="37224" y="0"/>
                    <a:pt x="47244" y="10020"/>
                    <a:pt x="47244" y="22384"/>
                  </a:cubicBezTo>
                  <a:cubicBezTo>
                    <a:pt x="47244" y="22450"/>
                    <a:pt x="47244" y="22508"/>
                    <a:pt x="47244" y="22574"/>
                  </a:cubicBezTo>
                  <a:cubicBezTo>
                    <a:pt x="47254" y="29232"/>
                    <a:pt x="44234" y="35538"/>
                    <a:pt x="39052" y="39719"/>
                  </a:cubicBezTo>
                  <a:cubicBezTo>
                    <a:pt x="40500" y="40805"/>
                    <a:pt x="41758" y="42120"/>
                    <a:pt x="42767" y="43625"/>
                  </a:cubicBezTo>
                  <a:cubicBezTo>
                    <a:pt x="45025" y="46968"/>
                    <a:pt x="46225" y="50921"/>
                    <a:pt x="46196" y="54959"/>
                  </a:cubicBezTo>
                  <a:cubicBezTo>
                    <a:pt x="45910" y="57017"/>
                    <a:pt x="45910" y="59093"/>
                    <a:pt x="46196" y="61150"/>
                  </a:cubicBezTo>
                  <a:cubicBezTo>
                    <a:pt x="48054" y="61684"/>
                    <a:pt x="49473" y="63179"/>
                    <a:pt x="49911" y="65056"/>
                  </a:cubicBezTo>
                  <a:close/>
                  <a:moveTo>
                    <a:pt x="35528" y="22955"/>
                  </a:moveTo>
                  <a:cubicBezTo>
                    <a:pt x="35585" y="17012"/>
                    <a:pt x="30804" y="12154"/>
                    <a:pt x="24860" y="12097"/>
                  </a:cubicBezTo>
                  <a:cubicBezTo>
                    <a:pt x="24832" y="12097"/>
                    <a:pt x="24794" y="12097"/>
                    <a:pt x="24765" y="12097"/>
                  </a:cubicBezTo>
                  <a:lnTo>
                    <a:pt x="11906" y="12097"/>
                  </a:lnTo>
                  <a:lnTo>
                    <a:pt x="11906" y="33623"/>
                  </a:lnTo>
                  <a:lnTo>
                    <a:pt x="24765" y="33623"/>
                  </a:lnTo>
                  <a:cubicBezTo>
                    <a:pt x="30671" y="33623"/>
                    <a:pt x="35481" y="28861"/>
                    <a:pt x="35528" y="229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9007758F-5B3B-4940-AF5B-75F3938C6474}"/>
                </a:ext>
              </a:extLst>
            </p:cNvPr>
            <p:cNvSpPr/>
            <p:nvPr/>
          </p:nvSpPr>
          <p:spPr>
            <a:xfrm>
              <a:off x="6296196" y="2378002"/>
              <a:ext cx="57366" cy="75345"/>
            </a:xfrm>
            <a:custGeom>
              <a:avLst/>
              <a:gdLst>
                <a:gd name="connsiteX0" fmla="*/ 883 w 57366"/>
                <a:gd name="connsiteY0" fmla="*/ 57248 h 75345"/>
                <a:gd name="connsiteX1" fmla="*/ 8503 w 57366"/>
                <a:gd name="connsiteY1" fmla="*/ 56486 h 75345"/>
                <a:gd name="connsiteX2" fmla="*/ 28506 w 57366"/>
                <a:gd name="connsiteY2" fmla="*/ 64582 h 75345"/>
                <a:gd name="connsiteX3" fmla="*/ 41650 w 57366"/>
                <a:gd name="connsiteY3" fmla="*/ 60677 h 75345"/>
                <a:gd name="connsiteX4" fmla="*/ 46127 w 57366"/>
                <a:gd name="connsiteY4" fmla="*/ 53152 h 75345"/>
                <a:gd name="connsiteX5" fmla="*/ 45175 w 57366"/>
                <a:gd name="connsiteY5" fmla="*/ 49818 h 75345"/>
                <a:gd name="connsiteX6" fmla="*/ 42031 w 57366"/>
                <a:gd name="connsiteY6" fmla="*/ 46675 h 75345"/>
                <a:gd name="connsiteX7" fmla="*/ 27744 w 57366"/>
                <a:gd name="connsiteY7" fmla="*/ 41722 h 75345"/>
                <a:gd name="connsiteX8" fmla="*/ 27744 w 57366"/>
                <a:gd name="connsiteY8" fmla="*/ 41722 h 75345"/>
                <a:gd name="connsiteX9" fmla="*/ 14314 w 57366"/>
                <a:gd name="connsiteY9" fmla="*/ 37626 h 75345"/>
                <a:gd name="connsiteX10" fmla="*/ 4789 w 57366"/>
                <a:gd name="connsiteY10" fmla="*/ 29530 h 75345"/>
                <a:gd name="connsiteX11" fmla="*/ 2407 w 57366"/>
                <a:gd name="connsiteY11" fmla="*/ 20862 h 75345"/>
                <a:gd name="connsiteX12" fmla="*/ 10789 w 57366"/>
                <a:gd name="connsiteY12" fmla="*/ 5622 h 75345"/>
                <a:gd name="connsiteX13" fmla="*/ 28887 w 57366"/>
                <a:gd name="connsiteY13" fmla="*/ 3 h 75345"/>
                <a:gd name="connsiteX14" fmla="*/ 51747 w 57366"/>
                <a:gd name="connsiteY14" fmla="*/ 8385 h 75345"/>
                <a:gd name="connsiteX15" fmla="*/ 53271 w 57366"/>
                <a:gd name="connsiteY15" fmla="*/ 15909 h 75345"/>
                <a:gd name="connsiteX16" fmla="*/ 45908 w 57366"/>
                <a:gd name="connsiteY16" fmla="*/ 17538 h 75345"/>
                <a:gd name="connsiteX17" fmla="*/ 45746 w 57366"/>
                <a:gd name="connsiteY17" fmla="*/ 17433 h 75345"/>
                <a:gd name="connsiteX18" fmla="*/ 28887 w 57366"/>
                <a:gd name="connsiteY18" fmla="*/ 10766 h 75345"/>
                <a:gd name="connsiteX19" fmla="*/ 17171 w 57366"/>
                <a:gd name="connsiteY19" fmla="*/ 14290 h 75345"/>
                <a:gd name="connsiteX20" fmla="*/ 13171 w 57366"/>
                <a:gd name="connsiteY20" fmla="*/ 20862 h 75345"/>
                <a:gd name="connsiteX21" fmla="*/ 13933 w 57366"/>
                <a:gd name="connsiteY21" fmla="*/ 23815 h 75345"/>
                <a:gd name="connsiteX22" fmla="*/ 16790 w 57366"/>
                <a:gd name="connsiteY22" fmla="*/ 26577 h 75345"/>
                <a:gd name="connsiteX23" fmla="*/ 29839 w 57366"/>
                <a:gd name="connsiteY23" fmla="*/ 31149 h 75345"/>
                <a:gd name="connsiteX24" fmla="*/ 29839 w 57366"/>
                <a:gd name="connsiteY24" fmla="*/ 31149 h 75345"/>
                <a:gd name="connsiteX25" fmla="*/ 44317 w 57366"/>
                <a:gd name="connsiteY25" fmla="*/ 35531 h 75345"/>
                <a:gd name="connsiteX26" fmla="*/ 54795 w 57366"/>
                <a:gd name="connsiteY26" fmla="*/ 44294 h 75345"/>
                <a:gd name="connsiteX27" fmla="*/ 57367 w 57366"/>
                <a:gd name="connsiteY27" fmla="*/ 53152 h 75345"/>
                <a:gd name="connsiteX28" fmla="*/ 48318 w 57366"/>
                <a:gd name="connsiteY28" fmla="*/ 69440 h 75345"/>
                <a:gd name="connsiteX29" fmla="*/ 29268 w 57366"/>
                <a:gd name="connsiteY29" fmla="*/ 75345 h 75345"/>
                <a:gd name="connsiteX30" fmla="*/ 2502 w 57366"/>
                <a:gd name="connsiteY30" fmla="*/ 64868 h 75345"/>
                <a:gd name="connsiteX31" fmla="*/ 883 w 57366"/>
                <a:gd name="connsiteY31" fmla="*/ 57248 h 7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7366" h="75345">
                  <a:moveTo>
                    <a:pt x="883" y="57248"/>
                  </a:moveTo>
                  <a:cubicBezTo>
                    <a:pt x="2807" y="54991"/>
                    <a:pt x="6170" y="54657"/>
                    <a:pt x="8503" y="56486"/>
                  </a:cubicBezTo>
                  <a:cubicBezTo>
                    <a:pt x="14123" y="61277"/>
                    <a:pt x="21143" y="64115"/>
                    <a:pt x="28506" y="64582"/>
                  </a:cubicBezTo>
                  <a:cubicBezTo>
                    <a:pt x="33192" y="64696"/>
                    <a:pt x="37793" y="63334"/>
                    <a:pt x="41650" y="60677"/>
                  </a:cubicBezTo>
                  <a:cubicBezTo>
                    <a:pt x="44279" y="59048"/>
                    <a:pt x="45946" y="56238"/>
                    <a:pt x="46127" y="53152"/>
                  </a:cubicBezTo>
                  <a:cubicBezTo>
                    <a:pt x="46165" y="51971"/>
                    <a:pt x="45832" y="50800"/>
                    <a:pt x="45175" y="49818"/>
                  </a:cubicBezTo>
                  <a:cubicBezTo>
                    <a:pt x="44413" y="48523"/>
                    <a:pt x="43327" y="47437"/>
                    <a:pt x="42031" y="46675"/>
                  </a:cubicBezTo>
                  <a:cubicBezTo>
                    <a:pt x="37621" y="44142"/>
                    <a:pt x="32773" y="42456"/>
                    <a:pt x="27744" y="41722"/>
                  </a:cubicBezTo>
                  <a:lnTo>
                    <a:pt x="27744" y="41722"/>
                  </a:lnTo>
                  <a:cubicBezTo>
                    <a:pt x="23115" y="40932"/>
                    <a:pt x="18600" y="39560"/>
                    <a:pt x="14314" y="37626"/>
                  </a:cubicBezTo>
                  <a:cubicBezTo>
                    <a:pt x="10427" y="35893"/>
                    <a:pt x="7122" y="33083"/>
                    <a:pt x="4789" y="29530"/>
                  </a:cubicBezTo>
                  <a:cubicBezTo>
                    <a:pt x="3227" y="26911"/>
                    <a:pt x="2407" y="23910"/>
                    <a:pt x="2407" y="20862"/>
                  </a:cubicBezTo>
                  <a:cubicBezTo>
                    <a:pt x="2588" y="14728"/>
                    <a:pt x="5703" y="9051"/>
                    <a:pt x="10789" y="5622"/>
                  </a:cubicBezTo>
                  <a:cubicBezTo>
                    <a:pt x="16076" y="1889"/>
                    <a:pt x="22410" y="-83"/>
                    <a:pt x="28887" y="3"/>
                  </a:cubicBezTo>
                  <a:cubicBezTo>
                    <a:pt x="37174" y="431"/>
                    <a:pt x="45146" y="3346"/>
                    <a:pt x="51747" y="8385"/>
                  </a:cubicBezTo>
                  <a:cubicBezTo>
                    <a:pt x="54157" y="10099"/>
                    <a:pt x="54823" y="13395"/>
                    <a:pt x="53271" y="15909"/>
                  </a:cubicBezTo>
                  <a:cubicBezTo>
                    <a:pt x="51690" y="18395"/>
                    <a:pt x="48394" y="19119"/>
                    <a:pt x="45908" y="17538"/>
                  </a:cubicBezTo>
                  <a:cubicBezTo>
                    <a:pt x="45851" y="17510"/>
                    <a:pt x="45803" y="17472"/>
                    <a:pt x="45746" y="17433"/>
                  </a:cubicBezTo>
                  <a:cubicBezTo>
                    <a:pt x="40926" y="13557"/>
                    <a:pt x="35050" y="11233"/>
                    <a:pt x="28887" y="10766"/>
                  </a:cubicBezTo>
                  <a:cubicBezTo>
                    <a:pt x="24715" y="10699"/>
                    <a:pt x="20619" y="11928"/>
                    <a:pt x="17171" y="14290"/>
                  </a:cubicBezTo>
                  <a:cubicBezTo>
                    <a:pt x="14838" y="15690"/>
                    <a:pt x="13342" y="18148"/>
                    <a:pt x="13171" y="20862"/>
                  </a:cubicBezTo>
                  <a:cubicBezTo>
                    <a:pt x="13085" y="21901"/>
                    <a:pt x="13352" y="22948"/>
                    <a:pt x="13933" y="23815"/>
                  </a:cubicBezTo>
                  <a:cubicBezTo>
                    <a:pt x="14656" y="24939"/>
                    <a:pt x="15637" y="25892"/>
                    <a:pt x="16790" y="26577"/>
                  </a:cubicBezTo>
                  <a:cubicBezTo>
                    <a:pt x="20800" y="28949"/>
                    <a:pt x="25229" y="30502"/>
                    <a:pt x="29839" y="31149"/>
                  </a:cubicBezTo>
                  <a:lnTo>
                    <a:pt x="29839" y="31149"/>
                  </a:lnTo>
                  <a:cubicBezTo>
                    <a:pt x="34830" y="31997"/>
                    <a:pt x="39698" y="33464"/>
                    <a:pt x="44317" y="35531"/>
                  </a:cubicBezTo>
                  <a:cubicBezTo>
                    <a:pt x="48575" y="37388"/>
                    <a:pt x="52214" y="40427"/>
                    <a:pt x="54795" y="44294"/>
                  </a:cubicBezTo>
                  <a:cubicBezTo>
                    <a:pt x="56481" y="46942"/>
                    <a:pt x="57376" y="50018"/>
                    <a:pt x="57367" y="53152"/>
                  </a:cubicBezTo>
                  <a:cubicBezTo>
                    <a:pt x="57157" y="59724"/>
                    <a:pt x="53785" y="65792"/>
                    <a:pt x="48318" y="69440"/>
                  </a:cubicBezTo>
                  <a:cubicBezTo>
                    <a:pt x="42727" y="73317"/>
                    <a:pt x="36069" y="75384"/>
                    <a:pt x="29268" y="75345"/>
                  </a:cubicBezTo>
                  <a:cubicBezTo>
                    <a:pt x="19438" y="74879"/>
                    <a:pt x="10037" y="71202"/>
                    <a:pt x="2502" y="64868"/>
                  </a:cubicBezTo>
                  <a:cubicBezTo>
                    <a:pt x="-41" y="63201"/>
                    <a:pt x="-764" y="59801"/>
                    <a:pt x="883" y="5724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06B6E47-6029-4E7F-8303-E7B65C840C88}"/>
                </a:ext>
              </a:extLst>
            </p:cNvPr>
            <p:cNvSpPr/>
            <p:nvPr/>
          </p:nvSpPr>
          <p:spPr>
            <a:xfrm>
              <a:off x="6369278" y="2380101"/>
              <a:ext cx="45816" cy="73164"/>
            </a:xfrm>
            <a:custGeom>
              <a:avLst/>
              <a:gdLst>
                <a:gd name="connsiteX0" fmla="*/ 1 w 45816"/>
                <a:gd name="connsiteY0" fmla="*/ 67627 h 73164"/>
                <a:gd name="connsiteX1" fmla="*/ 1 w 45816"/>
                <a:gd name="connsiteY1" fmla="*/ 5810 h 73164"/>
                <a:gd name="connsiteX2" fmla="*/ 5621 w 45816"/>
                <a:gd name="connsiteY2" fmla="*/ 0 h 73164"/>
                <a:gd name="connsiteX3" fmla="*/ 5716 w 45816"/>
                <a:gd name="connsiteY3" fmla="*/ 0 h 73164"/>
                <a:gd name="connsiteX4" fmla="*/ 40006 w 45816"/>
                <a:gd name="connsiteY4" fmla="*/ 0 h 73164"/>
                <a:gd name="connsiteX5" fmla="*/ 45816 w 45816"/>
                <a:gd name="connsiteY5" fmla="*/ 5810 h 73164"/>
                <a:gd name="connsiteX6" fmla="*/ 40006 w 45816"/>
                <a:gd name="connsiteY6" fmla="*/ 11716 h 73164"/>
                <a:gd name="connsiteX7" fmla="*/ 11431 w 45816"/>
                <a:gd name="connsiteY7" fmla="*/ 11716 h 73164"/>
                <a:gd name="connsiteX8" fmla="*/ 11431 w 45816"/>
                <a:gd name="connsiteY8" fmla="*/ 30766 h 73164"/>
                <a:gd name="connsiteX9" fmla="*/ 35815 w 45816"/>
                <a:gd name="connsiteY9" fmla="*/ 30766 h 73164"/>
                <a:gd name="connsiteX10" fmla="*/ 41625 w 45816"/>
                <a:gd name="connsiteY10" fmla="*/ 36576 h 73164"/>
                <a:gd name="connsiteX11" fmla="*/ 35815 w 45816"/>
                <a:gd name="connsiteY11" fmla="*/ 42386 h 73164"/>
                <a:gd name="connsiteX12" fmla="*/ 11431 w 45816"/>
                <a:gd name="connsiteY12" fmla="*/ 42386 h 73164"/>
                <a:gd name="connsiteX13" fmla="*/ 11431 w 45816"/>
                <a:gd name="connsiteY13" fmla="*/ 61436 h 73164"/>
                <a:gd name="connsiteX14" fmla="*/ 40006 w 45816"/>
                <a:gd name="connsiteY14" fmla="*/ 61436 h 73164"/>
                <a:gd name="connsiteX15" fmla="*/ 45111 w 45816"/>
                <a:gd name="connsiteY15" fmla="*/ 68047 h 73164"/>
                <a:gd name="connsiteX16" fmla="*/ 40006 w 45816"/>
                <a:gd name="connsiteY16" fmla="*/ 73152 h 73164"/>
                <a:gd name="connsiteX17" fmla="*/ 6097 w 45816"/>
                <a:gd name="connsiteY17" fmla="*/ 73152 h 73164"/>
                <a:gd name="connsiteX18" fmla="*/ 6097 w 45816"/>
                <a:gd name="connsiteY18" fmla="*/ 73152 h 73164"/>
                <a:gd name="connsiteX19" fmla="*/ 6097 w 45816"/>
                <a:gd name="connsiteY19" fmla="*/ 73152 h 73164"/>
                <a:gd name="connsiteX20" fmla="*/ 11 w 45816"/>
                <a:gd name="connsiteY20" fmla="*/ 67837 h 73164"/>
                <a:gd name="connsiteX21" fmla="*/ 1 w 45816"/>
                <a:gd name="connsiteY21" fmla="*/ 67627 h 7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816" h="73164">
                  <a:moveTo>
                    <a:pt x="1" y="67627"/>
                  </a:moveTo>
                  <a:lnTo>
                    <a:pt x="1" y="5810"/>
                  </a:lnTo>
                  <a:cubicBezTo>
                    <a:pt x="-56" y="2657"/>
                    <a:pt x="2468" y="57"/>
                    <a:pt x="5621" y="0"/>
                  </a:cubicBezTo>
                  <a:cubicBezTo>
                    <a:pt x="5649" y="0"/>
                    <a:pt x="5688" y="0"/>
                    <a:pt x="5716" y="0"/>
                  </a:cubicBezTo>
                  <a:lnTo>
                    <a:pt x="40006" y="0"/>
                  </a:lnTo>
                  <a:cubicBezTo>
                    <a:pt x="43197" y="48"/>
                    <a:pt x="45769" y="2619"/>
                    <a:pt x="45816" y="5810"/>
                  </a:cubicBezTo>
                  <a:cubicBezTo>
                    <a:pt x="45769" y="9011"/>
                    <a:pt x="43206" y="11611"/>
                    <a:pt x="40006" y="11716"/>
                  </a:cubicBezTo>
                  <a:lnTo>
                    <a:pt x="11431" y="11716"/>
                  </a:lnTo>
                  <a:lnTo>
                    <a:pt x="11431" y="30766"/>
                  </a:lnTo>
                  <a:lnTo>
                    <a:pt x="35815" y="30766"/>
                  </a:lnTo>
                  <a:cubicBezTo>
                    <a:pt x="39025" y="30766"/>
                    <a:pt x="41625" y="33366"/>
                    <a:pt x="41625" y="36576"/>
                  </a:cubicBezTo>
                  <a:cubicBezTo>
                    <a:pt x="41625" y="39786"/>
                    <a:pt x="39025" y="42386"/>
                    <a:pt x="35815" y="42386"/>
                  </a:cubicBezTo>
                  <a:lnTo>
                    <a:pt x="11431" y="42386"/>
                  </a:lnTo>
                  <a:lnTo>
                    <a:pt x="11431" y="61436"/>
                  </a:lnTo>
                  <a:lnTo>
                    <a:pt x="40006" y="61436"/>
                  </a:lnTo>
                  <a:cubicBezTo>
                    <a:pt x="43245" y="61846"/>
                    <a:pt x="45530" y="64808"/>
                    <a:pt x="45111" y="68047"/>
                  </a:cubicBezTo>
                  <a:cubicBezTo>
                    <a:pt x="44778" y="70714"/>
                    <a:pt x="42673" y="72809"/>
                    <a:pt x="40006" y="73152"/>
                  </a:cubicBezTo>
                  <a:lnTo>
                    <a:pt x="6097" y="73152"/>
                  </a:lnTo>
                  <a:lnTo>
                    <a:pt x="6097" y="73152"/>
                  </a:lnTo>
                  <a:lnTo>
                    <a:pt x="6097" y="73152"/>
                  </a:lnTo>
                  <a:cubicBezTo>
                    <a:pt x="2944" y="73362"/>
                    <a:pt x="220" y="70980"/>
                    <a:pt x="11" y="67837"/>
                  </a:cubicBezTo>
                  <a:cubicBezTo>
                    <a:pt x="11" y="67761"/>
                    <a:pt x="1" y="67694"/>
                    <a:pt x="1" y="676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FABE1F2E-43C5-4E92-B109-50FA0D7BB90B}"/>
                </a:ext>
              </a:extLst>
            </p:cNvPr>
            <p:cNvSpPr/>
            <p:nvPr/>
          </p:nvSpPr>
          <p:spPr>
            <a:xfrm>
              <a:off x="6432143" y="2379719"/>
              <a:ext cx="50203" cy="73437"/>
            </a:xfrm>
            <a:custGeom>
              <a:avLst/>
              <a:gdLst>
                <a:gd name="connsiteX0" fmla="*/ 49912 w 50203"/>
                <a:gd name="connsiteY0" fmla="*/ 65056 h 73437"/>
                <a:gd name="connsiteX1" fmla="*/ 46207 w 50203"/>
                <a:gd name="connsiteY1" fmla="*/ 72390 h 73437"/>
                <a:gd name="connsiteX2" fmla="*/ 46197 w 50203"/>
                <a:gd name="connsiteY2" fmla="*/ 72390 h 73437"/>
                <a:gd name="connsiteX3" fmla="*/ 43911 w 50203"/>
                <a:gd name="connsiteY3" fmla="*/ 72390 h 73437"/>
                <a:gd name="connsiteX4" fmla="*/ 43911 w 50203"/>
                <a:gd name="connsiteY4" fmla="*/ 72390 h 73437"/>
                <a:gd name="connsiteX5" fmla="*/ 39815 w 50203"/>
                <a:gd name="connsiteY5" fmla="*/ 71152 h 73437"/>
                <a:gd name="connsiteX6" fmla="*/ 36482 w 50203"/>
                <a:gd name="connsiteY6" fmla="*/ 67532 h 73437"/>
                <a:gd name="connsiteX7" fmla="*/ 34291 w 50203"/>
                <a:gd name="connsiteY7" fmla="*/ 54959 h 73437"/>
                <a:gd name="connsiteX8" fmla="*/ 32957 w 50203"/>
                <a:gd name="connsiteY8" fmla="*/ 50483 h 73437"/>
                <a:gd name="connsiteX9" fmla="*/ 29814 w 50203"/>
                <a:gd name="connsiteY9" fmla="*/ 47435 h 73437"/>
                <a:gd name="connsiteX10" fmla="*/ 24004 w 50203"/>
                <a:gd name="connsiteY10" fmla="*/ 44863 h 73437"/>
                <a:gd name="connsiteX11" fmla="*/ 11621 w 50203"/>
                <a:gd name="connsiteY11" fmla="*/ 44863 h 73437"/>
                <a:gd name="connsiteX12" fmla="*/ 11621 w 50203"/>
                <a:gd name="connsiteY12" fmla="*/ 67627 h 73437"/>
                <a:gd name="connsiteX13" fmla="*/ 5716 w 50203"/>
                <a:gd name="connsiteY13" fmla="*/ 73438 h 73437"/>
                <a:gd name="connsiteX14" fmla="*/ 1 w 50203"/>
                <a:gd name="connsiteY14" fmla="*/ 67723 h 73437"/>
                <a:gd name="connsiteX15" fmla="*/ 1 w 50203"/>
                <a:gd name="connsiteY15" fmla="*/ 67627 h 73437"/>
                <a:gd name="connsiteX16" fmla="*/ 1 w 50203"/>
                <a:gd name="connsiteY16" fmla="*/ 5810 h 73437"/>
                <a:gd name="connsiteX17" fmla="*/ 5621 w 50203"/>
                <a:gd name="connsiteY17" fmla="*/ 0 h 73437"/>
                <a:gd name="connsiteX18" fmla="*/ 5716 w 50203"/>
                <a:gd name="connsiteY18" fmla="*/ 0 h 73437"/>
                <a:gd name="connsiteX19" fmla="*/ 24766 w 50203"/>
                <a:gd name="connsiteY19" fmla="*/ 0 h 73437"/>
                <a:gd name="connsiteX20" fmla="*/ 47245 w 50203"/>
                <a:gd name="connsiteY20" fmla="*/ 22479 h 73437"/>
                <a:gd name="connsiteX21" fmla="*/ 47245 w 50203"/>
                <a:gd name="connsiteY21" fmla="*/ 22574 h 73437"/>
                <a:gd name="connsiteX22" fmla="*/ 39054 w 50203"/>
                <a:gd name="connsiteY22" fmla="*/ 39719 h 73437"/>
                <a:gd name="connsiteX23" fmla="*/ 42673 w 50203"/>
                <a:gd name="connsiteY23" fmla="*/ 43625 h 73437"/>
                <a:gd name="connsiteX24" fmla="*/ 46197 w 50203"/>
                <a:gd name="connsiteY24" fmla="*/ 54959 h 73437"/>
                <a:gd name="connsiteX25" fmla="*/ 46197 w 50203"/>
                <a:gd name="connsiteY25" fmla="*/ 61150 h 73437"/>
                <a:gd name="connsiteX26" fmla="*/ 49912 w 50203"/>
                <a:gd name="connsiteY26" fmla="*/ 65056 h 73437"/>
                <a:gd name="connsiteX27" fmla="*/ 35244 w 50203"/>
                <a:gd name="connsiteY27" fmla="*/ 22955 h 73437"/>
                <a:gd name="connsiteX28" fmla="*/ 24575 w 50203"/>
                <a:gd name="connsiteY28" fmla="*/ 12097 h 73437"/>
                <a:gd name="connsiteX29" fmla="*/ 24385 w 50203"/>
                <a:gd name="connsiteY29" fmla="*/ 12097 h 73437"/>
                <a:gd name="connsiteX30" fmla="*/ 11526 w 50203"/>
                <a:gd name="connsiteY30" fmla="*/ 12097 h 73437"/>
                <a:gd name="connsiteX31" fmla="*/ 11526 w 50203"/>
                <a:gd name="connsiteY31" fmla="*/ 33623 h 73437"/>
                <a:gd name="connsiteX32" fmla="*/ 24385 w 50203"/>
                <a:gd name="connsiteY32" fmla="*/ 33623 h 73437"/>
                <a:gd name="connsiteX33" fmla="*/ 35244 w 50203"/>
                <a:gd name="connsiteY33" fmla="*/ 22955 h 73437"/>
                <a:gd name="connsiteX34" fmla="*/ 35244 w 50203"/>
                <a:gd name="connsiteY34" fmla="*/ 22955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203" h="73437">
                  <a:moveTo>
                    <a:pt x="49912" y="65056"/>
                  </a:moveTo>
                  <a:cubicBezTo>
                    <a:pt x="50912" y="68104"/>
                    <a:pt x="49255" y="71390"/>
                    <a:pt x="46207" y="72390"/>
                  </a:cubicBezTo>
                  <a:cubicBezTo>
                    <a:pt x="46197" y="72390"/>
                    <a:pt x="46197" y="72390"/>
                    <a:pt x="46197" y="72390"/>
                  </a:cubicBezTo>
                  <a:cubicBezTo>
                    <a:pt x="45435" y="72495"/>
                    <a:pt x="44673" y="72495"/>
                    <a:pt x="43911" y="72390"/>
                  </a:cubicBezTo>
                  <a:lnTo>
                    <a:pt x="43911" y="72390"/>
                  </a:lnTo>
                  <a:cubicBezTo>
                    <a:pt x="42454" y="72371"/>
                    <a:pt x="41035" y="71942"/>
                    <a:pt x="39815" y="71152"/>
                  </a:cubicBezTo>
                  <a:cubicBezTo>
                    <a:pt x="38406" y="70256"/>
                    <a:pt x="37253" y="69009"/>
                    <a:pt x="36482" y="67532"/>
                  </a:cubicBezTo>
                  <a:cubicBezTo>
                    <a:pt x="34777" y="63570"/>
                    <a:pt x="34024" y="59265"/>
                    <a:pt x="34291" y="54959"/>
                  </a:cubicBezTo>
                  <a:cubicBezTo>
                    <a:pt x="34224" y="53378"/>
                    <a:pt x="33767" y="51845"/>
                    <a:pt x="32957" y="50483"/>
                  </a:cubicBezTo>
                  <a:cubicBezTo>
                    <a:pt x="32234" y="49178"/>
                    <a:pt x="31138" y="48120"/>
                    <a:pt x="29814" y="47435"/>
                  </a:cubicBezTo>
                  <a:cubicBezTo>
                    <a:pt x="28043" y="46244"/>
                    <a:pt x="26080" y="45377"/>
                    <a:pt x="24004" y="44863"/>
                  </a:cubicBezTo>
                  <a:lnTo>
                    <a:pt x="11621" y="44863"/>
                  </a:lnTo>
                  <a:lnTo>
                    <a:pt x="11621" y="67627"/>
                  </a:lnTo>
                  <a:cubicBezTo>
                    <a:pt x="11574" y="70857"/>
                    <a:pt x="8945" y="73438"/>
                    <a:pt x="5716" y="73438"/>
                  </a:cubicBezTo>
                  <a:cubicBezTo>
                    <a:pt x="2563" y="73438"/>
                    <a:pt x="1" y="70876"/>
                    <a:pt x="1" y="67723"/>
                  </a:cubicBezTo>
                  <a:cubicBezTo>
                    <a:pt x="1" y="67694"/>
                    <a:pt x="1" y="67656"/>
                    <a:pt x="1" y="67627"/>
                  </a:cubicBezTo>
                  <a:lnTo>
                    <a:pt x="1" y="5810"/>
                  </a:lnTo>
                  <a:cubicBezTo>
                    <a:pt x="-56" y="2657"/>
                    <a:pt x="2468" y="57"/>
                    <a:pt x="5621" y="0"/>
                  </a:cubicBezTo>
                  <a:cubicBezTo>
                    <a:pt x="5649" y="0"/>
                    <a:pt x="5688" y="0"/>
                    <a:pt x="5716" y="0"/>
                  </a:cubicBezTo>
                  <a:lnTo>
                    <a:pt x="24766" y="0"/>
                  </a:lnTo>
                  <a:cubicBezTo>
                    <a:pt x="37177" y="0"/>
                    <a:pt x="47245" y="10068"/>
                    <a:pt x="47245" y="22479"/>
                  </a:cubicBezTo>
                  <a:cubicBezTo>
                    <a:pt x="47245" y="22508"/>
                    <a:pt x="47245" y="22546"/>
                    <a:pt x="47245" y="22574"/>
                  </a:cubicBezTo>
                  <a:cubicBezTo>
                    <a:pt x="47254" y="29232"/>
                    <a:pt x="44235" y="35538"/>
                    <a:pt x="39054" y="39719"/>
                  </a:cubicBezTo>
                  <a:cubicBezTo>
                    <a:pt x="40444" y="40834"/>
                    <a:pt x="41673" y="42148"/>
                    <a:pt x="42673" y="43625"/>
                  </a:cubicBezTo>
                  <a:cubicBezTo>
                    <a:pt x="44969" y="46958"/>
                    <a:pt x="46197" y="50911"/>
                    <a:pt x="46197" y="54959"/>
                  </a:cubicBezTo>
                  <a:cubicBezTo>
                    <a:pt x="45978" y="57017"/>
                    <a:pt x="45978" y="59093"/>
                    <a:pt x="46197" y="61150"/>
                  </a:cubicBezTo>
                  <a:cubicBezTo>
                    <a:pt x="48026" y="61722"/>
                    <a:pt x="49436" y="63198"/>
                    <a:pt x="49912" y="65056"/>
                  </a:cubicBezTo>
                  <a:close/>
                  <a:moveTo>
                    <a:pt x="35244" y="22955"/>
                  </a:moveTo>
                  <a:cubicBezTo>
                    <a:pt x="35301" y="17012"/>
                    <a:pt x="30519" y="12154"/>
                    <a:pt x="24575" y="12097"/>
                  </a:cubicBezTo>
                  <a:cubicBezTo>
                    <a:pt x="24509" y="12097"/>
                    <a:pt x="24451" y="12097"/>
                    <a:pt x="24385" y="12097"/>
                  </a:cubicBezTo>
                  <a:lnTo>
                    <a:pt x="11526" y="12097"/>
                  </a:lnTo>
                  <a:lnTo>
                    <a:pt x="11526" y="33623"/>
                  </a:lnTo>
                  <a:lnTo>
                    <a:pt x="24385" y="33623"/>
                  </a:lnTo>
                  <a:cubicBezTo>
                    <a:pt x="30328" y="33680"/>
                    <a:pt x="35186" y="28899"/>
                    <a:pt x="35244" y="22955"/>
                  </a:cubicBezTo>
                  <a:cubicBezTo>
                    <a:pt x="35244" y="22955"/>
                    <a:pt x="35244" y="22955"/>
                    <a:pt x="35244" y="229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1346AF92-DB68-4E60-9E01-211B6E747A75}"/>
                </a:ext>
              </a:extLst>
            </p:cNvPr>
            <p:cNvSpPr/>
            <p:nvPr/>
          </p:nvSpPr>
          <p:spPr>
            <a:xfrm>
              <a:off x="6492858" y="2381242"/>
              <a:ext cx="63065" cy="71319"/>
            </a:xfrm>
            <a:custGeom>
              <a:avLst/>
              <a:gdLst>
                <a:gd name="connsiteX0" fmla="*/ 27869 w 63065"/>
                <a:gd name="connsiteY0" fmla="*/ 71249 h 71319"/>
                <a:gd name="connsiteX1" fmla="*/ 27202 w 63065"/>
                <a:gd name="connsiteY1" fmla="*/ 70677 h 71319"/>
                <a:gd name="connsiteX2" fmla="*/ 27202 w 63065"/>
                <a:gd name="connsiteY2" fmla="*/ 70677 h 71319"/>
                <a:gd name="connsiteX3" fmla="*/ 26631 w 63065"/>
                <a:gd name="connsiteY3" fmla="*/ 70010 h 71319"/>
                <a:gd name="connsiteX4" fmla="*/ 26631 w 63065"/>
                <a:gd name="connsiteY4" fmla="*/ 70010 h 71319"/>
                <a:gd name="connsiteX5" fmla="*/ 26154 w 63065"/>
                <a:gd name="connsiteY5" fmla="*/ 69153 h 71319"/>
                <a:gd name="connsiteX6" fmla="*/ 437 w 63065"/>
                <a:gd name="connsiteY6" fmla="*/ 8003 h 71319"/>
                <a:gd name="connsiteX7" fmla="*/ 3532 w 63065"/>
                <a:gd name="connsiteY7" fmla="*/ 525 h 71319"/>
                <a:gd name="connsiteX8" fmla="*/ 11009 w 63065"/>
                <a:gd name="connsiteY8" fmla="*/ 3621 h 71319"/>
                <a:gd name="connsiteX9" fmla="*/ 31488 w 63065"/>
                <a:gd name="connsiteY9" fmla="*/ 52103 h 71319"/>
                <a:gd name="connsiteX10" fmla="*/ 51872 w 63065"/>
                <a:gd name="connsiteY10" fmla="*/ 3621 h 71319"/>
                <a:gd name="connsiteX11" fmla="*/ 59444 w 63065"/>
                <a:gd name="connsiteY11" fmla="*/ 430 h 71319"/>
                <a:gd name="connsiteX12" fmla="*/ 62635 w 63065"/>
                <a:gd name="connsiteY12" fmla="*/ 8003 h 71319"/>
                <a:gd name="connsiteX13" fmla="*/ 36727 w 63065"/>
                <a:gd name="connsiteY13" fmla="*/ 69153 h 71319"/>
                <a:gd name="connsiteX14" fmla="*/ 36251 w 63065"/>
                <a:gd name="connsiteY14" fmla="*/ 70010 h 71319"/>
                <a:gd name="connsiteX15" fmla="*/ 36251 w 63065"/>
                <a:gd name="connsiteY15" fmla="*/ 70010 h 71319"/>
                <a:gd name="connsiteX16" fmla="*/ 35774 w 63065"/>
                <a:gd name="connsiteY16" fmla="*/ 70677 h 71319"/>
                <a:gd name="connsiteX17" fmla="*/ 35774 w 63065"/>
                <a:gd name="connsiteY17" fmla="*/ 70677 h 71319"/>
                <a:gd name="connsiteX18" fmla="*/ 35108 w 63065"/>
                <a:gd name="connsiteY18" fmla="*/ 71249 h 71319"/>
                <a:gd name="connsiteX19" fmla="*/ 35108 w 63065"/>
                <a:gd name="connsiteY19" fmla="*/ 71249 h 71319"/>
                <a:gd name="connsiteX20" fmla="*/ 34250 w 63065"/>
                <a:gd name="connsiteY20" fmla="*/ 71249 h 71319"/>
                <a:gd name="connsiteX21" fmla="*/ 34250 w 63065"/>
                <a:gd name="connsiteY21" fmla="*/ 71249 h 71319"/>
                <a:gd name="connsiteX22" fmla="*/ 33393 w 63065"/>
                <a:gd name="connsiteY22" fmla="*/ 71249 h 71319"/>
                <a:gd name="connsiteX23" fmla="*/ 33393 w 63065"/>
                <a:gd name="connsiteY23" fmla="*/ 71249 h 71319"/>
                <a:gd name="connsiteX24" fmla="*/ 32345 w 63065"/>
                <a:gd name="connsiteY24" fmla="*/ 71249 h 71319"/>
                <a:gd name="connsiteX25" fmla="*/ 31298 w 63065"/>
                <a:gd name="connsiteY25" fmla="*/ 71249 h 71319"/>
                <a:gd name="connsiteX26" fmla="*/ 31298 w 63065"/>
                <a:gd name="connsiteY26" fmla="*/ 71249 h 71319"/>
                <a:gd name="connsiteX27" fmla="*/ 30440 w 63065"/>
                <a:gd name="connsiteY27" fmla="*/ 71249 h 71319"/>
                <a:gd name="connsiteX28" fmla="*/ 30440 w 63065"/>
                <a:gd name="connsiteY28" fmla="*/ 71249 h 71319"/>
                <a:gd name="connsiteX29" fmla="*/ 30440 w 63065"/>
                <a:gd name="connsiteY29" fmla="*/ 71249 h 71319"/>
                <a:gd name="connsiteX30" fmla="*/ 29488 w 63065"/>
                <a:gd name="connsiteY30" fmla="*/ 70677 h 7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065" h="71319">
                  <a:moveTo>
                    <a:pt x="27869" y="71249"/>
                  </a:moveTo>
                  <a:cubicBezTo>
                    <a:pt x="27697" y="71010"/>
                    <a:pt x="27469" y="70810"/>
                    <a:pt x="27202" y="70677"/>
                  </a:cubicBezTo>
                  <a:cubicBezTo>
                    <a:pt x="27202" y="70677"/>
                    <a:pt x="27202" y="70677"/>
                    <a:pt x="27202" y="70677"/>
                  </a:cubicBezTo>
                  <a:lnTo>
                    <a:pt x="26631" y="70010"/>
                  </a:lnTo>
                  <a:lnTo>
                    <a:pt x="26631" y="70010"/>
                  </a:lnTo>
                  <a:cubicBezTo>
                    <a:pt x="26507" y="69706"/>
                    <a:pt x="26345" y="69420"/>
                    <a:pt x="26154" y="69153"/>
                  </a:cubicBezTo>
                  <a:lnTo>
                    <a:pt x="437" y="8003"/>
                  </a:lnTo>
                  <a:cubicBezTo>
                    <a:pt x="-773" y="5078"/>
                    <a:pt x="618" y="1735"/>
                    <a:pt x="3532" y="525"/>
                  </a:cubicBezTo>
                  <a:cubicBezTo>
                    <a:pt x="6456" y="-684"/>
                    <a:pt x="9800" y="697"/>
                    <a:pt x="11009" y="3621"/>
                  </a:cubicBezTo>
                  <a:lnTo>
                    <a:pt x="31488" y="52103"/>
                  </a:lnTo>
                  <a:lnTo>
                    <a:pt x="51872" y="3621"/>
                  </a:lnTo>
                  <a:cubicBezTo>
                    <a:pt x="53081" y="649"/>
                    <a:pt x="56472" y="-779"/>
                    <a:pt x="59444" y="430"/>
                  </a:cubicBezTo>
                  <a:cubicBezTo>
                    <a:pt x="62416" y="1640"/>
                    <a:pt x="63845" y="5031"/>
                    <a:pt x="62635" y="8003"/>
                  </a:cubicBezTo>
                  <a:lnTo>
                    <a:pt x="36727" y="69153"/>
                  </a:lnTo>
                  <a:cubicBezTo>
                    <a:pt x="36603" y="69458"/>
                    <a:pt x="36441" y="69744"/>
                    <a:pt x="36251" y="70010"/>
                  </a:cubicBezTo>
                  <a:lnTo>
                    <a:pt x="36251" y="70010"/>
                  </a:lnTo>
                  <a:cubicBezTo>
                    <a:pt x="36251" y="70010"/>
                    <a:pt x="36251" y="70010"/>
                    <a:pt x="35774" y="70677"/>
                  </a:cubicBezTo>
                  <a:lnTo>
                    <a:pt x="35774" y="70677"/>
                  </a:lnTo>
                  <a:cubicBezTo>
                    <a:pt x="35508" y="70810"/>
                    <a:pt x="35279" y="71010"/>
                    <a:pt x="35108" y="71249"/>
                  </a:cubicBezTo>
                  <a:lnTo>
                    <a:pt x="35108" y="71249"/>
                  </a:lnTo>
                  <a:lnTo>
                    <a:pt x="34250" y="71249"/>
                  </a:lnTo>
                  <a:lnTo>
                    <a:pt x="34250" y="71249"/>
                  </a:lnTo>
                  <a:lnTo>
                    <a:pt x="33393" y="71249"/>
                  </a:lnTo>
                  <a:lnTo>
                    <a:pt x="33393" y="71249"/>
                  </a:lnTo>
                  <a:cubicBezTo>
                    <a:pt x="33050" y="71325"/>
                    <a:pt x="32688" y="71325"/>
                    <a:pt x="32345" y="71249"/>
                  </a:cubicBezTo>
                  <a:cubicBezTo>
                    <a:pt x="32003" y="71344"/>
                    <a:pt x="31641" y="71344"/>
                    <a:pt x="31298" y="71249"/>
                  </a:cubicBezTo>
                  <a:lnTo>
                    <a:pt x="31298" y="71249"/>
                  </a:lnTo>
                  <a:lnTo>
                    <a:pt x="30440" y="71249"/>
                  </a:lnTo>
                  <a:lnTo>
                    <a:pt x="30440" y="71249"/>
                  </a:lnTo>
                  <a:lnTo>
                    <a:pt x="30440" y="71249"/>
                  </a:lnTo>
                  <a:lnTo>
                    <a:pt x="29488" y="7067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2D3AFC03-A424-43FC-8050-B4F04DF26F2C}"/>
                </a:ext>
              </a:extLst>
            </p:cNvPr>
            <p:cNvSpPr/>
            <p:nvPr/>
          </p:nvSpPr>
          <p:spPr>
            <a:xfrm>
              <a:off x="6570923" y="2380101"/>
              <a:ext cx="11715" cy="73437"/>
            </a:xfrm>
            <a:custGeom>
              <a:avLst/>
              <a:gdLst>
                <a:gd name="connsiteX0" fmla="*/ 0 w 11715"/>
                <a:gd name="connsiteY0" fmla="*/ 5810 h 73437"/>
                <a:gd name="connsiteX1" fmla="*/ 5810 w 11715"/>
                <a:gd name="connsiteY1" fmla="*/ 0 h 73437"/>
                <a:gd name="connsiteX2" fmla="*/ 11716 w 11715"/>
                <a:gd name="connsiteY2" fmla="*/ 5810 h 73437"/>
                <a:gd name="connsiteX3" fmla="*/ 11716 w 11715"/>
                <a:gd name="connsiteY3" fmla="*/ 67627 h 73437"/>
                <a:gd name="connsiteX4" fmla="*/ 5810 w 11715"/>
                <a:gd name="connsiteY4" fmla="*/ 73438 h 73437"/>
                <a:gd name="connsiteX5" fmla="*/ 0 w 11715"/>
                <a:gd name="connsiteY5" fmla="*/ 67627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15" h="73437">
                  <a:moveTo>
                    <a:pt x="0" y="5810"/>
                  </a:moveTo>
                  <a:cubicBezTo>
                    <a:pt x="0" y="2600"/>
                    <a:pt x="2600" y="0"/>
                    <a:pt x="5810" y="0"/>
                  </a:cubicBezTo>
                  <a:cubicBezTo>
                    <a:pt x="9039" y="0"/>
                    <a:pt x="11668" y="2581"/>
                    <a:pt x="11716" y="5810"/>
                  </a:cubicBezTo>
                  <a:lnTo>
                    <a:pt x="11716" y="67627"/>
                  </a:lnTo>
                  <a:cubicBezTo>
                    <a:pt x="11668" y="70857"/>
                    <a:pt x="9039" y="73438"/>
                    <a:pt x="5810" y="73438"/>
                  </a:cubicBezTo>
                  <a:cubicBezTo>
                    <a:pt x="2600" y="73438"/>
                    <a:pt x="0" y="70837"/>
                    <a:pt x="0" y="676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853CB396-5456-4A62-9EB4-6ED861F28C05}"/>
                </a:ext>
              </a:extLst>
            </p:cNvPr>
            <p:cNvSpPr/>
            <p:nvPr/>
          </p:nvSpPr>
          <p:spPr>
            <a:xfrm>
              <a:off x="6598546" y="2377623"/>
              <a:ext cx="64638" cy="75534"/>
            </a:xfrm>
            <a:custGeom>
              <a:avLst/>
              <a:gdLst>
                <a:gd name="connsiteX0" fmla="*/ 0 w 64638"/>
                <a:gd name="connsiteY0" fmla="*/ 38101 h 75534"/>
                <a:gd name="connsiteX1" fmla="*/ 38100 w 64638"/>
                <a:gd name="connsiteY1" fmla="*/ 1 h 75534"/>
                <a:gd name="connsiteX2" fmla="*/ 62294 w 64638"/>
                <a:gd name="connsiteY2" fmla="*/ 8192 h 75534"/>
                <a:gd name="connsiteX3" fmla="*/ 63341 w 64638"/>
                <a:gd name="connsiteY3" fmla="*/ 16574 h 75534"/>
                <a:gd name="connsiteX4" fmla="*/ 54959 w 64638"/>
                <a:gd name="connsiteY4" fmla="*/ 17717 h 75534"/>
                <a:gd name="connsiteX5" fmla="*/ 38100 w 64638"/>
                <a:gd name="connsiteY5" fmla="*/ 12002 h 75534"/>
                <a:gd name="connsiteX6" fmla="*/ 19050 w 64638"/>
                <a:gd name="connsiteY6" fmla="*/ 19527 h 75534"/>
                <a:gd name="connsiteX7" fmla="*/ 11430 w 64638"/>
                <a:gd name="connsiteY7" fmla="*/ 37720 h 75534"/>
                <a:gd name="connsiteX8" fmla="*/ 19050 w 64638"/>
                <a:gd name="connsiteY8" fmla="*/ 56008 h 75534"/>
                <a:gd name="connsiteX9" fmla="*/ 38100 w 64638"/>
                <a:gd name="connsiteY9" fmla="*/ 63533 h 75534"/>
                <a:gd name="connsiteX10" fmla="*/ 54959 w 64638"/>
                <a:gd name="connsiteY10" fmla="*/ 57818 h 75534"/>
                <a:gd name="connsiteX11" fmla="*/ 63389 w 64638"/>
                <a:gd name="connsiteY11" fmla="*/ 58913 h 75534"/>
                <a:gd name="connsiteX12" fmla="*/ 62294 w 64638"/>
                <a:gd name="connsiteY12" fmla="*/ 67343 h 75534"/>
                <a:gd name="connsiteX13" fmla="*/ 38100 w 64638"/>
                <a:gd name="connsiteY13" fmla="*/ 75534 h 75534"/>
                <a:gd name="connsiteX14" fmla="*/ 0 w 64638"/>
                <a:gd name="connsiteY14" fmla="*/ 38101 h 7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638" h="75534">
                  <a:moveTo>
                    <a:pt x="0" y="38101"/>
                  </a:moveTo>
                  <a:cubicBezTo>
                    <a:pt x="0" y="17060"/>
                    <a:pt x="17059" y="1"/>
                    <a:pt x="38100" y="1"/>
                  </a:cubicBezTo>
                  <a:cubicBezTo>
                    <a:pt x="46854" y="-56"/>
                    <a:pt x="55378" y="2830"/>
                    <a:pt x="62294" y="8192"/>
                  </a:cubicBezTo>
                  <a:cubicBezTo>
                    <a:pt x="64789" y="10278"/>
                    <a:pt x="65246" y="13936"/>
                    <a:pt x="63341" y="16574"/>
                  </a:cubicBezTo>
                  <a:cubicBezTo>
                    <a:pt x="61313" y="19146"/>
                    <a:pt x="57607" y="19651"/>
                    <a:pt x="54959" y="17717"/>
                  </a:cubicBezTo>
                  <a:cubicBezTo>
                    <a:pt x="50168" y="13917"/>
                    <a:pt x="44215" y="11898"/>
                    <a:pt x="38100" y="12002"/>
                  </a:cubicBezTo>
                  <a:cubicBezTo>
                    <a:pt x="31023" y="12002"/>
                    <a:pt x="24212" y="14698"/>
                    <a:pt x="19050" y="19527"/>
                  </a:cubicBezTo>
                  <a:cubicBezTo>
                    <a:pt x="14192" y="24337"/>
                    <a:pt x="11449" y="30881"/>
                    <a:pt x="11430" y="37720"/>
                  </a:cubicBezTo>
                  <a:cubicBezTo>
                    <a:pt x="11392" y="44597"/>
                    <a:pt x="14144" y="51188"/>
                    <a:pt x="19050" y="56008"/>
                  </a:cubicBezTo>
                  <a:cubicBezTo>
                    <a:pt x="24212" y="60837"/>
                    <a:pt x="31023" y="63533"/>
                    <a:pt x="38100" y="63533"/>
                  </a:cubicBezTo>
                  <a:cubicBezTo>
                    <a:pt x="44215" y="63628"/>
                    <a:pt x="50168" y="61609"/>
                    <a:pt x="54959" y="57818"/>
                  </a:cubicBezTo>
                  <a:cubicBezTo>
                    <a:pt x="57588" y="55789"/>
                    <a:pt x="61360" y="56284"/>
                    <a:pt x="63389" y="58913"/>
                  </a:cubicBezTo>
                  <a:cubicBezTo>
                    <a:pt x="65418" y="61542"/>
                    <a:pt x="64922" y="65314"/>
                    <a:pt x="62294" y="67343"/>
                  </a:cubicBezTo>
                  <a:cubicBezTo>
                    <a:pt x="55378" y="72705"/>
                    <a:pt x="46854" y="75591"/>
                    <a:pt x="38100" y="75534"/>
                  </a:cubicBezTo>
                  <a:cubicBezTo>
                    <a:pt x="17316" y="75534"/>
                    <a:pt x="362" y="58884"/>
                    <a:pt x="0" y="3810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9C45520C-E7A6-4DCD-887C-C3D46B3B7405}"/>
                </a:ext>
              </a:extLst>
            </p:cNvPr>
            <p:cNvSpPr/>
            <p:nvPr/>
          </p:nvSpPr>
          <p:spPr>
            <a:xfrm>
              <a:off x="6682937" y="2380101"/>
              <a:ext cx="45815" cy="73159"/>
            </a:xfrm>
            <a:custGeom>
              <a:avLst/>
              <a:gdLst>
                <a:gd name="connsiteX0" fmla="*/ 0 w 45815"/>
                <a:gd name="connsiteY0" fmla="*/ 67627 h 73159"/>
                <a:gd name="connsiteX1" fmla="*/ 0 w 45815"/>
                <a:gd name="connsiteY1" fmla="*/ 5810 h 73159"/>
                <a:gd name="connsiteX2" fmla="*/ 5810 w 45815"/>
                <a:gd name="connsiteY2" fmla="*/ 0 h 73159"/>
                <a:gd name="connsiteX3" fmla="*/ 40100 w 45815"/>
                <a:gd name="connsiteY3" fmla="*/ 0 h 73159"/>
                <a:gd name="connsiteX4" fmla="*/ 45816 w 45815"/>
                <a:gd name="connsiteY4" fmla="*/ 5810 h 73159"/>
                <a:gd name="connsiteX5" fmla="*/ 40100 w 45815"/>
                <a:gd name="connsiteY5" fmla="*/ 11716 h 73159"/>
                <a:gd name="connsiteX6" fmla="*/ 11525 w 45815"/>
                <a:gd name="connsiteY6" fmla="*/ 11716 h 73159"/>
                <a:gd name="connsiteX7" fmla="*/ 11525 w 45815"/>
                <a:gd name="connsiteY7" fmla="*/ 30766 h 73159"/>
                <a:gd name="connsiteX8" fmla="*/ 36005 w 45815"/>
                <a:gd name="connsiteY8" fmla="*/ 30766 h 73159"/>
                <a:gd name="connsiteX9" fmla="*/ 41815 w 45815"/>
                <a:gd name="connsiteY9" fmla="*/ 36576 h 73159"/>
                <a:gd name="connsiteX10" fmla="*/ 36005 w 45815"/>
                <a:gd name="connsiteY10" fmla="*/ 42386 h 73159"/>
                <a:gd name="connsiteX11" fmla="*/ 11525 w 45815"/>
                <a:gd name="connsiteY11" fmla="*/ 42386 h 73159"/>
                <a:gd name="connsiteX12" fmla="*/ 11525 w 45815"/>
                <a:gd name="connsiteY12" fmla="*/ 61436 h 73159"/>
                <a:gd name="connsiteX13" fmla="*/ 40100 w 45815"/>
                <a:gd name="connsiteY13" fmla="*/ 61436 h 73159"/>
                <a:gd name="connsiteX14" fmla="*/ 45206 w 45815"/>
                <a:gd name="connsiteY14" fmla="*/ 68047 h 73159"/>
                <a:gd name="connsiteX15" fmla="*/ 40100 w 45815"/>
                <a:gd name="connsiteY15" fmla="*/ 73152 h 73159"/>
                <a:gd name="connsiteX16" fmla="*/ 6096 w 45815"/>
                <a:gd name="connsiteY16" fmla="*/ 73152 h 73159"/>
                <a:gd name="connsiteX17" fmla="*/ 6096 w 45815"/>
                <a:gd name="connsiteY17" fmla="*/ 73152 h 73159"/>
                <a:gd name="connsiteX18" fmla="*/ 6096 w 45815"/>
                <a:gd name="connsiteY18" fmla="*/ 73152 h 73159"/>
                <a:gd name="connsiteX19" fmla="*/ 0 w 45815"/>
                <a:gd name="connsiteY19" fmla="*/ 67637 h 73159"/>
                <a:gd name="connsiteX20" fmla="*/ 0 w 45815"/>
                <a:gd name="connsiteY20" fmla="*/ 67627 h 73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815" h="73159">
                  <a:moveTo>
                    <a:pt x="0" y="67627"/>
                  </a:moveTo>
                  <a:lnTo>
                    <a:pt x="0" y="5810"/>
                  </a:lnTo>
                  <a:cubicBezTo>
                    <a:pt x="0" y="2600"/>
                    <a:pt x="2600" y="0"/>
                    <a:pt x="5810" y="0"/>
                  </a:cubicBezTo>
                  <a:lnTo>
                    <a:pt x="40100" y="0"/>
                  </a:lnTo>
                  <a:cubicBezTo>
                    <a:pt x="43253" y="105"/>
                    <a:pt x="45768" y="2657"/>
                    <a:pt x="45816" y="5810"/>
                  </a:cubicBezTo>
                  <a:cubicBezTo>
                    <a:pt x="45768" y="8982"/>
                    <a:pt x="43263" y="11563"/>
                    <a:pt x="40100" y="11716"/>
                  </a:cubicBezTo>
                  <a:lnTo>
                    <a:pt x="11525" y="11716"/>
                  </a:lnTo>
                  <a:lnTo>
                    <a:pt x="11525" y="30766"/>
                  </a:lnTo>
                  <a:lnTo>
                    <a:pt x="36005" y="30766"/>
                  </a:lnTo>
                  <a:cubicBezTo>
                    <a:pt x="39214" y="30766"/>
                    <a:pt x="41815" y="33366"/>
                    <a:pt x="41815" y="36576"/>
                  </a:cubicBezTo>
                  <a:cubicBezTo>
                    <a:pt x="41815" y="39786"/>
                    <a:pt x="39214" y="42386"/>
                    <a:pt x="36005" y="42386"/>
                  </a:cubicBezTo>
                  <a:lnTo>
                    <a:pt x="11525" y="42386"/>
                  </a:lnTo>
                  <a:lnTo>
                    <a:pt x="11525" y="61436"/>
                  </a:lnTo>
                  <a:lnTo>
                    <a:pt x="40100" y="61436"/>
                  </a:lnTo>
                  <a:cubicBezTo>
                    <a:pt x="43339" y="61846"/>
                    <a:pt x="45625" y="64808"/>
                    <a:pt x="45206" y="68047"/>
                  </a:cubicBezTo>
                  <a:cubicBezTo>
                    <a:pt x="44873" y="70714"/>
                    <a:pt x="42767" y="72809"/>
                    <a:pt x="40100" y="73152"/>
                  </a:cubicBezTo>
                  <a:lnTo>
                    <a:pt x="6096" y="73152"/>
                  </a:lnTo>
                  <a:lnTo>
                    <a:pt x="6096" y="73152"/>
                  </a:lnTo>
                  <a:lnTo>
                    <a:pt x="6096" y="73152"/>
                  </a:lnTo>
                  <a:cubicBezTo>
                    <a:pt x="2896" y="73314"/>
                    <a:pt x="162" y="70847"/>
                    <a:pt x="0" y="67637"/>
                  </a:cubicBezTo>
                  <a:cubicBezTo>
                    <a:pt x="0" y="67637"/>
                    <a:pt x="0" y="67627"/>
                    <a:pt x="0" y="676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0D2A97D9-B3CD-434C-B2F0-89E246BAC49B}"/>
                </a:ext>
              </a:extLst>
            </p:cNvPr>
            <p:cNvSpPr/>
            <p:nvPr/>
          </p:nvSpPr>
          <p:spPr>
            <a:xfrm>
              <a:off x="5445163" y="2367146"/>
              <a:ext cx="59054" cy="95821"/>
            </a:xfrm>
            <a:custGeom>
              <a:avLst/>
              <a:gdLst>
                <a:gd name="connsiteX0" fmla="*/ 51149 w 59054"/>
                <a:gd name="connsiteY0" fmla="*/ 95821 h 95821"/>
                <a:gd name="connsiteX1" fmla="*/ 0 w 59054"/>
                <a:gd name="connsiteY1" fmla="*/ 47911 h 95821"/>
                <a:gd name="connsiteX2" fmla="*/ 51149 w 59054"/>
                <a:gd name="connsiteY2" fmla="*/ 0 h 95821"/>
                <a:gd name="connsiteX3" fmla="*/ 59055 w 59054"/>
                <a:gd name="connsiteY3" fmla="*/ 8382 h 95821"/>
                <a:gd name="connsiteX4" fmla="*/ 16954 w 59054"/>
                <a:gd name="connsiteY4" fmla="*/ 47911 h 95821"/>
                <a:gd name="connsiteX5" fmla="*/ 59055 w 59054"/>
                <a:gd name="connsiteY5" fmla="*/ 87440 h 95821"/>
                <a:gd name="connsiteX6" fmla="*/ 51149 w 59054"/>
                <a:gd name="connsiteY6" fmla="*/ 95821 h 9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054" h="95821">
                  <a:moveTo>
                    <a:pt x="51149" y="95821"/>
                  </a:moveTo>
                  <a:lnTo>
                    <a:pt x="0" y="47911"/>
                  </a:lnTo>
                  <a:lnTo>
                    <a:pt x="51149" y="0"/>
                  </a:lnTo>
                  <a:lnTo>
                    <a:pt x="59055" y="8382"/>
                  </a:lnTo>
                  <a:lnTo>
                    <a:pt x="16954" y="47911"/>
                  </a:lnTo>
                  <a:lnTo>
                    <a:pt x="59055" y="87440"/>
                  </a:lnTo>
                  <a:lnTo>
                    <a:pt x="51149" y="958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F04DDDE-F886-4864-8D1F-5DB7C08CF5A4}"/>
                </a:ext>
              </a:extLst>
            </p:cNvPr>
            <p:cNvSpPr/>
            <p:nvPr/>
          </p:nvSpPr>
          <p:spPr>
            <a:xfrm>
              <a:off x="6096197" y="2120259"/>
              <a:ext cx="204501" cy="22479"/>
            </a:xfrm>
            <a:custGeom>
              <a:avLst/>
              <a:gdLst>
                <a:gd name="connsiteX0" fmla="*/ 193262 w 204501"/>
                <a:gd name="connsiteY0" fmla="*/ 22479 h 22479"/>
                <a:gd name="connsiteX1" fmla="*/ 11240 w 204501"/>
                <a:gd name="connsiteY1" fmla="*/ 22479 h 22479"/>
                <a:gd name="connsiteX2" fmla="*/ 0 w 204501"/>
                <a:gd name="connsiteY2" fmla="*/ 11240 h 22479"/>
                <a:gd name="connsiteX3" fmla="*/ 0 w 204501"/>
                <a:gd name="connsiteY3" fmla="*/ 11240 h 22479"/>
                <a:gd name="connsiteX4" fmla="*/ 11240 w 204501"/>
                <a:gd name="connsiteY4" fmla="*/ 0 h 22479"/>
                <a:gd name="connsiteX5" fmla="*/ 193262 w 204501"/>
                <a:gd name="connsiteY5" fmla="*/ 0 h 22479"/>
                <a:gd name="connsiteX6" fmla="*/ 204502 w 204501"/>
                <a:gd name="connsiteY6" fmla="*/ 11240 h 22479"/>
                <a:gd name="connsiteX7" fmla="*/ 204502 w 204501"/>
                <a:gd name="connsiteY7" fmla="*/ 11240 h 22479"/>
                <a:gd name="connsiteX8" fmla="*/ 193262 w 204501"/>
                <a:gd name="connsiteY8" fmla="*/ 22479 h 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501" h="22479">
                  <a:moveTo>
                    <a:pt x="193262" y="22479"/>
                  </a:moveTo>
                  <a:lnTo>
                    <a:pt x="11240" y="22479"/>
                  </a:lnTo>
                  <a:cubicBezTo>
                    <a:pt x="5029" y="22479"/>
                    <a:pt x="0" y="17447"/>
                    <a:pt x="0" y="11240"/>
                  </a:cubicBezTo>
                  <a:lnTo>
                    <a:pt x="0" y="11240"/>
                  </a:lnTo>
                  <a:cubicBezTo>
                    <a:pt x="0" y="5032"/>
                    <a:pt x="5029" y="0"/>
                    <a:pt x="11240" y="0"/>
                  </a:cubicBezTo>
                  <a:lnTo>
                    <a:pt x="193262" y="0"/>
                  </a:lnTo>
                  <a:cubicBezTo>
                    <a:pt x="199473" y="0"/>
                    <a:pt x="204502" y="5032"/>
                    <a:pt x="204502" y="11240"/>
                  </a:cubicBezTo>
                  <a:lnTo>
                    <a:pt x="204502" y="11240"/>
                  </a:lnTo>
                  <a:cubicBezTo>
                    <a:pt x="204502" y="17447"/>
                    <a:pt x="199473" y="22479"/>
                    <a:pt x="193262" y="2247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064E8848-C51E-43BB-9827-B5F3A13E0DAC}"/>
                </a:ext>
              </a:extLst>
            </p:cNvPr>
            <p:cNvSpPr/>
            <p:nvPr/>
          </p:nvSpPr>
          <p:spPr>
            <a:xfrm>
              <a:off x="5500218" y="2863304"/>
              <a:ext cx="846010" cy="41814"/>
            </a:xfrm>
            <a:custGeom>
              <a:avLst/>
              <a:gdLst>
                <a:gd name="connsiteX0" fmla="*/ 0 w 846010"/>
                <a:gd name="connsiteY0" fmla="*/ 0 h 41814"/>
                <a:gd name="connsiteX1" fmla="*/ 846011 w 846010"/>
                <a:gd name="connsiteY1" fmla="*/ 0 h 41814"/>
                <a:gd name="connsiteX2" fmla="*/ 846011 w 846010"/>
                <a:gd name="connsiteY2" fmla="*/ 41815 h 41814"/>
                <a:gd name="connsiteX3" fmla="*/ 0 w 846010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010" h="41814">
                  <a:moveTo>
                    <a:pt x="0" y="0"/>
                  </a:moveTo>
                  <a:lnTo>
                    <a:pt x="846011" y="0"/>
                  </a:lnTo>
                  <a:lnTo>
                    <a:pt x="846011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38B86D1-39A2-4B83-BF6E-D7F7DA57B569}"/>
                </a:ext>
              </a:extLst>
            </p:cNvPr>
            <p:cNvSpPr/>
            <p:nvPr/>
          </p:nvSpPr>
          <p:spPr>
            <a:xfrm>
              <a:off x="5500218" y="2944266"/>
              <a:ext cx="1111567" cy="41814"/>
            </a:xfrm>
            <a:custGeom>
              <a:avLst/>
              <a:gdLst>
                <a:gd name="connsiteX0" fmla="*/ 0 w 1111567"/>
                <a:gd name="connsiteY0" fmla="*/ 0 h 41814"/>
                <a:gd name="connsiteX1" fmla="*/ 1111568 w 1111567"/>
                <a:gd name="connsiteY1" fmla="*/ 0 h 41814"/>
                <a:gd name="connsiteX2" fmla="*/ 1111568 w 1111567"/>
                <a:gd name="connsiteY2" fmla="*/ 41815 h 41814"/>
                <a:gd name="connsiteX3" fmla="*/ 0 w 1111567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1567" h="41814">
                  <a:moveTo>
                    <a:pt x="0" y="0"/>
                  </a:moveTo>
                  <a:lnTo>
                    <a:pt x="1111568" y="0"/>
                  </a:lnTo>
                  <a:lnTo>
                    <a:pt x="1111568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C39CC27-EDB9-408C-ABBA-F053B0C4399B}"/>
                </a:ext>
              </a:extLst>
            </p:cNvPr>
            <p:cNvSpPr/>
            <p:nvPr/>
          </p:nvSpPr>
          <p:spPr>
            <a:xfrm rot="-2580599">
              <a:off x="5500225" y="3040854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84A3979-00A4-4BD3-859C-DA151BC58484}"/>
                </a:ext>
              </a:extLst>
            </p:cNvPr>
            <p:cNvSpPr/>
            <p:nvPr/>
          </p:nvSpPr>
          <p:spPr>
            <a:xfrm>
              <a:off x="5646903" y="3113526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7991AA19-F621-471E-A2A1-187195BEE0A5}"/>
                </a:ext>
              </a:extLst>
            </p:cNvPr>
            <p:cNvSpPr/>
            <p:nvPr/>
          </p:nvSpPr>
          <p:spPr>
            <a:xfrm>
              <a:off x="5542033" y="3113526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F216C94B-47BE-4852-B6D4-E3E0F0584FA9}"/>
                </a:ext>
              </a:extLst>
            </p:cNvPr>
            <p:cNvSpPr/>
            <p:nvPr/>
          </p:nvSpPr>
          <p:spPr>
            <a:xfrm>
              <a:off x="5582133" y="3122288"/>
              <a:ext cx="55816" cy="27908"/>
            </a:xfrm>
            <a:custGeom>
              <a:avLst/>
              <a:gdLst>
                <a:gd name="connsiteX0" fmla="*/ 55817 w 55816"/>
                <a:gd name="connsiteY0" fmla="*/ 0 h 27908"/>
                <a:gd name="connsiteX1" fmla="*/ 27908 w 55816"/>
                <a:gd name="connsiteY1" fmla="*/ 27908 h 27908"/>
                <a:gd name="connsiteX2" fmla="*/ 6191 w 55816"/>
                <a:gd name="connsiteY2" fmla="*/ 17526 h 27908"/>
                <a:gd name="connsiteX3" fmla="*/ 0 w 55816"/>
                <a:gd name="connsiteY3" fmla="*/ 0 h 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6" h="27908">
                  <a:moveTo>
                    <a:pt x="55817" y="0"/>
                  </a:moveTo>
                  <a:cubicBezTo>
                    <a:pt x="55817" y="15411"/>
                    <a:pt x="43320" y="27908"/>
                    <a:pt x="27908" y="27908"/>
                  </a:cubicBezTo>
                  <a:cubicBezTo>
                    <a:pt x="19469" y="27908"/>
                    <a:pt x="11487" y="24089"/>
                    <a:pt x="6191" y="17526"/>
                  </a:cubicBezTo>
                  <a:cubicBezTo>
                    <a:pt x="2229" y="12535"/>
                    <a:pt x="57" y="6372"/>
                    <a:pt x="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863D69D-41AB-4E1C-B7DF-54466C1BB282}"/>
                </a:ext>
              </a:extLst>
            </p:cNvPr>
            <p:cNvSpPr/>
            <p:nvPr/>
          </p:nvSpPr>
          <p:spPr>
            <a:xfrm>
              <a:off x="5588324" y="3131706"/>
              <a:ext cx="43433" cy="18488"/>
            </a:xfrm>
            <a:custGeom>
              <a:avLst/>
              <a:gdLst>
                <a:gd name="connsiteX0" fmla="*/ 43434 w 43433"/>
                <a:gd name="connsiteY0" fmla="*/ 8108 h 18488"/>
                <a:gd name="connsiteX1" fmla="*/ 4191 w 43433"/>
                <a:gd name="connsiteY1" fmla="*/ 12299 h 18488"/>
                <a:gd name="connsiteX2" fmla="*/ 0 w 43433"/>
                <a:gd name="connsiteY2" fmla="*/ 8108 h 18488"/>
                <a:gd name="connsiteX3" fmla="*/ 43434 w 43433"/>
                <a:gd name="connsiteY3" fmla="*/ 8108 h 1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3" h="18488">
                  <a:moveTo>
                    <a:pt x="43434" y="8108"/>
                  </a:moveTo>
                  <a:cubicBezTo>
                    <a:pt x="33757" y="20100"/>
                    <a:pt x="16183" y="21977"/>
                    <a:pt x="4191" y="12299"/>
                  </a:cubicBezTo>
                  <a:cubicBezTo>
                    <a:pt x="2648" y="11051"/>
                    <a:pt x="1248" y="9651"/>
                    <a:pt x="0" y="8108"/>
                  </a:cubicBezTo>
                  <a:cubicBezTo>
                    <a:pt x="12459" y="-2703"/>
                    <a:pt x="30975" y="-2703"/>
                    <a:pt x="43434" y="8108"/>
                  </a:cubicBezTo>
                  <a:close/>
                </a:path>
              </a:pathLst>
            </a:custGeom>
            <a:solidFill>
              <a:srgbClr val="DD6A5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59EC3C7-11D3-4A97-8412-9AE356D93B4F}"/>
                </a:ext>
              </a:extLst>
            </p:cNvPr>
            <p:cNvSpPr/>
            <p:nvPr/>
          </p:nvSpPr>
          <p:spPr>
            <a:xfrm>
              <a:off x="5792254" y="3040945"/>
              <a:ext cx="219646" cy="219646"/>
            </a:xfrm>
            <a:custGeom>
              <a:avLst/>
              <a:gdLst>
                <a:gd name="connsiteX0" fmla="*/ 219646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6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6" y="109823"/>
                  </a:moveTo>
                  <a:cubicBezTo>
                    <a:pt x="219646" y="170478"/>
                    <a:pt x="170478" y="219646"/>
                    <a:pt x="109823" y="219646"/>
                  </a:cubicBezTo>
                  <a:cubicBezTo>
                    <a:pt x="49168" y="219646"/>
                    <a:pt x="0" y="170478"/>
                    <a:pt x="0" y="109823"/>
                  </a:cubicBezTo>
                  <a:cubicBezTo>
                    <a:pt x="0" y="49168"/>
                    <a:pt x="49168" y="0"/>
                    <a:pt x="109823" y="0"/>
                  </a:cubicBezTo>
                  <a:cubicBezTo>
                    <a:pt x="170478" y="0"/>
                    <a:pt x="219646" y="49168"/>
                    <a:pt x="219646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0EEB0604-B383-4BA4-BA63-950D9D40366D}"/>
                </a:ext>
              </a:extLst>
            </p:cNvPr>
            <p:cNvSpPr/>
            <p:nvPr/>
          </p:nvSpPr>
          <p:spPr>
            <a:xfrm>
              <a:off x="5938844" y="3113526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18460A85-2436-43A1-AF83-A7035A226E40}"/>
                </a:ext>
              </a:extLst>
            </p:cNvPr>
            <p:cNvSpPr/>
            <p:nvPr/>
          </p:nvSpPr>
          <p:spPr>
            <a:xfrm>
              <a:off x="5834069" y="3113526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102234FE-8471-4542-B83E-999CF013C6DC}"/>
                </a:ext>
              </a:extLst>
            </p:cNvPr>
            <p:cNvSpPr/>
            <p:nvPr/>
          </p:nvSpPr>
          <p:spPr>
            <a:xfrm>
              <a:off x="5874626" y="3122288"/>
              <a:ext cx="55931" cy="27530"/>
            </a:xfrm>
            <a:custGeom>
              <a:avLst/>
              <a:gdLst>
                <a:gd name="connsiteX0" fmla="*/ 20 w 55931"/>
                <a:gd name="connsiteY0" fmla="*/ 0 h 27530"/>
                <a:gd name="connsiteX1" fmla="*/ 10021 w 55931"/>
                <a:gd name="connsiteY1" fmla="*/ 16859 h 27530"/>
                <a:gd name="connsiteX2" fmla="*/ 27547 w 55931"/>
                <a:gd name="connsiteY2" fmla="*/ 22765 h 27530"/>
                <a:gd name="connsiteX3" fmla="*/ 44978 w 55931"/>
                <a:gd name="connsiteY3" fmla="*/ 17145 h 27530"/>
                <a:gd name="connsiteX4" fmla="*/ 55931 w 55931"/>
                <a:gd name="connsiteY4" fmla="*/ 667 h 27530"/>
                <a:gd name="connsiteX5" fmla="*/ 47740 w 55931"/>
                <a:gd name="connsiteY5" fmla="*/ 19717 h 27530"/>
                <a:gd name="connsiteX6" fmla="*/ 38215 w 55931"/>
                <a:gd name="connsiteY6" fmla="*/ 25717 h 27530"/>
                <a:gd name="connsiteX7" fmla="*/ 27261 w 55931"/>
                <a:gd name="connsiteY7" fmla="*/ 27527 h 27530"/>
                <a:gd name="connsiteX8" fmla="*/ 16403 w 55931"/>
                <a:gd name="connsiteY8" fmla="*/ 25527 h 27530"/>
                <a:gd name="connsiteX9" fmla="*/ 6878 w 55931"/>
                <a:gd name="connsiteY9" fmla="*/ 19336 h 27530"/>
                <a:gd name="connsiteX10" fmla="*/ 20 w 55931"/>
                <a:gd name="connsiteY10" fmla="*/ 0 h 2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1" h="27530">
                  <a:moveTo>
                    <a:pt x="20" y="0"/>
                  </a:moveTo>
                  <a:cubicBezTo>
                    <a:pt x="1687" y="6458"/>
                    <a:pt x="5154" y="12306"/>
                    <a:pt x="10021" y="16859"/>
                  </a:cubicBezTo>
                  <a:cubicBezTo>
                    <a:pt x="14993" y="20812"/>
                    <a:pt x="21194" y="22898"/>
                    <a:pt x="27547" y="22765"/>
                  </a:cubicBezTo>
                  <a:cubicBezTo>
                    <a:pt x="33843" y="23012"/>
                    <a:pt x="40015" y="21022"/>
                    <a:pt x="44978" y="17145"/>
                  </a:cubicBezTo>
                  <a:cubicBezTo>
                    <a:pt x="50016" y="12716"/>
                    <a:pt x="53798" y="7030"/>
                    <a:pt x="55931" y="667"/>
                  </a:cubicBezTo>
                  <a:cubicBezTo>
                    <a:pt x="55550" y="7792"/>
                    <a:pt x="52645" y="14545"/>
                    <a:pt x="47740" y="19717"/>
                  </a:cubicBezTo>
                  <a:cubicBezTo>
                    <a:pt x="45054" y="22403"/>
                    <a:pt x="41796" y="24451"/>
                    <a:pt x="38215" y="25717"/>
                  </a:cubicBezTo>
                  <a:cubicBezTo>
                    <a:pt x="34700" y="26975"/>
                    <a:pt x="30995" y="27584"/>
                    <a:pt x="27261" y="27527"/>
                  </a:cubicBezTo>
                  <a:cubicBezTo>
                    <a:pt x="23556" y="27489"/>
                    <a:pt x="19879" y="26813"/>
                    <a:pt x="16403" y="25527"/>
                  </a:cubicBezTo>
                  <a:cubicBezTo>
                    <a:pt x="12812" y="24194"/>
                    <a:pt x="9554" y="22079"/>
                    <a:pt x="6878" y="19336"/>
                  </a:cubicBezTo>
                  <a:cubicBezTo>
                    <a:pt x="2201" y="14002"/>
                    <a:pt x="-247" y="7087"/>
                    <a:pt x="2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D87DD7DA-658C-453D-A13E-8A9769DE19ED}"/>
                </a:ext>
              </a:extLst>
            </p:cNvPr>
            <p:cNvSpPr/>
            <p:nvPr/>
          </p:nvSpPr>
          <p:spPr>
            <a:xfrm rot="-2127598">
              <a:off x="6084271" y="3040730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6"/>
                    <a:pt x="109823" y="219646"/>
                  </a:cubicBezTo>
                  <a:cubicBezTo>
                    <a:pt x="49170" y="219646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6008DA8-F628-4C7C-A684-F3616D998A3F}"/>
                </a:ext>
              </a:extLst>
            </p:cNvPr>
            <p:cNvSpPr/>
            <p:nvPr/>
          </p:nvSpPr>
          <p:spPr>
            <a:xfrm>
              <a:off x="6230976" y="3113526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B9D22DB-3255-4F74-BB3E-D496CE387AC6}"/>
                </a:ext>
              </a:extLst>
            </p:cNvPr>
            <p:cNvSpPr/>
            <p:nvPr/>
          </p:nvSpPr>
          <p:spPr>
            <a:xfrm>
              <a:off x="6126105" y="3113523"/>
              <a:ext cx="31051" cy="31054"/>
            </a:xfrm>
            <a:custGeom>
              <a:avLst/>
              <a:gdLst>
                <a:gd name="connsiteX0" fmla="*/ 31052 w 31051"/>
                <a:gd name="connsiteY0" fmla="*/ 15529 h 31054"/>
                <a:gd name="connsiteX1" fmla="*/ 15526 w 31051"/>
                <a:gd name="connsiteY1" fmla="*/ 31054 h 31054"/>
                <a:gd name="connsiteX2" fmla="*/ 0 w 31051"/>
                <a:gd name="connsiteY2" fmla="*/ 15519 h 31054"/>
                <a:gd name="connsiteX3" fmla="*/ 15240 w 31051"/>
                <a:gd name="connsiteY3" fmla="*/ 3 h 31054"/>
                <a:gd name="connsiteX4" fmla="*/ 31052 w 31051"/>
                <a:gd name="connsiteY4" fmla="*/ 15243 h 31054"/>
                <a:gd name="connsiteX5" fmla="*/ 31052 w 31051"/>
                <a:gd name="connsiteY5" fmla="*/ 15529 h 3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4">
                  <a:moveTo>
                    <a:pt x="31052" y="15529"/>
                  </a:moveTo>
                  <a:cubicBezTo>
                    <a:pt x="31052" y="24101"/>
                    <a:pt x="24098" y="31054"/>
                    <a:pt x="15526" y="31054"/>
                  </a:cubicBezTo>
                  <a:cubicBezTo>
                    <a:pt x="6953" y="31054"/>
                    <a:pt x="0" y="24101"/>
                    <a:pt x="0" y="15519"/>
                  </a:cubicBezTo>
                  <a:cubicBezTo>
                    <a:pt x="0" y="7061"/>
                    <a:pt x="6782" y="155"/>
                    <a:pt x="15240" y="3"/>
                  </a:cubicBezTo>
                  <a:cubicBezTo>
                    <a:pt x="23813" y="-159"/>
                    <a:pt x="30890" y="6670"/>
                    <a:pt x="31052" y="15243"/>
                  </a:cubicBezTo>
                  <a:cubicBezTo>
                    <a:pt x="31052" y="15338"/>
                    <a:pt x="31052" y="15433"/>
                    <a:pt x="31052" y="1552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2A6B55B9-6B93-446D-A087-4795F9963726}"/>
                </a:ext>
              </a:extLst>
            </p:cNvPr>
            <p:cNvSpPr/>
            <p:nvPr/>
          </p:nvSpPr>
          <p:spPr>
            <a:xfrm>
              <a:off x="6164110" y="3131049"/>
              <a:ext cx="60007" cy="4386"/>
            </a:xfrm>
            <a:custGeom>
              <a:avLst/>
              <a:gdLst>
                <a:gd name="connsiteX0" fmla="*/ 0 w 60007"/>
                <a:gd name="connsiteY0" fmla="*/ 2193 h 4386"/>
                <a:gd name="connsiteX1" fmla="*/ 60008 w 60007"/>
                <a:gd name="connsiteY1" fmla="*/ 2193 h 4386"/>
                <a:gd name="connsiteX2" fmla="*/ 0 w 60007"/>
                <a:gd name="connsiteY2" fmla="*/ 2193 h 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007" h="4386">
                  <a:moveTo>
                    <a:pt x="0" y="2193"/>
                  </a:moveTo>
                  <a:cubicBezTo>
                    <a:pt x="19898" y="-731"/>
                    <a:pt x="40110" y="-731"/>
                    <a:pt x="60008" y="2193"/>
                  </a:cubicBezTo>
                  <a:cubicBezTo>
                    <a:pt x="40110" y="5117"/>
                    <a:pt x="19898" y="5117"/>
                    <a:pt x="0" y="2193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DB4E1F2-6AEE-4990-A4C1-A802C16B6965}"/>
                </a:ext>
              </a:extLst>
            </p:cNvPr>
            <p:cNvSpPr/>
            <p:nvPr/>
          </p:nvSpPr>
          <p:spPr>
            <a:xfrm rot="-3805800">
              <a:off x="6376457" y="3041194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D0C24FB-479E-4CDC-95DB-7F36AECC2F97}"/>
                </a:ext>
              </a:extLst>
            </p:cNvPr>
            <p:cNvSpPr/>
            <p:nvPr/>
          </p:nvSpPr>
          <p:spPr>
            <a:xfrm>
              <a:off x="6523012" y="3113526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75F0014-DD41-462E-BF6D-7B9FD1013AE2}"/>
                </a:ext>
              </a:extLst>
            </p:cNvPr>
            <p:cNvSpPr/>
            <p:nvPr/>
          </p:nvSpPr>
          <p:spPr>
            <a:xfrm>
              <a:off x="6418142" y="3113526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DE74C76-015B-40BB-AC4D-D9AFEA08745A}"/>
                </a:ext>
              </a:extLst>
            </p:cNvPr>
            <p:cNvSpPr/>
            <p:nvPr/>
          </p:nvSpPr>
          <p:spPr>
            <a:xfrm>
              <a:off x="6458242" y="3125309"/>
              <a:ext cx="55911" cy="10981"/>
            </a:xfrm>
            <a:custGeom>
              <a:avLst/>
              <a:gdLst>
                <a:gd name="connsiteX0" fmla="*/ 0 w 55911"/>
                <a:gd name="connsiteY0" fmla="*/ 10981 h 10981"/>
                <a:gd name="connsiteX1" fmla="*/ 27908 w 55911"/>
                <a:gd name="connsiteY1" fmla="*/ 28 h 10981"/>
                <a:gd name="connsiteX2" fmla="*/ 42958 w 55911"/>
                <a:gd name="connsiteY2" fmla="*/ 2980 h 10981"/>
                <a:gd name="connsiteX3" fmla="*/ 55912 w 55911"/>
                <a:gd name="connsiteY3" fmla="*/ 10981 h 10981"/>
                <a:gd name="connsiteX4" fmla="*/ 41624 w 55911"/>
                <a:gd name="connsiteY4" fmla="*/ 7933 h 10981"/>
                <a:gd name="connsiteX5" fmla="*/ 27813 w 55911"/>
                <a:gd name="connsiteY5" fmla="*/ 6695 h 10981"/>
                <a:gd name="connsiteX6" fmla="*/ 14002 w 55911"/>
                <a:gd name="connsiteY6" fmla="*/ 7647 h 10981"/>
                <a:gd name="connsiteX7" fmla="*/ 0 w 55911"/>
                <a:gd name="connsiteY7" fmla="*/ 10981 h 1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911" h="10981">
                  <a:moveTo>
                    <a:pt x="0" y="10981"/>
                  </a:moveTo>
                  <a:cubicBezTo>
                    <a:pt x="7373" y="3599"/>
                    <a:pt x="17488" y="-373"/>
                    <a:pt x="27908" y="28"/>
                  </a:cubicBezTo>
                  <a:cubicBezTo>
                    <a:pt x="33061" y="132"/>
                    <a:pt x="38148" y="1132"/>
                    <a:pt x="42958" y="2980"/>
                  </a:cubicBezTo>
                  <a:cubicBezTo>
                    <a:pt x="47740" y="4800"/>
                    <a:pt x="52140" y="7524"/>
                    <a:pt x="55912" y="10981"/>
                  </a:cubicBezTo>
                  <a:cubicBezTo>
                    <a:pt x="50863" y="9933"/>
                    <a:pt x="46387" y="8695"/>
                    <a:pt x="41624" y="7933"/>
                  </a:cubicBezTo>
                  <a:cubicBezTo>
                    <a:pt x="37062" y="7152"/>
                    <a:pt x="32442" y="6733"/>
                    <a:pt x="27813" y="6695"/>
                  </a:cubicBezTo>
                  <a:cubicBezTo>
                    <a:pt x="23193" y="6590"/>
                    <a:pt x="18564" y="6905"/>
                    <a:pt x="14002" y="7647"/>
                  </a:cubicBezTo>
                  <a:cubicBezTo>
                    <a:pt x="9249" y="8371"/>
                    <a:pt x="4572" y="9486"/>
                    <a:pt x="0" y="10981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44E8E38-6375-4218-A704-95EB2793FA89}"/>
                </a:ext>
              </a:extLst>
            </p:cNvPr>
            <p:cNvSpPr/>
            <p:nvPr/>
          </p:nvSpPr>
          <p:spPr>
            <a:xfrm rot="-2700000">
              <a:off x="6668347" y="3040904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0D7B46C-29D5-459F-947A-F7863BD5A1AA}"/>
                </a:ext>
              </a:extLst>
            </p:cNvPr>
            <p:cNvSpPr/>
            <p:nvPr/>
          </p:nvSpPr>
          <p:spPr>
            <a:xfrm>
              <a:off x="6815144" y="3113526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0B03EBF0-9757-47D3-B383-FAED72A2465F}"/>
                </a:ext>
              </a:extLst>
            </p:cNvPr>
            <p:cNvSpPr/>
            <p:nvPr/>
          </p:nvSpPr>
          <p:spPr>
            <a:xfrm>
              <a:off x="6710369" y="3113526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1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1"/>
                    <a:pt x="15526" y="31051"/>
                  </a:cubicBez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C1B70D87-55EC-4B24-B0A8-A94E852A2F6D}"/>
                </a:ext>
              </a:extLst>
            </p:cNvPr>
            <p:cNvSpPr/>
            <p:nvPr/>
          </p:nvSpPr>
          <p:spPr>
            <a:xfrm>
              <a:off x="6750279" y="3122667"/>
              <a:ext cx="55930" cy="27529"/>
            </a:xfrm>
            <a:custGeom>
              <a:avLst/>
              <a:gdLst>
                <a:gd name="connsiteX0" fmla="*/ 55912 w 55930"/>
                <a:gd name="connsiteY0" fmla="*/ 27530 h 27529"/>
                <a:gd name="connsiteX1" fmla="*/ 45815 w 55930"/>
                <a:gd name="connsiteY1" fmla="*/ 10766 h 27529"/>
                <a:gd name="connsiteX2" fmla="*/ 28385 w 55930"/>
                <a:gd name="connsiteY2" fmla="*/ 4765 h 27529"/>
                <a:gd name="connsiteX3" fmla="*/ 10859 w 55930"/>
                <a:gd name="connsiteY3" fmla="*/ 10480 h 27529"/>
                <a:gd name="connsiteX4" fmla="*/ 0 w 55930"/>
                <a:gd name="connsiteY4" fmla="*/ 26863 h 27529"/>
                <a:gd name="connsiteX5" fmla="*/ 8096 w 55930"/>
                <a:gd name="connsiteY5" fmla="*/ 7813 h 27529"/>
                <a:gd name="connsiteX6" fmla="*/ 17621 w 55930"/>
                <a:gd name="connsiteY6" fmla="*/ 1812 h 27529"/>
                <a:gd name="connsiteX7" fmla="*/ 28575 w 55930"/>
                <a:gd name="connsiteY7" fmla="*/ 3 h 27529"/>
                <a:gd name="connsiteX8" fmla="*/ 39529 w 55930"/>
                <a:gd name="connsiteY8" fmla="*/ 2003 h 27529"/>
                <a:gd name="connsiteX9" fmla="*/ 49054 w 55930"/>
                <a:gd name="connsiteY9" fmla="*/ 8194 h 27529"/>
                <a:gd name="connsiteX10" fmla="*/ 55912 w 55930"/>
                <a:gd name="connsiteY10" fmla="*/ 27530 h 2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0" h="27529">
                  <a:moveTo>
                    <a:pt x="55912" y="27530"/>
                  </a:moveTo>
                  <a:cubicBezTo>
                    <a:pt x="54235" y="21081"/>
                    <a:pt x="50730" y="15262"/>
                    <a:pt x="45815" y="10766"/>
                  </a:cubicBezTo>
                  <a:cubicBezTo>
                    <a:pt x="40900" y="6765"/>
                    <a:pt x="34719" y="4641"/>
                    <a:pt x="28385" y="4765"/>
                  </a:cubicBezTo>
                  <a:cubicBezTo>
                    <a:pt x="22041" y="4489"/>
                    <a:pt x="15821" y="6518"/>
                    <a:pt x="10859" y="10480"/>
                  </a:cubicBezTo>
                  <a:cubicBezTo>
                    <a:pt x="5867" y="14900"/>
                    <a:pt x="2124" y="20548"/>
                    <a:pt x="0" y="26863"/>
                  </a:cubicBezTo>
                  <a:cubicBezTo>
                    <a:pt x="324" y="19748"/>
                    <a:pt x="3191" y="12985"/>
                    <a:pt x="8096" y="7813"/>
                  </a:cubicBezTo>
                  <a:cubicBezTo>
                    <a:pt x="10801" y="5146"/>
                    <a:pt x="14049" y="3098"/>
                    <a:pt x="17621" y="1812"/>
                  </a:cubicBezTo>
                  <a:cubicBezTo>
                    <a:pt x="21136" y="564"/>
                    <a:pt x="24841" y="-45"/>
                    <a:pt x="28575" y="3"/>
                  </a:cubicBezTo>
                  <a:cubicBezTo>
                    <a:pt x="32309" y="50"/>
                    <a:pt x="36014" y="726"/>
                    <a:pt x="39529" y="2003"/>
                  </a:cubicBezTo>
                  <a:cubicBezTo>
                    <a:pt x="43129" y="3327"/>
                    <a:pt x="46387" y="5441"/>
                    <a:pt x="49054" y="8194"/>
                  </a:cubicBezTo>
                  <a:cubicBezTo>
                    <a:pt x="53721" y="13528"/>
                    <a:pt x="56169" y="20443"/>
                    <a:pt x="55912" y="275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8957A0C-2C1C-49CA-8132-ECABACDB6006}"/>
                </a:ext>
              </a:extLst>
            </p:cNvPr>
            <p:cNvSpPr/>
            <p:nvPr/>
          </p:nvSpPr>
          <p:spPr>
            <a:xfrm>
              <a:off x="5500218" y="3352413"/>
              <a:ext cx="521208" cy="41814"/>
            </a:xfrm>
            <a:custGeom>
              <a:avLst/>
              <a:gdLst>
                <a:gd name="connsiteX0" fmla="*/ 0 w 521208"/>
                <a:gd name="connsiteY0" fmla="*/ 0 h 41814"/>
                <a:gd name="connsiteX1" fmla="*/ 521208 w 521208"/>
                <a:gd name="connsiteY1" fmla="*/ 0 h 41814"/>
                <a:gd name="connsiteX2" fmla="*/ 521208 w 521208"/>
                <a:gd name="connsiteY2" fmla="*/ 41815 h 41814"/>
                <a:gd name="connsiteX3" fmla="*/ 0 w 521208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41814">
                  <a:moveTo>
                    <a:pt x="0" y="0"/>
                  </a:moveTo>
                  <a:lnTo>
                    <a:pt x="521208" y="0"/>
                  </a:lnTo>
                  <a:lnTo>
                    <a:pt x="521208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82B9D850-E9EE-4585-B277-CFF082925001}"/>
                </a:ext>
              </a:extLst>
            </p:cNvPr>
            <p:cNvSpPr/>
            <p:nvPr/>
          </p:nvSpPr>
          <p:spPr>
            <a:xfrm>
              <a:off x="5500218" y="3433375"/>
              <a:ext cx="846010" cy="41814"/>
            </a:xfrm>
            <a:custGeom>
              <a:avLst/>
              <a:gdLst>
                <a:gd name="connsiteX0" fmla="*/ 0 w 846010"/>
                <a:gd name="connsiteY0" fmla="*/ 0 h 41814"/>
                <a:gd name="connsiteX1" fmla="*/ 846011 w 846010"/>
                <a:gd name="connsiteY1" fmla="*/ 0 h 41814"/>
                <a:gd name="connsiteX2" fmla="*/ 846011 w 846010"/>
                <a:gd name="connsiteY2" fmla="*/ 41815 h 41814"/>
                <a:gd name="connsiteX3" fmla="*/ 0 w 846010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010" h="41814">
                  <a:moveTo>
                    <a:pt x="0" y="0"/>
                  </a:moveTo>
                  <a:lnTo>
                    <a:pt x="846011" y="0"/>
                  </a:lnTo>
                  <a:lnTo>
                    <a:pt x="846011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D1660F2F-E298-40EB-8F9D-8E288F61A2C8}"/>
                </a:ext>
              </a:extLst>
            </p:cNvPr>
            <p:cNvSpPr/>
            <p:nvPr/>
          </p:nvSpPr>
          <p:spPr>
            <a:xfrm rot="-2580599">
              <a:off x="5500228" y="3529883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49563BC7-A8EA-48E2-828F-711550F2E906}"/>
                </a:ext>
              </a:extLst>
            </p:cNvPr>
            <p:cNvSpPr/>
            <p:nvPr/>
          </p:nvSpPr>
          <p:spPr>
            <a:xfrm>
              <a:off x="5646902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BB28B53-3029-4354-8770-2F40EBC8DD40}"/>
                </a:ext>
              </a:extLst>
            </p:cNvPr>
            <p:cNvSpPr/>
            <p:nvPr/>
          </p:nvSpPr>
          <p:spPr>
            <a:xfrm>
              <a:off x="5542032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B23D010-42ED-4F54-A820-F47C41E8E183}"/>
                </a:ext>
              </a:extLst>
            </p:cNvPr>
            <p:cNvSpPr/>
            <p:nvPr/>
          </p:nvSpPr>
          <p:spPr>
            <a:xfrm>
              <a:off x="5582133" y="3611397"/>
              <a:ext cx="55816" cy="27813"/>
            </a:xfrm>
            <a:custGeom>
              <a:avLst/>
              <a:gdLst>
                <a:gd name="connsiteX0" fmla="*/ 55817 w 55816"/>
                <a:gd name="connsiteY0" fmla="*/ 0 h 27813"/>
                <a:gd name="connsiteX1" fmla="*/ 27813 w 55816"/>
                <a:gd name="connsiteY1" fmla="*/ 27813 h 27813"/>
                <a:gd name="connsiteX2" fmla="*/ 6191 w 55816"/>
                <a:gd name="connsiteY2" fmla="*/ 17431 h 27813"/>
                <a:gd name="connsiteX3" fmla="*/ 0 w 55816"/>
                <a:gd name="connsiteY3" fmla="*/ 0 h 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6" h="27813">
                  <a:moveTo>
                    <a:pt x="55817" y="0"/>
                  </a:moveTo>
                  <a:cubicBezTo>
                    <a:pt x="55759" y="15411"/>
                    <a:pt x="43225" y="27861"/>
                    <a:pt x="27813" y="27813"/>
                  </a:cubicBezTo>
                  <a:cubicBezTo>
                    <a:pt x="19412" y="27784"/>
                    <a:pt x="11468" y="23965"/>
                    <a:pt x="6191" y="17431"/>
                  </a:cubicBezTo>
                  <a:cubicBezTo>
                    <a:pt x="2210" y="12487"/>
                    <a:pt x="29" y="6344"/>
                    <a:pt x="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E01C5EC5-C44F-466A-9569-FFD1696BFD93}"/>
                </a:ext>
              </a:extLst>
            </p:cNvPr>
            <p:cNvSpPr/>
            <p:nvPr/>
          </p:nvSpPr>
          <p:spPr>
            <a:xfrm>
              <a:off x="5588324" y="3620813"/>
              <a:ext cx="43433" cy="18395"/>
            </a:xfrm>
            <a:custGeom>
              <a:avLst/>
              <a:gdLst>
                <a:gd name="connsiteX0" fmla="*/ 43434 w 43433"/>
                <a:gd name="connsiteY0" fmla="*/ 8015 h 18395"/>
                <a:gd name="connsiteX1" fmla="*/ 4191 w 43433"/>
                <a:gd name="connsiteY1" fmla="*/ 12206 h 18395"/>
                <a:gd name="connsiteX2" fmla="*/ 0 w 43433"/>
                <a:gd name="connsiteY2" fmla="*/ 8015 h 18395"/>
                <a:gd name="connsiteX3" fmla="*/ 43434 w 43433"/>
                <a:gd name="connsiteY3" fmla="*/ 8015 h 1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3" h="18395">
                  <a:moveTo>
                    <a:pt x="43434" y="8015"/>
                  </a:moveTo>
                  <a:cubicBezTo>
                    <a:pt x="33757" y="20007"/>
                    <a:pt x="16183" y="21884"/>
                    <a:pt x="4191" y="12206"/>
                  </a:cubicBezTo>
                  <a:cubicBezTo>
                    <a:pt x="2648" y="10958"/>
                    <a:pt x="1248" y="9558"/>
                    <a:pt x="0" y="8015"/>
                  </a:cubicBezTo>
                  <a:cubicBezTo>
                    <a:pt x="12506" y="-2672"/>
                    <a:pt x="30928" y="-2672"/>
                    <a:pt x="43434" y="8015"/>
                  </a:cubicBez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638D39BD-6D05-427D-ABF7-35A7BDA20C8C}"/>
                </a:ext>
              </a:extLst>
            </p:cNvPr>
            <p:cNvSpPr/>
            <p:nvPr/>
          </p:nvSpPr>
          <p:spPr>
            <a:xfrm>
              <a:off x="5792254" y="3529959"/>
              <a:ext cx="219646" cy="219646"/>
            </a:xfrm>
            <a:custGeom>
              <a:avLst/>
              <a:gdLst>
                <a:gd name="connsiteX0" fmla="*/ 219646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6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6" y="109823"/>
                  </a:moveTo>
                  <a:cubicBezTo>
                    <a:pt x="219646" y="170478"/>
                    <a:pt x="170478" y="219646"/>
                    <a:pt x="109823" y="219646"/>
                  </a:cubicBezTo>
                  <a:cubicBezTo>
                    <a:pt x="49168" y="219646"/>
                    <a:pt x="0" y="170478"/>
                    <a:pt x="0" y="109823"/>
                  </a:cubicBezTo>
                  <a:cubicBezTo>
                    <a:pt x="0" y="49168"/>
                    <a:pt x="49168" y="0"/>
                    <a:pt x="109823" y="0"/>
                  </a:cubicBezTo>
                  <a:cubicBezTo>
                    <a:pt x="170478" y="0"/>
                    <a:pt x="219646" y="49168"/>
                    <a:pt x="219646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CC7ACC0A-A620-415D-B991-30B4961F5F08}"/>
                </a:ext>
              </a:extLst>
            </p:cNvPr>
            <p:cNvSpPr/>
            <p:nvPr/>
          </p:nvSpPr>
          <p:spPr>
            <a:xfrm>
              <a:off x="5938844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8E49AD1-9C02-4DFD-9349-9692885615FD}"/>
                </a:ext>
              </a:extLst>
            </p:cNvPr>
            <p:cNvSpPr/>
            <p:nvPr/>
          </p:nvSpPr>
          <p:spPr>
            <a:xfrm>
              <a:off x="5834069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EED5555-A9B5-4149-99F2-41AA1BE726B4}"/>
                </a:ext>
              </a:extLst>
            </p:cNvPr>
            <p:cNvSpPr/>
            <p:nvPr/>
          </p:nvSpPr>
          <p:spPr>
            <a:xfrm>
              <a:off x="5874610" y="3611397"/>
              <a:ext cx="55471" cy="27249"/>
            </a:xfrm>
            <a:custGeom>
              <a:avLst/>
              <a:gdLst>
                <a:gd name="connsiteX0" fmla="*/ 35 w 55471"/>
                <a:gd name="connsiteY0" fmla="*/ 0 h 27249"/>
                <a:gd name="connsiteX1" fmla="*/ 9560 w 55471"/>
                <a:gd name="connsiteY1" fmla="*/ 16478 h 27249"/>
                <a:gd name="connsiteX2" fmla="*/ 27086 w 55471"/>
                <a:gd name="connsiteY2" fmla="*/ 22384 h 27249"/>
                <a:gd name="connsiteX3" fmla="*/ 44517 w 55471"/>
                <a:gd name="connsiteY3" fmla="*/ 16764 h 27249"/>
                <a:gd name="connsiteX4" fmla="*/ 55471 w 55471"/>
                <a:gd name="connsiteY4" fmla="*/ 381 h 27249"/>
                <a:gd name="connsiteX5" fmla="*/ 47280 w 55471"/>
                <a:gd name="connsiteY5" fmla="*/ 19431 h 27249"/>
                <a:gd name="connsiteX6" fmla="*/ 37755 w 55471"/>
                <a:gd name="connsiteY6" fmla="*/ 25527 h 27249"/>
                <a:gd name="connsiteX7" fmla="*/ 26801 w 55471"/>
                <a:gd name="connsiteY7" fmla="*/ 27242 h 27249"/>
                <a:gd name="connsiteX8" fmla="*/ 15942 w 55471"/>
                <a:gd name="connsiteY8" fmla="*/ 25241 h 27249"/>
                <a:gd name="connsiteX9" fmla="*/ 6417 w 55471"/>
                <a:gd name="connsiteY9" fmla="*/ 19050 h 27249"/>
                <a:gd name="connsiteX10" fmla="*/ 35 w 55471"/>
                <a:gd name="connsiteY10" fmla="*/ 0 h 2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471" h="27249">
                  <a:moveTo>
                    <a:pt x="35" y="0"/>
                  </a:moveTo>
                  <a:cubicBezTo>
                    <a:pt x="1617" y="6267"/>
                    <a:pt x="4912" y="11982"/>
                    <a:pt x="9560" y="16478"/>
                  </a:cubicBezTo>
                  <a:cubicBezTo>
                    <a:pt x="14513" y="20469"/>
                    <a:pt x="20724" y="22565"/>
                    <a:pt x="27086" y="22384"/>
                  </a:cubicBezTo>
                  <a:cubicBezTo>
                    <a:pt x="33392" y="22727"/>
                    <a:pt x="39602" y="20717"/>
                    <a:pt x="44517" y="16764"/>
                  </a:cubicBezTo>
                  <a:cubicBezTo>
                    <a:pt x="49546" y="12354"/>
                    <a:pt x="53318" y="6706"/>
                    <a:pt x="55471" y="381"/>
                  </a:cubicBezTo>
                  <a:cubicBezTo>
                    <a:pt x="55119" y="7506"/>
                    <a:pt x="52204" y="14268"/>
                    <a:pt x="47280" y="19431"/>
                  </a:cubicBezTo>
                  <a:cubicBezTo>
                    <a:pt x="44593" y="22146"/>
                    <a:pt x="41345" y="24232"/>
                    <a:pt x="37755" y="25527"/>
                  </a:cubicBezTo>
                  <a:cubicBezTo>
                    <a:pt x="34240" y="26756"/>
                    <a:pt x="30525" y="27327"/>
                    <a:pt x="26801" y="27242"/>
                  </a:cubicBezTo>
                  <a:cubicBezTo>
                    <a:pt x="23096" y="27203"/>
                    <a:pt x="19419" y="26527"/>
                    <a:pt x="15942" y="25241"/>
                  </a:cubicBezTo>
                  <a:cubicBezTo>
                    <a:pt x="12332" y="23946"/>
                    <a:pt x="9065" y="21822"/>
                    <a:pt x="6417" y="19050"/>
                  </a:cubicBezTo>
                  <a:cubicBezTo>
                    <a:pt x="1969" y="13735"/>
                    <a:pt x="-317" y="6925"/>
                    <a:pt x="35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2C1B13FE-F45D-4731-A73C-212A76EED49A}"/>
                </a:ext>
              </a:extLst>
            </p:cNvPr>
            <p:cNvSpPr/>
            <p:nvPr/>
          </p:nvSpPr>
          <p:spPr>
            <a:xfrm rot="-2136272">
              <a:off x="6073677" y="3520363"/>
              <a:ext cx="218821" cy="218821"/>
            </a:xfrm>
            <a:custGeom>
              <a:avLst/>
              <a:gdLst>
                <a:gd name="connsiteX0" fmla="*/ 218820 w 218821"/>
                <a:gd name="connsiteY0" fmla="*/ 109410 h 218821"/>
                <a:gd name="connsiteX1" fmla="*/ 109410 w 218821"/>
                <a:gd name="connsiteY1" fmla="*/ 218820 h 218821"/>
                <a:gd name="connsiteX2" fmla="*/ -1 w 218821"/>
                <a:gd name="connsiteY2" fmla="*/ 109410 h 218821"/>
                <a:gd name="connsiteX3" fmla="*/ 109410 w 218821"/>
                <a:gd name="connsiteY3" fmla="*/ -1 h 218821"/>
                <a:gd name="connsiteX4" fmla="*/ 218820 w 218821"/>
                <a:gd name="connsiteY4" fmla="*/ 109410 h 21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821" h="218821">
                  <a:moveTo>
                    <a:pt x="218820" y="109410"/>
                  </a:moveTo>
                  <a:cubicBezTo>
                    <a:pt x="218820" y="169835"/>
                    <a:pt x="169835" y="218820"/>
                    <a:pt x="109410" y="218820"/>
                  </a:cubicBezTo>
                  <a:cubicBezTo>
                    <a:pt x="48984" y="218820"/>
                    <a:pt x="-1" y="169835"/>
                    <a:pt x="-1" y="109410"/>
                  </a:cubicBezTo>
                  <a:cubicBezTo>
                    <a:pt x="-1" y="48984"/>
                    <a:pt x="48984" y="-1"/>
                    <a:pt x="109410" y="-1"/>
                  </a:cubicBezTo>
                  <a:cubicBezTo>
                    <a:pt x="169835" y="-1"/>
                    <a:pt x="218820" y="48984"/>
                    <a:pt x="218820" y="109410"/>
                  </a:cubicBezTo>
                  <a:close/>
                </a:path>
              </a:pathLst>
            </a:custGeom>
            <a:solidFill>
              <a:srgbClr val="EBEBEB"/>
            </a:solidFill>
            <a:ln w="948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A9F8008-D83C-4344-BEA0-822D174A0FCF}"/>
                </a:ext>
              </a:extLst>
            </p:cNvPr>
            <p:cNvSpPr/>
            <p:nvPr/>
          </p:nvSpPr>
          <p:spPr>
            <a:xfrm>
              <a:off x="6230976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51DCC9D3-91CE-4680-8322-14AC18891FA8}"/>
                </a:ext>
              </a:extLst>
            </p:cNvPr>
            <p:cNvSpPr/>
            <p:nvPr/>
          </p:nvSpPr>
          <p:spPr>
            <a:xfrm>
              <a:off x="6126105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8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33C5568-EAF2-4D58-9835-57090BFFCFE0}"/>
                </a:ext>
              </a:extLst>
            </p:cNvPr>
            <p:cNvSpPr/>
            <p:nvPr/>
          </p:nvSpPr>
          <p:spPr>
            <a:xfrm>
              <a:off x="6164110" y="3620063"/>
              <a:ext cx="60007" cy="4486"/>
            </a:xfrm>
            <a:custGeom>
              <a:avLst/>
              <a:gdLst>
                <a:gd name="connsiteX0" fmla="*/ 0 w 60007"/>
                <a:gd name="connsiteY0" fmla="*/ 2193 h 4486"/>
                <a:gd name="connsiteX1" fmla="*/ 60008 w 60007"/>
                <a:gd name="connsiteY1" fmla="*/ 2193 h 4486"/>
                <a:gd name="connsiteX2" fmla="*/ 30004 w 60007"/>
                <a:gd name="connsiteY2" fmla="*/ 4479 h 4486"/>
                <a:gd name="connsiteX3" fmla="*/ 0 w 60007"/>
                <a:gd name="connsiteY3" fmla="*/ 2193 h 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" h="4486">
                  <a:moveTo>
                    <a:pt x="0" y="2193"/>
                  </a:moveTo>
                  <a:cubicBezTo>
                    <a:pt x="19898" y="-731"/>
                    <a:pt x="40110" y="-731"/>
                    <a:pt x="60008" y="2193"/>
                  </a:cubicBezTo>
                  <a:cubicBezTo>
                    <a:pt x="50092" y="3803"/>
                    <a:pt x="40053" y="4574"/>
                    <a:pt x="30004" y="4479"/>
                  </a:cubicBezTo>
                  <a:cubicBezTo>
                    <a:pt x="19955" y="4527"/>
                    <a:pt x="9925" y="3755"/>
                    <a:pt x="0" y="2193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8BF6BB7B-3335-4658-8E60-1BC4641D77B5}"/>
                </a:ext>
              </a:extLst>
            </p:cNvPr>
            <p:cNvSpPr/>
            <p:nvPr/>
          </p:nvSpPr>
          <p:spPr>
            <a:xfrm rot="-3805800">
              <a:off x="6376437" y="3530245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948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AF2766D-9693-4F48-A6C5-C1CF6ECDDD31}"/>
                </a:ext>
              </a:extLst>
            </p:cNvPr>
            <p:cNvSpPr/>
            <p:nvPr/>
          </p:nvSpPr>
          <p:spPr>
            <a:xfrm>
              <a:off x="6523012" y="3602920"/>
              <a:ext cx="31051" cy="31051"/>
            </a:xfrm>
            <a:custGeom>
              <a:avLst/>
              <a:gdLst>
                <a:gd name="connsiteX0" fmla="*/ 31052 w 31051"/>
                <a:gd name="connsiteY0" fmla="*/ 15430 h 31051"/>
                <a:gd name="connsiteX1" fmla="*/ 15621 w 31051"/>
                <a:gd name="connsiteY1" fmla="*/ 31051 h 31051"/>
                <a:gd name="connsiteX2" fmla="*/ 0 w 31051"/>
                <a:gd name="connsiteY2" fmla="*/ 15621 h 31051"/>
                <a:gd name="connsiteX3" fmla="*/ 15431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430"/>
                  </a:moveTo>
                  <a:cubicBezTo>
                    <a:pt x="31099" y="24003"/>
                    <a:pt x="24194" y="30994"/>
                    <a:pt x="15621" y="31051"/>
                  </a:cubicBezTo>
                  <a:cubicBezTo>
                    <a:pt x="7049" y="31099"/>
                    <a:pt x="57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69E08CCE-08BB-4B3A-BD81-B63F6D161FAC}"/>
                </a:ext>
              </a:extLst>
            </p:cNvPr>
            <p:cNvSpPr/>
            <p:nvPr/>
          </p:nvSpPr>
          <p:spPr>
            <a:xfrm>
              <a:off x="6418142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1"/>
                  </a:cubicBezTo>
                  <a:cubicBezTo>
                    <a:pt x="7049" y="31099"/>
                    <a:pt x="58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048F905-42E8-482B-ACF0-31C17F636CB4}"/>
                </a:ext>
              </a:extLst>
            </p:cNvPr>
            <p:cNvSpPr/>
            <p:nvPr/>
          </p:nvSpPr>
          <p:spPr>
            <a:xfrm>
              <a:off x="6458242" y="3614333"/>
              <a:ext cx="55911" cy="10971"/>
            </a:xfrm>
            <a:custGeom>
              <a:avLst/>
              <a:gdLst>
                <a:gd name="connsiteX0" fmla="*/ 0 w 55911"/>
                <a:gd name="connsiteY0" fmla="*/ 10971 h 10971"/>
                <a:gd name="connsiteX1" fmla="*/ 27908 w 55911"/>
                <a:gd name="connsiteY1" fmla="*/ 17 h 10971"/>
                <a:gd name="connsiteX2" fmla="*/ 42958 w 55911"/>
                <a:gd name="connsiteY2" fmla="*/ 3065 h 10971"/>
                <a:gd name="connsiteX3" fmla="*/ 55912 w 55911"/>
                <a:gd name="connsiteY3" fmla="*/ 10971 h 10971"/>
                <a:gd name="connsiteX4" fmla="*/ 41624 w 55911"/>
                <a:gd name="connsiteY4" fmla="*/ 8018 h 10971"/>
                <a:gd name="connsiteX5" fmla="*/ 14002 w 55911"/>
                <a:gd name="connsiteY5" fmla="*/ 8018 h 10971"/>
                <a:gd name="connsiteX6" fmla="*/ 0 w 55911"/>
                <a:gd name="connsiteY6" fmla="*/ 10971 h 1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911" h="10971">
                  <a:moveTo>
                    <a:pt x="0" y="10971"/>
                  </a:moveTo>
                  <a:cubicBezTo>
                    <a:pt x="7411" y="3656"/>
                    <a:pt x="17497" y="-297"/>
                    <a:pt x="27908" y="17"/>
                  </a:cubicBezTo>
                  <a:cubicBezTo>
                    <a:pt x="33071" y="113"/>
                    <a:pt x="38167" y="1141"/>
                    <a:pt x="42958" y="3065"/>
                  </a:cubicBezTo>
                  <a:cubicBezTo>
                    <a:pt x="47740" y="4856"/>
                    <a:pt x="52131" y="7533"/>
                    <a:pt x="55912" y="10971"/>
                  </a:cubicBezTo>
                  <a:cubicBezTo>
                    <a:pt x="50863" y="9923"/>
                    <a:pt x="46387" y="8780"/>
                    <a:pt x="41624" y="8018"/>
                  </a:cubicBezTo>
                  <a:cubicBezTo>
                    <a:pt x="32480" y="6494"/>
                    <a:pt x="23146" y="6494"/>
                    <a:pt x="14002" y="8018"/>
                  </a:cubicBezTo>
                  <a:cubicBezTo>
                    <a:pt x="9258" y="8618"/>
                    <a:pt x="4582" y="9609"/>
                    <a:pt x="0" y="10971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1F74871-110B-488F-98D9-62BCC76CEEA5}"/>
                </a:ext>
              </a:extLst>
            </p:cNvPr>
            <p:cNvSpPr/>
            <p:nvPr/>
          </p:nvSpPr>
          <p:spPr>
            <a:xfrm rot="-2700000">
              <a:off x="6668374" y="3529944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D3F7292-D162-4A71-BE13-D5B3A2C9F756}"/>
                </a:ext>
              </a:extLst>
            </p:cNvPr>
            <p:cNvSpPr/>
            <p:nvPr/>
          </p:nvSpPr>
          <p:spPr>
            <a:xfrm>
              <a:off x="6815144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0" y="24003"/>
                    <a:pt x="24194" y="30994"/>
                    <a:pt x="15621" y="31051"/>
                  </a:cubicBezTo>
                  <a:cubicBezTo>
                    <a:pt x="7049" y="31099"/>
                    <a:pt x="58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5606A2F-84A6-4BC0-A3DD-815F9830974F}"/>
                </a:ext>
              </a:extLst>
            </p:cNvPr>
            <p:cNvSpPr/>
            <p:nvPr/>
          </p:nvSpPr>
          <p:spPr>
            <a:xfrm>
              <a:off x="6710369" y="3602920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1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0" y="24003"/>
                    <a:pt x="24194" y="30994"/>
                    <a:pt x="15621" y="31051"/>
                  </a:cubicBezTo>
                  <a:cubicBezTo>
                    <a:pt x="7049" y="31099"/>
                    <a:pt x="58" y="24193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46" y="0"/>
                    <a:pt x="31052" y="6906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F1915550-9B11-464D-90BC-43F214863E12}"/>
                </a:ext>
              </a:extLst>
            </p:cNvPr>
            <p:cNvSpPr/>
            <p:nvPr/>
          </p:nvSpPr>
          <p:spPr>
            <a:xfrm>
              <a:off x="6750279" y="3611675"/>
              <a:ext cx="55932" cy="27535"/>
            </a:xfrm>
            <a:custGeom>
              <a:avLst/>
              <a:gdLst>
                <a:gd name="connsiteX0" fmla="*/ 55912 w 55932"/>
                <a:gd name="connsiteY0" fmla="*/ 27536 h 27535"/>
                <a:gd name="connsiteX1" fmla="*/ 45815 w 55932"/>
                <a:gd name="connsiteY1" fmla="*/ 10771 h 27535"/>
                <a:gd name="connsiteX2" fmla="*/ 28385 w 55932"/>
                <a:gd name="connsiteY2" fmla="*/ 4866 h 27535"/>
                <a:gd name="connsiteX3" fmla="*/ 10859 w 55932"/>
                <a:gd name="connsiteY3" fmla="*/ 10486 h 27535"/>
                <a:gd name="connsiteX4" fmla="*/ 0 w 55932"/>
                <a:gd name="connsiteY4" fmla="*/ 26869 h 27535"/>
                <a:gd name="connsiteX5" fmla="*/ 8096 w 55932"/>
                <a:gd name="connsiteY5" fmla="*/ 7819 h 27535"/>
                <a:gd name="connsiteX6" fmla="*/ 17621 w 55932"/>
                <a:gd name="connsiteY6" fmla="*/ 1723 h 27535"/>
                <a:gd name="connsiteX7" fmla="*/ 28575 w 55932"/>
                <a:gd name="connsiteY7" fmla="*/ 8 h 27535"/>
                <a:gd name="connsiteX8" fmla="*/ 39529 w 55932"/>
                <a:gd name="connsiteY8" fmla="*/ 2008 h 27535"/>
                <a:gd name="connsiteX9" fmla="*/ 49054 w 55932"/>
                <a:gd name="connsiteY9" fmla="*/ 8200 h 27535"/>
                <a:gd name="connsiteX10" fmla="*/ 55912 w 55932"/>
                <a:gd name="connsiteY10" fmla="*/ 27536 h 2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2" h="27535">
                  <a:moveTo>
                    <a:pt x="55912" y="27536"/>
                  </a:moveTo>
                  <a:cubicBezTo>
                    <a:pt x="54207" y="21097"/>
                    <a:pt x="50711" y="15286"/>
                    <a:pt x="45815" y="10771"/>
                  </a:cubicBezTo>
                  <a:cubicBezTo>
                    <a:pt x="40891" y="6800"/>
                    <a:pt x="34709" y="4704"/>
                    <a:pt x="28385" y="4866"/>
                  </a:cubicBezTo>
                  <a:cubicBezTo>
                    <a:pt x="22050" y="4514"/>
                    <a:pt x="15812" y="6514"/>
                    <a:pt x="10859" y="10486"/>
                  </a:cubicBezTo>
                  <a:cubicBezTo>
                    <a:pt x="5887" y="14924"/>
                    <a:pt x="2153" y="20563"/>
                    <a:pt x="0" y="26869"/>
                  </a:cubicBezTo>
                  <a:cubicBezTo>
                    <a:pt x="276" y="19744"/>
                    <a:pt x="3162" y="12962"/>
                    <a:pt x="8096" y="7819"/>
                  </a:cubicBezTo>
                  <a:cubicBezTo>
                    <a:pt x="10773" y="5095"/>
                    <a:pt x="14031" y="3009"/>
                    <a:pt x="17621" y="1723"/>
                  </a:cubicBezTo>
                  <a:cubicBezTo>
                    <a:pt x="21146" y="504"/>
                    <a:pt x="24851" y="-77"/>
                    <a:pt x="28575" y="8"/>
                  </a:cubicBezTo>
                  <a:cubicBezTo>
                    <a:pt x="32309" y="56"/>
                    <a:pt x="36014" y="732"/>
                    <a:pt x="39529" y="2008"/>
                  </a:cubicBezTo>
                  <a:cubicBezTo>
                    <a:pt x="43148" y="3294"/>
                    <a:pt x="46415" y="5409"/>
                    <a:pt x="49054" y="8200"/>
                  </a:cubicBezTo>
                  <a:cubicBezTo>
                    <a:pt x="53740" y="13524"/>
                    <a:pt x="56188" y="20449"/>
                    <a:pt x="55912" y="2753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A96D4B80-252E-47F8-812A-99BC84C188D6}"/>
                </a:ext>
              </a:extLst>
            </p:cNvPr>
            <p:cNvSpPr/>
            <p:nvPr/>
          </p:nvSpPr>
          <p:spPr>
            <a:xfrm>
              <a:off x="5500218" y="3841426"/>
              <a:ext cx="985932" cy="41814"/>
            </a:xfrm>
            <a:custGeom>
              <a:avLst/>
              <a:gdLst>
                <a:gd name="connsiteX0" fmla="*/ 0 w 985932"/>
                <a:gd name="connsiteY0" fmla="*/ 0 h 41814"/>
                <a:gd name="connsiteX1" fmla="*/ 985933 w 985932"/>
                <a:gd name="connsiteY1" fmla="*/ 0 h 41814"/>
                <a:gd name="connsiteX2" fmla="*/ 985933 w 985932"/>
                <a:gd name="connsiteY2" fmla="*/ 41815 h 41814"/>
                <a:gd name="connsiteX3" fmla="*/ 0 w 985932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932" h="41814">
                  <a:moveTo>
                    <a:pt x="0" y="0"/>
                  </a:moveTo>
                  <a:lnTo>
                    <a:pt x="985933" y="0"/>
                  </a:lnTo>
                  <a:lnTo>
                    <a:pt x="985933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745B1D9-0D73-41EC-AB6B-F7CC8A4EBE89}"/>
                </a:ext>
              </a:extLst>
            </p:cNvPr>
            <p:cNvSpPr/>
            <p:nvPr/>
          </p:nvSpPr>
          <p:spPr>
            <a:xfrm>
              <a:off x="5500218" y="3922389"/>
              <a:ext cx="681704" cy="41814"/>
            </a:xfrm>
            <a:custGeom>
              <a:avLst/>
              <a:gdLst>
                <a:gd name="connsiteX0" fmla="*/ 0 w 681704"/>
                <a:gd name="connsiteY0" fmla="*/ 0 h 41814"/>
                <a:gd name="connsiteX1" fmla="*/ 681704 w 681704"/>
                <a:gd name="connsiteY1" fmla="*/ 0 h 41814"/>
                <a:gd name="connsiteX2" fmla="*/ 681704 w 681704"/>
                <a:gd name="connsiteY2" fmla="*/ 41815 h 41814"/>
                <a:gd name="connsiteX3" fmla="*/ 0 w 681704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704" h="41814">
                  <a:moveTo>
                    <a:pt x="0" y="0"/>
                  </a:moveTo>
                  <a:lnTo>
                    <a:pt x="681704" y="0"/>
                  </a:lnTo>
                  <a:lnTo>
                    <a:pt x="681704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1959464-AFFB-43D5-BB9E-CBA131A4B364}"/>
                </a:ext>
              </a:extLst>
            </p:cNvPr>
            <p:cNvSpPr/>
            <p:nvPr/>
          </p:nvSpPr>
          <p:spPr>
            <a:xfrm rot="-2580599">
              <a:off x="5500231" y="4018911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4DB3F069-560D-4750-944C-D5F3C48EE351}"/>
                </a:ext>
              </a:extLst>
            </p:cNvPr>
            <p:cNvSpPr/>
            <p:nvPr/>
          </p:nvSpPr>
          <p:spPr>
            <a:xfrm>
              <a:off x="5646902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FA2449A-7217-421D-9646-4CCA0D2B558B}"/>
                </a:ext>
              </a:extLst>
            </p:cNvPr>
            <p:cNvSpPr/>
            <p:nvPr/>
          </p:nvSpPr>
          <p:spPr>
            <a:xfrm>
              <a:off x="5542032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018B890A-F326-4328-8668-8F3CADF72912}"/>
                </a:ext>
              </a:extLst>
            </p:cNvPr>
            <p:cNvSpPr/>
            <p:nvPr/>
          </p:nvSpPr>
          <p:spPr>
            <a:xfrm>
              <a:off x="5582133" y="4100411"/>
              <a:ext cx="55816" cy="27811"/>
            </a:xfrm>
            <a:custGeom>
              <a:avLst/>
              <a:gdLst>
                <a:gd name="connsiteX0" fmla="*/ 55817 w 55816"/>
                <a:gd name="connsiteY0" fmla="*/ 0 h 27811"/>
                <a:gd name="connsiteX1" fmla="*/ 49625 w 55816"/>
                <a:gd name="connsiteY1" fmla="*/ 17431 h 27811"/>
                <a:gd name="connsiteX2" fmla="*/ 10382 w 55816"/>
                <a:gd name="connsiteY2" fmla="*/ 21622 h 27811"/>
                <a:gd name="connsiteX3" fmla="*/ 0 w 55816"/>
                <a:gd name="connsiteY3" fmla="*/ 0 h 2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6" h="27811">
                  <a:moveTo>
                    <a:pt x="55817" y="0"/>
                  </a:moveTo>
                  <a:cubicBezTo>
                    <a:pt x="55836" y="6353"/>
                    <a:pt x="53645" y="12516"/>
                    <a:pt x="49625" y="17431"/>
                  </a:cubicBezTo>
                  <a:cubicBezTo>
                    <a:pt x="39948" y="29423"/>
                    <a:pt x="22374" y="31299"/>
                    <a:pt x="10382" y="21622"/>
                  </a:cubicBezTo>
                  <a:cubicBezTo>
                    <a:pt x="3839" y="16345"/>
                    <a:pt x="29" y="8401"/>
                    <a:pt x="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764ED8ED-8310-4669-BA6A-987076F91758}"/>
                </a:ext>
              </a:extLst>
            </p:cNvPr>
            <p:cNvSpPr/>
            <p:nvPr/>
          </p:nvSpPr>
          <p:spPr>
            <a:xfrm>
              <a:off x="5588324" y="4109826"/>
              <a:ext cx="43433" cy="18508"/>
            </a:xfrm>
            <a:custGeom>
              <a:avLst/>
              <a:gdLst>
                <a:gd name="connsiteX0" fmla="*/ 43434 w 43433"/>
                <a:gd name="connsiteY0" fmla="*/ 8015 h 18508"/>
                <a:gd name="connsiteX1" fmla="*/ 4496 w 43433"/>
                <a:gd name="connsiteY1" fmla="*/ 12511 h 18508"/>
                <a:gd name="connsiteX2" fmla="*/ 0 w 43433"/>
                <a:gd name="connsiteY2" fmla="*/ 8015 h 18508"/>
                <a:gd name="connsiteX3" fmla="*/ 43434 w 43433"/>
                <a:gd name="connsiteY3" fmla="*/ 8015 h 1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3" h="18508">
                  <a:moveTo>
                    <a:pt x="43434" y="8015"/>
                  </a:moveTo>
                  <a:cubicBezTo>
                    <a:pt x="33919" y="20007"/>
                    <a:pt x="16488" y="22017"/>
                    <a:pt x="4496" y="12511"/>
                  </a:cubicBezTo>
                  <a:cubicBezTo>
                    <a:pt x="2829" y="11187"/>
                    <a:pt x="1324" y="9682"/>
                    <a:pt x="0" y="8015"/>
                  </a:cubicBezTo>
                  <a:cubicBezTo>
                    <a:pt x="12506" y="-2672"/>
                    <a:pt x="30928" y="-2672"/>
                    <a:pt x="43434" y="8015"/>
                  </a:cubicBez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A528F45-01A1-4A3E-9DE5-D9F78088D390}"/>
                </a:ext>
              </a:extLst>
            </p:cNvPr>
            <p:cNvSpPr/>
            <p:nvPr/>
          </p:nvSpPr>
          <p:spPr>
            <a:xfrm>
              <a:off x="5792254" y="4019067"/>
              <a:ext cx="219646" cy="219646"/>
            </a:xfrm>
            <a:custGeom>
              <a:avLst/>
              <a:gdLst>
                <a:gd name="connsiteX0" fmla="*/ 219646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6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6" y="109823"/>
                  </a:moveTo>
                  <a:cubicBezTo>
                    <a:pt x="219646" y="170478"/>
                    <a:pt x="170478" y="219646"/>
                    <a:pt x="109823" y="219646"/>
                  </a:cubicBezTo>
                  <a:cubicBezTo>
                    <a:pt x="49168" y="219646"/>
                    <a:pt x="0" y="170478"/>
                    <a:pt x="0" y="109823"/>
                  </a:cubicBezTo>
                  <a:cubicBezTo>
                    <a:pt x="0" y="49168"/>
                    <a:pt x="49168" y="0"/>
                    <a:pt x="109823" y="0"/>
                  </a:cubicBezTo>
                  <a:cubicBezTo>
                    <a:pt x="170478" y="0"/>
                    <a:pt x="219646" y="49168"/>
                    <a:pt x="219646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7B7FC13C-FDFF-4CA2-BD57-8AF193D8582C}"/>
                </a:ext>
              </a:extLst>
            </p:cNvPr>
            <p:cNvSpPr/>
            <p:nvPr/>
          </p:nvSpPr>
          <p:spPr>
            <a:xfrm>
              <a:off x="5938844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786BF108-3152-4A09-8754-1A4017E4144B}"/>
                </a:ext>
              </a:extLst>
            </p:cNvPr>
            <p:cNvSpPr/>
            <p:nvPr/>
          </p:nvSpPr>
          <p:spPr>
            <a:xfrm>
              <a:off x="5834069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11994520-43D0-4EA3-B3F1-B4828FE1C891}"/>
                </a:ext>
              </a:extLst>
            </p:cNvPr>
            <p:cNvSpPr/>
            <p:nvPr/>
          </p:nvSpPr>
          <p:spPr>
            <a:xfrm>
              <a:off x="5874626" y="4100411"/>
              <a:ext cx="55931" cy="27527"/>
            </a:xfrm>
            <a:custGeom>
              <a:avLst/>
              <a:gdLst>
                <a:gd name="connsiteX0" fmla="*/ 20 w 55931"/>
                <a:gd name="connsiteY0" fmla="*/ 0 h 27527"/>
                <a:gd name="connsiteX1" fmla="*/ 10021 w 55931"/>
                <a:gd name="connsiteY1" fmla="*/ 16764 h 27527"/>
                <a:gd name="connsiteX2" fmla="*/ 27547 w 55931"/>
                <a:gd name="connsiteY2" fmla="*/ 22765 h 27527"/>
                <a:gd name="connsiteX3" fmla="*/ 44978 w 55931"/>
                <a:gd name="connsiteY3" fmla="*/ 17050 h 27527"/>
                <a:gd name="connsiteX4" fmla="*/ 55931 w 55931"/>
                <a:gd name="connsiteY4" fmla="*/ 667 h 27527"/>
                <a:gd name="connsiteX5" fmla="*/ 47740 w 55931"/>
                <a:gd name="connsiteY5" fmla="*/ 19717 h 27527"/>
                <a:gd name="connsiteX6" fmla="*/ 38215 w 55931"/>
                <a:gd name="connsiteY6" fmla="*/ 25718 h 27527"/>
                <a:gd name="connsiteX7" fmla="*/ 27261 w 55931"/>
                <a:gd name="connsiteY7" fmla="*/ 27527 h 27527"/>
                <a:gd name="connsiteX8" fmla="*/ 16403 w 55931"/>
                <a:gd name="connsiteY8" fmla="*/ 25527 h 27527"/>
                <a:gd name="connsiteX9" fmla="*/ 6878 w 55931"/>
                <a:gd name="connsiteY9" fmla="*/ 19336 h 27527"/>
                <a:gd name="connsiteX10" fmla="*/ 20 w 55931"/>
                <a:gd name="connsiteY10" fmla="*/ 0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1" h="27527">
                  <a:moveTo>
                    <a:pt x="20" y="0"/>
                  </a:moveTo>
                  <a:cubicBezTo>
                    <a:pt x="1668" y="6439"/>
                    <a:pt x="5135" y="12259"/>
                    <a:pt x="10021" y="16764"/>
                  </a:cubicBezTo>
                  <a:cubicBezTo>
                    <a:pt x="14983" y="20746"/>
                    <a:pt x="21184" y="22870"/>
                    <a:pt x="27547" y="22765"/>
                  </a:cubicBezTo>
                  <a:cubicBezTo>
                    <a:pt x="33853" y="23022"/>
                    <a:pt x="40044" y="20993"/>
                    <a:pt x="44978" y="17050"/>
                  </a:cubicBezTo>
                  <a:cubicBezTo>
                    <a:pt x="50026" y="12668"/>
                    <a:pt x="53807" y="7011"/>
                    <a:pt x="55931" y="667"/>
                  </a:cubicBezTo>
                  <a:cubicBezTo>
                    <a:pt x="55531" y="7782"/>
                    <a:pt x="52636" y="14535"/>
                    <a:pt x="47740" y="19717"/>
                  </a:cubicBezTo>
                  <a:cubicBezTo>
                    <a:pt x="45054" y="22403"/>
                    <a:pt x="41796" y="24451"/>
                    <a:pt x="38215" y="25718"/>
                  </a:cubicBezTo>
                  <a:cubicBezTo>
                    <a:pt x="34691" y="26927"/>
                    <a:pt x="30986" y="27537"/>
                    <a:pt x="27261" y="27527"/>
                  </a:cubicBezTo>
                  <a:cubicBezTo>
                    <a:pt x="23556" y="27489"/>
                    <a:pt x="19879" y="26813"/>
                    <a:pt x="16403" y="25527"/>
                  </a:cubicBezTo>
                  <a:cubicBezTo>
                    <a:pt x="12831" y="24156"/>
                    <a:pt x="9583" y="22050"/>
                    <a:pt x="6878" y="19336"/>
                  </a:cubicBezTo>
                  <a:cubicBezTo>
                    <a:pt x="2201" y="14002"/>
                    <a:pt x="-247" y="7087"/>
                    <a:pt x="2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F75207FF-B4C5-4DE0-9FB8-496E65C42F11}"/>
                </a:ext>
              </a:extLst>
            </p:cNvPr>
            <p:cNvSpPr/>
            <p:nvPr/>
          </p:nvSpPr>
          <p:spPr>
            <a:xfrm rot="-2127598">
              <a:off x="6084348" y="4018709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6"/>
                    <a:pt x="109823" y="219646"/>
                  </a:cubicBezTo>
                  <a:cubicBezTo>
                    <a:pt x="49170" y="219646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BDC3BFC-1780-4C86-BD6B-103A9891FC72}"/>
                </a:ext>
              </a:extLst>
            </p:cNvPr>
            <p:cNvSpPr/>
            <p:nvPr/>
          </p:nvSpPr>
          <p:spPr>
            <a:xfrm>
              <a:off x="6230976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435F20D7-5BBB-4BE0-BD40-02BD1A5DB8C2}"/>
                </a:ext>
              </a:extLst>
            </p:cNvPr>
            <p:cNvSpPr/>
            <p:nvPr/>
          </p:nvSpPr>
          <p:spPr>
            <a:xfrm>
              <a:off x="6126105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8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EE8A0BDE-4148-4C43-A894-FCDE5CC85DEC}"/>
                </a:ext>
              </a:extLst>
            </p:cNvPr>
            <p:cNvSpPr/>
            <p:nvPr/>
          </p:nvSpPr>
          <p:spPr>
            <a:xfrm>
              <a:off x="6164110" y="4109160"/>
              <a:ext cx="60007" cy="4397"/>
            </a:xfrm>
            <a:custGeom>
              <a:avLst/>
              <a:gdLst>
                <a:gd name="connsiteX0" fmla="*/ 0 w 60007"/>
                <a:gd name="connsiteY0" fmla="*/ 2204 h 4397"/>
                <a:gd name="connsiteX1" fmla="*/ 30004 w 60007"/>
                <a:gd name="connsiteY1" fmla="*/ 13 h 4397"/>
                <a:gd name="connsiteX2" fmla="*/ 60008 w 60007"/>
                <a:gd name="connsiteY2" fmla="*/ 2204 h 4397"/>
                <a:gd name="connsiteX3" fmla="*/ 0 w 60007"/>
                <a:gd name="connsiteY3" fmla="*/ 2204 h 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" h="4397">
                  <a:moveTo>
                    <a:pt x="0" y="2204"/>
                  </a:moveTo>
                  <a:cubicBezTo>
                    <a:pt x="9925" y="671"/>
                    <a:pt x="19964" y="-63"/>
                    <a:pt x="30004" y="13"/>
                  </a:cubicBezTo>
                  <a:cubicBezTo>
                    <a:pt x="40053" y="-110"/>
                    <a:pt x="50082" y="623"/>
                    <a:pt x="60008" y="2204"/>
                  </a:cubicBezTo>
                  <a:cubicBezTo>
                    <a:pt x="40110" y="5128"/>
                    <a:pt x="19898" y="5128"/>
                    <a:pt x="0" y="2204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AC1764B-9C46-4C80-BECB-1C50002B2A59}"/>
                </a:ext>
              </a:extLst>
            </p:cNvPr>
            <p:cNvSpPr/>
            <p:nvPr/>
          </p:nvSpPr>
          <p:spPr>
            <a:xfrm rot="-3806400">
              <a:off x="6376213" y="4018759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3F904EBB-59A2-44C1-96F8-F94E921F4CAE}"/>
                </a:ext>
              </a:extLst>
            </p:cNvPr>
            <p:cNvSpPr/>
            <p:nvPr/>
          </p:nvSpPr>
          <p:spPr>
            <a:xfrm>
              <a:off x="6523012" y="4091648"/>
              <a:ext cx="31051" cy="31051"/>
            </a:xfrm>
            <a:custGeom>
              <a:avLst/>
              <a:gdLst>
                <a:gd name="connsiteX0" fmla="*/ 31052 w 31051"/>
                <a:gd name="connsiteY0" fmla="*/ 15430 h 31051"/>
                <a:gd name="connsiteX1" fmla="*/ 15621 w 31051"/>
                <a:gd name="connsiteY1" fmla="*/ 31052 h 31051"/>
                <a:gd name="connsiteX2" fmla="*/ 0 w 31051"/>
                <a:gd name="connsiteY2" fmla="*/ 15621 h 31051"/>
                <a:gd name="connsiteX3" fmla="*/ 15431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430"/>
                  </a:moveTo>
                  <a:cubicBezTo>
                    <a:pt x="31099" y="24003"/>
                    <a:pt x="24194" y="30994"/>
                    <a:pt x="15621" y="31052"/>
                  </a:cubicBezTo>
                  <a:cubicBezTo>
                    <a:pt x="7049" y="31099"/>
                    <a:pt x="57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7" y="0"/>
                    <a:pt x="15555" y="0"/>
                    <a:pt x="15621" y="0"/>
                  </a:cubicBezTo>
                  <a:cubicBezTo>
                    <a:pt x="24117" y="48"/>
                    <a:pt x="30995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C27C479A-37BB-49BC-B7EC-F374A7C84DAA}"/>
                </a:ext>
              </a:extLst>
            </p:cNvPr>
            <p:cNvSpPr/>
            <p:nvPr/>
          </p:nvSpPr>
          <p:spPr>
            <a:xfrm>
              <a:off x="6418142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9" y="24003"/>
                    <a:pt x="24194" y="30994"/>
                    <a:pt x="15621" y="31052"/>
                  </a:cubicBezTo>
                  <a:cubicBezTo>
                    <a:pt x="7049" y="31099"/>
                    <a:pt x="58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50D9AE96-4886-46F5-819E-2752FB43B0DA}"/>
                </a:ext>
              </a:extLst>
            </p:cNvPr>
            <p:cNvSpPr/>
            <p:nvPr/>
          </p:nvSpPr>
          <p:spPr>
            <a:xfrm>
              <a:off x="6458242" y="4103427"/>
              <a:ext cx="55911" cy="10890"/>
            </a:xfrm>
            <a:custGeom>
              <a:avLst/>
              <a:gdLst>
                <a:gd name="connsiteX0" fmla="*/ 0 w 55911"/>
                <a:gd name="connsiteY0" fmla="*/ 10890 h 10890"/>
                <a:gd name="connsiteX1" fmla="*/ 27908 w 55911"/>
                <a:gd name="connsiteY1" fmla="*/ 32 h 10890"/>
                <a:gd name="connsiteX2" fmla="*/ 42958 w 55911"/>
                <a:gd name="connsiteY2" fmla="*/ 2984 h 10890"/>
                <a:gd name="connsiteX3" fmla="*/ 55912 w 55911"/>
                <a:gd name="connsiteY3" fmla="*/ 10890 h 10890"/>
                <a:gd name="connsiteX4" fmla="*/ 41624 w 55911"/>
                <a:gd name="connsiteY4" fmla="*/ 7938 h 10890"/>
                <a:gd name="connsiteX5" fmla="*/ 27813 w 55911"/>
                <a:gd name="connsiteY5" fmla="*/ 6604 h 10890"/>
                <a:gd name="connsiteX6" fmla="*/ 14002 w 55911"/>
                <a:gd name="connsiteY6" fmla="*/ 7652 h 10890"/>
                <a:gd name="connsiteX7" fmla="*/ 0 w 55911"/>
                <a:gd name="connsiteY7" fmla="*/ 10890 h 1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911" h="10890">
                  <a:moveTo>
                    <a:pt x="0" y="10890"/>
                  </a:moveTo>
                  <a:cubicBezTo>
                    <a:pt x="7382" y="3537"/>
                    <a:pt x="17497" y="-397"/>
                    <a:pt x="27908" y="32"/>
                  </a:cubicBezTo>
                  <a:cubicBezTo>
                    <a:pt x="33061" y="89"/>
                    <a:pt x="38167" y="1089"/>
                    <a:pt x="42958" y="2984"/>
                  </a:cubicBezTo>
                  <a:cubicBezTo>
                    <a:pt x="47740" y="4775"/>
                    <a:pt x="52131" y="7452"/>
                    <a:pt x="55912" y="10890"/>
                  </a:cubicBezTo>
                  <a:cubicBezTo>
                    <a:pt x="50863" y="9842"/>
                    <a:pt x="46387" y="8699"/>
                    <a:pt x="41624" y="7938"/>
                  </a:cubicBezTo>
                  <a:cubicBezTo>
                    <a:pt x="37062" y="7166"/>
                    <a:pt x="32442" y="6718"/>
                    <a:pt x="27813" y="6604"/>
                  </a:cubicBezTo>
                  <a:cubicBezTo>
                    <a:pt x="23184" y="6528"/>
                    <a:pt x="18564" y="6880"/>
                    <a:pt x="14002" y="7652"/>
                  </a:cubicBezTo>
                  <a:cubicBezTo>
                    <a:pt x="9258" y="8385"/>
                    <a:pt x="4582" y="9471"/>
                    <a:pt x="0" y="1089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041411A0-AC97-472D-995F-E42DB9ADE0A5}"/>
                </a:ext>
              </a:extLst>
            </p:cNvPr>
            <p:cNvSpPr/>
            <p:nvPr/>
          </p:nvSpPr>
          <p:spPr>
            <a:xfrm rot="-2700000">
              <a:off x="6668306" y="4018985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3649C549-3FEA-4655-BEDC-6DB3BEF9D96F}"/>
                </a:ext>
              </a:extLst>
            </p:cNvPr>
            <p:cNvSpPr/>
            <p:nvPr/>
          </p:nvSpPr>
          <p:spPr>
            <a:xfrm>
              <a:off x="6815144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0" y="24003"/>
                    <a:pt x="24194" y="30994"/>
                    <a:pt x="15621" y="31052"/>
                  </a:cubicBezTo>
                  <a:cubicBezTo>
                    <a:pt x="7049" y="31099"/>
                    <a:pt x="58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780FF488-C5DC-4566-9B0C-9B54F5B2F186}"/>
                </a:ext>
              </a:extLst>
            </p:cNvPr>
            <p:cNvSpPr/>
            <p:nvPr/>
          </p:nvSpPr>
          <p:spPr>
            <a:xfrm>
              <a:off x="6710369" y="4091648"/>
              <a:ext cx="31052" cy="31051"/>
            </a:xfrm>
            <a:custGeom>
              <a:avLst/>
              <a:gdLst>
                <a:gd name="connsiteX0" fmla="*/ 31052 w 31052"/>
                <a:gd name="connsiteY0" fmla="*/ 15430 h 31051"/>
                <a:gd name="connsiteX1" fmla="*/ 15621 w 31052"/>
                <a:gd name="connsiteY1" fmla="*/ 31052 h 31051"/>
                <a:gd name="connsiteX2" fmla="*/ 0 w 31052"/>
                <a:gd name="connsiteY2" fmla="*/ 15621 h 31051"/>
                <a:gd name="connsiteX3" fmla="*/ 15431 w 31052"/>
                <a:gd name="connsiteY3" fmla="*/ 0 h 31051"/>
                <a:gd name="connsiteX4" fmla="*/ 15621 w 31052"/>
                <a:gd name="connsiteY4" fmla="*/ 0 h 31051"/>
                <a:gd name="connsiteX5" fmla="*/ 31052 w 31052"/>
                <a:gd name="connsiteY5" fmla="*/ 15430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2" h="31051">
                  <a:moveTo>
                    <a:pt x="31052" y="15430"/>
                  </a:moveTo>
                  <a:cubicBezTo>
                    <a:pt x="31100" y="24003"/>
                    <a:pt x="24194" y="30994"/>
                    <a:pt x="15621" y="31052"/>
                  </a:cubicBezTo>
                  <a:cubicBezTo>
                    <a:pt x="7049" y="31099"/>
                    <a:pt x="58" y="24194"/>
                    <a:pt x="0" y="15621"/>
                  </a:cubicBezTo>
                  <a:cubicBezTo>
                    <a:pt x="-47" y="7048"/>
                    <a:pt x="6858" y="57"/>
                    <a:pt x="15431" y="0"/>
                  </a:cubicBezTo>
                  <a:cubicBezTo>
                    <a:pt x="15498" y="0"/>
                    <a:pt x="15555" y="0"/>
                    <a:pt x="15621" y="0"/>
                  </a:cubicBezTo>
                  <a:cubicBezTo>
                    <a:pt x="24118" y="48"/>
                    <a:pt x="31004" y="6934"/>
                    <a:pt x="31052" y="1543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ABCB6D-0EC5-407C-825F-991FC7BC42FF}"/>
                </a:ext>
              </a:extLst>
            </p:cNvPr>
            <p:cNvSpPr/>
            <p:nvPr/>
          </p:nvSpPr>
          <p:spPr>
            <a:xfrm>
              <a:off x="6750279" y="4100790"/>
              <a:ext cx="55931" cy="27529"/>
            </a:xfrm>
            <a:custGeom>
              <a:avLst/>
              <a:gdLst>
                <a:gd name="connsiteX0" fmla="*/ 55912 w 55931"/>
                <a:gd name="connsiteY0" fmla="*/ 27529 h 27529"/>
                <a:gd name="connsiteX1" fmla="*/ 45815 w 55931"/>
                <a:gd name="connsiteY1" fmla="*/ 10670 h 27529"/>
                <a:gd name="connsiteX2" fmla="*/ 28385 w 55931"/>
                <a:gd name="connsiteY2" fmla="*/ 4764 h 27529"/>
                <a:gd name="connsiteX3" fmla="*/ 10859 w 55931"/>
                <a:gd name="connsiteY3" fmla="*/ 10384 h 27529"/>
                <a:gd name="connsiteX4" fmla="*/ 0 w 55931"/>
                <a:gd name="connsiteY4" fmla="*/ 26862 h 27529"/>
                <a:gd name="connsiteX5" fmla="*/ 8096 w 55931"/>
                <a:gd name="connsiteY5" fmla="*/ 7812 h 27529"/>
                <a:gd name="connsiteX6" fmla="*/ 17621 w 55931"/>
                <a:gd name="connsiteY6" fmla="*/ 1716 h 27529"/>
                <a:gd name="connsiteX7" fmla="*/ 28575 w 55931"/>
                <a:gd name="connsiteY7" fmla="*/ 2 h 27529"/>
                <a:gd name="connsiteX8" fmla="*/ 39529 w 55931"/>
                <a:gd name="connsiteY8" fmla="*/ 2002 h 27529"/>
                <a:gd name="connsiteX9" fmla="*/ 49054 w 55931"/>
                <a:gd name="connsiteY9" fmla="*/ 8193 h 27529"/>
                <a:gd name="connsiteX10" fmla="*/ 55912 w 55931"/>
                <a:gd name="connsiteY10" fmla="*/ 27529 h 2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1" h="27529">
                  <a:moveTo>
                    <a:pt x="55912" y="27529"/>
                  </a:moveTo>
                  <a:cubicBezTo>
                    <a:pt x="54216" y="21062"/>
                    <a:pt x="50711" y="15223"/>
                    <a:pt x="45815" y="10670"/>
                  </a:cubicBezTo>
                  <a:cubicBezTo>
                    <a:pt x="40891" y="6698"/>
                    <a:pt x="34709" y="4602"/>
                    <a:pt x="28385" y="4764"/>
                  </a:cubicBezTo>
                  <a:cubicBezTo>
                    <a:pt x="22050" y="4460"/>
                    <a:pt x="15831" y="6450"/>
                    <a:pt x="10859" y="10384"/>
                  </a:cubicBezTo>
                  <a:cubicBezTo>
                    <a:pt x="5887" y="14861"/>
                    <a:pt x="2153" y="20528"/>
                    <a:pt x="0" y="26862"/>
                  </a:cubicBezTo>
                  <a:cubicBezTo>
                    <a:pt x="305" y="19737"/>
                    <a:pt x="3181" y="12975"/>
                    <a:pt x="8096" y="7812"/>
                  </a:cubicBezTo>
                  <a:cubicBezTo>
                    <a:pt x="10821" y="5145"/>
                    <a:pt x="14059" y="3078"/>
                    <a:pt x="17621" y="1716"/>
                  </a:cubicBezTo>
                  <a:cubicBezTo>
                    <a:pt x="21155" y="545"/>
                    <a:pt x="24851" y="-36"/>
                    <a:pt x="28575" y="2"/>
                  </a:cubicBezTo>
                  <a:cubicBezTo>
                    <a:pt x="32309" y="49"/>
                    <a:pt x="36014" y="726"/>
                    <a:pt x="39529" y="2002"/>
                  </a:cubicBezTo>
                  <a:cubicBezTo>
                    <a:pt x="43129" y="3326"/>
                    <a:pt x="46387" y="5441"/>
                    <a:pt x="49054" y="8193"/>
                  </a:cubicBezTo>
                  <a:cubicBezTo>
                    <a:pt x="53731" y="13527"/>
                    <a:pt x="56179" y="20442"/>
                    <a:pt x="55912" y="2752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4444C068-5CC4-4347-818D-2EA1573B59B0}"/>
                </a:ext>
              </a:extLst>
            </p:cNvPr>
            <p:cNvSpPr/>
            <p:nvPr/>
          </p:nvSpPr>
          <p:spPr>
            <a:xfrm>
              <a:off x="5500218" y="4330440"/>
              <a:ext cx="985932" cy="41814"/>
            </a:xfrm>
            <a:custGeom>
              <a:avLst/>
              <a:gdLst>
                <a:gd name="connsiteX0" fmla="*/ 0 w 985932"/>
                <a:gd name="connsiteY0" fmla="*/ 0 h 41814"/>
                <a:gd name="connsiteX1" fmla="*/ 985933 w 985932"/>
                <a:gd name="connsiteY1" fmla="*/ 0 h 41814"/>
                <a:gd name="connsiteX2" fmla="*/ 985933 w 985932"/>
                <a:gd name="connsiteY2" fmla="*/ 41815 h 41814"/>
                <a:gd name="connsiteX3" fmla="*/ 0 w 985932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932" h="41814">
                  <a:moveTo>
                    <a:pt x="0" y="0"/>
                  </a:moveTo>
                  <a:lnTo>
                    <a:pt x="985933" y="0"/>
                  </a:lnTo>
                  <a:lnTo>
                    <a:pt x="985933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B0EBCC8-5937-4277-B25F-011E8419F0CA}"/>
                </a:ext>
              </a:extLst>
            </p:cNvPr>
            <p:cNvSpPr/>
            <p:nvPr/>
          </p:nvSpPr>
          <p:spPr>
            <a:xfrm>
              <a:off x="5500218" y="4411497"/>
              <a:ext cx="521208" cy="41814"/>
            </a:xfrm>
            <a:custGeom>
              <a:avLst/>
              <a:gdLst>
                <a:gd name="connsiteX0" fmla="*/ 0 w 521208"/>
                <a:gd name="connsiteY0" fmla="*/ 0 h 41814"/>
                <a:gd name="connsiteX1" fmla="*/ 521208 w 521208"/>
                <a:gd name="connsiteY1" fmla="*/ 0 h 41814"/>
                <a:gd name="connsiteX2" fmla="*/ 521208 w 521208"/>
                <a:gd name="connsiteY2" fmla="*/ 41815 h 41814"/>
                <a:gd name="connsiteX3" fmla="*/ 0 w 521208"/>
                <a:gd name="connsiteY3" fmla="*/ 41815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41814">
                  <a:moveTo>
                    <a:pt x="0" y="0"/>
                  </a:moveTo>
                  <a:lnTo>
                    <a:pt x="521208" y="0"/>
                  </a:lnTo>
                  <a:lnTo>
                    <a:pt x="521208" y="41815"/>
                  </a:lnTo>
                  <a:lnTo>
                    <a:pt x="0" y="41815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7DDEE0DA-13FE-42CB-BD4A-AD579EE54DE9}"/>
                </a:ext>
              </a:extLst>
            </p:cNvPr>
            <p:cNvSpPr/>
            <p:nvPr/>
          </p:nvSpPr>
          <p:spPr>
            <a:xfrm rot="-2580599">
              <a:off x="5500300" y="4508010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F221DB3A-5744-440C-B601-DAED6E0C1228}"/>
                </a:ext>
              </a:extLst>
            </p:cNvPr>
            <p:cNvSpPr/>
            <p:nvPr/>
          </p:nvSpPr>
          <p:spPr>
            <a:xfrm>
              <a:off x="5646903" y="4580661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B0012463-C3A8-40BB-9D4E-76CFB6EA149C}"/>
                </a:ext>
              </a:extLst>
            </p:cNvPr>
            <p:cNvSpPr/>
            <p:nvPr/>
          </p:nvSpPr>
          <p:spPr>
            <a:xfrm>
              <a:off x="5542033" y="4580661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03EE37D-13CF-4A90-AFC2-E8A7BB7A34C0}"/>
                </a:ext>
              </a:extLst>
            </p:cNvPr>
            <p:cNvSpPr/>
            <p:nvPr/>
          </p:nvSpPr>
          <p:spPr>
            <a:xfrm>
              <a:off x="5582133" y="4589901"/>
              <a:ext cx="55816" cy="27908"/>
            </a:xfrm>
            <a:custGeom>
              <a:avLst/>
              <a:gdLst>
                <a:gd name="connsiteX0" fmla="*/ 55817 w 55816"/>
                <a:gd name="connsiteY0" fmla="*/ 0 h 27908"/>
                <a:gd name="connsiteX1" fmla="*/ 27908 w 55816"/>
                <a:gd name="connsiteY1" fmla="*/ 27908 h 27908"/>
                <a:gd name="connsiteX2" fmla="*/ 6191 w 55816"/>
                <a:gd name="connsiteY2" fmla="*/ 17526 h 27908"/>
                <a:gd name="connsiteX3" fmla="*/ 0 w 55816"/>
                <a:gd name="connsiteY3" fmla="*/ 0 h 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6" h="27908">
                  <a:moveTo>
                    <a:pt x="55817" y="0"/>
                  </a:moveTo>
                  <a:cubicBezTo>
                    <a:pt x="55817" y="15412"/>
                    <a:pt x="43320" y="27908"/>
                    <a:pt x="27908" y="27908"/>
                  </a:cubicBezTo>
                  <a:cubicBezTo>
                    <a:pt x="19469" y="27908"/>
                    <a:pt x="11487" y="24089"/>
                    <a:pt x="6191" y="17526"/>
                  </a:cubicBezTo>
                  <a:cubicBezTo>
                    <a:pt x="2229" y="12535"/>
                    <a:pt x="57" y="6372"/>
                    <a:pt x="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D261AE1C-68A5-4CED-86CD-B56E8E895DD9}"/>
                </a:ext>
              </a:extLst>
            </p:cNvPr>
            <p:cNvSpPr/>
            <p:nvPr/>
          </p:nvSpPr>
          <p:spPr>
            <a:xfrm>
              <a:off x="5588324" y="4598842"/>
              <a:ext cx="43433" cy="18488"/>
            </a:xfrm>
            <a:custGeom>
              <a:avLst/>
              <a:gdLst>
                <a:gd name="connsiteX0" fmla="*/ 43434 w 43433"/>
                <a:gd name="connsiteY0" fmla="*/ 8108 h 18488"/>
                <a:gd name="connsiteX1" fmla="*/ 4191 w 43433"/>
                <a:gd name="connsiteY1" fmla="*/ 12299 h 18488"/>
                <a:gd name="connsiteX2" fmla="*/ 0 w 43433"/>
                <a:gd name="connsiteY2" fmla="*/ 8108 h 18488"/>
                <a:gd name="connsiteX3" fmla="*/ 43434 w 43433"/>
                <a:gd name="connsiteY3" fmla="*/ 8108 h 1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3" h="18488">
                  <a:moveTo>
                    <a:pt x="43434" y="8108"/>
                  </a:moveTo>
                  <a:cubicBezTo>
                    <a:pt x="33757" y="20100"/>
                    <a:pt x="16183" y="21977"/>
                    <a:pt x="4191" y="12299"/>
                  </a:cubicBezTo>
                  <a:cubicBezTo>
                    <a:pt x="2648" y="11051"/>
                    <a:pt x="1248" y="9651"/>
                    <a:pt x="0" y="8108"/>
                  </a:cubicBezTo>
                  <a:cubicBezTo>
                    <a:pt x="12459" y="-2703"/>
                    <a:pt x="30975" y="-2703"/>
                    <a:pt x="43434" y="8108"/>
                  </a:cubicBez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CB311CAD-4B32-42B4-B2E0-6734E0A55BEB}"/>
                </a:ext>
              </a:extLst>
            </p:cNvPr>
            <p:cNvSpPr/>
            <p:nvPr/>
          </p:nvSpPr>
          <p:spPr>
            <a:xfrm>
              <a:off x="5792254" y="4508081"/>
              <a:ext cx="219646" cy="219646"/>
            </a:xfrm>
            <a:custGeom>
              <a:avLst/>
              <a:gdLst>
                <a:gd name="connsiteX0" fmla="*/ 219646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6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6" y="109823"/>
                  </a:moveTo>
                  <a:cubicBezTo>
                    <a:pt x="219646" y="170479"/>
                    <a:pt x="170478" y="219646"/>
                    <a:pt x="109823" y="219646"/>
                  </a:cubicBezTo>
                  <a:cubicBezTo>
                    <a:pt x="49168" y="219646"/>
                    <a:pt x="0" y="170479"/>
                    <a:pt x="0" y="109823"/>
                  </a:cubicBezTo>
                  <a:cubicBezTo>
                    <a:pt x="0" y="49168"/>
                    <a:pt x="49168" y="0"/>
                    <a:pt x="109823" y="0"/>
                  </a:cubicBezTo>
                  <a:cubicBezTo>
                    <a:pt x="170478" y="0"/>
                    <a:pt x="219646" y="49168"/>
                    <a:pt x="219646" y="10982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BB0C825-6EC2-4183-A553-FE7A6E7E7D21}"/>
                </a:ext>
              </a:extLst>
            </p:cNvPr>
            <p:cNvSpPr/>
            <p:nvPr/>
          </p:nvSpPr>
          <p:spPr>
            <a:xfrm>
              <a:off x="5938844" y="4580661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DA33DFA7-04E7-4A32-909B-3F1EEEC77241}"/>
                </a:ext>
              </a:extLst>
            </p:cNvPr>
            <p:cNvSpPr/>
            <p:nvPr/>
          </p:nvSpPr>
          <p:spPr>
            <a:xfrm>
              <a:off x="5834069" y="4580661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47B76721-DF50-4600-81D1-8CDCB804A260}"/>
                </a:ext>
              </a:extLst>
            </p:cNvPr>
            <p:cNvSpPr/>
            <p:nvPr/>
          </p:nvSpPr>
          <p:spPr>
            <a:xfrm>
              <a:off x="5874620" y="4589901"/>
              <a:ext cx="55937" cy="27630"/>
            </a:xfrm>
            <a:custGeom>
              <a:avLst/>
              <a:gdLst>
                <a:gd name="connsiteX0" fmla="*/ 25 w 55937"/>
                <a:gd name="connsiteY0" fmla="*/ 0 h 27630"/>
                <a:gd name="connsiteX1" fmla="*/ 10027 w 55937"/>
                <a:gd name="connsiteY1" fmla="*/ 16859 h 27630"/>
                <a:gd name="connsiteX2" fmla="*/ 27553 w 55937"/>
                <a:gd name="connsiteY2" fmla="*/ 22765 h 27630"/>
                <a:gd name="connsiteX3" fmla="*/ 44983 w 55937"/>
                <a:gd name="connsiteY3" fmla="*/ 17145 h 27630"/>
                <a:gd name="connsiteX4" fmla="*/ 55937 w 55937"/>
                <a:gd name="connsiteY4" fmla="*/ 762 h 27630"/>
                <a:gd name="connsiteX5" fmla="*/ 47746 w 55937"/>
                <a:gd name="connsiteY5" fmla="*/ 19812 h 27630"/>
                <a:gd name="connsiteX6" fmla="*/ 38221 w 55937"/>
                <a:gd name="connsiteY6" fmla="*/ 25908 h 27630"/>
                <a:gd name="connsiteX7" fmla="*/ 27267 w 55937"/>
                <a:gd name="connsiteY7" fmla="*/ 27622 h 27630"/>
                <a:gd name="connsiteX8" fmla="*/ 16408 w 55937"/>
                <a:gd name="connsiteY8" fmla="*/ 25622 h 27630"/>
                <a:gd name="connsiteX9" fmla="*/ 6883 w 55937"/>
                <a:gd name="connsiteY9" fmla="*/ 19431 h 27630"/>
                <a:gd name="connsiteX10" fmla="*/ 25 w 55937"/>
                <a:gd name="connsiteY10" fmla="*/ 0 h 2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7" h="27630">
                  <a:moveTo>
                    <a:pt x="25" y="0"/>
                  </a:moveTo>
                  <a:cubicBezTo>
                    <a:pt x="1692" y="6458"/>
                    <a:pt x="5159" y="12306"/>
                    <a:pt x="10027" y="16859"/>
                  </a:cubicBezTo>
                  <a:cubicBezTo>
                    <a:pt x="14980" y="20850"/>
                    <a:pt x="21190" y="22946"/>
                    <a:pt x="27553" y="22765"/>
                  </a:cubicBezTo>
                  <a:cubicBezTo>
                    <a:pt x="33849" y="23060"/>
                    <a:pt x="40040" y="21060"/>
                    <a:pt x="44983" y="17145"/>
                  </a:cubicBezTo>
                  <a:cubicBezTo>
                    <a:pt x="50013" y="12735"/>
                    <a:pt x="53784" y="7086"/>
                    <a:pt x="55937" y="762"/>
                  </a:cubicBezTo>
                  <a:cubicBezTo>
                    <a:pt x="55566" y="7887"/>
                    <a:pt x="52660" y="14640"/>
                    <a:pt x="47746" y="19812"/>
                  </a:cubicBezTo>
                  <a:cubicBezTo>
                    <a:pt x="45040" y="22498"/>
                    <a:pt x="41792" y="24574"/>
                    <a:pt x="38221" y="25908"/>
                  </a:cubicBezTo>
                  <a:cubicBezTo>
                    <a:pt x="34706" y="27137"/>
                    <a:pt x="30991" y="27708"/>
                    <a:pt x="27267" y="27622"/>
                  </a:cubicBezTo>
                  <a:cubicBezTo>
                    <a:pt x="23562" y="27584"/>
                    <a:pt x="19885" y="26908"/>
                    <a:pt x="16408" y="25622"/>
                  </a:cubicBezTo>
                  <a:cubicBezTo>
                    <a:pt x="12798" y="24327"/>
                    <a:pt x="9531" y="22212"/>
                    <a:pt x="6883" y="19431"/>
                  </a:cubicBezTo>
                  <a:cubicBezTo>
                    <a:pt x="2178" y="14078"/>
                    <a:pt x="-279" y="7115"/>
                    <a:pt x="25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425FDE8-D6C6-452D-A651-7151839FCCDD}"/>
                </a:ext>
              </a:extLst>
            </p:cNvPr>
            <p:cNvSpPr/>
            <p:nvPr/>
          </p:nvSpPr>
          <p:spPr>
            <a:xfrm rot="-2127598">
              <a:off x="6084442" y="4507777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6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6"/>
                    <a:pt x="109823" y="219646"/>
                  </a:cubicBezTo>
                  <a:cubicBezTo>
                    <a:pt x="49170" y="219646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30B3343-264D-4DAC-B232-D478FCD495AC}"/>
                </a:ext>
              </a:extLst>
            </p:cNvPr>
            <p:cNvSpPr/>
            <p:nvPr/>
          </p:nvSpPr>
          <p:spPr>
            <a:xfrm>
              <a:off x="6230976" y="4580661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ACC5DC61-3596-4ABF-B1AC-DBA9F40062DA}"/>
                </a:ext>
              </a:extLst>
            </p:cNvPr>
            <p:cNvSpPr/>
            <p:nvPr/>
          </p:nvSpPr>
          <p:spPr>
            <a:xfrm>
              <a:off x="6126112" y="4580373"/>
              <a:ext cx="31044" cy="31047"/>
            </a:xfrm>
            <a:custGeom>
              <a:avLst/>
              <a:gdLst>
                <a:gd name="connsiteX0" fmla="*/ 31045 w 31044"/>
                <a:gd name="connsiteY0" fmla="*/ 15814 h 31047"/>
                <a:gd name="connsiteX1" fmla="*/ 15233 w 31044"/>
                <a:gd name="connsiteY1" fmla="*/ 31045 h 31047"/>
                <a:gd name="connsiteX2" fmla="*/ 3 w 31044"/>
                <a:gd name="connsiteY2" fmla="*/ 15233 h 31047"/>
                <a:gd name="connsiteX3" fmla="*/ 15233 w 31044"/>
                <a:gd name="connsiteY3" fmla="*/ 3 h 31047"/>
                <a:gd name="connsiteX4" fmla="*/ 31045 w 31044"/>
                <a:gd name="connsiteY4" fmla="*/ 15233 h 31047"/>
                <a:gd name="connsiteX5" fmla="*/ 31045 w 31044"/>
                <a:gd name="connsiteY5" fmla="*/ 15814 h 3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44" h="31047">
                  <a:moveTo>
                    <a:pt x="31045" y="15814"/>
                  </a:moveTo>
                  <a:cubicBezTo>
                    <a:pt x="30883" y="24387"/>
                    <a:pt x="23806" y="31207"/>
                    <a:pt x="15233" y="31045"/>
                  </a:cubicBezTo>
                  <a:cubicBezTo>
                    <a:pt x="6661" y="30893"/>
                    <a:pt x="-159" y="23815"/>
                    <a:pt x="3" y="15233"/>
                  </a:cubicBezTo>
                  <a:cubicBezTo>
                    <a:pt x="155" y="6889"/>
                    <a:pt x="6880" y="155"/>
                    <a:pt x="15233" y="3"/>
                  </a:cubicBezTo>
                  <a:cubicBezTo>
                    <a:pt x="23806" y="-159"/>
                    <a:pt x="30883" y="6661"/>
                    <a:pt x="31045" y="15233"/>
                  </a:cubicBezTo>
                  <a:cubicBezTo>
                    <a:pt x="31045" y="15433"/>
                    <a:pt x="31045" y="15624"/>
                    <a:pt x="31045" y="15814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B996CB-B84D-4539-B6C5-DBD86F352FB6}"/>
                </a:ext>
              </a:extLst>
            </p:cNvPr>
            <p:cNvSpPr/>
            <p:nvPr/>
          </p:nvSpPr>
          <p:spPr>
            <a:xfrm>
              <a:off x="6164110" y="4598185"/>
              <a:ext cx="60007" cy="4386"/>
            </a:xfrm>
            <a:custGeom>
              <a:avLst/>
              <a:gdLst>
                <a:gd name="connsiteX0" fmla="*/ 0 w 60007"/>
                <a:gd name="connsiteY0" fmla="*/ 2193 h 4386"/>
                <a:gd name="connsiteX1" fmla="*/ 60008 w 60007"/>
                <a:gd name="connsiteY1" fmla="*/ 2193 h 4386"/>
                <a:gd name="connsiteX2" fmla="*/ 0 w 60007"/>
                <a:gd name="connsiteY2" fmla="*/ 2193 h 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007" h="4386">
                  <a:moveTo>
                    <a:pt x="0" y="2193"/>
                  </a:moveTo>
                  <a:cubicBezTo>
                    <a:pt x="19898" y="-731"/>
                    <a:pt x="40110" y="-731"/>
                    <a:pt x="60008" y="2193"/>
                  </a:cubicBezTo>
                  <a:cubicBezTo>
                    <a:pt x="40110" y="5117"/>
                    <a:pt x="19898" y="5117"/>
                    <a:pt x="0" y="2193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773056CD-7EE1-47F2-B278-0D0B648CD789}"/>
                </a:ext>
              </a:extLst>
            </p:cNvPr>
            <p:cNvSpPr/>
            <p:nvPr/>
          </p:nvSpPr>
          <p:spPr>
            <a:xfrm rot="-3806400">
              <a:off x="6376317" y="4507776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31C0A0F-2BF1-4C3B-8DE8-743B7E46CB44}"/>
                </a:ext>
              </a:extLst>
            </p:cNvPr>
            <p:cNvSpPr/>
            <p:nvPr/>
          </p:nvSpPr>
          <p:spPr>
            <a:xfrm>
              <a:off x="6523012" y="4580661"/>
              <a:ext cx="31051" cy="31051"/>
            </a:xfrm>
            <a:custGeom>
              <a:avLst/>
              <a:gdLst>
                <a:gd name="connsiteX0" fmla="*/ 31051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1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1" y="15526"/>
                  </a:moveTo>
                  <a:cubicBezTo>
                    <a:pt x="31051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2" y="0"/>
                    <a:pt x="15621" y="0"/>
                  </a:cubicBezTo>
                  <a:cubicBezTo>
                    <a:pt x="24155" y="48"/>
                    <a:pt x="31051" y="6991"/>
                    <a:pt x="31051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B885EDF-27D0-44D7-903A-C37377494D8B}"/>
                </a:ext>
              </a:extLst>
            </p:cNvPr>
            <p:cNvSpPr/>
            <p:nvPr/>
          </p:nvSpPr>
          <p:spPr>
            <a:xfrm>
              <a:off x="6418149" y="4580375"/>
              <a:ext cx="31045" cy="31054"/>
            </a:xfrm>
            <a:custGeom>
              <a:avLst/>
              <a:gdLst>
                <a:gd name="connsiteX0" fmla="*/ 31045 w 31045"/>
                <a:gd name="connsiteY0" fmla="*/ 15812 h 31054"/>
                <a:gd name="connsiteX1" fmla="*/ 15233 w 31045"/>
                <a:gd name="connsiteY1" fmla="*/ 31052 h 31054"/>
                <a:gd name="connsiteX2" fmla="*/ 3 w 31045"/>
                <a:gd name="connsiteY2" fmla="*/ 15240 h 31054"/>
                <a:gd name="connsiteX3" fmla="*/ 15614 w 31045"/>
                <a:gd name="connsiteY3" fmla="*/ 0 h 31054"/>
                <a:gd name="connsiteX4" fmla="*/ 31045 w 31045"/>
                <a:gd name="connsiteY4" fmla="*/ 15621 h 31054"/>
                <a:gd name="connsiteX5" fmla="*/ 31045 w 31045"/>
                <a:gd name="connsiteY5" fmla="*/ 15812 h 3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45" h="31054">
                  <a:moveTo>
                    <a:pt x="31045" y="15812"/>
                  </a:moveTo>
                  <a:cubicBezTo>
                    <a:pt x="30883" y="24384"/>
                    <a:pt x="23806" y="31204"/>
                    <a:pt x="15233" y="31052"/>
                  </a:cubicBezTo>
                  <a:cubicBezTo>
                    <a:pt x="6661" y="30890"/>
                    <a:pt x="-159" y="23813"/>
                    <a:pt x="3" y="15240"/>
                  </a:cubicBezTo>
                  <a:cubicBezTo>
                    <a:pt x="155" y="6744"/>
                    <a:pt x="7118" y="-47"/>
                    <a:pt x="15614" y="0"/>
                  </a:cubicBezTo>
                  <a:cubicBezTo>
                    <a:pt x="24187" y="48"/>
                    <a:pt x="31102" y="7039"/>
                    <a:pt x="31045" y="15621"/>
                  </a:cubicBezTo>
                  <a:cubicBezTo>
                    <a:pt x="31045" y="15678"/>
                    <a:pt x="31045" y="15745"/>
                    <a:pt x="31045" y="1581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2B2A6C20-64A8-4F44-A811-CA81CAF26E9A}"/>
                </a:ext>
              </a:extLst>
            </p:cNvPr>
            <p:cNvSpPr/>
            <p:nvPr/>
          </p:nvSpPr>
          <p:spPr>
            <a:xfrm>
              <a:off x="6458242" y="4592445"/>
              <a:ext cx="55911" cy="10981"/>
            </a:xfrm>
            <a:custGeom>
              <a:avLst/>
              <a:gdLst>
                <a:gd name="connsiteX0" fmla="*/ 0 w 55911"/>
                <a:gd name="connsiteY0" fmla="*/ 10982 h 10981"/>
                <a:gd name="connsiteX1" fmla="*/ 27908 w 55911"/>
                <a:gd name="connsiteY1" fmla="*/ 28 h 10981"/>
                <a:gd name="connsiteX2" fmla="*/ 42958 w 55911"/>
                <a:gd name="connsiteY2" fmla="*/ 2980 h 10981"/>
                <a:gd name="connsiteX3" fmla="*/ 55912 w 55911"/>
                <a:gd name="connsiteY3" fmla="*/ 10982 h 10981"/>
                <a:gd name="connsiteX4" fmla="*/ 41624 w 55911"/>
                <a:gd name="connsiteY4" fmla="*/ 8029 h 10981"/>
                <a:gd name="connsiteX5" fmla="*/ 14002 w 55911"/>
                <a:gd name="connsiteY5" fmla="*/ 8029 h 10981"/>
                <a:gd name="connsiteX6" fmla="*/ 0 w 55911"/>
                <a:gd name="connsiteY6" fmla="*/ 10982 h 1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911" h="10981">
                  <a:moveTo>
                    <a:pt x="0" y="10982"/>
                  </a:moveTo>
                  <a:cubicBezTo>
                    <a:pt x="7373" y="3599"/>
                    <a:pt x="17488" y="-372"/>
                    <a:pt x="27908" y="28"/>
                  </a:cubicBezTo>
                  <a:cubicBezTo>
                    <a:pt x="33061" y="132"/>
                    <a:pt x="38148" y="1132"/>
                    <a:pt x="42958" y="2980"/>
                  </a:cubicBezTo>
                  <a:cubicBezTo>
                    <a:pt x="47740" y="4800"/>
                    <a:pt x="52140" y="7524"/>
                    <a:pt x="55912" y="10982"/>
                  </a:cubicBezTo>
                  <a:cubicBezTo>
                    <a:pt x="50863" y="9934"/>
                    <a:pt x="46387" y="8791"/>
                    <a:pt x="41624" y="8029"/>
                  </a:cubicBezTo>
                  <a:cubicBezTo>
                    <a:pt x="32480" y="6505"/>
                    <a:pt x="23146" y="6505"/>
                    <a:pt x="14002" y="8029"/>
                  </a:cubicBezTo>
                  <a:cubicBezTo>
                    <a:pt x="9258" y="8629"/>
                    <a:pt x="4582" y="9619"/>
                    <a:pt x="0" y="1098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5B92EE8-7A77-4DCA-82E8-7591323690E2}"/>
                </a:ext>
              </a:extLst>
            </p:cNvPr>
            <p:cNvSpPr/>
            <p:nvPr/>
          </p:nvSpPr>
          <p:spPr>
            <a:xfrm rot="-2700000">
              <a:off x="6668401" y="4508094"/>
              <a:ext cx="219646" cy="219646"/>
            </a:xfrm>
            <a:custGeom>
              <a:avLst/>
              <a:gdLst>
                <a:gd name="connsiteX0" fmla="*/ 219647 w 219646"/>
                <a:gd name="connsiteY0" fmla="*/ 109823 h 219646"/>
                <a:gd name="connsiteX1" fmla="*/ 109823 w 219646"/>
                <a:gd name="connsiteY1" fmla="*/ 219647 h 219646"/>
                <a:gd name="connsiteX2" fmla="*/ 0 w 219646"/>
                <a:gd name="connsiteY2" fmla="*/ 109823 h 219646"/>
                <a:gd name="connsiteX3" fmla="*/ 109823 w 219646"/>
                <a:gd name="connsiteY3" fmla="*/ 0 h 219646"/>
                <a:gd name="connsiteX4" fmla="*/ 219647 w 219646"/>
                <a:gd name="connsiteY4" fmla="*/ 109823 h 21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46" h="219646">
                  <a:moveTo>
                    <a:pt x="219647" y="109823"/>
                  </a:moveTo>
                  <a:cubicBezTo>
                    <a:pt x="219647" y="170477"/>
                    <a:pt x="170477" y="219647"/>
                    <a:pt x="109823" y="219647"/>
                  </a:cubicBezTo>
                  <a:cubicBezTo>
                    <a:pt x="49170" y="219647"/>
                    <a:pt x="0" y="170477"/>
                    <a:pt x="0" y="109823"/>
                  </a:cubicBezTo>
                  <a:cubicBezTo>
                    <a:pt x="0" y="49170"/>
                    <a:pt x="49170" y="0"/>
                    <a:pt x="109823" y="0"/>
                  </a:cubicBezTo>
                  <a:cubicBezTo>
                    <a:pt x="170477" y="0"/>
                    <a:pt x="219647" y="49170"/>
                    <a:pt x="219647" y="109823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FAED49B2-E6B3-4D7E-AD61-6CA719B0F989}"/>
                </a:ext>
              </a:extLst>
            </p:cNvPr>
            <p:cNvSpPr/>
            <p:nvPr/>
          </p:nvSpPr>
          <p:spPr>
            <a:xfrm>
              <a:off x="6815144" y="4580661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9D69BEC4-BF3B-44BD-B730-03714EC9C4CC}"/>
                </a:ext>
              </a:extLst>
            </p:cNvPr>
            <p:cNvSpPr/>
            <p:nvPr/>
          </p:nvSpPr>
          <p:spPr>
            <a:xfrm>
              <a:off x="6710369" y="4580661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15621 w 31051"/>
                <a:gd name="connsiteY4" fmla="*/ 0 h 31051"/>
                <a:gd name="connsiteX5" fmla="*/ 31052 w 31051"/>
                <a:gd name="connsiteY5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098"/>
                    <a:pt x="24098" y="31052"/>
                    <a:pt x="15526" y="31052"/>
                  </a:cubicBez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15554" y="0"/>
                    <a:pt x="15593" y="0"/>
                    <a:pt x="15621" y="0"/>
                  </a:cubicBezTo>
                  <a:cubicBezTo>
                    <a:pt x="24156" y="48"/>
                    <a:pt x="31052" y="6991"/>
                    <a:pt x="31052" y="1552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39EABE42-35E7-476F-8762-2F9B31D73206}"/>
                </a:ext>
              </a:extLst>
            </p:cNvPr>
            <p:cNvSpPr/>
            <p:nvPr/>
          </p:nvSpPr>
          <p:spPr>
            <a:xfrm>
              <a:off x="6750279" y="4589710"/>
              <a:ext cx="55934" cy="27622"/>
            </a:xfrm>
            <a:custGeom>
              <a:avLst/>
              <a:gdLst>
                <a:gd name="connsiteX0" fmla="*/ 55912 w 55934"/>
                <a:gd name="connsiteY0" fmla="*/ 27622 h 27622"/>
                <a:gd name="connsiteX1" fmla="*/ 45815 w 55934"/>
                <a:gd name="connsiteY1" fmla="*/ 10858 h 27622"/>
                <a:gd name="connsiteX2" fmla="*/ 28385 w 55934"/>
                <a:gd name="connsiteY2" fmla="*/ 4953 h 27622"/>
                <a:gd name="connsiteX3" fmla="*/ 10859 w 55934"/>
                <a:gd name="connsiteY3" fmla="*/ 10573 h 27622"/>
                <a:gd name="connsiteX4" fmla="*/ 0 w 55934"/>
                <a:gd name="connsiteY4" fmla="*/ 26956 h 27622"/>
                <a:gd name="connsiteX5" fmla="*/ 8096 w 55934"/>
                <a:gd name="connsiteY5" fmla="*/ 7906 h 27622"/>
                <a:gd name="connsiteX6" fmla="*/ 17621 w 55934"/>
                <a:gd name="connsiteY6" fmla="*/ 1810 h 27622"/>
                <a:gd name="connsiteX7" fmla="*/ 28575 w 55934"/>
                <a:gd name="connsiteY7" fmla="*/ 0 h 27622"/>
                <a:gd name="connsiteX8" fmla="*/ 39529 w 55934"/>
                <a:gd name="connsiteY8" fmla="*/ 2000 h 27622"/>
                <a:gd name="connsiteX9" fmla="*/ 49054 w 55934"/>
                <a:gd name="connsiteY9" fmla="*/ 8191 h 27622"/>
                <a:gd name="connsiteX10" fmla="*/ 55912 w 55934"/>
                <a:gd name="connsiteY10" fmla="*/ 27622 h 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934" h="27622">
                  <a:moveTo>
                    <a:pt x="55912" y="27622"/>
                  </a:moveTo>
                  <a:cubicBezTo>
                    <a:pt x="54207" y="21184"/>
                    <a:pt x="50711" y="15373"/>
                    <a:pt x="45815" y="10858"/>
                  </a:cubicBezTo>
                  <a:cubicBezTo>
                    <a:pt x="40891" y="6886"/>
                    <a:pt x="34709" y="4791"/>
                    <a:pt x="28385" y="4953"/>
                  </a:cubicBezTo>
                  <a:cubicBezTo>
                    <a:pt x="22050" y="4601"/>
                    <a:pt x="15812" y="6601"/>
                    <a:pt x="10859" y="10573"/>
                  </a:cubicBezTo>
                  <a:cubicBezTo>
                    <a:pt x="5867" y="14992"/>
                    <a:pt x="2124" y="20641"/>
                    <a:pt x="0" y="26956"/>
                  </a:cubicBezTo>
                  <a:cubicBezTo>
                    <a:pt x="276" y="19831"/>
                    <a:pt x="3162" y="13049"/>
                    <a:pt x="8096" y="7906"/>
                  </a:cubicBezTo>
                  <a:cubicBezTo>
                    <a:pt x="10773" y="5181"/>
                    <a:pt x="14031" y="3095"/>
                    <a:pt x="17621" y="1810"/>
                  </a:cubicBezTo>
                  <a:cubicBezTo>
                    <a:pt x="21146" y="610"/>
                    <a:pt x="24851" y="0"/>
                    <a:pt x="28575" y="0"/>
                  </a:cubicBezTo>
                  <a:cubicBezTo>
                    <a:pt x="32299" y="143"/>
                    <a:pt x="35995" y="810"/>
                    <a:pt x="39529" y="2000"/>
                  </a:cubicBezTo>
                  <a:cubicBezTo>
                    <a:pt x="43110" y="3362"/>
                    <a:pt x="46358" y="5467"/>
                    <a:pt x="49054" y="8191"/>
                  </a:cubicBezTo>
                  <a:cubicBezTo>
                    <a:pt x="53740" y="13554"/>
                    <a:pt x="56197" y="20507"/>
                    <a:pt x="55912" y="2762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ABB6A601-8255-40E5-AFAB-D9AA80252D03}"/>
                </a:ext>
              </a:extLst>
            </p:cNvPr>
            <p:cNvSpPr/>
            <p:nvPr/>
          </p:nvSpPr>
          <p:spPr>
            <a:xfrm>
              <a:off x="5442687" y="4973472"/>
              <a:ext cx="1503045" cy="161067"/>
            </a:xfrm>
            <a:custGeom>
              <a:avLst/>
              <a:gdLst>
                <a:gd name="connsiteX0" fmla="*/ 1503045 w 1503045"/>
                <a:gd name="connsiteY0" fmla="*/ 161068 h 161067"/>
                <a:gd name="connsiteX1" fmla="*/ 0 w 1503045"/>
                <a:gd name="connsiteY1" fmla="*/ 161068 h 161067"/>
                <a:gd name="connsiteX2" fmla="*/ 0 w 1503045"/>
                <a:gd name="connsiteY2" fmla="*/ 0 h 161067"/>
                <a:gd name="connsiteX3" fmla="*/ 1503045 w 1503045"/>
                <a:gd name="connsiteY3" fmla="*/ 0 h 161067"/>
                <a:gd name="connsiteX4" fmla="*/ 4763 w 1503045"/>
                <a:gd name="connsiteY4" fmla="*/ 156305 h 161067"/>
                <a:gd name="connsiteX5" fmla="*/ 1498759 w 1503045"/>
                <a:gd name="connsiteY5" fmla="*/ 156305 h 161067"/>
                <a:gd name="connsiteX6" fmla="*/ 1498759 w 1503045"/>
                <a:gd name="connsiteY6" fmla="*/ 4763 h 161067"/>
                <a:gd name="connsiteX7" fmla="*/ 4763 w 1503045"/>
                <a:gd name="connsiteY7" fmla="*/ 4763 h 16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3045" h="161067">
                  <a:moveTo>
                    <a:pt x="1503045" y="161068"/>
                  </a:moveTo>
                  <a:lnTo>
                    <a:pt x="0" y="161068"/>
                  </a:lnTo>
                  <a:lnTo>
                    <a:pt x="0" y="0"/>
                  </a:lnTo>
                  <a:lnTo>
                    <a:pt x="1503045" y="0"/>
                  </a:lnTo>
                  <a:close/>
                  <a:moveTo>
                    <a:pt x="4763" y="156305"/>
                  </a:moveTo>
                  <a:lnTo>
                    <a:pt x="1498759" y="156305"/>
                  </a:lnTo>
                  <a:lnTo>
                    <a:pt x="1498759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78D61D51-831D-4D3A-B17A-86D473A76416}"/>
                </a:ext>
              </a:extLst>
            </p:cNvPr>
            <p:cNvSpPr/>
            <p:nvPr/>
          </p:nvSpPr>
          <p:spPr>
            <a:xfrm>
              <a:off x="5865311" y="5213407"/>
              <a:ext cx="666369" cy="196405"/>
            </a:xfrm>
            <a:custGeom>
              <a:avLst/>
              <a:gdLst>
                <a:gd name="connsiteX0" fmla="*/ 0 w 666369"/>
                <a:gd name="connsiteY0" fmla="*/ 0 h 196405"/>
                <a:gd name="connsiteX1" fmla="*/ 666369 w 666369"/>
                <a:gd name="connsiteY1" fmla="*/ 0 h 196405"/>
                <a:gd name="connsiteX2" fmla="*/ 666369 w 666369"/>
                <a:gd name="connsiteY2" fmla="*/ 196405 h 196405"/>
                <a:gd name="connsiteX3" fmla="*/ 0 w 666369"/>
                <a:gd name="connsiteY3" fmla="*/ 196405 h 19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369" h="196405">
                  <a:moveTo>
                    <a:pt x="0" y="0"/>
                  </a:moveTo>
                  <a:lnTo>
                    <a:pt x="666369" y="0"/>
                  </a:lnTo>
                  <a:lnTo>
                    <a:pt x="666369" y="196405"/>
                  </a:lnTo>
                  <a:lnTo>
                    <a:pt x="0" y="19640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68E59CA1-FEBF-4803-8203-485D6305ABCB}"/>
                </a:ext>
              </a:extLst>
            </p:cNvPr>
            <p:cNvSpPr/>
            <p:nvPr/>
          </p:nvSpPr>
          <p:spPr>
            <a:xfrm>
              <a:off x="6003307" y="5275030"/>
              <a:ext cx="57170" cy="75346"/>
            </a:xfrm>
            <a:custGeom>
              <a:avLst/>
              <a:gdLst>
                <a:gd name="connsiteX0" fmla="*/ 974 w 57170"/>
                <a:gd name="connsiteY0" fmla="*/ 57249 h 75346"/>
                <a:gd name="connsiteX1" fmla="*/ 8470 w 57170"/>
                <a:gd name="connsiteY1" fmla="*/ 56382 h 75346"/>
                <a:gd name="connsiteX2" fmla="*/ 8594 w 57170"/>
                <a:gd name="connsiteY2" fmla="*/ 56487 h 75346"/>
                <a:gd name="connsiteX3" fmla="*/ 28596 w 57170"/>
                <a:gd name="connsiteY3" fmla="*/ 64583 h 75346"/>
                <a:gd name="connsiteX4" fmla="*/ 41740 w 57170"/>
                <a:gd name="connsiteY4" fmla="*/ 60678 h 75346"/>
                <a:gd name="connsiteX5" fmla="*/ 46217 w 57170"/>
                <a:gd name="connsiteY5" fmla="*/ 53153 h 75346"/>
                <a:gd name="connsiteX6" fmla="*/ 45265 w 57170"/>
                <a:gd name="connsiteY6" fmla="*/ 49819 h 75346"/>
                <a:gd name="connsiteX7" fmla="*/ 42121 w 57170"/>
                <a:gd name="connsiteY7" fmla="*/ 46676 h 75346"/>
                <a:gd name="connsiteX8" fmla="*/ 27739 w 57170"/>
                <a:gd name="connsiteY8" fmla="*/ 41723 h 75346"/>
                <a:gd name="connsiteX9" fmla="*/ 27739 w 57170"/>
                <a:gd name="connsiteY9" fmla="*/ 41723 h 75346"/>
                <a:gd name="connsiteX10" fmla="*/ 14213 w 57170"/>
                <a:gd name="connsiteY10" fmla="*/ 37627 h 75346"/>
                <a:gd name="connsiteX11" fmla="*/ 4688 w 57170"/>
                <a:gd name="connsiteY11" fmla="*/ 29436 h 75346"/>
                <a:gd name="connsiteX12" fmla="*/ 2307 w 57170"/>
                <a:gd name="connsiteY12" fmla="*/ 20863 h 75346"/>
                <a:gd name="connsiteX13" fmla="*/ 10689 w 57170"/>
                <a:gd name="connsiteY13" fmla="*/ 5528 h 75346"/>
                <a:gd name="connsiteX14" fmla="*/ 28786 w 57170"/>
                <a:gd name="connsiteY14" fmla="*/ 3 h 75346"/>
                <a:gd name="connsiteX15" fmla="*/ 51646 w 57170"/>
                <a:gd name="connsiteY15" fmla="*/ 8385 h 75346"/>
                <a:gd name="connsiteX16" fmla="*/ 53075 w 57170"/>
                <a:gd name="connsiteY16" fmla="*/ 15929 h 75346"/>
                <a:gd name="connsiteX17" fmla="*/ 45646 w 57170"/>
                <a:gd name="connsiteY17" fmla="*/ 17434 h 75346"/>
                <a:gd name="connsiteX18" fmla="*/ 28786 w 57170"/>
                <a:gd name="connsiteY18" fmla="*/ 10671 h 75346"/>
                <a:gd name="connsiteX19" fmla="*/ 17071 w 57170"/>
                <a:gd name="connsiteY19" fmla="*/ 14291 h 75346"/>
                <a:gd name="connsiteX20" fmla="*/ 13070 w 57170"/>
                <a:gd name="connsiteY20" fmla="*/ 20863 h 75346"/>
                <a:gd name="connsiteX21" fmla="*/ 13832 w 57170"/>
                <a:gd name="connsiteY21" fmla="*/ 23816 h 75346"/>
                <a:gd name="connsiteX22" fmla="*/ 16594 w 57170"/>
                <a:gd name="connsiteY22" fmla="*/ 26483 h 75346"/>
                <a:gd name="connsiteX23" fmla="*/ 29739 w 57170"/>
                <a:gd name="connsiteY23" fmla="*/ 31150 h 75346"/>
                <a:gd name="connsiteX24" fmla="*/ 29739 w 57170"/>
                <a:gd name="connsiteY24" fmla="*/ 31150 h 75346"/>
                <a:gd name="connsiteX25" fmla="*/ 44217 w 57170"/>
                <a:gd name="connsiteY25" fmla="*/ 35532 h 75346"/>
                <a:gd name="connsiteX26" fmla="*/ 54695 w 57170"/>
                <a:gd name="connsiteY26" fmla="*/ 44199 h 75346"/>
                <a:gd name="connsiteX27" fmla="*/ 57171 w 57170"/>
                <a:gd name="connsiteY27" fmla="*/ 53153 h 75346"/>
                <a:gd name="connsiteX28" fmla="*/ 48218 w 57170"/>
                <a:gd name="connsiteY28" fmla="*/ 69345 h 75346"/>
                <a:gd name="connsiteX29" fmla="*/ 29168 w 57170"/>
                <a:gd name="connsiteY29" fmla="*/ 75346 h 75346"/>
                <a:gd name="connsiteX30" fmla="*/ 2307 w 57170"/>
                <a:gd name="connsiteY30" fmla="*/ 64869 h 75346"/>
                <a:gd name="connsiteX31" fmla="*/ 974 w 57170"/>
                <a:gd name="connsiteY31" fmla="*/ 57249 h 7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7170" h="75346">
                  <a:moveTo>
                    <a:pt x="974" y="57249"/>
                  </a:moveTo>
                  <a:cubicBezTo>
                    <a:pt x="2802" y="54944"/>
                    <a:pt x="6155" y="54553"/>
                    <a:pt x="8470" y="56382"/>
                  </a:cubicBezTo>
                  <a:cubicBezTo>
                    <a:pt x="8508" y="56420"/>
                    <a:pt x="8555" y="56448"/>
                    <a:pt x="8594" y="56487"/>
                  </a:cubicBezTo>
                  <a:cubicBezTo>
                    <a:pt x="14223" y="61259"/>
                    <a:pt x="21233" y="64097"/>
                    <a:pt x="28596" y="64583"/>
                  </a:cubicBezTo>
                  <a:cubicBezTo>
                    <a:pt x="33273" y="64659"/>
                    <a:pt x="37864" y="63297"/>
                    <a:pt x="41740" y="60678"/>
                  </a:cubicBezTo>
                  <a:cubicBezTo>
                    <a:pt x="44369" y="59049"/>
                    <a:pt x="46036" y="56239"/>
                    <a:pt x="46217" y="53153"/>
                  </a:cubicBezTo>
                  <a:cubicBezTo>
                    <a:pt x="46284" y="51962"/>
                    <a:pt x="45941" y="50791"/>
                    <a:pt x="45265" y="49819"/>
                  </a:cubicBezTo>
                  <a:cubicBezTo>
                    <a:pt x="44503" y="48524"/>
                    <a:pt x="43417" y="47448"/>
                    <a:pt x="42121" y="46676"/>
                  </a:cubicBezTo>
                  <a:cubicBezTo>
                    <a:pt x="37673" y="44152"/>
                    <a:pt x="32797" y="42475"/>
                    <a:pt x="27739" y="41723"/>
                  </a:cubicBezTo>
                  <a:lnTo>
                    <a:pt x="27739" y="41723"/>
                  </a:lnTo>
                  <a:cubicBezTo>
                    <a:pt x="23071" y="40932"/>
                    <a:pt x="18528" y="39561"/>
                    <a:pt x="14213" y="37627"/>
                  </a:cubicBezTo>
                  <a:cubicBezTo>
                    <a:pt x="10308" y="35875"/>
                    <a:pt x="7003" y="33027"/>
                    <a:pt x="4688" y="29436"/>
                  </a:cubicBezTo>
                  <a:cubicBezTo>
                    <a:pt x="3078" y="26874"/>
                    <a:pt x="2250" y="23892"/>
                    <a:pt x="2307" y="20863"/>
                  </a:cubicBezTo>
                  <a:cubicBezTo>
                    <a:pt x="2450" y="14700"/>
                    <a:pt x="5574" y="8985"/>
                    <a:pt x="10689" y="5528"/>
                  </a:cubicBezTo>
                  <a:cubicBezTo>
                    <a:pt x="15994" y="1842"/>
                    <a:pt x="22329" y="-92"/>
                    <a:pt x="28786" y="3"/>
                  </a:cubicBezTo>
                  <a:cubicBezTo>
                    <a:pt x="37073" y="442"/>
                    <a:pt x="45036" y="3366"/>
                    <a:pt x="51646" y="8385"/>
                  </a:cubicBezTo>
                  <a:cubicBezTo>
                    <a:pt x="54123" y="10071"/>
                    <a:pt x="54761" y="13453"/>
                    <a:pt x="53075" y="15929"/>
                  </a:cubicBezTo>
                  <a:cubicBezTo>
                    <a:pt x="51418" y="18368"/>
                    <a:pt x="48122" y="19034"/>
                    <a:pt x="45646" y="17434"/>
                  </a:cubicBezTo>
                  <a:cubicBezTo>
                    <a:pt x="40864" y="13491"/>
                    <a:pt x="34968" y="11129"/>
                    <a:pt x="28786" y="10671"/>
                  </a:cubicBezTo>
                  <a:cubicBezTo>
                    <a:pt x="24595" y="10605"/>
                    <a:pt x="20490" y="11872"/>
                    <a:pt x="17071" y="14291"/>
                  </a:cubicBezTo>
                  <a:cubicBezTo>
                    <a:pt x="14737" y="15691"/>
                    <a:pt x="13242" y="18148"/>
                    <a:pt x="13070" y="20863"/>
                  </a:cubicBezTo>
                  <a:cubicBezTo>
                    <a:pt x="13004" y="21901"/>
                    <a:pt x="13270" y="22940"/>
                    <a:pt x="13832" y="23816"/>
                  </a:cubicBezTo>
                  <a:cubicBezTo>
                    <a:pt x="14585" y="24864"/>
                    <a:pt x="15518" y="25769"/>
                    <a:pt x="16594" y="26483"/>
                  </a:cubicBezTo>
                  <a:cubicBezTo>
                    <a:pt x="20624" y="28883"/>
                    <a:pt x="25091" y="30474"/>
                    <a:pt x="29739" y="31150"/>
                  </a:cubicBezTo>
                  <a:lnTo>
                    <a:pt x="29739" y="31150"/>
                  </a:lnTo>
                  <a:cubicBezTo>
                    <a:pt x="34730" y="32007"/>
                    <a:pt x="39588" y="33484"/>
                    <a:pt x="44217" y="35532"/>
                  </a:cubicBezTo>
                  <a:cubicBezTo>
                    <a:pt x="48446" y="37389"/>
                    <a:pt x="52075" y="40390"/>
                    <a:pt x="54695" y="44199"/>
                  </a:cubicBezTo>
                  <a:cubicBezTo>
                    <a:pt x="56295" y="46914"/>
                    <a:pt x="57152" y="50000"/>
                    <a:pt x="57171" y="53153"/>
                  </a:cubicBezTo>
                  <a:cubicBezTo>
                    <a:pt x="57000" y="59687"/>
                    <a:pt x="53656" y="65726"/>
                    <a:pt x="48218" y="69345"/>
                  </a:cubicBezTo>
                  <a:cubicBezTo>
                    <a:pt x="42645" y="73289"/>
                    <a:pt x="35987" y="75384"/>
                    <a:pt x="29168" y="75346"/>
                  </a:cubicBezTo>
                  <a:cubicBezTo>
                    <a:pt x="19319" y="74860"/>
                    <a:pt x="9889" y="71174"/>
                    <a:pt x="2307" y="64869"/>
                  </a:cubicBezTo>
                  <a:cubicBezTo>
                    <a:pt x="-141" y="63116"/>
                    <a:pt x="-731" y="59725"/>
                    <a:pt x="974" y="572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80D43D1-3499-4F27-AD1C-D33969D982AA}"/>
                </a:ext>
              </a:extLst>
            </p:cNvPr>
            <p:cNvSpPr/>
            <p:nvPr/>
          </p:nvSpPr>
          <p:spPr>
            <a:xfrm>
              <a:off x="6076575" y="5277128"/>
              <a:ext cx="60579" cy="73343"/>
            </a:xfrm>
            <a:custGeom>
              <a:avLst/>
              <a:gdLst>
                <a:gd name="connsiteX0" fmla="*/ 30291 w 60579"/>
                <a:gd name="connsiteY0" fmla="*/ 73344 h 73343"/>
                <a:gd name="connsiteX1" fmla="*/ 1 w 60579"/>
                <a:gd name="connsiteY1" fmla="*/ 43245 h 73343"/>
                <a:gd name="connsiteX2" fmla="*/ 1 w 60579"/>
                <a:gd name="connsiteY2" fmla="*/ 43054 h 73343"/>
                <a:gd name="connsiteX3" fmla="*/ 1 w 60579"/>
                <a:gd name="connsiteY3" fmla="*/ 5716 h 73343"/>
                <a:gd name="connsiteX4" fmla="*/ 5525 w 60579"/>
                <a:gd name="connsiteY4" fmla="*/ 1 h 73343"/>
                <a:gd name="connsiteX5" fmla="*/ 5716 w 60579"/>
                <a:gd name="connsiteY5" fmla="*/ 1 h 73343"/>
                <a:gd name="connsiteX6" fmla="*/ 11621 w 60579"/>
                <a:gd name="connsiteY6" fmla="*/ 5716 h 73343"/>
                <a:gd name="connsiteX7" fmla="*/ 11621 w 60579"/>
                <a:gd name="connsiteY7" fmla="*/ 5716 h 73343"/>
                <a:gd name="connsiteX8" fmla="*/ 11621 w 60579"/>
                <a:gd name="connsiteY8" fmla="*/ 43054 h 73343"/>
                <a:gd name="connsiteX9" fmla="*/ 26223 w 60579"/>
                <a:gd name="connsiteY9" fmla="*/ 65695 h 73343"/>
                <a:gd name="connsiteX10" fmla="*/ 48864 w 60579"/>
                <a:gd name="connsiteY10" fmla="*/ 51093 h 73343"/>
                <a:gd name="connsiteX11" fmla="*/ 48864 w 60579"/>
                <a:gd name="connsiteY11" fmla="*/ 43054 h 73343"/>
                <a:gd name="connsiteX12" fmla="*/ 48864 w 60579"/>
                <a:gd name="connsiteY12" fmla="*/ 5716 h 73343"/>
                <a:gd name="connsiteX13" fmla="*/ 54770 w 60579"/>
                <a:gd name="connsiteY13" fmla="*/ 1 h 73343"/>
                <a:gd name="connsiteX14" fmla="*/ 54770 w 60579"/>
                <a:gd name="connsiteY14" fmla="*/ 1 h 73343"/>
                <a:gd name="connsiteX15" fmla="*/ 60580 w 60579"/>
                <a:gd name="connsiteY15" fmla="*/ 5621 h 73343"/>
                <a:gd name="connsiteX16" fmla="*/ 60580 w 60579"/>
                <a:gd name="connsiteY16" fmla="*/ 5716 h 73343"/>
                <a:gd name="connsiteX17" fmla="*/ 60580 w 60579"/>
                <a:gd name="connsiteY17" fmla="*/ 43054 h 73343"/>
                <a:gd name="connsiteX18" fmla="*/ 30291 w 60579"/>
                <a:gd name="connsiteY18" fmla="*/ 73344 h 7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579" h="73343">
                  <a:moveTo>
                    <a:pt x="30291" y="73344"/>
                  </a:moveTo>
                  <a:cubicBezTo>
                    <a:pt x="13612" y="73401"/>
                    <a:pt x="58" y="59923"/>
                    <a:pt x="1" y="43245"/>
                  </a:cubicBezTo>
                  <a:cubicBezTo>
                    <a:pt x="1" y="43178"/>
                    <a:pt x="1" y="43121"/>
                    <a:pt x="1" y="43054"/>
                  </a:cubicBezTo>
                  <a:lnTo>
                    <a:pt x="1" y="5716"/>
                  </a:lnTo>
                  <a:cubicBezTo>
                    <a:pt x="-56" y="2611"/>
                    <a:pt x="2420" y="58"/>
                    <a:pt x="5525" y="1"/>
                  </a:cubicBezTo>
                  <a:cubicBezTo>
                    <a:pt x="5592" y="1"/>
                    <a:pt x="5649" y="1"/>
                    <a:pt x="5716" y="1"/>
                  </a:cubicBezTo>
                  <a:cubicBezTo>
                    <a:pt x="8926" y="-56"/>
                    <a:pt x="11564" y="2506"/>
                    <a:pt x="11621" y="5716"/>
                  </a:cubicBezTo>
                  <a:cubicBezTo>
                    <a:pt x="11621" y="5716"/>
                    <a:pt x="11621" y="5716"/>
                    <a:pt x="11621" y="5716"/>
                  </a:cubicBezTo>
                  <a:lnTo>
                    <a:pt x="11621" y="43054"/>
                  </a:lnTo>
                  <a:cubicBezTo>
                    <a:pt x="9402" y="53341"/>
                    <a:pt x="15936" y="63476"/>
                    <a:pt x="26223" y="65695"/>
                  </a:cubicBezTo>
                  <a:cubicBezTo>
                    <a:pt x="36510" y="67914"/>
                    <a:pt x="46645" y="61370"/>
                    <a:pt x="48864" y="51093"/>
                  </a:cubicBezTo>
                  <a:cubicBezTo>
                    <a:pt x="49436" y="48445"/>
                    <a:pt x="49436" y="45702"/>
                    <a:pt x="48864" y="43054"/>
                  </a:cubicBezTo>
                  <a:lnTo>
                    <a:pt x="48864" y="5716"/>
                  </a:lnTo>
                  <a:cubicBezTo>
                    <a:pt x="48912" y="2506"/>
                    <a:pt x="51560" y="-47"/>
                    <a:pt x="54770" y="1"/>
                  </a:cubicBezTo>
                  <a:cubicBezTo>
                    <a:pt x="54770" y="1"/>
                    <a:pt x="54770" y="1"/>
                    <a:pt x="54770" y="1"/>
                  </a:cubicBezTo>
                  <a:cubicBezTo>
                    <a:pt x="57923" y="-56"/>
                    <a:pt x="60523" y="2468"/>
                    <a:pt x="60580" y="5621"/>
                  </a:cubicBezTo>
                  <a:cubicBezTo>
                    <a:pt x="60580" y="5649"/>
                    <a:pt x="60580" y="5688"/>
                    <a:pt x="60580" y="5716"/>
                  </a:cubicBezTo>
                  <a:lnTo>
                    <a:pt x="60580" y="43054"/>
                  </a:lnTo>
                  <a:cubicBezTo>
                    <a:pt x="60580" y="59780"/>
                    <a:pt x="47016" y="73344"/>
                    <a:pt x="30291" y="733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222A57D9-18D1-4565-ACAF-5101DC23F29A}"/>
                </a:ext>
              </a:extLst>
            </p:cNvPr>
            <p:cNvSpPr/>
            <p:nvPr/>
          </p:nvSpPr>
          <p:spPr>
            <a:xfrm>
              <a:off x="6161729" y="5277129"/>
              <a:ext cx="47124" cy="73342"/>
            </a:xfrm>
            <a:custGeom>
              <a:avLst/>
              <a:gdLst>
                <a:gd name="connsiteX0" fmla="*/ 0 w 47124"/>
                <a:gd name="connsiteY0" fmla="*/ 67628 h 73342"/>
                <a:gd name="connsiteX1" fmla="*/ 0 w 47124"/>
                <a:gd name="connsiteY1" fmla="*/ 5715 h 73342"/>
                <a:gd name="connsiteX2" fmla="*/ 5715 w 47124"/>
                <a:gd name="connsiteY2" fmla="*/ 0 h 73342"/>
                <a:gd name="connsiteX3" fmla="*/ 20669 w 47124"/>
                <a:gd name="connsiteY3" fmla="*/ 0 h 73342"/>
                <a:gd name="connsiteX4" fmla="*/ 40529 w 47124"/>
                <a:gd name="connsiteY4" fmla="*/ 19955 h 73342"/>
                <a:gd name="connsiteX5" fmla="*/ 36576 w 47124"/>
                <a:gd name="connsiteY5" fmla="*/ 31813 h 73342"/>
                <a:gd name="connsiteX6" fmla="*/ 43691 w 47124"/>
                <a:gd name="connsiteY6" fmla="*/ 62798 h 73342"/>
                <a:gd name="connsiteX7" fmla="*/ 24765 w 47124"/>
                <a:gd name="connsiteY7" fmla="*/ 73343 h 73342"/>
                <a:gd name="connsiteX8" fmla="*/ 5715 w 47124"/>
                <a:gd name="connsiteY8" fmla="*/ 73343 h 73342"/>
                <a:gd name="connsiteX9" fmla="*/ 5715 w 47124"/>
                <a:gd name="connsiteY9" fmla="*/ 73343 h 73342"/>
                <a:gd name="connsiteX10" fmla="*/ 5715 w 47124"/>
                <a:gd name="connsiteY10" fmla="*/ 73343 h 73342"/>
                <a:gd name="connsiteX11" fmla="*/ 0 w 47124"/>
                <a:gd name="connsiteY11" fmla="*/ 67628 h 73342"/>
                <a:gd name="connsiteX12" fmla="*/ 11621 w 47124"/>
                <a:gd name="connsiteY12" fmla="*/ 28385 h 73342"/>
                <a:gd name="connsiteX13" fmla="*/ 20669 w 47124"/>
                <a:gd name="connsiteY13" fmla="*/ 28385 h 73342"/>
                <a:gd name="connsiteX14" fmla="*/ 28956 w 47124"/>
                <a:gd name="connsiteY14" fmla="*/ 19907 h 73342"/>
                <a:gd name="connsiteX15" fmla="*/ 20669 w 47124"/>
                <a:gd name="connsiteY15" fmla="*/ 11621 h 73342"/>
                <a:gd name="connsiteX16" fmla="*/ 11621 w 47124"/>
                <a:gd name="connsiteY16" fmla="*/ 11621 h 73342"/>
                <a:gd name="connsiteX17" fmla="*/ 11621 w 47124"/>
                <a:gd name="connsiteY17" fmla="*/ 61722 h 73342"/>
                <a:gd name="connsiteX18" fmla="*/ 24765 w 47124"/>
                <a:gd name="connsiteY18" fmla="*/ 61722 h 73342"/>
                <a:gd name="connsiteX19" fmla="*/ 35624 w 47124"/>
                <a:gd name="connsiteY19" fmla="*/ 50863 h 73342"/>
                <a:gd name="connsiteX20" fmla="*/ 24765 w 47124"/>
                <a:gd name="connsiteY20" fmla="*/ 40005 h 73342"/>
                <a:gd name="connsiteX21" fmla="*/ 11621 w 47124"/>
                <a:gd name="connsiteY21" fmla="*/ 40005 h 7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124" h="73342">
                  <a:moveTo>
                    <a:pt x="0" y="67628"/>
                  </a:moveTo>
                  <a:lnTo>
                    <a:pt x="0" y="5715"/>
                  </a:lnTo>
                  <a:cubicBezTo>
                    <a:pt x="0" y="2562"/>
                    <a:pt x="2562" y="0"/>
                    <a:pt x="5715" y="0"/>
                  </a:cubicBezTo>
                  <a:lnTo>
                    <a:pt x="20669" y="0"/>
                  </a:lnTo>
                  <a:cubicBezTo>
                    <a:pt x="31661" y="29"/>
                    <a:pt x="40557" y="8963"/>
                    <a:pt x="40529" y="19955"/>
                  </a:cubicBezTo>
                  <a:cubicBezTo>
                    <a:pt x="40519" y="24232"/>
                    <a:pt x="39129" y="28385"/>
                    <a:pt x="36576" y="31813"/>
                  </a:cubicBezTo>
                  <a:cubicBezTo>
                    <a:pt x="47101" y="38405"/>
                    <a:pt x="50283" y="52273"/>
                    <a:pt x="43691" y="62798"/>
                  </a:cubicBezTo>
                  <a:cubicBezTo>
                    <a:pt x="39605" y="69323"/>
                    <a:pt x="32461" y="73305"/>
                    <a:pt x="24765" y="73343"/>
                  </a:cubicBezTo>
                  <a:lnTo>
                    <a:pt x="5715" y="73343"/>
                  </a:lnTo>
                  <a:lnTo>
                    <a:pt x="5715" y="73343"/>
                  </a:lnTo>
                  <a:lnTo>
                    <a:pt x="5715" y="73343"/>
                  </a:lnTo>
                  <a:cubicBezTo>
                    <a:pt x="2562" y="73343"/>
                    <a:pt x="0" y="70780"/>
                    <a:pt x="0" y="67628"/>
                  </a:cubicBezTo>
                  <a:close/>
                  <a:moveTo>
                    <a:pt x="11621" y="28385"/>
                  </a:moveTo>
                  <a:lnTo>
                    <a:pt x="20669" y="28385"/>
                  </a:lnTo>
                  <a:cubicBezTo>
                    <a:pt x="25279" y="28280"/>
                    <a:pt x="28956" y="24517"/>
                    <a:pt x="28956" y="19907"/>
                  </a:cubicBezTo>
                  <a:cubicBezTo>
                    <a:pt x="28956" y="15326"/>
                    <a:pt x="25241" y="11621"/>
                    <a:pt x="20669" y="11621"/>
                  </a:cubicBezTo>
                  <a:lnTo>
                    <a:pt x="11621" y="11621"/>
                  </a:lnTo>
                  <a:close/>
                  <a:moveTo>
                    <a:pt x="11621" y="61722"/>
                  </a:moveTo>
                  <a:lnTo>
                    <a:pt x="24765" y="61722"/>
                  </a:lnTo>
                  <a:cubicBezTo>
                    <a:pt x="30766" y="61722"/>
                    <a:pt x="35624" y="56864"/>
                    <a:pt x="35624" y="50863"/>
                  </a:cubicBezTo>
                  <a:cubicBezTo>
                    <a:pt x="35624" y="44863"/>
                    <a:pt x="30766" y="40005"/>
                    <a:pt x="24765" y="40005"/>
                  </a:cubicBezTo>
                  <a:lnTo>
                    <a:pt x="11621" y="400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EF006DFB-EDEE-4F7C-9C0F-17CFD887DC7A}"/>
                </a:ext>
              </a:extLst>
            </p:cNvPr>
            <p:cNvSpPr/>
            <p:nvPr/>
          </p:nvSpPr>
          <p:spPr>
            <a:xfrm>
              <a:off x="6224213" y="5277129"/>
              <a:ext cx="62864" cy="73342"/>
            </a:xfrm>
            <a:custGeom>
              <a:avLst/>
              <a:gdLst>
                <a:gd name="connsiteX0" fmla="*/ 62865 w 62864"/>
                <a:gd name="connsiteY0" fmla="*/ 5715 h 73342"/>
                <a:gd name="connsiteX1" fmla="*/ 62865 w 62864"/>
                <a:gd name="connsiteY1" fmla="*/ 67628 h 73342"/>
                <a:gd name="connsiteX2" fmla="*/ 56959 w 62864"/>
                <a:gd name="connsiteY2" fmla="*/ 73343 h 73342"/>
                <a:gd name="connsiteX3" fmla="*/ 51244 w 62864"/>
                <a:gd name="connsiteY3" fmla="*/ 67628 h 73342"/>
                <a:gd name="connsiteX4" fmla="*/ 51244 w 62864"/>
                <a:gd name="connsiteY4" fmla="*/ 23431 h 73342"/>
                <a:gd name="connsiteX5" fmla="*/ 36100 w 62864"/>
                <a:gd name="connsiteY5" fmla="*/ 44387 h 73342"/>
                <a:gd name="connsiteX6" fmla="*/ 31433 w 62864"/>
                <a:gd name="connsiteY6" fmla="*/ 46863 h 73342"/>
                <a:gd name="connsiteX7" fmla="*/ 31433 w 62864"/>
                <a:gd name="connsiteY7" fmla="*/ 46863 h 73342"/>
                <a:gd name="connsiteX8" fmla="*/ 26670 w 62864"/>
                <a:gd name="connsiteY8" fmla="*/ 44387 h 73342"/>
                <a:gd name="connsiteX9" fmla="*/ 11621 w 62864"/>
                <a:gd name="connsiteY9" fmla="*/ 23431 h 73342"/>
                <a:gd name="connsiteX10" fmla="*/ 11621 w 62864"/>
                <a:gd name="connsiteY10" fmla="*/ 67628 h 73342"/>
                <a:gd name="connsiteX11" fmla="*/ 5906 w 62864"/>
                <a:gd name="connsiteY11" fmla="*/ 73343 h 73342"/>
                <a:gd name="connsiteX12" fmla="*/ 5810 w 62864"/>
                <a:gd name="connsiteY12" fmla="*/ 73343 h 73342"/>
                <a:gd name="connsiteX13" fmla="*/ 0 w 62864"/>
                <a:gd name="connsiteY13" fmla="*/ 67628 h 73342"/>
                <a:gd name="connsiteX14" fmla="*/ 0 w 62864"/>
                <a:gd name="connsiteY14" fmla="*/ 5715 h 73342"/>
                <a:gd name="connsiteX15" fmla="*/ 5810 w 62864"/>
                <a:gd name="connsiteY15" fmla="*/ 0 h 73342"/>
                <a:gd name="connsiteX16" fmla="*/ 5810 w 62864"/>
                <a:gd name="connsiteY16" fmla="*/ 0 h 73342"/>
                <a:gd name="connsiteX17" fmla="*/ 10382 w 62864"/>
                <a:gd name="connsiteY17" fmla="*/ 2381 h 73342"/>
                <a:gd name="connsiteX18" fmla="*/ 31242 w 62864"/>
                <a:gd name="connsiteY18" fmla="*/ 30956 h 73342"/>
                <a:gd name="connsiteX19" fmla="*/ 52102 w 62864"/>
                <a:gd name="connsiteY19" fmla="*/ 2381 h 73342"/>
                <a:gd name="connsiteX20" fmla="*/ 56864 w 62864"/>
                <a:gd name="connsiteY20" fmla="*/ 0 h 73342"/>
                <a:gd name="connsiteX21" fmla="*/ 56864 w 62864"/>
                <a:gd name="connsiteY21" fmla="*/ 0 h 73342"/>
                <a:gd name="connsiteX22" fmla="*/ 62865 w 62864"/>
                <a:gd name="connsiteY22" fmla="*/ 5715 h 7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864" h="73342">
                  <a:moveTo>
                    <a:pt x="62865" y="5715"/>
                  </a:moveTo>
                  <a:lnTo>
                    <a:pt x="62865" y="67628"/>
                  </a:lnTo>
                  <a:cubicBezTo>
                    <a:pt x="62760" y="70818"/>
                    <a:pt x="60151" y="73343"/>
                    <a:pt x="56959" y="73343"/>
                  </a:cubicBezTo>
                  <a:cubicBezTo>
                    <a:pt x="53807" y="73343"/>
                    <a:pt x="51244" y="70780"/>
                    <a:pt x="51244" y="67628"/>
                  </a:cubicBezTo>
                  <a:lnTo>
                    <a:pt x="51244" y="23431"/>
                  </a:lnTo>
                  <a:lnTo>
                    <a:pt x="36100" y="44387"/>
                  </a:lnTo>
                  <a:cubicBezTo>
                    <a:pt x="35052" y="45939"/>
                    <a:pt x="33300" y="46863"/>
                    <a:pt x="31433" y="46863"/>
                  </a:cubicBezTo>
                  <a:lnTo>
                    <a:pt x="31433" y="46863"/>
                  </a:lnTo>
                  <a:cubicBezTo>
                    <a:pt x="29537" y="46863"/>
                    <a:pt x="27756" y="45939"/>
                    <a:pt x="26670" y="44387"/>
                  </a:cubicBezTo>
                  <a:lnTo>
                    <a:pt x="11621" y="23431"/>
                  </a:lnTo>
                  <a:lnTo>
                    <a:pt x="11621" y="67628"/>
                  </a:lnTo>
                  <a:cubicBezTo>
                    <a:pt x="11621" y="70780"/>
                    <a:pt x="9058" y="73343"/>
                    <a:pt x="5906" y="73343"/>
                  </a:cubicBezTo>
                  <a:cubicBezTo>
                    <a:pt x="5877" y="73343"/>
                    <a:pt x="5839" y="73343"/>
                    <a:pt x="5810" y="73343"/>
                  </a:cubicBezTo>
                  <a:cubicBezTo>
                    <a:pt x="2639" y="73343"/>
                    <a:pt x="48" y="70800"/>
                    <a:pt x="0" y="67628"/>
                  </a:cubicBezTo>
                  <a:lnTo>
                    <a:pt x="0" y="5715"/>
                  </a:lnTo>
                  <a:cubicBezTo>
                    <a:pt x="48" y="2543"/>
                    <a:pt x="2639" y="0"/>
                    <a:pt x="5810" y="0"/>
                  </a:cubicBezTo>
                  <a:lnTo>
                    <a:pt x="5810" y="0"/>
                  </a:lnTo>
                  <a:cubicBezTo>
                    <a:pt x="7630" y="-10"/>
                    <a:pt x="9344" y="886"/>
                    <a:pt x="10382" y="2381"/>
                  </a:cubicBezTo>
                  <a:lnTo>
                    <a:pt x="31242" y="30956"/>
                  </a:lnTo>
                  <a:lnTo>
                    <a:pt x="52102" y="2381"/>
                  </a:lnTo>
                  <a:cubicBezTo>
                    <a:pt x="53226" y="876"/>
                    <a:pt x="54988" y="-10"/>
                    <a:pt x="56864" y="0"/>
                  </a:cubicBezTo>
                  <a:lnTo>
                    <a:pt x="56864" y="0"/>
                  </a:lnTo>
                  <a:cubicBezTo>
                    <a:pt x="60074" y="0"/>
                    <a:pt x="62713" y="2515"/>
                    <a:pt x="62865" y="57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81D11D21-E112-445C-ACE5-C24406DEADE3}"/>
                </a:ext>
              </a:extLst>
            </p:cNvPr>
            <p:cNvSpPr/>
            <p:nvPr/>
          </p:nvSpPr>
          <p:spPr>
            <a:xfrm>
              <a:off x="6312796" y="5277128"/>
              <a:ext cx="11715" cy="73344"/>
            </a:xfrm>
            <a:custGeom>
              <a:avLst/>
              <a:gdLst>
                <a:gd name="connsiteX0" fmla="*/ 0 w 11715"/>
                <a:gd name="connsiteY0" fmla="*/ 5716 h 73344"/>
                <a:gd name="connsiteX1" fmla="*/ 5715 w 11715"/>
                <a:gd name="connsiteY1" fmla="*/ 1 h 73344"/>
                <a:gd name="connsiteX2" fmla="*/ 5810 w 11715"/>
                <a:gd name="connsiteY2" fmla="*/ 1 h 73344"/>
                <a:gd name="connsiteX3" fmla="*/ 11716 w 11715"/>
                <a:gd name="connsiteY3" fmla="*/ 5716 h 73344"/>
                <a:gd name="connsiteX4" fmla="*/ 11716 w 11715"/>
                <a:gd name="connsiteY4" fmla="*/ 5716 h 73344"/>
                <a:gd name="connsiteX5" fmla="*/ 11716 w 11715"/>
                <a:gd name="connsiteY5" fmla="*/ 67628 h 73344"/>
                <a:gd name="connsiteX6" fmla="*/ 5810 w 11715"/>
                <a:gd name="connsiteY6" fmla="*/ 73344 h 73344"/>
                <a:gd name="connsiteX7" fmla="*/ 5810 w 11715"/>
                <a:gd name="connsiteY7" fmla="*/ 73344 h 73344"/>
                <a:gd name="connsiteX8" fmla="*/ 0 w 11715"/>
                <a:gd name="connsiteY8" fmla="*/ 67724 h 73344"/>
                <a:gd name="connsiteX9" fmla="*/ 0 w 11715"/>
                <a:gd name="connsiteY9" fmla="*/ 67628 h 7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15" h="73344">
                  <a:moveTo>
                    <a:pt x="0" y="5716"/>
                  </a:moveTo>
                  <a:cubicBezTo>
                    <a:pt x="0" y="2563"/>
                    <a:pt x="2562" y="1"/>
                    <a:pt x="5715" y="1"/>
                  </a:cubicBezTo>
                  <a:cubicBezTo>
                    <a:pt x="5744" y="1"/>
                    <a:pt x="5782" y="1"/>
                    <a:pt x="5810" y="1"/>
                  </a:cubicBezTo>
                  <a:cubicBezTo>
                    <a:pt x="9020" y="-56"/>
                    <a:pt x="11659" y="2506"/>
                    <a:pt x="11716" y="5716"/>
                  </a:cubicBezTo>
                  <a:cubicBezTo>
                    <a:pt x="11716" y="5716"/>
                    <a:pt x="11716" y="5716"/>
                    <a:pt x="11716" y="5716"/>
                  </a:cubicBezTo>
                  <a:lnTo>
                    <a:pt x="11716" y="67628"/>
                  </a:lnTo>
                  <a:cubicBezTo>
                    <a:pt x="11668" y="70838"/>
                    <a:pt x="9020" y="73391"/>
                    <a:pt x="5810" y="73344"/>
                  </a:cubicBezTo>
                  <a:cubicBezTo>
                    <a:pt x="5810" y="73344"/>
                    <a:pt x="5810" y="73344"/>
                    <a:pt x="5810" y="73344"/>
                  </a:cubicBezTo>
                  <a:cubicBezTo>
                    <a:pt x="2657" y="73401"/>
                    <a:pt x="57" y="70877"/>
                    <a:pt x="0" y="67724"/>
                  </a:cubicBezTo>
                  <a:cubicBezTo>
                    <a:pt x="0" y="67695"/>
                    <a:pt x="0" y="67657"/>
                    <a:pt x="0" y="676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E2547777-F1F2-450D-8269-4B05D7A328EF}"/>
                </a:ext>
              </a:extLst>
            </p:cNvPr>
            <p:cNvSpPr/>
            <p:nvPr/>
          </p:nvSpPr>
          <p:spPr>
            <a:xfrm>
              <a:off x="6338512" y="5277128"/>
              <a:ext cx="56293" cy="73344"/>
            </a:xfrm>
            <a:custGeom>
              <a:avLst/>
              <a:gdLst>
                <a:gd name="connsiteX0" fmla="*/ 50483 w 56293"/>
                <a:gd name="connsiteY0" fmla="*/ 11621 h 73344"/>
                <a:gd name="connsiteX1" fmla="*/ 33815 w 56293"/>
                <a:gd name="connsiteY1" fmla="*/ 11621 h 73344"/>
                <a:gd name="connsiteX2" fmla="*/ 33815 w 56293"/>
                <a:gd name="connsiteY2" fmla="*/ 67629 h 73344"/>
                <a:gd name="connsiteX3" fmla="*/ 28290 w 56293"/>
                <a:gd name="connsiteY3" fmla="*/ 73344 h 73344"/>
                <a:gd name="connsiteX4" fmla="*/ 28100 w 56293"/>
                <a:gd name="connsiteY4" fmla="*/ 73344 h 73344"/>
                <a:gd name="connsiteX5" fmla="*/ 22289 w 56293"/>
                <a:gd name="connsiteY5" fmla="*/ 67724 h 73344"/>
                <a:gd name="connsiteX6" fmla="*/ 22289 w 56293"/>
                <a:gd name="connsiteY6" fmla="*/ 67629 h 73344"/>
                <a:gd name="connsiteX7" fmla="*/ 22289 w 56293"/>
                <a:gd name="connsiteY7" fmla="*/ 11621 h 73344"/>
                <a:gd name="connsiteX8" fmla="*/ 5716 w 56293"/>
                <a:gd name="connsiteY8" fmla="*/ 11621 h 73344"/>
                <a:gd name="connsiteX9" fmla="*/ 1 w 56293"/>
                <a:gd name="connsiteY9" fmla="*/ 5716 h 73344"/>
                <a:gd name="connsiteX10" fmla="*/ 1 w 56293"/>
                <a:gd name="connsiteY10" fmla="*/ 5716 h 73344"/>
                <a:gd name="connsiteX11" fmla="*/ 5525 w 56293"/>
                <a:gd name="connsiteY11" fmla="*/ 1 h 73344"/>
                <a:gd name="connsiteX12" fmla="*/ 5716 w 56293"/>
                <a:gd name="connsiteY12" fmla="*/ 1 h 73344"/>
                <a:gd name="connsiteX13" fmla="*/ 50483 w 56293"/>
                <a:gd name="connsiteY13" fmla="*/ 1 h 73344"/>
                <a:gd name="connsiteX14" fmla="*/ 56293 w 56293"/>
                <a:gd name="connsiteY14" fmla="*/ 5621 h 73344"/>
                <a:gd name="connsiteX15" fmla="*/ 56293 w 56293"/>
                <a:gd name="connsiteY15" fmla="*/ 5716 h 73344"/>
                <a:gd name="connsiteX16" fmla="*/ 50483 w 56293"/>
                <a:gd name="connsiteY16" fmla="*/ 11621 h 7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293" h="73344">
                  <a:moveTo>
                    <a:pt x="50483" y="11621"/>
                  </a:moveTo>
                  <a:lnTo>
                    <a:pt x="33815" y="11621"/>
                  </a:lnTo>
                  <a:lnTo>
                    <a:pt x="33815" y="67629"/>
                  </a:lnTo>
                  <a:cubicBezTo>
                    <a:pt x="33872" y="70734"/>
                    <a:pt x="31395" y="73286"/>
                    <a:pt x="28290" y="73344"/>
                  </a:cubicBezTo>
                  <a:cubicBezTo>
                    <a:pt x="28223" y="73344"/>
                    <a:pt x="28166" y="73344"/>
                    <a:pt x="28100" y="73344"/>
                  </a:cubicBezTo>
                  <a:cubicBezTo>
                    <a:pt x="24947" y="73401"/>
                    <a:pt x="22346" y="70877"/>
                    <a:pt x="22289" y="67724"/>
                  </a:cubicBezTo>
                  <a:cubicBezTo>
                    <a:pt x="22289" y="67695"/>
                    <a:pt x="22289" y="67657"/>
                    <a:pt x="22289" y="67629"/>
                  </a:cubicBezTo>
                  <a:lnTo>
                    <a:pt x="22289" y="11621"/>
                  </a:lnTo>
                  <a:lnTo>
                    <a:pt x="5716" y="11621"/>
                  </a:lnTo>
                  <a:cubicBezTo>
                    <a:pt x="2506" y="11574"/>
                    <a:pt x="-47" y="8926"/>
                    <a:pt x="1" y="5716"/>
                  </a:cubicBezTo>
                  <a:cubicBezTo>
                    <a:pt x="1" y="5716"/>
                    <a:pt x="1" y="5716"/>
                    <a:pt x="1" y="5716"/>
                  </a:cubicBezTo>
                  <a:cubicBezTo>
                    <a:pt x="-56" y="2611"/>
                    <a:pt x="2420" y="58"/>
                    <a:pt x="5525" y="1"/>
                  </a:cubicBezTo>
                  <a:cubicBezTo>
                    <a:pt x="5592" y="1"/>
                    <a:pt x="5649" y="1"/>
                    <a:pt x="5716" y="1"/>
                  </a:cubicBezTo>
                  <a:lnTo>
                    <a:pt x="50483" y="1"/>
                  </a:lnTo>
                  <a:cubicBezTo>
                    <a:pt x="53636" y="-56"/>
                    <a:pt x="56236" y="2468"/>
                    <a:pt x="56293" y="5621"/>
                  </a:cubicBezTo>
                  <a:cubicBezTo>
                    <a:pt x="56293" y="5649"/>
                    <a:pt x="56293" y="5688"/>
                    <a:pt x="56293" y="5716"/>
                  </a:cubicBezTo>
                  <a:cubicBezTo>
                    <a:pt x="56246" y="8916"/>
                    <a:pt x="53684" y="11517"/>
                    <a:pt x="50483" y="116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270D095B-D626-4BE9-A927-BF65A984858B}"/>
                </a:ext>
              </a:extLst>
            </p:cNvPr>
            <p:cNvSpPr/>
            <p:nvPr/>
          </p:nvSpPr>
          <p:spPr>
            <a:xfrm>
              <a:off x="7117768" y="3179476"/>
              <a:ext cx="477676" cy="578345"/>
            </a:xfrm>
            <a:custGeom>
              <a:avLst/>
              <a:gdLst>
                <a:gd name="connsiteX0" fmla="*/ 426610 w 477676"/>
                <a:gd name="connsiteY0" fmla="*/ 200083 h 578345"/>
                <a:gd name="connsiteX1" fmla="*/ 451375 w 477676"/>
                <a:gd name="connsiteY1" fmla="*/ 522980 h 578345"/>
                <a:gd name="connsiteX2" fmla="*/ 30751 w 477676"/>
                <a:gd name="connsiteY2" fmla="*/ 578225 h 578345"/>
                <a:gd name="connsiteX3" fmla="*/ 19416 w 477676"/>
                <a:gd name="connsiteY3" fmla="*/ 318669 h 578345"/>
                <a:gd name="connsiteX4" fmla="*/ 342123 w 477676"/>
                <a:gd name="connsiteY4" fmla="*/ 333909 h 578345"/>
                <a:gd name="connsiteX5" fmla="*/ 334408 w 477676"/>
                <a:gd name="connsiteY5" fmla="*/ 55207 h 578345"/>
                <a:gd name="connsiteX6" fmla="*/ 324883 w 477676"/>
                <a:gd name="connsiteY6" fmla="*/ 58 h 578345"/>
                <a:gd name="connsiteX7" fmla="*/ 426610 w 477676"/>
                <a:gd name="connsiteY7" fmla="*/ 200083 h 57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76" h="578345">
                  <a:moveTo>
                    <a:pt x="426610" y="200083"/>
                  </a:moveTo>
                  <a:cubicBezTo>
                    <a:pt x="469092" y="345910"/>
                    <a:pt x="503477" y="493738"/>
                    <a:pt x="451375" y="522980"/>
                  </a:cubicBezTo>
                  <a:cubicBezTo>
                    <a:pt x="369746" y="568795"/>
                    <a:pt x="111904" y="579654"/>
                    <a:pt x="30751" y="578225"/>
                  </a:cubicBezTo>
                  <a:cubicBezTo>
                    <a:pt x="-491" y="577558"/>
                    <a:pt x="-13921" y="317716"/>
                    <a:pt x="19416" y="318669"/>
                  </a:cubicBezTo>
                  <a:cubicBezTo>
                    <a:pt x="76566" y="320193"/>
                    <a:pt x="327836" y="345720"/>
                    <a:pt x="342123" y="333909"/>
                  </a:cubicBezTo>
                  <a:cubicBezTo>
                    <a:pt x="351077" y="326575"/>
                    <a:pt x="347077" y="157696"/>
                    <a:pt x="334408" y="55207"/>
                  </a:cubicBezTo>
                  <a:cubicBezTo>
                    <a:pt x="330503" y="23965"/>
                    <a:pt x="317644" y="-1371"/>
                    <a:pt x="324883" y="58"/>
                  </a:cubicBezTo>
                  <a:cubicBezTo>
                    <a:pt x="352220" y="5201"/>
                    <a:pt x="403274" y="119596"/>
                    <a:pt x="426610" y="200083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3527B654-95C7-457C-AE14-01160512BD70}"/>
                </a:ext>
              </a:extLst>
            </p:cNvPr>
            <p:cNvSpPr/>
            <p:nvPr/>
          </p:nvSpPr>
          <p:spPr>
            <a:xfrm>
              <a:off x="6765732" y="3458186"/>
              <a:ext cx="408219" cy="333996"/>
            </a:xfrm>
            <a:custGeom>
              <a:avLst/>
              <a:gdLst>
                <a:gd name="connsiteX0" fmla="*/ 73 w 408219"/>
                <a:gd name="connsiteY0" fmla="*/ 83964 h 333996"/>
                <a:gd name="connsiteX1" fmla="*/ 78750 w 408219"/>
                <a:gd name="connsiteY1" fmla="*/ 102252 h 333996"/>
                <a:gd name="connsiteX2" fmla="*/ 58176 w 408219"/>
                <a:gd name="connsiteY2" fmla="*/ 135495 h 333996"/>
                <a:gd name="connsiteX3" fmla="*/ 89418 w 408219"/>
                <a:gd name="connsiteY3" fmla="*/ 175119 h 333996"/>
                <a:gd name="connsiteX4" fmla="*/ 73225 w 408219"/>
                <a:gd name="connsiteY4" fmla="*/ 213219 h 333996"/>
                <a:gd name="connsiteX5" fmla="*/ 104943 w 408219"/>
                <a:gd name="connsiteY5" fmla="*/ 257415 h 333996"/>
                <a:gd name="connsiteX6" fmla="*/ 112087 w 408219"/>
                <a:gd name="connsiteY6" fmla="*/ 300182 h 333996"/>
                <a:gd name="connsiteX7" fmla="*/ 233340 w 408219"/>
                <a:gd name="connsiteY7" fmla="*/ 333996 h 333996"/>
                <a:gd name="connsiteX8" fmla="*/ 404314 w 408219"/>
                <a:gd name="connsiteY8" fmla="*/ 293895 h 333996"/>
                <a:gd name="connsiteX9" fmla="*/ 408219 w 408219"/>
                <a:gd name="connsiteY9" fmla="*/ 44912 h 333996"/>
                <a:gd name="connsiteX10" fmla="*/ 188668 w 408219"/>
                <a:gd name="connsiteY10" fmla="*/ 525 h 333996"/>
                <a:gd name="connsiteX11" fmla="*/ 73 w 408219"/>
                <a:gd name="connsiteY11" fmla="*/ 83964 h 33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219" h="333996">
                  <a:moveTo>
                    <a:pt x="73" y="83964"/>
                  </a:moveTo>
                  <a:cubicBezTo>
                    <a:pt x="2645" y="115016"/>
                    <a:pt x="78750" y="102252"/>
                    <a:pt x="78750" y="102252"/>
                  </a:cubicBezTo>
                  <a:cubicBezTo>
                    <a:pt x="68196" y="110568"/>
                    <a:pt x="60909" y="122341"/>
                    <a:pt x="58176" y="135495"/>
                  </a:cubicBezTo>
                  <a:cubicBezTo>
                    <a:pt x="54366" y="158926"/>
                    <a:pt x="89418" y="175119"/>
                    <a:pt x="89418" y="175119"/>
                  </a:cubicBezTo>
                  <a:cubicBezTo>
                    <a:pt x="80340" y="185920"/>
                    <a:pt x="74701" y="199188"/>
                    <a:pt x="73225" y="213219"/>
                  </a:cubicBezTo>
                  <a:cubicBezTo>
                    <a:pt x="71892" y="235983"/>
                    <a:pt x="104943" y="257415"/>
                    <a:pt x="104943" y="257415"/>
                  </a:cubicBezTo>
                  <a:cubicBezTo>
                    <a:pt x="102086" y="272064"/>
                    <a:pt x="104619" y="287256"/>
                    <a:pt x="112087" y="300182"/>
                  </a:cubicBezTo>
                  <a:cubicBezTo>
                    <a:pt x="133423" y="333996"/>
                    <a:pt x="194478" y="333805"/>
                    <a:pt x="233340" y="333996"/>
                  </a:cubicBezTo>
                  <a:cubicBezTo>
                    <a:pt x="272202" y="334186"/>
                    <a:pt x="382597" y="298563"/>
                    <a:pt x="404314" y="293895"/>
                  </a:cubicBezTo>
                  <a:lnTo>
                    <a:pt x="408219" y="44912"/>
                  </a:lnTo>
                  <a:cubicBezTo>
                    <a:pt x="408219" y="44912"/>
                    <a:pt x="234388" y="-5666"/>
                    <a:pt x="188668" y="525"/>
                  </a:cubicBezTo>
                  <a:cubicBezTo>
                    <a:pt x="150187" y="5859"/>
                    <a:pt x="-3832" y="36339"/>
                    <a:pt x="73" y="83964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E3165B86-F7AE-4F94-96AB-742B36CDB186}"/>
                </a:ext>
              </a:extLst>
            </p:cNvPr>
            <p:cNvSpPr/>
            <p:nvPr/>
          </p:nvSpPr>
          <p:spPr>
            <a:xfrm>
              <a:off x="6844507" y="3532721"/>
              <a:ext cx="125725" cy="28444"/>
            </a:xfrm>
            <a:custGeom>
              <a:avLst/>
              <a:gdLst>
                <a:gd name="connsiteX0" fmla="*/ 545 w 125725"/>
                <a:gd name="connsiteY0" fmla="*/ 26479 h 28444"/>
                <a:gd name="connsiteX1" fmla="*/ 125228 w 125725"/>
                <a:gd name="connsiteY1" fmla="*/ 0 h 28444"/>
                <a:gd name="connsiteX2" fmla="*/ 125675 w 125725"/>
                <a:gd name="connsiteY2" fmla="*/ 981 h 28444"/>
                <a:gd name="connsiteX3" fmla="*/ 125228 w 125725"/>
                <a:gd name="connsiteY3" fmla="*/ 1429 h 28444"/>
                <a:gd name="connsiteX4" fmla="*/ 1403 w 125725"/>
                <a:gd name="connsiteY4" fmla="*/ 28385 h 28444"/>
                <a:gd name="connsiteX5" fmla="*/ 60 w 125725"/>
                <a:gd name="connsiteY5" fmla="*/ 27756 h 28444"/>
                <a:gd name="connsiteX6" fmla="*/ 545 w 125725"/>
                <a:gd name="connsiteY6" fmla="*/ 26479 h 2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725" h="28444">
                  <a:moveTo>
                    <a:pt x="545" y="26479"/>
                  </a:moveTo>
                  <a:cubicBezTo>
                    <a:pt x="40169" y="11049"/>
                    <a:pt x="83413" y="5239"/>
                    <a:pt x="125228" y="0"/>
                  </a:cubicBezTo>
                  <a:cubicBezTo>
                    <a:pt x="125618" y="143"/>
                    <a:pt x="125828" y="581"/>
                    <a:pt x="125675" y="981"/>
                  </a:cubicBezTo>
                  <a:cubicBezTo>
                    <a:pt x="125599" y="1191"/>
                    <a:pt x="125437" y="1353"/>
                    <a:pt x="125228" y="1429"/>
                  </a:cubicBezTo>
                  <a:cubicBezTo>
                    <a:pt x="83698" y="6191"/>
                    <a:pt x="42265" y="22098"/>
                    <a:pt x="1403" y="28385"/>
                  </a:cubicBezTo>
                  <a:cubicBezTo>
                    <a:pt x="860" y="28575"/>
                    <a:pt x="260" y="28299"/>
                    <a:pt x="60" y="27756"/>
                  </a:cubicBezTo>
                  <a:cubicBezTo>
                    <a:pt x="-112" y="27270"/>
                    <a:pt x="98" y="26727"/>
                    <a:pt x="545" y="264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64916140-4EA2-4172-947B-1FDB45F60173}"/>
                </a:ext>
              </a:extLst>
            </p:cNvPr>
            <p:cNvSpPr/>
            <p:nvPr/>
          </p:nvSpPr>
          <p:spPr>
            <a:xfrm>
              <a:off x="6854879" y="3622777"/>
              <a:ext cx="122563" cy="9937"/>
            </a:xfrm>
            <a:custGeom>
              <a:avLst/>
              <a:gdLst>
                <a:gd name="connsiteX0" fmla="*/ 842 w 122563"/>
                <a:gd name="connsiteY0" fmla="*/ 6908 h 9937"/>
                <a:gd name="connsiteX1" fmla="*/ 29417 w 122563"/>
                <a:gd name="connsiteY1" fmla="*/ 2812 h 9937"/>
                <a:gd name="connsiteX2" fmla="*/ 60182 w 122563"/>
                <a:gd name="connsiteY2" fmla="*/ 1098 h 9937"/>
                <a:gd name="connsiteX3" fmla="*/ 121809 w 122563"/>
                <a:gd name="connsiteY3" fmla="*/ 50 h 9937"/>
                <a:gd name="connsiteX4" fmla="*/ 121809 w 122563"/>
                <a:gd name="connsiteY4" fmla="*/ 1479 h 9937"/>
                <a:gd name="connsiteX5" fmla="*/ 60468 w 122563"/>
                <a:gd name="connsiteY5" fmla="*/ 5289 h 9937"/>
                <a:gd name="connsiteX6" fmla="*/ 29798 w 122563"/>
                <a:gd name="connsiteY6" fmla="*/ 8147 h 9937"/>
                <a:gd name="connsiteX7" fmla="*/ 1223 w 122563"/>
                <a:gd name="connsiteY7" fmla="*/ 9766 h 9937"/>
                <a:gd name="connsiteX8" fmla="*/ 32 w 122563"/>
                <a:gd name="connsiteY8" fmla="*/ 7975 h 9937"/>
                <a:gd name="connsiteX9" fmla="*/ 842 w 122563"/>
                <a:gd name="connsiteY9" fmla="*/ 6908 h 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63" h="9937">
                  <a:moveTo>
                    <a:pt x="842" y="6908"/>
                  </a:moveTo>
                  <a:cubicBezTo>
                    <a:pt x="10157" y="4355"/>
                    <a:pt x="19758" y="2984"/>
                    <a:pt x="29417" y="2812"/>
                  </a:cubicBezTo>
                  <a:cubicBezTo>
                    <a:pt x="39703" y="2050"/>
                    <a:pt x="49895" y="1479"/>
                    <a:pt x="60182" y="1098"/>
                  </a:cubicBezTo>
                  <a:cubicBezTo>
                    <a:pt x="80690" y="212"/>
                    <a:pt x="101235" y="-140"/>
                    <a:pt x="121809" y="50"/>
                  </a:cubicBezTo>
                  <a:cubicBezTo>
                    <a:pt x="122666" y="50"/>
                    <a:pt x="122952" y="1479"/>
                    <a:pt x="121809" y="1479"/>
                  </a:cubicBezTo>
                  <a:cubicBezTo>
                    <a:pt x="101330" y="2431"/>
                    <a:pt x="80852" y="3574"/>
                    <a:pt x="60468" y="5289"/>
                  </a:cubicBezTo>
                  <a:cubicBezTo>
                    <a:pt x="50276" y="6146"/>
                    <a:pt x="39989" y="7099"/>
                    <a:pt x="29798" y="8147"/>
                  </a:cubicBezTo>
                  <a:cubicBezTo>
                    <a:pt x="20358" y="9708"/>
                    <a:pt x="10776" y="10251"/>
                    <a:pt x="1223" y="9766"/>
                  </a:cubicBezTo>
                  <a:cubicBezTo>
                    <a:pt x="394" y="9604"/>
                    <a:pt x="-139" y="8794"/>
                    <a:pt x="32" y="7975"/>
                  </a:cubicBezTo>
                  <a:cubicBezTo>
                    <a:pt x="118" y="7508"/>
                    <a:pt x="422" y="7118"/>
                    <a:pt x="842" y="69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983AD6EC-92EE-4395-9089-40EC5319D9C4}"/>
                </a:ext>
              </a:extLst>
            </p:cNvPr>
            <p:cNvSpPr/>
            <p:nvPr/>
          </p:nvSpPr>
          <p:spPr>
            <a:xfrm>
              <a:off x="6870828" y="3710076"/>
              <a:ext cx="111695" cy="8001"/>
            </a:xfrm>
            <a:custGeom>
              <a:avLst/>
              <a:gdLst>
                <a:gd name="connsiteX0" fmla="*/ 704 w 111695"/>
                <a:gd name="connsiteY0" fmla="*/ 5525 h 8001"/>
                <a:gd name="connsiteX1" fmla="*/ 26707 w 111695"/>
                <a:gd name="connsiteY1" fmla="*/ 3238 h 8001"/>
                <a:gd name="connsiteX2" fmla="*/ 54806 w 111695"/>
                <a:gd name="connsiteY2" fmla="*/ 2476 h 8001"/>
                <a:gd name="connsiteX3" fmla="*/ 110908 w 111695"/>
                <a:gd name="connsiteY3" fmla="*/ 0 h 8001"/>
                <a:gd name="connsiteX4" fmla="*/ 110908 w 111695"/>
                <a:gd name="connsiteY4" fmla="*/ 1429 h 8001"/>
                <a:gd name="connsiteX5" fmla="*/ 53758 w 111695"/>
                <a:gd name="connsiteY5" fmla="*/ 5620 h 8001"/>
                <a:gd name="connsiteX6" fmla="*/ 25755 w 111695"/>
                <a:gd name="connsiteY6" fmla="*/ 7239 h 8001"/>
                <a:gd name="connsiteX7" fmla="*/ 323 w 111695"/>
                <a:gd name="connsiteY7" fmla="*/ 6477 h 8001"/>
                <a:gd name="connsiteX8" fmla="*/ 37 w 111695"/>
                <a:gd name="connsiteY8" fmla="*/ 5810 h 8001"/>
                <a:gd name="connsiteX9" fmla="*/ 704 w 111695"/>
                <a:gd name="connsiteY9" fmla="*/ 5525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695" h="8001">
                  <a:moveTo>
                    <a:pt x="704" y="5525"/>
                  </a:moveTo>
                  <a:cubicBezTo>
                    <a:pt x="9172" y="3238"/>
                    <a:pt x="17973" y="2457"/>
                    <a:pt x="26707" y="3238"/>
                  </a:cubicBezTo>
                  <a:lnTo>
                    <a:pt x="54806" y="2476"/>
                  </a:lnTo>
                  <a:cubicBezTo>
                    <a:pt x="73856" y="1905"/>
                    <a:pt x="92239" y="1238"/>
                    <a:pt x="110908" y="0"/>
                  </a:cubicBezTo>
                  <a:cubicBezTo>
                    <a:pt x="111860" y="0"/>
                    <a:pt x="112051" y="1429"/>
                    <a:pt x="110908" y="1429"/>
                  </a:cubicBezTo>
                  <a:cubicBezTo>
                    <a:pt x="91858" y="2857"/>
                    <a:pt x="72808" y="4477"/>
                    <a:pt x="53758" y="5620"/>
                  </a:cubicBezTo>
                  <a:lnTo>
                    <a:pt x="25755" y="7239"/>
                  </a:lnTo>
                  <a:cubicBezTo>
                    <a:pt x="17296" y="8468"/>
                    <a:pt x="8695" y="8211"/>
                    <a:pt x="323" y="6477"/>
                  </a:cubicBezTo>
                  <a:cubicBezTo>
                    <a:pt x="56" y="6372"/>
                    <a:pt x="-68" y="6077"/>
                    <a:pt x="37" y="5810"/>
                  </a:cubicBezTo>
                  <a:cubicBezTo>
                    <a:pt x="142" y="5544"/>
                    <a:pt x="437" y="5420"/>
                    <a:pt x="704" y="5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89B8029E-3D30-43C1-A861-ABF4C184FD01}"/>
                </a:ext>
              </a:extLst>
            </p:cNvPr>
            <p:cNvSpPr/>
            <p:nvPr/>
          </p:nvSpPr>
          <p:spPr>
            <a:xfrm>
              <a:off x="7175189" y="3173286"/>
              <a:ext cx="431520" cy="593749"/>
            </a:xfrm>
            <a:custGeom>
              <a:avLst/>
              <a:gdLst>
                <a:gd name="connsiteX0" fmla="*/ 0 w 431520"/>
                <a:gd name="connsiteY0" fmla="*/ 321239 h 593749"/>
                <a:gd name="connsiteX1" fmla="*/ 19717 w 431520"/>
                <a:gd name="connsiteY1" fmla="*/ 593749 h 593749"/>
                <a:gd name="connsiteX2" fmla="*/ 412242 w 431520"/>
                <a:gd name="connsiteY2" fmla="*/ 527074 h 593749"/>
                <a:gd name="connsiteX3" fmla="*/ 305181 w 431520"/>
                <a:gd name="connsiteY3" fmla="*/ 44824 h 593749"/>
                <a:gd name="connsiteX4" fmla="*/ 258318 w 431520"/>
                <a:gd name="connsiteY4" fmla="*/ 3390 h 593749"/>
                <a:gd name="connsiteX5" fmla="*/ 278606 w 431520"/>
                <a:gd name="connsiteY5" fmla="*/ 333717 h 593749"/>
                <a:gd name="connsiteX6" fmla="*/ 0 w 431520"/>
                <a:gd name="connsiteY6" fmla="*/ 321239 h 59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520" h="593749">
                  <a:moveTo>
                    <a:pt x="0" y="321239"/>
                  </a:moveTo>
                  <a:lnTo>
                    <a:pt x="19717" y="593749"/>
                  </a:lnTo>
                  <a:cubicBezTo>
                    <a:pt x="19717" y="593749"/>
                    <a:pt x="344138" y="589939"/>
                    <a:pt x="412242" y="527074"/>
                  </a:cubicBezTo>
                  <a:cubicBezTo>
                    <a:pt x="480346" y="464209"/>
                    <a:pt x="349567" y="110356"/>
                    <a:pt x="305181" y="44824"/>
                  </a:cubicBezTo>
                  <a:cubicBezTo>
                    <a:pt x="272605" y="-3373"/>
                    <a:pt x="258699" y="-3849"/>
                    <a:pt x="258318" y="3390"/>
                  </a:cubicBezTo>
                  <a:cubicBezTo>
                    <a:pt x="257937" y="10629"/>
                    <a:pt x="295084" y="113975"/>
                    <a:pt x="278606" y="333717"/>
                  </a:cubicBezTo>
                  <a:cubicBezTo>
                    <a:pt x="277844" y="343623"/>
                    <a:pt x="0" y="321239"/>
                    <a:pt x="0" y="32123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8" name="图形 45">
              <a:extLst>
                <a:ext uri="{FF2B5EF4-FFF2-40B4-BE49-F238E27FC236}">
                  <a16:creationId xmlns:a16="http://schemas.microsoft.com/office/drawing/2014/main" id="{F548D324-4062-4CC0-9179-BE71A1F5271B}"/>
                </a:ext>
              </a:extLst>
            </p:cNvPr>
            <p:cNvGrpSpPr/>
            <p:nvPr/>
          </p:nvGrpSpPr>
          <p:grpSpPr>
            <a:xfrm>
              <a:off x="7178618" y="3173533"/>
              <a:ext cx="408527" cy="593312"/>
              <a:chOff x="7178618" y="3173533"/>
              <a:chExt cx="408527" cy="593312"/>
            </a:xfrm>
            <a:solidFill>
              <a:srgbClr val="000000"/>
            </a:solidFill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905799F-E85D-4BC0-995F-E5B805363FFF}"/>
                  </a:ext>
                </a:extLst>
              </p:cNvPr>
              <p:cNvSpPr/>
              <p:nvPr/>
            </p:nvSpPr>
            <p:spPr>
              <a:xfrm>
                <a:off x="7178618" y="3494526"/>
                <a:ext cx="16287" cy="272319"/>
              </a:xfrm>
              <a:custGeom>
                <a:avLst/>
                <a:gdLst>
                  <a:gd name="connsiteX0" fmla="*/ 16288 w 16287"/>
                  <a:gd name="connsiteY0" fmla="*/ 1333 h 272319"/>
                  <a:gd name="connsiteX1" fmla="*/ 16288 w 16287"/>
                  <a:gd name="connsiteY1" fmla="*/ 272320 h 272319"/>
                  <a:gd name="connsiteX2" fmla="*/ 15240 w 16287"/>
                  <a:gd name="connsiteY2" fmla="*/ 257937 h 272319"/>
                  <a:gd name="connsiteX3" fmla="*/ 14097 w 16287"/>
                  <a:gd name="connsiteY3" fmla="*/ 241649 h 272319"/>
                  <a:gd name="connsiteX4" fmla="*/ 12573 w 16287"/>
                  <a:gd name="connsiteY4" fmla="*/ 220599 h 272319"/>
                  <a:gd name="connsiteX5" fmla="*/ 12002 w 16287"/>
                  <a:gd name="connsiteY5" fmla="*/ 213550 h 272319"/>
                  <a:gd name="connsiteX6" fmla="*/ 10478 w 16287"/>
                  <a:gd name="connsiteY6" fmla="*/ 192596 h 272319"/>
                  <a:gd name="connsiteX7" fmla="*/ 9335 w 16287"/>
                  <a:gd name="connsiteY7" fmla="*/ 176213 h 272319"/>
                  <a:gd name="connsiteX8" fmla="*/ 7811 w 16287"/>
                  <a:gd name="connsiteY8" fmla="*/ 155258 h 272319"/>
                  <a:gd name="connsiteX9" fmla="*/ 7334 w 16287"/>
                  <a:gd name="connsiteY9" fmla="*/ 148209 h 272319"/>
                  <a:gd name="connsiteX10" fmla="*/ 5810 w 16287"/>
                  <a:gd name="connsiteY10" fmla="*/ 127159 h 272319"/>
                  <a:gd name="connsiteX11" fmla="*/ 4572 w 16287"/>
                  <a:gd name="connsiteY11" fmla="*/ 110871 h 272319"/>
                  <a:gd name="connsiteX12" fmla="*/ 3048 w 16287"/>
                  <a:gd name="connsiteY12" fmla="*/ 89821 h 272319"/>
                  <a:gd name="connsiteX13" fmla="*/ 2572 w 16287"/>
                  <a:gd name="connsiteY13" fmla="*/ 82867 h 272319"/>
                  <a:gd name="connsiteX14" fmla="*/ 1048 w 16287"/>
                  <a:gd name="connsiteY14" fmla="*/ 61817 h 272319"/>
                  <a:gd name="connsiteX15" fmla="*/ 0 w 16287"/>
                  <a:gd name="connsiteY15" fmla="*/ 47625 h 272319"/>
                  <a:gd name="connsiteX16" fmla="*/ 0 w 16287"/>
                  <a:gd name="connsiteY16" fmla="*/ 0 h 27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87" h="272319">
                    <a:moveTo>
                      <a:pt x="16288" y="1333"/>
                    </a:moveTo>
                    <a:lnTo>
                      <a:pt x="16288" y="272320"/>
                    </a:lnTo>
                    <a:lnTo>
                      <a:pt x="15240" y="257937"/>
                    </a:lnTo>
                    <a:lnTo>
                      <a:pt x="14097" y="241649"/>
                    </a:lnTo>
                    <a:lnTo>
                      <a:pt x="12573" y="220599"/>
                    </a:lnTo>
                    <a:lnTo>
                      <a:pt x="12002" y="213550"/>
                    </a:lnTo>
                    <a:lnTo>
                      <a:pt x="10478" y="192596"/>
                    </a:lnTo>
                    <a:lnTo>
                      <a:pt x="9335" y="176213"/>
                    </a:lnTo>
                    <a:lnTo>
                      <a:pt x="7811" y="155258"/>
                    </a:lnTo>
                    <a:lnTo>
                      <a:pt x="7334" y="148209"/>
                    </a:lnTo>
                    <a:lnTo>
                      <a:pt x="5810" y="127159"/>
                    </a:lnTo>
                    <a:lnTo>
                      <a:pt x="4572" y="110871"/>
                    </a:lnTo>
                    <a:lnTo>
                      <a:pt x="3048" y="89821"/>
                    </a:lnTo>
                    <a:lnTo>
                      <a:pt x="2572" y="82867"/>
                    </a:lnTo>
                    <a:lnTo>
                      <a:pt x="1048" y="61817"/>
                    </a:lnTo>
                    <a:lnTo>
                      <a:pt x="0" y="476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61305461-D244-434C-9289-90BD02C4E981}"/>
                  </a:ext>
                </a:extLst>
              </p:cNvPr>
              <p:cNvSpPr/>
              <p:nvPr/>
            </p:nvSpPr>
            <p:spPr>
              <a:xfrm>
                <a:off x="7215956" y="3497478"/>
                <a:ext cx="7048" cy="268700"/>
              </a:xfrm>
              <a:custGeom>
                <a:avLst/>
                <a:gdLst>
                  <a:gd name="connsiteX0" fmla="*/ 7048 w 7048"/>
                  <a:gd name="connsiteY0" fmla="*/ 571 h 268700"/>
                  <a:gd name="connsiteX1" fmla="*/ 7048 w 7048"/>
                  <a:gd name="connsiteY1" fmla="*/ 268700 h 268700"/>
                  <a:gd name="connsiteX2" fmla="*/ 0 w 7048"/>
                  <a:gd name="connsiteY2" fmla="*/ 268700 h 268700"/>
                  <a:gd name="connsiteX3" fmla="*/ 0 w 7048"/>
                  <a:gd name="connsiteY3" fmla="*/ 0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268700">
                    <a:moveTo>
                      <a:pt x="7048" y="571"/>
                    </a:moveTo>
                    <a:lnTo>
                      <a:pt x="7048" y="268700"/>
                    </a:lnTo>
                    <a:lnTo>
                      <a:pt x="0" y="268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C35409D-3460-4CCE-950D-E9C185737089}"/>
                  </a:ext>
                </a:extLst>
              </p:cNvPr>
              <p:cNvSpPr/>
              <p:nvPr/>
            </p:nvSpPr>
            <p:spPr>
              <a:xfrm>
                <a:off x="7243960" y="3499574"/>
                <a:ext cx="16383" cy="265747"/>
              </a:xfrm>
              <a:custGeom>
                <a:avLst/>
                <a:gdLst>
                  <a:gd name="connsiteX0" fmla="*/ 16383 w 16383"/>
                  <a:gd name="connsiteY0" fmla="*/ 1143 h 265747"/>
                  <a:gd name="connsiteX1" fmla="*/ 16383 w 16383"/>
                  <a:gd name="connsiteY1" fmla="*/ 265081 h 265747"/>
                  <a:gd name="connsiteX2" fmla="*/ 0 w 16383"/>
                  <a:gd name="connsiteY2" fmla="*/ 265747 h 265747"/>
                  <a:gd name="connsiteX3" fmla="*/ 0 w 16383"/>
                  <a:gd name="connsiteY3" fmla="*/ 0 h 26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83" h="265747">
                    <a:moveTo>
                      <a:pt x="16383" y="1143"/>
                    </a:moveTo>
                    <a:lnTo>
                      <a:pt x="16383" y="265081"/>
                    </a:lnTo>
                    <a:lnTo>
                      <a:pt x="0" y="265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051B6070-5946-4274-90A7-CCA137C8D8E7}"/>
                  </a:ext>
                </a:extLst>
              </p:cNvPr>
              <p:cNvSpPr/>
              <p:nvPr/>
            </p:nvSpPr>
            <p:spPr>
              <a:xfrm>
                <a:off x="7281297" y="3502146"/>
                <a:ext cx="7048" cy="260984"/>
              </a:xfrm>
              <a:custGeom>
                <a:avLst/>
                <a:gdLst>
                  <a:gd name="connsiteX0" fmla="*/ 7049 w 7048"/>
                  <a:gd name="connsiteY0" fmla="*/ 571 h 260984"/>
                  <a:gd name="connsiteX1" fmla="*/ 7049 w 7048"/>
                  <a:gd name="connsiteY1" fmla="*/ 260985 h 260984"/>
                  <a:gd name="connsiteX2" fmla="*/ 0 w 7048"/>
                  <a:gd name="connsiteY2" fmla="*/ 260985 h 260984"/>
                  <a:gd name="connsiteX3" fmla="*/ 0 w 7048"/>
                  <a:gd name="connsiteY3" fmla="*/ 0 h 26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260984">
                    <a:moveTo>
                      <a:pt x="7049" y="571"/>
                    </a:moveTo>
                    <a:lnTo>
                      <a:pt x="7049" y="260985"/>
                    </a:lnTo>
                    <a:lnTo>
                      <a:pt x="0" y="2609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251735E-B267-4112-8FD2-56DD40FC21B3}"/>
                  </a:ext>
                </a:extLst>
              </p:cNvPr>
              <p:cNvSpPr/>
              <p:nvPr/>
            </p:nvSpPr>
            <p:spPr>
              <a:xfrm>
                <a:off x="7309396" y="3504051"/>
                <a:ext cx="16287" cy="257651"/>
              </a:xfrm>
              <a:custGeom>
                <a:avLst/>
                <a:gdLst>
                  <a:gd name="connsiteX0" fmla="*/ 16288 w 16287"/>
                  <a:gd name="connsiteY0" fmla="*/ 953 h 257651"/>
                  <a:gd name="connsiteX1" fmla="*/ 16288 w 16287"/>
                  <a:gd name="connsiteY1" fmla="*/ 256508 h 257651"/>
                  <a:gd name="connsiteX2" fmla="*/ 0 w 16287"/>
                  <a:gd name="connsiteY2" fmla="*/ 257651 h 257651"/>
                  <a:gd name="connsiteX3" fmla="*/ 0 w 16287"/>
                  <a:gd name="connsiteY3" fmla="*/ 0 h 2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7" h="257651">
                    <a:moveTo>
                      <a:pt x="16288" y="953"/>
                    </a:moveTo>
                    <a:lnTo>
                      <a:pt x="16288" y="256508"/>
                    </a:lnTo>
                    <a:lnTo>
                      <a:pt x="0" y="2576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BFB8CD81-AB2C-49CC-8F90-B60640FE563B}"/>
                  </a:ext>
                </a:extLst>
              </p:cNvPr>
              <p:cNvSpPr/>
              <p:nvPr/>
            </p:nvSpPr>
            <p:spPr>
              <a:xfrm>
                <a:off x="7346734" y="3506241"/>
                <a:ext cx="6953" cy="252507"/>
              </a:xfrm>
              <a:custGeom>
                <a:avLst/>
                <a:gdLst>
                  <a:gd name="connsiteX0" fmla="*/ 6953 w 6953"/>
                  <a:gd name="connsiteY0" fmla="*/ 381 h 252507"/>
                  <a:gd name="connsiteX1" fmla="*/ 6953 w 6953"/>
                  <a:gd name="connsiteY1" fmla="*/ 251841 h 252507"/>
                  <a:gd name="connsiteX2" fmla="*/ 0 w 6953"/>
                  <a:gd name="connsiteY2" fmla="*/ 252508 h 252507"/>
                  <a:gd name="connsiteX3" fmla="*/ 0 w 6953"/>
                  <a:gd name="connsiteY3" fmla="*/ 0 h 25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" h="252507">
                    <a:moveTo>
                      <a:pt x="6953" y="381"/>
                    </a:moveTo>
                    <a:lnTo>
                      <a:pt x="6953" y="251841"/>
                    </a:lnTo>
                    <a:lnTo>
                      <a:pt x="0" y="2525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44505404-D750-4A5F-A3A8-87B646BE6F94}"/>
                  </a:ext>
                </a:extLst>
              </p:cNvPr>
              <p:cNvSpPr/>
              <p:nvPr/>
            </p:nvSpPr>
            <p:spPr>
              <a:xfrm>
                <a:off x="7374738" y="3507670"/>
                <a:ext cx="16287" cy="248412"/>
              </a:xfrm>
              <a:custGeom>
                <a:avLst/>
                <a:gdLst>
                  <a:gd name="connsiteX0" fmla="*/ 16288 w 16287"/>
                  <a:gd name="connsiteY0" fmla="*/ 762 h 248412"/>
                  <a:gd name="connsiteX1" fmla="*/ 16288 w 16287"/>
                  <a:gd name="connsiteY1" fmla="*/ 246697 h 248412"/>
                  <a:gd name="connsiteX2" fmla="*/ 0 w 16287"/>
                  <a:gd name="connsiteY2" fmla="*/ 248412 h 248412"/>
                  <a:gd name="connsiteX3" fmla="*/ 0 w 16287"/>
                  <a:gd name="connsiteY3" fmla="*/ 0 h 24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7" h="248412">
                    <a:moveTo>
                      <a:pt x="16288" y="762"/>
                    </a:moveTo>
                    <a:lnTo>
                      <a:pt x="16288" y="246697"/>
                    </a:lnTo>
                    <a:lnTo>
                      <a:pt x="0" y="248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B6C272B9-16AA-480C-AB8F-95E84E610F4D}"/>
                  </a:ext>
                </a:extLst>
              </p:cNvPr>
              <p:cNvSpPr/>
              <p:nvPr/>
            </p:nvSpPr>
            <p:spPr>
              <a:xfrm>
                <a:off x="7412076" y="3509004"/>
                <a:ext cx="6953" cy="242792"/>
              </a:xfrm>
              <a:custGeom>
                <a:avLst/>
                <a:gdLst>
                  <a:gd name="connsiteX0" fmla="*/ 6953 w 6953"/>
                  <a:gd name="connsiteY0" fmla="*/ 190 h 242792"/>
                  <a:gd name="connsiteX1" fmla="*/ 6953 w 6953"/>
                  <a:gd name="connsiteY1" fmla="*/ 241840 h 242792"/>
                  <a:gd name="connsiteX2" fmla="*/ 0 w 6953"/>
                  <a:gd name="connsiteY2" fmla="*/ 242792 h 242792"/>
                  <a:gd name="connsiteX3" fmla="*/ 0 w 6953"/>
                  <a:gd name="connsiteY3" fmla="*/ 0 h 24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" h="242792">
                    <a:moveTo>
                      <a:pt x="6953" y="190"/>
                    </a:moveTo>
                    <a:lnTo>
                      <a:pt x="6953" y="241840"/>
                    </a:lnTo>
                    <a:lnTo>
                      <a:pt x="0" y="242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DB1CA3F3-FF39-4DA6-ABF0-9505E63830A7}"/>
                  </a:ext>
                </a:extLst>
              </p:cNvPr>
              <p:cNvSpPr/>
              <p:nvPr/>
            </p:nvSpPr>
            <p:spPr>
              <a:xfrm>
                <a:off x="7440079" y="3173533"/>
                <a:ext cx="16287" cy="162210"/>
              </a:xfrm>
              <a:custGeom>
                <a:avLst/>
                <a:gdLst>
                  <a:gd name="connsiteX0" fmla="*/ 16288 w 16287"/>
                  <a:gd name="connsiteY0" fmla="*/ 13144 h 162210"/>
                  <a:gd name="connsiteX1" fmla="*/ 16288 w 16287"/>
                  <a:gd name="connsiteY1" fmla="*/ 162211 h 162210"/>
                  <a:gd name="connsiteX2" fmla="*/ 15526 w 16287"/>
                  <a:gd name="connsiteY2" fmla="*/ 149447 h 162210"/>
                  <a:gd name="connsiteX3" fmla="*/ 15049 w 16287"/>
                  <a:gd name="connsiteY3" fmla="*/ 142399 h 162210"/>
                  <a:gd name="connsiteX4" fmla="*/ 13240 w 16287"/>
                  <a:gd name="connsiteY4" fmla="*/ 121348 h 162210"/>
                  <a:gd name="connsiteX5" fmla="*/ 11621 w 16287"/>
                  <a:gd name="connsiteY5" fmla="*/ 105061 h 162210"/>
                  <a:gd name="connsiteX6" fmla="*/ 8954 w 16287"/>
                  <a:gd name="connsiteY6" fmla="*/ 84010 h 162210"/>
                  <a:gd name="connsiteX7" fmla="*/ 8001 w 16287"/>
                  <a:gd name="connsiteY7" fmla="*/ 77057 h 162210"/>
                  <a:gd name="connsiteX8" fmla="*/ 4572 w 16287"/>
                  <a:gd name="connsiteY8" fmla="*/ 56007 h 162210"/>
                  <a:gd name="connsiteX9" fmla="*/ 1524 w 16287"/>
                  <a:gd name="connsiteY9" fmla="*/ 39719 h 162210"/>
                  <a:gd name="connsiteX10" fmla="*/ 0 w 16287"/>
                  <a:gd name="connsiteY10" fmla="*/ 32290 h 162210"/>
                  <a:gd name="connsiteX11" fmla="*/ 0 w 16287"/>
                  <a:gd name="connsiteY11" fmla="*/ 0 h 162210"/>
                  <a:gd name="connsiteX12" fmla="*/ 15049 w 16287"/>
                  <a:gd name="connsiteY12" fmla="*/ 1171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87" h="162210">
                    <a:moveTo>
                      <a:pt x="16288" y="13144"/>
                    </a:moveTo>
                    <a:lnTo>
                      <a:pt x="16288" y="162211"/>
                    </a:lnTo>
                    <a:cubicBezTo>
                      <a:pt x="16288" y="157925"/>
                      <a:pt x="15812" y="153638"/>
                      <a:pt x="15526" y="149447"/>
                    </a:cubicBezTo>
                    <a:cubicBezTo>
                      <a:pt x="15526" y="147066"/>
                      <a:pt x="15526" y="144685"/>
                      <a:pt x="15049" y="142399"/>
                    </a:cubicBezTo>
                    <a:cubicBezTo>
                      <a:pt x="14573" y="135064"/>
                      <a:pt x="13906" y="128111"/>
                      <a:pt x="13240" y="121348"/>
                    </a:cubicBezTo>
                    <a:cubicBezTo>
                      <a:pt x="12573" y="114586"/>
                      <a:pt x="12192" y="110204"/>
                      <a:pt x="11621" y="105061"/>
                    </a:cubicBezTo>
                    <a:cubicBezTo>
                      <a:pt x="10763" y="97631"/>
                      <a:pt x="9906" y="90583"/>
                      <a:pt x="8954" y="84010"/>
                    </a:cubicBezTo>
                    <a:cubicBezTo>
                      <a:pt x="8954" y="81629"/>
                      <a:pt x="8382" y="79343"/>
                      <a:pt x="8001" y="77057"/>
                    </a:cubicBezTo>
                    <a:cubicBezTo>
                      <a:pt x="6953" y="69437"/>
                      <a:pt x="5810" y="62389"/>
                      <a:pt x="4572" y="56007"/>
                    </a:cubicBezTo>
                    <a:cubicBezTo>
                      <a:pt x="3334" y="49625"/>
                      <a:pt x="2572" y="44672"/>
                      <a:pt x="1524" y="39719"/>
                    </a:cubicBezTo>
                    <a:cubicBezTo>
                      <a:pt x="1048" y="37052"/>
                      <a:pt x="476" y="34576"/>
                      <a:pt x="0" y="32290"/>
                    </a:cubicBezTo>
                    <a:lnTo>
                      <a:pt x="0" y="0"/>
                    </a:lnTo>
                    <a:cubicBezTo>
                      <a:pt x="5753" y="2848"/>
                      <a:pt x="10878" y="6839"/>
                      <a:pt x="15049" y="117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FCB0CB38-E87D-4135-BE69-F4749A86438E}"/>
                  </a:ext>
                </a:extLst>
              </p:cNvPr>
              <p:cNvSpPr/>
              <p:nvPr/>
            </p:nvSpPr>
            <p:spPr>
              <a:xfrm>
                <a:off x="7440079" y="3465093"/>
                <a:ext cx="16287" cy="282701"/>
              </a:xfrm>
              <a:custGeom>
                <a:avLst/>
                <a:gdLst>
                  <a:gd name="connsiteX0" fmla="*/ 16288 w 16287"/>
                  <a:gd name="connsiteY0" fmla="*/ 0 h 282701"/>
                  <a:gd name="connsiteX1" fmla="*/ 16288 w 16287"/>
                  <a:gd name="connsiteY1" fmla="*/ 280035 h 282701"/>
                  <a:gd name="connsiteX2" fmla="*/ 0 w 16287"/>
                  <a:gd name="connsiteY2" fmla="*/ 282702 h 282701"/>
                  <a:gd name="connsiteX3" fmla="*/ 0 w 16287"/>
                  <a:gd name="connsiteY3" fmla="*/ 44005 h 282701"/>
                  <a:gd name="connsiteX4" fmla="*/ 13716 w 16287"/>
                  <a:gd name="connsiteY4" fmla="*/ 41529 h 282701"/>
                  <a:gd name="connsiteX5" fmla="*/ 14859 w 16287"/>
                  <a:gd name="connsiteY5" fmla="*/ 25908 h 282701"/>
                  <a:gd name="connsiteX6" fmla="*/ 15812 w 16287"/>
                  <a:gd name="connsiteY6" fmla="*/ 9620 h 282701"/>
                  <a:gd name="connsiteX7" fmla="*/ 16288 w 16287"/>
                  <a:gd name="connsiteY7" fmla="*/ 0 h 28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87" h="282701">
                    <a:moveTo>
                      <a:pt x="16288" y="0"/>
                    </a:moveTo>
                    <a:lnTo>
                      <a:pt x="16288" y="280035"/>
                    </a:lnTo>
                    <a:lnTo>
                      <a:pt x="0" y="282702"/>
                    </a:lnTo>
                    <a:lnTo>
                      <a:pt x="0" y="44005"/>
                    </a:lnTo>
                    <a:cubicBezTo>
                      <a:pt x="8668" y="44005"/>
                      <a:pt x="13621" y="42863"/>
                      <a:pt x="13716" y="41529"/>
                    </a:cubicBezTo>
                    <a:lnTo>
                      <a:pt x="14859" y="25908"/>
                    </a:lnTo>
                    <a:cubicBezTo>
                      <a:pt x="14859" y="20383"/>
                      <a:pt x="15430" y="14954"/>
                      <a:pt x="15812" y="9620"/>
                    </a:cubicBezTo>
                    <a:cubicBezTo>
                      <a:pt x="15716" y="6382"/>
                      <a:pt x="15716" y="3238"/>
                      <a:pt x="16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20E9BAF-07AB-40C6-B6BC-DB0EF38E1A81}"/>
                  </a:ext>
                </a:extLst>
              </p:cNvPr>
              <p:cNvSpPr/>
              <p:nvPr/>
            </p:nvSpPr>
            <p:spPr>
              <a:xfrm>
                <a:off x="7477322" y="3213443"/>
                <a:ext cx="7048" cy="527875"/>
              </a:xfrm>
              <a:custGeom>
                <a:avLst/>
                <a:gdLst>
                  <a:gd name="connsiteX0" fmla="*/ 7048 w 7048"/>
                  <a:gd name="connsiteY0" fmla="*/ 10668 h 527875"/>
                  <a:gd name="connsiteX1" fmla="*/ 7048 w 7048"/>
                  <a:gd name="connsiteY1" fmla="*/ 526447 h 527875"/>
                  <a:gd name="connsiteX2" fmla="*/ 0 w 7048"/>
                  <a:gd name="connsiteY2" fmla="*/ 527876 h 527875"/>
                  <a:gd name="connsiteX3" fmla="*/ 0 w 7048"/>
                  <a:gd name="connsiteY3" fmla="*/ 0 h 527875"/>
                  <a:gd name="connsiteX4" fmla="*/ 2953 w 7048"/>
                  <a:gd name="connsiteY4" fmla="*/ 4286 h 527875"/>
                  <a:gd name="connsiteX5" fmla="*/ 7048 w 7048"/>
                  <a:gd name="connsiteY5" fmla="*/ 10668 h 52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48" h="527875">
                    <a:moveTo>
                      <a:pt x="7048" y="10668"/>
                    </a:moveTo>
                    <a:lnTo>
                      <a:pt x="7048" y="526447"/>
                    </a:lnTo>
                    <a:lnTo>
                      <a:pt x="0" y="527876"/>
                    </a:lnTo>
                    <a:lnTo>
                      <a:pt x="0" y="0"/>
                    </a:lnTo>
                    <a:lnTo>
                      <a:pt x="2953" y="4286"/>
                    </a:lnTo>
                    <a:cubicBezTo>
                      <a:pt x="4286" y="6191"/>
                      <a:pt x="5715" y="8287"/>
                      <a:pt x="7048" y="10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26DA9D10-61EE-4CD1-85A6-B925B74A4EC7}"/>
                  </a:ext>
                </a:extLst>
              </p:cNvPr>
              <p:cNvSpPr/>
              <p:nvPr/>
            </p:nvSpPr>
            <p:spPr>
              <a:xfrm>
                <a:off x="7505421" y="3265163"/>
                <a:ext cx="16383" cy="469963"/>
              </a:xfrm>
              <a:custGeom>
                <a:avLst/>
                <a:gdLst>
                  <a:gd name="connsiteX0" fmla="*/ 16383 w 16383"/>
                  <a:gd name="connsiteY0" fmla="*/ 38005 h 469963"/>
                  <a:gd name="connsiteX1" fmla="*/ 16383 w 16383"/>
                  <a:gd name="connsiteY1" fmla="*/ 465582 h 469963"/>
                  <a:gd name="connsiteX2" fmla="*/ 0 w 16383"/>
                  <a:gd name="connsiteY2" fmla="*/ 469963 h 469963"/>
                  <a:gd name="connsiteX3" fmla="*/ 0 w 16383"/>
                  <a:gd name="connsiteY3" fmla="*/ 0 h 469963"/>
                  <a:gd name="connsiteX4" fmla="*/ 6001 w 16383"/>
                  <a:gd name="connsiteY4" fmla="*/ 13430 h 469963"/>
                  <a:gd name="connsiteX5" fmla="*/ 12954 w 16383"/>
                  <a:gd name="connsiteY5" fmla="*/ 29718 h 469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3" h="469963">
                    <a:moveTo>
                      <a:pt x="16383" y="38005"/>
                    </a:moveTo>
                    <a:lnTo>
                      <a:pt x="16383" y="465582"/>
                    </a:lnTo>
                    <a:cubicBezTo>
                      <a:pt x="11144" y="467106"/>
                      <a:pt x="5620" y="468535"/>
                      <a:pt x="0" y="469963"/>
                    </a:cubicBezTo>
                    <a:lnTo>
                      <a:pt x="0" y="0"/>
                    </a:lnTo>
                    <a:cubicBezTo>
                      <a:pt x="1905" y="4286"/>
                      <a:pt x="4001" y="8763"/>
                      <a:pt x="6001" y="13430"/>
                    </a:cubicBezTo>
                    <a:cubicBezTo>
                      <a:pt x="8001" y="18098"/>
                      <a:pt x="10668" y="24098"/>
                      <a:pt x="12954" y="29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FF45954-BF39-4C52-BD79-7985B2A38231}"/>
                  </a:ext>
                </a:extLst>
              </p:cNvPr>
              <p:cNvSpPr/>
              <p:nvPr/>
            </p:nvSpPr>
            <p:spPr>
              <a:xfrm>
                <a:off x="7542759" y="3357175"/>
                <a:ext cx="7048" cy="366903"/>
              </a:xfrm>
              <a:custGeom>
                <a:avLst/>
                <a:gdLst>
                  <a:gd name="connsiteX0" fmla="*/ 7048 w 7048"/>
                  <a:gd name="connsiteY0" fmla="*/ 19812 h 366903"/>
                  <a:gd name="connsiteX1" fmla="*/ 7048 w 7048"/>
                  <a:gd name="connsiteY1" fmla="*/ 364236 h 366903"/>
                  <a:gd name="connsiteX2" fmla="*/ 0 w 7048"/>
                  <a:gd name="connsiteY2" fmla="*/ 366903 h 366903"/>
                  <a:gd name="connsiteX3" fmla="*/ 0 w 7048"/>
                  <a:gd name="connsiteY3" fmla="*/ 0 h 366903"/>
                  <a:gd name="connsiteX4" fmla="*/ 1143 w 7048"/>
                  <a:gd name="connsiteY4" fmla="*/ 3143 h 366903"/>
                  <a:gd name="connsiteX5" fmla="*/ 7048 w 7048"/>
                  <a:gd name="connsiteY5" fmla="*/ 19812 h 36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48" h="366903">
                    <a:moveTo>
                      <a:pt x="7048" y="19812"/>
                    </a:moveTo>
                    <a:lnTo>
                      <a:pt x="7048" y="364236"/>
                    </a:lnTo>
                    <a:lnTo>
                      <a:pt x="0" y="366903"/>
                    </a:lnTo>
                    <a:lnTo>
                      <a:pt x="0" y="0"/>
                    </a:lnTo>
                    <a:lnTo>
                      <a:pt x="1143" y="3143"/>
                    </a:lnTo>
                    <a:cubicBezTo>
                      <a:pt x="3048" y="8668"/>
                      <a:pt x="5048" y="14192"/>
                      <a:pt x="7048" y="198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7E43444-4FE2-43A4-B792-5F12B43BDC13}"/>
                  </a:ext>
                </a:extLst>
              </p:cNvPr>
              <p:cNvSpPr/>
              <p:nvPr/>
            </p:nvSpPr>
            <p:spPr>
              <a:xfrm>
                <a:off x="7570857" y="3442043"/>
                <a:ext cx="16287" cy="269557"/>
              </a:xfrm>
              <a:custGeom>
                <a:avLst/>
                <a:gdLst>
                  <a:gd name="connsiteX0" fmla="*/ 16288 w 16287"/>
                  <a:gd name="connsiteY0" fmla="*/ 59531 h 269557"/>
                  <a:gd name="connsiteX1" fmla="*/ 16288 w 16287"/>
                  <a:gd name="connsiteY1" fmla="*/ 258223 h 269557"/>
                  <a:gd name="connsiteX2" fmla="*/ 5906 w 16287"/>
                  <a:gd name="connsiteY2" fmla="*/ 266033 h 269557"/>
                  <a:gd name="connsiteX3" fmla="*/ 0 w 16287"/>
                  <a:gd name="connsiteY3" fmla="*/ 269557 h 269557"/>
                  <a:gd name="connsiteX4" fmla="*/ 0 w 16287"/>
                  <a:gd name="connsiteY4" fmla="*/ 0 h 269557"/>
                  <a:gd name="connsiteX5" fmla="*/ 1334 w 16287"/>
                  <a:gd name="connsiteY5" fmla="*/ 4572 h 269557"/>
                  <a:gd name="connsiteX6" fmla="*/ 3429 w 16287"/>
                  <a:gd name="connsiteY6" fmla="*/ 11621 h 269557"/>
                  <a:gd name="connsiteX7" fmla="*/ 9335 w 16287"/>
                  <a:gd name="connsiteY7" fmla="*/ 32671 h 269557"/>
                  <a:gd name="connsiteX8" fmla="*/ 13716 w 16287"/>
                  <a:gd name="connsiteY8" fmla="*/ 48958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87" h="269557">
                    <a:moveTo>
                      <a:pt x="16288" y="59531"/>
                    </a:moveTo>
                    <a:lnTo>
                      <a:pt x="16288" y="258223"/>
                    </a:lnTo>
                    <a:cubicBezTo>
                      <a:pt x="13049" y="261109"/>
                      <a:pt x="9582" y="263728"/>
                      <a:pt x="5906" y="266033"/>
                    </a:cubicBezTo>
                    <a:cubicBezTo>
                      <a:pt x="4096" y="267271"/>
                      <a:pt x="2096" y="268414"/>
                      <a:pt x="0" y="269557"/>
                    </a:cubicBezTo>
                    <a:lnTo>
                      <a:pt x="0" y="0"/>
                    </a:lnTo>
                    <a:cubicBezTo>
                      <a:pt x="476" y="1524"/>
                      <a:pt x="953" y="3048"/>
                      <a:pt x="1334" y="4572"/>
                    </a:cubicBezTo>
                    <a:cubicBezTo>
                      <a:pt x="1715" y="6096"/>
                      <a:pt x="2762" y="9239"/>
                      <a:pt x="3429" y="11621"/>
                    </a:cubicBezTo>
                    <a:cubicBezTo>
                      <a:pt x="5429" y="18574"/>
                      <a:pt x="7429" y="25622"/>
                      <a:pt x="9335" y="32671"/>
                    </a:cubicBezTo>
                    <a:cubicBezTo>
                      <a:pt x="10859" y="38100"/>
                      <a:pt x="12287" y="43529"/>
                      <a:pt x="13716" y="48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3" name="图形 45">
              <a:extLst>
                <a:ext uri="{FF2B5EF4-FFF2-40B4-BE49-F238E27FC236}">
                  <a16:creationId xmlns:a16="http://schemas.microsoft.com/office/drawing/2014/main" id="{9DF03EC4-6021-470A-97FA-48F12A6B993A}"/>
                </a:ext>
              </a:extLst>
            </p:cNvPr>
            <p:cNvGrpSpPr/>
            <p:nvPr/>
          </p:nvGrpSpPr>
          <p:grpSpPr>
            <a:xfrm>
              <a:off x="7176427" y="3185249"/>
              <a:ext cx="430053" cy="567213"/>
              <a:chOff x="7176427" y="3185249"/>
              <a:chExt cx="430053" cy="567213"/>
            </a:xfrm>
            <a:solidFill>
              <a:srgbClr val="000000"/>
            </a:solidFill>
          </p:grpSpPr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2B416592-E611-4E97-A866-3750D4CFDAA9}"/>
                  </a:ext>
                </a:extLst>
              </p:cNvPr>
              <p:cNvSpPr/>
              <p:nvPr/>
            </p:nvSpPr>
            <p:spPr>
              <a:xfrm>
                <a:off x="7435126" y="3185249"/>
                <a:ext cx="26193" cy="6953"/>
              </a:xfrm>
              <a:custGeom>
                <a:avLst/>
                <a:gdLst>
                  <a:gd name="connsiteX0" fmla="*/ 21241 w 26193"/>
                  <a:gd name="connsiteY0" fmla="*/ 1429 h 6953"/>
                  <a:gd name="connsiteX1" fmla="*/ 26194 w 26193"/>
                  <a:gd name="connsiteY1" fmla="*/ 6953 h 6953"/>
                  <a:gd name="connsiteX2" fmla="*/ 1619 w 26193"/>
                  <a:gd name="connsiteY2" fmla="*/ 6953 h 6953"/>
                  <a:gd name="connsiteX3" fmla="*/ 0 w 26193"/>
                  <a:gd name="connsiteY3" fmla="*/ 0 h 6953"/>
                  <a:gd name="connsiteX4" fmla="*/ 19717 w 26193"/>
                  <a:gd name="connsiteY4" fmla="*/ 0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3" h="6953">
                    <a:moveTo>
                      <a:pt x="21241" y="1429"/>
                    </a:moveTo>
                    <a:cubicBezTo>
                      <a:pt x="22860" y="3048"/>
                      <a:pt x="24479" y="4953"/>
                      <a:pt x="26194" y="6953"/>
                    </a:cubicBezTo>
                    <a:lnTo>
                      <a:pt x="1619" y="6953"/>
                    </a:lnTo>
                    <a:cubicBezTo>
                      <a:pt x="953" y="4286"/>
                      <a:pt x="381" y="2000"/>
                      <a:pt x="0" y="0"/>
                    </a:cubicBezTo>
                    <a:lnTo>
                      <a:pt x="197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79F3B8C6-9E94-44DE-B048-0B599696CE32}"/>
                  </a:ext>
                </a:extLst>
              </p:cNvPr>
              <p:cNvSpPr/>
              <p:nvPr/>
            </p:nvSpPr>
            <p:spPr>
              <a:xfrm>
                <a:off x="7441603" y="3213252"/>
                <a:ext cx="45910" cy="16287"/>
              </a:xfrm>
              <a:custGeom>
                <a:avLst/>
                <a:gdLst>
                  <a:gd name="connsiteX0" fmla="*/ 45910 w 45910"/>
                  <a:gd name="connsiteY0" fmla="*/ 16288 h 16287"/>
                  <a:gd name="connsiteX1" fmla="*/ 3048 w 45910"/>
                  <a:gd name="connsiteY1" fmla="*/ 16288 h 16287"/>
                  <a:gd name="connsiteX2" fmla="*/ 0 w 45910"/>
                  <a:gd name="connsiteY2" fmla="*/ 0 h 16287"/>
                  <a:gd name="connsiteX3" fmla="*/ 35814 w 45910"/>
                  <a:gd name="connsiteY3" fmla="*/ 0 h 16287"/>
                  <a:gd name="connsiteX4" fmla="*/ 35814 w 45910"/>
                  <a:gd name="connsiteY4" fmla="*/ 0 h 16287"/>
                  <a:gd name="connsiteX5" fmla="*/ 38767 w 45910"/>
                  <a:gd name="connsiteY5" fmla="*/ 4286 h 16287"/>
                  <a:gd name="connsiteX6" fmla="*/ 42863 w 45910"/>
                  <a:gd name="connsiteY6" fmla="*/ 1066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10" h="16287">
                    <a:moveTo>
                      <a:pt x="45910" y="16288"/>
                    </a:moveTo>
                    <a:lnTo>
                      <a:pt x="3048" y="16288"/>
                    </a:lnTo>
                    <a:cubicBezTo>
                      <a:pt x="2096" y="10382"/>
                      <a:pt x="1048" y="4953"/>
                      <a:pt x="0" y="0"/>
                    </a:cubicBezTo>
                    <a:lnTo>
                      <a:pt x="35814" y="0"/>
                    </a:lnTo>
                    <a:lnTo>
                      <a:pt x="35814" y="0"/>
                    </a:lnTo>
                    <a:lnTo>
                      <a:pt x="38767" y="4286"/>
                    </a:lnTo>
                    <a:cubicBezTo>
                      <a:pt x="40005" y="6191"/>
                      <a:pt x="41434" y="8287"/>
                      <a:pt x="42863" y="10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F55BB77-2662-4788-BF6B-3B8EA339A485}"/>
                  </a:ext>
                </a:extLst>
              </p:cNvPr>
              <p:cNvSpPr/>
              <p:nvPr/>
            </p:nvSpPr>
            <p:spPr>
              <a:xfrm>
                <a:off x="7448080" y="3250590"/>
                <a:ext cx="53720" cy="6953"/>
              </a:xfrm>
              <a:custGeom>
                <a:avLst/>
                <a:gdLst>
                  <a:gd name="connsiteX0" fmla="*/ 53721 w 53720"/>
                  <a:gd name="connsiteY0" fmla="*/ 6953 h 6953"/>
                  <a:gd name="connsiteX1" fmla="*/ 953 w 53720"/>
                  <a:gd name="connsiteY1" fmla="*/ 6953 h 6953"/>
                  <a:gd name="connsiteX2" fmla="*/ 0 w 53720"/>
                  <a:gd name="connsiteY2" fmla="*/ 0 h 6953"/>
                  <a:gd name="connsiteX3" fmla="*/ 50482 w 53720"/>
                  <a:gd name="connsiteY3" fmla="*/ 0 h 6953"/>
                  <a:gd name="connsiteX4" fmla="*/ 53721 w 53720"/>
                  <a:gd name="connsiteY4" fmla="*/ 6953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6953">
                    <a:moveTo>
                      <a:pt x="53721" y="6953"/>
                    </a:moveTo>
                    <a:lnTo>
                      <a:pt x="953" y="6953"/>
                    </a:lnTo>
                    <a:cubicBezTo>
                      <a:pt x="953" y="4572"/>
                      <a:pt x="381" y="2286"/>
                      <a:pt x="0" y="0"/>
                    </a:cubicBezTo>
                    <a:lnTo>
                      <a:pt x="50482" y="0"/>
                    </a:lnTo>
                    <a:cubicBezTo>
                      <a:pt x="51530" y="2191"/>
                      <a:pt x="52673" y="4572"/>
                      <a:pt x="53721" y="69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7B209BCF-DD76-488B-8A17-C59386E6D79E}"/>
                  </a:ext>
                </a:extLst>
              </p:cNvPr>
              <p:cNvSpPr/>
              <p:nvPr/>
            </p:nvSpPr>
            <p:spPr>
              <a:xfrm>
                <a:off x="7451700" y="3278213"/>
                <a:ext cx="66675" cy="16287"/>
              </a:xfrm>
              <a:custGeom>
                <a:avLst/>
                <a:gdLst>
                  <a:gd name="connsiteX0" fmla="*/ 66675 w 66675"/>
                  <a:gd name="connsiteY0" fmla="*/ 16288 h 16287"/>
                  <a:gd name="connsiteX1" fmla="*/ 1619 w 66675"/>
                  <a:gd name="connsiteY1" fmla="*/ 16288 h 16287"/>
                  <a:gd name="connsiteX2" fmla="*/ 0 w 66675"/>
                  <a:gd name="connsiteY2" fmla="*/ 0 h 16287"/>
                  <a:gd name="connsiteX3" fmla="*/ 59722 w 66675"/>
                  <a:gd name="connsiteY3" fmla="*/ 0 h 16287"/>
                  <a:gd name="connsiteX4" fmla="*/ 66675 w 66675"/>
                  <a:gd name="connsiteY4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6287">
                    <a:moveTo>
                      <a:pt x="66675" y="16288"/>
                    </a:moveTo>
                    <a:lnTo>
                      <a:pt x="1619" y="16288"/>
                    </a:lnTo>
                    <a:cubicBezTo>
                      <a:pt x="1143" y="10668"/>
                      <a:pt x="571" y="5144"/>
                      <a:pt x="0" y="0"/>
                    </a:cubicBezTo>
                    <a:lnTo>
                      <a:pt x="59722" y="0"/>
                    </a:lnTo>
                    <a:cubicBezTo>
                      <a:pt x="62008" y="5620"/>
                      <a:pt x="64389" y="11049"/>
                      <a:pt x="66675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AC32B262-1831-435F-B9B1-A6C088EA6A42}"/>
                  </a:ext>
                </a:extLst>
              </p:cNvPr>
              <p:cNvSpPr/>
              <p:nvPr/>
            </p:nvSpPr>
            <p:spPr>
              <a:xfrm>
                <a:off x="7455319" y="3316027"/>
                <a:ext cx="74485" cy="7048"/>
              </a:xfrm>
              <a:custGeom>
                <a:avLst/>
                <a:gdLst>
                  <a:gd name="connsiteX0" fmla="*/ 74485 w 74485"/>
                  <a:gd name="connsiteY0" fmla="*/ 7049 h 7048"/>
                  <a:gd name="connsiteX1" fmla="*/ 476 w 74485"/>
                  <a:gd name="connsiteY1" fmla="*/ 7049 h 7048"/>
                  <a:gd name="connsiteX2" fmla="*/ 0 w 74485"/>
                  <a:gd name="connsiteY2" fmla="*/ 0 h 7048"/>
                  <a:gd name="connsiteX3" fmla="*/ 71818 w 74485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485" h="7048">
                    <a:moveTo>
                      <a:pt x="74485" y="7049"/>
                    </a:moveTo>
                    <a:lnTo>
                      <a:pt x="476" y="7049"/>
                    </a:lnTo>
                    <a:cubicBezTo>
                      <a:pt x="476" y="4667"/>
                      <a:pt x="476" y="2286"/>
                      <a:pt x="0" y="0"/>
                    </a:cubicBezTo>
                    <a:lnTo>
                      <a:pt x="718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228A4DD9-AE20-468D-9EF4-D01FAC2E5403}"/>
                  </a:ext>
                </a:extLst>
              </p:cNvPr>
              <p:cNvSpPr/>
              <p:nvPr/>
            </p:nvSpPr>
            <p:spPr>
              <a:xfrm>
                <a:off x="7456748" y="3343935"/>
                <a:ext cx="87153" cy="16383"/>
              </a:xfrm>
              <a:custGeom>
                <a:avLst/>
                <a:gdLst>
                  <a:gd name="connsiteX0" fmla="*/ 86011 w 87153"/>
                  <a:gd name="connsiteY0" fmla="*/ 13240 h 16383"/>
                  <a:gd name="connsiteX1" fmla="*/ 87154 w 87153"/>
                  <a:gd name="connsiteY1" fmla="*/ 16383 h 16383"/>
                  <a:gd name="connsiteX2" fmla="*/ 667 w 87153"/>
                  <a:gd name="connsiteY2" fmla="*/ 16383 h 16383"/>
                  <a:gd name="connsiteX3" fmla="*/ 0 w 87153"/>
                  <a:gd name="connsiteY3" fmla="*/ 0 h 16383"/>
                  <a:gd name="connsiteX4" fmla="*/ 81058 w 87153"/>
                  <a:gd name="connsiteY4" fmla="*/ 0 h 16383"/>
                  <a:gd name="connsiteX5" fmla="*/ 86011 w 87153"/>
                  <a:gd name="connsiteY5" fmla="*/ 1324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153" h="16383">
                    <a:moveTo>
                      <a:pt x="86011" y="13240"/>
                    </a:moveTo>
                    <a:lnTo>
                      <a:pt x="87154" y="16383"/>
                    </a:lnTo>
                    <a:lnTo>
                      <a:pt x="667" y="16383"/>
                    </a:lnTo>
                    <a:cubicBezTo>
                      <a:pt x="667" y="10763"/>
                      <a:pt x="667" y="5334"/>
                      <a:pt x="0" y="0"/>
                    </a:cubicBezTo>
                    <a:lnTo>
                      <a:pt x="81058" y="0"/>
                    </a:lnTo>
                    <a:cubicBezTo>
                      <a:pt x="82677" y="4381"/>
                      <a:pt x="84772" y="8763"/>
                      <a:pt x="86011" y="132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BFE29A03-E041-43E2-A38B-F79A700ED712}"/>
                  </a:ext>
                </a:extLst>
              </p:cNvPr>
              <p:cNvSpPr/>
              <p:nvPr/>
            </p:nvSpPr>
            <p:spPr>
              <a:xfrm>
                <a:off x="7457891" y="3381273"/>
                <a:ext cx="95535" cy="7048"/>
              </a:xfrm>
              <a:custGeom>
                <a:avLst/>
                <a:gdLst>
                  <a:gd name="connsiteX0" fmla="*/ 93154 w 95535"/>
                  <a:gd name="connsiteY0" fmla="*/ 0 h 7048"/>
                  <a:gd name="connsiteX1" fmla="*/ 95536 w 95535"/>
                  <a:gd name="connsiteY1" fmla="*/ 7049 h 7048"/>
                  <a:gd name="connsiteX2" fmla="*/ 0 w 95535"/>
                  <a:gd name="connsiteY2" fmla="*/ 7049 h 7048"/>
                  <a:gd name="connsiteX3" fmla="*/ 0 w 95535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35" h="7048">
                    <a:moveTo>
                      <a:pt x="93154" y="0"/>
                    </a:moveTo>
                    <a:cubicBezTo>
                      <a:pt x="93916" y="2381"/>
                      <a:pt x="94679" y="4667"/>
                      <a:pt x="95536" y="7049"/>
                    </a:cubicBezTo>
                    <a:lnTo>
                      <a:pt x="0" y="7049"/>
                    </a:lnTo>
                    <a:cubicBezTo>
                      <a:pt x="0" y="4667"/>
                      <a:pt x="0" y="2286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2FBB667-055D-4404-B9DB-D1A444DD6585}"/>
                  </a:ext>
                </a:extLst>
              </p:cNvPr>
              <p:cNvSpPr/>
              <p:nvPr/>
            </p:nvSpPr>
            <p:spPr>
              <a:xfrm>
                <a:off x="7457605" y="3409372"/>
                <a:ext cx="108299" cy="16287"/>
              </a:xfrm>
              <a:custGeom>
                <a:avLst/>
                <a:gdLst>
                  <a:gd name="connsiteX0" fmla="*/ 108299 w 108299"/>
                  <a:gd name="connsiteY0" fmla="*/ 16288 h 16287"/>
                  <a:gd name="connsiteX1" fmla="*/ 0 w 108299"/>
                  <a:gd name="connsiteY1" fmla="*/ 16288 h 16287"/>
                  <a:gd name="connsiteX2" fmla="*/ 0 w 108299"/>
                  <a:gd name="connsiteY2" fmla="*/ 0 h 16287"/>
                  <a:gd name="connsiteX3" fmla="*/ 102965 w 108299"/>
                  <a:gd name="connsiteY3" fmla="*/ 0 h 16287"/>
                  <a:gd name="connsiteX4" fmla="*/ 108299 w 108299"/>
                  <a:gd name="connsiteY4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9" h="16287">
                    <a:moveTo>
                      <a:pt x="108299" y="16288"/>
                    </a:moveTo>
                    <a:lnTo>
                      <a:pt x="0" y="16288"/>
                    </a:lnTo>
                    <a:cubicBezTo>
                      <a:pt x="0" y="10763"/>
                      <a:pt x="0" y="5334"/>
                      <a:pt x="0" y="0"/>
                    </a:cubicBezTo>
                    <a:lnTo>
                      <a:pt x="102965" y="0"/>
                    </a:lnTo>
                    <a:cubicBezTo>
                      <a:pt x="104870" y="5334"/>
                      <a:pt x="106585" y="10763"/>
                      <a:pt x="108299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505CDC3-C42D-41EC-929E-04641D393631}"/>
                  </a:ext>
                </a:extLst>
              </p:cNvPr>
              <p:cNvSpPr/>
              <p:nvPr/>
            </p:nvSpPr>
            <p:spPr>
              <a:xfrm>
                <a:off x="7456843" y="3446615"/>
                <a:ext cx="117443" cy="7048"/>
              </a:xfrm>
              <a:custGeom>
                <a:avLst/>
                <a:gdLst>
                  <a:gd name="connsiteX0" fmla="*/ 117443 w 117443"/>
                  <a:gd name="connsiteY0" fmla="*/ 7049 h 7048"/>
                  <a:gd name="connsiteX1" fmla="*/ 0 w 117443"/>
                  <a:gd name="connsiteY1" fmla="*/ 7049 h 7048"/>
                  <a:gd name="connsiteX2" fmla="*/ 0 w 117443"/>
                  <a:gd name="connsiteY2" fmla="*/ 0 h 7048"/>
                  <a:gd name="connsiteX3" fmla="*/ 115062 w 117443"/>
                  <a:gd name="connsiteY3" fmla="*/ 0 h 7048"/>
                  <a:gd name="connsiteX4" fmla="*/ 117443 w 117443"/>
                  <a:gd name="connsiteY4" fmla="*/ 7049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3" h="7048">
                    <a:moveTo>
                      <a:pt x="117443" y="7049"/>
                    </a:moveTo>
                    <a:lnTo>
                      <a:pt x="0" y="7049"/>
                    </a:lnTo>
                    <a:lnTo>
                      <a:pt x="0" y="0"/>
                    </a:lnTo>
                    <a:lnTo>
                      <a:pt x="115062" y="0"/>
                    </a:lnTo>
                    <a:cubicBezTo>
                      <a:pt x="116110" y="2286"/>
                      <a:pt x="116777" y="4667"/>
                      <a:pt x="117443" y="7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879225C0-CB51-4D8C-9139-0C363417EA8A}"/>
                  </a:ext>
                </a:extLst>
              </p:cNvPr>
              <p:cNvSpPr/>
              <p:nvPr/>
            </p:nvSpPr>
            <p:spPr>
              <a:xfrm>
                <a:off x="7454938" y="3474713"/>
                <a:ext cx="129635" cy="16287"/>
              </a:xfrm>
              <a:custGeom>
                <a:avLst/>
                <a:gdLst>
                  <a:gd name="connsiteX0" fmla="*/ 129635 w 129635"/>
                  <a:gd name="connsiteY0" fmla="*/ 16288 h 16287"/>
                  <a:gd name="connsiteX1" fmla="*/ 0 w 129635"/>
                  <a:gd name="connsiteY1" fmla="*/ 16288 h 16287"/>
                  <a:gd name="connsiteX2" fmla="*/ 953 w 129635"/>
                  <a:gd name="connsiteY2" fmla="*/ 0 h 16287"/>
                  <a:gd name="connsiteX3" fmla="*/ 125254 w 129635"/>
                  <a:gd name="connsiteY3" fmla="*/ 0 h 16287"/>
                  <a:gd name="connsiteX4" fmla="*/ 129635 w 129635"/>
                  <a:gd name="connsiteY4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635" h="16287">
                    <a:moveTo>
                      <a:pt x="129635" y="16288"/>
                    </a:moveTo>
                    <a:lnTo>
                      <a:pt x="0" y="16288"/>
                    </a:lnTo>
                    <a:cubicBezTo>
                      <a:pt x="0" y="10763"/>
                      <a:pt x="571" y="5334"/>
                      <a:pt x="953" y="0"/>
                    </a:cubicBezTo>
                    <a:lnTo>
                      <a:pt x="125254" y="0"/>
                    </a:lnTo>
                    <a:cubicBezTo>
                      <a:pt x="126778" y="5429"/>
                      <a:pt x="128206" y="10858"/>
                      <a:pt x="129635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36191D2F-B477-43ED-8538-6072874D290D}"/>
                  </a:ext>
                </a:extLst>
              </p:cNvPr>
              <p:cNvSpPr/>
              <p:nvPr/>
            </p:nvSpPr>
            <p:spPr>
              <a:xfrm>
                <a:off x="7176427" y="3512051"/>
                <a:ext cx="414813" cy="6953"/>
              </a:xfrm>
              <a:custGeom>
                <a:avLst/>
                <a:gdLst>
                  <a:gd name="connsiteX0" fmla="*/ 414814 w 414813"/>
                  <a:gd name="connsiteY0" fmla="*/ 6953 h 6953"/>
                  <a:gd name="connsiteX1" fmla="*/ 571 w 414813"/>
                  <a:gd name="connsiteY1" fmla="*/ 6953 h 6953"/>
                  <a:gd name="connsiteX2" fmla="*/ 0 w 414813"/>
                  <a:gd name="connsiteY2" fmla="*/ 0 h 6953"/>
                  <a:gd name="connsiteX3" fmla="*/ 413194 w 414813"/>
                  <a:gd name="connsiteY3" fmla="*/ 0 h 6953"/>
                  <a:gd name="connsiteX4" fmla="*/ 414814 w 414813"/>
                  <a:gd name="connsiteY4" fmla="*/ 6953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813" h="6953">
                    <a:moveTo>
                      <a:pt x="414814" y="6953"/>
                    </a:moveTo>
                    <a:lnTo>
                      <a:pt x="571" y="6953"/>
                    </a:lnTo>
                    <a:lnTo>
                      <a:pt x="0" y="0"/>
                    </a:lnTo>
                    <a:lnTo>
                      <a:pt x="413194" y="0"/>
                    </a:lnTo>
                    <a:cubicBezTo>
                      <a:pt x="413766" y="2286"/>
                      <a:pt x="414338" y="4667"/>
                      <a:pt x="414814" y="69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9B3D6346-5E43-424A-83B8-CC3B2DB7E3B6}"/>
                  </a:ext>
                </a:extLst>
              </p:cNvPr>
              <p:cNvSpPr/>
              <p:nvPr/>
            </p:nvSpPr>
            <p:spPr>
              <a:xfrm>
                <a:off x="7178618" y="3540436"/>
                <a:ext cx="420052" cy="15906"/>
              </a:xfrm>
              <a:custGeom>
                <a:avLst/>
                <a:gdLst>
                  <a:gd name="connsiteX0" fmla="*/ 420053 w 420052"/>
                  <a:gd name="connsiteY0" fmla="*/ 15907 h 15906"/>
                  <a:gd name="connsiteX1" fmla="*/ 953 w 420052"/>
                  <a:gd name="connsiteY1" fmla="*/ 15907 h 15906"/>
                  <a:gd name="connsiteX2" fmla="*/ 0 w 420052"/>
                  <a:gd name="connsiteY2" fmla="*/ 1714 h 15906"/>
                  <a:gd name="connsiteX3" fmla="*/ 0 w 420052"/>
                  <a:gd name="connsiteY3" fmla="*/ 0 h 15906"/>
                  <a:gd name="connsiteX4" fmla="*/ 417195 w 420052"/>
                  <a:gd name="connsiteY4" fmla="*/ 0 h 15906"/>
                  <a:gd name="connsiteX5" fmla="*/ 420053 w 420052"/>
                  <a:gd name="connsiteY5" fmla="*/ 15907 h 1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052" h="15906">
                    <a:moveTo>
                      <a:pt x="420053" y="15907"/>
                    </a:moveTo>
                    <a:lnTo>
                      <a:pt x="953" y="15907"/>
                    </a:lnTo>
                    <a:lnTo>
                      <a:pt x="0" y="1714"/>
                    </a:lnTo>
                    <a:lnTo>
                      <a:pt x="0" y="0"/>
                    </a:lnTo>
                    <a:lnTo>
                      <a:pt x="417195" y="0"/>
                    </a:lnTo>
                    <a:cubicBezTo>
                      <a:pt x="418271" y="5267"/>
                      <a:pt x="419224" y="10573"/>
                      <a:pt x="420053" y="159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0BD43524-E1D4-49AD-903E-D5077CB7FE67}"/>
                  </a:ext>
                </a:extLst>
              </p:cNvPr>
              <p:cNvSpPr/>
              <p:nvPr/>
            </p:nvSpPr>
            <p:spPr>
              <a:xfrm>
                <a:off x="7181190" y="3577393"/>
                <a:ext cx="422052" cy="6953"/>
              </a:xfrm>
              <a:custGeom>
                <a:avLst/>
                <a:gdLst>
                  <a:gd name="connsiteX0" fmla="*/ 422053 w 422052"/>
                  <a:gd name="connsiteY0" fmla="*/ 6953 h 6953"/>
                  <a:gd name="connsiteX1" fmla="*/ 476 w 422052"/>
                  <a:gd name="connsiteY1" fmla="*/ 6953 h 6953"/>
                  <a:gd name="connsiteX2" fmla="*/ 0 w 422052"/>
                  <a:gd name="connsiteY2" fmla="*/ 0 h 6953"/>
                  <a:gd name="connsiteX3" fmla="*/ 421100 w 422052"/>
                  <a:gd name="connsiteY3" fmla="*/ 0 h 6953"/>
                  <a:gd name="connsiteX4" fmla="*/ 422053 w 422052"/>
                  <a:gd name="connsiteY4" fmla="*/ 6953 h 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052" h="6953">
                    <a:moveTo>
                      <a:pt x="422053" y="6953"/>
                    </a:moveTo>
                    <a:lnTo>
                      <a:pt x="476" y="6953"/>
                    </a:lnTo>
                    <a:lnTo>
                      <a:pt x="0" y="0"/>
                    </a:lnTo>
                    <a:lnTo>
                      <a:pt x="421100" y="0"/>
                    </a:lnTo>
                    <a:cubicBezTo>
                      <a:pt x="421386" y="2858"/>
                      <a:pt x="421767" y="4667"/>
                      <a:pt x="422053" y="69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697B94C-DC7B-45E3-BD2E-429259F79635}"/>
                  </a:ext>
                </a:extLst>
              </p:cNvPr>
              <p:cNvSpPr/>
              <p:nvPr/>
            </p:nvSpPr>
            <p:spPr>
              <a:xfrm>
                <a:off x="7183190" y="3605396"/>
                <a:ext cx="423291" cy="16287"/>
              </a:xfrm>
              <a:custGeom>
                <a:avLst/>
                <a:gdLst>
                  <a:gd name="connsiteX0" fmla="*/ 423291 w 423291"/>
                  <a:gd name="connsiteY0" fmla="*/ 16288 h 16287"/>
                  <a:gd name="connsiteX1" fmla="*/ 1238 w 423291"/>
                  <a:gd name="connsiteY1" fmla="*/ 16288 h 16287"/>
                  <a:gd name="connsiteX2" fmla="*/ 0 w 423291"/>
                  <a:gd name="connsiteY2" fmla="*/ 0 h 16287"/>
                  <a:gd name="connsiteX3" fmla="*/ 422243 w 423291"/>
                  <a:gd name="connsiteY3" fmla="*/ 0 h 16287"/>
                  <a:gd name="connsiteX4" fmla="*/ 423291 w 423291"/>
                  <a:gd name="connsiteY4" fmla="*/ 16288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291" h="16287">
                    <a:moveTo>
                      <a:pt x="423291" y="16288"/>
                    </a:moveTo>
                    <a:lnTo>
                      <a:pt x="1238" y="16288"/>
                    </a:lnTo>
                    <a:lnTo>
                      <a:pt x="0" y="0"/>
                    </a:lnTo>
                    <a:lnTo>
                      <a:pt x="422243" y="0"/>
                    </a:lnTo>
                    <a:cubicBezTo>
                      <a:pt x="422720" y="5620"/>
                      <a:pt x="423100" y="11049"/>
                      <a:pt x="423291" y="16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6A6269D4-4643-485C-B32F-A5765CF467BE}"/>
                  </a:ext>
                </a:extLst>
              </p:cNvPr>
              <p:cNvSpPr/>
              <p:nvPr/>
            </p:nvSpPr>
            <p:spPr>
              <a:xfrm>
                <a:off x="7186810" y="3642734"/>
                <a:ext cx="419576" cy="7048"/>
              </a:xfrm>
              <a:custGeom>
                <a:avLst/>
                <a:gdLst>
                  <a:gd name="connsiteX0" fmla="*/ 419576 w 419576"/>
                  <a:gd name="connsiteY0" fmla="*/ 0 h 7048"/>
                  <a:gd name="connsiteX1" fmla="*/ 419576 w 419576"/>
                  <a:gd name="connsiteY1" fmla="*/ 7049 h 7048"/>
                  <a:gd name="connsiteX2" fmla="*/ 476 w 419576"/>
                  <a:gd name="connsiteY2" fmla="*/ 7049 h 7048"/>
                  <a:gd name="connsiteX3" fmla="*/ 0 w 419576"/>
                  <a:gd name="connsiteY3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576" h="7048">
                    <a:moveTo>
                      <a:pt x="419576" y="0"/>
                    </a:moveTo>
                    <a:cubicBezTo>
                      <a:pt x="419576" y="2381"/>
                      <a:pt x="419576" y="4763"/>
                      <a:pt x="419576" y="7049"/>
                    </a:cubicBezTo>
                    <a:lnTo>
                      <a:pt x="476" y="70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C54A2444-B409-4720-ABEA-AAE42505D54D}"/>
                  </a:ext>
                </a:extLst>
              </p:cNvPr>
              <p:cNvSpPr/>
              <p:nvPr/>
            </p:nvSpPr>
            <p:spPr>
              <a:xfrm>
                <a:off x="7187953" y="3670738"/>
                <a:ext cx="414813" cy="16383"/>
              </a:xfrm>
              <a:custGeom>
                <a:avLst/>
                <a:gdLst>
                  <a:gd name="connsiteX0" fmla="*/ 414814 w 414813"/>
                  <a:gd name="connsiteY0" fmla="*/ 0 h 16383"/>
                  <a:gd name="connsiteX1" fmla="*/ 408908 w 414813"/>
                  <a:gd name="connsiteY1" fmla="*/ 16383 h 16383"/>
                  <a:gd name="connsiteX2" fmla="*/ 1143 w 414813"/>
                  <a:gd name="connsiteY2" fmla="*/ 16383 h 16383"/>
                  <a:gd name="connsiteX3" fmla="*/ 0 w 414813"/>
                  <a:gd name="connsiteY3" fmla="*/ 0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813" h="16383">
                    <a:moveTo>
                      <a:pt x="414814" y="0"/>
                    </a:moveTo>
                    <a:cubicBezTo>
                      <a:pt x="413490" y="5667"/>
                      <a:pt x="411509" y="11173"/>
                      <a:pt x="408908" y="16383"/>
                    </a:cubicBezTo>
                    <a:lnTo>
                      <a:pt x="1143" y="163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9F1D37B3-704E-4070-9B56-3EDAB7BDBE8F}"/>
                  </a:ext>
                </a:extLst>
              </p:cNvPr>
              <p:cNvSpPr/>
              <p:nvPr/>
            </p:nvSpPr>
            <p:spPr>
              <a:xfrm>
                <a:off x="7190620" y="3708076"/>
                <a:ext cx="386143" cy="7048"/>
              </a:xfrm>
              <a:custGeom>
                <a:avLst/>
                <a:gdLst>
                  <a:gd name="connsiteX0" fmla="*/ 386144 w 386143"/>
                  <a:gd name="connsiteY0" fmla="*/ 0 h 7048"/>
                  <a:gd name="connsiteX1" fmla="*/ 380238 w 386143"/>
                  <a:gd name="connsiteY1" fmla="*/ 3524 h 7048"/>
                  <a:gd name="connsiteX2" fmla="*/ 373475 w 386143"/>
                  <a:gd name="connsiteY2" fmla="*/ 7049 h 7048"/>
                  <a:gd name="connsiteX3" fmla="*/ 571 w 386143"/>
                  <a:gd name="connsiteY3" fmla="*/ 7049 h 7048"/>
                  <a:gd name="connsiteX4" fmla="*/ 0 w 386143"/>
                  <a:gd name="connsiteY4" fmla="*/ 0 h 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143" h="7048">
                    <a:moveTo>
                      <a:pt x="386144" y="0"/>
                    </a:moveTo>
                    <a:cubicBezTo>
                      <a:pt x="384334" y="1238"/>
                      <a:pt x="382333" y="2381"/>
                      <a:pt x="380238" y="3524"/>
                    </a:cubicBezTo>
                    <a:cubicBezTo>
                      <a:pt x="378142" y="4667"/>
                      <a:pt x="375856" y="5905"/>
                      <a:pt x="373475" y="7049"/>
                    </a:cubicBezTo>
                    <a:lnTo>
                      <a:pt x="571" y="70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767A7FE4-5396-4F90-9ECA-036FDC58C06F}"/>
                  </a:ext>
                </a:extLst>
              </p:cNvPr>
              <p:cNvSpPr/>
              <p:nvPr/>
            </p:nvSpPr>
            <p:spPr>
              <a:xfrm>
                <a:off x="7192715" y="3736175"/>
                <a:ext cx="308324" cy="16287"/>
              </a:xfrm>
              <a:custGeom>
                <a:avLst/>
                <a:gdLst>
                  <a:gd name="connsiteX0" fmla="*/ 308324 w 308324"/>
                  <a:gd name="connsiteY0" fmla="*/ 0 h 16287"/>
                  <a:gd name="connsiteX1" fmla="*/ 291751 w 308324"/>
                  <a:gd name="connsiteY1" fmla="*/ 3715 h 16287"/>
                  <a:gd name="connsiteX2" fmla="*/ 284702 w 308324"/>
                  <a:gd name="connsiteY2" fmla="*/ 5144 h 16287"/>
                  <a:gd name="connsiteX3" fmla="*/ 263652 w 308324"/>
                  <a:gd name="connsiteY3" fmla="*/ 8954 h 16287"/>
                  <a:gd name="connsiteX4" fmla="*/ 247364 w 308324"/>
                  <a:gd name="connsiteY4" fmla="*/ 11621 h 16287"/>
                  <a:gd name="connsiteX5" fmla="*/ 226314 w 308324"/>
                  <a:gd name="connsiteY5" fmla="*/ 14669 h 16287"/>
                  <a:gd name="connsiteX6" fmla="*/ 219361 w 308324"/>
                  <a:gd name="connsiteY6" fmla="*/ 15621 h 16287"/>
                  <a:gd name="connsiteX7" fmla="*/ 213741 w 308324"/>
                  <a:gd name="connsiteY7" fmla="*/ 16288 h 16287"/>
                  <a:gd name="connsiteX8" fmla="*/ 1143 w 308324"/>
                  <a:gd name="connsiteY8" fmla="*/ 16288 h 16287"/>
                  <a:gd name="connsiteX9" fmla="*/ 0 w 308324"/>
                  <a:gd name="connsiteY9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8324" h="16287">
                    <a:moveTo>
                      <a:pt x="308324" y="0"/>
                    </a:moveTo>
                    <a:lnTo>
                      <a:pt x="291751" y="3715"/>
                    </a:lnTo>
                    <a:lnTo>
                      <a:pt x="284702" y="5144"/>
                    </a:lnTo>
                    <a:cubicBezTo>
                      <a:pt x="277844" y="6477"/>
                      <a:pt x="270796" y="7811"/>
                      <a:pt x="263652" y="8954"/>
                    </a:cubicBezTo>
                    <a:lnTo>
                      <a:pt x="247364" y="11621"/>
                    </a:lnTo>
                    <a:cubicBezTo>
                      <a:pt x="240411" y="12764"/>
                      <a:pt x="233363" y="13716"/>
                      <a:pt x="226314" y="14669"/>
                    </a:cubicBezTo>
                    <a:lnTo>
                      <a:pt x="219361" y="15621"/>
                    </a:lnTo>
                    <a:lnTo>
                      <a:pt x="213741" y="16288"/>
                    </a:lnTo>
                    <a:lnTo>
                      <a:pt x="1143" y="162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939D13B0-5964-4AAA-97AF-765E39E0988C}"/>
                </a:ext>
              </a:extLst>
            </p:cNvPr>
            <p:cNvSpPr/>
            <p:nvPr/>
          </p:nvSpPr>
          <p:spPr>
            <a:xfrm>
              <a:off x="7226348" y="3513948"/>
              <a:ext cx="23231" cy="235912"/>
            </a:xfrm>
            <a:custGeom>
              <a:avLst/>
              <a:gdLst>
                <a:gd name="connsiteX0" fmla="*/ 19898 w 23231"/>
                <a:gd name="connsiteY0" fmla="*/ 176983 h 235912"/>
                <a:gd name="connsiteX1" fmla="*/ 15040 w 23231"/>
                <a:gd name="connsiteY1" fmla="*/ 117071 h 235912"/>
                <a:gd name="connsiteX2" fmla="*/ 9039 w 23231"/>
                <a:gd name="connsiteY2" fmla="*/ 58492 h 235912"/>
                <a:gd name="connsiteX3" fmla="*/ 5515 w 23231"/>
                <a:gd name="connsiteY3" fmla="*/ 29155 h 235912"/>
                <a:gd name="connsiteX4" fmla="*/ 1609 w 23231"/>
                <a:gd name="connsiteY4" fmla="*/ 580 h 235912"/>
                <a:gd name="connsiteX5" fmla="*/ 86 w 23231"/>
                <a:gd name="connsiteY5" fmla="*/ 580 h 235912"/>
                <a:gd name="connsiteX6" fmla="*/ 1038 w 23231"/>
                <a:gd name="connsiteY6" fmla="*/ 31155 h 235912"/>
                <a:gd name="connsiteX7" fmla="*/ 2467 w 23231"/>
                <a:gd name="connsiteY7" fmla="*/ 59730 h 235912"/>
                <a:gd name="connsiteX8" fmla="*/ 7229 w 23231"/>
                <a:gd name="connsiteY8" fmla="*/ 119547 h 235912"/>
                <a:gd name="connsiteX9" fmla="*/ 13611 w 23231"/>
                <a:gd name="connsiteY9" fmla="*/ 178221 h 235912"/>
                <a:gd name="connsiteX10" fmla="*/ 21803 w 23231"/>
                <a:gd name="connsiteY10" fmla="*/ 235371 h 235912"/>
                <a:gd name="connsiteX11" fmla="*/ 23231 w 23231"/>
                <a:gd name="connsiteY11" fmla="*/ 235371 h 235912"/>
                <a:gd name="connsiteX12" fmla="*/ 19898 w 23231"/>
                <a:gd name="connsiteY12" fmla="*/ 176983 h 23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31" h="235912">
                  <a:moveTo>
                    <a:pt x="19898" y="176983"/>
                  </a:moveTo>
                  <a:cubicBezTo>
                    <a:pt x="18373" y="156981"/>
                    <a:pt x="16659" y="137073"/>
                    <a:pt x="15040" y="117071"/>
                  </a:cubicBezTo>
                  <a:cubicBezTo>
                    <a:pt x="13421" y="97068"/>
                    <a:pt x="11230" y="78018"/>
                    <a:pt x="9039" y="58492"/>
                  </a:cubicBezTo>
                  <a:cubicBezTo>
                    <a:pt x="7896" y="48967"/>
                    <a:pt x="6753" y="38871"/>
                    <a:pt x="5515" y="29155"/>
                  </a:cubicBezTo>
                  <a:cubicBezTo>
                    <a:pt x="4705" y="19573"/>
                    <a:pt x="3400" y="10029"/>
                    <a:pt x="1609" y="580"/>
                  </a:cubicBezTo>
                  <a:cubicBezTo>
                    <a:pt x="1609" y="-372"/>
                    <a:pt x="86" y="9"/>
                    <a:pt x="86" y="580"/>
                  </a:cubicBezTo>
                  <a:cubicBezTo>
                    <a:pt x="-172" y="10781"/>
                    <a:pt x="152" y="20992"/>
                    <a:pt x="1038" y="31155"/>
                  </a:cubicBezTo>
                  <a:cubicBezTo>
                    <a:pt x="1038" y="40680"/>
                    <a:pt x="1895" y="50205"/>
                    <a:pt x="2467" y="59730"/>
                  </a:cubicBezTo>
                  <a:cubicBezTo>
                    <a:pt x="3800" y="79638"/>
                    <a:pt x="5229" y="99640"/>
                    <a:pt x="7229" y="119547"/>
                  </a:cubicBezTo>
                  <a:cubicBezTo>
                    <a:pt x="9230" y="139455"/>
                    <a:pt x="11230" y="158695"/>
                    <a:pt x="13611" y="178221"/>
                  </a:cubicBezTo>
                  <a:cubicBezTo>
                    <a:pt x="15211" y="197414"/>
                    <a:pt x="17945" y="216502"/>
                    <a:pt x="21803" y="235371"/>
                  </a:cubicBezTo>
                  <a:cubicBezTo>
                    <a:pt x="21803" y="236229"/>
                    <a:pt x="23231" y="235943"/>
                    <a:pt x="23231" y="235371"/>
                  </a:cubicBezTo>
                  <a:cubicBezTo>
                    <a:pt x="23155" y="215864"/>
                    <a:pt x="22041" y="196376"/>
                    <a:pt x="19898" y="1769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84C6BD7-B770-476E-B531-24B706B7CED7}"/>
                </a:ext>
              </a:extLst>
            </p:cNvPr>
            <p:cNvSpPr/>
            <p:nvPr/>
          </p:nvSpPr>
          <p:spPr>
            <a:xfrm>
              <a:off x="7173494" y="3275974"/>
              <a:ext cx="318057" cy="236762"/>
            </a:xfrm>
            <a:custGeom>
              <a:avLst/>
              <a:gdLst>
                <a:gd name="connsiteX0" fmla="*/ 317734 w 318057"/>
                <a:gd name="connsiteY0" fmla="*/ 228076 h 236762"/>
                <a:gd name="connsiteX1" fmla="*/ 286778 w 318057"/>
                <a:gd name="connsiteY1" fmla="*/ 229219 h 236762"/>
                <a:gd name="connsiteX2" fmla="*/ 282968 w 318057"/>
                <a:gd name="connsiteY2" fmla="*/ 229219 h 236762"/>
                <a:gd name="connsiteX3" fmla="*/ 285254 w 318057"/>
                <a:gd name="connsiteY3" fmla="*/ 215313 h 236762"/>
                <a:gd name="connsiteX4" fmla="*/ 287064 w 318057"/>
                <a:gd name="connsiteY4" fmla="*/ 198644 h 236762"/>
                <a:gd name="connsiteX5" fmla="*/ 288873 w 318057"/>
                <a:gd name="connsiteY5" fmla="*/ 172164 h 236762"/>
                <a:gd name="connsiteX6" fmla="*/ 289350 w 318057"/>
                <a:gd name="connsiteY6" fmla="*/ 115014 h 236762"/>
                <a:gd name="connsiteX7" fmla="*/ 287730 w 318057"/>
                <a:gd name="connsiteY7" fmla="*/ 82058 h 236762"/>
                <a:gd name="connsiteX8" fmla="*/ 292017 w 318057"/>
                <a:gd name="connsiteY8" fmla="*/ 37481 h 236762"/>
                <a:gd name="connsiteX9" fmla="*/ 290492 w 318057"/>
                <a:gd name="connsiteY9" fmla="*/ 37481 h 236762"/>
                <a:gd name="connsiteX10" fmla="*/ 286968 w 318057"/>
                <a:gd name="connsiteY10" fmla="*/ 71961 h 236762"/>
                <a:gd name="connsiteX11" fmla="*/ 279253 w 318057"/>
                <a:gd name="connsiteY11" fmla="*/ 714 h 236762"/>
                <a:gd name="connsiteX12" fmla="*/ 277539 w 318057"/>
                <a:gd name="connsiteY12" fmla="*/ 714 h 236762"/>
                <a:gd name="connsiteX13" fmla="*/ 281730 w 318057"/>
                <a:gd name="connsiteY13" fmla="*/ 115014 h 236762"/>
                <a:gd name="connsiteX14" fmla="*/ 281730 w 318057"/>
                <a:gd name="connsiteY14" fmla="*/ 171021 h 236762"/>
                <a:gd name="connsiteX15" fmla="*/ 281730 w 318057"/>
                <a:gd name="connsiteY15" fmla="*/ 199025 h 236762"/>
                <a:gd name="connsiteX16" fmla="*/ 281730 w 318057"/>
                <a:gd name="connsiteY16" fmla="*/ 214170 h 236762"/>
                <a:gd name="connsiteX17" fmla="*/ 281730 w 318057"/>
                <a:gd name="connsiteY17" fmla="*/ 229124 h 236762"/>
                <a:gd name="connsiteX18" fmla="*/ 257155 w 318057"/>
                <a:gd name="connsiteY18" fmla="*/ 230172 h 236762"/>
                <a:gd name="connsiteX19" fmla="*/ 194671 w 318057"/>
                <a:gd name="connsiteY19" fmla="*/ 228648 h 236762"/>
                <a:gd name="connsiteX20" fmla="*/ 70846 w 318057"/>
                <a:gd name="connsiteY20" fmla="*/ 220266 h 236762"/>
                <a:gd name="connsiteX21" fmla="*/ 35604 w 318057"/>
                <a:gd name="connsiteY21" fmla="*/ 218265 h 236762"/>
                <a:gd name="connsiteX22" fmla="*/ 17982 w 318057"/>
                <a:gd name="connsiteY22" fmla="*/ 218265 h 236762"/>
                <a:gd name="connsiteX23" fmla="*/ 266 w 318057"/>
                <a:gd name="connsiteY23" fmla="*/ 217503 h 236762"/>
                <a:gd name="connsiteX24" fmla="*/ 1314 w 318057"/>
                <a:gd name="connsiteY24" fmla="*/ 223790 h 236762"/>
                <a:gd name="connsiteX25" fmla="*/ 2457 w 318057"/>
                <a:gd name="connsiteY25" fmla="*/ 223790 h 236762"/>
                <a:gd name="connsiteX26" fmla="*/ 2457 w 318057"/>
                <a:gd name="connsiteY26" fmla="*/ 219789 h 236762"/>
                <a:gd name="connsiteX27" fmla="*/ 16363 w 318057"/>
                <a:gd name="connsiteY27" fmla="*/ 221885 h 236762"/>
                <a:gd name="connsiteX28" fmla="*/ 32651 w 318057"/>
                <a:gd name="connsiteY28" fmla="*/ 223695 h 236762"/>
                <a:gd name="connsiteX29" fmla="*/ 62750 w 318057"/>
                <a:gd name="connsiteY29" fmla="*/ 226266 h 236762"/>
                <a:gd name="connsiteX30" fmla="*/ 126282 w 318057"/>
                <a:gd name="connsiteY30" fmla="*/ 231029 h 236762"/>
                <a:gd name="connsiteX31" fmla="*/ 250107 w 318057"/>
                <a:gd name="connsiteY31" fmla="*/ 236744 h 236762"/>
                <a:gd name="connsiteX32" fmla="*/ 284682 w 318057"/>
                <a:gd name="connsiteY32" fmla="*/ 235125 h 236762"/>
                <a:gd name="connsiteX33" fmla="*/ 318020 w 318057"/>
                <a:gd name="connsiteY33" fmla="*/ 228743 h 236762"/>
                <a:gd name="connsiteX34" fmla="*/ 317734 w 318057"/>
                <a:gd name="connsiteY34" fmla="*/ 228076 h 23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8057" h="236762">
                  <a:moveTo>
                    <a:pt x="317734" y="228076"/>
                  </a:moveTo>
                  <a:cubicBezTo>
                    <a:pt x="307638" y="228076"/>
                    <a:pt x="296970" y="228743"/>
                    <a:pt x="286778" y="229219"/>
                  </a:cubicBezTo>
                  <a:lnTo>
                    <a:pt x="282968" y="229219"/>
                  </a:lnTo>
                  <a:cubicBezTo>
                    <a:pt x="283444" y="224552"/>
                    <a:pt x="284778" y="219694"/>
                    <a:pt x="285254" y="215313"/>
                  </a:cubicBezTo>
                  <a:cubicBezTo>
                    <a:pt x="285730" y="210931"/>
                    <a:pt x="286492" y="204168"/>
                    <a:pt x="287064" y="198644"/>
                  </a:cubicBezTo>
                  <a:cubicBezTo>
                    <a:pt x="288111" y="189786"/>
                    <a:pt x="288492" y="180927"/>
                    <a:pt x="288873" y="172164"/>
                  </a:cubicBezTo>
                  <a:cubicBezTo>
                    <a:pt x="289826" y="153114"/>
                    <a:pt x="290016" y="134064"/>
                    <a:pt x="289350" y="115014"/>
                  </a:cubicBezTo>
                  <a:cubicBezTo>
                    <a:pt x="289350" y="103965"/>
                    <a:pt x="288492" y="93012"/>
                    <a:pt x="287730" y="82058"/>
                  </a:cubicBezTo>
                  <a:cubicBezTo>
                    <a:pt x="289540" y="67294"/>
                    <a:pt x="290779" y="52435"/>
                    <a:pt x="292017" y="37481"/>
                  </a:cubicBezTo>
                  <a:cubicBezTo>
                    <a:pt x="292017" y="36528"/>
                    <a:pt x="290588" y="36624"/>
                    <a:pt x="290492" y="37481"/>
                  </a:cubicBezTo>
                  <a:cubicBezTo>
                    <a:pt x="289635" y="49006"/>
                    <a:pt x="288397" y="60436"/>
                    <a:pt x="286968" y="71961"/>
                  </a:cubicBezTo>
                  <a:cubicBezTo>
                    <a:pt x="285158" y="48149"/>
                    <a:pt x="282682" y="24336"/>
                    <a:pt x="279253" y="714"/>
                  </a:cubicBezTo>
                  <a:cubicBezTo>
                    <a:pt x="279253" y="-238"/>
                    <a:pt x="277539" y="-238"/>
                    <a:pt x="277539" y="714"/>
                  </a:cubicBezTo>
                  <a:cubicBezTo>
                    <a:pt x="280329" y="38814"/>
                    <a:pt x="281730" y="76914"/>
                    <a:pt x="281730" y="115014"/>
                  </a:cubicBezTo>
                  <a:cubicBezTo>
                    <a:pt x="281730" y="134064"/>
                    <a:pt x="281730" y="152352"/>
                    <a:pt x="281730" y="171021"/>
                  </a:cubicBezTo>
                  <a:cubicBezTo>
                    <a:pt x="281730" y="180546"/>
                    <a:pt x="281254" y="190071"/>
                    <a:pt x="281730" y="199025"/>
                  </a:cubicBezTo>
                  <a:cubicBezTo>
                    <a:pt x="281730" y="204073"/>
                    <a:pt x="281730" y="209121"/>
                    <a:pt x="281730" y="214170"/>
                  </a:cubicBezTo>
                  <a:cubicBezTo>
                    <a:pt x="281730" y="219218"/>
                    <a:pt x="282301" y="224266"/>
                    <a:pt x="281730" y="229124"/>
                  </a:cubicBezTo>
                  <a:cubicBezTo>
                    <a:pt x="273538" y="229124"/>
                    <a:pt x="265347" y="229981"/>
                    <a:pt x="257155" y="230172"/>
                  </a:cubicBezTo>
                  <a:cubicBezTo>
                    <a:pt x="236295" y="230648"/>
                    <a:pt x="215436" y="230172"/>
                    <a:pt x="194671" y="228648"/>
                  </a:cubicBezTo>
                  <a:cubicBezTo>
                    <a:pt x="153333" y="226171"/>
                    <a:pt x="112089" y="222647"/>
                    <a:pt x="70846" y="220266"/>
                  </a:cubicBezTo>
                  <a:cubicBezTo>
                    <a:pt x="59130" y="219599"/>
                    <a:pt x="47319" y="218646"/>
                    <a:pt x="35604" y="218265"/>
                  </a:cubicBezTo>
                  <a:lnTo>
                    <a:pt x="17982" y="218265"/>
                  </a:lnTo>
                  <a:cubicBezTo>
                    <a:pt x="11696" y="218265"/>
                    <a:pt x="6457" y="218265"/>
                    <a:pt x="266" y="217503"/>
                  </a:cubicBezTo>
                  <a:cubicBezTo>
                    <a:pt x="-687" y="217503"/>
                    <a:pt x="1218" y="223314"/>
                    <a:pt x="1314" y="223790"/>
                  </a:cubicBezTo>
                  <a:cubicBezTo>
                    <a:pt x="1409" y="224266"/>
                    <a:pt x="2457" y="225314"/>
                    <a:pt x="2457" y="223790"/>
                  </a:cubicBezTo>
                  <a:cubicBezTo>
                    <a:pt x="2457" y="222266"/>
                    <a:pt x="2457" y="219694"/>
                    <a:pt x="2457" y="219789"/>
                  </a:cubicBezTo>
                  <a:cubicBezTo>
                    <a:pt x="7219" y="220361"/>
                    <a:pt x="11982" y="221313"/>
                    <a:pt x="16363" y="221885"/>
                  </a:cubicBezTo>
                  <a:lnTo>
                    <a:pt x="32651" y="223695"/>
                  </a:lnTo>
                  <a:cubicBezTo>
                    <a:pt x="42652" y="224838"/>
                    <a:pt x="52749" y="225504"/>
                    <a:pt x="62750" y="226266"/>
                  </a:cubicBezTo>
                  <a:cubicBezTo>
                    <a:pt x="83895" y="227981"/>
                    <a:pt x="105136" y="229505"/>
                    <a:pt x="126282" y="231029"/>
                  </a:cubicBezTo>
                  <a:cubicBezTo>
                    <a:pt x="167620" y="233886"/>
                    <a:pt x="208958" y="237030"/>
                    <a:pt x="250107" y="236744"/>
                  </a:cubicBezTo>
                  <a:cubicBezTo>
                    <a:pt x="261727" y="236744"/>
                    <a:pt x="273252" y="236172"/>
                    <a:pt x="284682" y="235125"/>
                  </a:cubicBezTo>
                  <a:cubicBezTo>
                    <a:pt x="296008" y="234344"/>
                    <a:pt x="307200" y="232200"/>
                    <a:pt x="318020" y="228743"/>
                  </a:cubicBezTo>
                  <a:cubicBezTo>
                    <a:pt x="318020" y="228743"/>
                    <a:pt x="318210" y="228076"/>
                    <a:pt x="317734" y="2280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1906DD23-7092-4E78-821B-8DCC673E1BF8}"/>
                </a:ext>
              </a:extLst>
            </p:cNvPr>
            <p:cNvSpPr/>
            <p:nvPr/>
          </p:nvSpPr>
          <p:spPr>
            <a:xfrm>
              <a:off x="7193634" y="3747961"/>
              <a:ext cx="245679" cy="23130"/>
            </a:xfrm>
            <a:custGeom>
              <a:avLst/>
              <a:gdLst>
                <a:gd name="connsiteX0" fmla="*/ 244826 w 245679"/>
                <a:gd name="connsiteY0" fmla="*/ 25 h 23130"/>
                <a:gd name="connsiteX1" fmla="*/ 184723 w 245679"/>
                <a:gd name="connsiteY1" fmla="*/ 7740 h 23130"/>
                <a:gd name="connsiteX2" fmla="*/ 122906 w 245679"/>
                <a:gd name="connsiteY2" fmla="*/ 13645 h 23130"/>
                <a:gd name="connsiteX3" fmla="*/ 62041 w 245679"/>
                <a:gd name="connsiteY3" fmla="*/ 16884 h 23130"/>
                <a:gd name="connsiteX4" fmla="*/ 31561 w 245679"/>
                <a:gd name="connsiteY4" fmla="*/ 17836 h 23130"/>
                <a:gd name="connsiteX5" fmla="*/ 2986 w 245679"/>
                <a:gd name="connsiteY5" fmla="*/ 18598 h 23130"/>
                <a:gd name="connsiteX6" fmla="*/ 986 w 245679"/>
                <a:gd name="connsiteY6" fmla="*/ 9645 h 23130"/>
                <a:gd name="connsiteX7" fmla="*/ 33 w 245679"/>
                <a:gd name="connsiteY7" fmla="*/ 9645 h 23130"/>
                <a:gd name="connsiteX8" fmla="*/ 1081 w 245679"/>
                <a:gd name="connsiteY8" fmla="*/ 21170 h 23130"/>
                <a:gd name="connsiteX9" fmla="*/ 31942 w 245679"/>
                <a:gd name="connsiteY9" fmla="*/ 22885 h 23130"/>
                <a:gd name="connsiteX10" fmla="*/ 63660 w 245679"/>
                <a:gd name="connsiteY10" fmla="*/ 22885 h 23130"/>
                <a:gd name="connsiteX11" fmla="*/ 124525 w 245679"/>
                <a:gd name="connsiteY11" fmla="*/ 19646 h 23130"/>
                <a:gd name="connsiteX12" fmla="*/ 185104 w 245679"/>
                <a:gd name="connsiteY12" fmla="*/ 13264 h 23130"/>
                <a:gd name="connsiteX13" fmla="*/ 244731 w 245679"/>
                <a:gd name="connsiteY13" fmla="*/ 1453 h 23130"/>
                <a:gd name="connsiteX14" fmla="*/ 244826 w 245679"/>
                <a:gd name="connsiteY14" fmla="*/ 25 h 2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679" h="23130">
                  <a:moveTo>
                    <a:pt x="244826" y="25"/>
                  </a:moveTo>
                  <a:cubicBezTo>
                    <a:pt x="224633" y="1834"/>
                    <a:pt x="204821" y="5644"/>
                    <a:pt x="184723" y="7740"/>
                  </a:cubicBezTo>
                  <a:cubicBezTo>
                    <a:pt x="164625" y="9835"/>
                    <a:pt x="143575" y="12122"/>
                    <a:pt x="122906" y="13645"/>
                  </a:cubicBezTo>
                  <a:cubicBezTo>
                    <a:pt x="102236" y="15169"/>
                    <a:pt x="82329" y="16217"/>
                    <a:pt x="62041" y="16884"/>
                  </a:cubicBezTo>
                  <a:lnTo>
                    <a:pt x="31561" y="17836"/>
                  </a:lnTo>
                  <a:cubicBezTo>
                    <a:pt x="22036" y="17836"/>
                    <a:pt x="2986" y="18980"/>
                    <a:pt x="2986" y="18598"/>
                  </a:cubicBezTo>
                  <a:cubicBezTo>
                    <a:pt x="2986" y="18218"/>
                    <a:pt x="1462" y="10883"/>
                    <a:pt x="986" y="9645"/>
                  </a:cubicBezTo>
                  <a:cubicBezTo>
                    <a:pt x="510" y="8407"/>
                    <a:pt x="-157" y="9645"/>
                    <a:pt x="33" y="9645"/>
                  </a:cubicBezTo>
                  <a:cubicBezTo>
                    <a:pt x="-33" y="13512"/>
                    <a:pt x="319" y="17379"/>
                    <a:pt x="1081" y="21170"/>
                  </a:cubicBezTo>
                  <a:cubicBezTo>
                    <a:pt x="11263" y="22932"/>
                    <a:pt x="21627" y="23513"/>
                    <a:pt x="31942" y="22885"/>
                  </a:cubicBezTo>
                  <a:cubicBezTo>
                    <a:pt x="42515" y="22885"/>
                    <a:pt x="53087" y="22885"/>
                    <a:pt x="63660" y="22885"/>
                  </a:cubicBezTo>
                  <a:cubicBezTo>
                    <a:pt x="83949" y="22313"/>
                    <a:pt x="104237" y="21170"/>
                    <a:pt x="124525" y="19646"/>
                  </a:cubicBezTo>
                  <a:cubicBezTo>
                    <a:pt x="144813" y="18122"/>
                    <a:pt x="165006" y="16027"/>
                    <a:pt x="185104" y="13264"/>
                  </a:cubicBezTo>
                  <a:cubicBezTo>
                    <a:pt x="205173" y="10378"/>
                    <a:pt x="225080" y="6435"/>
                    <a:pt x="244731" y="1453"/>
                  </a:cubicBezTo>
                  <a:cubicBezTo>
                    <a:pt x="245778" y="787"/>
                    <a:pt x="246159" y="-166"/>
                    <a:pt x="244826" y="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6C662B4-0BB0-4114-BBC2-1C52A100EC4E}"/>
                </a:ext>
              </a:extLst>
            </p:cNvPr>
            <p:cNvSpPr/>
            <p:nvPr/>
          </p:nvSpPr>
          <p:spPr>
            <a:xfrm>
              <a:off x="6975831" y="2561190"/>
              <a:ext cx="311193" cy="408507"/>
            </a:xfrm>
            <a:custGeom>
              <a:avLst/>
              <a:gdLst>
                <a:gd name="connsiteX0" fmla="*/ 52007 w 311193"/>
                <a:gd name="connsiteY0" fmla="*/ 46653 h 408507"/>
                <a:gd name="connsiteX1" fmla="*/ 82868 w 311193"/>
                <a:gd name="connsiteY1" fmla="*/ 80181 h 408507"/>
                <a:gd name="connsiteX2" fmla="*/ 9525 w 311193"/>
                <a:gd name="connsiteY2" fmla="*/ 134759 h 408507"/>
                <a:gd name="connsiteX3" fmla="*/ 66675 w 311193"/>
                <a:gd name="connsiteY3" fmla="*/ 172859 h 408507"/>
                <a:gd name="connsiteX4" fmla="*/ 0 w 311193"/>
                <a:gd name="connsiteY4" fmla="*/ 229343 h 408507"/>
                <a:gd name="connsiteX5" fmla="*/ 61151 w 311193"/>
                <a:gd name="connsiteY5" fmla="*/ 260394 h 408507"/>
                <a:gd name="connsiteX6" fmla="*/ 23051 w 311193"/>
                <a:gd name="connsiteY6" fmla="*/ 318211 h 408507"/>
                <a:gd name="connsiteX7" fmla="*/ 171164 w 311193"/>
                <a:gd name="connsiteY7" fmla="*/ 321735 h 408507"/>
                <a:gd name="connsiteX8" fmla="*/ 171164 w 311193"/>
                <a:gd name="connsiteY8" fmla="*/ 398983 h 408507"/>
                <a:gd name="connsiteX9" fmla="*/ 205264 w 311193"/>
                <a:gd name="connsiteY9" fmla="*/ 408508 h 408507"/>
                <a:gd name="connsiteX10" fmla="*/ 249174 w 311193"/>
                <a:gd name="connsiteY10" fmla="*/ 350596 h 408507"/>
                <a:gd name="connsiteX11" fmla="*/ 290417 w 311193"/>
                <a:gd name="connsiteY11" fmla="*/ 285826 h 408507"/>
                <a:gd name="connsiteX12" fmla="*/ 271844 w 311193"/>
                <a:gd name="connsiteY12" fmla="*/ 242106 h 408507"/>
                <a:gd name="connsiteX13" fmla="*/ 308801 w 311193"/>
                <a:gd name="connsiteY13" fmla="*/ 195815 h 408507"/>
                <a:gd name="connsiteX14" fmla="*/ 283750 w 311193"/>
                <a:gd name="connsiteY14" fmla="*/ 163906 h 408507"/>
                <a:gd name="connsiteX15" fmla="*/ 311182 w 311193"/>
                <a:gd name="connsiteY15" fmla="*/ 122758 h 408507"/>
                <a:gd name="connsiteX16" fmla="*/ 284988 w 311193"/>
                <a:gd name="connsiteY16" fmla="*/ 87992 h 408507"/>
                <a:gd name="connsiteX17" fmla="*/ 298418 w 311193"/>
                <a:gd name="connsiteY17" fmla="*/ 40367 h 408507"/>
                <a:gd name="connsiteX18" fmla="*/ 52007 w 311193"/>
                <a:gd name="connsiteY18" fmla="*/ 46653 h 40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1193" h="408507">
                  <a:moveTo>
                    <a:pt x="52007" y="46653"/>
                  </a:moveTo>
                  <a:cubicBezTo>
                    <a:pt x="35243" y="78848"/>
                    <a:pt x="82868" y="80181"/>
                    <a:pt x="82868" y="80181"/>
                  </a:cubicBezTo>
                  <a:cubicBezTo>
                    <a:pt x="82868" y="80181"/>
                    <a:pt x="13907" y="94850"/>
                    <a:pt x="9525" y="134759"/>
                  </a:cubicBezTo>
                  <a:cubicBezTo>
                    <a:pt x="5429" y="172859"/>
                    <a:pt x="62960" y="172859"/>
                    <a:pt x="66675" y="172859"/>
                  </a:cubicBezTo>
                  <a:cubicBezTo>
                    <a:pt x="63056" y="173621"/>
                    <a:pt x="0" y="188861"/>
                    <a:pt x="0" y="229343"/>
                  </a:cubicBezTo>
                  <a:cubicBezTo>
                    <a:pt x="0" y="271538"/>
                    <a:pt x="57150" y="261156"/>
                    <a:pt x="61151" y="260394"/>
                  </a:cubicBezTo>
                  <a:cubicBezTo>
                    <a:pt x="58008" y="262299"/>
                    <a:pt x="16097" y="287350"/>
                    <a:pt x="23051" y="318211"/>
                  </a:cubicBezTo>
                  <a:cubicBezTo>
                    <a:pt x="34766" y="371265"/>
                    <a:pt x="129350" y="308114"/>
                    <a:pt x="171164" y="321735"/>
                  </a:cubicBezTo>
                  <a:cubicBezTo>
                    <a:pt x="171164" y="321735"/>
                    <a:pt x="171164" y="396792"/>
                    <a:pt x="171164" y="398983"/>
                  </a:cubicBezTo>
                  <a:lnTo>
                    <a:pt x="205264" y="408508"/>
                  </a:lnTo>
                  <a:cubicBezTo>
                    <a:pt x="218370" y="388096"/>
                    <a:pt x="233058" y="368732"/>
                    <a:pt x="249174" y="350596"/>
                  </a:cubicBezTo>
                  <a:cubicBezTo>
                    <a:pt x="268224" y="327260"/>
                    <a:pt x="286608" y="304495"/>
                    <a:pt x="290417" y="285826"/>
                  </a:cubicBezTo>
                  <a:cubicBezTo>
                    <a:pt x="294551" y="268748"/>
                    <a:pt x="286998" y="250983"/>
                    <a:pt x="271844" y="242106"/>
                  </a:cubicBezTo>
                  <a:cubicBezTo>
                    <a:pt x="271844" y="242106"/>
                    <a:pt x="307562" y="227723"/>
                    <a:pt x="308801" y="195815"/>
                  </a:cubicBezTo>
                  <a:cubicBezTo>
                    <a:pt x="309467" y="179432"/>
                    <a:pt x="283750" y="163906"/>
                    <a:pt x="283750" y="163906"/>
                  </a:cubicBezTo>
                  <a:cubicBezTo>
                    <a:pt x="283750" y="163906"/>
                    <a:pt x="311849" y="151238"/>
                    <a:pt x="311182" y="122758"/>
                  </a:cubicBezTo>
                  <a:cubicBezTo>
                    <a:pt x="310706" y="99993"/>
                    <a:pt x="284988" y="87992"/>
                    <a:pt x="284988" y="87992"/>
                  </a:cubicBezTo>
                  <a:cubicBezTo>
                    <a:pt x="284988" y="87992"/>
                    <a:pt x="306419" y="63227"/>
                    <a:pt x="298418" y="40367"/>
                  </a:cubicBezTo>
                  <a:cubicBezTo>
                    <a:pt x="282131" y="-6401"/>
                    <a:pt x="87916" y="-22403"/>
                    <a:pt x="52007" y="46653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1D2E5544-AEC0-43C1-9EC2-B8478B5A9BB8}"/>
                </a:ext>
              </a:extLst>
            </p:cNvPr>
            <p:cNvSpPr/>
            <p:nvPr/>
          </p:nvSpPr>
          <p:spPr>
            <a:xfrm>
              <a:off x="7146804" y="2894451"/>
              <a:ext cx="95981" cy="172288"/>
            </a:xfrm>
            <a:custGeom>
              <a:avLst/>
              <a:gdLst>
                <a:gd name="connsiteX0" fmla="*/ 16193 w 95981"/>
                <a:gd name="connsiteY0" fmla="*/ 0 h 172288"/>
                <a:gd name="connsiteX1" fmla="*/ 0 w 95981"/>
                <a:gd name="connsiteY1" fmla="*/ 65532 h 172288"/>
                <a:gd name="connsiteX2" fmla="*/ 93821 w 95981"/>
                <a:gd name="connsiteY2" fmla="*/ 154305 h 172288"/>
                <a:gd name="connsiteX3" fmla="*/ 78105 w 95981"/>
                <a:gd name="connsiteY3" fmla="*/ 17431 h 172288"/>
                <a:gd name="connsiteX4" fmla="*/ 78105 w 95981"/>
                <a:gd name="connsiteY4" fmla="*/ 17431 h 1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981" h="172288">
                  <a:moveTo>
                    <a:pt x="16193" y="0"/>
                  </a:moveTo>
                  <a:lnTo>
                    <a:pt x="0" y="65532"/>
                  </a:lnTo>
                  <a:cubicBezTo>
                    <a:pt x="0" y="129159"/>
                    <a:pt x="77438" y="208407"/>
                    <a:pt x="93821" y="154305"/>
                  </a:cubicBezTo>
                  <a:cubicBezTo>
                    <a:pt x="106394" y="113252"/>
                    <a:pt x="59150" y="57626"/>
                    <a:pt x="78105" y="17431"/>
                  </a:cubicBezTo>
                  <a:lnTo>
                    <a:pt x="78105" y="17431"/>
                  </a:ln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C469DC03-D7F2-4CB6-9EE6-2923EF002E75}"/>
                </a:ext>
              </a:extLst>
            </p:cNvPr>
            <p:cNvSpPr/>
            <p:nvPr/>
          </p:nvSpPr>
          <p:spPr>
            <a:xfrm>
              <a:off x="7054340" y="2628139"/>
              <a:ext cx="203050" cy="18661"/>
            </a:xfrm>
            <a:custGeom>
              <a:avLst/>
              <a:gdLst>
                <a:gd name="connsiteX0" fmla="*/ 202574 w 203050"/>
                <a:gd name="connsiteY0" fmla="*/ 18661 h 18661"/>
                <a:gd name="connsiteX1" fmla="*/ 203050 w 203050"/>
                <a:gd name="connsiteY1" fmla="*/ 18185 h 18661"/>
                <a:gd name="connsiteX2" fmla="*/ 202574 w 203050"/>
                <a:gd name="connsiteY2" fmla="*/ 17709 h 18661"/>
                <a:gd name="connsiteX3" fmla="*/ 1501 w 203050"/>
                <a:gd name="connsiteY3" fmla="*/ 13042 h 18661"/>
                <a:gd name="connsiteX4" fmla="*/ 1501 w 203050"/>
                <a:gd name="connsiteY4" fmla="*/ 17042 h 18661"/>
                <a:gd name="connsiteX5" fmla="*/ 202574 w 203050"/>
                <a:gd name="connsiteY5" fmla="*/ 18661 h 1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50" h="18661">
                  <a:moveTo>
                    <a:pt x="202574" y="18661"/>
                  </a:moveTo>
                  <a:cubicBezTo>
                    <a:pt x="202841" y="18661"/>
                    <a:pt x="203050" y="18452"/>
                    <a:pt x="203050" y="18185"/>
                  </a:cubicBezTo>
                  <a:cubicBezTo>
                    <a:pt x="203050" y="17918"/>
                    <a:pt x="202841" y="17709"/>
                    <a:pt x="202574" y="17709"/>
                  </a:cubicBezTo>
                  <a:cubicBezTo>
                    <a:pt x="137575" y="-4189"/>
                    <a:pt x="67452" y="-5818"/>
                    <a:pt x="1501" y="13042"/>
                  </a:cubicBezTo>
                  <a:cubicBezTo>
                    <a:pt x="-594" y="13708"/>
                    <a:pt x="-404" y="17328"/>
                    <a:pt x="1501" y="17042"/>
                  </a:cubicBezTo>
                  <a:cubicBezTo>
                    <a:pt x="68252" y="7841"/>
                    <a:pt x="135984" y="8384"/>
                    <a:pt x="202574" y="186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E75B6C5-0335-4F88-AF01-D59C8EAFA551}"/>
                </a:ext>
              </a:extLst>
            </p:cNvPr>
            <p:cNvSpPr/>
            <p:nvPr/>
          </p:nvSpPr>
          <p:spPr>
            <a:xfrm>
              <a:off x="7038400" y="2707833"/>
              <a:ext cx="222587" cy="27746"/>
            </a:xfrm>
            <a:custGeom>
              <a:avLst/>
              <a:gdLst>
                <a:gd name="connsiteX0" fmla="*/ 221943 w 222587"/>
                <a:gd name="connsiteY0" fmla="*/ 16977 h 27746"/>
                <a:gd name="connsiteX1" fmla="*/ 221943 w 222587"/>
                <a:gd name="connsiteY1" fmla="*/ 15548 h 27746"/>
                <a:gd name="connsiteX2" fmla="*/ 2296 w 222587"/>
                <a:gd name="connsiteY2" fmla="*/ 24121 h 27746"/>
                <a:gd name="connsiteX3" fmla="*/ 1724 w 222587"/>
                <a:gd name="connsiteY3" fmla="*/ 27550 h 27746"/>
                <a:gd name="connsiteX4" fmla="*/ 221943 w 222587"/>
                <a:gd name="connsiteY4" fmla="*/ 16977 h 2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87" h="27746">
                  <a:moveTo>
                    <a:pt x="221943" y="16977"/>
                  </a:moveTo>
                  <a:cubicBezTo>
                    <a:pt x="222705" y="16977"/>
                    <a:pt x="222895" y="15834"/>
                    <a:pt x="221943" y="15548"/>
                  </a:cubicBezTo>
                  <a:cubicBezTo>
                    <a:pt x="157363" y="-5597"/>
                    <a:pt x="72590" y="-7407"/>
                    <a:pt x="2296" y="24121"/>
                  </a:cubicBezTo>
                  <a:cubicBezTo>
                    <a:pt x="-85" y="25168"/>
                    <a:pt x="-1133" y="28597"/>
                    <a:pt x="1724" y="27550"/>
                  </a:cubicBezTo>
                  <a:cubicBezTo>
                    <a:pt x="50207" y="10119"/>
                    <a:pt x="160221" y="6404"/>
                    <a:pt x="221943" y="169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0456B572-B65D-4945-8C06-FE7C399650B7}"/>
                </a:ext>
              </a:extLst>
            </p:cNvPr>
            <p:cNvSpPr/>
            <p:nvPr/>
          </p:nvSpPr>
          <p:spPr>
            <a:xfrm>
              <a:off x="7031277" y="2788885"/>
              <a:ext cx="214349" cy="36629"/>
            </a:xfrm>
            <a:custGeom>
              <a:avLst/>
              <a:gdLst>
                <a:gd name="connsiteX0" fmla="*/ 1704 w 214349"/>
                <a:gd name="connsiteY0" fmla="*/ 36509 h 36629"/>
                <a:gd name="connsiteX1" fmla="*/ 213635 w 214349"/>
                <a:gd name="connsiteY1" fmla="*/ 13363 h 36629"/>
                <a:gd name="connsiteX2" fmla="*/ 213635 w 214349"/>
                <a:gd name="connsiteY2" fmla="*/ 11839 h 36629"/>
                <a:gd name="connsiteX3" fmla="*/ 95525 w 214349"/>
                <a:gd name="connsiteY3" fmla="*/ 1743 h 36629"/>
                <a:gd name="connsiteX4" fmla="*/ 275 w 214349"/>
                <a:gd name="connsiteY4" fmla="*/ 34128 h 36629"/>
                <a:gd name="connsiteX5" fmla="*/ 1704 w 214349"/>
                <a:gd name="connsiteY5" fmla="*/ 36509 h 3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49" h="36629">
                  <a:moveTo>
                    <a:pt x="1704" y="36509"/>
                  </a:moveTo>
                  <a:cubicBezTo>
                    <a:pt x="70188" y="8887"/>
                    <a:pt x="140769" y="5934"/>
                    <a:pt x="213635" y="13363"/>
                  </a:cubicBezTo>
                  <a:cubicBezTo>
                    <a:pt x="214587" y="13363"/>
                    <a:pt x="214587" y="12125"/>
                    <a:pt x="213635" y="11839"/>
                  </a:cubicBezTo>
                  <a:cubicBezTo>
                    <a:pt x="178964" y="-1496"/>
                    <a:pt x="132006" y="-1400"/>
                    <a:pt x="95525" y="1743"/>
                  </a:cubicBezTo>
                  <a:cubicBezTo>
                    <a:pt x="61492" y="4019"/>
                    <a:pt x="28650" y="15183"/>
                    <a:pt x="275" y="34128"/>
                  </a:cubicBezTo>
                  <a:cubicBezTo>
                    <a:pt x="-392" y="34890"/>
                    <a:pt x="180" y="37176"/>
                    <a:pt x="1704" y="3650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7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DBCF4C-E818-492E-854F-C97DC82644B5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工作数据分析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460" name="矩形 6">
            <a:extLst>
              <a:ext uri="{FF2B5EF4-FFF2-40B4-BE49-F238E27FC236}">
                <a16:creationId xmlns:a16="http://schemas.microsoft.com/office/drawing/2014/main" id="{70113FC3-7CB2-460D-A8E8-3C06169D576F}"/>
              </a:ext>
            </a:extLst>
          </p:cNvPr>
          <p:cNvSpPr/>
          <p:nvPr/>
        </p:nvSpPr>
        <p:spPr>
          <a:xfrm>
            <a:off x="694265" y="1365346"/>
            <a:ext cx="2790867" cy="2943331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1" name="矩形 6">
            <a:extLst>
              <a:ext uri="{FF2B5EF4-FFF2-40B4-BE49-F238E27FC236}">
                <a16:creationId xmlns:a16="http://schemas.microsoft.com/office/drawing/2014/main" id="{84DF29B2-69FC-4CC9-933B-F06481AA7F8C}"/>
              </a:ext>
            </a:extLst>
          </p:cNvPr>
          <p:cNvSpPr/>
          <p:nvPr/>
        </p:nvSpPr>
        <p:spPr>
          <a:xfrm>
            <a:off x="3742265" y="1365345"/>
            <a:ext cx="2790867" cy="2943331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2" name="矩形 6">
            <a:extLst>
              <a:ext uri="{FF2B5EF4-FFF2-40B4-BE49-F238E27FC236}">
                <a16:creationId xmlns:a16="http://schemas.microsoft.com/office/drawing/2014/main" id="{5D62684C-B4ED-46D5-B9E2-88418E2B370D}"/>
              </a:ext>
            </a:extLst>
          </p:cNvPr>
          <p:cNvSpPr/>
          <p:nvPr/>
        </p:nvSpPr>
        <p:spPr>
          <a:xfrm>
            <a:off x="6688665" y="1365344"/>
            <a:ext cx="4609255" cy="2943331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895B525-88D4-428B-ADA5-1D8476B89EEC}"/>
              </a:ext>
            </a:extLst>
          </p:cNvPr>
          <p:cNvSpPr/>
          <p:nvPr/>
        </p:nvSpPr>
        <p:spPr>
          <a:xfrm rot="1757044">
            <a:off x="2087746" y="2539979"/>
            <a:ext cx="53995" cy="118903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26266823-CAD3-4F1B-A5ED-DD3FBE6739B2}"/>
              </a:ext>
            </a:extLst>
          </p:cNvPr>
          <p:cNvGraphicFramePr/>
          <p:nvPr/>
        </p:nvGraphicFramePr>
        <p:xfrm>
          <a:off x="553392" y="1940379"/>
          <a:ext cx="3072611" cy="2266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7" name="组合 56">
            <a:extLst>
              <a:ext uri="{FF2B5EF4-FFF2-40B4-BE49-F238E27FC236}">
                <a16:creationId xmlns:a16="http://schemas.microsoft.com/office/drawing/2014/main" id="{2603397B-C4EA-4F3C-A05B-AA8D017E04EC}"/>
              </a:ext>
            </a:extLst>
          </p:cNvPr>
          <p:cNvGrpSpPr/>
          <p:nvPr/>
        </p:nvGrpSpPr>
        <p:grpSpPr>
          <a:xfrm>
            <a:off x="1474102" y="2705097"/>
            <a:ext cx="537932" cy="544182"/>
            <a:chOff x="1637664" y="2547727"/>
            <a:chExt cx="387573" cy="3920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9B46D30-F51E-4E09-BB1E-845DBB76F9BD}"/>
                </a:ext>
              </a:extLst>
            </p:cNvPr>
            <p:cNvSpPr/>
            <p:nvPr/>
          </p:nvSpPr>
          <p:spPr>
            <a:xfrm>
              <a:off x="1927362" y="2547727"/>
              <a:ext cx="97875" cy="97875"/>
            </a:xfrm>
            <a:custGeom>
              <a:avLst/>
              <a:gdLst>
                <a:gd name="connsiteX0" fmla="*/ 97875 w 97875"/>
                <a:gd name="connsiteY0" fmla="*/ 97875 h 97875"/>
                <a:gd name="connsiteX1" fmla="*/ 97875 w 97875"/>
                <a:gd name="connsiteY1" fmla="*/ 0 h 97875"/>
                <a:gd name="connsiteX2" fmla="*/ 0 w 97875"/>
                <a:gd name="connsiteY2" fmla="*/ 0 h 9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75" h="97875">
                  <a:moveTo>
                    <a:pt x="97875" y="97875"/>
                  </a:moveTo>
                  <a:lnTo>
                    <a:pt x="97875" y="0"/>
                  </a:lnTo>
                  <a:lnTo>
                    <a:pt x="0" y="0"/>
                  </a:lnTo>
                </a:path>
              </a:pathLst>
            </a:custGeom>
            <a:noFill/>
            <a:ln w="214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2B103C5-6378-4D21-AB2F-0273974D3418}"/>
                </a:ext>
              </a:extLst>
            </p:cNvPr>
            <p:cNvSpPr/>
            <p:nvPr/>
          </p:nvSpPr>
          <p:spPr>
            <a:xfrm>
              <a:off x="1637664" y="2635303"/>
              <a:ext cx="304499" cy="304500"/>
            </a:xfrm>
            <a:custGeom>
              <a:avLst/>
              <a:gdLst>
                <a:gd name="connsiteX0" fmla="*/ 44593 w 304499"/>
                <a:gd name="connsiteY0" fmla="*/ 259908 h 304500"/>
                <a:gd name="connsiteX1" fmla="*/ 259907 w 304499"/>
                <a:gd name="connsiteY1" fmla="*/ 259908 h 304500"/>
                <a:gd name="connsiteX2" fmla="*/ 304500 w 304499"/>
                <a:gd name="connsiteY2" fmla="*/ 152251 h 304500"/>
                <a:gd name="connsiteX3" fmla="*/ 259907 w 304499"/>
                <a:gd name="connsiteY3" fmla="*/ 44593 h 304500"/>
                <a:gd name="connsiteX4" fmla="*/ 44593 w 304499"/>
                <a:gd name="connsiteY4" fmla="*/ 44593 h 304500"/>
                <a:gd name="connsiteX5" fmla="*/ 44593 w 304499"/>
                <a:gd name="connsiteY5" fmla="*/ 259908 h 30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99" h="304500">
                  <a:moveTo>
                    <a:pt x="44593" y="259908"/>
                  </a:moveTo>
                  <a:cubicBezTo>
                    <a:pt x="104050" y="319365"/>
                    <a:pt x="200450" y="319365"/>
                    <a:pt x="259907" y="259908"/>
                  </a:cubicBezTo>
                  <a:cubicBezTo>
                    <a:pt x="289636" y="230179"/>
                    <a:pt x="304500" y="191215"/>
                    <a:pt x="304500" y="152251"/>
                  </a:cubicBezTo>
                  <a:cubicBezTo>
                    <a:pt x="304500" y="113287"/>
                    <a:pt x="289636" y="74322"/>
                    <a:pt x="259907" y="44593"/>
                  </a:cubicBezTo>
                  <a:cubicBezTo>
                    <a:pt x="200450" y="-14864"/>
                    <a:pt x="104050" y="-14864"/>
                    <a:pt x="44593" y="44593"/>
                  </a:cubicBezTo>
                  <a:cubicBezTo>
                    <a:pt x="-14864" y="104050"/>
                    <a:pt x="-14864" y="200450"/>
                    <a:pt x="44593" y="259908"/>
                  </a:cubicBezTo>
                  <a:close/>
                </a:path>
              </a:pathLst>
            </a:custGeom>
            <a:noFill/>
            <a:ln w="21431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CCD0AEE-7EC7-4D8E-8D8B-61D55B0F69FF}"/>
                </a:ext>
              </a:extLst>
            </p:cNvPr>
            <p:cNvSpPr/>
            <p:nvPr/>
          </p:nvSpPr>
          <p:spPr>
            <a:xfrm>
              <a:off x="1895264" y="2569477"/>
              <a:ext cx="108223" cy="108222"/>
            </a:xfrm>
            <a:custGeom>
              <a:avLst/>
              <a:gdLst>
                <a:gd name="connsiteX0" fmla="*/ 0 w 108223"/>
                <a:gd name="connsiteY0" fmla="*/ 108223 h 108222"/>
                <a:gd name="connsiteX1" fmla="*/ 108224 w 108223"/>
                <a:gd name="connsiteY1" fmla="*/ 0 h 10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23" h="108222">
                  <a:moveTo>
                    <a:pt x="0" y="108223"/>
                  </a:moveTo>
                  <a:lnTo>
                    <a:pt x="108224" y="0"/>
                  </a:lnTo>
                </a:path>
              </a:pathLst>
            </a:custGeom>
            <a:noFill/>
            <a:ln w="214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3" name="图形 12">
            <a:extLst>
              <a:ext uri="{FF2B5EF4-FFF2-40B4-BE49-F238E27FC236}">
                <a16:creationId xmlns:a16="http://schemas.microsoft.com/office/drawing/2014/main" id="{C69E3EF0-CAF1-446E-AE07-C887A9BFAA56}"/>
              </a:ext>
            </a:extLst>
          </p:cNvPr>
          <p:cNvGrpSpPr/>
          <p:nvPr/>
        </p:nvGrpSpPr>
        <p:grpSpPr>
          <a:xfrm>
            <a:off x="2015694" y="3018791"/>
            <a:ext cx="680124" cy="680122"/>
            <a:chOff x="2045585" y="2836488"/>
            <a:chExt cx="570249" cy="570249"/>
          </a:xfrm>
          <a:noFill/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F7B3811-8B30-4291-9A99-00C778307F89}"/>
                </a:ext>
              </a:extLst>
            </p:cNvPr>
            <p:cNvSpPr/>
            <p:nvPr/>
          </p:nvSpPr>
          <p:spPr>
            <a:xfrm rot="-8100000">
              <a:off x="2247492" y="2899686"/>
              <a:ext cx="305144" cy="305145"/>
            </a:xfrm>
            <a:custGeom>
              <a:avLst/>
              <a:gdLst>
                <a:gd name="connsiteX0" fmla="*/ 152586 w 305144"/>
                <a:gd name="connsiteY0" fmla="*/ 305132 h 305145"/>
                <a:gd name="connsiteX1" fmla="*/ 305159 w 305144"/>
                <a:gd name="connsiteY1" fmla="*/ 152559 h 305145"/>
                <a:gd name="connsiteX2" fmla="*/ 260471 w 305144"/>
                <a:gd name="connsiteY2" fmla="*/ 44674 h 305145"/>
                <a:gd name="connsiteX3" fmla="*/ 152586 w 305144"/>
                <a:gd name="connsiteY3" fmla="*/ -13 h 305145"/>
                <a:gd name="connsiteX4" fmla="*/ 14 w 305144"/>
                <a:gd name="connsiteY4" fmla="*/ 152559 h 305145"/>
                <a:gd name="connsiteX5" fmla="*/ 152586 w 305144"/>
                <a:gd name="connsiteY5" fmla="*/ 305132 h 30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144" h="305145">
                  <a:moveTo>
                    <a:pt x="152586" y="305132"/>
                  </a:moveTo>
                  <a:cubicBezTo>
                    <a:pt x="236850" y="305132"/>
                    <a:pt x="305159" y="236823"/>
                    <a:pt x="305159" y="152559"/>
                  </a:cubicBezTo>
                  <a:cubicBezTo>
                    <a:pt x="305159" y="110428"/>
                    <a:pt x="288082" y="72284"/>
                    <a:pt x="260471" y="44674"/>
                  </a:cubicBezTo>
                  <a:cubicBezTo>
                    <a:pt x="232861" y="17064"/>
                    <a:pt x="194718" y="-13"/>
                    <a:pt x="152586" y="-13"/>
                  </a:cubicBezTo>
                  <a:cubicBezTo>
                    <a:pt x="68323" y="-13"/>
                    <a:pt x="14" y="68296"/>
                    <a:pt x="14" y="152559"/>
                  </a:cubicBezTo>
                  <a:cubicBezTo>
                    <a:pt x="14" y="236823"/>
                    <a:pt x="68323" y="305132"/>
                    <a:pt x="152586" y="305132"/>
                  </a:cubicBezTo>
                  <a:close/>
                </a:path>
              </a:pathLst>
            </a:custGeom>
            <a:noFill/>
            <a:ln w="21431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C5A001E-A2D2-4C12-A23D-52A4DBC2D9B8}"/>
                </a:ext>
              </a:extLst>
            </p:cNvPr>
            <p:cNvSpPr/>
            <p:nvPr/>
          </p:nvSpPr>
          <p:spPr>
            <a:xfrm rot="-8100000">
              <a:off x="2221568" y="3130160"/>
              <a:ext cx="10898" cy="196164"/>
            </a:xfrm>
            <a:custGeom>
              <a:avLst/>
              <a:gdLst>
                <a:gd name="connsiteX0" fmla="*/ -2 w 10898"/>
                <a:gd name="connsiteY0" fmla="*/ 196191 h 196164"/>
                <a:gd name="connsiteX1" fmla="*/ -2 w 10898"/>
                <a:gd name="connsiteY1" fmla="*/ 26 h 19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8" h="196164">
                  <a:moveTo>
                    <a:pt x="-2" y="196191"/>
                  </a:moveTo>
                  <a:lnTo>
                    <a:pt x="-2" y="26"/>
                  </a:lnTo>
                </a:path>
              </a:pathLst>
            </a:custGeom>
            <a:noFill/>
            <a:ln w="21431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770F394-F5A0-4EEA-97B9-8A7E692B1CB6}"/>
                </a:ext>
              </a:extLst>
            </p:cNvPr>
            <p:cNvSpPr/>
            <p:nvPr/>
          </p:nvSpPr>
          <p:spPr>
            <a:xfrm rot="-8100000">
              <a:off x="2131192" y="3220536"/>
              <a:ext cx="196164" cy="10898"/>
            </a:xfrm>
            <a:custGeom>
              <a:avLst/>
              <a:gdLst>
                <a:gd name="connsiteX0" fmla="*/ -2 w 196164"/>
                <a:gd name="connsiteY0" fmla="*/ 24 h 10898"/>
                <a:gd name="connsiteX1" fmla="*/ 196163 w 196164"/>
                <a:gd name="connsiteY1" fmla="*/ 24 h 1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164" h="10898">
                  <a:moveTo>
                    <a:pt x="-2" y="24"/>
                  </a:moveTo>
                  <a:lnTo>
                    <a:pt x="196163" y="24"/>
                  </a:lnTo>
                </a:path>
              </a:pathLst>
            </a:custGeom>
            <a:noFill/>
            <a:ln w="21431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A934337-6D67-451F-A663-4CAD58AEFC86}"/>
              </a:ext>
            </a:extLst>
          </p:cNvPr>
          <p:cNvSpPr txBox="1"/>
          <p:nvPr/>
        </p:nvSpPr>
        <p:spPr>
          <a:xfrm>
            <a:off x="1458203" y="2907158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latin typeface="+mn-ea"/>
              </a:rPr>
              <a:t>48%</a:t>
            </a:r>
            <a:endParaRPr lang="zh-CN" altLang="en-US" sz="1100" dirty="0">
              <a:latin typeface="+mn-ea"/>
            </a:endParaRPr>
          </a:p>
        </p:txBody>
      </p:sp>
      <p:sp>
        <p:nvSpPr>
          <p:cNvPr id="463" name="文本框 462">
            <a:extLst>
              <a:ext uri="{FF2B5EF4-FFF2-40B4-BE49-F238E27FC236}">
                <a16:creationId xmlns:a16="http://schemas.microsoft.com/office/drawing/2014/main" id="{3411EA00-5C28-4AEA-A7A2-F897C8F055B7}"/>
              </a:ext>
            </a:extLst>
          </p:cNvPr>
          <p:cNvSpPr txBox="1"/>
          <p:nvPr/>
        </p:nvSpPr>
        <p:spPr>
          <a:xfrm>
            <a:off x="2229361" y="3157227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latin typeface="+mn-ea"/>
              </a:rPr>
              <a:t>52%</a:t>
            </a:r>
            <a:endParaRPr lang="zh-CN" altLang="en-US" sz="1100" dirty="0">
              <a:latin typeface="+mn-ea"/>
            </a:endParaRPr>
          </a:p>
        </p:txBody>
      </p:sp>
      <p:sp>
        <p:nvSpPr>
          <p:cNvPr id="464" name="文本框 463">
            <a:extLst>
              <a:ext uri="{FF2B5EF4-FFF2-40B4-BE49-F238E27FC236}">
                <a16:creationId xmlns:a16="http://schemas.microsoft.com/office/drawing/2014/main" id="{46F8235C-1256-4892-9F3F-349A9D99A8F1}"/>
              </a:ext>
            </a:extLst>
          </p:cNvPr>
          <p:cNvSpPr txBox="1"/>
          <p:nvPr/>
        </p:nvSpPr>
        <p:spPr>
          <a:xfrm>
            <a:off x="1073116" y="1545241"/>
            <a:ext cx="2211478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rtl="0"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/>
              <a:t>用户性别分析</a:t>
            </a:r>
          </a:p>
        </p:txBody>
      </p:sp>
      <p:sp>
        <p:nvSpPr>
          <p:cNvPr id="465" name="文本框 464">
            <a:extLst>
              <a:ext uri="{FF2B5EF4-FFF2-40B4-BE49-F238E27FC236}">
                <a16:creationId xmlns:a16="http://schemas.microsoft.com/office/drawing/2014/main" id="{423D6A0E-813F-47B1-947C-1C499D15A021}"/>
              </a:ext>
            </a:extLst>
          </p:cNvPr>
          <p:cNvSpPr txBox="1"/>
          <p:nvPr/>
        </p:nvSpPr>
        <p:spPr>
          <a:xfrm>
            <a:off x="3884522" y="1534219"/>
            <a:ext cx="221147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20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</a:defRPr>
            </a:lvl1pPr>
          </a:lstStyle>
          <a:p>
            <a:r>
              <a:rPr lang="zh-CN" altLang="en-US" dirty="0"/>
              <a:t>用户年龄分析</a:t>
            </a:r>
          </a:p>
        </p:txBody>
      </p:sp>
      <p:graphicFrame>
        <p:nvGraphicFramePr>
          <p:cNvPr id="66" name="图表 65">
            <a:extLst>
              <a:ext uri="{FF2B5EF4-FFF2-40B4-BE49-F238E27FC236}">
                <a16:creationId xmlns:a16="http://schemas.microsoft.com/office/drawing/2014/main" id="{CCE54813-7C3D-4CCB-ABBF-88F023B6F4EF}"/>
              </a:ext>
            </a:extLst>
          </p:cNvPr>
          <p:cNvGraphicFramePr/>
          <p:nvPr/>
        </p:nvGraphicFramePr>
        <p:xfrm>
          <a:off x="3811425" y="2086422"/>
          <a:ext cx="2721707" cy="1864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7" name="文本框 466">
            <a:extLst>
              <a:ext uri="{FF2B5EF4-FFF2-40B4-BE49-F238E27FC236}">
                <a16:creationId xmlns:a16="http://schemas.microsoft.com/office/drawing/2014/main" id="{57D9062C-7E4C-440D-B5BE-B65ED878E14A}"/>
              </a:ext>
            </a:extLst>
          </p:cNvPr>
          <p:cNvSpPr txBox="1"/>
          <p:nvPr/>
        </p:nvSpPr>
        <p:spPr>
          <a:xfrm>
            <a:off x="4586774" y="2261974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50" dirty="0">
                <a:latin typeface="+mn-ea"/>
              </a:rPr>
              <a:t>10%</a:t>
            </a:r>
            <a:endParaRPr lang="zh-CN" altLang="en-US" sz="1050" dirty="0">
              <a:latin typeface="+mn-ea"/>
            </a:endParaRPr>
          </a:p>
        </p:txBody>
      </p:sp>
      <p:sp>
        <p:nvSpPr>
          <p:cNvPr id="468" name="文本框 467">
            <a:extLst>
              <a:ext uri="{FF2B5EF4-FFF2-40B4-BE49-F238E27FC236}">
                <a16:creationId xmlns:a16="http://schemas.microsoft.com/office/drawing/2014/main" id="{9CF96E4E-B1A7-4FA5-84CF-67570941C3EF}"/>
              </a:ext>
            </a:extLst>
          </p:cNvPr>
          <p:cNvSpPr txBox="1"/>
          <p:nvPr/>
        </p:nvSpPr>
        <p:spPr>
          <a:xfrm>
            <a:off x="5720630" y="2574292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50" dirty="0">
                <a:latin typeface="+mn-ea"/>
              </a:rPr>
              <a:t>60%</a:t>
            </a:r>
            <a:endParaRPr lang="zh-CN" altLang="en-US" sz="1050" dirty="0">
              <a:latin typeface="+mn-ea"/>
            </a:endParaRPr>
          </a:p>
        </p:txBody>
      </p:sp>
      <p:sp>
        <p:nvSpPr>
          <p:cNvPr id="469" name="文本框 468">
            <a:extLst>
              <a:ext uri="{FF2B5EF4-FFF2-40B4-BE49-F238E27FC236}">
                <a16:creationId xmlns:a16="http://schemas.microsoft.com/office/drawing/2014/main" id="{8067E445-1AF6-44C5-8E9E-DD8DB665C901}"/>
              </a:ext>
            </a:extLst>
          </p:cNvPr>
          <p:cNvSpPr txBox="1"/>
          <p:nvPr/>
        </p:nvSpPr>
        <p:spPr>
          <a:xfrm>
            <a:off x="4977707" y="2885492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50" dirty="0">
                <a:latin typeface="+mn-ea"/>
              </a:rPr>
              <a:t>25%</a:t>
            </a:r>
            <a:endParaRPr lang="zh-CN" altLang="en-US" sz="1050" dirty="0">
              <a:latin typeface="+mn-ea"/>
            </a:endParaRPr>
          </a:p>
        </p:txBody>
      </p:sp>
      <p:sp>
        <p:nvSpPr>
          <p:cNvPr id="470" name="文本框 469">
            <a:extLst>
              <a:ext uri="{FF2B5EF4-FFF2-40B4-BE49-F238E27FC236}">
                <a16:creationId xmlns:a16="http://schemas.microsoft.com/office/drawing/2014/main" id="{3F498D55-470C-4B42-96C6-63BA5BC8342C}"/>
              </a:ext>
            </a:extLst>
          </p:cNvPr>
          <p:cNvSpPr txBox="1"/>
          <p:nvPr/>
        </p:nvSpPr>
        <p:spPr>
          <a:xfrm>
            <a:off x="4611102" y="3170334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50" dirty="0">
                <a:latin typeface="+mn-ea"/>
              </a:rPr>
              <a:t>10%</a:t>
            </a:r>
            <a:endParaRPr lang="zh-CN" altLang="en-US" sz="1050" dirty="0">
              <a:latin typeface="+mn-ea"/>
            </a:endParaRPr>
          </a:p>
        </p:txBody>
      </p:sp>
      <p:sp>
        <p:nvSpPr>
          <p:cNvPr id="471" name="文本框 470">
            <a:extLst>
              <a:ext uri="{FF2B5EF4-FFF2-40B4-BE49-F238E27FC236}">
                <a16:creationId xmlns:a16="http://schemas.microsoft.com/office/drawing/2014/main" id="{A0DAA635-6DFA-49F9-9754-0458280F2606}"/>
              </a:ext>
            </a:extLst>
          </p:cNvPr>
          <p:cNvSpPr txBox="1"/>
          <p:nvPr/>
        </p:nvSpPr>
        <p:spPr>
          <a:xfrm>
            <a:off x="4537950" y="3523098"/>
            <a:ext cx="500124" cy="261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50" dirty="0">
                <a:latin typeface="+mn-ea"/>
              </a:rPr>
              <a:t>5%</a:t>
            </a:r>
            <a:endParaRPr lang="zh-CN" altLang="en-US" sz="1050" dirty="0">
              <a:latin typeface="+mn-ea"/>
            </a:endParaRPr>
          </a:p>
        </p:txBody>
      </p:sp>
      <p:sp>
        <p:nvSpPr>
          <p:cNvPr id="478" name="矩形 6">
            <a:extLst>
              <a:ext uri="{FF2B5EF4-FFF2-40B4-BE49-F238E27FC236}">
                <a16:creationId xmlns:a16="http://schemas.microsoft.com/office/drawing/2014/main" id="{FBCE2801-FDFF-4BE2-A95A-4FD192D0AC00}"/>
              </a:ext>
            </a:extLst>
          </p:cNvPr>
          <p:cNvSpPr/>
          <p:nvPr/>
        </p:nvSpPr>
        <p:spPr>
          <a:xfrm>
            <a:off x="692508" y="4441213"/>
            <a:ext cx="2790867" cy="1692887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9" name="矩形 6">
            <a:extLst>
              <a:ext uri="{FF2B5EF4-FFF2-40B4-BE49-F238E27FC236}">
                <a16:creationId xmlns:a16="http://schemas.microsoft.com/office/drawing/2014/main" id="{180D6529-4839-411B-9F98-609069FCA398}"/>
              </a:ext>
            </a:extLst>
          </p:cNvPr>
          <p:cNvSpPr/>
          <p:nvPr/>
        </p:nvSpPr>
        <p:spPr>
          <a:xfrm>
            <a:off x="3729024" y="4448933"/>
            <a:ext cx="2817340" cy="1692887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0" name="矩形 6">
            <a:extLst>
              <a:ext uri="{FF2B5EF4-FFF2-40B4-BE49-F238E27FC236}">
                <a16:creationId xmlns:a16="http://schemas.microsoft.com/office/drawing/2014/main" id="{1864661F-EA0B-4F08-A80E-223BCCE3FA0B}"/>
              </a:ext>
            </a:extLst>
          </p:cNvPr>
          <p:cNvSpPr/>
          <p:nvPr/>
        </p:nvSpPr>
        <p:spPr>
          <a:xfrm>
            <a:off x="6688665" y="4477550"/>
            <a:ext cx="4609255" cy="1692887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aphicFrame>
        <p:nvGraphicFramePr>
          <p:cNvPr id="481" name="图表 480">
            <a:extLst>
              <a:ext uri="{FF2B5EF4-FFF2-40B4-BE49-F238E27FC236}">
                <a16:creationId xmlns:a16="http://schemas.microsoft.com/office/drawing/2014/main" id="{FF806F30-EA97-4AFE-89B2-E4E2B17ECDFD}"/>
              </a:ext>
            </a:extLst>
          </p:cNvPr>
          <p:cNvGraphicFramePr/>
          <p:nvPr/>
        </p:nvGraphicFramePr>
        <p:xfrm>
          <a:off x="6723099" y="1365343"/>
          <a:ext cx="4574821" cy="294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82" name="文本框 10">
            <a:extLst>
              <a:ext uri="{FF2B5EF4-FFF2-40B4-BE49-F238E27FC236}">
                <a16:creationId xmlns:a16="http://schemas.microsoft.com/office/drawing/2014/main" id="{A0D7D616-0C18-4656-9647-D04501E4F4C5}"/>
              </a:ext>
            </a:extLst>
          </p:cNvPr>
          <p:cNvSpPr txBox="1"/>
          <p:nvPr/>
        </p:nvSpPr>
        <p:spPr>
          <a:xfrm>
            <a:off x="6806502" y="1534005"/>
            <a:ext cx="2236510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20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/>
              <a:t>涨粉数量</a:t>
            </a:r>
            <a:endParaRPr lang="en-US" altLang="zh-CN" dirty="0"/>
          </a:p>
        </p:txBody>
      </p:sp>
      <p:sp>
        <p:nvSpPr>
          <p:cNvPr id="483" name="文本框 11">
            <a:extLst>
              <a:ext uri="{FF2B5EF4-FFF2-40B4-BE49-F238E27FC236}">
                <a16:creationId xmlns:a16="http://schemas.microsoft.com/office/drawing/2014/main" id="{53EA28E3-E4C3-42C7-A7B3-7EF80FE2E44E}"/>
              </a:ext>
            </a:extLst>
          </p:cNvPr>
          <p:cNvSpPr txBox="1"/>
          <p:nvPr/>
        </p:nvSpPr>
        <p:spPr>
          <a:xfrm>
            <a:off x="6806502" y="1902721"/>
            <a:ext cx="1210588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20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高速增长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84" name="文本框 483">
            <a:extLst>
              <a:ext uri="{FF2B5EF4-FFF2-40B4-BE49-F238E27FC236}">
                <a16:creationId xmlns:a16="http://schemas.microsoft.com/office/drawing/2014/main" id="{C1A5041B-AC6F-4DFA-9A19-5B806580DABF}"/>
              </a:ext>
            </a:extLst>
          </p:cNvPr>
          <p:cNvSpPr txBox="1"/>
          <p:nvPr/>
        </p:nvSpPr>
        <p:spPr>
          <a:xfrm>
            <a:off x="841329" y="4725537"/>
            <a:ext cx="2493224" cy="12439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8888+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小红书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KOL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达人资源</a:t>
            </a:r>
          </a:p>
        </p:txBody>
      </p:sp>
      <p:sp>
        <p:nvSpPr>
          <p:cNvPr id="485" name="文本框 484">
            <a:extLst>
              <a:ext uri="{FF2B5EF4-FFF2-40B4-BE49-F238E27FC236}">
                <a16:creationId xmlns:a16="http://schemas.microsoft.com/office/drawing/2014/main" id="{FDD25999-3170-41FE-9754-72E3F3E28298}"/>
              </a:ext>
            </a:extLst>
          </p:cNvPr>
          <p:cNvSpPr txBox="1"/>
          <p:nvPr/>
        </p:nvSpPr>
        <p:spPr>
          <a:xfrm>
            <a:off x="3632196" y="4725537"/>
            <a:ext cx="3010996" cy="12439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6666+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小红书推广项目投放数据</a:t>
            </a:r>
          </a:p>
        </p:txBody>
      </p:sp>
      <p:sp>
        <p:nvSpPr>
          <p:cNvPr id="486" name="文本框 485">
            <a:extLst>
              <a:ext uri="{FF2B5EF4-FFF2-40B4-BE49-F238E27FC236}">
                <a16:creationId xmlns:a16="http://schemas.microsoft.com/office/drawing/2014/main" id="{6E02E029-F358-43DD-8DA1-FBC289BBDF0A}"/>
              </a:ext>
            </a:extLst>
          </p:cNvPr>
          <p:cNvSpPr txBox="1"/>
          <p:nvPr/>
        </p:nvSpPr>
        <p:spPr>
          <a:xfrm>
            <a:off x="7030872" y="4725537"/>
            <a:ext cx="3924840" cy="124393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/>
              <a:t>108</a:t>
            </a:r>
            <a:r>
              <a:rPr lang="zh-CN" altLang="en-US" dirty="0"/>
              <a:t>万</a:t>
            </a:r>
            <a:r>
              <a:rPr lang="en-US" altLang="zh-CN" dirty="0"/>
              <a:t>+</a:t>
            </a:r>
          </a:p>
          <a:p>
            <a:pPr>
              <a:lnSpc>
                <a:spcPct val="120000"/>
              </a:lnSpc>
            </a:pPr>
            <a:r>
              <a:rPr lang="zh-CN" altLang="en-US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</a:rPr>
              <a:t>高价值社交电商</a:t>
            </a:r>
            <a:r>
              <a:rPr lang="en-US" altLang="zh-CN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</a:rPr>
              <a:t>KOLA</a:t>
            </a:r>
            <a:r>
              <a:rPr lang="zh-CN" altLang="en-US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</a:rPr>
              <a:t>达人资源</a:t>
            </a:r>
          </a:p>
        </p:txBody>
      </p:sp>
    </p:spTree>
    <p:extLst>
      <p:ext uri="{BB962C8B-B14F-4D97-AF65-F5344CB8AC3E}">
        <p14:creationId xmlns:p14="http://schemas.microsoft.com/office/powerpoint/2010/main" val="3820909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DBCF4C-E818-492E-854F-C97DC82644B5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工作数据分析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C22757-86D2-46D7-AE34-D017DFD21A57}"/>
              </a:ext>
            </a:extLst>
          </p:cNvPr>
          <p:cNvSpPr txBox="1"/>
          <p:nvPr/>
        </p:nvSpPr>
        <p:spPr>
          <a:xfrm>
            <a:off x="4028768" y="1408551"/>
            <a:ext cx="4134465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新媒体业务收入持续上升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ADD5B7A-15CE-404C-9909-28AD8646640C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文本框 459">
            <a:extLst>
              <a:ext uri="{FF2B5EF4-FFF2-40B4-BE49-F238E27FC236}">
                <a16:creationId xmlns:a16="http://schemas.microsoft.com/office/drawing/2014/main" id="{372DFB1C-F4CC-451B-878A-B1EC9931F418}"/>
              </a:ext>
            </a:extLst>
          </p:cNvPr>
          <p:cNvSpPr txBox="1"/>
          <p:nvPr/>
        </p:nvSpPr>
        <p:spPr>
          <a:xfrm>
            <a:off x="1250351" y="2305817"/>
            <a:ext cx="1508824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b="1" dirty="0"/>
              <a:t>较去年相比</a:t>
            </a:r>
          </a:p>
        </p:txBody>
      </p:sp>
      <p:sp>
        <p:nvSpPr>
          <p:cNvPr id="462" name="文本框 461">
            <a:extLst>
              <a:ext uri="{FF2B5EF4-FFF2-40B4-BE49-F238E27FC236}">
                <a16:creationId xmlns:a16="http://schemas.microsoft.com/office/drawing/2014/main" id="{43E4EC28-D1F7-442D-85BF-6D3FC03C78F7}"/>
              </a:ext>
            </a:extLst>
          </p:cNvPr>
          <p:cNvSpPr txBox="1"/>
          <p:nvPr/>
        </p:nvSpPr>
        <p:spPr>
          <a:xfrm>
            <a:off x="1254751" y="2996552"/>
            <a:ext cx="2286067" cy="11683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新媒体电商收入提升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16.8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en-US" altLang="zh-CN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3" name="等腰三角形 462">
            <a:extLst>
              <a:ext uri="{FF2B5EF4-FFF2-40B4-BE49-F238E27FC236}">
                <a16:creationId xmlns:a16="http://schemas.microsoft.com/office/drawing/2014/main" id="{DD3B62FC-5E25-40F9-872C-6FE5AFA0B523}"/>
              </a:ext>
            </a:extLst>
          </p:cNvPr>
          <p:cNvSpPr/>
          <p:nvPr/>
        </p:nvSpPr>
        <p:spPr>
          <a:xfrm>
            <a:off x="2574695" y="3564542"/>
            <a:ext cx="88976" cy="7670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1" name="文本框 460">
            <a:extLst>
              <a:ext uri="{FF2B5EF4-FFF2-40B4-BE49-F238E27FC236}">
                <a16:creationId xmlns:a16="http://schemas.microsoft.com/office/drawing/2014/main" id="{8F39A108-D508-43C3-98E9-F02A260D9992}"/>
              </a:ext>
            </a:extLst>
          </p:cNvPr>
          <p:cNvSpPr txBox="1"/>
          <p:nvPr/>
        </p:nvSpPr>
        <p:spPr>
          <a:xfrm>
            <a:off x="1250351" y="4345081"/>
            <a:ext cx="2286066" cy="11683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定制化广告收入提升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38.1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en-US" altLang="zh-CN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4" name="等腰三角形 463">
            <a:extLst>
              <a:ext uri="{FF2B5EF4-FFF2-40B4-BE49-F238E27FC236}">
                <a16:creationId xmlns:a16="http://schemas.microsoft.com/office/drawing/2014/main" id="{66283D2E-D1B7-4D94-9E3A-6579159BA1C2}"/>
              </a:ext>
            </a:extLst>
          </p:cNvPr>
          <p:cNvSpPr/>
          <p:nvPr/>
        </p:nvSpPr>
        <p:spPr>
          <a:xfrm>
            <a:off x="2557280" y="4890928"/>
            <a:ext cx="88976" cy="7670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5" name="矩形: 圆角 464">
            <a:extLst>
              <a:ext uri="{FF2B5EF4-FFF2-40B4-BE49-F238E27FC236}">
                <a16:creationId xmlns:a16="http://schemas.microsoft.com/office/drawing/2014/main" id="{EE9550FA-98F5-4876-8543-374C84776E58}"/>
              </a:ext>
            </a:extLst>
          </p:cNvPr>
          <p:cNvSpPr/>
          <p:nvPr/>
        </p:nvSpPr>
        <p:spPr>
          <a:xfrm>
            <a:off x="1302372" y="2689867"/>
            <a:ext cx="2234045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AFA31726-3A70-4E50-884E-BB1226D9CF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3979072"/>
              </p:ext>
            </p:extLst>
          </p:nvPr>
        </p:nvGraphicFramePr>
        <p:xfrm>
          <a:off x="3835841" y="1957663"/>
          <a:ext cx="4520318" cy="385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6" name="图表 465">
            <a:extLst>
              <a:ext uri="{FF2B5EF4-FFF2-40B4-BE49-F238E27FC236}">
                <a16:creationId xmlns:a16="http://schemas.microsoft.com/office/drawing/2014/main" id="{1E477168-6436-4CDA-9ADE-17E3EBD96C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9227157"/>
              </p:ext>
            </p:extLst>
          </p:nvPr>
        </p:nvGraphicFramePr>
        <p:xfrm>
          <a:off x="7213022" y="1957663"/>
          <a:ext cx="4520318" cy="385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文本框 43">
            <a:extLst>
              <a:ext uri="{FF2B5EF4-FFF2-40B4-BE49-F238E27FC236}">
                <a16:creationId xmlns:a16="http://schemas.microsoft.com/office/drawing/2014/main" id="{39DDD79A-68F8-4D16-80AA-8BC955471BD7}"/>
              </a:ext>
            </a:extLst>
          </p:cNvPr>
          <p:cNvSpPr txBox="1"/>
          <p:nvPr/>
        </p:nvSpPr>
        <p:spPr>
          <a:xfrm>
            <a:off x="5195888" y="5537674"/>
            <a:ext cx="80983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n-ea"/>
              </a:rPr>
              <a:t>2021</a:t>
            </a:r>
            <a:r>
              <a:rPr lang="zh-CN" altLang="en-US" sz="1600" dirty="0">
                <a:latin typeface="+mn-ea"/>
              </a:rPr>
              <a:t>年</a:t>
            </a:r>
          </a:p>
        </p:txBody>
      </p:sp>
      <p:sp>
        <p:nvSpPr>
          <p:cNvPr id="467" name="文本框 466">
            <a:extLst>
              <a:ext uri="{FF2B5EF4-FFF2-40B4-BE49-F238E27FC236}">
                <a16:creationId xmlns:a16="http://schemas.microsoft.com/office/drawing/2014/main" id="{BDAE3238-9E8D-4F4A-9AD1-EE767905B018}"/>
              </a:ext>
            </a:extLst>
          </p:cNvPr>
          <p:cNvSpPr txBox="1"/>
          <p:nvPr/>
        </p:nvSpPr>
        <p:spPr>
          <a:xfrm>
            <a:off x="6420249" y="5553549"/>
            <a:ext cx="845103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n-ea"/>
              </a:rPr>
              <a:t>2022</a:t>
            </a:r>
            <a:r>
              <a:rPr lang="zh-CN" altLang="en-US" sz="1600" dirty="0">
                <a:latin typeface="+mn-ea"/>
              </a:rPr>
              <a:t>年</a:t>
            </a:r>
          </a:p>
        </p:txBody>
      </p:sp>
      <p:sp>
        <p:nvSpPr>
          <p:cNvPr id="468" name="文本框 467">
            <a:extLst>
              <a:ext uri="{FF2B5EF4-FFF2-40B4-BE49-F238E27FC236}">
                <a16:creationId xmlns:a16="http://schemas.microsoft.com/office/drawing/2014/main" id="{75B71431-10D8-478B-BA84-0463BDB9F02C}"/>
              </a:ext>
            </a:extLst>
          </p:cNvPr>
          <p:cNvSpPr txBox="1"/>
          <p:nvPr/>
        </p:nvSpPr>
        <p:spPr>
          <a:xfrm>
            <a:off x="8573069" y="5553549"/>
            <a:ext cx="80983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n-ea"/>
              </a:rPr>
              <a:t>2021</a:t>
            </a:r>
            <a:r>
              <a:rPr lang="zh-CN" altLang="en-US" sz="1600" dirty="0">
                <a:latin typeface="+mn-ea"/>
              </a:rPr>
              <a:t>年</a:t>
            </a:r>
          </a:p>
        </p:txBody>
      </p:sp>
      <p:sp>
        <p:nvSpPr>
          <p:cNvPr id="469" name="文本框 468">
            <a:extLst>
              <a:ext uri="{FF2B5EF4-FFF2-40B4-BE49-F238E27FC236}">
                <a16:creationId xmlns:a16="http://schemas.microsoft.com/office/drawing/2014/main" id="{EE62327B-FE9A-4BE7-8988-6B08BC811D76}"/>
              </a:ext>
            </a:extLst>
          </p:cNvPr>
          <p:cNvSpPr txBox="1"/>
          <p:nvPr/>
        </p:nvSpPr>
        <p:spPr>
          <a:xfrm>
            <a:off x="9797430" y="5553549"/>
            <a:ext cx="845103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n-ea"/>
              </a:rPr>
              <a:t>2022</a:t>
            </a:r>
            <a:r>
              <a:rPr lang="zh-CN" altLang="en-US" sz="1600" dirty="0">
                <a:latin typeface="+mn-ea"/>
              </a:rPr>
              <a:t>年</a:t>
            </a:r>
          </a:p>
        </p:txBody>
      </p:sp>
      <p:sp>
        <p:nvSpPr>
          <p:cNvPr id="50" name="形状 49">
            <a:extLst>
              <a:ext uri="{FF2B5EF4-FFF2-40B4-BE49-F238E27FC236}">
                <a16:creationId xmlns:a16="http://schemas.microsoft.com/office/drawing/2014/main" id="{6A0B0239-85CA-4E04-B3A9-F1B3D14025EE}"/>
              </a:ext>
            </a:extLst>
          </p:cNvPr>
          <p:cNvSpPr/>
          <p:nvPr/>
        </p:nvSpPr>
        <p:spPr>
          <a:xfrm rot="20154161">
            <a:off x="8856595" y="3794432"/>
            <a:ext cx="1591608" cy="99475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accent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29C1CB35-592D-471E-862F-1FC4569331CD}"/>
              </a:ext>
            </a:extLst>
          </p:cNvPr>
          <p:cNvSpPr/>
          <p:nvPr/>
        </p:nvSpPr>
        <p:spPr>
          <a:xfrm rot="20154161">
            <a:off x="9890478" y="3859160"/>
            <a:ext cx="117779" cy="1177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75" name="形状 474">
            <a:extLst>
              <a:ext uri="{FF2B5EF4-FFF2-40B4-BE49-F238E27FC236}">
                <a16:creationId xmlns:a16="http://schemas.microsoft.com/office/drawing/2014/main" id="{A64C9020-96E7-4FED-B64A-D7EEE49C60CD}"/>
              </a:ext>
            </a:extLst>
          </p:cNvPr>
          <p:cNvSpPr/>
          <p:nvPr/>
        </p:nvSpPr>
        <p:spPr>
          <a:xfrm rot="20154161">
            <a:off x="5487693" y="3874398"/>
            <a:ext cx="1591608" cy="99475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accent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76" name="椭圆 475">
            <a:extLst>
              <a:ext uri="{FF2B5EF4-FFF2-40B4-BE49-F238E27FC236}">
                <a16:creationId xmlns:a16="http://schemas.microsoft.com/office/drawing/2014/main" id="{F3825013-FE16-4981-8B0C-D1FC9552DF40}"/>
              </a:ext>
            </a:extLst>
          </p:cNvPr>
          <p:cNvSpPr/>
          <p:nvPr/>
        </p:nvSpPr>
        <p:spPr>
          <a:xfrm rot="20154161">
            <a:off x="6521576" y="3939126"/>
            <a:ext cx="117779" cy="1177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77" name="文本框 476">
            <a:extLst>
              <a:ext uri="{FF2B5EF4-FFF2-40B4-BE49-F238E27FC236}">
                <a16:creationId xmlns:a16="http://schemas.microsoft.com/office/drawing/2014/main" id="{EC19EA60-731A-4F2C-AF0F-DF7F971C3A1B}"/>
              </a:ext>
            </a:extLst>
          </p:cNvPr>
          <p:cNvSpPr txBox="1"/>
          <p:nvPr/>
        </p:nvSpPr>
        <p:spPr>
          <a:xfrm>
            <a:off x="4830503" y="2325493"/>
            <a:ext cx="2530996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b="1"/>
            </a:lvl1pPr>
          </a:lstStyle>
          <a:p>
            <a:pPr algn="ctr"/>
            <a:r>
              <a:rPr lang="zh-CN" altLang="en-US" b="0" dirty="0"/>
              <a:t>新媒体电商 </a:t>
            </a:r>
            <a:r>
              <a:rPr lang="zh-CN" altLang="en-US" sz="1400" b="0" dirty="0"/>
              <a:t>单位：万元</a:t>
            </a:r>
            <a:endParaRPr lang="zh-CN" altLang="en-US" b="0" dirty="0"/>
          </a:p>
        </p:txBody>
      </p:sp>
      <p:sp>
        <p:nvSpPr>
          <p:cNvPr id="478" name="文本框 477">
            <a:extLst>
              <a:ext uri="{FF2B5EF4-FFF2-40B4-BE49-F238E27FC236}">
                <a16:creationId xmlns:a16="http://schemas.microsoft.com/office/drawing/2014/main" id="{62E1F5D9-554D-49D6-97DE-E9FCC1642B1B}"/>
              </a:ext>
            </a:extLst>
          </p:cNvPr>
          <p:cNvSpPr txBox="1"/>
          <p:nvPr/>
        </p:nvSpPr>
        <p:spPr>
          <a:xfrm>
            <a:off x="8207684" y="2320535"/>
            <a:ext cx="2530994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b="1"/>
            </a:lvl1pPr>
          </a:lstStyle>
          <a:p>
            <a:pPr algn="ctr"/>
            <a:r>
              <a:rPr lang="zh-CN" altLang="en-US" b="0" dirty="0"/>
              <a:t>定制化广告 </a:t>
            </a:r>
            <a:r>
              <a:rPr lang="zh-CN" altLang="en-US" sz="1400" b="0" dirty="0"/>
              <a:t>单位：万元</a:t>
            </a:r>
            <a:endParaRPr lang="zh-CN" altLang="en-US" b="0" dirty="0"/>
          </a:p>
        </p:txBody>
      </p:sp>
      <p:sp>
        <p:nvSpPr>
          <p:cNvPr id="489" name="矩形: 圆角 488">
            <a:extLst>
              <a:ext uri="{FF2B5EF4-FFF2-40B4-BE49-F238E27FC236}">
                <a16:creationId xmlns:a16="http://schemas.microsoft.com/office/drawing/2014/main" id="{B2F484AD-C055-464F-B053-0AA0EEB67F81}"/>
              </a:ext>
            </a:extLst>
          </p:cNvPr>
          <p:cNvSpPr/>
          <p:nvPr/>
        </p:nvSpPr>
        <p:spPr>
          <a:xfrm>
            <a:off x="1302371" y="4052957"/>
            <a:ext cx="1620000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0" name="矩形: 圆角 489">
            <a:extLst>
              <a:ext uri="{FF2B5EF4-FFF2-40B4-BE49-F238E27FC236}">
                <a16:creationId xmlns:a16="http://schemas.microsoft.com/office/drawing/2014/main" id="{717D79B8-685C-439D-98E8-B93960DA7455}"/>
              </a:ext>
            </a:extLst>
          </p:cNvPr>
          <p:cNvSpPr/>
          <p:nvPr/>
        </p:nvSpPr>
        <p:spPr>
          <a:xfrm>
            <a:off x="1302371" y="5368641"/>
            <a:ext cx="2124000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850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497BB4-E91E-42F9-BB7B-40586FEC899D}"/>
              </a:ext>
            </a:extLst>
          </p:cNvPr>
          <p:cNvSpPr/>
          <p:nvPr/>
        </p:nvSpPr>
        <p:spPr>
          <a:xfrm rot="16200000" flipH="1" flipV="1">
            <a:off x="-1043839" y="3980902"/>
            <a:ext cx="3898581" cy="6419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5FD8A-0C41-4407-8C19-7FE1187DA5F8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工作数据分析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1186B2-A2CE-4F7B-B1B6-B7222AE4011C}"/>
              </a:ext>
            </a:extLst>
          </p:cNvPr>
          <p:cNvSpPr txBox="1"/>
          <p:nvPr/>
        </p:nvSpPr>
        <p:spPr>
          <a:xfrm>
            <a:off x="1250350" y="2063709"/>
            <a:ext cx="3715188" cy="113877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/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48</a:t>
            </a:r>
            <a:r>
              <a:rPr lang="zh-CN" altLang="en-US" dirty="0"/>
              <a:t>条</a:t>
            </a:r>
          </a:p>
          <a:p>
            <a:pPr algn="just"/>
            <a:r>
              <a:rPr lang="en-US" altLang="zh-CN" sz="2400" dirty="0"/>
              <a:t>2022</a:t>
            </a:r>
            <a:r>
              <a:rPr lang="zh-CN" altLang="en-US" sz="2400" dirty="0"/>
              <a:t>上半年累计发布广告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B90ADF-A2CE-4851-B350-0DB046DD9CBB}"/>
              </a:ext>
            </a:extLst>
          </p:cNvPr>
          <p:cNvSpPr txBox="1"/>
          <p:nvPr/>
        </p:nvSpPr>
        <p:spPr>
          <a:xfrm>
            <a:off x="1250350" y="3622106"/>
            <a:ext cx="2031325" cy="10464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25</a:t>
            </a:r>
            <a:r>
              <a:rPr lang="zh-CN" altLang="en-US" dirty="0"/>
              <a:t>条</a:t>
            </a:r>
          </a:p>
          <a:p>
            <a:r>
              <a:rPr lang="zh-CN" altLang="en-US" dirty="0"/>
              <a:t>微信公众号广告数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EBBCE2-599F-49A1-BA3F-B25469E9220A}"/>
              </a:ext>
            </a:extLst>
          </p:cNvPr>
          <p:cNvSpPr txBox="1"/>
          <p:nvPr/>
        </p:nvSpPr>
        <p:spPr>
          <a:xfrm>
            <a:off x="3381499" y="3622106"/>
            <a:ext cx="1584039" cy="10464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23</a:t>
            </a:r>
            <a:r>
              <a:rPr lang="zh-CN" altLang="en-US" dirty="0"/>
              <a:t>条</a:t>
            </a:r>
          </a:p>
          <a:p>
            <a:r>
              <a:rPr lang="zh-CN" altLang="en-US" dirty="0"/>
              <a:t>小红书广告数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99A30B-D789-4F90-8E68-049D8D3C66E3}"/>
              </a:ext>
            </a:extLst>
          </p:cNvPr>
          <p:cNvSpPr txBox="1"/>
          <p:nvPr/>
        </p:nvSpPr>
        <p:spPr>
          <a:xfrm>
            <a:off x="1250350" y="4915851"/>
            <a:ext cx="2031325" cy="10464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18.8</a:t>
            </a:r>
            <a:r>
              <a:rPr lang="zh-CN" altLang="en-US" dirty="0"/>
              <a:t>万</a:t>
            </a:r>
          </a:p>
          <a:p>
            <a:r>
              <a:rPr lang="zh-CN" altLang="en-US" dirty="0"/>
              <a:t>广告累计收入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648E29-BD74-4671-A957-246CA8F43D0B}"/>
              </a:ext>
            </a:extLst>
          </p:cNvPr>
          <p:cNvSpPr txBox="1"/>
          <p:nvPr/>
        </p:nvSpPr>
        <p:spPr>
          <a:xfrm>
            <a:off x="3381499" y="4915851"/>
            <a:ext cx="1584039" cy="10464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</a:rPr>
              <a:t>3.2</a:t>
            </a:r>
            <a:r>
              <a:rPr lang="zh-CN" altLang="en-US" dirty="0"/>
              <a:t>万</a:t>
            </a:r>
          </a:p>
          <a:p>
            <a:r>
              <a:rPr lang="zh-CN" altLang="en-US" dirty="0"/>
              <a:t>广告平均收入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2C1899-3B2A-4ADA-BBE2-B2F27A00FD33}"/>
              </a:ext>
            </a:extLst>
          </p:cNvPr>
          <p:cNvSpPr txBox="1"/>
          <p:nvPr/>
        </p:nvSpPr>
        <p:spPr>
          <a:xfrm>
            <a:off x="4028768" y="1408551"/>
            <a:ext cx="4134465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新媒体业务收入持续上升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654B874-FBF2-4F80-AC3B-10C091CAF30D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F9A818F-852B-4CF7-BAF4-E80F5BDE7C82}"/>
              </a:ext>
            </a:extLst>
          </p:cNvPr>
          <p:cNvSpPr/>
          <p:nvPr/>
        </p:nvSpPr>
        <p:spPr>
          <a:xfrm>
            <a:off x="5367680" y="4668546"/>
            <a:ext cx="717630" cy="420536"/>
          </a:xfrm>
          <a:prstGeom prst="roundRect">
            <a:avLst>
              <a:gd name="adj" fmla="val 0"/>
            </a:avLst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3BADAD1-A2A6-4EEC-B8EC-2A9FC7DF4687}"/>
              </a:ext>
            </a:extLst>
          </p:cNvPr>
          <p:cNvSpPr/>
          <p:nvPr/>
        </p:nvSpPr>
        <p:spPr>
          <a:xfrm>
            <a:off x="11389489" y="4626027"/>
            <a:ext cx="520860" cy="316363"/>
          </a:xfrm>
          <a:prstGeom prst="roundRect">
            <a:avLst>
              <a:gd name="adj" fmla="val 0"/>
            </a:avLst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5C3B4CC-A9A2-404E-8434-58CD43D80AB3}"/>
              </a:ext>
            </a:extLst>
          </p:cNvPr>
          <p:cNvSpPr/>
          <p:nvPr/>
        </p:nvSpPr>
        <p:spPr>
          <a:xfrm>
            <a:off x="10477544" y="1881112"/>
            <a:ext cx="520860" cy="316363"/>
          </a:xfrm>
          <a:prstGeom prst="roundRect">
            <a:avLst>
              <a:gd name="adj" fmla="val 0"/>
            </a:avLst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03CE612-1E76-4953-A355-121D708656F8}"/>
              </a:ext>
            </a:extLst>
          </p:cNvPr>
          <p:cNvSpPr/>
          <p:nvPr/>
        </p:nvSpPr>
        <p:spPr>
          <a:xfrm>
            <a:off x="5891514" y="2366880"/>
            <a:ext cx="876596" cy="532430"/>
          </a:xfrm>
          <a:prstGeom prst="roundRect">
            <a:avLst>
              <a:gd name="adj" fmla="val 0"/>
            </a:avLst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B8B6936-8A02-42F5-A96B-17F519706E84}"/>
              </a:ext>
            </a:extLst>
          </p:cNvPr>
          <p:cNvSpPr/>
          <p:nvPr/>
        </p:nvSpPr>
        <p:spPr>
          <a:xfrm>
            <a:off x="6595655" y="5359082"/>
            <a:ext cx="876596" cy="53243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AFC8339-A17C-4421-8457-04E6B90DFEC0}"/>
              </a:ext>
            </a:extLst>
          </p:cNvPr>
          <p:cNvSpPr/>
          <p:nvPr/>
        </p:nvSpPr>
        <p:spPr>
          <a:xfrm>
            <a:off x="10223647" y="5734315"/>
            <a:ext cx="628835" cy="399785"/>
          </a:xfrm>
          <a:prstGeom prst="roundRect">
            <a:avLst>
              <a:gd name="adj" fmla="val 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C47731A-1450-4A14-8070-3DE497C97A84}"/>
              </a:ext>
            </a:extLst>
          </p:cNvPr>
          <p:cNvSpPr/>
          <p:nvPr/>
        </p:nvSpPr>
        <p:spPr>
          <a:xfrm>
            <a:off x="10336432" y="3240775"/>
            <a:ext cx="1353997" cy="902962"/>
          </a:xfrm>
          <a:prstGeom prst="roundRect">
            <a:avLst>
              <a:gd name="adj" fmla="val 0"/>
            </a:avLst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6" name="Picture 2" descr="Free å¨å·¥ä½åºè®¾ç½®è®¡ç®æº Stock Photo">
            <a:extLst>
              <a:ext uri="{FF2B5EF4-FFF2-40B4-BE49-F238E27FC236}">
                <a16:creationId xmlns:a16="http://schemas.microsoft.com/office/drawing/2014/main" id="{FC7EE16C-337B-4975-8A0F-7A5BDED82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484" y="2477060"/>
            <a:ext cx="2573441" cy="171562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</p:pic>
      <p:pic>
        <p:nvPicPr>
          <p:cNvPr id="26" name="图片 25" descr="人躺在地上&#10;&#10;中度可信度描述已自动生成">
            <a:extLst>
              <a:ext uri="{FF2B5EF4-FFF2-40B4-BE49-F238E27FC236}">
                <a16:creationId xmlns:a16="http://schemas.microsoft.com/office/drawing/2014/main" id="{CACE7EFC-30B0-4C0A-A673-57B2CF456F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920" y="2294286"/>
            <a:ext cx="1690727" cy="108751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E5B28908-835C-4B25-B470-2D899033B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974" y="5105107"/>
            <a:ext cx="957868" cy="6391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DEAE3D73-3A98-42C9-A082-F5668D7CD5F5}"/>
              </a:ext>
            </a:extLst>
          </p:cNvPr>
          <p:cNvSpPr/>
          <p:nvPr/>
        </p:nvSpPr>
        <p:spPr>
          <a:xfrm>
            <a:off x="5288484" y="3915541"/>
            <a:ext cx="2573441" cy="2760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广告二：电脑性能</a:t>
            </a:r>
          </a:p>
        </p:txBody>
      </p:sp>
      <p:pic>
        <p:nvPicPr>
          <p:cNvPr id="28" name="图片 27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2D513822-FFFD-468C-BE8D-7C07C81620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800" y="3522832"/>
            <a:ext cx="3496640" cy="233109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A3667F8-2F13-4898-9F11-2D46D9EE5802}"/>
              </a:ext>
            </a:extLst>
          </p:cNvPr>
          <p:cNvSpPr/>
          <p:nvPr/>
        </p:nvSpPr>
        <p:spPr>
          <a:xfrm>
            <a:off x="7015050" y="5457004"/>
            <a:ext cx="3496639" cy="3997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广告一：团队合作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DEFCEA1-B4F0-4F8A-9E7E-8F78901B88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914" y="4517743"/>
            <a:ext cx="1396318" cy="93170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5A370906-4F2C-4C75-9651-08D6A25C6AA8}"/>
              </a:ext>
            </a:extLst>
          </p:cNvPr>
          <p:cNvSpPr/>
          <p:nvPr/>
        </p:nvSpPr>
        <p:spPr>
          <a:xfrm>
            <a:off x="5533915" y="5239885"/>
            <a:ext cx="1396318" cy="2095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100" dirty="0"/>
              <a:t>广告三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91441E3-B826-4347-907B-722136E3E685}"/>
              </a:ext>
            </a:extLst>
          </p:cNvPr>
          <p:cNvSpPr/>
          <p:nvPr/>
        </p:nvSpPr>
        <p:spPr>
          <a:xfrm>
            <a:off x="8532920" y="3166741"/>
            <a:ext cx="1690726" cy="215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100" dirty="0"/>
              <a:t>广告四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132D53B-10F8-45D7-9B85-BF4F62C37EC5}"/>
              </a:ext>
            </a:extLst>
          </p:cNvPr>
          <p:cNvSpPr/>
          <p:nvPr/>
        </p:nvSpPr>
        <p:spPr>
          <a:xfrm>
            <a:off x="10737974" y="5571598"/>
            <a:ext cx="952455" cy="1726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000" dirty="0"/>
              <a:t>广告五</a:t>
            </a:r>
          </a:p>
        </p:txBody>
      </p:sp>
    </p:spTree>
    <p:extLst>
      <p:ext uri="{BB962C8B-B14F-4D97-AF65-F5344CB8AC3E}">
        <p14:creationId xmlns:p14="http://schemas.microsoft.com/office/powerpoint/2010/main" val="1949644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C6EBE901-5061-44A1-BE09-E8D6AB492DBB}"/>
              </a:ext>
            </a:extLst>
          </p:cNvPr>
          <p:cNvSpPr/>
          <p:nvPr/>
        </p:nvSpPr>
        <p:spPr>
          <a:xfrm>
            <a:off x="0" y="4334667"/>
            <a:ext cx="12192000" cy="2523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5FD8A-0C41-4407-8C19-7FE1187DA5F8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荣誉奖项</a:t>
            </a:r>
          </a:p>
        </p:txBody>
      </p:sp>
      <p:sp>
        <p:nvSpPr>
          <p:cNvPr id="121" name="文本框 2">
            <a:extLst>
              <a:ext uri="{FF2B5EF4-FFF2-40B4-BE49-F238E27FC236}">
                <a16:creationId xmlns:a16="http://schemas.microsoft.com/office/drawing/2014/main" id="{D158DD60-088E-44F0-941C-8AED8EF55722}"/>
              </a:ext>
            </a:extLst>
          </p:cNvPr>
          <p:cNvSpPr txBox="1"/>
          <p:nvPr/>
        </p:nvSpPr>
        <p:spPr>
          <a:xfrm>
            <a:off x="3752341" y="1718897"/>
            <a:ext cx="85841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最敬业员工奖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3824E2A9-B582-4132-BED7-AC26BA115135}"/>
              </a:ext>
            </a:extLst>
          </p:cNvPr>
          <p:cNvGrpSpPr/>
          <p:nvPr/>
        </p:nvGrpSpPr>
        <p:grpSpPr>
          <a:xfrm>
            <a:off x="3562922" y="1861361"/>
            <a:ext cx="1237252" cy="603105"/>
            <a:chOff x="-8442325" y="7612063"/>
            <a:chExt cx="4175125" cy="2035175"/>
          </a:xfrm>
          <a:gradFill>
            <a:gsLst>
              <a:gs pos="88000">
                <a:srgbClr val="F4E28A"/>
              </a:gs>
              <a:gs pos="55000">
                <a:srgbClr val="F4E28A"/>
              </a:gs>
              <a:gs pos="100000">
                <a:srgbClr val="B4822D"/>
              </a:gs>
              <a:gs pos="7000">
                <a:srgbClr val="B4822D"/>
              </a:gs>
              <a:gs pos="42000">
                <a:srgbClr val="B4822D"/>
              </a:gs>
              <a:gs pos="67000">
                <a:srgbClr val="B4822D"/>
              </a:gs>
              <a:gs pos="25000">
                <a:srgbClr val="F4E28A"/>
              </a:gs>
            </a:gsLst>
            <a:lin ang="5400000" scaled="1"/>
          </a:gradFill>
        </p:grpSpPr>
        <p:sp>
          <p:nvSpPr>
            <p:cNvPr id="123" name="Freeform 1525">
              <a:extLst>
                <a:ext uri="{FF2B5EF4-FFF2-40B4-BE49-F238E27FC236}">
                  <a16:creationId xmlns:a16="http://schemas.microsoft.com/office/drawing/2014/main" id="{96A90F1F-F2F8-48C1-8032-72F925315F61}"/>
                </a:ext>
              </a:extLst>
            </p:cNvPr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4" name="Freeform 1526">
              <a:extLst>
                <a:ext uri="{FF2B5EF4-FFF2-40B4-BE49-F238E27FC236}">
                  <a16:creationId xmlns:a16="http://schemas.microsoft.com/office/drawing/2014/main" id="{D6FDCABA-DDCA-4F85-A815-7E689B85B9F0}"/>
                </a:ext>
              </a:extLst>
            </p:cNvPr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5" name="Freeform 1527">
              <a:extLst>
                <a:ext uri="{FF2B5EF4-FFF2-40B4-BE49-F238E27FC236}">
                  <a16:creationId xmlns:a16="http://schemas.microsoft.com/office/drawing/2014/main" id="{A1E3E3CB-5BCB-4FE6-9106-885F827BA4A4}"/>
                </a:ext>
              </a:extLst>
            </p:cNvPr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6" name="Freeform 1528">
              <a:extLst>
                <a:ext uri="{FF2B5EF4-FFF2-40B4-BE49-F238E27FC236}">
                  <a16:creationId xmlns:a16="http://schemas.microsoft.com/office/drawing/2014/main" id="{55819CC0-347C-4F10-B2F4-35BA830FB7C2}"/>
                </a:ext>
              </a:extLst>
            </p:cNvPr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7" name="Freeform 1529">
              <a:extLst>
                <a:ext uri="{FF2B5EF4-FFF2-40B4-BE49-F238E27FC236}">
                  <a16:creationId xmlns:a16="http://schemas.microsoft.com/office/drawing/2014/main" id="{4E77C340-7FAD-4CEE-9438-FA665FBA1905}"/>
                </a:ext>
              </a:extLst>
            </p:cNvPr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8" name="Freeform 1530">
              <a:extLst>
                <a:ext uri="{FF2B5EF4-FFF2-40B4-BE49-F238E27FC236}">
                  <a16:creationId xmlns:a16="http://schemas.microsoft.com/office/drawing/2014/main" id="{8391F6C0-C8F9-42E4-A9AA-ED89A5C83000}"/>
                </a:ext>
              </a:extLst>
            </p:cNvPr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9" name="Freeform 1531">
              <a:extLst>
                <a:ext uri="{FF2B5EF4-FFF2-40B4-BE49-F238E27FC236}">
                  <a16:creationId xmlns:a16="http://schemas.microsoft.com/office/drawing/2014/main" id="{FCBECDE4-17B0-4D82-BCD4-F2AC16798648}"/>
                </a:ext>
              </a:extLst>
            </p:cNvPr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0" name="Freeform 1532">
              <a:extLst>
                <a:ext uri="{FF2B5EF4-FFF2-40B4-BE49-F238E27FC236}">
                  <a16:creationId xmlns:a16="http://schemas.microsoft.com/office/drawing/2014/main" id="{97E29370-35FF-40C8-82DC-E94A441E4123}"/>
                </a:ext>
              </a:extLst>
            </p:cNvPr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1" name="Freeform 1533">
              <a:extLst>
                <a:ext uri="{FF2B5EF4-FFF2-40B4-BE49-F238E27FC236}">
                  <a16:creationId xmlns:a16="http://schemas.microsoft.com/office/drawing/2014/main" id="{59AC498E-5188-4E6F-955C-1D2A9A0C094B}"/>
                </a:ext>
              </a:extLst>
            </p:cNvPr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2" name="Freeform 1534">
              <a:extLst>
                <a:ext uri="{FF2B5EF4-FFF2-40B4-BE49-F238E27FC236}">
                  <a16:creationId xmlns:a16="http://schemas.microsoft.com/office/drawing/2014/main" id="{65E91EFD-214F-4949-BE53-C09BA1C0D7BA}"/>
                </a:ext>
              </a:extLst>
            </p:cNvPr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3" name="Freeform 1535">
              <a:extLst>
                <a:ext uri="{FF2B5EF4-FFF2-40B4-BE49-F238E27FC236}">
                  <a16:creationId xmlns:a16="http://schemas.microsoft.com/office/drawing/2014/main" id="{5E0B8D6A-CDB8-4CE0-BE26-3BF4890CD6B4}"/>
                </a:ext>
              </a:extLst>
            </p:cNvPr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4" name="Freeform 1536">
              <a:extLst>
                <a:ext uri="{FF2B5EF4-FFF2-40B4-BE49-F238E27FC236}">
                  <a16:creationId xmlns:a16="http://schemas.microsoft.com/office/drawing/2014/main" id="{CAEEF444-5FAE-4BEB-B8DC-EA2C40B635F3}"/>
                </a:ext>
              </a:extLst>
            </p:cNvPr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5" name="Freeform 1537">
              <a:extLst>
                <a:ext uri="{FF2B5EF4-FFF2-40B4-BE49-F238E27FC236}">
                  <a16:creationId xmlns:a16="http://schemas.microsoft.com/office/drawing/2014/main" id="{23FEC388-B9F1-4AA6-BD4C-1DB1D8653C6F}"/>
                </a:ext>
              </a:extLst>
            </p:cNvPr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6" name="Freeform 1538">
              <a:extLst>
                <a:ext uri="{FF2B5EF4-FFF2-40B4-BE49-F238E27FC236}">
                  <a16:creationId xmlns:a16="http://schemas.microsoft.com/office/drawing/2014/main" id="{4BDD72E6-767F-4A9C-9AD0-ECF3C6F01362}"/>
                </a:ext>
              </a:extLst>
            </p:cNvPr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Freeform 1539">
              <a:extLst>
                <a:ext uri="{FF2B5EF4-FFF2-40B4-BE49-F238E27FC236}">
                  <a16:creationId xmlns:a16="http://schemas.microsoft.com/office/drawing/2014/main" id="{9675D6B9-4EA6-4ADD-A9F6-453F7F6BC805}"/>
                </a:ext>
              </a:extLst>
            </p:cNvPr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Freeform 1540">
              <a:extLst>
                <a:ext uri="{FF2B5EF4-FFF2-40B4-BE49-F238E27FC236}">
                  <a16:creationId xmlns:a16="http://schemas.microsoft.com/office/drawing/2014/main" id="{C06036D5-D936-4E75-A400-84EFC8318692}"/>
                </a:ext>
              </a:extLst>
            </p:cNvPr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9" name="Freeform 1541">
              <a:extLst>
                <a:ext uri="{FF2B5EF4-FFF2-40B4-BE49-F238E27FC236}">
                  <a16:creationId xmlns:a16="http://schemas.microsoft.com/office/drawing/2014/main" id="{A637F7EE-5A54-4827-B5A7-4DAA8A098A72}"/>
                </a:ext>
              </a:extLst>
            </p:cNvPr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02" name="文本框 22">
            <a:extLst>
              <a:ext uri="{FF2B5EF4-FFF2-40B4-BE49-F238E27FC236}">
                <a16:creationId xmlns:a16="http://schemas.microsoft.com/office/drawing/2014/main" id="{715EF4D3-BE2C-4CBC-B9D8-8D110882401F}"/>
              </a:ext>
            </a:extLst>
          </p:cNvPr>
          <p:cNvSpPr txBox="1"/>
          <p:nvPr/>
        </p:nvSpPr>
        <p:spPr>
          <a:xfrm>
            <a:off x="5666793" y="1718897"/>
            <a:ext cx="85841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最佳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业绩奖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2BF9A0C-2F94-45C9-A964-49AF873E8AFC}"/>
              </a:ext>
            </a:extLst>
          </p:cNvPr>
          <p:cNvGrpSpPr/>
          <p:nvPr/>
        </p:nvGrpSpPr>
        <p:grpSpPr>
          <a:xfrm>
            <a:off x="5477374" y="1861361"/>
            <a:ext cx="1237252" cy="603105"/>
            <a:chOff x="-8442325" y="7612063"/>
            <a:chExt cx="4175125" cy="2035175"/>
          </a:xfrm>
          <a:gradFill>
            <a:gsLst>
              <a:gs pos="88000">
                <a:srgbClr val="F4E28A"/>
              </a:gs>
              <a:gs pos="55000">
                <a:srgbClr val="F4E28A"/>
              </a:gs>
              <a:gs pos="100000">
                <a:srgbClr val="B4822D"/>
              </a:gs>
              <a:gs pos="7000">
                <a:srgbClr val="B4822D"/>
              </a:gs>
              <a:gs pos="42000">
                <a:srgbClr val="B4822D"/>
              </a:gs>
              <a:gs pos="67000">
                <a:srgbClr val="B4822D"/>
              </a:gs>
              <a:gs pos="25000">
                <a:srgbClr val="F4E28A"/>
              </a:gs>
            </a:gsLst>
            <a:lin ang="5400000" scaled="1"/>
          </a:gradFill>
        </p:grpSpPr>
        <p:sp>
          <p:nvSpPr>
            <p:cNvPr id="104" name="Freeform 1525">
              <a:extLst>
                <a:ext uri="{FF2B5EF4-FFF2-40B4-BE49-F238E27FC236}">
                  <a16:creationId xmlns:a16="http://schemas.microsoft.com/office/drawing/2014/main" id="{A77ADB7B-0B36-4AAB-8260-F17C095F42C8}"/>
                </a:ext>
              </a:extLst>
            </p:cNvPr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5" name="Freeform 1526">
              <a:extLst>
                <a:ext uri="{FF2B5EF4-FFF2-40B4-BE49-F238E27FC236}">
                  <a16:creationId xmlns:a16="http://schemas.microsoft.com/office/drawing/2014/main" id="{8AE10FA3-E931-4F9F-8B32-B958C805183D}"/>
                </a:ext>
              </a:extLst>
            </p:cNvPr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6" name="Freeform 1527">
              <a:extLst>
                <a:ext uri="{FF2B5EF4-FFF2-40B4-BE49-F238E27FC236}">
                  <a16:creationId xmlns:a16="http://schemas.microsoft.com/office/drawing/2014/main" id="{B3C67416-3763-4C02-BD5A-1EF5C46274A0}"/>
                </a:ext>
              </a:extLst>
            </p:cNvPr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7" name="Freeform 1528">
              <a:extLst>
                <a:ext uri="{FF2B5EF4-FFF2-40B4-BE49-F238E27FC236}">
                  <a16:creationId xmlns:a16="http://schemas.microsoft.com/office/drawing/2014/main" id="{CD9D9D5A-735E-466B-818E-4FCDAFAD9406}"/>
                </a:ext>
              </a:extLst>
            </p:cNvPr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8" name="Freeform 1529">
              <a:extLst>
                <a:ext uri="{FF2B5EF4-FFF2-40B4-BE49-F238E27FC236}">
                  <a16:creationId xmlns:a16="http://schemas.microsoft.com/office/drawing/2014/main" id="{C4AC1F9D-AD08-481E-A2BF-CABD4543BF3E}"/>
                </a:ext>
              </a:extLst>
            </p:cNvPr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Freeform 1530">
              <a:extLst>
                <a:ext uri="{FF2B5EF4-FFF2-40B4-BE49-F238E27FC236}">
                  <a16:creationId xmlns:a16="http://schemas.microsoft.com/office/drawing/2014/main" id="{2BC32039-7660-4810-971D-71F186FF357F}"/>
                </a:ext>
              </a:extLst>
            </p:cNvPr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0" name="Freeform 1531">
              <a:extLst>
                <a:ext uri="{FF2B5EF4-FFF2-40B4-BE49-F238E27FC236}">
                  <a16:creationId xmlns:a16="http://schemas.microsoft.com/office/drawing/2014/main" id="{BB497D2D-E3B4-433F-9A9E-3A5B42C86224}"/>
                </a:ext>
              </a:extLst>
            </p:cNvPr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1" name="Freeform 1532">
              <a:extLst>
                <a:ext uri="{FF2B5EF4-FFF2-40B4-BE49-F238E27FC236}">
                  <a16:creationId xmlns:a16="http://schemas.microsoft.com/office/drawing/2014/main" id="{95AFF2DE-A0E7-4FA0-B4AC-B56FAF3E357D}"/>
                </a:ext>
              </a:extLst>
            </p:cNvPr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2" name="Freeform 1533">
              <a:extLst>
                <a:ext uri="{FF2B5EF4-FFF2-40B4-BE49-F238E27FC236}">
                  <a16:creationId xmlns:a16="http://schemas.microsoft.com/office/drawing/2014/main" id="{812F6E73-06CE-419F-A6D8-14D8092C908E}"/>
                </a:ext>
              </a:extLst>
            </p:cNvPr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Freeform 1534">
              <a:extLst>
                <a:ext uri="{FF2B5EF4-FFF2-40B4-BE49-F238E27FC236}">
                  <a16:creationId xmlns:a16="http://schemas.microsoft.com/office/drawing/2014/main" id="{CAF5A433-E4EF-4972-BB19-40F1B5587801}"/>
                </a:ext>
              </a:extLst>
            </p:cNvPr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4" name="Freeform 1535">
              <a:extLst>
                <a:ext uri="{FF2B5EF4-FFF2-40B4-BE49-F238E27FC236}">
                  <a16:creationId xmlns:a16="http://schemas.microsoft.com/office/drawing/2014/main" id="{6E565713-B629-48D9-B5CE-6B6B8029A4E3}"/>
                </a:ext>
              </a:extLst>
            </p:cNvPr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5" name="Freeform 1536">
              <a:extLst>
                <a:ext uri="{FF2B5EF4-FFF2-40B4-BE49-F238E27FC236}">
                  <a16:creationId xmlns:a16="http://schemas.microsoft.com/office/drawing/2014/main" id="{AE64F6F1-0288-4F99-9261-3A8D4E810DC7}"/>
                </a:ext>
              </a:extLst>
            </p:cNvPr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6" name="Freeform 1537">
              <a:extLst>
                <a:ext uri="{FF2B5EF4-FFF2-40B4-BE49-F238E27FC236}">
                  <a16:creationId xmlns:a16="http://schemas.microsoft.com/office/drawing/2014/main" id="{4A56136D-8064-494C-9E5A-D4BA37B44A5F}"/>
                </a:ext>
              </a:extLst>
            </p:cNvPr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Freeform 1538">
              <a:extLst>
                <a:ext uri="{FF2B5EF4-FFF2-40B4-BE49-F238E27FC236}">
                  <a16:creationId xmlns:a16="http://schemas.microsoft.com/office/drawing/2014/main" id="{571DEEA2-9998-4EF7-BCFF-EAE3B78907D8}"/>
                </a:ext>
              </a:extLst>
            </p:cNvPr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8" name="Freeform 1539">
              <a:extLst>
                <a:ext uri="{FF2B5EF4-FFF2-40B4-BE49-F238E27FC236}">
                  <a16:creationId xmlns:a16="http://schemas.microsoft.com/office/drawing/2014/main" id="{F4659580-B474-4545-8571-D5933B48B66F}"/>
                </a:ext>
              </a:extLst>
            </p:cNvPr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9" name="Freeform 1540">
              <a:extLst>
                <a:ext uri="{FF2B5EF4-FFF2-40B4-BE49-F238E27FC236}">
                  <a16:creationId xmlns:a16="http://schemas.microsoft.com/office/drawing/2014/main" id="{8FABBAAC-A370-4458-8B09-D9285B78EB61}"/>
                </a:ext>
              </a:extLst>
            </p:cNvPr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0" name="Freeform 1541">
              <a:extLst>
                <a:ext uri="{FF2B5EF4-FFF2-40B4-BE49-F238E27FC236}">
                  <a16:creationId xmlns:a16="http://schemas.microsoft.com/office/drawing/2014/main" id="{3023E91F-1B6C-4CEF-B8E0-B3E6DAD4D927}"/>
                </a:ext>
              </a:extLst>
            </p:cNvPr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83" name="文本框 42">
            <a:extLst>
              <a:ext uri="{FF2B5EF4-FFF2-40B4-BE49-F238E27FC236}">
                <a16:creationId xmlns:a16="http://schemas.microsoft.com/office/drawing/2014/main" id="{16C947D1-9041-4DD1-97E7-4A882977576E}"/>
              </a:ext>
            </a:extLst>
          </p:cNvPr>
          <p:cNvSpPr txBox="1"/>
          <p:nvPr/>
        </p:nvSpPr>
        <p:spPr>
          <a:xfrm>
            <a:off x="7581245" y="1718897"/>
            <a:ext cx="85841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优秀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员工奖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45DC7B0-C661-4B00-AF03-AD978C43234B}"/>
              </a:ext>
            </a:extLst>
          </p:cNvPr>
          <p:cNvGrpSpPr/>
          <p:nvPr/>
        </p:nvGrpSpPr>
        <p:grpSpPr>
          <a:xfrm>
            <a:off x="7391826" y="1861361"/>
            <a:ext cx="1237252" cy="603105"/>
            <a:chOff x="-8442325" y="7612063"/>
            <a:chExt cx="4175125" cy="2035175"/>
          </a:xfrm>
          <a:gradFill>
            <a:gsLst>
              <a:gs pos="88000">
                <a:srgbClr val="F4E28A"/>
              </a:gs>
              <a:gs pos="55000">
                <a:srgbClr val="F4E28A"/>
              </a:gs>
              <a:gs pos="100000">
                <a:srgbClr val="B4822D"/>
              </a:gs>
              <a:gs pos="7000">
                <a:srgbClr val="B4822D"/>
              </a:gs>
              <a:gs pos="42000">
                <a:srgbClr val="B4822D"/>
              </a:gs>
              <a:gs pos="67000">
                <a:srgbClr val="B4822D"/>
              </a:gs>
              <a:gs pos="25000">
                <a:srgbClr val="F4E28A"/>
              </a:gs>
            </a:gsLst>
            <a:lin ang="5400000" scaled="1"/>
          </a:gradFill>
        </p:grpSpPr>
        <p:sp>
          <p:nvSpPr>
            <p:cNvPr id="85" name="Freeform 1525">
              <a:extLst>
                <a:ext uri="{FF2B5EF4-FFF2-40B4-BE49-F238E27FC236}">
                  <a16:creationId xmlns:a16="http://schemas.microsoft.com/office/drawing/2014/main" id="{7D8F9A6C-1FEA-4D33-B97A-77BCDB44FEB0}"/>
                </a:ext>
              </a:extLst>
            </p:cNvPr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Freeform 1526">
              <a:extLst>
                <a:ext uri="{FF2B5EF4-FFF2-40B4-BE49-F238E27FC236}">
                  <a16:creationId xmlns:a16="http://schemas.microsoft.com/office/drawing/2014/main" id="{2642DB5F-8EF4-4029-93D3-F27B3016BD78}"/>
                </a:ext>
              </a:extLst>
            </p:cNvPr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7" name="Freeform 1527">
              <a:extLst>
                <a:ext uri="{FF2B5EF4-FFF2-40B4-BE49-F238E27FC236}">
                  <a16:creationId xmlns:a16="http://schemas.microsoft.com/office/drawing/2014/main" id="{C6DFD7CF-F5C9-44B4-AB46-282D92366E50}"/>
                </a:ext>
              </a:extLst>
            </p:cNvPr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8" name="Freeform 1528">
              <a:extLst>
                <a:ext uri="{FF2B5EF4-FFF2-40B4-BE49-F238E27FC236}">
                  <a16:creationId xmlns:a16="http://schemas.microsoft.com/office/drawing/2014/main" id="{810578AD-4AE6-4096-B28E-4F84263DABE2}"/>
                </a:ext>
              </a:extLst>
            </p:cNvPr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9" name="Freeform 1529">
              <a:extLst>
                <a:ext uri="{FF2B5EF4-FFF2-40B4-BE49-F238E27FC236}">
                  <a16:creationId xmlns:a16="http://schemas.microsoft.com/office/drawing/2014/main" id="{F4063C2E-1BA6-47CC-B3EC-4F6D7E088809}"/>
                </a:ext>
              </a:extLst>
            </p:cNvPr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Freeform 1530">
              <a:extLst>
                <a:ext uri="{FF2B5EF4-FFF2-40B4-BE49-F238E27FC236}">
                  <a16:creationId xmlns:a16="http://schemas.microsoft.com/office/drawing/2014/main" id="{43CD8573-5907-4EF0-B340-F5E5D9F5E545}"/>
                </a:ext>
              </a:extLst>
            </p:cNvPr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1" name="Freeform 1531">
              <a:extLst>
                <a:ext uri="{FF2B5EF4-FFF2-40B4-BE49-F238E27FC236}">
                  <a16:creationId xmlns:a16="http://schemas.microsoft.com/office/drawing/2014/main" id="{5A586BF7-EE80-4D5C-AA32-75E68A512F57}"/>
                </a:ext>
              </a:extLst>
            </p:cNvPr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2" name="Freeform 1532">
              <a:extLst>
                <a:ext uri="{FF2B5EF4-FFF2-40B4-BE49-F238E27FC236}">
                  <a16:creationId xmlns:a16="http://schemas.microsoft.com/office/drawing/2014/main" id="{190B9B30-7292-41F6-B884-5DEF1FDA4219}"/>
                </a:ext>
              </a:extLst>
            </p:cNvPr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3" name="Freeform 1533">
              <a:extLst>
                <a:ext uri="{FF2B5EF4-FFF2-40B4-BE49-F238E27FC236}">
                  <a16:creationId xmlns:a16="http://schemas.microsoft.com/office/drawing/2014/main" id="{1CA5388D-C16F-499A-9927-A7EFEB45526C}"/>
                </a:ext>
              </a:extLst>
            </p:cNvPr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Freeform 1534">
              <a:extLst>
                <a:ext uri="{FF2B5EF4-FFF2-40B4-BE49-F238E27FC236}">
                  <a16:creationId xmlns:a16="http://schemas.microsoft.com/office/drawing/2014/main" id="{CA02C2F9-E9E9-41A6-AE6F-A19D6628C0FF}"/>
                </a:ext>
              </a:extLst>
            </p:cNvPr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5" name="Freeform 1535">
              <a:extLst>
                <a:ext uri="{FF2B5EF4-FFF2-40B4-BE49-F238E27FC236}">
                  <a16:creationId xmlns:a16="http://schemas.microsoft.com/office/drawing/2014/main" id="{6682D3FC-664F-4198-B75F-5F3FB488D4E2}"/>
                </a:ext>
              </a:extLst>
            </p:cNvPr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6" name="Freeform 1536">
              <a:extLst>
                <a:ext uri="{FF2B5EF4-FFF2-40B4-BE49-F238E27FC236}">
                  <a16:creationId xmlns:a16="http://schemas.microsoft.com/office/drawing/2014/main" id="{3D9965E3-CD2B-4DB9-B405-C09790E8473D}"/>
                </a:ext>
              </a:extLst>
            </p:cNvPr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7" name="Freeform 1537">
              <a:extLst>
                <a:ext uri="{FF2B5EF4-FFF2-40B4-BE49-F238E27FC236}">
                  <a16:creationId xmlns:a16="http://schemas.microsoft.com/office/drawing/2014/main" id="{33FDD096-64B4-4505-9F5A-92E1CCC32D4D}"/>
                </a:ext>
              </a:extLst>
            </p:cNvPr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8" name="Freeform 1538">
              <a:extLst>
                <a:ext uri="{FF2B5EF4-FFF2-40B4-BE49-F238E27FC236}">
                  <a16:creationId xmlns:a16="http://schemas.microsoft.com/office/drawing/2014/main" id="{8ABEA0C1-E0A3-4E00-887A-8F71914BE63C}"/>
                </a:ext>
              </a:extLst>
            </p:cNvPr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9" name="Freeform 1539">
              <a:extLst>
                <a:ext uri="{FF2B5EF4-FFF2-40B4-BE49-F238E27FC236}">
                  <a16:creationId xmlns:a16="http://schemas.microsoft.com/office/drawing/2014/main" id="{36A560B9-9E73-4630-AF01-6127A178FCAB}"/>
                </a:ext>
              </a:extLst>
            </p:cNvPr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0" name="Freeform 1540">
              <a:extLst>
                <a:ext uri="{FF2B5EF4-FFF2-40B4-BE49-F238E27FC236}">
                  <a16:creationId xmlns:a16="http://schemas.microsoft.com/office/drawing/2014/main" id="{994ABE4A-A927-4534-8598-C54BFDC375BA}"/>
                </a:ext>
              </a:extLst>
            </p:cNvPr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1" name="Freeform 1541">
              <a:extLst>
                <a:ext uri="{FF2B5EF4-FFF2-40B4-BE49-F238E27FC236}">
                  <a16:creationId xmlns:a16="http://schemas.microsoft.com/office/drawing/2014/main" id="{FE13F384-BC21-4248-B242-88EDABE2E4D3}"/>
                </a:ext>
              </a:extLst>
            </p:cNvPr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64" name="文本框 62">
            <a:extLst>
              <a:ext uri="{FF2B5EF4-FFF2-40B4-BE49-F238E27FC236}">
                <a16:creationId xmlns:a16="http://schemas.microsoft.com/office/drawing/2014/main" id="{EA752A68-372F-499F-81A1-EE35D9F0EF7C}"/>
              </a:ext>
            </a:extLst>
          </p:cNvPr>
          <p:cNvSpPr txBox="1"/>
          <p:nvPr/>
        </p:nvSpPr>
        <p:spPr>
          <a:xfrm>
            <a:off x="9495697" y="1718897"/>
            <a:ext cx="85841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突出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贡献奖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DC4BB13-C344-4341-86EC-7F1B2A7F385E}"/>
              </a:ext>
            </a:extLst>
          </p:cNvPr>
          <p:cNvGrpSpPr/>
          <p:nvPr/>
        </p:nvGrpSpPr>
        <p:grpSpPr>
          <a:xfrm>
            <a:off x="9306278" y="1861361"/>
            <a:ext cx="1237252" cy="603105"/>
            <a:chOff x="-8442325" y="7612063"/>
            <a:chExt cx="4175125" cy="2035175"/>
          </a:xfrm>
          <a:gradFill>
            <a:gsLst>
              <a:gs pos="88000">
                <a:srgbClr val="F4E28A"/>
              </a:gs>
              <a:gs pos="55000">
                <a:srgbClr val="F4E28A"/>
              </a:gs>
              <a:gs pos="100000">
                <a:srgbClr val="B4822D"/>
              </a:gs>
              <a:gs pos="7000">
                <a:srgbClr val="B4822D"/>
              </a:gs>
              <a:gs pos="42000">
                <a:srgbClr val="B4822D"/>
              </a:gs>
              <a:gs pos="67000">
                <a:srgbClr val="B4822D"/>
              </a:gs>
              <a:gs pos="25000">
                <a:srgbClr val="F4E28A"/>
              </a:gs>
            </a:gsLst>
            <a:lin ang="5400000" scaled="1"/>
          </a:gradFill>
        </p:grpSpPr>
        <p:sp>
          <p:nvSpPr>
            <p:cNvPr id="66" name="Freeform 1525">
              <a:extLst>
                <a:ext uri="{FF2B5EF4-FFF2-40B4-BE49-F238E27FC236}">
                  <a16:creationId xmlns:a16="http://schemas.microsoft.com/office/drawing/2014/main" id="{4DADF048-70B6-42F6-86AE-DE53C7B25E11}"/>
                </a:ext>
              </a:extLst>
            </p:cNvPr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7" name="Freeform 1526">
              <a:extLst>
                <a:ext uri="{FF2B5EF4-FFF2-40B4-BE49-F238E27FC236}">
                  <a16:creationId xmlns:a16="http://schemas.microsoft.com/office/drawing/2014/main" id="{E0768628-EE95-4FF6-8020-C0B571FC185A}"/>
                </a:ext>
              </a:extLst>
            </p:cNvPr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Freeform 1527">
              <a:extLst>
                <a:ext uri="{FF2B5EF4-FFF2-40B4-BE49-F238E27FC236}">
                  <a16:creationId xmlns:a16="http://schemas.microsoft.com/office/drawing/2014/main" id="{A4DC02F5-980B-40BE-8CA3-0B01420517C9}"/>
                </a:ext>
              </a:extLst>
            </p:cNvPr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9" name="Freeform 1528">
              <a:extLst>
                <a:ext uri="{FF2B5EF4-FFF2-40B4-BE49-F238E27FC236}">
                  <a16:creationId xmlns:a16="http://schemas.microsoft.com/office/drawing/2014/main" id="{1EA5B7F4-77AF-44DE-9AE5-50A5DD79AB96}"/>
                </a:ext>
              </a:extLst>
            </p:cNvPr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Freeform 1529">
              <a:extLst>
                <a:ext uri="{FF2B5EF4-FFF2-40B4-BE49-F238E27FC236}">
                  <a16:creationId xmlns:a16="http://schemas.microsoft.com/office/drawing/2014/main" id="{18CFC00E-9401-4866-8ED2-7FA9A0AB44E3}"/>
                </a:ext>
              </a:extLst>
            </p:cNvPr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Freeform 1530">
              <a:extLst>
                <a:ext uri="{FF2B5EF4-FFF2-40B4-BE49-F238E27FC236}">
                  <a16:creationId xmlns:a16="http://schemas.microsoft.com/office/drawing/2014/main" id="{2690580A-D3AB-4603-B448-A0701FE5DEF8}"/>
                </a:ext>
              </a:extLst>
            </p:cNvPr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Freeform 1531">
              <a:extLst>
                <a:ext uri="{FF2B5EF4-FFF2-40B4-BE49-F238E27FC236}">
                  <a16:creationId xmlns:a16="http://schemas.microsoft.com/office/drawing/2014/main" id="{16ADE143-455E-4D17-8A9C-84069FE6E842}"/>
                </a:ext>
              </a:extLst>
            </p:cNvPr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Freeform 1532">
              <a:extLst>
                <a:ext uri="{FF2B5EF4-FFF2-40B4-BE49-F238E27FC236}">
                  <a16:creationId xmlns:a16="http://schemas.microsoft.com/office/drawing/2014/main" id="{FCA73AAD-13B1-41E4-815C-FB42545FD3FE}"/>
                </a:ext>
              </a:extLst>
            </p:cNvPr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Freeform 1533">
              <a:extLst>
                <a:ext uri="{FF2B5EF4-FFF2-40B4-BE49-F238E27FC236}">
                  <a16:creationId xmlns:a16="http://schemas.microsoft.com/office/drawing/2014/main" id="{A946A5FC-6F01-4664-829A-404A289CD671}"/>
                </a:ext>
              </a:extLst>
            </p:cNvPr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Freeform 1534">
              <a:extLst>
                <a:ext uri="{FF2B5EF4-FFF2-40B4-BE49-F238E27FC236}">
                  <a16:creationId xmlns:a16="http://schemas.microsoft.com/office/drawing/2014/main" id="{090696D5-FE3F-4926-98C2-0D84C634CB2C}"/>
                </a:ext>
              </a:extLst>
            </p:cNvPr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Freeform 1535">
              <a:extLst>
                <a:ext uri="{FF2B5EF4-FFF2-40B4-BE49-F238E27FC236}">
                  <a16:creationId xmlns:a16="http://schemas.microsoft.com/office/drawing/2014/main" id="{E5DDEC5C-55B5-4FAF-812B-6A8C3FC66686}"/>
                </a:ext>
              </a:extLst>
            </p:cNvPr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7" name="Freeform 1536">
              <a:extLst>
                <a:ext uri="{FF2B5EF4-FFF2-40B4-BE49-F238E27FC236}">
                  <a16:creationId xmlns:a16="http://schemas.microsoft.com/office/drawing/2014/main" id="{8E5F22DA-87F2-4E7C-BB86-A70B4DC2C9B2}"/>
                </a:ext>
              </a:extLst>
            </p:cNvPr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8" name="Freeform 1537">
              <a:extLst>
                <a:ext uri="{FF2B5EF4-FFF2-40B4-BE49-F238E27FC236}">
                  <a16:creationId xmlns:a16="http://schemas.microsoft.com/office/drawing/2014/main" id="{455EFADA-2194-46E1-9B2B-CDA02FC14229}"/>
                </a:ext>
              </a:extLst>
            </p:cNvPr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9" name="Freeform 1538">
              <a:extLst>
                <a:ext uri="{FF2B5EF4-FFF2-40B4-BE49-F238E27FC236}">
                  <a16:creationId xmlns:a16="http://schemas.microsoft.com/office/drawing/2014/main" id="{ED21B00D-95B0-4D52-B8A9-1E742E04929B}"/>
                </a:ext>
              </a:extLst>
            </p:cNvPr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Freeform 1539">
              <a:extLst>
                <a:ext uri="{FF2B5EF4-FFF2-40B4-BE49-F238E27FC236}">
                  <a16:creationId xmlns:a16="http://schemas.microsoft.com/office/drawing/2014/main" id="{6D2D9A7E-4553-41A4-9C72-16F0A96423C8}"/>
                </a:ext>
              </a:extLst>
            </p:cNvPr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1" name="Freeform 1540">
              <a:extLst>
                <a:ext uri="{FF2B5EF4-FFF2-40B4-BE49-F238E27FC236}">
                  <a16:creationId xmlns:a16="http://schemas.microsoft.com/office/drawing/2014/main" id="{A1A4C5A2-A7D0-45B8-803A-6ADBD5751659}"/>
                </a:ext>
              </a:extLst>
            </p:cNvPr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2" name="Freeform 1541">
              <a:extLst>
                <a:ext uri="{FF2B5EF4-FFF2-40B4-BE49-F238E27FC236}">
                  <a16:creationId xmlns:a16="http://schemas.microsoft.com/office/drawing/2014/main" id="{6D3A7D87-B094-403C-A8AB-A24D8B1DB9E6}"/>
                </a:ext>
              </a:extLst>
            </p:cNvPr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5" name="文本框 82">
            <a:extLst>
              <a:ext uri="{FF2B5EF4-FFF2-40B4-BE49-F238E27FC236}">
                <a16:creationId xmlns:a16="http://schemas.microsoft.com/office/drawing/2014/main" id="{1C12B601-86C0-4451-8325-EF0AAEB54D43}"/>
              </a:ext>
            </a:extLst>
          </p:cNvPr>
          <p:cNvSpPr txBox="1"/>
          <p:nvPr/>
        </p:nvSpPr>
        <p:spPr>
          <a:xfrm>
            <a:off x="1837889" y="1718897"/>
            <a:ext cx="858416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OPPOSans B" panose="00020600040101010101" pitchFamily="18" charset="-122"/>
              </a:rPr>
              <a:t>最佳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OPPOSans B" panose="00020600040101010101" pitchFamily="18" charset="-122"/>
              </a:rPr>
              <a:t>创作者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C2B8EB8-4F9B-4186-9990-51C361402679}"/>
              </a:ext>
            </a:extLst>
          </p:cNvPr>
          <p:cNvGrpSpPr/>
          <p:nvPr/>
        </p:nvGrpSpPr>
        <p:grpSpPr>
          <a:xfrm>
            <a:off x="1648470" y="1861361"/>
            <a:ext cx="1237252" cy="603105"/>
            <a:chOff x="-8442325" y="7612063"/>
            <a:chExt cx="4175125" cy="2035175"/>
          </a:xfrm>
          <a:gradFill>
            <a:gsLst>
              <a:gs pos="88000">
                <a:srgbClr val="F4E28A"/>
              </a:gs>
              <a:gs pos="55000">
                <a:srgbClr val="F4E28A"/>
              </a:gs>
              <a:gs pos="100000">
                <a:srgbClr val="B4822D"/>
              </a:gs>
              <a:gs pos="7000">
                <a:srgbClr val="B4822D"/>
              </a:gs>
              <a:gs pos="42000">
                <a:srgbClr val="B4822D"/>
              </a:gs>
              <a:gs pos="67000">
                <a:srgbClr val="B4822D"/>
              </a:gs>
              <a:gs pos="25000">
                <a:srgbClr val="F4E28A"/>
              </a:gs>
            </a:gsLst>
            <a:lin ang="5400000" scaled="1"/>
          </a:gradFill>
        </p:grpSpPr>
        <p:sp>
          <p:nvSpPr>
            <p:cNvPr id="47" name="Freeform 1525">
              <a:extLst>
                <a:ext uri="{FF2B5EF4-FFF2-40B4-BE49-F238E27FC236}">
                  <a16:creationId xmlns:a16="http://schemas.microsoft.com/office/drawing/2014/main" id="{DDEADE78-536C-4123-B5E8-16C4611F17DF}"/>
                </a:ext>
              </a:extLst>
            </p:cNvPr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Freeform 1526">
              <a:extLst>
                <a:ext uri="{FF2B5EF4-FFF2-40B4-BE49-F238E27FC236}">
                  <a16:creationId xmlns:a16="http://schemas.microsoft.com/office/drawing/2014/main" id="{93CA5DF2-D1B0-47F4-9C21-2E2F44DE92F3}"/>
                </a:ext>
              </a:extLst>
            </p:cNvPr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Freeform 1527">
              <a:extLst>
                <a:ext uri="{FF2B5EF4-FFF2-40B4-BE49-F238E27FC236}">
                  <a16:creationId xmlns:a16="http://schemas.microsoft.com/office/drawing/2014/main" id="{8CE559C3-AE3A-40E9-A0BD-26D24BAC6B4E}"/>
                </a:ext>
              </a:extLst>
            </p:cNvPr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0" name="Freeform 1528">
              <a:extLst>
                <a:ext uri="{FF2B5EF4-FFF2-40B4-BE49-F238E27FC236}">
                  <a16:creationId xmlns:a16="http://schemas.microsoft.com/office/drawing/2014/main" id="{C162BB2E-B342-4906-B8A0-97B9D355B707}"/>
                </a:ext>
              </a:extLst>
            </p:cNvPr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Freeform 1529">
              <a:extLst>
                <a:ext uri="{FF2B5EF4-FFF2-40B4-BE49-F238E27FC236}">
                  <a16:creationId xmlns:a16="http://schemas.microsoft.com/office/drawing/2014/main" id="{887CE66C-D274-441D-A063-D1A360FA6F8C}"/>
                </a:ext>
              </a:extLst>
            </p:cNvPr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Freeform 1530">
              <a:extLst>
                <a:ext uri="{FF2B5EF4-FFF2-40B4-BE49-F238E27FC236}">
                  <a16:creationId xmlns:a16="http://schemas.microsoft.com/office/drawing/2014/main" id="{15ADAE34-ADE6-44A4-AF40-7FD88029DEFC}"/>
                </a:ext>
              </a:extLst>
            </p:cNvPr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3" name="Freeform 1531">
              <a:extLst>
                <a:ext uri="{FF2B5EF4-FFF2-40B4-BE49-F238E27FC236}">
                  <a16:creationId xmlns:a16="http://schemas.microsoft.com/office/drawing/2014/main" id="{0CBBE359-3E5A-411D-B803-98893CD96B17}"/>
                </a:ext>
              </a:extLst>
            </p:cNvPr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4" name="Freeform 1532">
              <a:extLst>
                <a:ext uri="{FF2B5EF4-FFF2-40B4-BE49-F238E27FC236}">
                  <a16:creationId xmlns:a16="http://schemas.microsoft.com/office/drawing/2014/main" id="{FE8F5231-BF16-4EF4-B7CB-2F1B0B2870F5}"/>
                </a:ext>
              </a:extLst>
            </p:cNvPr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Freeform 1533">
              <a:extLst>
                <a:ext uri="{FF2B5EF4-FFF2-40B4-BE49-F238E27FC236}">
                  <a16:creationId xmlns:a16="http://schemas.microsoft.com/office/drawing/2014/main" id="{47259A62-141B-4343-8FCB-C587E3A22D80}"/>
                </a:ext>
              </a:extLst>
            </p:cNvPr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Freeform 1534">
              <a:extLst>
                <a:ext uri="{FF2B5EF4-FFF2-40B4-BE49-F238E27FC236}">
                  <a16:creationId xmlns:a16="http://schemas.microsoft.com/office/drawing/2014/main" id="{1B94A314-B701-4C80-B5D7-CEA95C518C07}"/>
                </a:ext>
              </a:extLst>
            </p:cNvPr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7" name="Freeform 1535">
              <a:extLst>
                <a:ext uri="{FF2B5EF4-FFF2-40B4-BE49-F238E27FC236}">
                  <a16:creationId xmlns:a16="http://schemas.microsoft.com/office/drawing/2014/main" id="{BFBA65B9-5A3B-4360-A35E-D4D286B7F056}"/>
                </a:ext>
              </a:extLst>
            </p:cNvPr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Freeform 1536">
              <a:extLst>
                <a:ext uri="{FF2B5EF4-FFF2-40B4-BE49-F238E27FC236}">
                  <a16:creationId xmlns:a16="http://schemas.microsoft.com/office/drawing/2014/main" id="{96557B25-313F-47FF-A51A-519F948FE973}"/>
                </a:ext>
              </a:extLst>
            </p:cNvPr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Freeform 1537">
              <a:extLst>
                <a:ext uri="{FF2B5EF4-FFF2-40B4-BE49-F238E27FC236}">
                  <a16:creationId xmlns:a16="http://schemas.microsoft.com/office/drawing/2014/main" id="{0AAB76C6-6E36-4357-997F-C70DC4C58C79}"/>
                </a:ext>
              </a:extLst>
            </p:cNvPr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Freeform 1538">
              <a:extLst>
                <a:ext uri="{FF2B5EF4-FFF2-40B4-BE49-F238E27FC236}">
                  <a16:creationId xmlns:a16="http://schemas.microsoft.com/office/drawing/2014/main" id="{37335BC5-82DE-4139-AF3C-1E303606E7E7}"/>
                </a:ext>
              </a:extLst>
            </p:cNvPr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1" name="Freeform 1539">
              <a:extLst>
                <a:ext uri="{FF2B5EF4-FFF2-40B4-BE49-F238E27FC236}">
                  <a16:creationId xmlns:a16="http://schemas.microsoft.com/office/drawing/2014/main" id="{DDD12CBF-8C7D-49FB-8F4E-B56C17D5399F}"/>
                </a:ext>
              </a:extLst>
            </p:cNvPr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Freeform 1540">
              <a:extLst>
                <a:ext uri="{FF2B5EF4-FFF2-40B4-BE49-F238E27FC236}">
                  <a16:creationId xmlns:a16="http://schemas.microsoft.com/office/drawing/2014/main" id="{ACCFA9FA-9353-4F31-8356-10934DAEE888}"/>
                </a:ext>
              </a:extLst>
            </p:cNvPr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3" name="Freeform 1541">
              <a:extLst>
                <a:ext uri="{FF2B5EF4-FFF2-40B4-BE49-F238E27FC236}">
                  <a16:creationId xmlns:a16="http://schemas.microsoft.com/office/drawing/2014/main" id="{0B7B5E1B-AC0A-4CC4-B1B7-48740CB85043}"/>
                </a:ext>
              </a:extLst>
            </p:cNvPr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141" name="图片 140" descr="图形用户界面, 网站&#10;&#10;描述已自动生成">
            <a:extLst>
              <a:ext uri="{FF2B5EF4-FFF2-40B4-BE49-F238E27FC236}">
                <a16:creationId xmlns:a16="http://schemas.microsoft.com/office/drawing/2014/main" id="{592FABE6-2C23-4FE8-BC03-CADC9E730F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6" t="17994" r="4861" b="34672"/>
          <a:stretch/>
        </p:blipFill>
        <p:spPr>
          <a:xfrm>
            <a:off x="3418959" y="2835248"/>
            <a:ext cx="2689926" cy="3410443"/>
          </a:xfrm>
          <a:prstGeom prst="roundRect">
            <a:avLst>
              <a:gd name="adj" fmla="val 4852"/>
            </a:avLst>
          </a:prstGeom>
          <a:ln>
            <a:noFill/>
          </a:ln>
          <a:effectLst>
            <a:outerShdw blurRad="152400" dir="18900000" sy="23000" kx="-1200000" algn="bl" rotWithShape="0">
              <a:prstClr val="black">
                <a:alpha val="12000"/>
              </a:prstClr>
            </a:outerShdw>
            <a:reflection blurRad="88900" stA="46000" endPos="19000" dist="76200" dir="5400000" sy="-100000" algn="bl" rotWithShape="0"/>
          </a:effectLst>
          <a:scene3d>
            <a:camera prst="orthographicFront"/>
            <a:lightRig rig="flat" dir="t"/>
          </a:scene3d>
          <a:sp3d prstMaterial="flat"/>
        </p:spPr>
      </p:pic>
      <p:pic>
        <p:nvPicPr>
          <p:cNvPr id="142" name="图片 141" descr="图形用户界面, 网站&#10;&#10;描述已自动生成">
            <a:extLst>
              <a:ext uri="{FF2B5EF4-FFF2-40B4-BE49-F238E27FC236}">
                <a16:creationId xmlns:a16="http://schemas.microsoft.com/office/drawing/2014/main" id="{C8D826C8-9104-4A09-8A23-1DF492A16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" t="28926" r="47117" b="33908"/>
          <a:stretch/>
        </p:blipFill>
        <p:spPr>
          <a:xfrm>
            <a:off x="331176" y="3892123"/>
            <a:ext cx="3068419" cy="2375894"/>
          </a:xfrm>
          <a:prstGeom prst="roundRect">
            <a:avLst>
              <a:gd name="adj" fmla="val 4852"/>
            </a:avLst>
          </a:prstGeom>
          <a:ln>
            <a:noFill/>
          </a:ln>
          <a:effectLst>
            <a:outerShdw blurRad="152400" dir="18900000" sy="23000" kx="-1200000" algn="bl" rotWithShape="0">
              <a:prstClr val="black">
                <a:alpha val="12000"/>
              </a:prstClr>
            </a:outerShdw>
            <a:reflection blurRad="88900" stA="46000" endPos="19000" dist="76200" dir="5400000" sy="-100000" algn="bl" rotWithShape="0"/>
          </a:effectLst>
          <a:scene3d>
            <a:camera prst="orthographicFront"/>
            <a:lightRig rig="flat" dir="t"/>
          </a:scene3d>
          <a:sp3d prstMaterial="flat"/>
        </p:spPr>
      </p:pic>
      <p:pic>
        <p:nvPicPr>
          <p:cNvPr id="143" name="图片 142" descr="图形用户界面, 网站&#10;&#10;描述已自动生成">
            <a:extLst>
              <a:ext uri="{FF2B5EF4-FFF2-40B4-BE49-F238E27FC236}">
                <a16:creationId xmlns:a16="http://schemas.microsoft.com/office/drawing/2014/main" id="{D5ABF0F8-3FCF-42F0-9283-14DF2C005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6" t="17994" r="4861" b="34672"/>
          <a:stretch/>
        </p:blipFill>
        <p:spPr>
          <a:xfrm>
            <a:off x="6128249" y="2810095"/>
            <a:ext cx="2689926" cy="3410443"/>
          </a:xfrm>
          <a:prstGeom prst="roundRect">
            <a:avLst>
              <a:gd name="adj" fmla="val 4852"/>
            </a:avLst>
          </a:prstGeom>
          <a:ln>
            <a:noFill/>
          </a:ln>
          <a:effectLst>
            <a:outerShdw blurRad="152400" dir="18900000" sy="23000" kx="-1200000" algn="bl" rotWithShape="0">
              <a:prstClr val="black">
                <a:alpha val="12000"/>
              </a:prstClr>
            </a:outerShdw>
            <a:reflection blurRad="88900" stA="46000" endPos="19000" dist="76200" dir="5400000" sy="-100000" algn="bl" rotWithShape="0"/>
          </a:effectLst>
          <a:scene3d>
            <a:camera prst="orthographicFront"/>
            <a:lightRig rig="flat" dir="t"/>
          </a:scene3d>
          <a:sp3d prstMaterial="flat"/>
        </p:spPr>
      </p:pic>
      <p:pic>
        <p:nvPicPr>
          <p:cNvPr id="144" name="图片 143" descr="图形用户界面, 网站&#10;&#10;描述已自动生成">
            <a:extLst>
              <a:ext uri="{FF2B5EF4-FFF2-40B4-BE49-F238E27FC236}">
                <a16:creationId xmlns:a16="http://schemas.microsoft.com/office/drawing/2014/main" id="{045A8790-D985-410B-9DE5-98333F298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" t="28926" r="47117" b="33908"/>
          <a:stretch/>
        </p:blipFill>
        <p:spPr>
          <a:xfrm>
            <a:off x="8837538" y="3892123"/>
            <a:ext cx="3068419" cy="2375894"/>
          </a:xfrm>
          <a:prstGeom prst="roundRect">
            <a:avLst>
              <a:gd name="adj" fmla="val 4852"/>
            </a:avLst>
          </a:prstGeom>
          <a:ln>
            <a:noFill/>
          </a:ln>
          <a:effectLst>
            <a:outerShdw blurRad="152400" dir="18900000" sy="23000" kx="-1200000" algn="bl" rotWithShape="0">
              <a:prstClr val="black">
                <a:alpha val="12000"/>
              </a:prstClr>
            </a:outerShdw>
            <a:reflection blurRad="88900" stA="46000" endPos="19000" dist="76200" dir="5400000" sy="-100000" algn="bl" rotWithShape="0"/>
          </a:effectLst>
          <a:scene3d>
            <a:camera prst="orthographicFront"/>
            <a:lightRig rig="flat" dir="t"/>
          </a:scene3d>
          <a:sp3d prstMaterial="flat"/>
        </p:spPr>
      </p:pic>
    </p:spTree>
    <p:extLst>
      <p:ext uri="{BB962C8B-B14F-4D97-AF65-F5344CB8AC3E}">
        <p14:creationId xmlns:p14="http://schemas.microsoft.com/office/powerpoint/2010/main" val="3568273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3EC4E5-6780-4B1A-995A-B1C7D28190D6}"/>
              </a:ext>
            </a:extLst>
          </p:cNvPr>
          <p:cNvSpPr txBox="1"/>
          <p:nvPr/>
        </p:nvSpPr>
        <p:spPr>
          <a:xfrm>
            <a:off x="508095" y="2277687"/>
            <a:ext cx="3317240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166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2854EC-10A7-4632-A76F-3228EE68E308}"/>
              </a:ext>
            </a:extLst>
          </p:cNvPr>
          <p:cNvSpPr txBox="1"/>
          <p:nvPr/>
        </p:nvSpPr>
        <p:spPr>
          <a:xfrm>
            <a:off x="3208363" y="2662578"/>
            <a:ext cx="4801314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不足与改进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00C1C5-CB2D-441E-A9BE-984951A84057}"/>
              </a:ext>
            </a:extLst>
          </p:cNvPr>
          <p:cNvSpPr txBox="1"/>
          <p:nvPr/>
        </p:nvSpPr>
        <p:spPr>
          <a:xfrm>
            <a:off x="3276624" y="3908892"/>
            <a:ext cx="4546099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dist">
              <a:defRPr sz="2000" b="0" i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6" name="图形 8">
            <a:extLst>
              <a:ext uri="{FF2B5EF4-FFF2-40B4-BE49-F238E27FC236}">
                <a16:creationId xmlns:a16="http://schemas.microsoft.com/office/drawing/2014/main" id="{17DFD0CE-EC74-4B6B-AD50-E1788B121194}"/>
              </a:ext>
            </a:extLst>
          </p:cNvPr>
          <p:cNvGrpSpPr/>
          <p:nvPr/>
        </p:nvGrpSpPr>
        <p:grpSpPr>
          <a:xfrm>
            <a:off x="8032922" y="1317162"/>
            <a:ext cx="1881248" cy="4615642"/>
            <a:chOff x="5486907" y="3909932"/>
            <a:chExt cx="1132208" cy="2777872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84E2704-4F6A-4061-887D-AFD11024C932}"/>
                </a:ext>
              </a:extLst>
            </p:cNvPr>
            <p:cNvSpPr/>
            <p:nvPr/>
          </p:nvSpPr>
          <p:spPr>
            <a:xfrm>
              <a:off x="6348030" y="6356246"/>
              <a:ext cx="102679" cy="187547"/>
            </a:xfrm>
            <a:custGeom>
              <a:avLst/>
              <a:gdLst>
                <a:gd name="connsiteX0" fmla="*/ 34004 w 102679"/>
                <a:gd name="connsiteY0" fmla="*/ 187547 h 187547"/>
                <a:gd name="connsiteX1" fmla="*/ 102679 w 102679"/>
                <a:gd name="connsiteY1" fmla="*/ 164973 h 187547"/>
                <a:gd name="connsiteX2" fmla="*/ 68675 w 102679"/>
                <a:gd name="connsiteY2" fmla="*/ 0 h 187547"/>
                <a:gd name="connsiteX3" fmla="*/ 0 w 102679"/>
                <a:gd name="connsiteY3" fmla="*/ 22574 h 187547"/>
                <a:gd name="connsiteX4" fmla="*/ 34004 w 102679"/>
                <a:gd name="connsiteY4" fmla="*/ 187547 h 18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79" h="187547">
                  <a:moveTo>
                    <a:pt x="34004" y="187547"/>
                  </a:moveTo>
                  <a:lnTo>
                    <a:pt x="102679" y="164973"/>
                  </a:lnTo>
                  <a:lnTo>
                    <a:pt x="68675" y="0"/>
                  </a:lnTo>
                  <a:lnTo>
                    <a:pt x="0" y="22574"/>
                  </a:lnTo>
                  <a:lnTo>
                    <a:pt x="34004" y="18754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6D702B4-3850-46E5-AC6D-B92BBB08A34B}"/>
                </a:ext>
              </a:extLst>
            </p:cNvPr>
            <p:cNvSpPr/>
            <p:nvPr/>
          </p:nvSpPr>
          <p:spPr>
            <a:xfrm>
              <a:off x="5833109" y="6443114"/>
              <a:ext cx="78390" cy="167735"/>
            </a:xfrm>
            <a:custGeom>
              <a:avLst/>
              <a:gdLst>
                <a:gd name="connsiteX0" fmla="*/ 0 w 78390"/>
                <a:gd name="connsiteY0" fmla="*/ 167164 h 167735"/>
                <a:gd name="connsiteX1" fmla="*/ 72295 w 78390"/>
                <a:gd name="connsiteY1" fmla="*/ 167735 h 167735"/>
                <a:gd name="connsiteX2" fmla="*/ 78391 w 78390"/>
                <a:gd name="connsiteY2" fmla="*/ 571 h 167735"/>
                <a:gd name="connsiteX3" fmla="*/ 6096 w 78390"/>
                <a:gd name="connsiteY3" fmla="*/ 0 h 167735"/>
                <a:gd name="connsiteX4" fmla="*/ 0 w 78390"/>
                <a:gd name="connsiteY4" fmla="*/ 167164 h 16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0" h="167735">
                  <a:moveTo>
                    <a:pt x="0" y="167164"/>
                  </a:moveTo>
                  <a:lnTo>
                    <a:pt x="72295" y="167735"/>
                  </a:lnTo>
                  <a:lnTo>
                    <a:pt x="78391" y="571"/>
                  </a:lnTo>
                  <a:lnTo>
                    <a:pt x="6096" y="0"/>
                  </a:lnTo>
                  <a:lnTo>
                    <a:pt x="0" y="167164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44A0B54-81BA-4D78-8A43-16F37B38B936}"/>
                </a:ext>
              </a:extLst>
            </p:cNvPr>
            <p:cNvSpPr/>
            <p:nvPr/>
          </p:nvSpPr>
          <p:spPr>
            <a:xfrm>
              <a:off x="5805807" y="6602087"/>
              <a:ext cx="246312" cy="85717"/>
            </a:xfrm>
            <a:custGeom>
              <a:avLst/>
              <a:gdLst>
                <a:gd name="connsiteX0" fmla="*/ 109313 w 246312"/>
                <a:gd name="connsiteY0" fmla="*/ 667 h 85717"/>
                <a:gd name="connsiteX1" fmla="*/ 21206 w 246312"/>
                <a:gd name="connsiteY1" fmla="*/ 0 h 85717"/>
                <a:gd name="connsiteX2" fmla="*/ 15015 w 246312"/>
                <a:gd name="connsiteY2" fmla="*/ 4953 h 85717"/>
                <a:gd name="connsiteX3" fmla="*/ 251 w 246312"/>
                <a:gd name="connsiteY3" fmla="*/ 69056 h 85717"/>
                <a:gd name="connsiteX4" fmla="*/ 8386 w 246312"/>
                <a:gd name="connsiteY4" fmla="*/ 81763 h 85717"/>
                <a:gd name="connsiteX5" fmla="*/ 10729 w 246312"/>
                <a:gd name="connsiteY5" fmla="*/ 82011 h 85717"/>
                <a:gd name="connsiteX6" fmla="*/ 95501 w 246312"/>
                <a:gd name="connsiteY6" fmla="*/ 80486 h 85717"/>
                <a:gd name="connsiteX7" fmla="*/ 224660 w 246312"/>
                <a:gd name="connsiteY7" fmla="*/ 84487 h 85717"/>
                <a:gd name="connsiteX8" fmla="*/ 236090 w 246312"/>
                <a:gd name="connsiteY8" fmla="*/ 51149 h 85717"/>
                <a:gd name="connsiteX9" fmla="*/ 121028 w 246312"/>
                <a:gd name="connsiteY9" fmla="*/ 5239 h 85717"/>
                <a:gd name="connsiteX10" fmla="*/ 109313 w 246312"/>
                <a:gd name="connsiteY10" fmla="*/ 667 h 8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6312" h="85717">
                  <a:moveTo>
                    <a:pt x="109313" y="667"/>
                  </a:moveTo>
                  <a:lnTo>
                    <a:pt x="21206" y="0"/>
                  </a:lnTo>
                  <a:cubicBezTo>
                    <a:pt x="18235" y="-19"/>
                    <a:pt x="15644" y="2048"/>
                    <a:pt x="15015" y="4953"/>
                  </a:cubicBezTo>
                  <a:lnTo>
                    <a:pt x="251" y="69056"/>
                  </a:lnTo>
                  <a:cubicBezTo>
                    <a:pt x="-1016" y="74810"/>
                    <a:pt x="2633" y="80496"/>
                    <a:pt x="8386" y="81763"/>
                  </a:cubicBezTo>
                  <a:cubicBezTo>
                    <a:pt x="9157" y="81934"/>
                    <a:pt x="9938" y="82011"/>
                    <a:pt x="10729" y="82011"/>
                  </a:cubicBezTo>
                  <a:cubicBezTo>
                    <a:pt x="39304" y="82011"/>
                    <a:pt x="59783" y="80201"/>
                    <a:pt x="95501" y="80486"/>
                  </a:cubicBezTo>
                  <a:cubicBezTo>
                    <a:pt x="117409" y="80486"/>
                    <a:pt x="168748" y="88773"/>
                    <a:pt x="224660" y="84487"/>
                  </a:cubicBezTo>
                  <a:cubicBezTo>
                    <a:pt x="254283" y="82201"/>
                    <a:pt x="248759" y="52007"/>
                    <a:pt x="236090" y="51149"/>
                  </a:cubicBezTo>
                  <a:cubicBezTo>
                    <a:pt x="173701" y="46578"/>
                    <a:pt x="138745" y="21431"/>
                    <a:pt x="121028" y="5239"/>
                  </a:cubicBezTo>
                  <a:cubicBezTo>
                    <a:pt x="117809" y="2353"/>
                    <a:pt x="113646" y="724"/>
                    <a:pt x="109313" y="6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74A5BC9-C793-4818-B667-515F3AEA45D5}"/>
                </a:ext>
              </a:extLst>
            </p:cNvPr>
            <p:cNvSpPr/>
            <p:nvPr/>
          </p:nvSpPr>
          <p:spPr>
            <a:xfrm>
              <a:off x="6371722" y="6507658"/>
              <a:ext cx="247393" cy="109370"/>
            </a:xfrm>
            <a:custGeom>
              <a:avLst/>
              <a:gdLst>
                <a:gd name="connsiteX0" fmla="*/ 79369 w 247393"/>
                <a:gd name="connsiteY0" fmla="*/ 3084 h 109370"/>
                <a:gd name="connsiteX1" fmla="*/ 4408 w 247393"/>
                <a:gd name="connsiteY1" fmla="*/ 27754 h 109370"/>
                <a:gd name="connsiteX2" fmla="*/ 26 w 247393"/>
                <a:gd name="connsiteY2" fmla="*/ 34326 h 109370"/>
                <a:gd name="connsiteX3" fmla="*/ 6598 w 247393"/>
                <a:gd name="connsiteY3" fmla="*/ 99858 h 109370"/>
                <a:gd name="connsiteX4" fmla="*/ 18181 w 247393"/>
                <a:gd name="connsiteY4" fmla="*/ 109317 h 109370"/>
                <a:gd name="connsiteX5" fmla="*/ 20505 w 247393"/>
                <a:gd name="connsiteY5" fmla="*/ 108812 h 109370"/>
                <a:gd name="connsiteX6" fmla="*/ 119851 w 247393"/>
                <a:gd name="connsiteY6" fmla="*/ 73855 h 109370"/>
                <a:gd name="connsiteX7" fmla="*/ 224626 w 247393"/>
                <a:gd name="connsiteY7" fmla="*/ 39089 h 109370"/>
                <a:gd name="connsiteX8" fmla="*/ 238627 w 247393"/>
                <a:gd name="connsiteY8" fmla="*/ 36 h 109370"/>
                <a:gd name="connsiteX9" fmla="*/ 97848 w 247393"/>
                <a:gd name="connsiteY9" fmla="*/ 2989 h 109370"/>
                <a:gd name="connsiteX10" fmla="*/ 79369 w 247393"/>
                <a:gd name="connsiteY10" fmla="*/ 3084 h 10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393" h="109370">
                  <a:moveTo>
                    <a:pt x="79369" y="3084"/>
                  </a:moveTo>
                  <a:lnTo>
                    <a:pt x="4408" y="27754"/>
                  </a:lnTo>
                  <a:cubicBezTo>
                    <a:pt x="1579" y="28640"/>
                    <a:pt x="-241" y="31374"/>
                    <a:pt x="26" y="34326"/>
                  </a:cubicBezTo>
                  <a:lnTo>
                    <a:pt x="6598" y="99858"/>
                  </a:lnTo>
                  <a:cubicBezTo>
                    <a:pt x="7189" y="105669"/>
                    <a:pt x="12370" y="109898"/>
                    <a:pt x="18181" y="109317"/>
                  </a:cubicBezTo>
                  <a:cubicBezTo>
                    <a:pt x="18971" y="109231"/>
                    <a:pt x="19752" y="109069"/>
                    <a:pt x="20505" y="108812"/>
                  </a:cubicBezTo>
                  <a:cubicBezTo>
                    <a:pt x="47365" y="99287"/>
                    <a:pt x="85942" y="84999"/>
                    <a:pt x="119851" y="73855"/>
                  </a:cubicBezTo>
                  <a:cubicBezTo>
                    <a:pt x="159665" y="60711"/>
                    <a:pt x="177762" y="54805"/>
                    <a:pt x="224626" y="39089"/>
                  </a:cubicBezTo>
                  <a:cubicBezTo>
                    <a:pt x="253201" y="29564"/>
                    <a:pt x="251200" y="-1202"/>
                    <a:pt x="238627" y="36"/>
                  </a:cubicBezTo>
                  <a:cubicBezTo>
                    <a:pt x="181477" y="5942"/>
                    <a:pt x="153664" y="16324"/>
                    <a:pt x="97848" y="2989"/>
                  </a:cubicBezTo>
                  <a:cubicBezTo>
                    <a:pt x="91799" y="1322"/>
                    <a:pt x="85399" y="1351"/>
                    <a:pt x="79369" y="30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2139E0E-790E-4658-AF8B-EF5EBE7044AC}"/>
                </a:ext>
              </a:extLst>
            </p:cNvPr>
            <p:cNvSpPr/>
            <p:nvPr/>
          </p:nvSpPr>
          <p:spPr>
            <a:xfrm>
              <a:off x="6008178" y="4230552"/>
              <a:ext cx="390048" cy="304547"/>
            </a:xfrm>
            <a:custGeom>
              <a:avLst/>
              <a:gdLst>
                <a:gd name="connsiteX0" fmla="*/ 45244 w 390048"/>
                <a:gd name="connsiteY0" fmla="*/ 112490 h 304547"/>
                <a:gd name="connsiteX1" fmla="*/ 167449 w 390048"/>
                <a:gd name="connsiteY1" fmla="*/ 164592 h 304547"/>
                <a:gd name="connsiteX2" fmla="*/ 228314 w 390048"/>
                <a:gd name="connsiteY2" fmla="*/ 189071 h 304547"/>
                <a:gd name="connsiteX3" fmla="*/ 258127 w 390048"/>
                <a:gd name="connsiteY3" fmla="*/ 199834 h 304547"/>
                <a:gd name="connsiteX4" fmla="*/ 272605 w 390048"/>
                <a:gd name="connsiteY4" fmla="*/ 204597 h 304547"/>
                <a:gd name="connsiteX5" fmla="*/ 276130 w 390048"/>
                <a:gd name="connsiteY5" fmla="*/ 205645 h 304547"/>
                <a:gd name="connsiteX6" fmla="*/ 277939 w 390048"/>
                <a:gd name="connsiteY6" fmla="*/ 206216 h 304547"/>
                <a:gd name="connsiteX7" fmla="*/ 278416 w 390048"/>
                <a:gd name="connsiteY7" fmla="*/ 206216 h 304547"/>
                <a:gd name="connsiteX8" fmla="*/ 277749 w 390048"/>
                <a:gd name="connsiteY8" fmla="*/ 206216 h 304547"/>
                <a:gd name="connsiteX9" fmla="*/ 276415 w 390048"/>
                <a:gd name="connsiteY9" fmla="*/ 206216 h 304547"/>
                <a:gd name="connsiteX10" fmla="*/ 264890 w 390048"/>
                <a:gd name="connsiteY10" fmla="*/ 207169 h 304547"/>
                <a:gd name="connsiteX11" fmla="*/ 257461 w 390048"/>
                <a:gd name="connsiteY11" fmla="*/ 211550 h 304547"/>
                <a:gd name="connsiteX12" fmla="*/ 262128 w 390048"/>
                <a:gd name="connsiteY12" fmla="*/ 206883 h 304547"/>
                <a:gd name="connsiteX13" fmla="*/ 274987 w 390048"/>
                <a:gd name="connsiteY13" fmla="*/ 184785 h 304547"/>
                <a:gd name="connsiteX14" fmla="*/ 298132 w 390048"/>
                <a:gd name="connsiteY14" fmla="*/ 126873 h 304547"/>
                <a:gd name="connsiteX15" fmla="*/ 336232 w 390048"/>
                <a:gd name="connsiteY15" fmla="*/ 0 h 304547"/>
                <a:gd name="connsiteX16" fmla="*/ 390049 w 390048"/>
                <a:gd name="connsiteY16" fmla="*/ 6953 h 304547"/>
                <a:gd name="connsiteX17" fmla="*/ 377095 w 390048"/>
                <a:gd name="connsiteY17" fmla="*/ 147161 h 304547"/>
                <a:gd name="connsiteX18" fmla="*/ 359188 w 390048"/>
                <a:gd name="connsiteY18" fmla="*/ 218884 h 304547"/>
                <a:gd name="connsiteX19" fmla="*/ 342233 w 390048"/>
                <a:gd name="connsiteY19" fmla="*/ 257651 h 304547"/>
                <a:gd name="connsiteX20" fmla="*/ 326041 w 390048"/>
                <a:gd name="connsiteY20" fmla="*/ 279749 h 304547"/>
                <a:gd name="connsiteX21" fmla="*/ 290036 w 390048"/>
                <a:gd name="connsiteY21" fmla="*/ 301942 h 304547"/>
                <a:gd name="connsiteX22" fmla="*/ 261461 w 390048"/>
                <a:gd name="connsiteY22" fmla="*/ 303848 h 304547"/>
                <a:gd name="connsiteX23" fmla="*/ 258032 w 390048"/>
                <a:gd name="connsiteY23" fmla="*/ 303276 h 304547"/>
                <a:gd name="connsiteX24" fmla="*/ 255746 w 390048"/>
                <a:gd name="connsiteY24" fmla="*/ 303276 h 304547"/>
                <a:gd name="connsiteX25" fmla="*/ 253365 w 390048"/>
                <a:gd name="connsiteY25" fmla="*/ 302705 h 304547"/>
                <a:gd name="connsiteX26" fmla="*/ 248698 w 390048"/>
                <a:gd name="connsiteY26" fmla="*/ 301752 h 304547"/>
                <a:gd name="connsiteX27" fmla="*/ 230314 w 390048"/>
                <a:gd name="connsiteY27" fmla="*/ 297656 h 304547"/>
                <a:gd name="connsiteX28" fmla="*/ 195263 w 390048"/>
                <a:gd name="connsiteY28" fmla="*/ 288131 h 304547"/>
                <a:gd name="connsiteX29" fmla="*/ 128588 w 390048"/>
                <a:gd name="connsiteY29" fmla="*/ 265938 h 304547"/>
                <a:gd name="connsiteX30" fmla="*/ 0 w 390048"/>
                <a:gd name="connsiteY30" fmla="*/ 212598 h 30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0048" h="304547">
                  <a:moveTo>
                    <a:pt x="45244" y="112490"/>
                  </a:moveTo>
                  <a:lnTo>
                    <a:pt x="167449" y="164592"/>
                  </a:lnTo>
                  <a:cubicBezTo>
                    <a:pt x="187833" y="172974"/>
                    <a:pt x="208121" y="181451"/>
                    <a:pt x="228314" y="189071"/>
                  </a:cubicBezTo>
                  <a:cubicBezTo>
                    <a:pt x="238315" y="192786"/>
                    <a:pt x="248412" y="196501"/>
                    <a:pt x="258127" y="199834"/>
                  </a:cubicBezTo>
                  <a:cubicBezTo>
                    <a:pt x="263080" y="201644"/>
                    <a:pt x="267652" y="203073"/>
                    <a:pt x="272605" y="204597"/>
                  </a:cubicBezTo>
                  <a:lnTo>
                    <a:pt x="276130" y="205645"/>
                  </a:lnTo>
                  <a:lnTo>
                    <a:pt x="277939" y="206216"/>
                  </a:lnTo>
                  <a:lnTo>
                    <a:pt x="278416" y="206216"/>
                  </a:lnTo>
                  <a:lnTo>
                    <a:pt x="277749" y="206216"/>
                  </a:lnTo>
                  <a:lnTo>
                    <a:pt x="276415" y="206216"/>
                  </a:lnTo>
                  <a:cubicBezTo>
                    <a:pt x="272548" y="205807"/>
                    <a:pt x="268633" y="206121"/>
                    <a:pt x="264890" y="207169"/>
                  </a:cubicBezTo>
                  <a:cubicBezTo>
                    <a:pt x="257937" y="209550"/>
                    <a:pt x="257080" y="211741"/>
                    <a:pt x="257461" y="211550"/>
                  </a:cubicBezTo>
                  <a:cubicBezTo>
                    <a:pt x="259270" y="210264"/>
                    <a:pt x="260842" y="208693"/>
                    <a:pt x="262128" y="206883"/>
                  </a:cubicBezTo>
                  <a:cubicBezTo>
                    <a:pt x="267100" y="199939"/>
                    <a:pt x="271405" y="192538"/>
                    <a:pt x="274987" y="184785"/>
                  </a:cubicBezTo>
                  <a:cubicBezTo>
                    <a:pt x="283864" y="165964"/>
                    <a:pt x="291589" y="146628"/>
                    <a:pt x="298132" y="126873"/>
                  </a:cubicBezTo>
                  <a:cubicBezTo>
                    <a:pt x="311848" y="86011"/>
                    <a:pt x="324517" y="42577"/>
                    <a:pt x="336232" y="0"/>
                  </a:cubicBezTo>
                  <a:lnTo>
                    <a:pt x="390049" y="6953"/>
                  </a:lnTo>
                  <a:cubicBezTo>
                    <a:pt x="389525" y="53959"/>
                    <a:pt x="385191" y="100851"/>
                    <a:pt x="377095" y="147161"/>
                  </a:cubicBezTo>
                  <a:cubicBezTo>
                    <a:pt x="372932" y="171479"/>
                    <a:pt x="366941" y="195462"/>
                    <a:pt x="359188" y="218884"/>
                  </a:cubicBezTo>
                  <a:cubicBezTo>
                    <a:pt x="354749" y="232305"/>
                    <a:pt x="349072" y="245278"/>
                    <a:pt x="342233" y="257651"/>
                  </a:cubicBezTo>
                  <a:cubicBezTo>
                    <a:pt x="337709" y="265614"/>
                    <a:pt x="332270" y="273034"/>
                    <a:pt x="326041" y="279749"/>
                  </a:cubicBezTo>
                  <a:cubicBezTo>
                    <a:pt x="316297" y="290303"/>
                    <a:pt x="303838" y="297980"/>
                    <a:pt x="290036" y="301942"/>
                  </a:cubicBezTo>
                  <a:cubicBezTo>
                    <a:pt x="280749" y="304571"/>
                    <a:pt x="271015" y="305219"/>
                    <a:pt x="261461" y="303848"/>
                  </a:cubicBezTo>
                  <a:lnTo>
                    <a:pt x="258032" y="303276"/>
                  </a:lnTo>
                  <a:lnTo>
                    <a:pt x="255746" y="303276"/>
                  </a:lnTo>
                  <a:lnTo>
                    <a:pt x="253365" y="302705"/>
                  </a:lnTo>
                  <a:lnTo>
                    <a:pt x="248698" y="301752"/>
                  </a:lnTo>
                  <a:cubicBezTo>
                    <a:pt x="242506" y="300514"/>
                    <a:pt x="236220" y="299180"/>
                    <a:pt x="230314" y="297656"/>
                  </a:cubicBezTo>
                  <a:cubicBezTo>
                    <a:pt x="218218" y="294894"/>
                    <a:pt x="206788" y="291560"/>
                    <a:pt x="195263" y="288131"/>
                  </a:cubicBezTo>
                  <a:cubicBezTo>
                    <a:pt x="172402" y="281369"/>
                    <a:pt x="150209" y="273939"/>
                    <a:pt x="128588" y="265938"/>
                  </a:cubicBezTo>
                  <a:cubicBezTo>
                    <a:pt x="84582" y="250127"/>
                    <a:pt x="42863" y="232505"/>
                    <a:pt x="0" y="212598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ADC2613-87A0-4DAA-8CBA-2EF75D207EDD}"/>
                </a:ext>
              </a:extLst>
            </p:cNvPr>
            <p:cNvSpPr/>
            <p:nvPr/>
          </p:nvSpPr>
          <p:spPr>
            <a:xfrm>
              <a:off x="5944083" y="4315565"/>
              <a:ext cx="242307" cy="227025"/>
            </a:xfrm>
            <a:custGeom>
              <a:avLst/>
              <a:gdLst>
                <a:gd name="connsiteX0" fmla="*/ 6278 w 242307"/>
                <a:gd name="connsiteY0" fmla="*/ 105963 h 227025"/>
                <a:gd name="connsiteX1" fmla="*/ 183919 w 242307"/>
                <a:gd name="connsiteY1" fmla="*/ 227026 h 227025"/>
                <a:gd name="connsiteX2" fmla="*/ 242308 w 242307"/>
                <a:gd name="connsiteY2" fmla="*/ 56338 h 227025"/>
                <a:gd name="connsiteX3" fmla="*/ 88193 w 242307"/>
                <a:gd name="connsiteY3" fmla="*/ 45 h 227025"/>
                <a:gd name="connsiteX4" fmla="*/ 6278 w 242307"/>
                <a:gd name="connsiteY4" fmla="*/ 105963 h 2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07" h="227025">
                  <a:moveTo>
                    <a:pt x="6278" y="105963"/>
                  </a:moveTo>
                  <a:cubicBezTo>
                    <a:pt x="28567" y="171305"/>
                    <a:pt x="183919" y="227026"/>
                    <a:pt x="183919" y="227026"/>
                  </a:cubicBezTo>
                  <a:lnTo>
                    <a:pt x="242308" y="56338"/>
                  </a:lnTo>
                  <a:cubicBezTo>
                    <a:pt x="242308" y="56338"/>
                    <a:pt x="142962" y="1379"/>
                    <a:pt x="88193" y="45"/>
                  </a:cubicBezTo>
                  <a:cubicBezTo>
                    <a:pt x="29138" y="-1479"/>
                    <a:pt x="-17344" y="35668"/>
                    <a:pt x="6278" y="10596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5954A9A-07D1-48D7-91F1-B2CED926976E}"/>
                </a:ext>
              </a:extLst>
            </p:cNvPr>
            <p:cNvSpPr/>
            <p:nvPr/>
          </p:nvSpPr>
          <p:spPr>
            <a:xfrm>
              <a:off x="5961982" y="4316182"/>
              <a:ext cx="55530" cy="130206"/>
            </a:xfrm>
            <a:custGeom>
              <a:avLst/>
              <a:gdLst>
                <a:gd name="connsiteX0" fmla="*/ 50006 w 55530"/>
                <a:gd name="connsiteY0" fmla="*/ 571 h 130206"/>
                <a:gd name="connsiteX1" fmla="*/ 0 w 55530"/>
                <a:gd name="connsiteY1" fmla="*/ 125825 h 130206"/>
                <a:gd name="connsiteX2" fmla="*/ 3524 w 55530"/>
                <a:gd name="connsiteY2" fmla="*/ 130207 h 130206"/>
                <a:gd name="connsiteX3" fmla="*/ 55531 w 55530"/>
                <a:gd name="connsiteY3" fmla="*/ 0 h 130206"/>
                <a:gd name="connsiteX4" fmla="*/ 50006 w 55530"/>
                <a:gd name="connsiteY4" fmla="*/ 571 h 13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30" h="130206">
                  <a:moveTo>
                    <a:pt x="50006" y="571"/>
                  </a:moveTo>
                  <a:cubicBezTo>
                    <a:pt x="33338" y="36100"/>
                    <a:pt x="16097" y="79820"/>
                    <a:pt x="0" y="125825"/>
                  </a:cubicBezTo>
                  <a:lnTo>
                    <a:pt x="3524" y="130207"/>
                  </a:lnTo>
                  <a:cubicBezTo>
                    <a:pt x="18583" y="85935"/>
                    <a:pt x="35947" y="42472"/>
                    <a:pt x="55531" y="0"/>
                  </a:cubicBezTo>
                  <a:cubicBezTo>
                    <a:pt x="53626" y="571"/>
                    <a:pt x="51816" y="571"/>
                    <a:pt x="50006" y="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2B4A87-F18E-4A43-B166-D23E88540AE4}"/>
                </a:ext>
              </a:extLst>
            </p:cNvPr>
            <p:cNvSpPr/>
            <p:nvPr/>
          </p:nvSpPr>
          <p:spPr>
            <a:xfrm>
              <a:off x="6011321" y="4323421"/>
              <a:ext cx="68484" cy="164591"/>
            </a:xfrm>
            <a:custGeom>
              <a:avLst/>
              <a:gdLst>
                <a:gd name="connsiteX0" fmla="*/ 63913 w 68484"/>
                <a:gd name="connsiteY0" fmla="*/ 0 h 164591"/>
                <a:gd name="connsiteX1" fmla="*/ 0 w 68484"/>
                <a:gd name="connsiteY1" fmla="*/ 161925 h 164591"/>
                <a:gd name="connsiteX2" fmla="*/ 4096 w 68484"/>
                <a:gd name="connsiteY2" fmla="*/ 164592 h 164591"/>
                <a:gd name="connsiteX3" fmla="*/ 68485 w 68484"/>
                <a:gd name="connsiteY3" fmla="*/ 1810 h 16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484" h="164591">
                  <a:moveTo>
                    <a:pt x="63913" y="0"/>
                  </a:moveTo>
                  <a:cubicBezTo>
                    <a:pt x="39272" y="52597"/>
                    <a:pt x="17926" y="106680"/>
                    <a:pt x="0" y="161925"/>
                  </a:cubicBezTo>
                  <a:lnTo>
                    <a:pt x="4096" y="164592"/>
                  </a:lnTo>
                  <a:cubicBezTo>
                    <a:pt x="22069" y="109014"/>
                    <a:pt x="43577" y="54645"/>
                    <a:pt x="68485" y="181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55B3C81-5ACA-4FBE-B00F-E31EB06F449F}"/>
                </a:ext>
              </a:extLst>
            </p:cNvPr>
            <p:cNvSpPr/>
            <p:nvPr/>
          </p:nvSpPr>
          <p:spPr>
            <a:xfrm>
              <a:off x="6060566" y="4342471"/>
              <a:ext cx="70103" cy="172593"/>
            </a:xfrm>
            <a:custGeom>
              <a:avLst/>
              <a:gdLst>
                <a:gd name="connsiteX0" fmla="*/ 65722 w 70103"/>
                <a:gd name="connsiteY0" fmla="*/ 0 h 172593"/>
                <a:gd name="connsiteX1" fmla="*/ 0 w 70103"/>
                <a:gd name="connsiteY1" fmla="*/ 170498 h 172593"/>
                <a:gd name="connsiteX2" fmla="*/ 4191 w 70103"/>
                <a:gd name="connsiteY2" fmla="*/ 172593 h 172593"/>
                <a:gd name="connsiteX3" fmla="*/ 70104 w 70103"/>
                <a:gd name="connsiteY3" fmla="*/ 1905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3" h="172593">
                  <a:moveTo>
                    <a:pt x="65722" y="0"/>
                  </a:moveTo>
                  <a:cubicBezTo>
                    <a:pt x="40310" y="55417"/>
                    <a:pt x="18364" y="112357"/>
                    <a:pt x="0" y="170498"/>
                  </a:cubicBezTo>
                  <a:lnTo>
                    <a:pt x="4191" y="172593"/>
                  </a:lnTo>
                  <a:cubicBezTo>
                    <a:pt x="22593" y="114386"/>
                    <a:pt x="44606" y="57379"/>
                    <a:pt x="70104" y="19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AA3B957-68FE-4063-B277-43AAF1FAA727}"/>
                </a:ext>
              </a:extLst>
            </p:cNvPr>
            <p:cNvSpPr/>
            <p:nvPr/>
          </p:nvSpPr>
          <p:spPr>
            <a:xfrm>
              <a:off x="6108191" y="4364379"/>
              <a:ext cx="68389" cy="172021"/>
            </a:xfrm>
            <a:custGeom>
              <a:avLst/>
              <a:gdLst>
                <a:gd name="connsiteX0" fmla="*/ 64198 w 68389"/>
                <a:gd name="connsiteY0" fmla="*/ 0 h 172021"/>
                <a:gd name="connsiteX1" fmla="*/ 0 w 68389"/>
                <a:gd name="connsiteY1" fmla="*/ 170307 h 172021"/>
                <a:gd name="connsiteX2" fmla="*/ 4286 w 68389"/>
                <a:gd name="connsiteY2" fmla="*/ 172021 h 172021"/>
                <a:gd name="connsiteX3" fmla="*/ 68389 w 68389"/>
                <a:gd name="connsiteY3" fmla="*/ 2096 h 17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89" h="172021">
                  <a:moveTo>
                    <a:pt x="64198" y="0"/>
                  </a:moveTo>
                  <a:cubicBezTo>
                    <a:pt x="39500" y="55474"/>
                    <a:pt x="18069" y="112338"/>
                    <a:pt x="0" y="170307"/>
                  </a:cubicBezTo>
                  <a:lnTo>
                    <a:pt x="4286" y="172021"/>
                  </a:lnTo>
                  <a:cubicBezTo>
                    <a:pt x="22355" y="114186"/>
                    <a:pt x="43758" y="57455"/>
                    <a:pt x="68389" y="20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9FE59AB-4FF4-4C92-B267-72F2FF0F4E7B}"/>
                </a:ext>
              </a:extLst>
            </p:cNvPr>
            <p:cNvSpPr/>
            <p:nvPr/>
          </p:nvSpPr>
          <p:spPr>
            <a:xfrm>
              <a:off x="6005987" y="4436578"/>
              <a:ext cx="118586" cy="104489"/>
            </a:xfrm>
            <a:custGeom>
              <a:avLst/>
              <a:gdLst>
                <a:gd name="connsiteX0" fmla="*/ 56007 w 118586"/>
                <a:gd name="connsiteY0" fmla="*/ 0 h 104489"/>
                <a:gd name="connsiteX1" fmla="*/ 0 w 118586"/>
                <a:gd name="connsiteY1" fmla="*/ 44863 h 104489"/>
                <a:gd name="connsiteX2" fmla="*/ 118586 w 118586"/>
                <a:gd name="connsiteY2" fmla="*/ 104489 h 104489"/>
                <a:gd name="connsiteX3" fmla="*/ 56007 w 118586"/>
                <a:gd name="connsiteY3" fmla="*/ 0 h 1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586" h="104489">
                  <a:moveTo>
                    <a:pt x="56007" y="0"/>
                  </a:moveTo>
                  <a:lnTo>
                    <a:pt x="0" y="44863"/>
                  </a:lnTo>
                  <a:cubicBezTo>
                    <a:pt x="37252" y="68980"/>
                    <a:pt x="77010" y="88973"/>
                    <a:pt x="118586" y="104489"/>
                  </a:cubicBezTo>
                  <a:cubicBezTo>
                    <a:pt x="118586" y="74867"/>
                    <a:pt x="93059" y="27242"/>
                    <a:pt x="5600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D0DDEF1-A438-44BD-A7C3-4ABDBC580412}"/>
                </a:ext>
              </a:extLst>
            </p:cNvPr>
            <p:cNvSpPr/>
            <p:nvPr/>
          </p:nvSpPr>
          <p:spPr>
            <a:xfrm>
              <a:off x="6339844" y="4179784"/>
              <a:ext cx="80481" cy="102298"/>
            </a:xfrm>
            <a:custGeom>
              <a:avLst/>
              <a:gdLst>
                <a:gd name="connsiteX0" fmla="*/ 13806 w 80481"/>
                <a:gd name="connsiteY0" fmla="*/ 102299 h 102298"/>
                <a:gd name="connsiteX1" fmla="*/ 80481 w 80481"/>
                <a:gd name="connsiteY1" fmla="*/ 73724 h 102298"/>
                <a:gd name="connsiteX2" fmla="*/ 53145 w 80481"/>
                <a:gd name="connsiteY2" fmla="*/ 0 h 102298"/>
                <a:gd name="connsiteX3" fmla="*/ 8282 w 80481"/>
                <a:gd name="connsiteY3" fmla="*/ 35814 h 102298"/>
                <a:gd name="connsiteX4" fmla="*/ 3043 w 80481"/>
                <a:gd name="connsiteY4" fmla="*/ 76010 h 10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81" h="102298">
                  <a:moveTo>
                    <a:pt x="13806" y="102299"/>
                  </a:moveTo>
                  <a:lnTo>
                    <a:pt x="80481" y="73724"/>
                  </a:lnTo>
                  <a:lnTo>
                    <a:pt x="53145" y="0"/>
                  </a:lnTo>
                  <a:cubicBezTo>
                    <a:pt x="35390" y="7925"/>
                    <a:pt x="19950" y="20250"/>
                    <a:pt x="8282" y="35814"/>
                  </a:cubicBezTo>
                  <a:cubicBezTo>
                    <a:pt x="-434" y="47349"/>
                    <a:pt x="-2424" y="62627"/>
                    <a:pt x="3043" y="76010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9AD1BE8-DDFE-4EE5-83DE-9B58D202A304}"/>
                </a:ext>
              </a:extLst>
            </p:cNvPr>
            <p:cNvSpPr/>
            <p:nvPr/>
          </p:nvSpPr>
          <p:spPr>
            <a:xfrm>
              <a:off x="6392988" y="4141112"/>
              <a:ext cx="64389" cy="112299"/>
            </a:xfrm>
            <a:custGeom>
              <a:avLst/>
              <a:gdLst>
                <a:gd name="connsiteX0" fmla="*/ 64389 w 64389"/>
                <a:gd name="connsiteY0" fmla="*/ 72962 h 112299"/>
                <a:gd name="connsiteX1" fmla="*/ 53435 w 64389"/>
                <a:gd name="connsiteY1" fmla="*/ 0 h 112299"/>
                <a:gd name="connsiteX2" fmla="*/ 0 w 64389"/>
                <a:gd name="connsiteY2" fmla="*/ 38576 h 112299"/>
                <a:gd name="connsiteX3" fmla="*/ 27337 w 64389"/>
                <a:gd name="connsiteY3" fmla="*/ 112300 h 112299"/>
                <a:gd name="connsiteX4" fmla="*/ 64389 w 64389"/>
                <a:gd name="connsiteY4" fmla="*/ 72962 h 11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89" h="112299">
                  <a:moveTo>
                    <a:pt x="64389" y="72962"/>
                  </a:moveTo>
                  <a:lnTo>
                    <a:pt x="53435" y="0"/>
                  </a:lnTo>
                  <a:lnTo>
                    <a:pt x="0" y="38576"/>
                  </a:lnTo>
                  <a:lnTo>
                    <a:pt x="27337" y="112300"/>
                  </a:lnTo>
                  <a:lnTo>
                    <a:pt x="64389" y="72962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D0A8046-027F-4750-953F-18896EDBD7D1}"/>
                </a:ext>
              </a:extLst>
            </p:cNvPr>
            <p:cNvSpPr/>
            <p:nvPr/>
          </p:nvSpPr>
          <p:spPr>
            <a:xfrm>
              <a:off x="6348030" y="6356246"/>
              <a:ext cx="86201" cy="107632"/>
            </a:xfrm>
            <a:custGeom>
              <a:avLst/>
              <a:gdLst>
                <a:gd name="connsiteX0" fmla="*/ 68675 w 86201"/>
                <a:gd name="connsiteY0" fmla="*/ 0 h 107632"/>
                <a:gd name="connsiteX1" fmla="*/ 86201 w 86201"/>
                <a:gd name="connsiteY1" fmla="*/ 85058 h 107632"/>
                <a:gd name="connsiteX2" fmla="*/ 17526 w 86201"/>
                <a:gd name="connsiteY2" fmla="*/ 107633 h 107632"/>
                <a:gd name="connsiteX3" fmla="*/ 0 w 86201"/>
                <a:gd name="connsiteY3" fmla="*/ 22574 h 107632"/>
                <a:gd name="connsiteX4" fmla="*/ 68675 w 86201"/>
                <a:gd name="connsiteY4" fmla="*/ 0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01" h="107632">
                  <a:moveTo>
                    <a:pt x="68675" y="0"/>
                  </a:moveTo>
                  <a:lnTo>
                    <a:pt x="86201" y="85058"/>
                  </a:lnTo>
                  <a:lnTo>
                    <a:pt x="17526" y="107633"/>
                  </a:lnTo>
                  <a:lnTo>
                    <a:pt x="0" y="22574"/>
                  </a:lnTo>
                  <a:lnTo>
                    <a:pt x="686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66C5890-D5E2-4C5D-9D1A-9EBD7A18326F}"/>
                </a:ext>
              </a:extLst>
            </p:cNvPr>
            <p:cNvSpPr/>
            <p:nvPr/>
          </p:nvSpPr>
          <p:spPr>
            <a:xfrm>
              <a:off x="5836062" y="6443114"/>
              <a:ext cx="75437" cy="86772"/>
            </a:xfrm>
            <a:custGeom>
              <a:avLst/>
              <a:gdLst>
                <a:gd name="connsiteX0" fmla="*/ 3048 w 75437"/>
                <a:gd name="connsiteY0" fmla="*/ 0 h 86772"/>
                <a:gd name="connsiteX1" fmla="*/ 75438 w 75437"/>
                <a:gd name="connsiteY1" fmla="*/ 571 h 86772"/>
                <a:gd name="connsiteX2" fmla="*/ 72295 w 75437"/>
                <a:gd name="connsiteY2" fmla="*/ 86773 h 86772"/>
                <a:gd name="connsiteX3" fmla="*/ 0 w 75437"/>
                <a:gd name="connsiteY3" fmla="*/ 86201 h 86772"/>
                <a:gd name="connsiteX4" fmla="*/ 3048 w 75437"/>
                <a:gd name="connsiteY4" fmla="*/ 0 h 8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37" h="86772">
                  <a:moveTo>
                    <a:pt x="3048" y="0"/>
                  </a:moveTo>
                  <a:lnTo>
                    <a:pt x="75438" y="571"/>
                  </a:lnTo>
                  <a:lnTo>
                    <a:pt x="72295" y="86773"/>
                  </a:lnTo>
                  <a:lnTo>
                    <a:pt x="0" y="86201"/>
                  </a:lnTo>
                  <a:lnTo>
                    <a:pt x="304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CCED928-BFF2-401A-A43B-5D58C3DB0756}"/>
                </a:ext>
              </a:extLst>
            </p:cNvPr>
            <p:cNvSpPr/>
            <p:nvPr/>
          </p:nvSpPr>
          <p:spPr>
            <a:xfrm>
              <a:off x="5636970" y="4310938"/>
              <a:ext cx="493756" cy="678661"/>
            </a:xfrm>
            <a:custGeom>
              <a:avLst/>
              <a:gdLst>
                <a:gd name="connsiteX0" fmla="*/ 12878 w 493756"/>
                <a:gd name="connsiteY0" fmla="*/ 54012 h 678661"/>
                <a:gd name="connsiteX1" fmla="*/ 1038 w 493756"/>
                <a:gd name="connsiteY1" fmla="*/ 78215 h 678661"/>
                <a:gd name="connsiteX2" fmla="*/ 1067 w 493756"/>
                <a:gd name="connsiteY2" fmla="*/ 78301 h 678661"/>
                <a:gd name="connsiteX3" fmla="*/ 58788 w 493756"/>
                <a:gd name="connsiteY3" fmla="*/ 293661 h 678661"/>
                <a:gd name="connsiteX4" fmla="*/ 84410 w 493756"/>
                <a:gd name="connsiteY4" fmla="*/ 450061 h 678661"/>
                <a:gd name="connsiteX5" fmla="*/ 109080 w 493756"/>
                <a:gd name="connsiteY5" fmla="*/ 678661 h 678661"/>
                <a:gd name="connsiteX6" fmla="*/ 491318 w 493756"/>
                <a:gd name="connsiteY6" fmla="*/ 621511 h 678661"/>
                <a:gd name="connsiteX7" fmla="*/ 395497 w 493756"/>
                <a:gd name="connsiteY7" fmla="*/ 4291 h 678661"/>
                <a:gd name="connsiteX8" fmla="*/ 302628 w 493756"/>
                <a:gd name="connsiteY8" fmla="*/ 100 h 678661"/>
                <a:gd name="connsiteX9" fmla="*/ 282721 w 493756"/>
                <a:gd name="connsiteY9" fmla="*/ 862 h 678661"/>
                <a:gd name="connsiteX10" fmla="*/ 120224 w 493756"/>
                <a:gd name="connsiteY10" fmla="*/ 24865 h 678661"/>
                <a:gd name="connsiteX11" fmla="*/ 89744 w 493756"/>
                <a:gd name="connsiteY11" fmla="*/ 31533 h 678661"/>
                <a:gd name="connsiteX12" fmla="*/ 12878 w 493756"/>
                <a:gd name="connsiteY12" fmla="*/ 54012 h 67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756" h="678661">
                  <a:moveTo>
                    <a:pt x="12878" y="54012"/>
                  </a:moveTo>
                  <a:cubicBezTo>
                    <a:pt x="2924" y="57422"/>
                    <a:pt x="-2381" y="68261"/>
                    <a:pt x="1038" y="78215"/>
                  </a:cubicBezTo>
                  <a:cubicBezTo>
                    <a:pt x="1048" y="78244"/>
                    <a:pt x="1057" y="78272"/>
                    <a:pt x="1067" y="78301"/>
                  </a:cubicBezTo>
                  <a:cubicBezTo>
                    <a:pt x="25089" y="148719"/>
                    <a:pt x="44367" y="220671"/>
                    <a:pt x="58788" y="293661"/>
                  </a:cubicBezTo>
                  <a:cubicBezTo>
                    <a:pt x="69932" y="349001"/>
                    <a:pt x="77838" y="401960"/>
                    <a:pt x="84410" y="450061"/>
                  </a:cubicBezTo>
                  <a:cubicBezTo>
                    <a:pt x="99269" y="562837"/>
                    <a:pt x="103460" y="649324"/>
                    <a:pt x="109080" y="678661"/>
                  </a:cubicBezTo>
                  <a:lnTo>
                    <a:pt x="491318" y="621511"/>
                  </a:lnTo>
                  <a:cubicBezTo>
                    <a:pt x="511892" y="207650"/>
                    <a:pt x="395497" y="4291"/>
                    <a:pt x="395497" y="4291"/>
                  </a:cubicBezTo>
                  <a:cubicBezTo>
                    <a:pt x="364655" y="996"/>
                    <a:pt x="333642" y="-404"/>
                    <a:pt x="302628" y="100"/>
                  </a:cubicBezTo>
                  <a:cubicBezTo>
                    <a:pt x="296056" y="100"/>
                    <a:pt x="289484" y="100"/>
                    <a:pt x="282721" y="862"/>
                  </a:cubicBezTo>
                  <a:cubicBezTo>
                    <a:pt x="228133" y="5711"/>
                    <a:pt x="173879" y="13731"/>
                    <a:pt x="120224" y="24865"/>
                  </a:cubicBezTo>
                  <a:cubicBezTo>
                    <a:pt x="110033" y="26866"/>
                    <a:pt x="99746" y="29152"/>
                    <a:pt x="89744" y="31533"/>
                  </a:cubicBezTo>
                  <a:cubicBezTo>
                    <a:pt x="58883" y="39343"/>
                    <a:pt x="30404" y="48202"/>
                    <a:pt x="12878" y="5401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0A4316E-3C94-46E1-BF57-81518D64A27F}"/>
                </a:ext>
              </a:extLst>
            </p:cNvPr>
            <p:cNvSpPr/>
            <p:nvPr/>
          </p:nvSpPr>
          <p:spPr>
            <a:xfrm>
              <a:off x="5642704" y="4336184"/>
              <a:ext cx="402145" cy="70104"/>
            </a:xfrm>
            <a:custGeom>
              <a:avLst/>
              <a:gdLst>
                <a:gd name="connsiteX0" fmla="*/ 953 w 402145"/>
                <a:gd name="connsiteY0" fmla="*/ 70104 h 70104"/>
                <a:gd name="connsiteX1" fmla="*/ 402146 w 402145"/>
                <a:gd name="connsiteY1" fmla="*/ 4763 h 70104"/>
                <a:gd name="connsiteX2" fmla="*/ 400050 w 402145"/>
                <a:gd name="connsiteY2" fmla="*/ 0 h 70104"/>
                <a:gd name="connsiteX3" fmla="*/ 0 w 402145"/>
                <a:gd name="connsiteY3" fmla="*/ 65532 h 7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45" h="70104">
                  <a:moveTo>
                    <a:pt x="953" y="70104"/>
                  </a:moveTo>
                  <a:cubicBezTo>
                    <a:pt x="82201" y="35243"/>
                    <a:pt x="278606" y="4572"/>
                    <a:pt x="402146" y="4763"/>
                  </a:cubicBezTo>
                  <a:cubicBezTo>
                    <a:pt x="401479" y="3143"/>
                    <a:pt x="400717" y="1524"/>
                    <a:pt x="400050" y="0"/>
                  </a:cubicBezTo>
                  <a:cubicBezTo>
                    <a:pt x="276225" y="0"/>
                    <a:pt x="81153" y="30861"/>
                    <a:pt x="0" y="655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0B58BD7-60FD-4A0A-BBB4-68479B60D60B}"/>
                </a:ext>
              </a:extLst>
            </p:cNvPr>
            <p:cNvSpPr/>
            <p:nvPr/>
          </p:nvSpPr>
          <p:spPr>
            <a:xfrm>
              <a:off x="5660706" y="4398382"/>
              <a:ext cx="408050" cy="66961"/>
            </a:xfrm>
            <a:custGeom>
              <a:avLst/>
              <a:gdLst>
                <a:gd name="connsiteX0" fmla="*/ 408051 w 408050"/>
                <a:gd name="connsiteY0" fmla="*/ 4858 h 66961"/>
                <a:gd name="connsiteX1" fmla="*/ 406432 w 408050"/>
                <a:gd name="connsiteY1" fmla="*/ 96 h 66961"/>
                <a:gd name="connsiteX2" fmla="*/ 0 w 408050"/>
                <a:gd name="connsiteY2" fmla="*/ 62389 h 66961"/>
                <a:gd name="connsiteX3" fmla="*/ 1333 w 408050"/>
                <a:gd name="connsiteY3" fmla="*/ 66961 h 66961"/>
                <a:gd name="connsiteX4" fmla="*/ 408051 w 408050"/>
                <a:gd name="connsiteY4" fmla="*/ 4858 h 6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050" h="66961">
                  <a:moveTo>
                    <a:pt x="408051" y="4858"/>
                  </a:moveTo>
                  <a:lnTo>
                    <a:pt x="406432" y="96"/>
                  </a:lnTo>
                  <a:cubicBezTo>
                    <a:pt x="287084" y="-1905"/>
                    <a:pt x="88963" y="27718"/>
                    <a:pt x="0" y="62389"/>
                  </a:cubicBezTo>
                  <a:cubicBezTo>
                    <a:pt x="0" y="63913"/>
                    <a:pt x="857" y="65437"/>
                    <a:pt x="1333" y="66961"/>
                  </a:cubicBezTo>
                  <a:cubicBezTo>
                    <a:pt x="89630" y="32671"/>
                    <a:pt x="289655" y="2382"/>
                    <a:pt x="408051" y="4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F00CCC1-F94B-49ED-850F-1D0B377DE9BF}"/>
                </a:ext>
              </a:extLst>
            </p:cNvPr>
            <p:cNvSpPr/>
            <p:nvPr/>
          </p:nvSpPr>
          <p:spPr>
            <a:xfrm>
              <a:off x="5676423" y="4460576"/>
              <a:ext cx="410813" cy="64965"/>
            </a:xfrm>
            <a:custGeom>
              <a:avLst/>
              <a:gdLst>
                <a:gd name="connsiteX0" fmla="*/ 410813 w 410813"/>
                <a:gd name="connsiteY0" fmla="*/ 5053 h 64965"/>
                <a:gd name="connsiteX1" fmla="*/ 409575 w 410813"/>
                <a:gd name="connsiteY1" fmla="*/ 290 h 64965"/>
                <a:gd name="connsiteX2" fmla="*/ 0 w 410813"/>
                <a:gd name="connsiteY2" fmla="*/ 60393 h 64965"/>
                <a:gd name="connsiteX3" fmla="*/ 1143 w 410813"/>
                <a:gd name="connsiteY3" fmla="*/ 64965 h 64965"/>
                <a:gd name="connsiteX4" fmla="*/ 410813 w 410813"/>
                <a:gd name="connsiteY4" fmla="*/ 5053 h 6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813" h="64965">
                  <a:moveTo>
                    <a:pt x="410813" y="5053"/>
                  </a:moveTo>
                  <a:cubicBezTo>
                    <a:pt x="410813" y="3434"/>
                    <a:pt x="409956" y="1910"/>
                    <a:pt x="409575" y="290"/>
                  </a:cubicBezTo>
                  <a:cubicBezTo>
                    <a:pt x="293560" y="-3234"/>
                    <a:pt x="94012" y="25817"/>
                    <a:pt x="0" y="60393"/>
                  </a:cubicBezTo>
                  <a:lnTo>
                    <a:pt x="1143" y="64965"/>
                  </a:lnTo>
                  <a:cubicBezTo>
                    <a:pt x="94583" y="30294"/>
                    <a:pt x="295465" y="1148"/>
                    <a:pt x="410813" y="5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CBCE7ED-CDC7-44F1-B117-39A786F1A0ED}"/>
                </a:ext>
              </a:extLst>
            </p:cNvPr>
            <p:cNvSpPr/>
            <p:nvPr/>
          </p:nvSpPr>
          <p:spPr>
            <a:xfrm>
              <a:off x="5691091" y="4522827"/>
              <a:ext cx="410622" cy="63674"/>
            </a:xfrm>
            <a:custGeom>
              <a:avLst/>
              <a:gdLst>
                <a:gd name="connsiteX0" fmla="*/ 410623 w 410622"/>
                <a:gd name="connsiteY0" fmla="*/ 5191 h 63674"/>
                <a:gd name="connsiteX1" fmla="*/ 409575 w 410622"/>
                <a:gd name="connsiteY1" fmla="*/ 428 h 63674"/>
                <a:gd name="connsiteX2" fmla="*/ 0 w 410622"/>
                <a:gd name="connsiteY2" fmla="*/ 59102 h 63674"/>
                <a:gd name="connsiteX3" fmla="*/ 953 w 410622"/>
                <a:gd name="connsiteY3" fmla="*/ 63674 h 63674"/>
                <a:gd name="connsiteX4" fmla="*/ 410623 w 410622"/>
                <a:gd name="connsiteY4" fmla="*/ 5191 h 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622" h="63674">
                  <a:moveTo>
                    <a:pt x="410623" y="5191"/>
                  </a:moveTo>
                  <a:cubicBezTo>
                    <a:pt x="410623" y="3572"/>
                    <a:pt x="409956" y="2048"/>
                    <a:pt x="409575" y="428"/>
                  </a:cubicBezTo>
                  <a:cubicBezTo>
                    <a:pt x="295275" y="-3858"/>
                    <a:pt x="95917" y="24622"/>
                    <a:pt x="0" y="59102"/>
                  </a:cubicBezTo>
                  <a:cubicBezTo>
                    <a:pt x="0" y="60626"/>
                    <a:pt x="667" y="62150"/>
                    <a:pt x="953" y="63674"/>
                  </a:cubicBezTo>
                  <a:cubicBezTo>
                    <a:pt x="96203" y="29194"/>
                    <a:pt x="297371" y="524"/>
                    <a:pt x="410623" y="51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C623D75-F3D9-4F9D-8E0F-3C951BB80091}"/>
                </a:ext>
              </a:extLst>
            </p:cNvPr>
            <p:cNvSpPr/>
            <p:nvPr/>
          </p:nvSpPr>
          <p:spPr>
            <a:xfrm>
              <a:off x="5703188" y="4585005"/>
              <a:ext cx="409575" cy="63218"/>
            </a:xfrm>
            <a:custGeom>
              <a:avLst/>
              <a:gdLst>
                <a:gd name="connsiteX0" fmla="*/ 409575 w 409575"/>
                <a:gd name="connsiteY0" fmla="*/ 5212 h 63218"/>
                <a:gd name="connsiteX1" fmla="*/ 408908 w 409575"/>
                <a:gd name="connsiteY1" fmla="*/ 449 h 63218"/>
                <a:gd name="connsiteX2" fmla="*/ 0 w 409575"/>
                <a:gd name="connsiteY2" fmla="*/ 58552 h 63218"/>
                <a:gd name="connsiteX3" fmla="*/ 857 w 409575"/>
                <a:gd name="connsiteY3" fmla="*/ 63219 h 63218"/>
                <a:gd name="connsiteX4" fmla="*/ 409575 w 409575"/>
                <a:gd name="connsiteY4" fmla="*/ 5212 h 6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63218">
                  <a:moveTo>
                    <a:pt x="409575" y="5212"/>
                  </a:moveTo>
                  <a:cubicBezTo>
                    <a:pt x="409575" y="3688"/>
                    <a:pt x="409099" y="2068"/>
                    <a:pt x="408908" y="449"/>
                  </a:cubicBezTo>
                  <a:cubicBezTo>
                    <a:pt x="295656" y="-3932"/>
                    <a:pt x="96774" y="24357"/>
                    <a:pt x="0" y="58552"/>
                  </a:cubicBezTo>
                  <a:lnTo>
                    <a:pt x="857" y="63219"/>
                  </a:lnTo>
                  <a:cubicBezTo>
                    <a:pt x="96869" y="28929"/>
                    <a:pt x="296799" y="544"/>
                    <a:pt x="409575" y="52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0C74E1A-8BFC-43CC-BF44-7A1C09226B8B}"/>
                </a:ext>
              </a:extLst>
            </p:cNvPr>
            <p:cNvSpPr/>
            <p:nvPr/>
          </p:nvSpPr>
          <p:spPr>
            <a:xfrm>
              <a:off x="5713570" y="4647194"/>
              <a:ext cx="407384" cy="63418"/>
            </a:xfrm>
            <a:custGeom>
              <a:avLst/>
              <a:gdLst>
                <a:gd name="connsiteX0" fmla="*/ 407384 w 407384"/>
                <a:gd name="connsiteY0" fmla="*/ 5125 h 63418"/>
                <a:gd name="connsiteX1" fmla="*/ 406813 w 407384"/>
                <a:gd name="connsiteY1" fmla="*/ 362 h 63418"/>
                <a:gd name="connsiteX2" fmla="*/ 0 w 407384"/>
                <a:gd name="connsiteY2" fmla="*/ 58656 h 63418"/>
                <a:gd name="connsiteX3" fmla="*/ 667 w 407384"/>
                <a:gd name="connsiteY3" fmla="*/ 63418 h 63418"/>
                <a:gd name="connsiteX4" fmla="*/ 407384 w 407384"/>
                <a:gd name="connsiteY4" fmla="*/ 5125 h 6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84" h="63418">
                  <a:moveTo>
                    <a:pt x="407384" y="5125"/>
                  </a:moveTo>
                  <a:lnTo>
                    <a:pt x="406813" y="362"/>
                  </a:lnTo>
                  <a:cubicBezTo>
                    <a:pt x="293084" y="-3543"/>
                    <a:pt x="95917" y="24651"/>
                    <a:pt x="0" y="58656"/>
                  </a:cubicBezTo>
                  <a:cubicBezTo>
                    <a:pt x="0" y="60275"/>
                    <a:pt x="476" y="61894"/>
                    <a:pt x="667" y="63418"/>
                  </a:cubicBezTo>
                  <a:cubicBezTo>
                    <a:pt x="95821" y="29319"/>
                    <a:pt x="293942" y="934"/>
                    <a:pt x="407384" y="51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41F360-B093-4F8A-82D3-C7DAB52E272E}"/>
                </a:ext>
              </a:extLst>
            </p:cNvPr>
            <p:cNvSpPr/>
            <p:nvPr/>
          </p:nvSpPr>
          <p:spPr>
            <a:xfrm>
              <a:off x="5722809" y="4709352"/>
              <a:ext cx="403764" cy="64220"/>
            </a:xfrm>
            <a:custGeom>
              <a:avLst/>
              <a:gdLst>
                <a:gd name="connsiteX0" fmla="*/ 403765 w 403764"/>
                <a:gd name="connsiteY0" fmla="*/ 4975 h 64220"/>
                <a:gd name="connsiteX1" fmla="*/ 403765 w 403764"/>
                <a:gd name="connsiteY1" fmla="*/ 212 h 64220"/>
                <a:gd name="connsiteX2" fmla="*/ 0 w 403764"/>
                <a:gd name="connsiteY2" fmla="*/ 59362 h 64220"/>
                <a:gd name="connsiteX3" fmla="*/ 571 w 403764"/>
                <a:gd name="connsiteY3" fmla="*/ 64220 h 64220"/>
                <a:gd name="connsiteX4" fmla="*/ 403765 w 403764"/>
                <a:gd name="connsiteY4" fmla="*/ 4975 h 6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764" h="64220">
                  <a:moveTo>
                    <a:pt x="403765" y="4975"/>
                  </a:moveTo>
                  <a:cubicBezTo>
                    <a:pt x="403765" y="3355"/>
                    <a:pt x="403765" y="1831"/>
                    <a:pt x="403765" y="212"/>
                  </a:cubicBezTo>
                  <a:cubicBezTo>
                    <a:pt x="288512" y="-2741"/>
                    <a:pt x="93917" y="25549"/>
                    <a:pt x="0" y="59362"/>
                  </a:cubicBezTo>
                  <a:lnTo>
                    <a:pt x="571" y="64220"/>
                  </a:lnTo>
                  <a:cubicBezTo>
                    <a:pt x="93059" y="30216"/>
                    <a:pt x="288703" y="1831"/>
                    <a:pt x="403765" y="49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9327A7F-66ED-48B2-92A0-28A4BF0EF7E7}"/>
                </a:ext>
              </a:extLst>
            </p:cNvPr>
            <p:cNvSpPr/>
            <p:nvPr/>
          </p:nvSpPr>
          <p:spPr>
            <a:xfrm>
              <a:off x="5729667" y="4771594"/>
              <a:ext cx="400050" cy="65319"/>
            </a:xfrm>
            <a:custGeom>
              <a:avLst/>
              <a:gdLst>
                <a:gd name="connsiteX0" fmla="*/ 400050 w 400050"/>
                <a:gd name="connsiteY0" fmla="*/ 4836 h 65319"/>
                <a:gd name="connsiteX1" fmla="*/ 400050 w 400050"/>
                <a:gd name="connsiteY1" fmla="*/ 74 h 65319"/>
                <a:gd name="connsiteX2" fmla="*/ 0 w 400050"/>
                <a:gd name="connsiteY2" fmla="*/ 60557 h 65319"/>
                <a:gd name="connsiteX3" fmla="*/ 476 w 400050"/>
                <a:gd name="connsiteY3" fmla="*/ 65320 h 65319"/>
                <a:gd name="connsiteX4" fmla="*/ 400050 w 400050"/>
                <a:gd name="connsiteY4" fmla="*/ 4836 h 6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65319">
                  <a:moveTo>
                    <a:pt x="400050" y="4836"/>
                  </a:moveTo>
                  <a:cubicBezTo>
                    <a:pt x="400050" y="3217"/>
                    <a:pt x="400050" y="1693"/>
                    <a:pt x="400050" y="74"/>
                  </a:cubicBezTo>
                  <a:cubicBezTo>
                    <a:pt x="282702" y="-1641"/>
                    <a:pt x="91059" y="26839"/>
                    <a:pt x="0" y="60557"/>
                  </a:cubicBezTo>
                  <a:cubicBezTo>
                    <a:pt x="0" y="62177"/>
                    <a:pt x="0" y="63796"/>
                    <a:pt x="476" y="65320"/>
                  </a:cubicBezTo>
                  <a:cubicBezTo>
                    <a:pt x="90202" y="31601"/>
                    <a:pt x="282702" y="2931"/>
                    <a:pt x="400050" y="48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EBBE78-E489-4A95-9E69-D5A836B1E61D}"/>
                </a:ext>
              </a:extLst>
            </p:cNvPr>
            <p:cNvSpPr/>
            <p:nvPr/>
          </p:nvSpPr>
          <p:spPr>
            <a:xfrm>
              <a:off x="5736144" y="4833770"/>
              <a:ext cx="394525" cy="67056"/>
            </a:xfrm>
            <a:custGeom>
              <a:avLst/>
              <a:gdLst>
                <a:gd name="connsiteX0" fmla="*/ 394525 w 394525"/>
                <a:gd name="connsiteY0" fmla="*/ 4763 h 67056"/>
                <a:gd name="connsiteX1" fmla="*/ 394525 w 394525"/>
                <a:gd name="connsiteY1" fmla="*/ 0 h 67056"/>
                <a:gd name="connsiteX2" fmla="*/ 0 w 394525"/>
                <a:gd name="connsiteY2" fmla="*/ 62198 h 67056"/>
                <a:gd name="connsiteX3" fmla="*/ 476 w 394525"/>
                <a:gd name="connsiteY3" fmla="*/ 67056 h 67056"/>
                <a:gd name="connsiteX4" fmla="*/ 394525 w 394525"/>
                <a:gd name="connsiteY4" fmla="*/ 4763 h 6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525" h="67056">
                  <a:moveTo>
                    <a:pt x="394525" y="4763"/>
                  </a:moveTo>
                  <a:lnTo>
                    <a:pt x="394525" y="0"/>
                  </a:lnTo>
                  <a:cubicBezTo>
                    <a:pt x="274606" y="0"/>
                    <a:pt x="86487" y="28575"/>
                    <a:pt x="0" y="62198"/>
                  </a:cubicBezTo>
                  <a:cubicBezTo>
                    <a:pt x="0" y="63817"/>
                    <a:pt x="0" y="65437"/>
                    <a:pt x="476" y="67056"/>
                  </a:cubicBezTo>
                  <a:cubicBezTo>
                    <a:pt x="85630" y="33528"/>
                    <a:pt x="274511" y="4572"/>
                    <a:pt x="394525" y="47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A42F419-C6AF-4B5D-9BC8-B0FDA3951A53}"/>
                </a:ext>
              </a:extLst>
            </p:cNvPr>
            <p:cNvSpPr/>
            <p:nvPr/>
          </p:nvSpPr>
          <p:spPr>
            <a:xfrm>
              <a:off x="5742050" y="4896064"/>
              <a:ext cx="387572" cy="68865"/>
            </a:xfrm>
            <a:custGeom>
              <a:avLst/>
              <a:gdLst>
                <a:gd name="connsiteX0" fmla="*/ 387572 w 387572"/>
                <a:gd name="connsiteY0" fmla="*/ 4667 h 68865"/>
                <a:gd name="connsiteX1" fmla="*/ 387572 w 387572"/>
                <a:gd name="connsiteY1" fmla="*/ 0 h 68865"/>
                <a:gd name="connsiteX2" fmla="*/ 0 w 387572"/>
                <a:gd name="connsiteY2" fmla="*/ 64008 h 68865"/>
                <a:gd name="connsiteX3" fmla="*/ 0 w 387572"/>
                <a:gd name="connsiteY3" fmla="*/ 68866 h 68865"/>
                <a:gd name="connsiteX4" fmla="*/ 387572 w 387572"/>
                <a:gd name="connsiteY4" fmla="*/ 4667 h 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572" h="68865">
                  <a:moveTo>
                    <a:pt x="387572" y="4667"/>
                  </a:moveTo>
                  <a:cubicBezTo>
                    <a:pt x="387572" y="3143"/>
                    <a:pt x="387572" y="1524"/>
                    <a:pt x="387572" y="0"/>
                  </a:cubicBezTo>
                  <a:cubicBezTo>
                    <a:pt x="265081" y="1714"/>
                    <a:pt x="81439" y="30766"/>
                    <a:pt x="0" y="64008"/>
                  </a:cubicBezTo>
                  <a:cubicBezTo>
                    <a:pt x="0" y="65627"/>
                    <a:pt x="0" y="67342"/>
                    <a:pt x="0" y="68866"/>
                  </a:cubicBezTo>
                  <a:cubicBezTo>
                    <a:pt x="80772" y="35623"/>
                    <a:pt x="265462" y="6382"/>
                    <a:pt x="387572" y="46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90270C3-8636-4C94-976A-AB21BC2C269C}"/>
                </a:ext>
              </a:extLst>
            </p:cNvPr>
            <p:cNvSpPr/>
            <p:nvPr/>
          </p:nvSpPr>
          <p:spPr>
            <a:xfrm>
              <a:off x="5665183" y="4467344"/>
              <a:ext cx="74265" cy="170307"/>
            </a:xfrm>
            <a:custGeom>
              <a:avLst/>
              <a:gdLst>
                <a:gd name="connsiteX0" fmla="*/ 71533 w 74265"/>
                <a:gd name="connsiteY0" fmla="*/ 0 h 170307"/>
                <a:gd name="connsiteX1" fmla="*/ 36862 w 74265"/>
                <a:gd name="connsiteY1" fmla="*/ 170307 h 170307"/>
                <a:gd name="connsiteX2" fmla="*/ 30575 w 74265"/>
                <a:gd name="connsiteY2" fmla="*/ 137350 h 170307"/>
                <a:gd name="connsiteX3" fmla="*/ 0 w 74265"/>
                <a:gd name="connsiteY3" fmla="*/ 9716 h 17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65" h="170307">
                  <a:moveTo>
                    <a:pt x="71533" y="0"/>
                  </a:moveTo>
                  <a:cubicBezTo>
                    <a:pt x="81058" y="75057"/>
                    <a:pt x="64770" y="136398"/>
                    <a:pt x="36862" y="170307"/>
                  </a:cubicBezTo>
                  <a:cubicBezTo>
                    <a:pt x="34957" y="159353"/>
                    <a:pt x="32766" y="148400"/>
                    <a:pt x="30575" y="137350"/>
                  </a:cubicBezTo>
                  <a:cubicBezTo>
                    <a:pt x="22193" y="95821"/>
                    <a:pt x="12192" y="52864"/>
                    <a:pt x="0" y="971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06245B1-51FA-49D9-9D7F-2F0C8D23AE0C}"/>
                </a:ext>
              </a:extLst>
            </p:cNvPr>
            <p:cNvSpPr/>
            <p:nvPr/>
          </p:nvSpPr>
          <p:spPr>
            <a:xfrm>
              <a:off x="5732715" y="4311229"/>
              <a:ext cx="209314" cy="103917"/>
            </a:xfrm>
            <a:custGeom>
              <a:avLst/>
              <a:gdLst>
                <a:gd name="connsiteX0" fmla="*/ 207359 w 209314"/>
                <a:gd name="connsiteY0" fmla="*/ 0 h 103917"/>
                <a:gd name="connsiteX1" fmla="*/ 207359 w 209314"/>
                <a:gd name="connsiteY1" fmla="*/ 0 h 103917"/>
                <a:gd name="connsiteX2" fmla="*/ 187452 w 209314"/>
                <a:gd name="connsiteY2" fmla="*/ 762 h 103917"/>
                <a:gd name="connsiteX3" fmla="*/ 24479 w 209314"/>
                <a:gd name="connsiteY3" fmla="*/ 24575 h 103917"/>
                <a:gd name="connsiteX4" fmla="*/ 0 w 209314"/>
                <a:gd name="connsiteY4" fmla="*/ 29813 h 103917"/>
                <a:gd name="connsiteX5" fmla="*/ 12859 w 209314"/>
                <a:gd name="connsiteY5" fmla="*/ 39338 h 103917"/>
                <a:gd name="connsiteX6" fmla="*/ 168212 w 209314"/>
                <a:gd name="connsiteY6" fmla="*/ 99250 h 103917"/>
                <a:gd name="connsiteX7" fmla="*/ 184595 w 209314"/>
                <a:gd name="connsiteY7" fmla="*/ 103918 h 103917"/>
                <a:gd name="connsiteX8" fmla="*/ 190976 w 209314"/>
                <a:gd name="connsiteY8" fmla="*/ 88106 h 103917"/>
                <a:gd name="connsiteX9" fmla="*/ 207359 w 209314"/>
                <a:gd name="connsiteY9" fmla="*/ 0 h 10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314" h="103917">
                  <a:moveTo>
                    <a:pt x="207359" y="0"/>
                  </a:moveTo>
                  <a:lnTo>
                    <a:pt x="207359" y="0"/>
                  </a:lnTo>
                  <a:cubicBezTo>
                    <a:pt x="200787" y="0"/>
                    <a:pt x="194215" y="0"/>
                    <a:pt x="187452" y="762"/>
                  </a:cubicBezTo>
                  <a:cubicBezTo>
                    <a:pt x="132712" y="5534"/>
                    <a:pt x="78296" y="13478"/>
                    <a:pt x="24479" y="24575"/>
                  </a:cubicBezTo>
                  <a:cubicBezTo>
                    <a:pt x="16288" y="26194"/>
                    <a:pt x="8096" y="28004"/>
                    <a:pt x="0" y="29813"/>
                  </a:cubicBezTo>
                  <a:lnTo>
                    <a:pt x="12859" y="39338"/>
                  </a:lnTo>
                  <a:cubicBezTo>
                    <a:pt x="45815" y="64389"/>
                    <a:pt x="155734" y="95821"/>
                    <a:pt x="168212" y="99250"/>
                  </a:cubicBezTo>
                  <a:lnTo>
                    <a:pt x="184595" y="103918"/>
                  </a:lnTo>
                  <a:lnTo>
                    <a:pt x="190976" y="88106"/>
                  </a:lnTo>
                  <a:cubicBezTo>
                    <a:pt x="202787" y="59722"/>
                    <a:pt x="213932" y="22955"/>
                    <a:pt x="20735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10F6BA0-4D83-4A81-B60C-3A7F23DF116E}"/>
                </a:ext>
              </a:extLst>
            </p:cNvPr>
            <p:cNvSpPr/>
            <p:nvPr/>
          </p:nvSpPr>
          <p:spPr>
            <a:xfrm>
              <a:off x="5746145" y="4150733"/>
              <a:ext cx="176960" cy="242506"/>
            </a:xfrm>
            <a:custGeom>
              <a:avLst/>
              <a:gdLst>
                <a:gd name="connsiteX0" fmla="*/ 0 w 176960"/>
                <a:gd name="connsiteY0" fmla="*/ 0 h 242506"/>
                <a:gd name="connsiteX1" fmla="*/ 11049 w 176960"/>
                <a:gd name="connsiteY1" fmla="*/ 185356 h 242506"/>
                <a:gd name="connsiteX2" fmla="*/ 159925 w 176960"/>
                <a:gd name="connsiteY2" fmla="*/ 242506 h 242506"/>
                <a:gd name="connsiteX3" fmla="*/ 173546 w 176960"/>
                <a:gd name="connsiteY3" fmla="*/ 161639 h 242506"/>
                <a:gd name="connsiteX4" fmla="*/ 112395 w 176960"/>
                <a:gd name="connsiteY4" fmla="*/ 70675 h 2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960" h="242506">
                  <a:moveTo>
                    <a:pt x="0" y="0"/>
                  </a:moveTo>
                  <a:cubicBezTo>
                    <a:pt x="18002" y="50768"/>
                    <a:pt x="42482" y="144970"/>
                    <a:pt x="11049" y="185356"/>
                  </a:cubicBezTo>
                  <a:cubicBezTo>
                    <a:pt x="41910" y="208978"/>
                    <a:pt x="159925" y="242506"/>
                    <a:pt x="159925" y="242506"/>
                  </a:cubicBezTo>
                  <a:cubicBezTo>
                    <a:pt x="159925" y="242506"/>
                    <a:pt x="186119" y="177546"/>
                    <a:pt x="173546" y="161639"/>
                  </a:cubicBezTo>
                  <a:cubicBezTo>
                    <a:pt x="113157" y="156305"/>
                    <a:pt x="108299" y="112871"/>
                    <a:pt x="112395" y="70675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CB49CE3-DAF9-4CBE-9593-706A85277E62}"/>
                </a:ext>
              </a:extLst>
            </p:cNvPr>
            <p:cNvSpPr/>
            <p:nvPr/>
          </p:nvSpPr>
          <p:spPr>
            <a:xfrm>
              <a:off x="5791780" y="4179403"/>
              <a:ext cx="66855" cy="71246"/>
            </a:xfrm>
            <a:custGeom>
              <a:avLst/>
              <a:gdLst>
                <a:gd name="connsiteX0" fmla="*/ 180 w 66855"/>
                <a:gd name="connsiteY0" fmla="*/ 0 h 71246"/>
                <a:gd name="connsiteX1" fmla="*/ 66855 w 66855"/>
                <a:gd name="connsiteY1" fmla="*/ 41624 h 71246"/>
                <a:gd name="connsiteX2" fmla="*/ 66189 w 66855"/>
                <a:gd name="connsiteY2" fmla="*/ 71247 h 71246"/>
                <a:gd name="connsiteX3" fmla="*/ 3324 w 66855"/>
                <a:gd name="connsiteY3" fmla="*/ 28384 h 71246"/>
                <a:gd name="connsiteX4" fmla="*/ 180 w 66855"/>
                <a:gd name="connsiteY4" fmla="*/ 0 h 7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55" h="71246">
                  <a:moveTo>
                    <a:pt x="180" y="0"/>
                  </a:moveTo>
                  <a:lnTo>
                    <a:pt x="66855" y="41624"/>
                  </a:lnTo>
                  <a:cubicBezTo>
                    <a:pt x="65779" y="51464"/>
                    <a:pt x="65560" y="61370"/>
                    <a:pt x="66189" y="71247"/>
                  </a:cubicBezTo>
                  <a:cubicBezTo>
                    <a:pt x="43424" y="71247"/>
                    <a:pt x="9039" y="51340"/>
                    <a:pt x="3324" y="28384"/>
                  </a:cubicBezTo>
                  <a:cubicBezTo>
                    <a:pt x="600" y="19183"/>
                    <a:pt x="-458" y="9573"/>
                    <a:pt x="18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504E793-48DC-4163-9082-7E36E6FC9DEC}"/>
                </a:ext>
              </a:extLst>
            </p:cNvPr>
            <p:cNvSpPr/>
            <p:nvPr/>
          </p:nvSpPr>
          <p:spPr>
            <a:xfrm>
              <a:off x="5840348" y="3974387"/>
              <a:ext cx="58360" cy="106813"/>
            </a:xfrm>
            <a:custGeom>
              <a:avLst/>
              <a:gdLst>
                <a:gd name="connsiteX0" fmla="*/ 0 w 58360"/>
                <a:gd name="connsiteY0" fmla="*/ 10325 h 106813"/>
                <a:gd name="connsiteX1" fmla="*/ 54578 w 58360"/>
                <a:gd name="connsiteY1" fmla="*/ 28804 h 106813"/>
                <a:gd name="connsiteX2" fmla="*/ 43053 w 58360"/>
                <a:gd name="connsiteY2" fmla="*/ 106814 h 10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60" h="106813">
                  <a:moveTo>
                    <a:pt x="0" y="10325"/>
                  </a:moveTo>
                  <a:cubicBezTo>
                    <a:pt x="8477" y="-6153"/>
                    <a:pt x="41624" y="-4915"/>
                    <a:pt x="54578" y="28804"/>
                  </a:cubicBezTo>
                  <a:cubicBezTo>
                    <a:pt x="67532" y="62522"/>
                    <a:pt x="43053" y="106814"/>
                    <a:pt x="43053" y="1068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3D9688D-8C16-4661-9DB3-23507B14CCD1}"/>
                </a:ext>
              </a:extLst>
            </p:cNvPr>
            <p:cNvSpPr/>
            <p:nvPr/>
          </p:nvSpPr>
          <p:spPr>
            <a:xfrm>
              <a:off x="5694437" y="3954290"/>
              <a:ext cx="232498" cy="274499"/>
            </a:xfrm>
            <a:custGeom>
              <a:avLst/>
              <a:gdLst>
                <a:gd name="connsiteX0" fmla="*/ 9227 w 232498"/>
                <a:gd name="connsiteY0" fmla="*/ 139292 h 274499"/>
                <a:gd name="connsiteX1" fmla="*/ 99715 w 232498"/>
                <a:gd name="connsiteY1" fmla="*/ 265784 h 274499"/>
                <a:gd name="connsiteX2" fmla="*/ 231636 w 232498"/>
                <a:gd name="connsiteY2" fmla="*/ 163010 h 274499"/>
                <a:gd name="connsiteX3" fmla="*/ 100477 w 232498"/>
                <a:gd name="connsiteY3" fmla="*/ 37 h 274499"/>
                <a:gd name="connsiteX4" fmla="*/ 35 w 232498"/>
                <a:gd name="connsiteY4" fmla="*/ 95173 h 274499"/>
                <a:gd name="connsiteX5" fmla="*/ 9227 w 232498"/>
                <a:gd name="connsiteY5" fmla="*/ 139292 h 27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498" h="274499">
                  <a:moveTo>
                    <a:pt x="9227" y="139292"/>
                  </a:moveTo>
                  <a:cubicBezTo>
                    <a:pt x="38850" y="204539"/>
                    <a:pt x="52852" y="244067"/>
                    <a:pt x="99715" y="265784"/>
                  </a:cubicBezTo>
                  <a:cubicBezTo>
                    <a:pt x="170200" y="297979"/>
                    <a:pt x="241161" y="235876"/>
                    <a:pt x="231636" y="163010"/>
                  </a:cubicBezTo>
                  <a:cubicBezTo>
                    <a:pt x="223063" y="97477"/>
                    <a:pt x="176105" y="1656"/>
                    <a:pt x="100477" y="37"/>
                  </a:cubicBezTo>
                  <a:cubicBezTo>
                    <a:pt x="46470" y="-1430"/>
                    <a:pt x="1502" y="41166"/>
                    <a:pt x="35" y="95173"/>
                  </a:cubicBezTo>
                  <a:cubicBezTo>
                    <a:pt x="-374" y="110393"/>
                    <a:pt x="2769" y="125500"/>
                    <a:pt x="9227" y="139292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D3177F4-6B02-45A7-9164-9C9BDA279147}"/>
                </a:ext>
              </a:extLst>
            </p:cNvPr>
            <p:cNvSpPr/>
            <p:nvPr/>
          </p:nvSpPr>
          <p:spPr>
            <a:xfrm>
              <a:off x="5618139" y="3909932"/>
              <a:ext cx="265925" cy="238324"/>
            </a:xfrm>
            <a:custGeom>
              <a:avLst/>
              <a:gdLst>
                <a:gd name="connsiteX0" fmla="*/ 98574 w 265925"/>
                <a:gd name="connsiteY0" fmla="*/ 238325 h 238324"/>
                <a:gd name="connsiteX1" fmla="*/ 142960 w 265925"/>
                <a:gd name="connsiteY1" fmla="*/ 209273 h 238324"/>
                <a:gd name="connsiteX2" fmla="*/ 112671 w 265925"/>
                <a:gd name="connsiteY2" fmla="*/ 127073 h 238324"/>
                <a:gd name="connsiteX3" fmla="*/ 251069 w 265925"/>
                <a:gd name="connsiteY3" fmla="*/ 24107 h 238324"/>
                <a:gd name="connsiteX4" fmla="*/ 20088 w 265925"/>
                <a:gd name="connsiteY4" fmla="*/ 55254 h 238324"/>
                <a:gd name="connsiteX5" fmla="*/ 43900 w 265925"/>
                <a:gd name="connsiteY5" fmla="*/ 89830 h 238324"/>
                <a:gd name="connsiteX6" fmla="*/ 23993 w 265925"/>
                <a:gd name="connsiteY6" fmla="*/ 175555 h 238324"/>
                <a:gd name="connsiteX7" fmla="*/ 98574 w 265925"/>
                <a:gd name="connsiteY7" fmla="*/ 238325 h 23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25" h="238324">
                  <a:moveTo>
                    <a:pt x="98574" y="238325"/>
                  </a:moveTo>
                  <a:cubicBezTo>
                    <a:pt x="116957" y="225561"/>
                    <a:pt x="142960" y="209273"/>
                    <a:pt x="142960" y="209273"/>
                  </a:cubicBezTo>
                  <a:cubicBezTo>
                    <a:pt x="150352" y="178270"/>
                    <a:pt x="138417" y="145865"/>
                    <a:pt x="112671" y="127073"/>
                  </a:cubicBezTo>
                  <a:cubicBezTo>
                    <a:pt x="136864" y="122501"/>
                    <a:pt x="318316" y="80876"/>
                    <a:pt x="251069" y="24107"/>
                  </a:cubicBezTo>
                  <a:cubicBezTo>
                    <a:pt x="162487" y="-50664"/>
                    <a:pt x="66570" y="74114"/>
                    <a:pt x="20088" y="55254"/>
                  </a:cubicBezTo>
                  <a:cubicBezTo>
                    <a:pt x="19221" y="70856"/>
                    <a:pt x="29013" y="85077"/>
                    <a:pt x="43900" y="89830"/>
                  </a:cubicBezTo>
                  <a:cubicBezTo>
                    <a:pt x="21993" y="90878"/>
                    <a:pt x="-30585" y="148409"/>
                    <a:pt x="23993" y="175555"/>
                  </a:cubicBezTo>
                  <a:cubicBezTo>
                    <a:pt x="78571" y="202701"/>
                    <a:pt x="98574" y="238325"/>
                    <a:pt x="98574" y="2383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079F71-BAE0-40FF-941B-7B93CA0BC740}"/>
                </a:ext>
              </a:extLst>
            </p:cNvPr>
            <p:cNvSpPr/>
            <p:nvPr/>
          </p:nvSpPr>
          <p:spPr>
            <a:xfrm>
              <a:off x="5813761" y="4132802"/>
              <a:ext cx="50304" cy="11470"/>
            </a:xfrm>
            <a:custGeom>
              <a:avLst/>
              <a:gdLst>
                <a:gd name="connsiteX0" fmla="*/ 48780 w 50304"/>
                <a:gd name="connsiteY0" fmla="*/ 7549 h 11470"/>
                <a:gd name="connsiteX1" fmla="*/ 48780 w 50304"/>
                <a:gd name="connsiteY1" fmla="*/ 7549 h 11470"/>
                <a:gd name="connsiteX2" fmla="*/ 583 w 50304"/>
                <a:gd name="connsiteY2" fmla="*/ 3072 h 11470"/>
                <a:gd name="connsiteX3" fmla="*/ 431 w 50304"/>
                <a:gd name="connsiteY3" fmla="*/ 652 h 11470"/>
                <a:gd name="connsiteX4" fmla="*/ 583 w 50304"/>
                <a:gd name="connsiteY4" fmla="*/ 500 h 11470"/>
                <a:gd name="connsiteX5" fmla="*/ 3155 w 50304"/>
                <a:gd name="connsiteY5" fmla="*/ 500 h 11470"/>
                <a:gd name="connsiteX6" fmla="*/ 47922 w 50304"/>
                <a:gd name="connsiteY6" fmla="*/ 4501 h 11470"/>
                <a:gd name="connsiteX7" fmla="*/ 50285 w 50304"/>
                <a:gd name="connsiteY7" fmla="*/ 5491 h 11470"/>
                <a:gd name="connsiteX8" fmla="*/ 50304 w 50304"/>
                <a:gd name="connsiteY8" fmla="*/ 5548 h 11470"/>
                <a:gd name="connsiteX9" fmla="*/ 48780 w 50304"/>
                <a:gd name="connsiteY9" fmla="*/ 7549 h 1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4" h="11470">
                  <a:moveTo>
                    <a:pt x="48780" y="7549"/>
                  </a:moveTo>
                  <a:lnTo>
                    <a:pt x="48780" y="7549"/>
                  </a:lnTo>
                  <a:cubicBezTo>
                    <a:pt x="32949" y="14064"/>
                    <a:pt x="14937" y="12387"/>
                    <a:pt x="583" y="3072"/>
                  </a:cubicBezTo>
                  <a:cubicBezTo>
                    <a:pt x="-131" y="2443"/>
                    <a:pt x="-198" y="1357"/>
                    <a:pt x="431" y="652"/>
                  </a:cubicBezTo>
                  <a:cubicBezTo>
                    <a:pt x="478" y="595"/>
                    <a:pt x="526" y="548"/>
                    <a:pt x="583" y="500"/>
                  </a:cubicBezTo>
                  <a:cubicBezTo>
                    <a:pt x="1307" y="-167"/>
                    <a:pt x="2431" y="-167"/>
                    <a:pt x="3155" y="500"/>
                  </a:cubicBezTo>
                  <a:cubicBezTo>
                    <a:pt x="16585" y="8901"/>
                    <a:pt x="33216" y="10387"/>
                    <a:pt x="47922" y="4501"/>
                  </a:cubicBezTo>
                  <a:cubicBezTo>
                    <a:pt x="48846" y="4120"/>
                    <a:pt x="49904" y="4567"/>
                    <a:pt x="50285" y="5491"/>
                  </a:cubicBezTo>
                  <a:cubicBezTo>
                    <a:pt x="50294" y="5510"/>
                    <a:pt x="50294" y="5529"/>
                    <a:pt x="50304" y="5548"/>
                  </a:cubicBezTo>
                  <a:cubicBezTo>
                    <a:pt x="50332" y="6491"/>
                    <a:pt x="49694" y="7320"/>
                    <a:pt x="48780" y="75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6E39A9D-8C0A-4073-ACD7-697B9F0A5634}"/>
                </a:ext>
              </a:extLst>
            </p:cNvPr>
            <p:cNvSpPr/>
            <p:nvPr/>
          </p:nvSpPr>
          <p:spPr>
            <a:xfrm>
              <a:off x="5680083" y="4105745"/>
              <a:ext cx="81292" cy="73658"/>
            </a:xfrm>
            <a:custGeom>
              <a:avLst/>
              <a:gdLst>
                <a:gd name="connsiteX0" fmla="*/ 9770 w 81292"/>
                <a:gd name="connsiteY0" fmla="*/ 52703 h 73658"/>
                <a:gd name="connsiteX1" fmla="*/ 57395 w 81292"/>
                <a:gd name="connsiteY1" fmla="*/ 73658 h 73658"/>
                <a:gd name="connsiteX2" fmla="*/ 75397 w 81292"/>
                <a:gd name="connsiteY2" fmla="*/ 31748 h 73658"/>
                <a:gd name="connsiteX3" fmla="*/ 18247 w 81292"/>
                <a:gd name="connsiteY3" fmla="*/ 2126 h 73658"/>
                <a:gd name="connsiteX4" fmla="*/ 9770 w 81292"/>
                <a:gd name="connsiteY4" fmla="*/ 52703 h 73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92" h="73658">
                  <a:moveTo>
                    <a:pt x="9770" y="52703"/>
                  </a:moveTo>
                  <a:cubicBezTo>
                    <a:pt x="22228" y="65743"/>
                    <a:pt x="39364" y="73287"/>
                    <a:pt x="57395" y="73658"/>
                  </a:cubicBezTo>
                  <a:cubicBezTo>
                    <a:pt x="81303" y="73658"/>
                    <a:pt x="87208" y="51179"/>
                    <a:pt x="75397" y="31748"/>
                  </a:cubicBezTo>
                  <a:cubicBezTo>
                    <a:pt x="64824" y="14318"/>
                    <a:pt x="39678" y="-6828"/>
                    <a:pt x="18247" y="2126"/>
                  </a:cubicBezTo>
                  <a:cubicBezTo>
                    <a:pt x="-3184" y="11079"/>
                    <a:pt x="-5375" y="36606"/>
                    <a:pt x="9770" y="52703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F3CCAFC-8975-44B6-A91E-31834D52C206}"/>
                </a:ext>
              </a:extLst>
            </p:cNvPr>
            <p:cNvSpPr/>
            <p:nvPr/>
          </p:nvSpPr>
          <p:spPr>
            <a:xfrm>
              <a:off x="5877495" y="4932735"/>
              <a:ext cx="577691" cy="1522380"/>
            </a:xfrm>
            <a:custGeom>
              <a:avLst/>
              <a:gdLst>
                <a:gd name="connsiteX0" fmla="*/ 577691 w 577691"/>
                <a:gd name="connsiteY0" fmla="*/ 1484281 h 1522380"/>
                <a:gd name="connsiteX1" fmla="*/ 461486 w 577691"/>
                <a:gd name="connsiteY1" fmla="*/ 1522381 h 1522380"/>
                <a:gd name="connsiteX2" fmla="*/ 275939 w 577691"/>
                <a:gd name="connsiteY2" fmla="*/ 851440 h 1522380"/>
                <a:gd name="connsiteX3" fmla="*/ 192310 w 577691"/>
                <a:gd name="connsiteY3" fmla="*/ 594265 h 1522380"/>
                <a:gd name="connsiteX4" fmla="*/ 69628 w 577691"/>
                <a:gd name="connsiteY4" fmla="*/ 227743 h 1522380"/>
                <a:gd name="connsiteX5" fmla="*/ 0 w 577691"/>
                <a:gd name="connsiteY5" fmla="*/ 37243 h 1522380"/>
                <a:gd name="connsiteX6" fmla="*/ 251365 w 577691"/>
                <a:gd name="connsiteY6" fmla="*/ 0 h 1522380"/>
                <a:gd name="connsiteX7" fmla="*/ 465963 w 577691"/>
                <a:gd name="connsiteY7" fmla="*/ 804005 h 1522380"/>
                <a:gd name="connsiteX8" fmla="*/ 577691 w 577691"/>
                <a:gd name="connsiteY8" fmla="*/ 1484281 h 152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691" h="1522380">
                  <a:moveTo>
                    <a:pt x="577691" y="1484281"/>
                  </a:moveTo>
                  <a:lnTo>
                    <a:pt x="461486" y="1522381"/>
                  </a:lnTo>
                  <a:cubicBezTo>
                    <a:pt x="461486" y="1522381"/>
                    <a:pt x="331851" y="1103281"/>
                    <a:pt x="275939" y="851440"/>
                  </a:cubicBezTo>
                  <a:cubicBezTo>
                    <a:pt x="261080" y="784765"/>
                    <a:pt x="222694" y="693420"/>
                    <a:pt x="192310" y="594265"/>
                  </a:cubicBezTo>
                  <a:cubicBezTo>
                    <a:pt x="154210" y="468821"/>
                    <a:pt x="107347" y="333566"/>
                    <a:pt x="69628" y="227743"/>
                  </a:cubicBezTo>
                  <a:cubicBezTo>
                    <a:pt x="29813" y="116300"/>
                    <a:pt x="0" y="37243"/>
                    <a:pt x="0" y="37243"/>
                  </a:cubicBezTo>
                  <a:lnTo>
                    <a:pt x="251365" y="0"/>
                  </a:lnTo>
                  <a:cubicBezTo>
                    <a:pt x="251365" y="0"/>
                    <a:pt x="434435" y="585692"/>
                    <a:pt x="465963" y="804005"/>
                  </a:cubicBezTo>
                  <a:cubicBezTo>
                    <a:pt x="498253" y="1030796"/>
                    <a:pt x="577691" y="1484281"/>
                    <a:pt x="577691" y="14842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8FC75A6-CCE7-4427-BDE7-014FDC651695}"/>
                </a:ext>
              </a:extLst>
            </p:cNvPr>
            <p:cNvSpPr/>
            <p:nvPr/>
          </p:nvSpPr>
          <p:spPr>
            <a:xfrm>
              <a:off x="5946647" y="5101423"/>
              <a:ext cx="122796" cy="425005"/>
            </a:xfrm>
            <a:custGeom>
              <a:avLst/>
              <a:gdLst>
                <a:gd name="connsiteX0" fmla="*/ 122682 w 122796"/>
                <a:gd name="connsiteY0" fmla="*/ 425005 h 425005"/>
                <a:gd name="connsiteX1" fmla="*/ 0 w 122796"/>
                <a:gd name="connsiteY1" fmla="*/ 58483 h 425005"/>
                <a:gd name="connsiteX2" fmla="*/ 21812 w 122796"/>
                <a:gd name="connsiteY2" fmla="*/ 0 h 425005"/>
                <a:gd name="connsiteX3" fmla="*/ 122682 w 122796"/>
                <a:gd name="connsiteY3" fmla="*/ 425005 h 42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96" h="425005">
                  <a:moveTo>
                    <a:pt x="122682" y="425005"/>
                  </a:moveTo>
                  <a:cubicBezTo>
                    <a:pt x="84582" y="299561"/>
                    <a:pt x="37719" y="164306"/>
                    <a:pt x="0" y="58483"/>
                  </a:cubicBezTo>
                  <a:lnTo>
                    <a:pt x="21812" y="0"/>
                  </a:lnTo>
                  <a:cubicBezTo>
                    <a:pt x="90297" y="69818"/>
                    <a:pt x="125063" y="298990"/>
                    <a:pt x="122682" y="42500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455CF1B-8858-45D7-BEBE-189C8801CB48}"/>
                </a:ext>
              </a:extLst>
            </p:cNvPr>
            <p:cNvSpPr/>
            <p:nvPr/>
          </p:nvSpPr>
          <p:spPr>
            <a:xfrm>
              <a:off x="5746145" y="4952738"/>
              <a:ext cx="261647" cy="1560671"/>
            </a:xfrm>
            <a:custGeom>
              <a:avLst/>
              <a:gdLst>
                <a:gd name="connsiteX0" fmla="*/ 246602 w 261647"/>
                <a:gd name="connsiteY0" fmla="*/ 0 h 1560671"/>
                <a:gd name="connsiteX1" fmla="*/ 257270 w 261647"/>
                <a:gd name="connsiteY1" fmla="*/ 833342 h 1560671"/>
                <a:gd name="connsiteX2" fmla="*/ 195453 w 261647"/>
                <a:gd name="connsiteY2" fmla="*/ 1560671 h 1560671"/>
                <a:gd name="connsiteX3" fmla="*/ 63151 w 261647"/>
                <a:gd name="connsiteY3" fmla="*/ 1559719 h 1560671"/>
                <a:gd name="connsiteX4" fmla="*/ 64294 w 261647"/>
                <a:gd name="connsiteY4" fmla="*/ 878015 h 1560671"/>
                <a:gd name="connsiteX5" fmla="*/ 0 w 261647"/>
                <a:gd name="connsiteY5" fmla="*/ 36576 h 156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647" h="1560671">
                  <a:moveTo>
                    <a:pt x="246602" y="0"/>
                  </a:moveTo>
                  <a:cubicBezTo>
                    <a:pt x="246602" y="0"/>
                    <a:pt x="271463" y="622173"/>
                    <a:pt x="257270" y="833342"/>
                  </a:cubicBezTo>
                  <a:cubicBezTo>
                    <a:pt x="241745" y="1064704"/>
                    <a:pt x="195453" y="1560671"/>
                    <a:pt x="195453" y="1560671"/>
                  </a:cubicBezTo>
                  <a:lnTo>
                    <a:pt x="63151" y="1559719"/>
                  </a:lnTo>
                  <a:cubicBezTo>
                    <a:pt x="63151" y="1559719"/>
                    <a:pt x="52864" y="1103185"/>
                    <a:pt x="64294" y="878015"/>
                  </a:cubicBezTo>
                  <a:cubicBezTo>
                    <a:pt x="77248" y="620840"/>
                    <a:pt x="0" y="36576"/>
                    <a:pt x="0" y="365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9A8B7C9-B1D5-41C2-A6C1-05FB4FE551E1}"/>
                </a:ext>
              </a:extLst>
            </p:cNvPr>
            <p:cNvSpPr/>
            <p:nvPr/>
          </p:nvSpPr>
          <p:spPr>
            <a:xfrm>
              <a:off x="5794913" y="6466927"/>
              <a:ext cx="174498" cy="49530"/>
            </a:xfrm>
            <a:custGeom>
              <a:avLst/>
              <a:gdLst>
                <a:gd name="connsiteX0" fmla="*/ 155734 w 174498"/>
                <a:gd name="connsiteY0" fmla="*/ 49530 h 49530"/>
                <a:gd name="connsiteX1" fmla="*/ 0 w 174498"/>
                <a:gd name="connsiteY1" fmla="*/ 48292 h 49530"/>
                <a:gd name="connsiteX2" fmla="*/ 286 w 174498"/>
                <a:gd name="connsiteY2" fmla="*/ 1715 h 49530"/>
                <a:gd name="connsiteX3" fmla="*/ 174498 w 174498"/>
                <a:gd name="connsiteY3" fmla="*/ 0 h 49530"/>
                <a:gd name="connsiteX4" fmla="*/ 155734 w 174498"/>
                <a:gd name="connsiteY4" fmla="*/ 4953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98" h="49530">
                  <a:moveTo>
                    <a:pt x="155734" y="49530"/>
                  </a:moveTo>
                  <a:lnTo>
                    <a:pt x="0" y="48292"/>
                  </a:lnTo>
                  <a:lnTo>
                    <a:pt x="286" y="1715"/>
                  </a:lnTo>
                  <a:lnTo>
                    <a:pt x="174498" y="0"/>
                  </a:lnTo>
                  <a:lnTo>
                    <a:pt x="155734" y="4953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93BFBAD-795E-4304-B5F3-A3A35533048C}"/>
                </a:ext>
              </a:extLst>
            </p:cNvPr>
            <p:cNvSpPr/>
            <p:nvPr/>
          </p:nvSpPr>
          <p:spPr>
            <a:xfrm>
              <a:off x="6310311" y="6366153"/>
              <a:ext cx="152590" cy="94297"/>
            </a:xfrm>
            <a:custGeom>
              <a:avLst/>
              <a:gdLst>
                <a:gd name="connsiteX0" fmla="*/ 152591 w 152590"/>
                <a:gd name="connsiteY0" fmla="*/ 51149 h 94297"/>
                <a:gd name="connsiteX1" fmla="*/ 21431 w 152590"/>
                <a:gd name="connsiteY1" fmla="*/ 94297 h 94297"/>
                <a:gd name="connsiteX2" fmla="*/ 0 w 152590"/>
                <a:gd name="connsiteY2" fmla="*/ 49435 h 94297"/>
                <a:gd name="connsiteX3" fmla="*/ 149542 w 152590"/>
                <a:gd name="connsiteY3" fmla="*/ 0 h 94297"/>
                <a:gd name="connsiteX4" fmla="*/ 152591 w 152590"/>
                <a:gd name="connsiteY4" fmla="*/ 51149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90" h="94297">
                  <a:moveTo>
                    <a:pt x="152591" y="51149"/>
                  </a:moveTo>
                  <a:lnTo>
                    <a:pt x="21431" y="94297"/>
                  </a:lnTo>
                  <a:lnTo>
                    <a:pt x="0" y="49435"/>
                  </a:lnTo>
                  <a:lnTo>
                    <a:pt x="149542" y="0"/>
                  </a:lnTo>
                  <a:lnTo>
                    <a:pt x="152591" y="511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435BE92-3B0F-494B-B781-28A2AEB6F74E}"/>
                </a:ext>
              </a:extLst>
            </p:cNvPr>
            <p:cNvSpPr/>
            <p:nvPr/>
          </p:nvSpPr>
          <p:spPr>
            <a:xfrm>
              <a:off x="5811205" y="4060904"/>
              <a:ext cx="14955" cy="20341"/>
            </a:xfrm>
            <a:custGeom>
              <a:avLst/>
              <a:gdLst>
                <a:gd name="connsiteX0" fmla="*/ 1044 w 14955"/>
                <a:gd name="connsiteY0" fmla="*/ 12676 h 20341"/>
                <a:gd name="connsiteX1" fmla="*/ 11236 w 14955"/>
                <a:gd name="connsiteY1" fmla="*/ 20011 h 20341"/>
                <a:gd name="connsiteX2" fmla="*/ 13998 w 14955"/>
                <a:gd name="connsiteY2" fmla="*/ 7723 h 20341"/>
                <a:gd name="connsiteX3" fmla="*/ 3711 w 14955"/>
                <a:gd name="connsiteY3" fmla="*/ 294 h 20341"/>
                <a:gd name="connsiteX4" fmla="*/ 1044 w 14955"/>
                <a:gd name="connsiteY4" fmla="*/ 12676 h 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5" h="20341">
                  <a:moveTo>
                    <a:pt x="1044" y="12676"/>
                  </a:moveTo>
                  <a:cubicBezTo>
                    <a:pt x="3140" y="18105"/>
                    <a:pt x="7712" y="21439"/>
                    <a:pt x="11236" y="20011"/>
                  </a:cubicBezTo>
                  <a:cubicBezTo>
                    <a:pt x="14760" y="18582"/>
                    <a:pt x="15999" y="13153"/>
                    <a:pt x="13998" y="7723"/>
                  </a:cubicBezTo>
                  <a:cubicBezTo>
                    <a:pt x="11998" y="2294"/>
                    <a:pt x="7331" y="-1040"/>
                    <a:pt x="3711" y="294"/>
                  </a:cubicBezTo>
                  <a:cubicBezTo>
                    <a:pt x="92" y="1627"/>
                    <a:pt x="-1051" y="7247"/>
                    <a:pt x="1044" y="126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4E7A896-5052-43AC-A072-7BF5DD2D93B1}"/>
                </a:ext>
              </a:extLst>
            </p:cNvPr>
            <p:cNvSpPr/>
            <p:nvPr/>
          </p:nvSpPr>
          <p:spPr>
            <a:xfrm>
              <a:off x="5873035" y="4037473"/>
              <a:ext cx="15124" cy="20304"/>
            </a:xfrm>
            <a:custGeom>
              <a:avLst/>
              <a:gdLst>
                <a:gd name="connsiteX0" fmla="*/ 1126 w 15124"/>
                <a:gd name="connsiteY0" fmla="*/ 12581 h 20304"/>
                <a:gd name="connsiteX1" fmla="*/ 11413 w 15124"/>
                <a:gd name="connsiteY1" fmla="*/ 20010 h 20304"/>
                <a:gd name="connsiteX2" fmla="*/ 14080 w 15124"/>
                <a:gd name="connsiteY2" fmla="*/ 7723 h 20304"/>
                <a:gd name="connsiteX3" fmla="*/ 3888 w 15124"/>
                <a:gd name="connsiteY3" fmla="*/ 294 h 20304"/>
                <a:gd name="connsiteX4" fmla="*/ 1126 w 15124"/>
                <a:gd name="connsiteY4" fmla="*/ 12581 h 2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4" h="20304">
                  <a:moveTo>
                    <a:pt x="1126" y="12581"/>
                  </a:moveTo>
                  <a:cubicBezTo>
                    <a:pt x="3222" y="18010"/>
                    <a:pt x="7793" y="21344"/>
                    <a:pt x="11413" y="20010"/>
                  </a:cubicBezTo>
                  <a:cubicBezTo>
                    <a:pt x="15033" y="18677"/>
                    <a:pt x="16176" y="13152"/>
                    <a:pt x="14080" y="7723"/>
                  </a:cubicBezTo>
                  <a:cubicBezTo>
                    <a:pt x="11984" y="2294"/>
                    <a:pt x="7413" y="-1040"/>
                    <a:pt x="3888" y="294"/>
                  </a:cubicBezTo>
                  <a:cubicBezTo>
                    <a:pt x="364" y="1627"/>
                    <a:pt x="-1255" y="7152"/>
                    <a:pt x="1126" y="125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5AF0315-F989-44DC-A123-52B57DCB9AD7}"/>
                </a:ext>
              </a:extLst>
            </p:cNvPr>
            <p:cNvSpPr/>
            <p:nvPr/>
          </p:nvSpPr>
          <p:spPr>
            <a:xfrm>
              <a:off x="5855112" y="4060245"/>
              <a:ext cx="43719" cy="50387"/>
            </a:xfrm>
            <a:custGeom>
              <a:avLst/>
              <a:gdLst>
                <a:gd name="connsiteX0" fmla="*/ 0 w 43719"/>
                <a:gd name="connsiteY0" fmla="*/ 0 h 50387"/>
                <a:gd name="connsiteX1" fmla="*/ 43720 w 43719"/>
                <a:gd name="connsiteY1" fmla="*/ 36671 h 50387"/>
                <a:gd name="connsiteX2" fmla="*/ 18383 w 43719"/>
                <a:gd name="connsiteY2" fmla="*/ 50387 h 5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19" h="50387">
                  <a:moveTo>
                    <a:pt x="0" y="0"/>
                  </a:moveTo>
                  <a:cubicBezTo>
                    <a:pt x="12849" y="14144"/>
                    <a:pt x="27556" y="26479"/>
                    <a:pt x="43720" y="36671"/>
                  </a:cubicBezTo>
                  <a:cubicBezTo>
                    <a:pt x="37529" y="49339"/>
                    <a:pt x="18383" y="50387"/>
                    <a:pt x="18383" y="50387"/>
                  </a:cubicBezTo>
                  <a:close/>
                </a:path>
              </a:pathLst>
            </a:custGeom>
            <a:solidFill>
              <a:srgbClr val="FF565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AFCB1E1-73E0-485A-8CEA-45CBC10004E2}"/>
                </a:ext>
              </a:extLst>
            </p:cNvPr>
            <p:cNvSpPr/>
            <p:nvPr/>
          </p:nvSpPr>
          <p:spPr>
            <a:xfrm>
              <a:off x="5781525" y="4033807"/>
              <a:ext cx="25539" cy="27487"/>
            </a:xfrm>
            <a:custGeom>
              <a:avLst/>
              <a:gdLst>
                <a:gd name="connsiteX0" fmla="*/ 4054 w 25539"/>
                <a:gd name="connsiteY0" fmla="*/ 27105 h 27487"/>
                <a:gd name="connsiteX1" fmla="*/ 6721 w 25539"/>
                <a:gd name="connsiteY1" fmla="*/ 24724 h 27487"/>
                <a:gd name="connsiteX2" fmla="*/ 23104 w 25539"/>
                <a:gd name="connsiteY2" fmla="*/ 6722 h 27487"/>
                <a:gd name="connsiteX3" fmla="*/ 25390 w 25539"/>
                <a:gd name="connsiteY3" fmla="*/ 2445 h 27487"/>
                <a:gd name="connsiteX4" fmla="*/ 25390 w 25539"/>
                <a:gd name="connsiteY4" fmla="*/ 2435 h 27487"/>
                <a:gd name="connsiteX5" fmla="*/ 21113 w 25539"/>
                <a:gd name="connsiteY5" fmla="*/ 149 h 27487"/>
                <a:gd name="connsiteX6" fmla="*/ 21104 w 25539"/>
                <a:gd name="connsiteY6" fmla="*/ 149 h 27487"/>
                <a:gd name="connsiteX7" fmla="*/ 149 w 25539"/>
                <a:gd name="connsiteY7" fmla="*/ 23295 h 27487"/>
                <a:gd name="connsiteX8" fmla="*/ 2349 w 25539"/>
                <a:gd name="connsiteY8" fmla="*/ 27467 h 27487"/>
                <a:gd name="connsiteX9" fmla="*/ 2435 w 25539"/>
                <a:gd name="connsiteY9" fmla="*/ 27486 h 27487"/>
                <a:gd name="connsiteX10" fmla="*/ 4054 w 25539"/>
                <a:gd name="connsiteY10" fmla="*/ 27105 h 2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539" h="27487">
                  <a:moveTo>
                    <a:pt x="4054" y="27105"/>
                  </a:moveTo>
                  <a:cubicBezTo>
                    <a:pt x="5321" y="26876"/>
                    <a:pt x="6350" y="25953"/>
                    <a:pt x="6721" y="24724"/>
                  </a:cubicBezTo>
                  <a:cubicBezTo>
                    <a:pt x="9007" y="16456"/>
                    <a:pt x="15093" y="9779"/>
                    <a:pt x="23104" y="6722"/>
                  </a:cubicBezTo>
                  <a:cubicBezTo>
                    <a:pt x="24914" y="6169"/>
                    <a:pt x="25942" y="4264"/>
                    <a:pt x="25390" y="2445"/>
                  </a:cubicBezTo>
                  <a:cubicBezTo>
                    <a:pt x="25390" y="2445"/>
                    <a:pt x="25390" y="2435"/>
                    <a:pt x="25390" y="2435"/>
                  </a:cubicBezTo>
                  <a:cubicBezTo>
                    <a:pt x="24838" y="626"/>
                    <a:pt x="22923" y="-403"/>
                    <a:pt x="21113" y="149"/>
                  </a:cubicBezTo>
                  <a:cubicBezTo>
                    <a:pt x="21113" y="149"/>
                    <a:pt x="21104" y="149"/>
                    <a:pt x="21104" y="149"/>
                  </a:cubicBezTo>
                  <a:cubicBezTo>
                    <a:pt x="10750" y="3969"/>
                    <a:pt x="2930" y="12618"/>
                    <a:pt x="149" y="23295"/>
                  </a:cubicBezTo>
                  <a:cubicBezTo>
                    <a:pt x="-394" y="25057"/>
                    <a:pt x="597" y="26924"/>
                    <a:pt x="2349" y="27467"/>
                  </a:cubicBezTo>
                  <a:cubicBezTo>
                    <a:pt x="2378" y="27467"/>
                    <a:pt x="2406" y="27477"/>
                    <a:pt x="2435" y="27486"/>
                  </a:cubicBezTo>
                  <a:cubicBezTo>
                    <a:pt x="2997" y="27505"/>
                    <a:pt x="3559" y="27372"/>
                    <a:pt x="4054" y="2710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1F9F429-578F-4F83-86D4-470F12385BED}"/>
                </a:ext>
              </a:extLst>
            </p:cNvPr>
            <p:cNvSpPr/>
            <p:nvPr/>
          </p:nvSpPr>
          <p:spPr>
            <a:xfrm>
              <a:off x="5861571" y="4002976"/>
              <a:ext cx="33447" cy="15842"/>
            </a:xfrm>
            <a:custGeom>
              <a:avLst/>
              <a:gdLst>
                <a:gd name="connsiteX0" fmla="*/ 30593 w 33447"/>
                <a:gd name="connsiteY0" fmla="*/ 15835 h 15842"/>
                <a:gd name="connsiteX1" fmla="*/ 32403 w 33447"/>
                <a:gd name="connsiteY1" fmla="*/ 14787 h 15842"/>
                <a:gd name="connsiteX2" fmla="*/ 32593 w 33447"/>
                <a:gd name="connsiteY2" fmla="*/ 10216 h 15842"/>
                <a:gd name="connsiteX3" fmla="*/ 32403 w 33447"/>
                <a:gd name="connsiteY3" fmla="*/ 10025 h 15842"/>
                <a:gd name="connsiteX4" fmla="*/ 2589 w 33447"/>
                <a:gd name="connsiteY4" fmla="*/ 500 h 15842"/>
                <a:gd name="connsiteX5" fmla="*/ 84 w 33447"/>
                <a:gd name="connsiteY5" fmla="*/ 4500 h 15842"/>
                <a:gd name="connsiteX6" fmla="*/ 113 w 33447"/>
                <a:gd name="connsiteY6" fmla="*/ 4596 h 15842"/>
                <a:gd name="connsiteX7" fmla="*/ 4209 w 33447"/>
                <a:gd name="connsiteY7" fmla="*/ 7167 h 15842"/>
                <a:gd name="connsiteX8" fmla="*/ 4209 w 33447"/>
                <a:gd name="connsiteY8" fmla="*/ 7167 h 15842"/>
                <a:gd name="connsiteX9" fmla="*/ 27735 w 33447"/>
                <a:gd name="connsiteY9" fmla="*/ 14692 h 15842"/>
                <a:gd name="connsiteX10" fmla="*/ 30593 w 33447"/>
                <a:gd name="connsiteY10" fmla="*/ 15835 h 15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447" h="15842">
                  <a:moveTo>
                    <a:pt x="30593" y="15835"/>
                  </a:moveTo>
                  <a:cubicBezTo>
                    <a:pt x="31307" y="15721"/>
                    <a:pt x="31945" y="15350"/>
                    <a:pt x="32403" y="14787"/>
                  </a:cubicBezTo>
                  <a:cubicBezTo>
                    <a:pt x="33717" y="13578"/>
                    <a:pt x="33803" y="11530"/>
                    <a:pt x="32593" y="10216"/>
                  </a:cubicBezTo>
                  <a:cubicBezTo>
                    <a:pt x="32526" y="10149"/>
                    <a:pt x="32469" y="10082"/>
                    <a:pt x="32403" y="10025"/>
                  </a:cubicBezTo>
                  <a:cubicBezTo>
                    <a:pt x="24621" y="2167"/>
                    <a:pt x="13486" y="-1396"/>
                    <a:pt x="2589" y="500"/>
                  </a:cubicBezTo>
                  <a:cubicBezTo>
                    <a:pt x="799" y="910"/>
                    <a:pt x="-325" y="2700"/>
                    <a:pt x="84" y="4500"/>
                  </a:cubicBezTo>
                  <a:cubicBezTo>
                    <a:pt x="94" y="4529"/>
                    <a:pt x="103" y="4567"/>
                    <a:pt x="113" y="4596"/>
                  </a:cubicBezTo>
                  <a:cubicBezTo>
                    <a:pt x="580" y="6405"/>
                    <a:pt x="2380" y="7530"/>
                    <a:pt x="4209" y="7167"/>
                  </a:cubicBezTo>
                  <a:lnTo>
                    <a:pt x="4209" y="7167"/>
                  </a:lnTo>
                  <a:cubicBezTo>
                    <a:pt x="12810" y="5710"/>
                    <a:pt x="21582" y="8511"/>
                    <a:pt x="27735" y="14692"/>
                  </a:cubicBezTo>
                  <a:cubicBezTo>
                    <a:pt x="28469" y="15483"/>
                    <a:pt x="29516" y="15902"/>
                    <a:pt x="30593" y="158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B6AEBEC-47C0-47B9-8A64-4056BD6CD6CA}"/>
                </a:ext>
              </a:extLst>
            </p:cNvPr>
            <p:cNvSpPr/>
            <p:nvPr/>
          </p:nvSpPr>
          <p:spPr>
            <a:xfrm>
              <a:off x="5918566" y="6597104"/>
              <a:ext cx="37963" cy="18297"/>
            </a:xfrm>
            <a:custGeom>
              <a:avLst/>
              <a:gdLst>
                <a:gd name="connsiteX0" fmla="*/ 20366 w 37963"/>
                <a:gd name="connsiteY0" fmla="*/ 18223 h 18297"/>
                <a:gd name="connsiteX1" fmla="*/ 34272 w 37963"/>
                <a:gd name="connsiteY1" fmla="*/ 14603 h 18297"/>
                <a:gd name="connsiteX2" fmla="*/ 37892 w 37963"/>
                <a:gd name="connsiteY2" fmla="*/ 5650 h 18297"/>
                <a:gd name="connsiteX3" fmla="*/ 35034 w 37963"/>
                <a:gd name="connsiteY3" fmla="*/ 792 h 18297"/>
                <a:gd name="connsiteX4" fmla="*/ 1030 w 37963"/>
                <a:gd name="connsiteY4" fmla="*/ 12317 h 18297"/>
                <a:gd name="connsiteX5" fmla="*/ 144 w 37963"/>
                <a:gd name="connsiteY5" fmla="*/ 14575 h 18297"/>
                <a:gd name="connsiteX6" fmla="*/ 1030 w 37963"/>
                <a:gd name="connsiteY6" fmla="*/ 15460 h 18297"/>
                <a:gd name="connsiteX7" fmla="*/ 20366 w 37963"/>
                <a:gd name="connsiteY7" fmla="*/ 18223 h 18297"/>
                <a:gd name="connsiteX8" fmla="*/ 31224 w 37963"/>
                <a:gd name="connsiteY8" fmla="*/ 3364 h 18297"/>
                <a:gd name="connsiteX9" fmla="*/ 33415 w 37963"/>
                <a:gd name="connsiteY9" fmla="*/ 3364 h 18297"/>
                <a:gd name="connsiteX10" fmla="*/ 34463 w 37963"/>
                <a:gd name="connsiteY10" fmla="*/ 5459 h 18297"/>
                <a:gd name="connsiteX11" fmla="*/ 32082 w 37963"/>
                <a:gd name="connsiteY11" fmla="*/ 11650 h 18297"/>
                <a:gd name="connsiteX12" fmla="*/ 6459 w 37963"/>
                <a:gd name="connsiteY12" fmla="*/ 12698 h 18297"/>
                <a:gd name="connsiteX13" fmla="*/ 31224 w 37963"/>
                <a:gd name="connsiteY13" fmla="*/ 3364 h 1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63" h="18297">
                  <a:moveTo>
                    <a:pt x="20366" y="18223"/>
                  </a:moveTo>
                  <a:cubicBezTo>
                    <a:pt x="25281" y="18632"/>
                    <a:pt x="30186" y="17356"/>
                    <a:pt x="34272" y="14603"/>
                  </a:cubicBezTo>
                  <a:cubicBezTo>
                    <a:pt x="36939" y="12441"/>
                    <a:pt x="38301" y="9060"/>
                    <a:pt x="37892" y="5650"/>
                  </a:cubicBezTo>
                  <a:cubicBezTo>
                    <a:pt x="37940" y="3621"/>
                    <a:pt x="36835" y="1735"/>
                    <a:pt x="35034" y="792"/>
                  </a:cubicBezTo>
                  <a:cubicBezTo>
                    <a:pt x="27033" y="-3399"/>
                    <a:pt x="3602" y="10317"/>
                    <a:pt x="1030" y="12317"/>
                  </a:cubicBezTo>
                  <a:cubicBezTo>
                    <a:pt x="163" y="12698"/>
                    <a:pt x="-237" y="13708"/>
                    <a:pt x="144" y="14575"/>
                  </a:cubicBezTo>
                  <a:cubicBezTo>
                    <a:pt x="316" y="14975"/>
                    <a:pt x="630" y="15289"/>
                    <a:pt x="1030" y="15460"/>
                  </a:cubicBezTo>
                  <a:cubicBezTo>
                    <a:pt x="7355" y="17099"/>
                    <a:pt x="13841" y="18023"/>
                    <a:pt x="20366" y="18223"/>
                  </a:cubicBezTo>
                  <a:close/>
                  <a:moveTo>
                    <a:pt x="31224" y="3364"/>
                  </a:moveTo>
                  <a:cubicBezTo>
                    <a:pt x="31948" y="3202"/>
                    <a:pt x="32691" y="3202"/>
                    <a:pt x="33415" y="3364"/>
                  </a:cubicBezTo>
                  <a:cubicBezTo>
                    <a:pt x="34120" y="3821"/>
                    <a:pt x="34530" y="4621"/>
                    <a:pt x="34463" y="5459"/>
                  </a:cubicBezTo>
                  <a:cubicBezTo>
                    <a:pt x="34806" y="7793"/>
                    <a:pt x="33901" y="10145"/>
                    <a:pt x="32082" y="11650"/>
                  </a:cubicBezTo>
                  <a:cubicBezTo>
                    <a:pt x="23976" y="15222"/>
                    <a:pt x="14822" y="15594"/>
                    <a:pt x="6459" y="12698"/>
                  </a:cubicBezTo>
                  <a:cubicBezTo>
                    <a:pt x="14022" y="7993"/>
                    <a:pt x="22433" y="4821"/>
                    <a:pt x="31224" y="336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123BB75-61D1-4856-A5E6-B554E3B01E8F}"/>
                </a:ext>
              </a:extLst>
            </p:cNvPr>
            <p:cNvSpPr/>
            <p:nvPr/>
          </p:nvSpPr>
          <p:spPr>
            <a:xfrm>
              <a:off x="5918733" y="6579822"/>
              <a:ext cx="23248" cy="32527"/>
            </a:xfrm>
            <a:custGeom>
              <a:avLst/>
              <a:gdLst>
                <a:gd name="connsiteX0" fmla="*/ 1720 w 23248"/>
                <a:gd name="connsiteY0" fmla="*/ 32456 h 32527"/>
                <a:gd name="connsiteX1" fmla="*/ 2482 w 23248"/>
                <a:gd name="connsiteY1" fmla="*/ 32456 h 32527"/>
                <a:gd name="connsiteX2" fmla="*/ 23151 w 23248"/>
                <a:gd name="connsiteY2" fmla="*/ 4643 h 32527"/>
                <a:gd name="connsiteX3" fmla="*/ 17722 w 23248"/>
                <a:gd name="connsiteY3" fmla="*/ 71 h 32527"/>
                <a:gd name="connsiteX4" fmla="*/ 10387 w 23248"/>
                <a:gd name="connsiteY4" fmla="*/ 2262 h 32527"/>
                <a:gd name="connsiteX5" fmla="*/ 5 w 23248"/>
                <a:gd name="connsiteY5" fmla="*/ 30837 h 32527"/>
                <a:gd name="connsiteX6" fmla="*/ 767 w 23248"/>
                <a:gd name="connsiteY6" fmla="*/ 32456 h 32527"/>
                <a:gd name="connsiteX7" fmla="*/ 1720 w 23248"/>
                <a:gd name="connsiteY7" fmla="*/ 32456 h 32527"/>
                <a:gd name="connsiteX8" fmla="*/ 16483 w 23248"/>
                <a:gd name="connsiteY8" fmla="*/ 3214 h 32527"/>
                <a:gd name="connsiteX9" fmla="*/ 17245 w 23248"/>
                <a:gd name="connsiteY9" fmla="*/ 3214 h 32527"/>
                <a:gd name="connsiteX10" fmla="*/ 19722 w 23248"/>
                <a:gd name="connsiteY10" fmla="*/ 4929 h 32527"/>
                <a:gd name="connsiteX11" fmla="*/ 3815 w 23248"/>
                <a:gd name="connsiteY11" fmla="*/ 27217 h 32527"/>
                <a:gd name="connsiteX12" fmla="*/ 12578 w 23248"/>
                <a:gd name="connsiteY12" fmla="*/ 4643 h 32527"/>
                <a:gd name="connsiteX13" fmla="*/ 16483 w 23248"/>
                <a:gd name="connsiteY13" fmla="*/ 3881 h 3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248" h="32527">
                  <a:moveTo>
                    <a:pt x="1720" y="32456"/>
                  </a:moveTo>
                  <a:lnTo>
                    <a:pt x="2482" y="32456"/>
                  </a:lnTo>
                  <a:cubicBezTo>
                    <a:pt x="10006" y="28455"/>
                    <a:pt x="24580" y="12644"/>
                    <a:pt x="23151" y="4643"/>
                  </a:cubicBezTo>
                  <a:cubicBezTo>
                    <a:pt x="22656" y="2024"/>
                    <a:pt x="20389" y="119"/>
                    <a:pt x="17722" y="71"/>
                  </a:cubicBezTo>
                  <a:cubicBezTo>
                    <a:pt x="15074" y="-253"/>
                    <a:pt x="12416" y="538"/>
                    <a:pt x="10387" y="2262"/>
                  </a:cubicBezTo>
                  <a:cubicBezTo>
                    <a:pt x="2005" y="9025"/>
                    <a:pt x="100" y="29884"/>
                    <a:pt x="5" y="30837"/>
                  </a:cubicBezTo>
                  <a:cubicBezTo>
                    <a:pt x="-42" y="31475"/>
                    <a:pt x="243" y="32085"/>
                    <a:pt x="767" y="32456"/>
                  </a:cubicBezTo>
                  <a:cubicBezTo>
                    <a:pt x="1082" y="32551"/>
                    <a:pt x="1405" y="32551"/>
                    <a:pt x="1720" y="32456"/>
                  </a:cubicBezTo>
                  <a:close/>
                  <a:moveTo>
                    <a:pt x="16483" y="3214"/>
                  </a:moveTo>
                  <a:lnTo>
                    <a:pt x="17245" y="3214"/>
                  </a:lnTo>
                  <a:cubicBezTo>
                    <a:pt x="19531" y="3214"/>
                    <a:pt x="19722" y="4548"/>
                    <a:pt x="19722" y="4929"/>
                  </a:cubicBezTo>
                  <a:cubicBezTo>
                    <a:pt x="20674" y="9691"/>
                    <a:pt x="11340" y="21597"/>
                    <a:pt x="3815" y="27217"/>
                  </a:cubicBezTo>
                  <a:cubicBezTo>
                    <a:pt x="4444" y="18988"/>
                    <a:pt x="7492" y="11139"/>
                    <a:pt x="12578" y="4643"/>
                  </a:cubicBezTo>
                  <a:cubicBezTo>
                    <a:pt x="13750" y="3938"/>
                    <a:pt x="15131" y="3672"/>
                    <a:pt x="16483" y="388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F3F908-0BE5-476E-A4EC-4438457C78F9}"/>
                </a:ext>
              </a:extLst>
            </p:cNvPr>
            <p:cNvSpPr/>
            <p:nvPr/>
          </p:nvSpPr>
          <p:spPr>
            <a:xfrm>
              <a:off x="6459166" y="6491209"/>
              <a:ext cx="40729" cy="26771"/>
            </a:xfrm>
            <a:custGeom>
              <a:avLst/>
              <a:gdLst>
                <a:gd name="connsiteX0" fmla="*/ 1736 w 40729"/>
                <a:gd name="connsiteY0" fmla="*/ 26772 h 26771"/>
                <a:gd name="connsiteX1" fmla="*/ 1736 w 40729"/>
                <a:gd name="connsiteY1" fmla="*/ 26772 h 26771"/>
                <a:gd name="connsiteX2" fmla="*/ 39359 w 40729"/>
                <a:gd name="connsiteY2" fmla="*/ 12484 h 26771"/>
                <a:gd name="connsiteX3" fmla="*/ 39836 w 40729"/>
                <a:gd name="connsiteY3" fmla="*/ 3531 h 26771"/>
                <a:gd name="connsiteX4" fmla="*/ 35740 w 40729"/>
                <a:gd name="connsiteY4" fmla="*/ 102 h 26771"/>
                <a:gd name="connsiteX5" fmla="*/ 307 w 40729"/>
                <a:gd name="connsiteY5" fmla="*/ 23914 h 26771"/>
                <a:gd name="connsiteX6" fmla="*/ 307 w 40729"/>
                <a:gd name="connsiteY6" fmla="*/ 25819 h 26771"/>
                <a:gd name="connsiteX7" fmla="*/ 1736 w 40729"/>
                <a:gd name="connsiteY7" fmla="*/ 26772 h 26771"/>
                <a:gd name="connsiteX8" fmla="*/ 34883 w 40729"/>
                <a:gd name="connsiteY8" fmla="*/ 3435 h 26771"/>
                <a:gd name="connsiteX9" fmla="*/ 35359 w 40729"/>
                <a:gd name="connsiteY9" fmla="*/ 3435 h 26771"/>
                <a:gd name="connsiteX10" fmla="*/ 36978 w 40729"/>
                <a:gd name="connsiteY10" fmla="*/ 4864 h 26771"/>
                <a:gd name="connsiteX11" fmla="*/ 36978 w 40729"/>
                <a:gd name="connsiteY11" fmla="*/ 10770 h 26771"/>
                <a:gd name="connsiteX12" fmla="*/ 6975 w 40729"/>
                <a:gd name="connsiteY12" fmla="*/ 22676 h 26771"/>
                <a:gd name="connsiteX13" fmla="*/ 34883 w 40729"/>
                <a:gd name="connsiteY13" fmla="*/ 3435 h 2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729" h="26771">
                  <a:moveTo>
                    <a:pt x="1736" y="26772"/>
                  </a:moveTo>
                  <a:lnTo>
                    <a:pt x="1736" y="26772"/>
                  </a:lnTo>
                  <a:cubicBezTo>
                    <a:pt x="13451" y="25343"/>
                    <a:pt x="34025" y="21533"/>
                    <a:pt x="39359" y="12484"/>
                  </a:cubicBezTo>
                  <a:cubicBezTo>
                    <a:pt x="40998" y="9770"/>
                    <a:pt x="41179" y="6407"/>
                    <a:pt x="39836" y="3531"/>
                  </a:cubicBezTo>
                  <a:cubicBezTo>
                    <a:pt x="39179" y="1740"/>
                    <a:pt x="37617" y="426"/>
                    <a:pt x="35740" y="102"/>
                  </a:cubicBezTo>
                  <a:cubicBezTo>
                    <a:pt x="26215" y="-1708"/>
                    <a:pt x="2879" y="21247"/>
                    <a:pt x="307" y="23914"/>
                  </a:cubicBezTo>
                  <a:cubicBezTo>
                    <a:pt x="-102" y="24485"/>
                    <a:pt x="-102" y="25248"/>
                    <a:pt x="307" y="25819"/>
                  </a:cubicBezTo>
                  <a:cubicBezTo>
                    <a:pt x="583" y="26372"/>
                    <a:pt x="1126" y="26734"/>
                    <a:pt x="1736" y="26772"/>
                  </a:cubicBezTo>
                  <a:close/>
                  <a:moveTo>
                    <a:pt x="34883" y="3435"/>
                  </a:moveTo>
                  <a:lnTo>
                    <a:pt x="35359" y="3435"/>
                  </a:lnTo>
                  <a:cubicBezTo>
                    <a:pt x="36112" y="3597"/>
                    <a:pt x="36731" y="4140"/>
                    <a:pt x="36978" y="4864"/>
                  </a:cubicBezTo>
                  <a:cubicBezTo>
                    <a:pt x="37931" y="6721"/>
                    <a:pt x="37931" y="8912"/>
                    <a:pt x="36978" y="10770"/>
                  </a:cubicBezTo>
                  <a:cubicBezTo>
                    <a:pt x="34025" y="15818"/>
                    <a:pt x="22976" y="20295"/>
                    <a:pt x="6975" y="22676"/>
                  </a:cubicBezTo>
                  <a:cubicBezTo>
                    <a:pt x="15928" y="13818"/>
                    <a:pt x="29263" y="3054"/>
                    <a:pt x="34883" y="34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A625934-A517-46E8-90E5-C41D307C1FF8}"/>
                </a:ext>
              </a:extLst>
            </p:cNvPr>
            <p:cNvSpPr/>
            <p:nvPr/>
          </p:nvSpPr>
          <p:spPr>
            <a:xfrm>
              <a:off x="6457756" y="6481095"/>
              <a:ext cx="19900" cy="37171"/>
            </a:xfrm>
            <a:custGeom>
              <a:avLst/>
              <a:gdLst>
                <a:gd name="connsiteX0" fmla="*/ 3145 w 19900"/>
                <a:gd name="connsiteY0" fmla="*/ 36886 h 37171"/>
                <a:gd name="connsiteX1" fmla="*/ 4384 w 19900"/>
                <a:gd name="connsiteY1" fmla="*/ 36886 h 37171"/>
                <a:gd name="connsiteX2" fmla="*/ 19147 w 19900"/>
                <a:gd name="connsiteY2" fmla="*/ 2786 h 37171"/>
                <a:gd name="connsiteX3" fmla="*/ 11623 w 19900"/>
                <a:gd name="connsiteY3" fmla="*/ 310 h 37171"/>
                <a:gd name="connsiteX4" fmla="*/ 3527 w 19900"/>
                <a:gd name="connsiteY4" fmla="*/ 6024 h 37171"/>
                <a:gd name="connsiteX5" fmla="*/ 1526 w 19900"/>
                <a:gd name="connsiteY5" fmla="*/ 35933 h 37171"/>
                <a:gd name="connsiteX6" fmla="*/ 2669 w 19900"/>
                <a:gd name="connsiteY6" fmla="*/ 37171 h 37171"/>
                <a:gd name="connsiteX7" fmla="*/ 14290 w 19900"/>
                <a:gd name="connsiteY7" fmla="*/ 2977 h 37171"/>
                <a:gd name="connsiteX8" fmla="*/ 16099 w 19900"/>
                <a:gd name="connsiteY8" fmla="*/ 4024 h 37171"/>
                <a:gd name="connsiteX9" fmla="*/ 4288 w 19900"/>
                <a:gd name="connsiteY9" fmla="*/ 31647 h 37171"/>
                <a:gd name="connsiteX10" fmla="*/ 6384 w 19900"/>
                <a:gd name="connsiteY10" fmla="*/ 7453 h 37171"/>
                <a:gd name="connsiteX11" fmla="*/ 12289 w 19900"/>
                <a:gd name="connsiteY11" fmla="*/ 3262 h 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00" h="37171">
                  <a:moveTo>
                    <a:pt x="3145" y="36886"/>
                  </a:moveTo>
                  <a:cubicBezTo>
                    <a:pt x="3545" y="37047"/>
                    <a:pt x="3984" y="37047"/>
                    <a:pt x="4384" y="36886"/>
                  </a:cubicBezTo>
                  <a:cubicBezTo>
                    <a:pt x="11432" y="30409"/>
                    <a:pt x="22957" y="10120"/>
                    <a:pt x="19147" y="2786"/>
                  </a:cubicBezTo>
                  <a:cubicBezTo>
                    <a:pt x="18195" y="1071"/>
                    <a:pt x="16195" y="-738"/>
                    <a:pt x="11623" y="310"/>
                  </a:cubicBezTo>
                  <a:cubicBezTo>
                    <a:pt x="8232" y="967"/>
                    <a:pt x="5289" y="3053"/>
                    <a:pt x="3527" y="6024"/>
                  </a:cubicBezTo>
                  <a:cubicBezTo>
                    <a:pt x="-2855" y="16026"/>
                    <a:pt x="1336" y="35171"/>
                    <a:pt x="1526" y="35933"/>
                  </a:cubicBezTo>
                  <a:cubicBezTo>
                    <a:pt x="1593" y="36552"/>
                    <a:pt x="2060" y="37047"/>
                    <a:pt x="2669" y="37171"/>
                  </a:cubicBezTo>
                  <a:close/>
                  <a:moveTo>
                    <a:pt x="14290" y="2977"/>
                  </a:moveTo>
                  <a:cubicBezTo>
                    <a:pt x="15623" y="2977"/>
                    <a:pt x="16004" y="3738"/>
                    <a:pt x="16099" y="4024"/>
                  </a:cubicBezTo>
                  <a:cubicBezTo>
                    <a:pt x="18386" y="8406"/>
                    <a:pt x="11051" y="23741"/>
                    <a:pt x="4288" y="31647"/>
                  </a:cubicBezTo>
                  <a:cubicBezTo>
                    <a:pt x="2498" y="23560"/>
                    <a:pt x="3231" y="15111"/>
                    <a:pt x="6384" y="7453"/>
                  </a:cubicBezTo>
                  <a:cubicBezTo>
                    <a:pt x="7660" y="5272"/>
                    <a:pt x="9813" y="3738"/>
                    <a:pt x="12289" y="326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A4248AC-C6D3-4C48-A281-99D8C993C197}"/>
                </a:ext>
              </a:extLst>
            </p:cNvPr>
            <p:cNvSpPr/>
            <p:nvPr/>
          </p:nvSpPr>
          <p:spPr>
            <a:xfrm>
              <a:off x="5486907" y="4405050"/>
              <a:ext cx="258953" cy="573023"/>
            </a:xfrm>
            <a:custGeom>
              <a:avLst/>
              <a:gdLst>
                <a:gd name="connsiteX0" fmla="*/ 245904 w 258953"/>
                <a:gd name="connsiteY0" fmla="*/ 64103 h 573023"/>
                <a:gd name="connsiteX1" fmla="*/ 204470 w 258953"/>
                <a:gd name="connsiteY1" fmla="*/ 127921 h 573023"/>
                <a:gd name="connsiteX2" fmla="*/ 165037 w 258953"/>
                <a:gd name="connsiteY2" fmla="*/ 193643 h 573023"/>
                <a:gd name="connsiteX3" fmla="*/ 100743 w 258953"/>
                <a:gd name="connsiteY3" fmla="*/ 326993 h 573023"/>
                <a:gd name="connsiteX4" fmla="*/ 99219 w 258953"/>
                <a:gd name="connsiteY4" fmla="*/ 331184 h 573023"/>
                <a:gd name="connsiteX5" fmla="*/ 98362 w 258953"/>
                <a:gd name="connsiteY5" fmla="*/ 333470 h 573023"/>
                <a:gd name="connsiteX6" fmla="*/ 98362 w 258953"/>
                <a:gd name="connsiteY6" fmla="*/ 331375 h 573023"/>
                <a:gd name="connsiteX7" fmla="*/ 98362 w 258953"/>
                <a:gd name="connsiteY7" fmla="*/ 336137 h 573023"/>
                <a:gd name="connsiteX8" fmla="*/ 109411 w 258953"/>
                <a:gd name="connsiteY8" fmla="*/ 360902 h 573023"/>
                <a:gd name="connsiteX9" fmla="*/ 151987 w 258953"/>
                <a:gd name="connsiteY9" fmla="*/ 418052 h 573023"/>
                <a:gd name="connsiteX10" fmla="*/ 258953 w 258953"/>
                <a:gd name="connsiteY10" fmla="*/ 529400 h 573023"/>
                <a:gd name="connsiteX11" fmla="*/ 226759 w 258953"/>
                <a:gd name="connsiteY11" fmla="*/ 573024 h 573023"/>
                <a:gd name="connsiteX12" fmla="*/ 92837 w 258953"/>
                <a:gd name="connsiteY12" fmla="*/ 476345 h 573023"/>
                <a:gd name="connsiteX13" fmla="*/ 32734 w 258953"/>
                <a:gd name="connsiteY13" fmla="*/ 412242 h 573023"/>
                <a:gd name="connsiteX14" fmla="*/ 7017 w 258953"/>
                <a:gd name="connsiteY14" fmla="*/ 366713 h 573023"/>
                <a:gd name="connsiteX15" fmla="*/ 64 w 258953"/>
                <a:gd name="connsiteY15" fmla="*/ 332422 h 573023"/>
                <a:gd name="connsiteX16" fmla="*/ 2064 w 258953"/>
                <a:gd name="connsiteY16" fmla="*/ 310515 h 573023"/>
                <a:gd name="connsiteX17" fmla="*/ 3874 w 258953"/>
                <a:gd name="connsiteY17" fmla="*/ 303371 h 573023"/>
                <a:gd name="connsiteX18" fmla="*/ 5302 w 258953"/>
                <a:gd name="connsiteY18" fmla="*/ 298037 h 573023"/>
                <a:gd name="connsiteX19" fmla="*/ 33877 w 258953"/>
                <a:gd name="connsiteY19" fmla="*/ 216503 h 573023"/>
                <a:gd name="connsiteX20" fmla="*/ 69787 w 258953"/>
                <a:gd name="connsiteY20" fmla="*/ 140970 h 573023"/>
                <a:gd name="connsiteX21" fmla="*/ 110649 w 258953"/>
                <a:gd name="connsiteY21" fmla="*/ 69247 h 573023"/>
                <a:gd name="connsiteX22" fmla="*/ 156655 w 258953"/>
                <a:gd name="connsiteY22" fmla="*/ 0 h 57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8953" h="573023">
                  <a:moveTo>
                    <a:pt x="245904" y="64103"/>
                  </a:moveTo>
                  <a:cubicBezTo>
                    <a:pt x="232474" y="84296"/>
                    <a:pt x="217805" y="106299"/>
                    <a:pt x="204470" y="127921"/>
                  </a:cubicBezTo>
                  <a:cubicBezTo>
                    <a:pt x="191135" y="149542"/>
                    <a:pt x="177610" y="171640"/>
                    <a:pt x="165037" y="193643"/>
                  </a:cubicBezTo>
                  <a:cubicBezTo>
                    <a:pt x="139834" y="236172"/>
                    <a:pt x="118326" y="280787"/>
                    <a:pt x="100743" y="326993"/>
                  </a:cubicBezTo>
                  <a:lnTo>
                    <a:pt x="99219" y="331184"/>
                  </a:lnTo>
                  <a:cubicBezTo>
                    <a:pt x="99219" y="332232"/>
                    <a:pt x="97885" y="334994"/>
                    <a:pt x="98362" y="333470"/>
                  </a:cubicBezTo>
                  <a:cubicBezTo>
                    <a:pt x="98838" y="331946"/>
                    <a:pt x="98362" y="331565"/>
                    <a:pt x="98362" y="331375"/>
                  </a:cubicBezTo>
                  <a:cubicBezTo>
                    <a:pt x="98362" y="331184"/>
                    <a:pt x="98362" y="333089"/>
                    <a:pt x="98362" y="336137"/>
                  </a:cubicBezTo>
                  <a:cubicBezTo>
                    <a:pt x="100829" y="344881"/>
                    <a:pt x="104543" y="353225"/>
                    <a:pt x="109411" y="360902"/>
                  </a:cubicBezTo>
                  <a:cubicBezTo>
                    <a:pt x="121946" y="381133"/>
                    <a:pt x="136186" y="400260"/>
                    <a:pt x="151987" y="418052"/>
                  </a:cubicBezTo>
                  <a:cubicBezTo>
                    <a:pt x="184658" y="456152"/>
                    <a:pt x="221806" y="493585"/>
                    <a:pt x="258953" y="529400"/>
                  </a:cubicBezTo>
                  <a:lnTo>
                    <a:pt x="226759" y="573024"/>
                  </a:lnTo>
                  <a:cubicBezTo>
                    <a:pt x="179181" y="545078"/>
                    <a:pt x="134338" y="512712"/>
                    <a:pt x="92837" y="476345"/>
                  </a:cubicBezTo>
                  <a:cubicBezTo>
                    <a:pt x="70730" y="457029"/>
                    <a:pt x="50594" y="435550"/>
                    <a:pt x="32734" y="412242"/>
                  </a:cubicBezTo>
                  <a:cubicBezTo>
                    <a:pt x="22133" y="398307"/>
                    <a:pt x="13475" y="382991"/>
                    <a:pt x="7017" y="366713"/>
                  </a:cubicBezTo>
                  <a:cubicBezTo>
                    <a:pt x="2950" y="355711"/>
                    <a:pt x="607" y="344138"/>
                    <a:pt x="64" y="332422"/>
                  </a:cubicBezTo>
                  <a:cubicBezTo>
                    <a:pt x="-222" y="325060"/>
                    <a:pt x="454" y="317697"/>
                    <a:pt x="2064" y="310515"/>
                  </a:cubicBezTo>
                  <a:cubicBezTo>
                    <a:pt x="3112" y="305752"/>
                    <a:pt x="3302" y="305467"/>
                    <a:pt x="3874" y="303371"/>
                  </a:cubicBezTo>
                  <a:lnTo>
                    <a:pt x="5302" y="298037"/>
                  </a:lnTo>
                  <a:cubicBezTo>
                    <a:pt x="12856" y="270205"/>
                    <a:pt x="22409" y="242964"/>
                    <a:pt x="33877" y="216503"/>
                  </a:cubicBezTo>
                  <a:cubicBezTo>
                    <a:pt x="44641" y="190405"/>
                    <a:pt x="57023" y="165544"/>
                    <a:pt x="69787" y="140970"/>
                  </a:cubicBezTo>
                  <a:cubicBezTo>
                    <a:pt x="82550" y="116396"/>
                    <a:pt x="96266" y="92583"/>
                    <a:pt x="110649" y="69247"/>
                  </a:cubicBezTo>
                  <a:cubicBezTo>
                    <a:pt x="125032" y="45910"/>
                    <a:pt x="139224" y="23241"/>
                    <a:pt x="156655" y="0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E12F85-94E9-4DFE-91E1-85D3B0F0FD32}"/>
                </a:ext>
              </a:extLst>
            </p:cNvPr>
            <p:cNvSpPr/>
            <p:nvPr/>
          </p:nvSpPr>
          <p:spPr>
            <a:xfrm>
              <a:off x="5529928" y="4359900"/>
              <a:ext cx="234263" cy="299753"/>
            </a:xfrm>
            <a:custGeom>
              <a:avLst/>
              <a:gdLst>
                <a:gd name="connsiteX0" fmla="*/ 118967 w 234263"/>
                <a:gd name="connsiteY0" fmla="*/ 5432 h 299753"/>
                <a:gd name="connsiteX1" fmla="*/ 0 w 234263"/>
                <a:gd name="connsiteY1" fmla="*/ 188788 h 299753"/>
                <a:gd name="connsiteX2" fmla="*/ 144209 w 234263"/>
                <a:gd name="connsiteY2" fmla="*/ 299754 h 299753"/>
                <a:gd name="connsiteX3" fmla="*/ 222695 w 234263"/>
                <a:gd name="connsiteY3" fmla="*/ 131924 h 299753"/>
                <a:gd name="connsiteX4" fmla="*/ 118967 w 234263"/>
                <a:gd name="connsiteY4" fmla="*/ 5432 h 29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263" h="299753">
                  <a:moveTo>
                    <a:pt x="118967" y="5432"/>
                  </a:moveTo>
                  <a:cubicBezTo>
                    <a:pt x="45910" y="27911"/>
                    <a:pt x="0" y="187073"/>
                    <a:pt x="0" y="188788"/>
                  </a:cubicBezTo>
                  <a:lnTo>
                    <a:pt x="144209" y="299754"/>
                  </a:lnTo>
                  <a:cubicBezTo>
                    <a:pt x="144209" y="299754"/>
                    <a:pt x="188024" y="214029"/>
                    <a:pt x="222695" y="131924"/>
                  </a:cubicBezTo>
                  <a:cubicBezTo>
                    <a:pt x="260890" y="42579"/>
                    <a:pt x="198882" y="-19143"/>
                    <a:pt x="118967" y="543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66B64F6-4437-4205-87F0-F955F8B2A362}"/>
                </a:ext>
              </a:extLst>
            </p:cNvPr>
            <p:cNvSpPr/>
            <p:nvPr/>
          </p:nvSpPr>
          <p:spPr>
            <a:xfrm>
              <a:off x="5653944" y="4362378"/>
              <a:ext cx="110394" cy="75152"/>
            </a:xfrm>
            <a:custGeom>
              <a:avLst/>
              <a:gdLst>
                <a:gd name="connsiteX0" fmla="*/ 110395 w 110394"/>
                <a:gd name="connsiteY0" fmla="*/ 75152 h 75152"/>
                <a:gd name="connsiteX1" fmla="*/ 110395 w 110394"/>
                <a:gd name="connsiteY1" fmla="*/ 69056 h 75152"/>
                <a:gd name="connsiteX2" fmla="*/ 6953 w 110394"/>
                <a:gd name="connsiteY2" fmla="*/ 0 h 75152"/>
                <a:gd name="connsiteX3" fmla="*/ 0 w 110394"/>
                <a:gd name="connsiteY3" fmla="*/ 1619 h 75152"/>
                <a:gd name="connsiteX4" fmla="*/ 110395 w 110394"/>
                <a:gd name="connsiteY4" fmla="*/ 75152 h 7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94" h="75152">
                  <a:moveTo>
                    <a:pt x="110395" y="75152"/>
                  </a:moveTo>
                  <a:cubicBezTo>
                    <a:pt x="110395" y="73152"/>
                    <a:pt x="110395" y="71057"/>
                    <a:pt x="110395" y="69056"/>
                  </a:cubicBezTo>
                  <a:cubicBezTo>
                    <a:pt x="77572" y="43644"/>
                    <a:pt x="43005" y="20574"/>
                    <a:pt x="6953" y="0"/>
                  </a:cubicBezTo>
                  <a:lnTo>
                    <a:pt x="0" y="1619"/>
                  </a:lnTo>
                  <a:cubicBezTo>
                    <a:pt x="38643" y="23241"/>
                    <a:pt x="75552" y="47825"/>
                    <a:pt x="110395" y="751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9376C40-2045-4BC3-A91F-7D891D13F6A4}"/>
                </a:ext>
              </a:extLst>
            </p:cNvPr>
            <p:cNvSpPr/>
            <p:nvPr/>
          </p:nvSpPr>
          <p:spPr>
            <a:xfrm>
              <a:off x="5597937" y="4401621"/>
              <a:ext cx="151828" cy="102870"/>
            </a:xfrm>
            <a:custGeom>
              <a:avLst/>
              <a:gdLst>
                <a:gd name="connsiteX0" fmla="*/ 0 w 151828"/>
                <a:gd name="connsiteY0" fmla="*/ 3810 h 102870"/>
                <a:gd name="connsiteX1" fmla="*/ 149924 w 151828"/>
                <a:gd name="connsiteY1" fmla="*/ 102870 h 102870"/>
                <a:gd name="connsiteX2" fmla="*/ 151829 w 151828"/>
                <a:gd name="connsiteY2" fmla="*/ 98393 h 102870"/>
                <a:gd name="connsiteX3" fmla="*/ 3143 w 151828"/>
                <a:gd name="connsiteY3" fmla="*/ 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828" h="102870">
                  <a:moveTo>
                    <a:pt x="0" y="3810"/>
                  </a:moveTo>
                  <a:cubicBezTo>
                    <a:pt x="38100" y="20574"/>
                    <a:pt x="93154" y="58102"/>
                    <a:pt x="149924" y="102870"/>
                  </a:cubicBezTo>
                  <a:cubicBezTo>
                    <a:pt x="150495" y="101346"/>
                    <a:pt x="151162" y="99917"/>
                    <a:pt x="151829" y="98393"/>
                  </a:cubicBezTo>
                  <a:cubicBezTo>
                    <a:pt x="95726" y="54292"/>
                    <a:pt x="40958" y="17145"/>
                    <a:pt x="3143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F61B2E4-0347-4096-AEA0-420833ACE58B}"/>
                </a:ext>
              </a:extLst>
            </p:cNvPr>
            <p:cNvSpPr/>
            <p:nvPr/>
          </p:nvSpPr>
          <p:spPr>
            <a:xfrm>
              <a:off x="5565266" y="4454390"/>
              <a:ext cx="157733" cy="110013"/>
            </a:xfrm>
            <a:custGeom>
              <a:avLst/>
              <a:gdLst>
                <a:gd name="connsiteX0" fmla="*/ 155734 w 157733"/>
                <a:gd name="connsiteY0" fmla="*/ 110014 h 110013"/>
                <a:gd name="connsiteX1" fmla="*/ 157734 w 157733"/>
                <a:gd name="connsiteY1" fmla="*/ 105632 h 110013"/>
                <a:gd name="connsiteX2" fmla="*/ 2191 w 157733"/>
                <a:gd name="connsiteY2" fmla="*/ 0 h 110013"/>
                <a:gd name="connsiteX3" fmla="*/ 0 w 157733"/>
                <a:gd name="connsiteY3" fmla="*/ 4191 h 110013"/>
                <a:gd name="connsiteX4" fmla="*/ 155734 w 157733"/>
                <a:gd name="connsiteY4" fmla="*/ 110014 h 11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33" h="110013">
                  <a:moveTo>
                    <a:pt x="155734" y="110014"/>
                  </a:moveTo>
                  <a:lnTo>
                    <a:pt x="157734" y="105632"/>
                  </a:lnTo>
                  <a:cubicBezTo>
                    <a:pt x="100013" y="59341"/>
                    <a:pt x="42672" y="19907"/>
                    <a:pt x="2191" y="0"/>
                  </a:cubicBezTo>
                  <a:cubicBezTo>
                    <a:pt x="1429" y="1429"/>
                    <a:pt x="762" y="2858"/>
                    <a:pt x="0" y="4191"/>
                  </a:cubicBezTo>
                  <a:cubicBezTo>
                    <a:pt x="40386" y="23050"/>
                    <a:pt x="97917" y="63056"/>
                    <a:pt x="155734" y="110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E00853A-24A1-489F-A27F-FD66FED04D06}"/>
                </a:ext>
              </a:extLst>
            </p:cNvPr>
            <p:cNvSpPr/>
            <p:nvPr/>
          </p:nvSpPr>
          <p:spPr>
            <a:xfrm>
              <a:off x="5541263" y="4510778"/>
              <a:ext cx="154019" cy="111728"/>
            </a:xfrm>
            <a:custGeom>
              <a:avLst/>
              <a:gdLst>
                <a:gd name="connsiteX0" fmla="*/ 151924 w 154019"/>
                <a:gd name="connsiteY0" fmla="*/ 111728 h 111728"/>
                <a:gd name="connsiteX1" fmla="*/ 154019 w 154019"/>
                <a:gd name="connsiteY1" fmla="*/ 107442 h 111728"/>
                <a:gd name="connsiteX2" fmla="*/ 1619 w 154019"/>
                <a:gd name="connsiteY2" fmla="*/ 0 h 111728"/>
                <a:gd name="connsiteX3" fmla="*/ 0 w 154019"/>
                <a:gd name="connsiteY3" fmla="*/ 4382 h 111728"/>
                <a:gd name="connsiteX4" fmla="*/ 151924 w 154019"/>
                <a:gd name="connsiteY4" fmla="*/ 111728 h 11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9" h="111728">
                  <a:moveTo>
                    <a:pt x="151924" y="111728"/>
                  </a:moveTo>
                  <a:lnTo>
                    <a:pt x="154019" y="107442"/>
                  </a:lnTo>
                  <a:cubicBezTo>
                    <a:pt x="106394" y="67323"/>
                    <a:pt x="55407" y="31375"/>
                    <a:pt x="1619" y="0"/>
                  </a:cubicBezTo>
                  <a:cubicBezTo>
                    <a:pt x="1048" y="1524"/>
                    <a:pt x="476" y="2953"/>
                    <a:pt x="0" y="4382"/>
                  </a:cubicBezTo>
                  <a:cubicBezTo>
                    <a:pt x="53607" y="35766"/>
                    <a:pt x="104432" y="71685"/>
                    <a:pt x="151924" y="1117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F2CD56C-035F-485A-B4C9-8F20AC0EC5CA}"/>
                </a:ext>
              </a:extLst>
            </p:cNvPr>
            <p:cNvSpPr/>
            <p:nvPr/>
          </p:nvSpPr>
          <p:spPr>
            <a:xfrm>
              <a:off x="5701435" y="4924639"/>
              <a:ext cx="95288" cy="85725"/>
            </a:xfrm>
            <a:custGeom>
              <a:avLst/>
              <a:gdLst>
                <a:gd name="connsiteX0" fmla="*/ 22041 w 95288"/>
                <a:gd name="connsiteY0" fmla="*/ 3905 h 85725"/>
                <a:gd name="connsiteX1" fmla="*/ 95288 w 95288"/>
                <a:gd name="connsiteY1" fmla="*/ 0 h 85725"/>
                <a:gd name="connsiteX2" fmla="*/ 61379 w 95288"/>
                <a:gd name="connsiteY2" fmla="*/ 85725 h 85725"/>
                <a:gd name="connsiteX3" fmla="*/ 38 w 95288"/>
                <a:gd name="connsiteY3" fmla="*/ 4114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88" h="85725">
                  <a:moveTo>
                    <a:pt x="22041" y="3905"/>
                  </a:moveTo>
                  <a:lnTo>
                    <a:pt x="95288" y="0"/>
                  </a:lnTo>
                  <a:lnTo>
                    <a:pt x="61379" y="85725"/>
                  </a:lnTo>
                  <a:cubicBezTo>
                    <a:pt x="61379" y="85725"/>
                    <a:pt x="-1772" y="75247"/>
                    <a:pt x="38" y="41148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1DFE981-B650-4402-A63D-BAE8E7E9FBFB}"/>
                </a:ext>
              </a:extLst>
            </p:cNvPr>
            <p:cNvSpPr/>
            <p:nvPr/>
          </p:nvSpPr>
          <p:spPr>
            <a:xfrm>
              <a:off x="5762814" y="4924639"/>
              <a:ext cx="83534" cy="103822"/>
            </a:xfrm>
            <a:custGeom>
              <a:avLst/>
              <a:gdLst>
                <a:gd name="connsiteX0" fmla="*/ 83534 w 83534"/>
                <a:gd name="connsiteY0" fmla="*/ 34195 h 103822"/>
                <a:gd name="connsiteX1" fmla="*/ 52197 w 83534"/>
                <a:gd name="connsiteY1" fmla="*/ 103822 h 103822"/>
                <a:gd name="connsiteX2" fmla="*/ 0 w 83534"/>
                <a:gd name="connsiteY2" fmla="*/ 85820 h 103822"/>
                <a:gd name="connsiteX3" fmla="*/ 33909 w 83534"/>
                <a:gd name="connsiteY3" fmla="*/ 0 h 103822"/>
                <a:gd name="connsiteX4" fmla="*/ 83534 w 83534"/>
                <a:gd name="connsiteY4" fmla="*/ 34195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34" h="103822">
                  <a:moveTo>
                    <a:pt x="83534" y="34195"/>
                  </a:moveTo>
                  <a:lnTo>
                    <a:pt x="52197" y="103822"/>
                  </a:lnTo>
                  <a:lnTo>
                    <a:pt x="0" y="85820"/>
                  </a:lnTo>
                  <a:lnTo>
                    <a:pt x="33909" y="0"/>
                  </a:lnTo>
                  <a:lnTo>
                    <a:pt x="83534" y="34195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A6262F40-BCD6-49C5-935B-2F0CCDA9882A}"/>
              </a:ext>
            </a:extLst>
          </p:cNvPr>
          <p:cNvGrpSpPr/>
          <p:nvPr/>
        </p:nvGrpSpPr>
        <p:grpSpPr>
          <a:xfrm>
            <a:off x="9635450" y="594907"/>
            <a:ext cx="2280761" cy="2699670"/>
            <a:chOff x="7455045" y="2894876"/>
            <a:chExt cx="2280761" cy="2699670"/>
          </a:xfrm>
        </p:grpSpPr>
        <p:grpSp>
          <p:nvGrpSpPr>
            <p:cNvPr id="223" name="图形 148">
              <a:extLst>
                <a:ext uri="{FF2B5EF4-FFF2-40B4-BE49-F238E27FC236}">
                  <a16:creationId xmlns:a16="http://schemas.microsoft.com/office/drawing/2014/main" id="{2D125AE5-60F4-4586-A675-83A3F11C858B}"/>
                </a:ext>
              </a:extLst>
            </p:cNvPr>
            <p:cNvGrpSpPr/>
            <p:nvPr/>
          </p:nvGrpSpPr>
          <p:grpSpPr>
            <a:xfrm>
              <a:off x="7455045" y="2894876"/>
              <a:ext cx="2280761" cy="2699670"/>
              <a:chOff x="7455045" y="2894876"/>
              <a:chExt cx="2280761" cy="269967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2AC3D7AD-4676-4256-881E-3D0119D4E463}"/>
                  </a:ext>
                </a:extLst>
              </p:cNvPr>
              <p:cNvSpPr/>
              <p:nvPr/>
            </p:nvSpPr>
            <p:spPr>
              <a:xfrm>
                <a:off x="7770811" y="3195866"/>
                <a:ext cx="1649717" cy="1971294"/>
              </a:xfrm>
              <a:custGeom>
                <a:avLst/>
                <a:gdLst>
                  <a:gd name="connsiteX0" fmla="*/ 1645622 w 1649717"/>
                  <a:gd name="connsiteY0" fmla="*/ 913543 h 1971294"/>
                  <a:gd name="connsiteX1" fmla="*/ 1178325 w 1649717"/>
                  <a:gd name="connsiteY1" fmla="*/ 1695641 h 1971294"/>
                  <a:gd name="connsiteX2" fmla="*/ 1106316 w 1649717"/>
                  <a:gd name="connsiteY2" fmla="*/ 1971294 h 1971294"/>
                  <a:gd name="connsiteX3" fmla="*/ 543008 w 1649717"/>
                  <a:gd name="connsiteY3" fmla="*/ 1971294 h 1971294"/>
                  <a:gd name="connsiteX4" fmla="*/ 470903 w 1649717"/>
                  <a:gd name="connsiteY4" fmla="*/ 1695641 h 1971294"/>
                  <a:gd name="connsiteX5" fmla="*/ 4178 w 1649717"/>
                  <a:gd name="connsiteY5" fmla="*/ 913733 h 1971294"/>
                  <a:gd name="connsiteX6" fmla="*/ 824948 w 1649717"/>
                  <a:gd name="connsiteY6" fmla="*/ 0 h 1971294"/>
                  <a:gd name="connsiteX7" fmla="*/ 1645622 w 1649717"/>
                  <a:gd name="connsiteY7" fmla="*/ 913543 h 197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49717" h="1971294">
                    <a:moveTo>
                      <a:pt x="1645622" y="913543"/>
                    </a:moveTo>
                    <a:cubicBezTo>
                      <a:pt x="1582662" y="1452658"/>
                      <a:pt x="1236047" y="1551718"/>
                      <a:pt x="1178325" y="1695641"/>
                    </a:cubicBezTo>
                    <a:cubicBezTo>
                      <a:pt x="1147369" y="1773460"/>
                      <a:pt x="1106316" y="1971294"/>
                      <a:pt x="1106316" y="1971294"/>
                    </a:cubicBezTo>
                    <a:lnTo>
                      <a:pt x="543008" y="1971294"/>
                    </a:lnTo>
                    <a:cubicBezTo>
                      <a:pt x="543008" y="1971294"/>
                      <a:pt x="502241" y="1773460"/>
                      <a:pt x="470903" y="1695641"/>
                    </a:cubicBezTo>
                    <a:cubicBezTo>
                      <a:pt x="413182" y="1551908"/>
                      <a:pt x="66472" y="1452848"/>
                      <a:pt x="4178" y="913733"/>
                    </a:cubicBezTo>
                    <a:cubicBezTo>
                      <a:pt x="-37255" y="559499"/>
                      <a:pt x="228968" y="95"/>
                      <a:pt x="824948" y="0"/>
                    </a:cubicBezTo>
                    <a:cubicBezTo>
                      <a:pt x="1420927" y="-95"/>
                      <a:pt x="1686579" y="559308"/>
                      <a:pt x="1645622" y="91354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42081CE-6EB9-4FC7-B8C4-B3CE56AE761F}"/>
                  </a:ext>
                </a:extLst>
              </p:cNvPr>
              <p:cNvSpPr/>
              <p:nvPr/>
            </p:nvSpPr>
            <p:spPr>
              <a:xfrm>
                <a:off x="7770811" y="3198652"/>
                <a:ext cx="1649717" cy="1971294"/>
              </a:xfrm>
              <a:custGeom>
                <a:avLst/>
                <a:gdLst>
                  <a:gd name="connsiteX0" fmla="*/ 1645622 w 1649717"/>
                  <a:gd name="connsiteY0" fmla="*/ 913543 h 1971294"/>
                  <a:gd name="connsiteX1" fmla="*/ 1178325 w 1649717"/>
                  <a:gd name="connsiteY1" fmla="*/ 1695641 h 1971294"/>
                  <a:gd name="connsiteX2" fmla="*/ 1106316 w 1649717"/>
                  <a:gd name="connsiteY2" fmla="*/ 1971294 h 1971294"/>
                  <a:gd name="connsiteX3" fmla="*/ 543008 w 1649717"/>
                  <a:gd name="connsiteY3" fmla="*/ 1971294 h 1971294"/>
                  <a:gd name="connsiteX4" fmla="*/ 470903 w 1649717"/>
                  <a:gd name="connsiteY4" fmla="*/ 1695641 h 1971294"/>
                  <a:gd name="connsiteX5" fmla="*/ 4178 w 1649717"/>
                  <a:gd name="connsiteY5" fmla="*/ 913733 h 1971294"/>
                  <a:gd name="connsiteX6" fmla="*/ 824948 w 1649717"/>
                  <a:gd name="connsiteY6" fmla="*/ 0 h 1971294"/>
                  <a:gd name="connsiteX7" fmla="*/ 1645622 w 1649717"/>
                  <a:gd name="connsiteY7" fmla="*/ 913543 h 197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49717" h="1971294">
                    <a:moveTo>
                      <a:pt x="1645622" y="913543"/>
                    </a:moveTo>
                    <a:cubicBezTo>
                      <a:pt x="1582662" y="1452658"/>
                      <a:pt x="1236047" y="1551718"/>
                      <a:pt x="1178325" y="1695641"/>
                    </a:cubicBezTo>
                    <a:cubicBezTo>
                      <a:pt x="1147369" y="1773460"/>
                      <a:pt x="1106316" y="1971294"/>
                      <a:pt x="1106316" y="1971294"/>
                    </a:cubicBezTo>
                    <a:lnTo>
                      <a:pt x="543008" y="1971294"/>
                    </a:lnTo>
                    <a:cubicBezTo>
                      <a:pt x="543008" y="1971294"/>
                      <a:pt x="502241" y="1773460"/>
                      <a:pt x="470903" y="1695641"/>
                    </a:cubicBezTo>
                    <a:cubicBezTo>
                      <a:pt x="413182" y="1551908"/>
                      <a:pt x="66472" y="1452848"/>
                      <a:pt x="4178" y="913733"/>
                    </a:cubicBezTo>
                    <a:cubicBezTo>
                      <a:pt x="-37255" y="559499"/>
                      <a:pt x="228968" y="95"/>
                      <a:pt x="824948" y="0"/>
                    </a:cubicBezTo>
                    <a:cubicBezTo>
                      <a:pt x="1420927" y="-95"/>
                      <a:pt x="1686579" y="559308"/>
                      <a:pt x="1645622" y="91354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7735A60-EFEA-4D0B-B759-A2EC015CEDA7}"/>
                  </a:ext>
                </a:extLst>
              </p:cNvPr>
              <p:cNvSpPr/>
              <p:nvPr/>
            </p:nvSpPr>
            <p:spPr>
              <a:xfrm rot="-634799">
                <a:off x="8368896" y="4300002"/>
                <a:ext cx="9525" cy="911447"/>
              </a:xfrm>
              <a:custGeom>
                <a:avLst/>
                <a:gdLst>
                  <a:gd name="connsiteX0" fmla="*/ 0 w 9525"/>
                  <a:gd name="connsiteY0" fmla="*/ 0 h 911447"/>
                  <a:gd name="connsiteX1" fmla="*/ 9525 w 9525"/>
                  <a:gd name="connsiteY1" fmla="*/ 0 h 911447"/>
                  <a:gd name="connsiteX2" fmla="*/ 9525 w 9525"/>
                  <a:gd name="connsiteY2" fmla="*/ 911448 h 911447"/>
                  <a:gd name="connsiteX3" fmla="*/ 0 w 9525"/>
                  <a:gd name="connsiteY3" fmla="*/ 911448 h 91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11447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11448"/>
                    </a:lnTo>
                    <a:lnTo>
                      <a:pt x="0" y="91144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7138FE8-4CCF-45F9-A812-EEB591358A64}"/>
                  </a:ext>
                </a:extLst>
              </p:cNvPr>
              <p:cNvSpPr/>
              <p:nvPr/>
            </p:nvSpPr>
            <p:spPr>
              <a:xfrm rot="-4764599">
                <a:off x="8361983" y="4751452"/>
                <a:ext cx="911446" cy="9524"/>
              </a:xfrm>
              <a:custGeom>
                <a:avLst/>
                <a:gdLst>
                  <a:gd name="connsiteX0" fmla="*/ 0 w 911446"/>
                  <a:gd name="connsiteY0" fmla="*/ 0 h 9524"/>
                  <a:gd name="connsiteX1" fmla="*/ 911447 w 911446"/>
                  <a:gd name="connsiteY1" fmla="*/ 0 h 9524"/>
                  <a:gd name="connsiteX2" fmla="*/ 911447 w 911446"/>
                  <a:gd name="connsiteY2" fmla="*/ 9525 h 9524"/>
                  <a:gd name="connsiteX3" fmla="*/ 0 w 911446"/>
                  <a:gd name="connsiteY3" fmla="*/ 9525 h 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1446" h="9524">
                    <a:moveTo>
                      <a:pt x="0" y="0"/>
                    </a:moveTo>
                    <a:lnTo>
                      <a:pt x="911447" y="0"/>
                    </a:lnTo>
                    <a:lnTo>
                      <a:pt x="911447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39AE24B-0E05-4156-98A0-B9D032214375}"/>
                  </a:ext>
                </a:extLst>
              </p:cNvPr>
              <p:cNvSpPr/>
              <p:nvPr/>
            </p:nvSpPr>
            <p:spPr>
              <a:xfrm>
                <a:off x="8301817" y="4253710"/>
                <a:ext cx="593026" cy="347855"/>
              </a:xfrm>
              <a:custGeom>
                <a:avLst/>
                <a:gdLst>
                  <a:gd name="connsiteX0" fmla="*/ 293656 w 593026"/>
                  <a:gd name="connsiteY0" fmla="*/ 347855 h 347855"/>
                  <a:gd name="connsiteX1" fmla="*/ 164401 w 593026"/>
                  <a:gd name="connsiteY1" fmla="*/ 236222 h 347855"/>
                  <a:gd name="connsiteX2" fmla="*/ 114967 w 593026"/>
                  <a:gd name="connsiteY2" fmla="*/ 266797 h 347855"/>
                  <a:gd name="connsiteX3" fmla="*/ 0 w 593026"/>
                  <a:gd name="connsiteY3" fmla="*/ 89442 h 347855"/>
                  <a:gd name="connsiteX4" fmla="*/ 4667 w 593026"/>
                  <a:gd name="connsiteY4" fmla="*/ 88489 h 347855"/>
                  <a:gd name="connsiteX5" fmla="*/ 114967 w 593026"/>
                  <a:gd name="connsiteY5" fmla="*/ 262035 h 347855"/>
                  <a:gd name="connsiteX6" fmla="*/ 114967 w 593026"/>
                  <a:gd name="connsiteY6" fmla="*/ 262035 h 347855"/>
                  <a:gd name="connsiteX7" fmla="*/ 162020 w 593026"/>
                  <a:gd name="connsiteY7" fmla="*/ 231555 h 347855"/>
                  <a:gd name="connsiteX8" fmla="*/ 118967 w 593026"/>
                  <a:gd name="connsiteY8" fmla="*/ 72392 h 347855"/>
                  <a:gd name="connsiteX9" fmla="*/ 164592 w 593026"/>
                  <a:gd name="connsiteY9" fmla="*/ 478 h 347855"/>
                  <a:gd name="connsiteX10" fmla="*/ 164592 w 593026"/>
                  <a:gd name="connsiteY10" fmla="*/ 478 h 347855"/>
                  <a:gd name="connsiteX11" fmla="*/ 218218 w 593026"/>
                  <a:gd name="connsiteY11" fmla="*/ 76678 h 347855"/>
                  <a:gd name="connsiteX12" fmla="*/ 167449 w 593026"/>
                  <a:gd name="connsiteY12" fmla="*/ 231936 h 347855"/>
                  <a:gd name="connsiteX13" fmla="*/ 293656 w 593026"/>
                  <a:gd name="connsiteY13" fmla="*/ 342616 h 347855"/>
                  <a:gd name="connsiteX14" fmla="*/ 293656 w 593026"/>
                  <a:gd name="connsiteY14" fmla="*/ 342616 h 347855"/>
                  <a:gd name="connsiteX15" fmla="*/ 396812 w 593026"/>
                  <a:gd name="connsiteY15" fmla="*/ 262606 h 347855"/>
                  <a:gd name="connsiteX16" fmla="*/ 405384 w 593026"/>
                  <a:gd name="connsiteY16" fmla="*/ 246700 h 347855"/>
                  <a:gd name="connsiteX17" fmla="*/ 352901 w 593026"/>
                  <a:gd name="connsiteY17" fmla="*/ 96586 h 347855"/>
                  <a:gd name="connsiteX18" fmla="*/ 409480 w 593026"/>
                  <a:gd name="connsiteY18" fmla="*/ 2 h 347855"/>
                  <a:gd name="connsiteX19" fmla="*/ 409480 w 593026"/>
                  <a:gd name="connsiteY19" fmla="*/ 2 h 347855"/>
                  <a:gd name="connsiteX20" fmla="*/ 440817 w 593026"/>
                  <a:gd name="connsiteY20" fmla="*/ 19052 h 347855"/>
                  <a:gd name="connsiteX21" fmla="*/ 411004 w 593026"/>
                  <a:gd name="connsiteY21" fmla="*/ 245557 h 347855"/>
                  <a:gd name="connsiteX22" fmla="*/ 473488 w 593026"/>
                  <a:gd name="connsiteY22" fmla="*/ 272703 h 347855"/>
                  <a:gd name="connsiteX23" fmla="*/ 473488 w 593026"/>
                  <a:gd name="connsiteY23" fmla="*/ 272703 h 347855"/>
                  <a:gd name="connsiteX24" fmla="*/ 588455 w 593026"/>
                  <a:gd name="connsiteY24" fmla="*/ 98491 h 347855"/>
                  <a:gd name="connsiteX25" fmla="*/ 593026 w 593026"/>
                  <a:gd name="connsiteY25" fmla="*/ 99729 h 347855"/>
                  <a:gd name="connsiteX26" fmla="*/ 473488 w 593026"/>
                  <a:gd name="connsiteY26" fmla="*/ 277465 h 347855"/>
                  <a:gd name="connsiteX27" fmla="*/ 473488 w 593026"/>
                  <a:gd name="connsiteY27" fmla="*/ 277465 h 347855"/>
                  <a:gd name="connsiteX28" fmla="*/ 408813 w 593026"/>
                  <a:gd name="connsiteY28" fmla="*/ 249938 h 347855"/>
                  <a:gd name="connsiteX29" fmla="*/ 400812 w 593026"/>
                  <a:gd name="connsiteY29" fmla="*/ 264607 h 347855"/>
                  <a:gd name="connsiteX30" fmla="*/ 293656 w 593026"/>
                  <a:gd name="connsiteY30" fmla="*/ 347855 h 347855"/>
                  <a:gd name="connsiteX31" fmla="*/ 409575 w 593026"/>
                  <a:gd name="connsiteY31" fmla="*/ 4955 h 347855"/>
                  <a:gd name="connsiteX32" fmla="*/ 409575 w 593026"/>
                  <a:gd name="connsiteY32" fmla="*/ 4955 h 347855"/>
                  <a:gd name="connsiteX33" fmla="*/ 357759 w 593026"/>
                  <a:gd name="connsiteY33" fmla="*/ 96776 h 347855"/>
                  <a:gd name="connsiteX34" fmla="*/ 407670 w 593026"/>
                  <a:gd name="connsiteY34" fmla="*/ 242509 h 347855"/>
                  <a:gd name="connsiteX35" fmla="*/ 436912 w 593026"/>
                  <a:gd name="connsiteY35" fmla="*/ 22005 h 347855"/>
                  <a:gd name="connsiteX36" fmla="*/ 409575 w 593026"/>
                  <a:gd name="connsiteY36" fmla="*/ 4955 h 347855"/>
                  <a:gd name="connsiteX37" fmla="*/ 164592 w 593026"/>
                  <a:gd name="connsiteY37" fmla="*/ 4955 h 347855"/>
                  <a:gd name="connsiteX38" fmla="*/ 164592 w 593026"/>
                  <a:gd name="connsiteY38" fmla="*/ 4955 h 347855"/>
                  <a:gd name="connsiteX39" fmla="*/ 123730 w 593026"/>
                  <a:gd name="connsiteY39" fmla="*/ 71630 h 347855"/>
                  <a:gd name="connsiteX40" fmla="*/ 164973 w 593026"/>
                  <a:gd name="connsiteY40" fmla="*/ 226792 h 347855"/>
                  <a:gd name="connsiteX41" fmla="*/ 213455 w 593026"/>
                  <a:gd name="connsiteY41" fmla="*/ 76393 h 347855"/>
                  <a:gd name="connsiteX42" fmla="*/ 164592 w 593026"/>
                  <a:gd name="connsiteY42" fmla="*/ 4955 h 34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3026" h="347855">
                    <a:moveTo>
                      <a:pt x="293656" y="347855"/>
                    </a:moveTo>
                    <a:cubicBezTo>
                      <a:pt x="243745" y="347855"/>
                      <a:pt x="196977" y="298230"/>
                      <a:pt x="164401" y="236222"/>
                    </a:cubicBezTo>
                    <a:cubicBezTo>
                      <a:pt x="149257" y="255272"/>
                      <a:pt x="132207" y="266797"/>
                      <a:pt x="114967" y="266797"/>
                    </a:cubicBezTo>
                    <a:cubicBezTo>
                      <a:pt x="34480" y="266797"/>
                      <a:pt x="1429" y="96681"/>
                      <a:pt x="0" y="89442"/>
                    </a:cubicBezTo>
                    <a:lnTo>
                      <a:pt x="4667" y="88489"/>
                    </a:lnTo>
                    <a:cubicBezTo>
                      <a:pt x="4667" y="90204"/>
                      <a:pt x="38386" y="262035"/>
                      <a:pt x="114967" y="262035"/>
                    </a:cubicBezTo>
                    <a:lnTo>
                      <a:pt x="114967" y="262035"/>
                    </a:lnTo>
                    <a:cubicBezTo>
                      <a:pt x="131159" y="262035"/>
                      <a:pt x="147447" y="250129"/>
                      <a:pt x="162020" y="231555"/>
                    </a:cubicBezTo>
                    <a:cubicBezTo>
                      <a:pt x="135446" y="179263"/>
                      <a:pt x="119063" y="118969"/>
                      <a:pt x="118967" y="72392"/>
                    </a:cubicBezTo>
                    <a:cubicBezTo>
                      <a:pt x="118872" y="25815"/>
                      <a:pt x="135160" y="478"/>
                      <a:pt x="164592" y="478"/>
                    </a:cubicBezTo>
                    <a:lnTo>
                      <a:pt x="164592" y="478"/>
                    </a:lnTo>
                    <a:cubicBezTo>
                      <a:pt x="199168" y="478"/>
                      <a:pt x="218218" y="27720"/>
                      <a:pt x="218218" y="76678"/>
                    </a:cubicBezTo>
                    <a:cubicBezTo>
                      <a:pt x="216979" y="132304"/>
                      <a:pt x="199311" y="186321"/>
                      <a:pt x="167449" y="231936"/>
                    </a:cubicBezTo>
                    <a:cubicBezTo>
                      <a:pt x="199072" y="293277"/>
                      <a:pt x="244792" y="342616"/>
                      <a:pt x="293656" y="342616"/>
                    </a:cubicBezTo>
                    <a:lnTo>
                      <a:pt x="293656" y="342616"/>
                    </a:lnTo>
                    <a:cubicBezTo>
                      <a:pt x="330422" y="342616"/>
                      <a:pt x="367093" y="314041"/>
                      <a:pt x="396812" y="262606"/>
                    </a:cubicBezTo>
                    <a:cubicBezTo>
                      <a:pt x="399764" y="257463"/>
                      <a:pt x="402622" y="252129"/>
                      <a:pt x="405384" y="246700"/>
                    </a:cubicBezTo>
                    <a:cubicBezTo>
                      <a:pt x="369856" y="209266"/>
                      <a:pt x="352901" y="145163"/>
                      <a:pt x="352901" y="96586"/>
                    </a:cubicBezTo>
                    <a:cubicBezTo>
                      <a:pt x="352901" y="37054"/>
                      <a:pt x="374618" y="2"/>
                      <a:pt x="409480" y="2"/>
                    </a:cubicBezTo>
                    <a:lnTo>
                      <a:pt x="409480" y="2"/>
                    </a:lnTo>
                    <a:cubicBezTo>
                      <a:pt x="422700" y="-141"/>
                      <a:pt x="434864" y="7241"/>
                      <a:pt x="440817" y="19052"/>
                    </a:cubicBezTo>
                    <a:cubicBezTo>
                      <a:pt x="465010" y="60867"/>
                      <a:pt x="450342" y="165928"/>
                      <a:pt x="411004" y="245557"/>
                    </a:cubicBezTo>
                    <a:cubicBezTo>
                      <a:pt x="427291" y="262702"/>
                      <a:pt x="449837" y="272493"/>
                      <a:pt x="473488" y="272703"/>
                    </a:cubicBezTo>
                    <a:lnTo>
                      <a:pt x="473488" y="272703"/>
                    </a:lnTo>
                    <a:cubicBezTo>
                      <a:pt x="539305" y="272703"/>
                      <a:pt x="587788" y="100205"/>
                      <a:pt x="588455" y="98491"/>
                    </a:cubicBezTo>
                    <a:lnTo>
                      <a:pt x="593026" y="99729"/>
                    </a:lnTo>
                    <a:cubicBezTo>
                      <a:pt x="591026" y="107063"/>
                      <a:pt x="542925" y="277465"/>
                      <a:pt x="473488" y="277465"/>
                    </a:cubicBezTo>
                    <a:lnTo>
                      <a:pt x="473488" y="277465"/>
                    </a:lnTo>
                    <a:cubicBezTo>
                      <a:pt x="449113" y="277322"/>
                      <a:pt x="425815" y="267407"/>
                      <a:pt x="408813" y="249938"/>
                    </a:cubicBezTo>
                    <a:cubicBezTo>
                      <a:pt x="406241" y="254986"/>
                      <a:pt x="403574" y="259463"/>
                      <a:pt x="400812" y="264607"/>
                    </a:cubicBezTo>
                    <a:cubicBezTo>
                      <a:pt x="379285" y="302707"/>
                      <a:pt x="343090" y="347855"/>
                      <a:pt x="293656" y="347855"/>
                    </a:cubicBezTo>
                    <a:close/>
                    <a:moveTo>
                      <a:pt x="409575" y="4955"/>
                    </a:moveTo>
                    <a:lnTo>
                      <a:pt x="409575" y="4955"/>
                    </a:lnTo>
                    <a:cubicBezTo>
                      <a:pt x="371475" y="4955"/>
                      <a:pt x="357759" y="52580"/>
                      <a:pt x="357759" y="96776"/>
                    </a:cubicBezTo>
                    <a:cubicBezTo>
                      <a:pt x="357759" y="144401"/>
                      <a:pt x="373951" y="205837"/>
                      <a:pt x="407670" y="242509"/>
                    </a:cubicBezTo>
                    <a:cubicBezTo>
                      <a:pt x="445770" y="164404"/>
                      <a:pt x="460248" y="62486"/>
                      <a:pt x="436912" y="22005"/>
                    </a:cubicBezTo>
                    <a:cubicBezTo>
                      <a:pt x="431806" y="11556"/>
                      <a:pt x="421196" y="4945"/>
                      <a:pt x="409575" y="4955"/>
                    </a:cubicBezTo>
                    <a:close/>
                    <a:moveTo>
                      <a:pt x="164592" y="4955"/>
                    </a:moveTo>
                    <a:lnTo>
                      <a:pt x="164592" y="4955"/>
                    </a:lnTo>
                    <a:cubicBezTo>
                      <a:pt x="129064" y="4955"/>
                      <a:pt x="123730" y="47056"/>
                      <a:pt x="123730" y="71630"/>
                    </a:cubicBezTo>
                    <a:cubicBezTo>
                      <a:pt x="123730" y="117064"/>
                      <a:pt x="139541" y="175738"/>
                      <a:pt x="164973" y="226792"/>
                    </a:cubicBezTo>
                    <a:cubicBezTo>
                      <a:pt x="195129" y="182301"/>
                      <a:pt x="211950" y="130123"/>
                      <a:pt x="213455" y="76393"/>
                    </a:cubicBezTo>
                    <a:cubicBezTo>
                      <a:pt x="213455" y="49913"/>
                      <a:pt x="207073" y="4955"/>
                      <a:pt x="164592" y="49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56D4CDF3-C587-4663-95A7-B88B27E9D99F}"/>
                  </a:ext>
                </a:extLst>
              </p:cNvPr>
              <p:cNvSpPr/>
              <p:nvPr/>
            </p:nvSpPr>
            <p:spPr>
              <a:xfrm>
                <a:off x="8248096" y="5143157"/>
                <a:ext cx="694944" cy="135826"/>
              </a:xfrm>
              <a:custGeom>
                <a:avLst/>
                <a:gdLst>
                  <a:gd name="connsiteX0" fmla="*/ 0 w 694944"/>
                  <a:gd name="connsiteY0" fmla="*/ 0 h 135826"/>
                  <a:gd name="connsiteX1" fmla="*/ 694944 w 694944"/>
                  <a:gd name="connsiteY1" fmla="*/ 0 h 135826"/>
                  <a:gd name="connsiteX2" fmla="*/ 694944 w 694944"/>
                  <a:gd name="connsiteY2" fmla="*/ 135826 h 135826"/>
                  <a:gd name="connsiteX3" fmla="*/ 0 w 694944"/>
                  <a:gd name="connsiteY3" fmla="*/ 135826 h 1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4944" h="135826">
                    <a:moveTo>
                      <a:pt x="0" y="0"/>
                    </a:moveTo>
                    <a:lnTo>
                      <a:pt x="694944" y="0"/>
                    </a:lnTo>
                    <a:lnTo>
                      <a:pt x="694944" y="135826"/>
                    </a:lnTo>
                    <a:lnTo>
                      <a:pt x="0" y="135826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6513797E-0952-479B-B228-CC6749509E9E}"/>
                  </a:ext>
                </a:extLst>
              </p:cNvPr>
              <p:cNvSpPr/>
              <p:nvPr/>
            </p:nvSpPr>
            <p:spPr>
              <a:xfrm>
                <a:off x="8248192" y="5300891"/>
                <a:ext cx="694944" cy="135826"/>
              </a:xfrm>
              <a:custGeom>
                <a:avLst/>
                <a:gdLst>
                  <a:gd name="connsiteX0" fmla="*/ 0 w 694944"/>
                  <a:gd name="connsiteY0" fmla="*/ 0 h 135826"/>
                  <a:gd name="connsiteX1" fmla="*/ 694944 w 694944"/>
                  <a:gd name="connsiteY1" fmla="*/ 0 h 135826"/>
                  <a:gd name="connsiteX2" fmla="*/ 694944 w 694944"/>
                  <a:gd name="connsiteY2" fmla="*/ 135827 h 135826"/>
                  <a:gd name="connsiteX3" fmla="*/ 0 w 694944"/>
                  <a:gd name="connsiteY3" fmla="*/ 135827 h 1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4944" h="135826">
                    <a:moveTo>
                      <a:pt x="0" y="0"/>
                    </a:moveTo>
                    <a:lnTo>
                      <a:pt x="694944" y="0"/>
                    </a:lnTo>
                    <a:lnTo>
                      <a:pt x="694944" y="135827"/>
                    </a:lnTo>
                    <a:lnTo>
                      <a:pt x="0" y="13582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BA960C1-562B-4E74-9D6C-2597FCA6D33A}"/>
                  </a:ext>
                </a:extLst>
              </p:cNvPr>
              <p:cNvSpPr/>
              <p:nvPr/>
            </p:nvSpPr>
            <p:spPr>
              <a:xfrm>
                <a:off x="8248192" y="5458720"/>
                <a:ext cx="694944" cy="135826"/>
              </a:xfrm>
              <a:custGeom>
                <a:avLst/>
                <a:gdLst>
                  <a:gd name="connsiteX0" fmla="*/ 0 w 694944"/>
                  <a:gd name="connsiteY0" fmla="*/ 0 h 135826"/>
                  <a:gd name="connsiteX1" fmla="*/ 694944 w 694944"/>
                  <a:gd name="connsiteY1" fmla="*/ 0 h 135826"/>
                  <a:gd name="connsiteX2" fmla="*/ 694944 w 694944"/>
                  <a:gd name="connsiteY2" fmla="*/ 135827 h 135826"/>
                  <a:gd name="connsiteX3" fmla="*/ 0 w 694944"/>
                  <a:gd name="connsiteY3" fmla="*/ 135827 h 1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4944" h="135826">
                    <a:moveTo>
                      <a:pt x="0" y="0"/>
                    </a:moveTo>
                    <a:lnTo>
                      <a:pt x="694944" y="0"/>
                    </a:lnTo>
                    <a:lnTo>
                      <a:pt x="694944" y="135827"/>
                    </a:lnTo>
                    <a:lnTo>
                      <a:pt x="0" y="13582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595B90D9-059A-4E9A-AE26-EBAA42EA45F9}"/>
                  </a:ext>
                </a:extLst>
              </p:cNvPr>
              <p:cNvSpPr/>
              <p:nvPr/>
            </p:nvSpPr>
            <p:spPr>
              <a:xfrm>
                <a:off x="8578856" y="2894876"/>
                <a:ext cx="10063" cy="204406"/>
              </a:xfrm>
              <a:custGeom>
                <a:avLst/>
                <a:gdLst>
                  <a:gd name="connsiteX0" fmla="*/ 6902 w 10063"/>
                  <a:gd name="connsiteY0" fmla="*/ 204406 h 204406"/>
                  <a:gd name="connsiteX1" fmla="*/ 329 w 10063"/>
                  <a:gd name="connsiteY1" fmla="*/ 102299 h 204406"/>
                  <a:gd name="connsiteX2" fmla="*/ 3187 w 10063"/>
                  <a:gd name="connsiteY2" fmla="*/ 0 h 204406"/>
                  <a:gd name="connsiteX3" fmla="*/ 9759 w 10063"/>
                  <a:gd name="connsiteY3" fmla="*/ 102108 h 204406"/>
                  <a:gd name="connsiteX4" fmla="*/ 6902 w 10063"/>
                  <a:gd name="connsiteY4" fmla="*/ 204406 h 204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63" h="204406">
                    <a:moveTo>
                      <a:pt x="6902" y="204406"/>
                    </a:moveTo>
                    <a:cubicBezTo>
                      <a:pt x="2911" y="170511"/>
                      <a:pt x="710" y="136427"/>
                      <a:pt x="329" y="102299"/>
                    </a:cubicBezTo>
                    <a:cubicBezTo>
                      <a:pt x="-576" y="68172"/>
                      <a:pt x="386" y="34022"/>
                      <a:pt x="3187" y="0"/>
                    </a:cubicBezTo>
                    <a:cubicBezTo>
                      <a:pt x="7178" y="33896"/>
                      <a:pt x="9369" y="67980"/>
                      <a:pt x="9759" y="102108"/>
                    </a:cubicBezTo>
                    <a:cubicBezTo>
                      <a:pt x="10616" y="136234"/>
                      <a:pt x="9664" y="170381"/>
                      <a:pt x="6902" y="2044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D4FF626-7182-4F0C-B90D-1BE5798A2AD5}"/>
                  </a:ext>
                </a:extLst>
              </p:cNvPr>
              <p:cNvSpPr/>
              <p:nvPr/>
            </p:nvSpPr>
            <p:spPr>
              <a:xfrm>
                <a:off x="8013210" y="3054801"/>
                <a:ext cx="105822" cy="175164"/>
              </a:xfrm>
              <a:custGeom>
                <a:avLst/>
                <a:gdLst>
                  <a:gd name="connsiteX0" fmla="*/ 105823 w 105822"/>
                  <a:gd name="connsiteY0" fmla="*/ 175165 h 175164"/>
                  <a:gd name="connsiteX1" fmla="*/ 48673 w 105822"/>
                  <a:gd name="connsiteY1" fmla="*/ 90011 h 175164"/>
                  <a:gd name="connsiteX2" fmla="*/ 0 w 105822"/>
                  <a:gd name="connsiteY2" fmla="*/ 0 h 175164"/>
                  <a:gd name="connsiteX3" fmla="*/ 105823 w 105822"/>
                  <a:gd name="connsiteY3" fmla="*/ 175165 h 17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22" h="175164">
                    <a:moveTo>
                      <a:pt x="105823" y="175165"/>
                    </a:moveTo>
                    <a:cubicBezTo>
                      <a:pt x="85306" y="147790"/>
                      <a:pt x="66237" y="119367"/>
                      <a:pt x="48673" y="90011"/>
                    </a:cubicBezTo>
                    <a:cubicBezTo>
                      <a:pt x="30880" y="60881"/>
                      <a:pt x="14640" y="30836"/>
                      <a:pt x="0" y="0"/>
                    </a:cubicBezTo>
                    <a:cubicBezTo>
                      <a:pt x="40738" y="54905"/>
                      <a:pt x="76171" y="113557"/>
                      <a:pt x="105823" y="1751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DAF29792-2FDB-448F-B68B-546F61C67715}"/>
                  </a:ext>
                </a:extLst>
              </p:cNvPr>
              <p:cNvSpPr/>
              <p:nvPr/>
            </p:nvSpPr>
            <p:spPr>
              <a:xfrm>
                <a:off x="7600968" y="3476758"/>
                <a:ext cx="178974" cy="98869"/>
              </a:xfrm>
              <a:custGeom>
                <a:avLst/>
                <a:gdLst>
                  <a:gd name="connsiteX0" fmla="*/ 178975 w 178974"/>
                  <a:gd name="connsiteY0" fmla="*/ 98869 h 98869"/>
                  <a:gd name="connsiteX1" fmla="*/ 87154 w 178974"/>
                  <a:gd name="connsiteY1" fmla="*/ 53626 h 98869"/>
                  <a:gd name="connsiteX2" fmla="*/ 0 w 178974"/>
                  <a:gd name="connsiteY2" fmla="*/ 0 h 98869"/>
                  <a:gd name="connsiteX3" fmla="*/ 91821 w 178974"/>
                  <a:gd name="connsiteY3" fmla="*/ 45244 h 98869"/>
                  <a:gd name="connsiteX4" fmla="*/ 178975 w 178974"/>
                  <a:gd name="connsiteY4" fmla="*/ 98869 h 98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974" h="98869">
                    <a:moveTo>
                      <a:pt x="178975" y="98869"/>
                    </a:moveTo>
                    <a:cubicBezTo>
                      <a:pt x="147580" y="85439"/>
                      <a:pt x="116929" y="70342"/>
                      <a:pt x="87154" y="53626"/>
                    </a:cubicBezTo>
                    <a:cubicBezTo>
                      <a:pt x="57207" y="37252"/>
                      <a:pt x="28118" y="19355"/>
                      <a:pt x="0" y="0"/>
                    </a:cubicBezTo>
                    <a:cubicBezTo>
                      <a:pt x="31404" y="13411"/>
                      <a:pt x="62055" y="28508"/>
                      <a:pt x="91821" y="45244"/>
                    </a:cubicBezTo>
                    <a:cubicBezTo>
                      <a:pt x="121768" y="61617"/>
                      <a:pt x="150857" y="79515"/>
                      <a:pt x="178975" y="988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EE95751-63CE-436C-AB31-276491DFB318}"/>
                  </a:ext>
                </a:extLst>
              </p:cNvPr>
              <p:cNvSpPr/>
              <p:nvPr/>
            </p:nvSpPr>
            <p:spPr>
              <a:xfrm>
                <a:off x="7455045" y="4041788"/>
                <a:ext cx="204406" cy="9997"/>
              </a:xfrm>
              <a:custGeom>
                <a:avLst/>
                <a:gdLst>
                  <a:gd name="connsiteX0" fmla="*/ 204407 w 204406"/>
                  <a:gd name="connsiteY0" fmla="*/ 3136 h 9997"/>
                  <a:gd name="connsiteX1" fmla="*/ 0 w 204406"/>
                  <a:gd name="connsiteY1" fmla="*/ 6947 h 9997"/>
                  <a:gd name="connsiteX2" fmla="*/ 102108 w 204406"/>
                  <a:gd name="connsiteY2" fmla="*/ 279 h 9997"/>
                  <a:gd name="connsiteX3" fmla="*/ 204407 w 204406"/>
                  <a:gd name="connsiteY3" fmla="*/ 3136 h 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406" h="9997">
                    <a:moveTo>
                      <a:pt x="204407" y="3136"/>
                    </a:moveTo>
                    <a:cubicBezTo>
                      <a:pt x="136541" y="10757"/>
                      <a:pt x="68104" y="12033"/>
                      <a:pt x="0" y="6947"/>
                    </a:cubicBezTo>
                    <a:cubicBezTo>
                      <a:pt x="33890" y="2917"/>
                      <a:pt x="67980" y="698"/>
                      <a:pt x="102108" y="279"/>
                    </a:cubicBezTo>
                    <a:cubicBezTo>
                      <a:pt x="136236" y="-531"/>
                      <a:pt x="170383" y="422"/>
                      <a:pt x="204407" y="31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DC573E32-22CB-4D61-A3CC-7465203CC9D6}"/>
                  </a:ext>
                </a:extLst>
              </p:cNvPr>
              <p:cNvSpPr/>
              <p:nvPr/>
            </p:nvSpPr>
            <p:spPr>
              <a:xfrm>
                <a:off x="7614303" y="4511649"/>
                <a:ext cx="175164" cy="105822"/>
              </a:xfrm>
              <a:custGeom>
                <a:avLst/>
                <a:gdLst>
                  <a:gd name="connsiteX0" fmla="*/ 175165 w 175164"/>
                  <a:gd name="connsiteY0" fmla="*/ 0 h 105822"/>
                  <a:gd name="connsiteX1" fmla="*/ 90011 w 175164"/>
                  <a:gd name="connsiteY1" fmla="*/ 57150 h 105822"/>
                  <a:gd name="connsiteX2" fmla="*/ 0 w 175164"/>
                  <a:gd name="connsiteY2" fmla="*/ 105823 h 105822"/>
                  <a:gd name="connsiteX3" fmla="*/ 85154 w 175164"/>
                  <a:gd name="connsiteY3" fmla="*/ 48673 h 105822"/>
                  <a:gd name="connsiteX4" fmla="*/ 175165 w 175164"/>
                  <a:gd name="connsiteY4" fmla="*/ 0 h 1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164" h="105822">
                    <a:moveTo>
                      <a:pt x="175165" y="0"/>
                    </a:moveTo>
                    <a:cubicBezTo>
                      <a:pt x="147828" y="20564"/>
                      <a:pt x="119405" y="39643"/>
                      <a:pt x="90011" y="57150"/>
                    </a:cubicBezTo>
                    <a:cubicBezTo>
                      <a:pt x="60884" y="74943"/>
                      <a:pt x="30832" y="91183"/>
                      <a:pt x="0" y="105823"/>
                    </a:cubicBezTo>
                    <a:cubicBezTo>
                      <a:pt x="27337" y="85258"/>
                      <a:pt x="55759" y="66180"/>
                      <a:pt x="85154" y="48673"/>
                    </a:cubicBezTo>
                    <a:cubicBezTo>
                      <a:pt x="114281" y="30880"/>
                      <a:pt x="144332" y="14640"/>
                      <a:pt x="17516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1C92CBA4-53CE-4C9B-B265-278AEA2EC57B}"/>
                  </a:ext>
                </a:extLst>
              </p:cNvPr>
              <p:cNvSpPr/>
              <p:nvPr/>
            </p:nvSpPr>
            <p:spPr>
              <a:xfrm>
                <a:off x="9410718" y="4494981"/>
                <a:ext cx="178974" cy="98964"/>
              </a:xfrm>
              <a:custGeom>
                <a:avLst/>
                <a:gdLst>
                  <a:gd name="connsiteX0" fmla="*/ 95 w 178974"/>
                  <a:gd name="connsiteY0" fmla="*/ 0 h 98964"/>
                  <a:gd name="connsiteX1" fmla="*/ 91916 w 178974"/>
                  <a:gd name="connsiteY1" fmla="*/ 45339 h 98964"/>
                  <a:gd name="connsiteX2" fmla="*/ 178975 w 178974"/>
                  <a:gd name="connsiteY2" fmla="*/ 98965 h 98964"/>
                  <a:gd name="connsiteX3" fmla="*/ 0 w 178974"/>
                  <a:gd name="connsiteY3" fmla="*/ 0 h 98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974" h="98964">
                    <a:moveTo>
                      <a:pt x="95" y="0"/>
                    </a:moveTo>
                    <a:cubicBezTo>
                      <a:pt x="31480" y="13478"/>
                      <a:pt x="62132" y="28613"/>
                      <a:pt x="91916" y="45339"/>
                    </a:cubicBezTo>
                    <a:cubicBezTo>
                      <a:pt x="121873" y="61646"/>
                      <a:pt x="150933" y="79543"/>
                      <a:pt x="178975" y="98965"/>
                    </a:cubicBezTo>
                    <a:cubicBezTo>
                      <a:pt x="116377" y="71599"/>
                      <a:pt x="56464" y="38462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24D63A95-C0E5-4E39-962C-C21B7BAC5F00}"/>
                  </a:ext>
                </a:extLst>
              </p:cNvPr>
              <p:cNvSpPr/>
              <p:nvPr/>
            </p:nvSpPr>
            <p:spPr>
              <a:xfrm>
                <a:off x="9531400" y="4018823"/>
                <a:ext cx="204406" cy="10021"/>
              </a:xfrm>
              <a:custGeom>
                <a:avLst/>
                <a:gdLst>
                  <a:gd name="connsiteX0" fmla="*/ 0 w 204406"/>
                  <a:gd name="connsiteY0" fmla="*/ 6861 h 10021"/>
                  <a:gd name="connsiteX1" fmla="*/ 204406 w 204406"/>
                  <a:gd name="connsiteY1" fmla="*/ 3051 h 10021"/>
                  <a:gd name="connsiteX2" fmla="*/ 102298 w 204406"/>
                  <a:gd name="connsiteY2" fmla="*/ 9718 h 10021"/>
                  <a:gd name="connsiteX3" fmla="*/ 0 w 204406"/>
                  <a:gd name="connsiteY3" fmla="*/ 6861 h 1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406" h="10021">
                    <a:moveTo>
                      <a:pt x="0" y="6861"/>
                    </a:moveTo>
                    <a:cubicBezTo>
                      <a:pt x="67866" y="-759"/>
                      <a:pt x="136303" y="-2036"/>
                      <a:pt x="204406" y="3051"/>
                    </a:cubicBezTo>
                    <a:cubicBezTo>
                      <a:pt x="170517" y="7127"/>
                      <a:pt x="136427" y="9347"/>
                      <a:pt x="102298" y="9718"/>
                    </a:cubicBezTo>
                    <a:cubicBezTo>
                      <a:pt x="68170" y="10575"/>
                      <a:pt x="34023" y="9613"/>
                      <a:pt x="0" y="68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1ED2A9F-C38C-4AF4-B87C-F29C8BE06249}"/>
                  </a:ext>
                </a:extLst>
              </p:cNvPr>
              <p:cNvSpPr/>
              <p:nvPr/>
            </p:nvSpPr>
            <p:spPr>
              <a:xfrm>
                <a:off x="9401193" y="3453136"/>
                <a:ext cx="175164" cy="105822"/>
              </a:xfrm>
              <a:custGeom>
                <a:avLst/>
                <a:gdLst>
                  <a:gd name="connsiteX0" fmla="*/ 0 w 175164"/>
                  <a:gd name="connsiteY0" fmla="*/ 105823 h 105822"/>
                  <a:gd name="connsiteX1" fmla="*/ 85154 w 175164"/>
                  <a:gd name="connsiteY1" fmla="*/ 48673 h 105822"/>
                  <a:gd name="connsiteX2" fmla="*/ 175165 w 175164"/>
                  <a:gd name="connsiteY2" fmla="*/ 0 h 105822"/>
                  <a:gd name="connsiteX3" fmla="*/ 90011 w 175164"/>
                  <a:gd name="connsiteY3" fmla="*/ 57150 h 105822"/>
                  <a:gd name="connsiteX4" fmla="*/ 0 w 175164"/>
                  <a:gd name="connsiteY4" fmla="*/ 105823 h 1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164" h="105822">
                    <a:moveTo>
                      <a:pt x="0" y="105823"/>
                    </a:moveTo>
                    <a:cubicBezTo>
                      <a:pt x="27356" y="85287"/>
                      <a:pt x="55788" y="66208"/>
                      <a:pt x="85154" y="48673"/>
                    </a:cubicBezTo>
                    <a:cubicBezTo>
                      <a:pt x="114243" y="30813"/>
                      <a:pt x="144294" y="14564"/>
                      <a:pt x="175165" y="0"/>
                    </a:cubicBezTo>
                    <a:cubicBezTo>
                      <a:pt x="147828" y="20564"/>
                      <a:pt x="119406" y="39643"/>
                      <a:pt x="90011" y="57150"/>
                    </a:cubicBezTo>
                    <a:cubicBezTo>
                      <a:pt x="60884" y="74943"/>
                      <a:pt x="30832" y="91183"/>
                      <a:pt x="0" y="1058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D9D0CA0-3927-4CED-9437-8FB2E0F2E793}"/>
                  </a:ext>
                </a:extLst>
              </p:cNvPr>
              <p:cNvSpPr/>
              <p:nvPr/>
            </p:nvSpPr>
            <p:spPr>
              <a:xfrm>
                <a:off x="9055054" y="3040990"/>
                <a:ext cx="98964" cy="178879"/>
              </a:xfrm>
              <a:custGeom>
                <a:avLst/>
                <a:gdLst>
                  <a:gd name="connsiteX0" fmla="*/ 0 w 98964"/>
                  <a:gd name="connsiteY0" fmla="*/ 178879 h 178879"/>
                  <a:gd name="connsiteX1" fmla="*/ 45339 w 98964"/>
                  <a:gd name="connsiteY1" fmla="*/ 87154 h 178879"/>
                  <a:gd name="connsiteX2" fmla="*/ 98965 w 98964"/>
                  <a:gd name="connsiteY2" fmla="*/ 0 h 178879"/>
                  <a:gd name="connsiteX3" fmla="*/ 53626 w 98964"/>
                  <a:gd name="connsiteY3" fmla="*/ 91726 h 178879"/>
                  <a:gd name="connsiteX4" fmla="*/ 0 w 98964"/>
                  <a:gd name="connsiteY4" fmla="*/ 178879 h 17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78879">
                    <a:moveTo>
                      <a:pt x="0" y="178879"/>
                    </a:moveTo>
                    <a:cubicBezTo>
                      <a:pt x="13497" y="147533"/>
                      <a:pt x="28632" y="116916"/>
                      <a:pt x="45339" y="87154"/>
                    </a:cubicBezTo>
                    <a:cubicBezTo>
                      <a:pt x="61646" y="57165"/>
                      <a:pt x="79543" y="28072"/>
                      <a:pt x="98965" y="0"/>
                    </a:cubicBezTo>
                    <a:cubicBezTo>
                      <a:pt x="85525" y="31373"/>
                      <a:pt x="70390" y="61993"/>
                      <a:pt x="53626" y="91726"/>
                    </a:cubicBezTo>
                    <a:cubicBezTo>
                      <a:pt x="37338" y="121727"/>
                      <a:pt x="19441" y="150821"/>
                      <a:pt x="0" y="1788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1" name="图形 148">
              <a:extLst>
                <a:ext uri="{FF2B5EF4-FFF2-40B4-BE49-F238E27FC236}">
                  <a16:creationId xmlns:a16="http://schemas.microsoft.com/office/drawing/2014/main" id="{04872786-D4D8-4758-B548-B4118C341AA6}"/>
                </a:ext>
              </a:extLst>
            </p:cNvPr>
            <p:cNvGrpSpPr/>
            <p:nvPr/>
          </p:nvGrpSpPr>
          <p:grpSpPr>
            <a:xfrm>
              <a:off x="7816328" y="3230918"/>
              <a:ext cx="1580387" cy="1946595"/>
              <a:chOff x="7816328" y="3230918"/>
              <a:chExt cx="1580387" cy="1946595"/>
            </a:xfrm>
          </p:grpSpPr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3ACF1E5-5E54-4D4A-B6CA-94B6C547445D}"/>
                  </a:ext>
                </a:extLst>
              </p:cNvPr>
              <p:cNvSpPr/>
              <p:nvPr/>
            </p:nvSpPr>
            <p:spPr>
              <a:xfrm>
                <a:off x="8654909" y="3761746"/>
                <a:ext cx="121539" cy="121538"/>
              </a:xfrm>
              <a:custGeom>
                <a:avLst/>
                <a:gdLst>
                  <a:gd name="connsiteX0" fmla="*/ 121539 w 121539"/>
                  <a:gd name="connsiteY0" fmla="*/ 60770 h 121538"/>
                  <a:gd name="connsiteX1" fmla="*/ 60770 w 121539"/>
                  <a:gd name="connsiteY1" fmla="*/ 121539 h 121538"/>
                  <a:gd name="connsiteX2" fmla="*/ 0 w 121539"/>
                  <a:gd name="connsiteY2" fmla="*/ 60770 h 121538"/>
                  <a:gd name="connsiteX3" fmla="*/ 60770 w 121539"/>
                  <a:gd name="connsiteY3" fmla="*/ 0 h 121538"/>
                  <a:gd name="connsiteX4" fmla="*/ 121539 w 121539"/>
                  <a:gd name="connsiteY4" fmla="*/ 60770 h 12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539" h="121538">
                    <a:moveTo>
                      <a:pt x="121539" y="60770"/>
                    </a:moveTo>
                    <a:cubicBezTo>
                      <a:pt x="121539" y="94336"/>
                      <a:pt x="94336" y="121539"/>
                      <a:pt x="60770" y="121539"/>
                    </a:cubicBezTo>
                    <a:cubicBezTo>
                      <a:pt x="27204" y="121539"/>
                      <a:pt x="0" y="94336"/>
                      <a:pt x="0" y="60770"/>
                    </a:cubicBezTo>
                    <a:cubicBezTo>
                      <a:pt x="0" y="27203"/>
                      <a:pt x="27204" y="0"/>
                      <a:pt x="60770" y="0"/>
                    </a:cubicBezTo>
                    <a:cubicBezTo>
                      <a:pt x="94336" y="0"/>
                      <a:pt x="121539" y="27203"/>
                      <a:pt x="121539" y="607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09B36598-8DB2-40F2-9079-1303131A05F8}"/>
                  </a:ext>
                </a:extLst>
              </p:cNvPr>
              <p:cNvSpPr/>
              <p:nvPr/>
            </p:nvSpPr>
            <p:spPr>
              <a:xfrm>
                <a:off x="8610618" y="3884857"/>
                <a:ext cx="210026" cy="127206"/>
              </a:xfrm>
              <a:custGeom>
                <a:avLst/>
                <a:gdLst>
                  <a:gd name="connsiteX0" fmla="*/ 210026 w 210026"/>
                  <a:gd name="connsiteY0" fmla="*/ 105013 h 127206"/>
                  <a:gd name="connsiteX1" fmla="*/ 210026 w 210026"/>
                  <a:gd name="connsiteY1" fmla="*/ 127206 h 127206"/>
                  <a:gd name="connsiteX2" fmla="*/ 0 w 210026"/>
                  <a:gd name="connsiteY2" fmla="*/ 127206 h 127206"/>
                  <a:gd name="connsiteX3" fmla="*/ 0 w 210026"/>
                  <a:gd name="connsiteY3" fmla="*/ 105013 h 127206"/>
                  <a:gd name="connsiteX4" fmla="*/ 105013 w 210026"/>
                  <a:gd name="connsiteY4" fmla="*/ 0 h 127206"/>
                  <a:gd name="connsiteX5" fmla="*/ 210026 w 210026"/>
                  <a:gd name="connsiteY5" fmla="*/ 105013 h 12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026" h="127206">
                    <a:moveTo>
                      <a:pt x="210026" y="105013"/>
                    </a:moveTo>
                    <a:lnTo>
                      <a:pt x="210026" y="127206"/>
                    </a:lnTo>
                    <a:lnTo>
                      <a:pt x="0" y="127206"/>
                    </a:lnTo>
                    <a:lnTo>
                      <a:pt x="0" y="105013"/>
                    </a:lnTo>
                    <a:cubicBezTo>
                      <a:pt x="0" y="47015"/>
                      <a:pt x="47015" y="0"/>
                      <a:pt x="105013" y="0"/>
                    </a:cubicBezTo>
                    <a:cubicBezTo>
                      <a:pt x="163011" y="0"/>
                      <a:pt x="210026" y="47015"/>
                      <a:pt x="210026" y="1050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5EDD900C-58DB-45F7-8F77-2E8850168E24}"/>
                  </a:ext>
                </a:extLst>
              </p:cNvPr>
              <p:cNvSpPr/>
              <p:nvPr/>
            </p:nvSpPr>
            <p:spPr>
              <a:xfrm>
                <a:off x="8499366" y="3798417"/>
                <a:ext cx="121539" cy="121539"/>
              </a:xfrm>
              <a:custGeom>
                <a:avLst/>
                <a:gdLst>
                  <a:gd name="connsiteX0" fmla="*/ 121539 w 121539"/>
                  <a:gd name="connsiteY0" fmla="*/ 60674 h 121539"/>
                  <a:gd name="connsiteX1" fmla="*/ 60865 w 121539"/>
                  <a:gd name="connsiteY1" fmla="*/ 121539 h 121539"/>
                  <a:gd name="connsiteX2" fmla="*/ 0 w 121539"/>
                  <a:gd name="connsiteY2" fmla="*/ 60865 h 121539"/>
                  <a:gd name="connsiteX3" fmla="*/ 60674 w 121539"/>
                  <a:gd name="connsiteY3" fmla="*/ 0 h 121539"/>
                  <a:gd name="connsiteX4" fmla="*/ 60770 w 121539"/>
                  <a:gd name="connsiteY4" fmla="*/ 0 h 121539"/>
                  <a:gd name="connsiteX5" fmla="*/ 121539 w 121539"/>
                  <a:gd name="connsiteY5" fmla="*/ 60674 h 121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539" h="121539">
                    <a:moveTo>
                      <a:pt x="121539" y="60674"/>
                    </a:moveTo>
                    <a:cubicBezTo>
                      <a:pt x="121596" y="94240"/>
                      <a:pt x="94431" y="121482"/>
                      <a:pt x="60865" y="121539"/>
                    </a:cubicBezTo>
                    <a:cubicBezTo>
                      <a:pt x="27299" y="121596"/>
                      <a:pt x="57" y="94431"/>
                      <a:pt x="0" y="60865"/>
                    </a:cubicBezTo>
                    <a:cubicBezTo>
                      <a:pt x="-48" y="27299"/>
                      <a:pt x="27108" y="57"/>
                      <a:pt x="60674" y="0"/>
                    </a:cubicBezTo>
                    <a:cubicBezTo>
                      <a:pt x="60703" y="0"/>
                      <a:pt x="60741" y="0"/>
                      <a:pt x="60770" y="0"/>
                    </a:cubicBezTo>
                    <a:cubicBezTo>
                      <a:pt x="94298" y="0"/>
                      <a:pt x="121482" y="27146"/>
                      <a:pt x="121539" y="6067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528DCA2-6720-4AC7-839D-5E9C558EF81A}"/>
                  </a:ext>
                </a:extLst>
              </p:cNvPr>
              <p:cNvSpPr/>
              <p:nvPr/>
            </p:nvSpPr>
            <p:spPr>
              <a:xfrm>
                <a:off x="8455075" y="3921909"/>
                <a:ext cx="210026" cy="127206"/>
              </a:xfrm>
              <a:custGeom>
                <a:avLst/>
                <a:gdLst>
                  <a:gd name="connsiteX0" fmla="*/ 210026 w 210026"/>
                  <a:gd name="connsiteY0" fmla="*/ 104537 h 127206"/>
                  <a:gd name="connsiteX1" fmla="*/ 210026 w 210026"/>
                  <a:gd name="connsiteY1" fmla="*/ 127206 h 127206"/>
                  <a:gd name="connsiteX2" fmla="*/ 0 w 210026"/>
                  <a:gd name="connsiteY2" fmla="*/ 127206 h 127206"/>
                  <a:gd name="connsiteX3" fmla="*/ 0 w 210026"/>
                  <a:gd name="connsiteY3" fmla="*/ 105013 h 127206"/>
                  <a:gd name="connsiteX4" fmla="*/ 105013 w 210026"/>
                  <a:gd name="connsiteY4" fmla="*/ 0 h 127206"/>
                  <a:gd name="connsiteX5" fmla="*/ 210026 w 210026"/>
                  <a:gd name="connsiteY5" fmla="*/ 105013 h 12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026" h="127206">
                    <a:moveTo>
                      <a:pt x="210026" y="104537"/>
                    </a:moveTo>
                    <a:lnTo>
                      <a:pt x="210026" y="127206"/>
                    </a:lnTo>
                    <a:lnTo>
                      <a:pt x="0" y="127206"/>
                    </a:lnTo>
                    <a:lnTo>
                      <a:pt x="0" y="105013"/>
                    </a:lnTo>
                    <a:cubicBezTo>
                      <a:pt x="0" y="47015"/>
                      <a:pt x="47015" y="0"/>
                      <a:pt x="105013" y="0"/>
                    </a:cubicBezTo>
                    <a:cubicBezTo>
                      <a:pt x="163011" y="0"/>
                      <a:pt x="210026" y="47015"/>
                      <a:pt x="210026" y="10501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D1696134-0117-4C81-8DBA-9A2A539272CE}"/>
                  </a:ext>
                </a:extLst>
              </p:cNvPr>
              <p:cNvSpPr/>
              <p:nvPr/>
            </p:nvSpPr>
            <p:spPr>
              <a:xfrm>
                <a:off x="8151418" y="4497553"/>
                <a:ext cx="239839" cy="238315"/>
              </a:xfrm>
              <a:custGeom>
                <a:avLst/>
                <a:gdLst>
                  <a:gd name="connsiteX0" fmla="*/ 54864 w 239839"/>
                  <a:gd name="connsiteY0" fmla="*/ 199263 h 238315"/>
                  <a:gd name="connsiteX1" fmla="*/ 71533 w 239839"/>
                  <a:gd name="connsiteY1" fmla="*/ 199263 h 238315"/>
                  <a:gd name="connsiteX2" fmla="*/ 75819 w 239839"/>
                  <a:gd name="connsiteY2" fmla="*/ 201644 h 238315"/>
                  <a:gd name="connsiteX3" fmla="*/ 80296 w 239839"/>
                  <a:gd name="connsiteY3" fmla="*/ 203930 h 238315"/>
                  <a:gd name="connsiteX4" fmla="*/ 89821 w 239839"/>
                  <a:gd name="connsiteY4" fmla="*/ 217742 h 238315"/>
                  <a:gd name="connsiteX5" fmla="*/ 90392 w 239839"/>
                  <a:gd name="connsiteY5" fmla="*/ 238316 h 238315"/>
                  <a:gd name="connsiteX6" fmla="*/ 157067 w 239839"/>
                  <a:gd name="connsiteY6" fmla="*/ 236220 h 238315"/>
                  <a:gd name="connsiteX7" fmla="*/ 156401 w 239839"/>
                  <a:gd name="connsiteY7" fmla="*/ 215646 h 238315"/>
                  <a:gd name="connsiteX8" fmla="*/ 164878 w 239839"/>
                  <a:gd name="connsiteY8" fmla="*/ 201263 h 238315"/>
                  <a:gd name="connsiteX9" fmla="*/ 173355 w 239839"/>
                  <a:gd name="connsiteY9" fmla="*/ 195929 h 238315"/>
                  <a:gd name="connsiteX10" fmla="*/ 190024 w 239839"/>
                  <a:gd name="connsiteY10" fmla="*/ 194881 h 238315"/>
                  <a:gd name="connsiteX11" fmla="*/ 208121 w 239839"/>
                  <a:gd name="connsiteY11" fmla="*/ 204406 h 238315"/>
                  <a:gd name="connsiteX12" fmla="*/ 239839 w 239839"/>
                  <a:gd name="connsiteY12" fmla="*/ 145256 h 238315"/>
                  <a:gd name="connsiteX13" fmla="*/ 221742 w 239839"/>
                  <a:gd name="connsiteY13" fmla="*/ 135731 h 238315"/>
                  <a:gd name="connsiteX14" fmla="*/ 213360 w 239839"/>
                  <a:gd name="connsiteY14" fmla="*/ 121253 h 238315"/>
                  <a:gd name="connsiteX15" fmla="*/ 213360 w 239839"/>
                  <a:gd name="connsiteY15" fmla="*/ 111252 h 238315"/>
                  <a:gd name="connsiteX16" fmla="*/ 220694 w 239839"/>
                  <a:gd name="connsiteY16" fmla="*/ 96202 h 238315"/>
                  <a:gd name="connsiteX17" fmla="*/ 238220 w 239839"/>
                  <a:gd name="connsiteY17" fmla="*/ 85344 h 238315"/>
                  <a:gd name="connsiteX18" fmla="*/ 202882 w 239839"/>
                  <a:gd name="connsiteY18" fmla="*/ 28194 h 238315"/>
                  <a:gd name="connsiteX19" fmla="*/ 185261 w 239839"/>
                  <a:gd name="connsiteY19" fmla="*/ 39148 h 238315"/>
                  <a:gd name="connsiteX20" fmla="*/ 168593 w 239839"/>
                  <a:gd name="connsiteY20" fmla="*/ 39148 h 238315"/>
                  <a:gd name="connsiteX21" fmla="*/ 164306 w 239839"/>
                  <a:gd name="connsiteY21" fmla="*/ 36767 h 238315"/>
                  <a:gd name="connsiteX22" fmla="*/ 159925 w 239839"/>
                  <a:gd name="connsiteY22" fmla="*/ 34480 h 238315"/>
                  <a:gd name="connsiteX23" fmla="*/ 150400 w 239839"/>
                  <a:gd name="connsiteY23" fmla="*/ 20669 h 238315"/>
                  <a:gd name="connsiteX24" fmla="*/ 149828 w 239839"/>
                  <a:gd name="connsiteY24" fmla="*/ 0 h 238315"/>
                  <a:gd name="connsiteX25" fmla="*/ 83153 w 239839"/>
                  <a:gd name="connsiteY25" fmla="*/ 2096 h 238315"/>
                  <a:gd name="connsiteX26" fmla="*/ 83820 w 239839"/>
                  <a:gd name="connsiteY26" fmla="*/ 22670 h 238315"/>
                  <a:gd name="connsiteX27" fmla="*/ 75343 w 239839"/>
                  <a:gd name="connsiteY27" fmla="*/ 37147 h 238315"/>
                  <a:gd name="connsiteX28" fmla="*/ 66866 w 239839"/>
                  <a:gd name="connsiteY28" fmla="*/ 42386 h 238315"/>
                  <a:gd name="connsiteX29" fmla="*/ 50197 w 239839"/>
                  <a:gd name="connsiteY29" fmla="*/ 43434 h 238315"/>
                  <a:gd name="connsiteX30" fmla="*/ 32099 w 239839"/>
                  <a:gd name="connsiteY30" fmla="*/ 33909 h 238315"/>
                  <a:gd name="connsiteX31" fmla="*/ 0 w 239839"/>
                  <a:gd name="connsiteY31" fmla="*/ 93154 h 238315"/>
                  <a:gd name="connsiteX32" fmla="*/ 18097 w 239839"/>
                  <a:gd name="connsiteY32" fmla="*/ 102679 h 238315"/>
                  <a:gd name="connsiteX33" fmla="*/ 26479 w 239839"/>
                  <a:gd name="connsiteY33" fmla="*/ 117158 h 238315"/>
                  <a:gd name="connsiteX34" fmla="*/ 26479 w 239839"/>
                  <a:gd name="connsiteY34" fmla="*/ 126683 h 238315"/>
                  <a:gd name="connsiteX35" fmla="*/ 19050 w 239839"/>
                  <a:gd name="connsiteY35" fmla="*/ 142113 h 238315"/>
                  <a:gd name="connsiteX36" fmla="*/ 1619 w 239839"/>
                  <a:gd name="connsiteY36" fmla="*/ 152876 h 238315"/>
                  <a:gd name="connsiteX37" fmla="*/ 36957 w 239839"/>
                  <a:gd name="connsiteY37" fmla="*/ 210026 h 238315"/>
                  <a:gd name="connsiteX38" fmla="*/ 71628 w 239839"/>
                  <a:gd name="connsiteY38" fmla="*/ 93345 h 238315"/>
                  <a:gd name="connsiteX39" fmla="*/ 145933 w 239839"/>
                  <a:gd name="connsiteY39" fmla="*/ 71018 h 238315"/>
                  <a:gd name="connsiteX40" fmla="*/ 168259 w 239839"/>
                  <a:gd name="connsiteY40" fmla="*/ 145323 h 238315"/>
                  <a:gd name="connsiteX41" fmla="*/ 94107 w 239839"/>
                  <a:gd name="connsiteY41" fmla="*/ 167735 h 238315"/>
                  <a:gd name="connsiteX42" fmla="*/ 71628 w 239839"/>
                  <a:gd name="connsiteY42" fmla="*/ 93440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39839" h="238315">
                    <a:moveTo>
                      <a:pt x="54864" y="199263"/>
                    </a:moveTo>
                    <a:cubicBezTo>
                      <a:pt x="59960" y="196072"/>
                      <a:pt x="66437" y="196072"/>
                      <a:pt x="71533" y="199263"/>
                    </a:cubicBezTo>
                    <a:lnTo>
                      <a:pt x="75819" y="201644"/>
                    </a:lnTo>
                    <a:cubicBezTo>
                      <a:pt x="77276" y="202482"/>
                      <a:pt x="78762" y="203244"/>
                      <a:pt x="80296" y="203930"/>
                    </a:cubicBezTo>
                    <a:cubicBezTo>
                      <a:pt x="85820" y="206369"/>
                      <a:pt x="89506" y="211712"/>
                      <a:pt x="89821" y="217742"/>
                    </a:cubicBezTo>
                    <a:lnTo>
                      <a:pt x="90392" y="238316"/>
                    </a:lnTo>
                    <a:lnTo>
                      <a:pt x="157067" y="236220"/>
                    </a:lnTo>
                    <a:lnTo>
                      <a:pt x="156401" y="215646"/>
                    </a:lnTo>
                    <a:cubicBezTo>
                      <a:pt x="156305" y="209645"/>
                      <a:pt x="159572" y="204083"/>
                      <a:pt x="164878" y="201263"/>
                    </a:cubicBezTo>
                    <a:cubicBezTo>
                      <a:pt x="167792" y="199634"/>
                      <a:pt x="170621" y="197853"/>
                      <a:pt x="173355" y="195929"/>
                    </a:cubicBezTo>
                    <a:cubicBezTo>
                      <a:pt x="178270" y="192453"/>
                      <a:pt x="184718" y="192053"/>
                      <a:pt x="190024" y="194881"/>
                    </a:cubicBezTo>
                    <a:lnTo>
                      <a:pt x="208121" y="204406"/>
                    </a:lnTo>
                    <a:lnTo>
                      <a:pt x="239839" y="145256"/>
                    </a:lnTo>
                    <a:lnTo>
                      <a:pt x="221742" y="135731"/>
                    </a:lnTo>
                    <a:cubicBezTo>
                      <a:pt x="216446" y="132864"/>
                      <a:pt x="213208" y="127273"/>
                      <a:pt x="213360" y="121253"/>
                    </a:cubicBezTo>
                    <a:cubicBezTo>
                      <a:pt x="213551" y="117920"/>
                      <a:pt x="213551" y="114586"/>
                      <a:pt x="213360" y="111252"/>
                    </a:cubicBezTo>
                    <a:cubicBezTo>
                      <a:pt x="212798" y="105261"/>
                      <a:pt x="215627" y="99450"/>
                      <a:pt x="220694" y="96202"/>
                    </a:cubicBezTo>
                    <a:lnTo>
                      <a:pt x="238220" y="85344"/>
                    </a:lnTo>
                    <a:lnTo>
                      <a:pt x="202882" y="28194"/>
                    </a:lnTo>
                    <a:lnTo>
                      <a:pt x="185261" y="39148"/>
                    </a:lnTo>
                    <a:cubicBezTo>
                      <a:pt x="180146" y="42291"/>
                      <a:pt x="173707" y="42291"/>
                      <a:pt x="168593" y="39148"/>
                    </a:cubicBezTo>
                    <a:cubicBezTo>
                      <a:pt x="167211" y="38281"/>
                      <a:pt x="165773" y="37481"/>
                      <a:pt x="164306" y="36767"/>
                    </a:cubicBezTo>
                    <a:cubicBezTo>
                      <a:pt x="162878" y="35909"/>
                      <a:pt x="161449" y="35242"/>
                      <a:pt x="159925" y="34480"/>
                    </a:cubicBezTo>
                    <a:cubicBezTo>
                      <a:pt x="154400" y="32042"/>
                      <a:pt x="150714" y="26699"/>
                      <a:pt x="150400" y="20669"/>
                    </a:cubicBezTo>
                    <a:lnTo>
                      <a:pt x="149828" y="0"/>
                    </a:lnTo>
                    <a:lnTo>
                      <a:pt x="83153" y="2096"/>
                    </a:lnTo>
                    <a:lnTo>
                      <a:pt x="83820" y="22670"/>
                    </a:lnTo>
                    <a:cubicBezTo>
                      <a:pt x="83934" y="28699"/>
                      <a:pt x="80658" y="34290"/>
                      <a:pt x="75343" y="37147"/>
                    </a:cubicBezTo>
                    <a:cubicBezTo>
                      <a:pt x="72419" y="38729"/>
                      <a:pt x="69590" y="40481"/>
                      <a:pt x="66866" y="42386"/>
                    </a:cubicBezTo>
                    <a:cubicBezTo>
                      <a:pt x="61951" y="45863"/>
                      <a:pt x="55502" y="46263"/>
                      <a:pt x="50197" y="43434"/>
                    </a:cubicBezTo>
                    <a:lnTo>
                      <a:pt x="32099" y="33909"/>
                    </a:lnTo>
                    <a:lnTo>
                      <a:pt x="0" y="93154"/>
                    </a:lnTo>
                    <a:lnTo>
                      <a:pt x="18097" y="102679"/>
                    </a:lnTo>
                    <a:cubicBezTo>
                      <a:pt x="23393" y="105546"/>
                      <a:pt x="26632" y="111138"/>
                      <a:pt x="26479" y="117158"/>
                    </a:cubicBezTo>
                    <a:cubicBezTo>
                      <a:pt x="26308" y="120329"/>
                      <a:pt x="26308" y="123511"/>
                      <a:pt x="26479" y="126683"/>
                    </a:cubicBezTo>
                    <a:cubicBezTo>
                      <a:pt x="27146" y="132826"/>
                      <a:pt x="24270" y="138808"/>
                      <a:pt x="19050" y="142113"/>
                    </a:cubicBezTo>
                    <a:lnTo>
                      <a:pt x="1619" y="152876"/>
                    </a:lnTo>
                    <a:lnTo>
                      <a:pt x="36957" y="210026"/>
                    </a:lnTo>
                    <a:close/>
                    <a:moveTo>
                      <a:pt x="71628" y="93345"/>
                    </a:moveTo>
                    <a:cubicBezTo>
                      <a:pt x="85982" y="66656"/>
                      <a:pt x="119253" y="56664"/>
                      <a:pt x="145933" y="71018"/>
                    </a:cubicBezTo>
                    <a:cubicBezTo>
                      <a:pt x="172621" y="85373"/>
                      <a:pt x="182613" y="118643"/>
                      <a:pt x="168259" y="145323"/>
                    </a:cubicBezTo>
                    <a:cubicBezTo>
                      <a:pt x="153943" y="171955"/>
                      <a:pt x="120777" y="181975"/>
                      <a:pt x="94107" y="167735"/>
                    </a:cubicBezTo>
                    <a:cubicBezTo>
                      <a:pt x="67418" y="153400"/>
                      <a:pt x="57360" y="120167"/>
                      <a:pt x="71628" y="934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924049A-9960-4D27-BC8E-A10F73772AA7}"/>
                  </a:ext>
                </a:extLst>
              </p:cNvPr>
              <p:cNvSpPr/>
              <p:nvPr/>
            </p:nvSpPr>
            <p:spPr>
              <a:xfrm>
                <a:off x="7816328" y="3980536"/>
                <a:ext cx="166877" cy="163829"/>
              </a:xfrm>
              <a:custGeom>
                <a:avLst/>
                <a:gdLst>
                  <a:gd name="connsiteX0" fmla="*/ 12478 w 166877"/>
                  <a:gd name="connsiteY0" fmla="*/ 67056 h 163829"/>
                  <a:gd name="connsiteX1" fmla="*/ 18002 w 166877"/>
                  <a:gd name="connsiteY1" fmla="*/ 77438 h 163829"/>
                  <a:gd name="connsiteX2" fmla="*/ 18002 w 166877"/>
                  <a:gd name="connsiteY2" fmla="*/ 80867 h 163829"/>
                  <a:gd name="connsiteX3" fmla="*/ 18002 w 166877"/>
                  <a:gd name="connsiteY3" fmla="*/ 84392 h 163829"/>
                  <a:gd name="connsiteX4" fmla="*/ 12573 w 166877"/>
                  <a:gd name="connsiteY4" fmla="*/ 94679 h 163829"/>
                  <a:gd name="connsiteX5" fmla="*/ 0 w 166877"/>
                  <a:gd name="connsiteY5" fmla="*/ 101917 h 163829"/>
                  <a:gd name="connsiteX6" fmla="*/ 23527 w 166877"/>
                  <a:gd name="connsiteY6" fmla="*/ 142589 h 163829"/>
                  <a:gd name="connsiteX7" fmla="*/ 36004 w 166877"/>
                  <a:gd name="connsiteY7" fmla="*/ 135446 h 163829"/>
                  <a:gd name="connsiteX8" fmla="*/ 47720 w 166877"/>
                  <a:gd name="connsiteY8" fmla="*/ 135446 h 163829"/>
                  <a:gd name="connsiteX9" fmla="*/ 53816 w 166877"/>
                  <a:gd name="connsiteY9" fmla="*/ 138970 h 163829"/>
                  <a:gd name="connsiteX10" fmla="*/ 59912 w 166877"/>
                  <a:gd name="connsiteY10" fmla="*/ 148495 h 163829"/>
                  <a:gd name="connsiteX11" fmla="*/ 59912 w 166877"/>
                  <a:gd name="connsiteY11" fmla="*/ 163830 h 163829"/>
                  <a:gd name="connsiteX12" fmla="*/ 106966 w 166877"/>
                  <a:gd name="connsiteY12" fmla="*/ 163830 h 163829"/>
                  <a:gd name="connsiteX13" fmla="*/ 106966 w 166877"/>
                  <a:gd name="connsiteY13" fmla="*/ 149447 h 163829"/>
                  <a:gd name="connsiteX14" fmla="*/ 113062 w 166877"/>
                  <a:gd name="connsiteY14" fmla="*/ 139922 h 163829"/>
                  <a:gd name="connsiteX15" fmla="*/ 119158 w 166877"/>
                  <a:gd name="connsiteY15" fmla="*/ 136398 h 163829"/>
                  <a:gd name="connsiteX16" fmla="*/ 130873 w 166877"/>
                  <a:gd name="connsiteY16" fmla="*/ 136398 h 163829"/>
                  <a:gd name="connsiteX17" fmla="*/ 143351 w 166877"/>
                  <a:gd name="connsiteY17" fmla="*/ 143542 h 163829"/>
                  <a:gd name="connsiteX18" fmla="*/ 166878 w 166877"/>
                  <a:gd name="connsiteY18" fmla="*/ 102870 h 163829"/>
                  <a:gd name="connsiteX19" fmla="*/ 154305 w 166877"/>
                  <a:gd name="connsiteY19" fmla="*/ 95631 h 163829"/>
                  <a:gd name="connsiteX20" fmla="*/ 148876 w 166877"/>
                  <a:gd name="connsiteY20" fmla="*/ 85249 h 163829"/>
                  <a:gd name="connsiteX21" fmla="*/ 148876 w 166877"/>
                  <a:gd name="connsiteY21" fmla="*/ 81820 h 163829"/>
                  <a:gd name="connsiteX22" fmla="*/ 148876 w 166877"/>
                  <a:gd name="connsiteY22" fmla="*/ 78391 h 163829"/>
                  <a:gd name="connsiteX23" fmla="*/ 154305 w 166877"/>
                  <a:gd name="connsiteY23" fmla="*/ 68008 h 163829"/>
                  <a:gd name="connsiteX24" fmla="*/ 166878 w 166877"/>
                  <a:gd name="connsiteY24" fmla="*/ 60769 h 163829"/>
                  <a:gd name="connsiteX25" fmla="*/ 143351 w 166877"/>
                  <a:gd name="connsiteY25" fmla="*/ 20098 h 163829"/>
                  <a:gd name="connsiteX26" fmla="*/ 130873 w 166877"/>
                  <a:gd name="connsiteY26" fmla="*/ 27337 h 163829"/>
                  <a:gd name="connsiteX27" fmla="*/ 119158 w 166877"/>
                  <a:gd name="connsiteY27" fmla="*/ 27337 h 163829"/>
                  <a:gd name="connsiteX28" fmla="*/ 113062 w 166877"/>
                  <a:gd name="connsiteY28" fmla="*/ 23813 h 163829"/>
                  <a:gd name="connsiteX29" fmla="*/ 106966 w 166877"/>
                  <a:gd name="connsiteY29" fmla="*/ 14288 h 163829"/>
                  <a:gd name="connsiteX30" fmla="*/ 106966 w 166877"/>
                  <a:gd name="connsiteY30" fmla="*/ 0 h 163829"/>
                  <a:gd name="connsiteX31" fmla="*/ 59912 w 166877"/>
                  <a:gd name="connsiteY31" fmla="*/ 0 h 163829"/>
                  <a:gd name="connsiteX32" fmla="*/ 59912 w 166877"/>
                  <a:gd name="connsiteY32" fmla="*/ 14288 h 163829"/>
                  <a:gd name="connsiteX33" fmla="*/ 53721 w 166877"/>
                  <a:gd name="connsiteY33" fmla="*/ 23813 h 163829"/>
                  <a:gd name="connsiteX34" fmla="*/ 47720 w 166877"/>
                  <a:gd name="connsiteY34" fmla="*/ 27337 h 163829"/>
                  <a:gd name="connsiteX35" fmla="*/ 36004 w 166877"/>
                  <a:gd name="connsiteY35" fmla="*/ 27337 h 163829"/>
                  <a:gd name="connsiteX36" fmla="*/ 23527 w 166877"/>
                  <a:gd name="connsiteY36" fmla="*/ 20098 h 163829"/>
                  <a:gd name="connsiteX37" fmla="*/ 0 w 166877"/>
                  <a:gd name="connsiteY37" fmla="*/ 60769 h 163829"/>
                  <a:gd name="connsiteX38" fmla="*/ 83439 w 166877"/>
                  <a:gd name="connsiteY38" fmla="*/ 42386 h 163829"/>
                  <a:gd name="connsiteX39" fmla="*/ 121539 w 166877"/>
                  <a:gd name="connsiteY39" fmla="*/ 80486 h 163829"/>
                  <a:gd name="connsiteX40" fmla="*/ 83439 w 166877"/>
                  <a:gd name="connsiteY40" fmla="*/ 118586 h 163829"/>
                  <a:gd name="connsiteX41" fmla="*/ 45339 w 166877"/>
                  <a:gd name="connsiteY41" fmla="*/ 80486 h 163829"/>
                  <a:gd name="connsiteX42" fmla="*/ 83439 w 166877"/>
                  <a:gd name="connsiteY42" fmla="*/ 42386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66877" h="163829">
                    <a:moveTo>
                      <a:pt x="12478" y="67056"/>
                    </a:moveTo>
                    <a:cubicBezTo>
                      <a:pt x="16145" y="69180"/>
                      <a:pt x="18288" y="73209"/>
                      <a:pt x="18002" y="77438"/>
                    </a:cubicBezTo>
                    <a:cubicBezTo>
                      <a:pt x="18002" y="78581"/>
                      <a:pt x="18002" y="79724"/>
                      <a:pt x="18002" y="80867"/>
                    </a:cubicBezTo>
                    <a:cubicBezTo>
                      <a:pt x="18002" y="82010"/>
                      <a:pt x="18002" y="83248"/>
                      <a:pt x="18002" y="84392"/>
                    </a:cubicBezTo>
                    <a:cubicBezTo>
                      <a:pt x="18269" y="88563"/>
                      <a:pt x="16173" y="92545"/>
                      <a:pt x="12573" y="94679"/>
                    </a:cubicBezTo>
                    <a:lnTo>
                      <a:pt x="0" y="101917"/>
                    </a:lnTo>
                    <a:lnTo>
                      <a:pt x="23527" y="142589"/>
                    </a:lnTo>
                    <a:lnTo>
                      <a:pt x="36004" y="135446"/>
                    </a:lnTo>
                    <a:cubicBezTo>
                      <a:pt x="39586" y="133207"/>
                      <a:pt x="44139" y="133207"/>
                      <a:pt x="47720" y="135446"/>
                    </a:cubicBezTo>
                    <a:cubicBezTo>
                      <a:pt x="49625" y="136684"/>
                      <a:pt x="51721" y="137827"/>
                      <a:pt x="53816" y="138970"/>
                    </a:cubicBezTo>
                    <a:cubicBezTo>
                      <a:pt x="57426" y="140799"/>
                      <a:pt x="59760" y="144447"/>
                      <a:pt x="59912" y="148495"/>
                    </a:cubicBezTo>
                    <a:lnTo>
                      <a:pt x="59912" y="163830"/>
                    </a:lnTo>
                    <a:lnTo>
                      <a:pt x="106966" y="163830"/>
                    </a:lnTo>
                    <a:lnTo>
                      <a:pt x="106966" y="149447"/>
                    </a:lnTo>
                    <a:cubicBezTo>
                      <a:pt x="107118" y="145399"/>
                      <a:pt x="109452" y="141751"/>
                      <a:pt x="113062" y="139922"/>
                    </a:cubicBezTo>
                    <a:cubicBezTo>
                      <a:pt x="115157" y="138779"/>
                      <a:pt x="117253" y="137636"/>
                      <a:pt x="119158" y="136398"/>
                    </a:cubicBezTo>
                    <a:cubicBezTo>
                      <a:pt x="122739" y="134160"/>
                      <a:pt x="127292" y="134160"/>
                      <a:pt x="130873" y="136398"/>
                    </a:cubicBezTo>
                    <a:lnTo>
                      <a:pt x="143351" y="143542"/>
                    </a:lnTo>
                    <a:lnTo>
                      <a:pt x="166878" y="102870"/>
                    </a:lnTo>
                    <a:lnTo>
                      <a:pt x="154305" y="95631"/>
                    </a:lnTo>
                    <a:cubicBezTo>
                      <a:pt x="150695" y="93459"/>
                      <a:pt x="148600" y="89449"/>
                      <a:pt x="148876" y="85249"/>
                    </a:cubicBezTo>
                    <a:cubicBezTo>
                      <a:pt x="148876" y="84106"/>
                      <a:pt x="148876" y="82963"/>
                      <a:pt x="148876" y="81820"/>
                    </a:cubicBezTo>
                    <a:cubicBezTo>
                      <a:pt x="148876" y="80677"/>
                      <a:pt x="148876" y="79534"/>
                      <a:pt x="148876" y="78391"/>
                    </a:cubicBezTo>
                    <a:cubicBezTo>
                      <a:pt x="148600" y="74190"/>
                      <a:pt x="150695" y="70180"/>
                      <a:pt x="154305" y="68008"/>
                    </a:cubicBezTo>
                    <a:lnTo>
                      <a:pt x="166878" y="60769"/>
                    </a:lnTo>
                    <a:lnTo>
                      <a:pt x="143351" y="20098"/>
                    </a:lnTo>
                    <a:lnTo>
                      <a:pt x="130873" y="27337"/>
                    </a:lnTo>
                    <a:cubicBezTo>
                      <a:pt x="127273" y="29537"/>
                      <a:pt x="122758" y="29537"/>
                      <a:pt x="119158" y="27337"/>
                    </a:cubicBezTo>
                    <a:cubicBezTo>
                      <a:pt x="117215" y="26013"/>
                      <a:pt x="115176" y="24841"/>
                      <a:pt x="113062" y="23813"/>
                    </a:cubicBezTo>
                    <a:cubicBezTo>
                      <a:pt x="109461" y="21965"/>
                      <a:pt x="107137" y="18326"/>
                      <a:pt x="106966" y="14288"/>
                    </a:cubicBezTo>
                    <a:lnTo>
                      <a:pt x="106966" y="0"/>
                    </a:lnTo>
                    <a:lnTo>
                      <a:pt x="59912" y="0"/>
                    </a:lnTo>
                    <a:lnTo>
                      <a:pt x="59912" y="14288"/>
                    </a:lnTo>
                    <a:cubicBezTo>
                      <a:pt x="59741" y="18355"/>
                      <a:pt x="57369" y="22003"/>
                      <a:pt x="53721" y="23813"/>
                    </a:cubicBezTo>
                    <a:cubicBezTo>
                      <a:pt x="51635" y="24841"/>
                      <a:pt x="49635" y="26013"/>
                      <a:pt x="47720" y="27337"/>
                    </a:cubicBezTo>
                    <a:cubicBezTo>
                      <a:pt x="44120" y="29537"/>
                      <a:pt x="39605" y="29537"/>
                      <a:pt x="36004" y="27337"/>
                    </a:cubicBezTo>
                    <a:lnTo>
                      <a:pt x="23527" y="20098"/>
                    </a:lnTo>
                    <a:lnTo>
                      <a:pt x="0" y="60769"/>
                    </a:lnTo>
                    <a:close/>
                    <a:moveTo>
                      <a:pt x="83439" y="42386"/>
                    </a:moveTo>
                    <a:cubicBezTo>
                      <a:pt x="104480" y="42386"/>
                      <a:pt x="121539" y="59446"/>
                      <a:pt x="121539" y="80486"/>
                    </a:cubicBezTo>
                    <a:cubicBezTo>
                      <a:pt x="121539" y="101527"/>
                      <a:pt x="104480" y="118586"/>
                      <a:pt x="83439" y="118586"/>
                    </a:cubicBezTo>
                    <a:cubicBezTo>
                      <a:pt x="62398" y="118586"/>
                      <a:pt x="45339" y="101527"/>
                      <a:pt x="45339" y="80486"/>
                    </a:cubicBezTo>
                    <a:cubicBezTo>
                      <a:pt x="45339" y="59446"/>
                      <a:pt x="62398" y="42386"/>
                      <a:pt x="83439" y="4238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9F9C587-A9A5-44FF-AD12-9409CBAD381A}"/>
                  </a:ext>
                </a:extLst>
              </p:cNvPr>
              <p:cNvSpPr/>
              <p:nvPr/>
            </p:nvSpPr>
            <p:spPr>
              <a:xfrm>
                <a:off x="7866616" y="3563055"/>
                <a:ext cx="242942" cy="374522"/>
              </a:xfrm>
              <a:custGeom>
                <a:avLst/>
                <a:gdLst>
                  <a:gd name="connsiteX0" fmla="*/ 242034 w 242942"/>
                  <a:gd name="connsiteY0" fmla="*/ 120301 h 374522"/>
                  <a:gd name="connsiteX1" fmla="*/ 121448 w 242942"/>
                  <a:gd name="connsiteY1" fmla="*/ 0 h 374522"/>
                  <a:gd name="connsiteX2" fmla="*/ 957 w 242942"/>
                  <a:gd name="connsiteY2" fmla="*/ 120301 h 374522"/>
                  <a:gd name="connsiteX3" fmla="*/ 121448 w 242942"/>
                  <a:gd name="connsiteY3" fmla="*/ 374523 h 374522"/>
                  <a:gd name="connsiteX4" fmla="*/ 242034 w 242942"/>
                  <a:gd name="connsiteY4" fmla="*/ 120301 h 374522"/>
                  <a:gd name="connsiteX5" fmla="*/ 121448 w 242942"/>
                  <a:gd name="connsiteY5" fmla="*/ 186976 h 374522"/>
                  <a:gd name="connsiteX6" fmla="*/ 55535 w 242942"/>
                  <a:gd name="connsiteY6" fmla="*/ 120872 h 374522"/>
                  <a:gd name="connsiteX7" fmla="*/ 121638 w 242942"/>
                  <a:gd name="connsiteY7" fmla="*/ 54959 h 374522"/>
                  <a:gd name="connsiteX8" fmla="*/ 187551 w 242942"/>
                  <a:gd name="connsiteY8" fmla="*/ 120967 h 374522"/>
                  <a:gd name="connsiteX9" fmla="*/ 121734 w 242942"/>
                  <a:gd name="connsiteY9" fmla="*/ 187166 h 374522"/>
                  <a:gd name="connsiteX10" fmla="*/ 121448 w 242942"/>
                  <a:gd name="connsiteY10" fmla="*/ 187166 h 374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2942" h="374522">
                    <a:moveTo>
                      <a:pt x="242034" y="120301"/>
                    </a:moveTo>
                    <a:cubicBezTo>
                      <a:pt x="236034" y="60007"/>
                      <a:pt x="194409" y="0"/>
                      <a:pt x="121448" y="0"/>
                    </a:cubicBezTo>
                    <a:cubicBezTo>
                      <a:pt x="48486" y="0"/>
                      <a:pt x="7148" y="60007"/>
                      <a:pt x="957" y="120301"/>
                    </a:cubicBezTo>
                    <a:cubicBezTo>
                      <a:pt x="-8568" y="213360"/>
                      <a:pt x="54582" y="297561"/>
                      <a:pt x="121448" y="374523"/>
                    </a:cubicBezTo>
                    <a:cubicBezTo>
                      <a:pt x="188504" y="297561"/>
                      <a:pt x="251274" y="213360"/>
                      <a:pt x="242034" y="120301"/>
                    </a:cubicBezTo>
                    <a:close/>
                    <a:moveTo>
                      <a:pt x="121448" y="186976"/>
                    </a:moveTo>
                    <a:cubicBezTo>
                      <a:pt x="84996" y="186919"/>
                      <a:pt x="55478" y="157324"/>
                      <a:pt x="55535" y="120872"/>
                    </a:cubicBezTo>
                    <a:cubicBezTo>
                      <a:pt x="55592" y="84420"/>
                      <a:pt x="85186" y="54912"/>
                      <a:pt x="121638" y="54959"/>
                    </a:cubicBezTo>
                    <a:cubicBezTo>
                      <a:pt x="158052" y="55016"/>
                      <a:pt x="187551" y="84553"/>
                      <a:pt x="187551" y="120967"/>
                    </a:cubicBezTo>
                    <a:cubicBezTo>
                      <a:pt x="187656" y="157420"/>
                      <a:pt x="158186" y="187061"/>
                      <a:pt x="121734" y="187166"/>
                    </a:cubicBezTo>
                    <a:cubicBezTo>
                      <a:pt x="121638" y="187166"/>
                      <a:pt x="121543" y="187166"/>
                      <a:pt x="121448" y="18716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FE62AADC-D526-4068-A274-E3DA77F53254}"/>
                  </a:ext>
                </a:extLst>
              </p:cNvPr>
              <p:cNvSpPr/>
              <p:nvPr/>
            </p:nvSpPr>
            <p:spPr>
              <a:xfrm>
                <a:off x="8124081" y="3230918"/>
                <a:ext cx="552069" cy="552069"/>
              </a:xfrm>
              <a:custGeom>
                <a:avLst/>
                <a:gdLst>
                  <a:gd name="connsiteX0" fmla="*/ 552069 w 552069"/>
                  <a:gd name="connsiteY0" fmla="*/ 276035 h 552069"/>
                  <a:gd name="connsiteX1" fmla="*/ 276034 w 552069"/>
                  <a:gd name="connsiteY1" fmla="*/ 552069 h 552069"/>
                  <a:gd name="connsiteX2" fmla="*/ 0 w 552069"/>
                  <a:gd name="connsiteY2" fmla="*/ 276034 h 552069"/>
                  <a:gd name="connsiteX3" fmla="*/ 276034 w 552069"/>
                  <a:gd name="connsiteY3" fmla="*/ 0 h 552069"/>
                  <a:gd name="connsiteX4" fmla="*/ 552069 w 552069"/>
                  <a:gd name="connsiteY4" fmla="*/ 276035 h 55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069" h="552069">
                    <a:moveTo>
                      <a:pt x="552069" y="276035"/>
                    </a:moveTo>
                    <a:cubicBezTo>
                      <a:pt x="552069" y="428484"/>
                      <a:pt x="428484" y="552069"/>
                      <a:pt x="276034" y="552069"/>
                    </a:cubicBezTo>
                    <a:cubicBezTo>
                      <a:pt x="123585" y="552069"/>
                      <a:pt x="0" y="428484"/>
                      <a:pt x="0" y="276034"/>
                    </a:cubicBezTo>
                    <a:cubicBezTo>
                      <a:pt x="0" y="123585"/>
                      <a:pt x="123585" y="0"/>
                      <a:pt x="276034" y="0"/>
                    </a:cubicBezTo>
                    <a:cubicBezTo>
                      <a:pt x="428484" y="0"/>
                      <a:pt x="552069" y="123585"/>
                      <a:pt x="552069" y="27603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56F2ED45-FF5C-4072-8518-4F1E707AAF11}"/>
                  </a:ext>
                </a:extLst>
              </p:cNvPr>
              <p:cNvSpPr/>
              <p:nvPr/>
            </p:nvSpPr>
            <p:spPr>
              <a:xfrm>
                <a:off x="8261146" y="3343325"/>
                <a:ext cx="202691" cy="439090"/>
              </a:xfrm>
              <a:custGeom>
                <a:avLst/>
                <a:gdLst>
                  <a:gd name="connsiteX0" fmla="*/ 132302 w 202691"/>
                  <a:gd name="connsiteY0" fmla="*/ 87142 h 439090"/>
                  <a:gd name="connsiteX1" fmla="*/ 132302 w 202691"/>
                  <a:gd name="connsiteY1" fmla="*/ 141529 h 439090"/>
                  <a:gd name="connsiteX2" fmla="*/ 200882 w 202691"/>
                  <a:gd name="connsiteY2" fmla="*/ 141529 h 439090"/>
                  <a:gd name="connsiteX3" fmla="*/ 192119 w 202691"/>
                  <a:gd name="connsiteY3" fmla="*/ 205728 h 439090"/>
                  <a:gd name="connsiteX4" fmla="*/ 183737 w 202691"/>
                  <a:gd name="connsiteY4" fmla="*/ 210490 h 439090"/>
                  <a:gd name="connsiteX5" fmla="*/ 132778 w 202691"/>
                  <a:gd name="connsiteY5" fmla="*/ 210490 h 439090"/>
                  <a:gd name="connsiteX6" fmla="*/ 132778 w 202691"/>
                  <a:gd name="connsiteY6" fmla="*/ 439090 h 439090"/>
                  <a:gd name="connsiteX7" fmla="*/ 60008 w 202691"/>
                  <a:gd name="connsiteY7" fmla="*/ 427756 h 439090"/>
                  <a:gd name="connsiteX8" fmla="*/ 60008 w 202691"/>
                  <a:gd name="connsiteY8" fmla="*/ 211157 h 439090"/>
                  <a:gd name="connsiteX9" fmla="*/ 0 w 202691"/>
                  <a:gd name="connsiteY9" fmla="*/ 211157 h 439090"/>
                  <a:gd name="connsiteX10" fmla="*/ 0 w 202691"/>
                  <a:gd name="connsiteY10" fmla="*/ 142101 h 439090"/>
                  <a:gd name="connsiteX11" fmla="*/ 58769 w 202691"/>
                  <a:gd name="connsiteY11" fmla="*/ 142101 h 439090"/>
                  <a:gd name="connsiteX12" fmla="*/ 59341 w 202691"/>
                  <a:gd name="connsiteY12" fmla="*/ 128766 h 439090"/>
                  <a:gd name="connsiteX13" fmla="*/ 60865 w 202691"/>
                  <a:gd name="connsiteY13" fmla="*/ 74378 h 439090"/>
                  <a:gd name="connsiteX14" fmla="*/ 127540 w 202691"/>
                  <a:gd name="connsiteY14" fmla="*/ 1702 h 439090"/>
                  <a:gd name="connsiteX15" fmla="*/ 202692 w 202691"/>
                  <a:gd name="connsiteY15" fmla="*/ 940 h 439090"/>
                  <a:gd name="connsiteX16" fmla="*/ 202692 w 202691"/>
                  <a:gd name="connsiteY16" fmla="*/ 63615 h 439090"/>
                  <a:gd name="connsiteX17" fmla="*/ 175546 w 202691"/>
                  <a:gd name="connsiteY17" fmla="*/ 63615 h 439090"/>
                  <a:gd name="connsiteX18" fmla="*/ 151448 w 202691"/>
                  <a:gd name="connsiteY18" fmla="*/ 65329 h 439090"/>
                  <a:gd name="connsiteX19" fmla="*/ 132302 w 202691"/>
                  <a:gd name="connsiteY19" fmla="*/ 87142 h 43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2691" h="439090">
                    <a:moveTo>
                      <a:pt x="132302" y="87142"/>
                    </a:moveTo>
                    <a:cubicBezTo>
                      <a:pt x="131635" y="104763"/>
                      <a:pt x="132302" y="122479"/>
                      <a:pt x="132302" y="141529"/>
                    </a:cubicBezTo>
                    <a:lnTo>
                      <a:pt x="200882" y="141529"/>
                    </a:lnTo>
                    <a:cubicBezTo>
                      <a:pt x="198025" y="164104"/>
                      <a:pt x="195453" y="184963"/>
                      <a:pt x="192119" y="205728"/>
                    </a:cubicBezTo>
                    <a:cubicBezTo>
                      <a:pt x="192119" y="207823"/>
                      <a:pt x="186690" y="210300"/>
                      <a:pt x="183737" y="210490"/>
                    </a:cubicBezTo>
                    <a:cubicBezTo>
                      <a:pt x="167259" y="210490"/>
                      <a:pt x="150781" y="210490"/>
                      <a:pt x="132778" y="210490"/>
                    </a:cubicBezTo>
                    <a:lnTo>
                      <a:pt x="132778" y="439090"/>
                    </a:lnTo>
                    <a:cubicBezTo>
                      <a:pt x="108118" y="438605"/>
                      <a:pt x="83649" y="434795"/>
                      <a:pt x="60008" y="427756"/>
                    </a:cubicBezTo>
                    <a:lnTo>
                      <a:pt x="60008" y="211157"/>
                    </a:lnTo>
                    <a:lnTo>
                      <a:pt x="0" y="211157"/>
                    </a:lnTo>
                    <a:lnTo>
                      <a:pt x="0" y="142101"/>
                    </a:lnTo>
                    <a:lnTo>
                      <a:pt x="58769" y="142101"/>
                    </a:lnTo>
                    <a:cubicBezTo>
                      <a:pt x="58769" y="136957"/>
                      <a:pt x="59341" y="132576"/>
                      <a:pt x="59341" y="128766"/>
                    </a:cubicBezTo>
                    <a:cubicBezTo>
                      <a:pt x="59341" y="110573"/>
                      <a:pt x="59341" y="92380"/>
                      <a:pt x="60865" y="74378"/>
                    </a:cubicBezTo>
                    <a:cubicBezTo>
                      <a:pt x="64579" y="34849"/>
                      <a:pt x="88868" y="7132"/>
                      <a:pt x="127540" y="1702"/>
                    </a:cubicBezTo>
                    <a:cubicBezTo>
                      <a:pt x="152543" y="-276"/>
                      <a:pt x="177651" y="-530"/>
                      <a:pt x="202692" y="940"/>
                    </a:cubicBezTo>
                    <a:lnTo>
                      <a:pt x="202692" y="63615"/>
                    </a:lnTo>
                    <a:cubicBezTo>
                      <a:pt x="193738" y="63615"/>
                      <a:pt x="184499" y="63615"/>
                      <a:pt x="175546" y="63615"/>
                    </a:cubicBezTo>
                    <a:cubicBezTo>
                      <a:pt x="167478" y="63377"/>
                      <a:pt x="159401" y="63948"/>
                      <a:pt x="151448" y="65329"/>
                    </a:cubicBezTo>
                    <a:cubicBezTo>
                      <a:pt x="140599" y="66958"/>
                      <a:pt x="132502" y="76169"/>
                      <a:pt x="132302" y="871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B6B1F52-4ABD-4B63-99B3-E0BA824B0B2D}"/>
                  </a:ext>
                </a:extLst>
              </p:cNvPr>
              <p:cNvSpPr/>
              <p:nvPr/>
            </p:nvSpPr>
            <p:spPr>
              <a:xfrm>
                <a:off x="8844647" y="3626491"/>
                <a:ext cx="552069" cy="552068"/>
              </a:xfrm>
              <a:custGeom>
                <a:avLst/>
                <a:gdLst>
                  <a:gd name="connsiteX0" fmla="*/ 552069 w 552069"/>
                  <a:gd name="connsiteY0" fmla="*/ 276035 h 552068"/>
                  <a:gd name="connsiteX1" fmla="*/ 276034 w 552069"/>
                  <a:gd name="connsiteY1" fmla="*/ 552069 h 552068"/>
                  <a:gd name="connsiteX2" fmla="*/ 0 w 552069"/>
                  <a:gd name="connsiteY2" fmla="*/ 276035 h 552068"/>
                  <a:gd name="connsiteX3" fmla="*/ 276034 w 552069"/>
                  <a:gd name="connsiteY3" fmla="*/ 0 h 552068"/>
                  <a:gd name="connsiteX4" fmla="*/ 552069 w 552069"/>
                  <a:gd name="connsiteY4" fmla="*/ 276035 h 55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069" h="552068">
                    <a:moveTo>
                      <a:pt x="552069" y="276035"/>
                    </a:moveTo>
                    <a:cubicBezTo>
                      <a:pt x="552069" y="428484"/>
                      <a:pt x="428484" y="552069"/>
                      <a:pt x="276034" y="552069"/>
                    </a:cubicBezTo>
                    <a:cubicBezTo>
                      <a:pt x="123585" y="552069"/>
                      <a:pt x="0" y="428484"/>
                      <a:pt x="0" y="276035"/>
                    </a:cubicBezTo>
                    <a:cubicBezTo>
                      <a:pt x="0" y="123585"/>
                      <a:pt x="123585" y="0"/>
                      <a:pt x="276034" y="0"/>
                    </a:cubicBezTo>
                    <a:cubicBezTo>
                      <a:pt x="428484" y="0"/>
                      <a:pt x="552069" y="123585"/>
                      <a:pt x="552069" y="27603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E89B4A-6C77-47D5-B55E-C5C4CF53F8FC}"/>
                  </a:ext>
                </a:extLst>
              </p:cNvPr>
              <p:cNvSpPr/>
              <p:nvPr/>
            </p:nvSpPr>
            <p:spPr>
              <a:xfrm>
                <a:off x="8969901" y="3781595"/>
                <a:ext cx="340899" cy="279449"/>
              </a:xfrm>
              <a:custGeom>
                <a:avLst/>
                <a:gdLst>
                  <a:gd name="connsiteX0" fmla="*/ 0 w 340899"/>
                  <a:gd name="connsiteY0" fmla="*/ 250471 h 279449"/>
                  <a:gd name="connsiteX1" fmla="*/ 99441 w 340899"/>
                  <a:gd name="connsiteY1" fmla="*/ 219896 h 279449"/>
                  <a:gd name="connsiteX2" fmla="*/ 36004 w 340899"/>
                  <a:gd name="connsiteY2" fmla="*/ 171413 h 279449"/>
                  <a:gd name="connsiteX3" fmla="*/ 63532 w 340899"/>
                  <a:gd name="connsiteY3" fmla="*/ 170080 h 279449"/>
                  <a:gd name="connsiteX4" fmla="*/ 9525 w 340899"/>
                  <a:gd name="connsiteY4" fmla="*/ 100166 h 279449"/>
                  <a:gd name="connsiteX5" fmla="*/ 38100 w 340899"/>
                  <a:gd name="connsiteY5" fmla="*/ 107691 h 279449"/>
                  <a:gd name="connsiteX6" fmla="*/ 20098 w 340899"/>
                  <a:gd name="connsiteY6" fmla="*/ 13965 h 279449"/>
                  <a:gd name="connsiteX7" fmla="*/ 165735 w 340899"/>
                  <a:gd name="connsiteY7" fmla="*/ 86546 h 279449"/>
                  <a:gd name="connsiteX8" fmla="*/ 165068 w 340899"/>
                  <a:gd name="connsiteY8" fmla="*/ 74925 h 279449"/>
                  <a:gd name="connsiteX9" fmla="*/ 231762 w 340899"/>
                  <a:gd name="connsiteY9" fmla="*/ 116 h 279449"/>
                  <a:gd name="connsiteX10" fmla="*/ 281654 w 340899"/>
                  <a:gd name="connsiteY10" fmla="*/ 16822 h 279449"/>
                  <a:gd name="connsiteX11" fmla="*/ 297371 w 340899"/>
                  <a:gd name="connsiteY11" fmla="*/ 20061 h 279449"/>
                  <a:gd name="connsiteX12" fmla="*/ 331756 w 340899"/>
                  <a:gd name="connsiteY12" fmla="*/ 7393 h 279449"/>
                  <a:gd name="connsiteX13" fmla="*/ 304705 w 340899"/>
                  <a:gd name="connsiteY13" fmla="*/ 42064 h 279449"/>
                  <a:gd name="connsiteX14" fmla="*/ 305467 w 340899"/>
                  <a:gd name="connsiteY14" fmla="*/ 44159 h 279449"/>
                  <a:gd name="connsiteX15" fmla="*/ 339566 w 340899"/>
                  <a:gd name="connsiteY15" fmla="*/ 35396 h 279449"/>
                  <a:gd name="connsiteX16" fmla="*/ 340900 w 340899"/>
                  <a:gd name="connsiteY16" fmla="*/ 36730 h 279449"/>
                  <a:gd name="connsiteX17" fmla="*/ 314325 w 340899"/>
                  <a:gd name="connsiteY17" fmla="*/ 63209 h 279449"/>
                  <a:gd name="connsiteX18" fmla="*/ 306896 w 340899"/>
                  <a:gd name="connsiteY18" fmla="*/ 78354 h 279449"/>
                  <a:gd name="connsiteX19" fmla="*/ 125254 w 340899"/>
                  <a:gd name="connsiteY19" fmla="*/ 278379 h 279449"/>
                  <a:gd name="connsiteX20" fmla="*/ 6858 w 340899"/>
                  <a:gd name="connsiteY20" fmla="*/ 254281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0899" h="279449">
                    <a:moveTo>
                      <a:pt x="0" y="250471"/>
                    </a:moveTo>
                    <a:cubicBezTo>
                      <a:pt x="35690" y="252157"/>
                      <a:pt x="70856" y="241346"/>
                      <a:pt x="99441" y="219896"/>
                    </a:cubicBezTo>
                    <a:cubicBezTo>
                      <a:pt x="58388" y="207322"/>
                      <a:pt x="42291" y="194845"/>
                      <a:pt x="36004" y="171413"/>
                    </a:cubicBezTo>
                    <a:lnTo>
                      <a:pt x="63532" y="170080"/>
                    </a:lnTo>
                    <a:cubicBezTo>
                      <a:pt x="31052" y="157602"/>
                      <a:pt x="12002" y="135790"/>
                      <a:pt x="9525" y="100166"/>
                    </a:cubicBezTo>
                    <a:lnTo>
                      <a:pt x="38100" y="107691"/>
                    </a:lnTo>
                    <a:cubicBezTo>
                      <a:pt x="8287" y="70163"/>
                      <a:pt x="2286" y="41016"/>
                      <a:pt x="20098" y="13965"/>
                    </a:cubicBezTo>
                    <a:cubicBezTo>
                      <a:pt x="56531" y="57237"/>
                      <a:pt x="109252" y="83507"/>
                      <a:pt x="165735" y="86546"/>
                    </a:cubicBezTo>
                    <a:cubicBezTo>
                      <a:pt x="165735" y="81974"/>
                      <a:pt x="165259" y="78449"/>
                      <a:pt x="165068" y="74925"/>
                    </a:cubicBezTo>
                    <a:cubicBezTo>
                      <a:pt x="162830" y="35853"/>
                      <a:pt x="192691" y="2364"/>
                      <a:pt x="231762" y="116"/>
                    </a:cubicBezTo>
                    <a:cubicBezTo>
                      <a:pt x="249917" y="-923"/>
                      <a:pt x="267786" y="5059"/>
                      <a:pt x="281654" y="16822"/>
                    </a:cubicBezTo>
                    <a:cubicBezTo>
                      <a:pt x="285760" y="20975"/>
                      <a:pt x="291960" y="22252"/>
                      <a:pt x="297371" y="20061"/>
                    </a:cubicBezTo>
                    <a:cubicBezTo>
                      <a:pt x="308420" y="15870"/>
                      <a:pt x="319564" y="11870"/>
                      <a:pt x="331756" y="7393"/>
                    </a:cubicBezTo>
                    <a:cubicBezTo>
                      <a:pt x="326689" y="21547"/>
                      <a:pt x="317202" y="33701"/>
                      <a:pt x="304705" y="42064"/>
                    </a:cubicBezTo>
                    <a:lnTo>
                      <a:pt x="305467" y="44159"/>
                    </a:lnTo>
                    <a:lnTo>
                      <a:pt x="339566" y="35396"/>
                    </a:lnTo>
                    <a:lnTo>
                      <a:pt x="340900" y="36730"/>
                    </a:lnTo>
                    <a:cubicBezTo>
                      <a:pt x="332137" y="45588"/>
                      <a:pt x="323660" y="54827"/>
                      <a:pt x="314325" y="63209"/>
                    </a:cubicBezTo>
                    <a:cubicBezTo>
                      <a:pt x="309515" y="66734"/>
                      <a:pt x="306743" y="72391"/>
                      <a:pt x="306896" y="78354"/>
                    </a:cubicBezTo>
                    <a:cubicBezTo>
                      <a:pt x="307658" y="182148"/>
                      <a:pt x="228638" y="269159"/>
                      <a:pt x="125254" y="278379"/>
                    </a:cubicBezTo>
                    <a:cubicBezTo>
                      <a:pt x="84258" y="282618"/>
                      <a:pt x="42939" y="274207"/>
                      <a:pt x="6858" y="254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A812174C-0DB0-4F2F-A73D-D6FE94E3B1FB}"/>
                  </a:ext>
                </a:extLst>
              </p:cNvPr>
              <p:cNvSpPr/>
              <p:nvPr/>
            </p:nvSpPr>
            <p:spPr>
              <a:xfrm rot="-4850400">
                <a:off x="7850838" y="4164454"/>
                <a:ext cx="387096" cy="387096"/>
              </a:xfrm>
              <a:custGeom>
                <a:avLst/>
                <a:gdLst>
                  <a:gd name="connsiteX0" fmla="*/ 387096 w 387096"/>
                  <a:gd name="connsiteY0" fmla="*/ 193548 h 387096"/>
                  <a:gd name="connsiteX1" fmla="*/ 193548 w 387096"/>
                  <a:gd name="connsiteY1" fmla="*/ 387096 h 387096"/>
                  <a:gd name="connsiteX2" fmla="*/ 0 w 387096"/>
                  <a:gd name="connsiteY2" fmla="*/ 193548 h 387096"/>
                  <a:gd name="connsiteX3" fmla="*/ 193548 w 387096"/>
                  <a:gd name="connsiteY3" fmla="*/ 0 h 387096"/>
                  <a:gd name="connsiteX4" fmla="*/ 387096 w 387096"/>
                  <a:gd name="connsiteY4" fmla="*/ 193548 h 3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096" h="387096">
                    <a:moveTo>
                      <a:pt x="387096" y="193548"/>
                    </a:moveTo>
                    <a:cubicBezTo>
                      <a:pt x="387096" y="300442"/>
                      <a:pt x="300442" y="387096"/>
                      <a:pt x="193548" y="387096"/>
                    </a:cubicBezTo>
                    <a:cubicBezTo>
                      <a:pt x="86654" y="387096"/>
                      <a:pt x="0" y="300442"/>
                      <a:pt x="0" y="193548"/>
                    </a:cubicBezTo>
                    <a:cubicBezTo>
                      <a:pt x="0" y="86654"/>
                      <a:pt x="86654" y="0"/>
                      <a:pt x="193548" y="0"/>
                    </a:cubicBezTo>
                    <a:cubicBezTo>
                      <a:pt x="300442" y="0"/>
                      <a:pt x="387096" y="86654"/>
                      <a:pt x="387096" y="1935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54" name="图形 148">
                <a:extLst>
                  <a:ext uri="{FF2B5EF4-FFF2-40B4-BE49-F238E27FC236}">
                    <a16:creationId xmlns:a16="http://schemas.microsoft.com/office/drawing/2014/main" id="{74597FFB-B629-4237-8FB4-1B40E5A0AA49}"/>
                  </a:ext>
                </a:extLst>
              </p:cNvPr>
              <p:cNvGrpSpPr/>
              <p:nvPr/>
            </p:nvGrpSpPr>
            <p:grpSpPr>
              <a:xfrm>
                <a:off x="7942968" y="4256094"/>
                <a:ext cx="202449" cy="203168"/>
                <a:chOff x="7942968" y="4256094"/>
                <a:chExt cx="202449" cy="203168"/>
              </a:xfrm>
              <a:solidFill>
                <a:srgbClr val="FFFFFF"/>
              </a:solidFill>
            </p:grpSpPr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47B6174E-CE68-452F-B1BE-0562BD4B2B45}"/>
                    </a:ext>
                  </a:extLst>
                </p:cNvPr>
                <p:cNvSpPr/>
                <p:nvPr/>
              </p:nvSpPr>
              <p:spPr>
                <a:xfrm>
                  <a:off x="7942968" y="4256094"/>
                  <a:ext cx="48851" cy="48982"/>
                </a:xfrm>
                <a:custGeom>
                  <a:avLst/>
                  <a:gdLst>
                    <a:gd name="connsiteX0" fmla="*/ 25570 w 48851"/>
                    <a:gd name="connsiteY0" fmla="*/ 286 h 48982"/>
                    <a:gd name="connsiteX1" fmla="*/ 26332 w 48851"/>
                    <a:gd name="connsiteY1" fmla="*/ 286 h 48982"/>
                    <a:gd name="connsiteX2" fmla="*/ 48773 w 48851"/>
                    <a:gd name="connsiteY2" fmla="*/ 26651 h 48982"/>
                    <a:gd name="connsiteX3" fmla="*/ 40334 w 48851"/>
                    <a:gd name="connsiteY3" fmla="*/ 43244 h 48982"/>
                    <a:gd name="connsiteX4" fmla="*/ 28808 w 48851"/>
                    <a:gd name="connsiteY4" fmla="*/ 48768 h 48982"/>
                    <a:gd name="connsiteX5" fmla="*/ 22046 w 48851"/>
                    <a:gd name="connsiteY5" fmla="*/ 48768 h 48982"/>
                    <a:gd name="connsiteX6" fmla="*/ 995 w 48851"/>
                    <a:gd name="connsiteY6" fmla="*/ 31433 h 48982"/>
                    <a:gd name="connsiteX7" fmla="*/ 43 w 48851"/>
                    <a:gd name="connsiteY7" fmla="*/ 26384 h 48982"/>
                    <a:gd name="connsiteX8" fmla="*/ 43 w 48851"/>
                    <a:gd name="connsiteY8" fmla="*/ 25432 h 48982"/>
                    <a:gd name="connsiteX9" fmla="*/ 43 w 48851"/>
                    <a:gd name="connsiteY9" fmla="*/ 23336 h 48982"/>
                    <a:gd name="connsiteX10" fmla="*/ 43 w 48851"/>
                    <a:gd name="connsiteY10" fmla="*/ 22479 h 48982"/>
                    <a:gd name="connsiteX11" fmla="*/ 43 w 48851"/>
                    <a:gd name="connsiteY11" fmla="*/ 20383 h 48982"/>
                    <a:gd name="connsiteX12" fmla="*/ 6044 w 48851"/>
                    <a:gd name="connsiteY12" fmla="*/ 7811 h 48982"/>
                    <a:gd name="connsiteX13" fmla="*/ 22331 w 48851"/>
                    <a:gd name="connsiteY13" fmla="*/ 0 h 48982"/>
                    <a:gd name="connsiteX14" fmla="*/ 23189 w 48851"/>
                    <a:gd name="connsiteY14" fmla="*/ 0 h 48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8851" h="48982">
                      <a:moveTo>
                        <a:pt x="25570" y="286"/>
                      </a:moveTo>
                      <a:lnTo>
                        <a:pt x="26332" y="286"/>
                      </a:lnTo>
                      <a:cubicBezTo>
                        <a:pt x="39810" y="1372"/>
                        <a:pt x="49849" y="13173"/>
                        <a:pt x="48773" y="26651"/>
                      </a:cubicBezTo>
                      <a:cubicBezTo>
                        <a:pt x="48249" y="33071"/>
                        <a:pt x="45220" y="39043"/>
                        <a:pt x="40334" y="43244"/>
                      </a:cubicBezTo>
                      <a:cubicBezTo>
                        <a:pt x="37076" y="46120"/>
                        <a:pt x="33085" y="48035"/>
                        <a:pt x="28808" y="48768"/>
                      </a:cubicBezTo>
                      <a:cubicBezTo>
                        <a:pt x="26561" y="49054"/>
                        <a:pt x="24294" y="49054"/>
                        <a:pt x="22046" y="48768"/>
                      </a:cubicBezTo>
                      <a:cubicBezTo>
                        <a:pt x="12130" y="47873"/>
                        <a:pt x="3777" y="40996"/>
                        <a:pt x="995" y="31433"/>
                      </a:cubicBezTo>
                      <a:cubicBezTo>
                        <a:pt x="491" y="29794"/>
                        <a:pt x="167" y="28099"/>
                        <a:pt x="43" y="26384"/>
                      </a:cubicBezTo>
                      <a:cubicBezTo>
                        <a:pt x="43" y="26384"/>
                        <a:pt x="43" y="25622"/>
                        <a:pt x="43" y="25432"/>
                      </a:cubicBezTo>
                      <a:lnTo>
                        <a:pt x="43" y="23336"/>
                      </a:lnTo>
                      <a:cubicBezTo>
                        <a:pt x="43" y="23336"/>
                        <a:pt x="43" y="22765"/>
                        <a:pt x="43" y="22479"/>
                      </a:cubicBezTo>
                      <a:cubicBezTo>
                        <a:pt x="-14" y="21784"/>
                        <a:pt x="-14" y="21079"/>
                        <a:pt x="43" y="20383"/>
                      </a:cubicBezTo>
                      <a:cubicBezTo>
                        <a:pt x="710" y="15678"/>
                        <a:pt x="2805" y="11287"/>
                        <a:pt x="6044" y="7811"/>
                      </a:cubicBezTo>
                      <a:cubicBezTo>
                        <a:pt x="10235" y="3162"/>
                        <a:pt x="16083" y="352"/>
                        <a:pt x="22331" y="0"/>
                      </a:cubicBezTo>
                      <a:lnTo>
                        <a:pt x="231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9C3D3D14-002D-4DD1-9670-935A6A089727}"/>
                    </a:ext>
                  </a:extLst>
                </p:cNvPr>
                <p:cNvSpPr/>
                <p:nvPr/>
              </p:nvSpPr>
              <p:spPr>
                <a:xfrm>
                  <a:off x="8014067" y="4320376"/>
                  <a:ext cx="131349" cy="138505"/>
                </a:xfrm>
                <a:custGeom>
                  <a:avLst/>
                  <a:gdLst>
                    <a:gd name="connsiteX0" fmla="*/ 41529 w 131349"/>
                    <a:gd name="connsiteY0" fmla="*/ 21348 h 138505"/>
                    <a:gd name="connsiteX1" fmla="*/ 42100 w 131349"/>
                    <a:gd name="connsiteY1" fmla="*/ 20586 h 138505"/>
                    <a:gd name="connsiteX2" fmla="*/ 49244 w 131349"/>
                    <a:gd name="connsiteY2" fmla="*/ 12204 h 138505"/>
                    <a:gd name="connsiteX3" fmla="*/ 68961 w 131349"/>
                    <a:gd name="connsiteY3" fmla="*/ 1631 h 138505"/>
                    <a:gd name="connsiteX4" fmla="*/ 79915 w 131349"/>
                    <a:gd name="connsiteY4" fmla="*/ 107 h 138505"/>
                    <a:gd name="connsiteX5" fmla="*/ 87344 w 131349"/>
                    <a:gd name="connsiteY5" fmla="*/ 107 h 138505"/>
                    <a:gd name="connsiteX6" fmla="*/ 108109 w 131349"/>
                    <a:gd name="connsiteY6" fmla="*/ 5346 h 138505"/>
                    <a:gd name="connsiteX7" fmla="*/ 123730 w 131349"/>
                    <a:gd name="connsiteY7" fmla="*/ 20110 h 138505"/>
                    <a:gd name="connsiteX8" fmla="*/ 128873 w 131349"/>
                    <a:gd name="connsiteY8" fmla="*/ 33159 h 138505"/>
                    <a:gd name="connsiteX9" fmla="*/ 130778 w 131349"/>
                    <a:gd name="connsiteY9" fmla="*/ 42684 h 138505"/>
                    <a:gd name="connsiteX10" fmla="*/ 130778 w 131349"/>
                    <a:gd name="connsiteY10" fmla="*/ 47446 h 138505"/>
                    <a:gd name="connsiteX11" fmla="*/ 131350 w 131349"/>
                    <a:gd name="connsiteY11" fmla="*/ 56400 h 138505"/>
                    <a:gd name="connsiteX12" fmla="*/ 131350 w 131349"/>
                    <a:gd name="connsiteY12" fmla="*/ 56400 h 138505"/>
                    <a:gd name="connsiteX13" fmla="*/ 131350 w 131349"/>
                    <a:gd name="connsiteY13" fmla="*/ 64972 h 138505"/>
                    <a:gd name="connsiteX14" fmla="*/ 131350 w 131349"/>
                    <a:gd name="connsiteY14" fmla="*/ 93547 h 138505"/>
                    <a:gd name="connsiteX15" fmla="*/ 131350 w 131349"/>
                    <a:gd name="connsiteY15" fmla="*/ 136791 h 138505"/>
                    <a:gd name="connsiteX16" fmla="*/ 129730 w 131349"/>
                    <a:gd name="connsiteY16" fmla="*/ 138505 h 138505"/>
                    <a:gd name="connsiteX17" fmla="*/ 91154 w 131349"/>
                    <a:gd name="connsiteY17" fmla="*/ 138505 h 138505"/>
                    <a:gd name="connsiteX18" fmla="*/ 89059 w 131349"/>
                    <a:gd name="connsiteY18" fmla="*/ 136410 h 138505"/>
                    <a:gd name="connsiteX19" fmla="*/ 89059 w 131349"/>
                    <a:gd name="connsiteY19" fmla="*/ 100596 h 138505"/>
                    <a:gd name="connsiteX20" fmla="*/ 89059 w 131349"/>
                    <a:gd name="connsiteY20" fmla="*/ 65068 h 138505"/>
                    <a:gd name="connsiteX21" fmla="*/ 87344 w 131349"/>
                    <a:gd name="connsiteY21" fmla="*/ 51733 h 138505"/>
                    <a:gd name="connsiteX22" fmla="*/ 84106 w 131349"/>
                    <a:gd name="connsiteY22" fmla="*/ 44589 h 138505"/>
                    <a:gd name="connsiteX23" fmla="*/ 73342 w 131349"/>
                    <a:gd name="connsiteY23" fmla="*/ 37445 h 138505"/>
                    <a:gd name="connsiteX24" fmla="*/ 68294 w 131349"/>
                    <a:gd name="connsiteY24" fmla="*/ 36874 h 138505"/>
                    <a:gd name="connsiteX25" fmla="*/ 62865 w 131349"/>
                    <a:gd name="connsiteY25" fmla="*/ 36874 h 138505"/>
                    <a:gd name="connsiteX26" fmla="*/ 45720 w 131349"/>
                    <a:gd name="connsiteY26" fmla="*/ 49256 h 138505"/>
                    <a:gd name="connsiteX27" fmla="*/ 42958 w 131349"/>
                    <a:gd name="connsiteY27" fmla="*/ 59353 h 138505"/>
                    <a:gd name="connsiteX28" fmla="*/ 42291 w 131349"/>
                    <a:gd name="connsiteY28" fmla="*/ 70402 h 138505"/>
                    <a:gd name="connsiteX29" fmla="*/ 42291 w 131349"/>
                    <a:gd name="connsiteY29" fmla="*/ 137077 h 138505"/>
                    <a:gd name="connsiteX30" fmla="*/ 41243 w 131349"/>
                    <a:gd name="connsiteY30" fmla="*/ 138029 h 138505"/>
                    <a:gd name="connsiteX31" fmla="*/ 1810 w 131349"/>
                    <a:gd name="connsiteY31" fmla="*/ 138029 h 138505"/>
                    <a:gd name="connsiteX32" fmla="*/ 0 w 131349"/>
                    <a:gd name="connsiteY32" fmla="*/ 136124 h 138505"/>
                    <a:gd name="connsiteX33" fmla="*/ 0 w 131349"/>
                    <a:gd name="connsiteY33" fmla="*/ 4965 h 138505"/>
                    <a:gd name="connsiteX34" fmla="*/ 1333 w 131349"/>
                    <a:gd name="connsiteY34" fmla="*/ 3631 h 138505"/>
                    <a:gd name="connsiteX35" fmla="*/ 39433 w 131349"/>
                    <a:gd name="connsiteY35" fmla="*/ 3631 h 138505"/>
                    <a:gd name="connsiteX36" fmla="*/ 40672 w 131349"/>
                    <a:gd name="connsiteY36" fmla="*/ 4870 h 138505"/>
                    <a:gd name="connsiteX37" fmla="*/ 40672 w 131349"/>
                    <a:gd name="connsiteY37" fmla="*/ 20491 h 138505"/>
                    <a:gd name="connsiteX38" fmla="*/ 40672 w 131349"/>
                    <a:gd name="connsiteY38" fmla="*/ 21443 h 138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131349" h="138505">
                      <a:moveTo>
                        <a:pt x="41529" y="21348"/>
                      </a:moveTo>
                      <a:lnTo>
                        <a:pt x="42100" y="20586"/>
                      </a:lnTo>
                      <a:cubicBezTo>
                        <a:pt x="44139" y="17519"/>
                        <a:pt x="46539" y="14699"/>
                        <a:pt x="49244" y="12204"/>
                      </a:cubicBezTo>
                      <a:cubicBezTo>
                        <a:pt x="54778" y="7013"/>
                        <a:pt x="61579" y="3365"/>
                        <a:pt x="68961" y="1631"/>
                      </a:cubicBezTo>
                      <a:cubicBezTo>
                        <a:pt x="72571" y="841"/>
                        <a:pt x="76228" y="326"/>
                        <a:pt x="79915" y="107"/>
                      </a:cubicBezTo>
                      <a:cubicBezTo>
                        <a:pt x="82391" y="-36"/>
                        <a:pt x="84868" y="-36"/>
                        <a:pt x="87344" y="107"/>
                      </a:cubicBezTo>
                      <a:cubicBezTo>
                        <a:pt x="94536" y="488"/>
                        <a:pt x="101594" y="2269"/>
                        <a:pt x="108109" y="5346"/>
                      </a:cubicBezTo>
                      <a:cubicBezTo>
                        <a:pt x="114719" y="8527"/>
                        <a:pt x="120177" y="13690"/>
                        <a:pt x="123730" y="20110"/>
                      </a:cubicBezTo>
                      <a:cubicBezTo>
                        <a:pt x="125997" y="24224"/>
                        <a:pt x="127721" y="28606"/>
                        <a:pt x="128873" y="33159"/>
                      </a:cubicBezTo>
                      <a:cubicBezTo>
                        <a:pt x="129749" y="36283"/>
                        <a:pt x="130378" y="39464"/>
                        <a:pt x="130778" y="42684"/>
                      </a:cubicBezTo>
                      <a:cubicBezTo>
                        <a:pt x="130778" y="44303"/>
                        <a:pt x="130778" y="45827"/>
                        <a:pt x="130778" y="47446"/>
                      </a:cubicBezTo>
                      <a:lnTo>
                        <a:pt x="131350" y="56400"/>
                      </a:lnTo>
                      <a:lnTo>
                        <a:pt x="131350" y="56400"/>
                      </a:lnTo>
                      <a:cubicBezTo>
                        <a:pt x="131350" y="59257"/>
                        <a:pt x="131350" y="62115"/>
                        <a:pt x="131350" y="64972"/>
                      </a:cubicBezTo>
                      <a:cubicBezTo>
                        <a:pt x="131350" y="74497"/>
                        <a:pt x="131350" y="84022"/>
                        <a:pt x="131350" y="93547"/>
                      </a:cubicBezTo>
                      <a:cubicBezTo>
                        <a:pt x="131350" y="107930"/>
                        <a:pt x="131350" y="122122"/>
                        <a:pt x="131350" y="136791"/>
                      </a:cubicBezTo>
                      <a:cubicBezTo>
                        <a:pt x="131350" y="138410"/>
                        <a:pt x="131350" y="138505"/>
                        <a:pt x="129730" y="138505"/>
                      </a:cubicBezTo>
                      <a:lnTo>
                        <a:pt x="91154" y="138505"/>
                      </a:lnTo>
                      <a:cubicBezTo>
                        <a:pt x="89154" y="138505"/>
                        <a:pt x="89059" y="137934"/>
                        <a:pt x="89059" y="136410"/>
                      </a:cubicBezTo>
                      <a:cubicBezTo>
                        <a:pt x="89059" y="124504"/>
                        <a:pt x="89059" y="112502"/>
                        <a:pt x="89059" y="100596"/>
                      </a:cubicBezTo>
                      <a:cubicBezTo>
                        <a:pt x="89059" y="88690"/>
                        <a:pt x="89059" y="76879"/>
                        <a:pt x="89059" y="65068"/>
                      </a:cubicBezTo>
                      <a:cubicBezTo>
                        <a:pt x="89163" y="60562"/>
                        <a:pt x="88583" y="56067"/>
                        <a:pt x="87344" y="51733"/>
                      </a:cubicBezTo>
                      <a:cubicBezTo>
                        <a:pt x="86620" y="49209"/>
                        <a:pt x="85525" y="46799"/>
                        <a:pt x="84106" y="44589"/>
                      </a:cubicBezTo>
                      <a:cubicBezTo>
                        <a:pt x="81620" y="40865"/>
                        <a:pt x="77743" y="38293"/>
                        <a:pt x="73342" y="37445"/>
                      </a:cubicBezTo>
                      <a:cubicBezTo>
                        <a:pt x="71685" y="37064"/>
                        <a:pt x="69990" y="36874"/>
                        <a:pt x="68294" y="36874"/>
                      </a:cubicBezTo>
                      <a:cubicBezTo>
                        <a:pt x="66484" y="36778"/>
                        <a:pt x="64675" y="36778"/>
                        <a:pt x="62865" y="36874"/>
                      </a:cubicBezTo>
                      <a:cubicBezTo>
                        <a:pt x="55245" y="37369"/>
                        <a:pt x="48587" y="42179"/>
                        <a:pt x="45720" y="49256"/>
                      </a:cubicBezTo>
                      <a:cubicBezTo>
                        <a:pt x="44329" y="52476"/>
                        <a:pt x="43396" y="55876"/>
                        <a:pt x="42958" y="59353"/>
                      </a:cubicBezTo>
                      <a:cubicBezTo>
                        <a:pt x="42491" y="63020"/>
                        <a:pt x="42272" y="66706"/>
                        <a:pt x="42291" y="70402"/>
                      </a:cubicBezTo>
                      <a:lnTo>
                        <a:pt x="42291" y="137077"/>
                      </a:lnTo>
                      <a:cubicBezTo>
                        <a:pt x="42291" y="137743"/>
                        <a:pt x="42291" y="138029"/>
                        <a:pt x="41243" y="138029"/>
                      </a:cubicBezTo>
                      <a:lnTo>
                        <a:pt x="1810" y="138029"/>
                      </a:lnTo>
                      <a:cubicBezTo>
                        <a:pt x="95" y="138029"/>
                        <a:pt x="0" y="137458"/>
                        <a:pt x="0" y="136124"/>
                      </a:cubicBezTo>
                      <a:lnTo>
                        <a:pt x="0" y="4965"/>
                      </a:lnTo>
                      <a:cubicBezTo>
                        <a:pt x="0" y="4012"/>
                        <a:pt x="0" y="3631"/>
                        <a:pt x="1333" y="3631"/>
                      </a:cubicBezTo>
                      <a:lnTo>
                        <a:pt x="39433" y="3631"/>
                      </a:lnTo>
                      <a:cubicBezTo>
                        <a:pt x="40291" y="3631"/>
                        <a:pt x="40672" y="3631"/>
                        <a:pt x="40672" y="4870"/>
                      </a:cubicBezTo>
                      <a:lnTo>
                        <a:pt x="40672" y="20491"/>
                      </a:lnTo>
                      <a:cubicBezTo>
                        <a:pt x="40672" y="20491"/>
                        <a:pt x="40672" y="21062"/>
                        <a:pt x="40672" y="214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E465A5B2-541A-4C3E-96B5-C2273F5AA60E}"/>
                    </a:ext>
                  </a:extLst>
                </p:cNvPr>
                <p:cNvSpPr/>
                <p:nvPr/>
              </p:nvSpPr>
              <p:spPr>
                <a:xfrm>
                  <a:off x="7946213" y="4323905"/>
                  <a:ext cx="42421" cy="135357"/>
                </a:xfrm>
                <a:custGeom>
                  <a:avLst/>
                  <a:gdLst>
                    <a:gd name="connsiteX0" fmla="*/ 36 w 42421"/>
                    <a:gd name="connsiteY0" fmla="*/ 67539 h 135357"/>
                    <a:gd name="connsiteX1" fmla="*/ 36 w 42421"/>
                    <a:gd name="connsiteY1" fmla="*/ 1912 h 135357"/>
                    <a:gd name="connsiteX2" fmla="*/ 36 w 42421"/>
                    <a:gd name="connsiteY2" fmla="*/ 769 h 135357"/>
                    <a:gd name="connsiteX3" fmla="*/ 588 w 42421"/>
                    <a:gd name="connsiteY3" fmla="*/ 7 h 135357"/>
                    <a:gd name="connsiteX4" fmla="*/ 798 w 42421"/>
                    <a:gd name="connsiteY4" fmla="*/ 7 h 135357"/>
                    <a:gd name="connsiteX5" fmla="*/ 40517 w 42421"/>
                    <a:gd name="connsiteY5" fmla="*/ 7 h 135357"/>
                    <a:gd name="connsiteX6" fmla="*/ 42422 w 42421"/>
                    <a:gd name="connsiteY6" fmla="*/ 1912 h 135357"/>
                    <a:gd name="connsiteX7" fmla="*/ 42422 w 42421"/>
                    <a:gd name="connsiteY7" fmla="*/ 132976 h 135357"/>
                    <a:gd name="connsiteX8" fmla="*/ 42422 w 42421"/>
                    <a:gd name="connsiteY8" fmla="*/ 134405 h 135357"/>
                    <a:gd name="connsiteX9" fmla="*/ 41374 w 42421"/>
                    <a:gd name="connsiteY9" fmla="*/ 135357 h 135357"/>
                    <a:gd name="connsiteX10" fmla="*/ 1845 w 42421"/>
                    <a:gd name="connsiteY10" fmla="*/ 135357 h 135357"/>
                    <a:gd name="connsiteX11" fmla="*/ 36 w 42421"/>
                    <a:gd name="connsiteY11" fmla="*/ 133452 h 135357"/>
                    <a:gd name="connsiteX12" fmla="*/ 36 w 42421"/>
                    <a:gd name="connsiteY12" fmla="*/ 67444 h 13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421" h="135357">
                      <a:moveTo>
                        <a:pt x="36" y="67539"/>
                      </a:moveTo>
                      <a:lnTo>
                        <a:pt x="36" y="1912"/>
                      </a:lnTo>
                      <a:cubicBezTo>
                        <a:pt x="-12" y="1531"/>
                        <a:pt x="-12" y="1150"/>
                        <a:pt x="36" y="769"/>
                      </a:cubicBezTo>
                      <a:cubicBezTo>
                        <a:pt x="-22" y="407"/>
                        <a:pt x="226" y="64"/>
                        <a:pt x="588" y="7"/>
                      </a:cubicBezTo>
                      <a:cubicBezTo>
                        <a:pt x="655" y="-2"/>
                        <a:pt x="731" y="-2"/>
                        <a:pt x="798" y="7"/>
                      </a:cubicBezTo>
                      <a:lnTo>
                        <a:pt x="40517" y="7"/>
                      </a:lnTo>
                      <a:cubicBezTo>
                        <a:pt x="42041" y="7"/>
                        <a:pt x="42422" y="7"/>
                        <a:pt x="42422" y="1912"/>
                      </a:cubicBezTo>
                      <a:lnTo>
                        <a:pt x="42422" y="132976"/>
                      </a:lnTo>
                      <a:cubicBezTo>
                        <a:pt x="42422" y="133452"/>
                        <a:pt x="42422" y="133929"/>
                        <a:pt x="42422" y="134405"/>
                      </a:cubicBezTo>
                      <a:cubicBezTo>
                        <a:pt x="42308" y="134910"/>
                        <a:pt x="41889" y="135291"/>
                        <a:pt x="41374" y="135357"/>
                      </a:cubicBezTo>
                      <a:lnTo>
                        <a:pt x="1845" y="135357"/>
                      </a:lnTo>
                      <a:cubicBezTo>
                        <a:pt x="417" y="135357"/>
                        <a:pt x="36" y="135357"/>
                        <a:pt x="36" y="133452"/>
                      </a:cubicBezTo>
                      <a:lnTo>
                        <a:pt x="36" y="674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B55EB0E-888F-42B0-AACD-8E6FD9523225}"/>
                  </a:ext>
                </a:extLst>
              </p:cNvPr>
              <p:cNvSpPr/>
              <p:nvPr/>
            </p:nvSpPr>
            <p:spPr>
              <a:xfrm rot="-4612801">
                <a:off x="8344158" y="4086257"/>
                <a:ext cx="551497" cy="551497"/>
              </a:xfrm>
              <a:custGeom>
                <a:avLst/>
                <a:gdLst>
                  <a:gd name="connsiteX0" fmla="*/ 551498 w 551497"/>
                  <a:gd name="connsiteY0" fmla="*/ 275749 h 551497"/>
                  <a:gd name="connsiteX1" fmla="*/ 275749 w 551497"/>
                  <a:gd name="connsiteY1" fmla="*/ 551498 h 551497"/>
                  <a:gd name="connsiteX2" fmla="*/ 0 w 551497"/>
                  <a:gd name="connsiteY2" fmla="*/ 275749 h 551497"/>
                  <a:gd name="connsiteX3" fmla="*/ 275749 w 551497"/>
                  <a:gd name="connsiteY3" fmla="*/ 0 h 551497"/>
                  <a:gd name="connsiteX4" fmla="*/ 551498 w 551497"/>
                  <a:gd name="connsiteY4" fmla="*/ 275749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1497" h="551497">
                    <a:moveTo>
                      <a:pt x="551498" y="275749"/>
                    </a:moveTo>
                    <a:cubicBezTo>
                      <a:pt x="551498" y="428041"/>
                      <a:pt x="428041" y="551498"/>
                      <a:pt x="275749" y="551498"/>
                    </a:cubicBezTo>
                    <a:cubicBezTo>
                      <a:pt x="123457" y="551498"/>
                      <a:pt x="0" y="428041"/>
                      <a:pt x="0" y="275749"/>
                    </a:cubicBezTo>
                    <a:cubicBezTo>
                      <a:pt x="0" y="123457"/>
                      <a:pt x="123457" y="0"/>
                      <a:pt x="275749" y="0"/>
                    </a:cubicBezTo>
                    <a:cubicBezTo>
                      <a:pt x="428041" y="0"/>
                      <a:pt x="551498" y="123457"/>
                      <a:pt x="551498" y="27574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1CFB3C7-AD46-43BE-9FE3-4FC00FD343EC}"/>
                  </a:ext>
                </a:extLst>
              </p:cNvPr>
              <p:cNvSpPr/>
              <p:nvPr/>
            </p:nvSpPr>
            <p:spPr>
              <a:xfrm>
                <a:off x="8455265" y="4196422"/>
                <a:ext cx="329184" cy="330850"/>
              </a:xfrm>
              <a:custGeom>
                <a:avLst/>
                <a:gdLst>
                  <a:gd name="connsiteX0" fmla="*/ 328898 w 329184"/>
                  <a:gd name="connsiteY0" fmla="*/ 74626 h 330850"/>
                  <a:gd name="connsiteX1" fmla="*/ 256413 w 329184"/>
                  <a:gd name="connsiteY1" fmla="*/ 521 h 330850"/>
                  <a:gd name="connsiteX2" fmla="*/ 72295 w 329184"/>
                  <a:gd name="connsiteY2" fmla="*/ 521 h 330850"/>
                  <a:gd name="connsiteX3" fmla="*/ 0 w 329184"/>
                  <a:gd name="connsiteY3" fmla="*/ 73007 h 330850"/>
                  <a:gd name="connsiteX4" fmla="*/ 0 w 329184"/>
                  <a:gd name="connsiteY4" fmla="*/ 164923 h 330850"/>
                  <a:gd name="connsiteX5" fmla="*/ 0 w 329184"/>
                  <a:gd name="connsiteY5" fmla="*/ 254934 h 330850"/>
                  <a:gd name="connsiteX6" fmla="*/ 73628 w 329184"/>
                  <a:gd name="connsiteY6" fmla="*/ 330372 h 330850"/>
                  <a:gd name="connsiteX7" fmla="*/ 255842 w 329184"/>
                  <a:gd name="connsiteY7" fmla="*/ 330372 h 330850"/>
                  <a:gd name="connsiteX8" fmla="*/ 328898 w 329184"/>
                  <a:gd name="connsiteY8" fmla="*/ 256458 h 330850"/>
                  <a:gd name="connsiteX9" fmla="*/ 328898 w 329184"/>
                  <a:gd name="connsiteY9" fmla="*/ 74626 h 330850"/>
                  <a:gd name="connsiteX10" fmla="*/ 299561 w 329184"/>
                  <a:gd name="connsiteY10" fmla="*/ 257030 h 330850"/>
                  <a:gd name="connsiteX11" fmla="*/ 255651 w 329184"/>
                  <a:gd name="connsiteY11" fmla="*/ 301130 h 330850"/>
                  <a:gd name="connsiteX12" fmla="*/ 73533 w 329184"/>
                  <a:gd name="connsiteY12" fmla="*/ 301130 h 330850"/>
                  <a:gd name="connsiteX13" fmla="*/ 29528 w 329184"/>
                  <a:gd name="connsiteY13" fmla="*/ 257220 h 330850"/>
                  <a:gd name="connsiteX14" fmla="*/ 29528 w 329184"/>
                  <a:gd name="connsiteY14" fmla="*/ 73388 h 330850"/>
                  <a:gd name="connsiteX15" fmla="*/ 73343 w 329184"/>
                  <a:gd name="connsiteY15" fmla="*/ 29001 h 330850"/>
                  <a:gd name="connsiteX16" fmla="*/ 255556 w 329184"/>
                  <a:gd name="connsiteY16" fmla="*/ 29001 h 330850"/>
                  <a:gd name="connsiteX17" fmla="*/ 299561 w 329184"/>
                  <a:gd name="connsiteY17" fmla="*/ 73292 h 330850"/>
                  <a:gd name="connsiteX18" fmla="*/ 299561 w 329184"/>
                  <a:gd name="connsiteY18" fmla="*/ 165113 h 330850"/>
                  <a:gd name="connsiteX19" fmla="*/ 299561 w 329184"/>
                  <a:gd name="connsiteY19" fmla="*/ 257030 h 33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9184" h="330850">
                    <a:moveTo>
                      <a:pt x="328898" y="74626"/>
                    </a:moveTo>
                    <a:cubicBezTo>
                      <a:pt x="328898" y="29858"/>
                      <a:pt x="300800" y="902"/>
                      <a:pt x="256413" y="521"/>
                    </a:cubicBezTo>
                    <a:cubicBezTo>
                      <a:pt x="195072" y="-174"/>
                      <a:pt x="133703" y="-174"/>
                      <a:pt x="72295" y="521"/>
                    </a:cubicBezTo>
                    <a:cubicBezTo>
                      <a:pt x="28861" y="521"/>
                      <a:pt x="667" y="29668"/>
                      <a:pt x="0" y="73007"/>
                    </a:cubicBezTo>
                    <a:cubicBezTo>
                      <a:pt x="0" y="103677"/>
                      <a:pt x="0" y="134348"/>
                      <a:pt x="0" y="164923"/>
                    </a:cubicBezTo>
                    <a:cubicBezTo>
                      <a:pt x="0" y="195498"/>
                      <a:pt x="0" y="224930"/>
                      <a:pt x="0" y="254934"/>
                    </a:cubicBezTo>
                    <a:cubicBezTo>
                      <a:pt x="0" y="300654"/>
                      <a:pt x="28575" y="329991"/>
                      <a:pt x="73628" y="330372"/>
                    </a:cubicBezTo>
                    <a:cubicBezTo>
                      <a:pt x="134331" y="331010"/>
                      <a:pt x="195072" y="331010"/>
                      <a:pt x="255842" y="330372"/>
                    </a:cubicBezTo>
                    <a:cubicBezTo>
                      <a:pt x="300228" y="329896"/>
                      <a:pt x="328708" y="300654"/>
                      <a:pt x="328898" y="256458"/>
                    </a:cubicBezTo>
                    <a:cubicBezTo>
                      <a:pt x="329279" y="195879"/>
                      <a:pt x="329279" y="135272"/>
                      <a:pt x="328898" y="74626"/>
                    </a:cubicBezTo>
                    <a:close/>
                    <a:moveTo>
                      <a:pt x="299561" y="257030"/>
                    </a:moveTo>
                    <a:cubicBezTo>
                      <a:pt x="299561" y="285605"/>
                      <a:pt x="284036" y="300940"/>
                      <a:pt x="255651" y="301130"/>
                    </a:cubicBezTo>
                    <a:cubicBezTo>
                      <a:pt x="194948" y="301511"/>
                      <a:pt x="134236" y="301511"/>
                      <a:pt x="73533" y="301130"/>
                    </a:cubicBezTo>
                    <a:cubicBezTo>
                      <a:pt x="44958" y="301130"/>
                      <a:pt x="29718" y="285414"/>
                      <a:pt x="29528" y="257220"/>
                    </a:cubicBezTo>
                    <a:cubicBezTo>
                      <a:pt x="29528" y="195946"/>
                      <a:pt x="29528" y="134662"/>
                      <a:pt x="29528" y="73388"/>
                    </a:cubicBezTo>
                    <a:cubicBezTo>
                      <a:pt x="29528" y="45384"/>
                      <a:pt x="45339" y="29192"/>
                      <a:pt x="73343" y="29001"/>
                    </a:cubicBezTo>
                    <a:cubicBezTo>
                      <a:pt x="134112" y="28620"/>
                      <a:pt x="194853" y="28620"/>
                      <a:pt x="255556" y="29001"/>
                    </a:cubicBezTo>
                    <a:cubicBezTo>
                      <a:pt x="283655" y="29001"/>
                      <a:pt x="299276" y="45289"/>
                      <a:pt x="299561" y="73292"/>
                    </a:cubicBezTo>
                    <a:cubicBezTo>
                      <a:pt x="299561" y="103868"/>
                      <a:pt x="299561" y="134538"/>
                      <a:pt x="299561" y="165113"/>
                    </a:cubicBezTo>
                    <a:cubicBezTo>
                      <a:pt x="299561" y="195689"/>
                      <a:pt x="299942" y="226359"/>
                      <a:pt x="299561" y="2570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94BD188-A3C2-4BA4-9703-7FB08618A8B2}"/>
                  </a:ext>
                </a:extLst>
              </p:cNvPr>
              <p:cNvSpPr/>
              <p:nvPr/>
            </p:nvSpPr>
            <p:spPr>
              <a:xfrm>
                <a:off x="8534237" y="4275525"/>
                <a:ext cx="171454" cy="171450"/>
              </a:xfrm>
              <a:custGeom>
                <a:avLst/>
                <a:gdLst>
                  <a:gd name="connsiteX0" fmla="*/ 85715 w 171454"/>
                  <a:gd name="connsiteY0" fmla="*/ 0 h 171450"/>
                  <a:gd name="connsiteX1" fmla="*/ 0 w 171454"/>
                  <a:gd name="connsiteY1" fmla="*/ 85734 h 171450"/>
                  <a:gd name="connsiteX2" fmla="*/ 85744 w 171454"/>
                  <a:gd name="connsiteY2" fmla="*/ 171450 h 171450"/>
                  <a:gd name="connsiteX3" fmla="*/ 171440 w 171454"/>
                  <a:gd name="connsiteY3" fmla="*/ 87249 h 171450"/>
                  <a:gd name="connsiteX4" fmla="*/ 87249 w 171454"/>
                  <a:gd name="connsiteY4" fmla="*/ 9 h 171450"/>
                  <a:gd name="connsiteX5" fmla="*/ 85715 w 171454"/>
                  <a:gd name="connsiteY5" fmla="*/ 0 h 171450"/>
                  <a:gd name="connsiteX6" fmla="*/ 84668 w 171454"/>
                  <a:gd name="connsiteY6" fmla="*/ 142875 h 171450"/>
                  <a:gd name="connsiteX7" fmla="*/ 28280 w 171454"/>
                  <a:gd name="connsiteY7" fmla="*/ 86296 h 171450"/>
                  <a:gd name="connsiteX8" fmla="*/ 85430 w 171454"/>
                  <a:gd name="connsiteY8" fmla="*/ 29146 h 171450"/>
                  <a:gd name="connsiteX9" fmla="*/ 142580 w 171454"/>
                  <a:gd name="connsiteY9" fmla="*/ 86296 h 171450"/>
                  <a:gd name="connsiteX10" fmla="*/ 84668 w 171454"/>
                  <a:gd name="connsiteY10" fmla="*/ 14325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454" h="171450">
                    <a:moveTo>
                      <a:pt x="85715" y="0"/>
                    </a:moveTo>
                    <a:cubicBezTo>
                      <a:pt x="38367" y="9"/>
                      <a:pt x="0" y="38395"/>
                      <a:pt x="0" y="85734"/>
                    </a:cubicBezTo>
                    <a:cubicBezTo>
                      <a:pt x="9" y="133083"/>
                      <a:pt x="38395" y="171459"/>
                      <a:pt x="85744" y="171450"/>
                    </a:cubicBezTo>
                    <a:cubicBezTo>
                      <a:pt x="132483" y="171440"/>
                      <a:pt x="170612" y="133988"/>
                      <a:pt x="171440" y="87249"/>
                    </a:cubicBezTo>
                    <a:cubicBezTo>
                      <a:pt x="172279" y="39910"/>
                      <a:pt x="134588" y="857"/>
                      <a:pt x="87249" y="9"/>
                    </a:cubicBezTo>
                    <a:cubicBezTo>
                      <a:pt x="86744" y="0"/>
                      <a:pt x="86230" y="0"/>
                      <a:pt x="85715" y="0"/>
                    </a:cubicBezTo>
                    <a:close/>
                    <a:moveTo>
                      <a:pt x="84668" y="142875"/>
                    </a:moveTo>
                    <a:cubicBezTo>
                      <a:pt x="53835" y="141980"/>
                      <a:pt x="29080" y="117138"/>
                      <a:pt x="28280" y="86296"/>
                    </a:cubicBezTo>
                    <a:cubicBezTo>
                      <a:pt x="28280" y="54731"/>
                      <a:pt x="53864" y="29146"/>
                      <a:pt x="85430" y="29146"/>
                    </a:cubicBezTo>
                    <a:cubicBezTo>
                      <a:pt x="116995" y="29146"/>
                      <a:pt x="142580" y="54731"/>
                      <a:pt x="142580" y="86296"/>
                    </a:cubicBezTo>
                    <a:cubicBezTo>
                      <a:pt x="141961" y="117862"/>
                      <a:pt x="116243" y="143161"/>
                      <a:pt x="84668" y="1432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A487877-8FC8-46CA-8260-D795CC8F20BA}"/>
                  </a:ext>
                </a:extLst>
              </p:cNvPr>
              <p:cNvSpPr/>
              <p:nvPr/>
            </p:nvSpPr>
            <p:spPr>
              <a:xfrm>
                <a:off x="8691547" y="4251538"/>
                <a:ext cx="40162" cy="39999"/>
              </a:xfrm>
              <a:custGeom>
                <a:avLst/>
                <a:gdLst>
                  <a:gd name="connsiteX0" fmla="*/ 39943 w 40162"/>
                  <a:gd name="connsiteY0" fmla="*/ 21987 h 39999"/>
                  <a:gd name="connsiteX1" fmla="*/ 22141 w 40162"/>
                  <a:gd name="connsiteY1" fmla="*/ 39999 h 39999"/>
                  <a:gd name="connsiteX2" fmla="*/ 19369 w 40162"/>
                  <a:gd name="connsiteY2" fmla="*/ 39799 h 39999"/>
                  <a:gd name="connsiteX3" fmla="*/ 43 w 40162"/>
                  <a:gd name="connsiteY3" fmla="*/ 23016 h 39999"/>
                  <a:gd name="connsiteX4" fmla="*/ 319 w 40162"/>
                  <a:gd name="connsiteY4" fmla="*/ 18367 h 39999"/>
                  <a:gd name="connsiteX5" fmla="*/ 20036 w 40162"/>
                  <a:gd name="connsiteY5" fmla="*/ 13 h 39999"/>
                  <a:gd name="connsiteX6" fmla="*/ 21084 w 40162"/>
                  <a:gd name="connsiteY6" fmla="*/ 79 h 39999"/>
                  <a:gd name="connsiteX7" fmla="*/ 40162 w 40162"/>
                  <a:gd name="connsiteY7" fmla="*/ 19101 h 39999"/>
                  <a:gd name="connsiteX8" fmla="*/ 39943 w 40162"/>
                  <a:gd name="connsiteY8" fmla="*/ 21987 h 3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62" h="39999">
                    <a:moveTo>
                      <a:pt x="39943" y="21987"/>
                    </a:moveTo>
                    <a:cubicBezTo>
                      <a:pt x="40000" y="31874"/>
                      <a:pt x="32028" y="39942"/>
                      <a:pt x="22141" y="39999"/>
                    </a:cubicBezTo>
                    <a:cubicBezTo>
                      <a:pt x="21217" y="40008"/>
                      <a:pt x="20283" y="39942"/>
                      <a:pt x="19369" y="39799"/>
                    </a:cubicBezTo>
                    <a:cubicBezTo>
                      <a:pt x="9396" y="40503"/>
                      <a:pt x="748" y="32988"/>
                      <a:pt x="43" y="23016"/>
                    </a:cubicBezTo>
                    <a:cubicBezTo>
                      <a:pt x="-62" y="21463"/>
                      <a:pt x="24" y="19901"/>
                      <a:pt x="319" y="18367"/>
                    </a:cubicBezTo>
                    <a:cubicBezTo>
                      <a:pt x="700" y="7852"/>
                      <a:pt x="9530" y="-368"/>
                      <a:pt x="20036" y="13"/>
                    </a:cubicBezTo>
                    <a:cubicBezTo>
                      <a:pt x="20388" y="22"/>
                      <a:pt x="20741" y="51"/>
                      <a:pt x="21084" y="79"/>
                    </a:cubicBezTo>
                    <a:cubicBezTo>
                      <a:pt x="31609" y="70"/>
                      <a:pt x="40143" y="8585"/>
                      <a:pt x="40162" y="19101"/>
                    </a:cubicBezTo>
                    <a:cubicBezTo>
                      <a:pt x="40162" y="20072"/>
                      <a:pt x="40086" y="21034"/>
                      <a:pt x="39943" y="219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463B743-5D5F-4587-9140-6B0C6AF97622}"/>
                  </a:ext>
                </a:extLst>
              </p:cNvPr>
              <p:cNvSpPr/>
              <p:nvPr/>
            </p:nvSpPr>
            <p:spPr>
              <a:xfrm rot="-4466401">
                <a:off x="8719364" y="3278881"/>
                <a:ext cx="372998" cy="372998"/>
              </a:xfrm>
              <a:custGeom>
                <a:avLst/>
                <a:gdLst>
                  <a:gd name="connsiteX0" fmla="*/ 372999 w 372998"/>
                  <a:gd name="connsiteY0" fmla="*/ 186499 h 372998"/>
                  <a:gd name="connsiteX1" fmla="*/ 186500 w 372998"/>
                  <a:gd name="connsiteY1" fmla="*/ 372999 h 372998"/>
                  <a:gd name="connsiteX2" fmla="*/ 0 w 372998"/>
                  <a:gd name="connsiteY2" fmla="*/ 186499 h 372998"/>
                  <a:gd name="connsiteX3" fmla="*/ 186500 w 372998"/>
                  <a:gd name="connsiteY3" fmla="*/ 0 h 372998"/>
                  <a:gd name="connsiteX4" fmla="*/ 372999 w 372998"/>
                  <a:gd name="connsiteY4" fmla="*/ 186499 h 37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998" h="372998">
                    <a:moveTo>
                      <a:pt x="372999" y="186499"/>
                    </a:moveTo>
                    <a:cubicBezTo>
                      <a:pt x="372999" y="289500"/>
                      <a:pt x="289500" y="372999"/>
                      <a:pt x="186500" y="372999"/>
                    </a:cubicBezTo>
                    <a:cubicBezTo>
                      <a:pt x="83499" y="372999"/>
                      <a:pt x="0" y="289500"/>
                      <a:pt x="0" y="186499"/>
                    </a:cubicBezTo>
                    <a:cubicBezTo>
                      <a:pt x="0" y="83499"/>
                      <a:pt x="83499" y="0"/>
                      <a:pt x="186500" y="0"/>
                    </a:cubicBezTo>
                    <a:cubicBezTo>
                      <a:pt x="289500" y="0"/>
                      <a:pt x="372999" y="83499"/>
                      <a:pt x="372999" y="18649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09C8FCE-F6A7-460A-A277-21DB0ADC25F7}"/>
                  </a:ext>
                </a:extLst>
              </p:cNvPr>
              <p:cNvSpPr/>
              <p:nvPr/>
            </p:nvSpPr>
            <p:spPr>
              <a:xfrm>
                <a:off x="8836360" y="3393891"/>
                <a:ext cx="170687" cy="143160"/>
              </a:xfrm>
              <a:custGeom>
                <a:avLst/>
                <a:gdLst>
                  <a:gd name="connsiteX0" fmla="*/ 0 w 170687"/>
                  <a:gd name="connsiteY0" fmla="*/ 143161 h 143160"/>
                  <a:gd name="connsiteX1" fmla="*/ 0 w 170687"/>
                  <a:gd name="connsiteY1" fmla="*/ 0 h 143160"/>
                  <a:gd name="connsiteX2" fmla="*/ 170688 w 170687"/>
                  <a:gd name="connsiteY2" fmla="*/ 71628 h 143160"/>
                  <a:gd name="connsiteX3" fmla="*/ 0 w 170687"/>
                  <a:gd name="connsiteY3" fmla="*/ 143161 h 143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687" h="143160">
                    <a:moveTo>
                      <a:pt x="0" y="143161"/>
                    </a:moveTo>
                    <a:lnTo>
                      <a:pt x="0" y="0"/>
                    </a:lnTo>
                    <a:lnTo>
                      <a:pt x="170688" y="71628"/>
                    </a:lnTo>
                    <a:lnTo>
                      <a:pt x="0" y="14316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FEADF1-AB2A-4978-B0BA-6E5C9CF4587A}"/>
                  </a:ext>
                </a:extLst>
              </p:cNvPr>
              <p:cNvSpPr/>
              <p:nvPr/>
            </p:nvSpPr>
            <p:spPr>
              <a:xfrm rot="-1332598">
                <a:off x="8260854" y="4731617"/>
                <a:ext cx="387096" cy="387096"/>
              </a:xfrm>
              <a:custGeom>
                <a:avLst/>
                <a:gdLst>
                  <a:gd name="connsiteX0" fmla="*/ 387096 w 387096"/>
                  <a:gd name="connsiteY0" fmla="*/ 193548 h 387096"/>
                  <a:gd name="connsiteX1" fmla="*/ 193548 w 387096"/>
                  <a:gd name="connsiteY1" fmla="*/ 387096 h 387096"/>
                  <a:gd name="connsiteX2" fmla="*/ 0 w 387096"/>
                  <a:gd name="connsiteY2" fmla="*/ 193548 h 387096"/>
                  <a:gd name="connsiteX3" fmla="*/ 193548 w 387096"/>
                  <a:gd name="connsiteY3" fmla="*/ 0 h 387096"/>
                  <a:gd name="connsiteX4" fmla="*/ 387096 w 387096"/>
                  <a:gd name="connsiteY4" fmla="*/ 193548 h 3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096" h="387096">
                    <a:moveTo>
                      <a:pt x="387096" y="193548"/>
                    </a:moveTo>
                    <a:cubicBezTo>
                      <a:pt x="387096" y="300442"/>
                      <a:pt x="300442" y="387096"/>
                      <a:pt x="193548" y="387096"/>
                    </a:cubicBezTo>
                    <a:cubicBezTo>
                      <a:pt x="86655" y="387096"/>
                      <a:pt x="0" y="300442"/>
                      <a:pt x="0" y="193548"/>
                    </a:cubicBezTo>
                    <a:cubicBezTo>
                      <a:pt x="0" y="86654"/>
                      <a:pt x="86654" y="0"/>
                      <a:pt x="193548" y="0"/>
                    </a:cubicBezTo>
                    <a:cubicBezTo>
                      <a:pt x="300442" y="0"/>
                      <a:pt x="387096" y="86654"/>
                      <a:pt x="387096" y="19354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6C309B02-9208-4C81-ACCE-D260CD5B6BD8}"/>
                  </a:ext>
                </a:extLst>
              </p:cNvPr>
              <p:cNvSpPr/>
              <p:nvPr/>
            </p:nvSpPr>
            <p:spPr>
              <a:xfrm>
                <a:off x="8333709" y="4823281"/>
                <a:ext cx="241393" cy="229293"/>
              </a:xfrm>
              <a:custGeom>
                <a:avLst/>
                <a:gdLst>
                  <a:gd name="connsiteX0" fmla="*/ 228617 w 241393"/>
                  <a:gd name="connsiteY0" fmla="*/ 126614 h 229293"/>
                  <a:gd name="connsiteX1" fmla="*/ 120604 w 241393"/>
                  <a:gd name="connsiteY1" fmla="*/ 229293 h 229293"/>
                  <a:gd name="connsiteX2" fmla="*/ 12781 w 241393"/>
                  <a:gd name="connsiteY2" fmla="*/ 126614 h 229293"/>
                  <a:gd name="connsiteX3" fmla="*/ 44975 w 241393"/>
                  <a:gd name="connsiteY3" fmla="*/ 2122 h 229293"/>
                  <a:gd name="connsiteX4" fmla="*/ 120604 w 241393"/>
                  <a:gd name="connsiteY4" fmla="*/ 88704 h 229293"/>
                  <a:gd name="connsiteX5" fmla="*/ 196328 w 241393"/>
                  <a:gd name="connsiteY5" fmla="*/ 2122 h 229293"/>
                  <a:gd name="connsiteX6" fmla="*/ 228617 w 241393"/>
                  <a:gd name="connsiteY6" fmla="*/ 126614 h 22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93" h="229293">
                    <a:moveTo>
                      <a:pt x="228617" y="126614"/>
                    </a:moveTo>
                    <a:cubicBezTo>
                      <a:pt x="196613" y="191003"/>
                      <a:pt x="120604" y="229293"/>
                      <a:pt x="120604" y="229293"/>
                    </a:cubicBezTo>
                    <a:cubicBezTo>
                      <a:pt x="120604" y="229293"/>
                      <a:pt x="44404" y="191193"/>
                      <a:pt x="12781" y="126614"/>
                    </a:cubicBezTo>
                    <a:cubicBezTo>
                      <a:pt x="-13889" y="72893"/>
                      <a:pt x="3256" y="14790"/>
                      <a:pt x="44975" y="2122"/>
                    </a:cubicBezTo>
                    <a:cubicBezTo>
                      <a:pt x="105173" y="-16071"/>
                      <a:pt x="120604" y="88704"/>
                      <a:pt x="120604" y="88704"/>
                    </a:cubicBezTo>
                    <a:cubicBezTo>
                      <a:pt x="120604" y="88704"/>
                      <a:pt x="136130" y="-16071"/>
                      <a:pt x="196328" y="2122"/>
                    </a:cubicBezTo>
                    <a:cubicBezTo>
                      <a:pt x="238333" y="14790"/>
                      <a:pt x="255192" y="72893"/>
                      <a:pt x="228617" y="1266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9E9D3C30-F0AB-4C3C-B2AC-BD6EEF9D62D9}"/>
                  </a:ext>
                </a:extLst>
              </p:cNvPr>
              <p:cNvSpPr/>
              <p:nvPr/>
            </p:nvSpPr>
            <p:spPr>
              <a:xfrm rot="-2700000">
                <a:off x="8044462" y="3791577"/>
                <a:ext cx="387096" cy="387096"/>
              </a:xfrm>
              <a:custGeom>
                <a:avLst/>
                <a:gdLst>
                  <a:gd name="connsiteX0" fmla="*/ 387096 w 387096"/>
                  <a:gd name="connsiteY0" fmla="*/ 193548 h 387096"/>
                  <a:gd name="connsiteX1" fmla="*/ 193548 w 387096"/>
                  <a:gd name="connsiteY1" fmla="*/ 387096 h 387096"/>
                  <a:gd name="connsiteX2" fmla="*/ 0 w 387096"/>
                  <a:gd name="connsiteY2" fmla="*/ 193548 h 387096"/>
                  <a:gd name="connsiteX3" fmla="*/ 193548 w 387096"/>
                  <a:gd name="connsiteY3" fmla="*/ 0 h 387096"/>
                  <a:gd name="connsiteX4" fmla="*/ 387096 w 387096"/>
                  <a:gd name="connsiteY4" fmla="*/ 193548 h 3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096" h="387096">
                    <a:moveTo>
                      <a:pt x="387096" y="193548"/>
                    </a:moveTo>
                    <a:cubicBezTo>
                      <a:pt x="387096" y="300442"/>
                      <a:pt x="300442" y="387096"/>
                      <a:pt x="193548" y="387096"/>
                    </a:cubicBezTo>
                    <a:cubicBezTo>
                      <a:pt x="86654" y="387096"/>
                      <a:pt x="0" y="300442"/>
                      <a:pt x="0" y="193548"/>
                    </a:cubicBezTo>
                    <a:cubicBezTo>
                      <a:pt x="0" y="86654"/>
                      <a:pt x="86654" y="0"/>
                      <a:pt x="193548" y="0"/>
                    </a:cubicBezTo>
                    <a:cubicBezTo>
                      <a:pt x="300442" y="0"/>
                      <a:pt x="387096" y="86654"/>
                      <a:pt x="387096" y="1935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67" name="图形 148">
                <a:extLst>
                  <a:ext uri="{FF2B5EF4-FFF2-40B4-BE49-F238E27FC236}">
                    <a16:creationId xmlns:a16="http://schemas.microsoft.com/office/drawing/2014/main" id="{ED381E0B-74E7-40C2-B73A-D1F4D2664909}"/>
                  </a:ext>
                </a:extLst>
              </p:cNvPr>
              <p:cNvGrpSpPr/>
              <p:nvPr/>
            </p:nvGrpSpPr>
            <p:grpSpPr>
              <a:xfrm>
                <a:off x="8136011" y="3866024"/>
                <a:ext cx="204382" cy="238717"/>
                <a:chOff x="8136011" y="3866024"/>
                <a:chExt cx="204382" cy="238717"/>
              </a:xfrm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B1CB8FC0-7AF6-4819-A483-EB6C96739415}"/>
                    </a:ext>
                  </a:extLst>
                </p:cNvPr>
                <p:cNvSpPr/>
                <p:nvPr/>
              </p:nvSpPr>
              <p:spPr>
                <a:xfrm>
                  <a:off x="8145276" y="3875379"/>
                  <a:ext cx="185496" cy="219563"/>
                </a:xfrm>
                <a:custGeom>
                  <a:avLst/>
                  <a:gdLst>
                    <a:gd name="connsiteX0" fmla="*/ 149016 w 185496"/>
                    <a:gd name="connsiteY0" fmla="*/ 30861 h 219563"/>
                    <a:gd name="connsiteX1" fmla="*/ 152350 w 185496"/>
                    <a:gd name="connsiteY1" fmla="*/ 36100 h 219563"/>
                    <a:gd name="connsiteX2" fmla="*/ 152350 w 185496"/>
                    <a:gd name="connsiteY2" fmla="*/ 36100 h 219563"/>
                    <a:gd name="connsiteX3" fmla="*/ 149016 w 185496"/>
                    <a:gd name="connsiteY3" fmla="*/ 30861 h 219563"/>
                    <a:gd name="connsiteX4" fmla="*/ 152731 w 185496"/>
                    <a:gd name="connsiteY4" fmla="*/ 36481 h 219563"/>
                    <a:gd name="connsiteX5" fmla="*/ 152731 w 185496"/>
                    <a:gd name="connsiteY5" fmla="*/ 36481 h 219563"/>
                    <a:gd name="connsiteX6" fmla="*/ 154731 w 185496"/>
                    <a:gd name="connsiteY6" fmla="*/ 37910 h 219563"/>
                    <a:gd name="connsiteX7" fmla="*/ 185497 w 185496"/>
                    <a:gd name="connsiteY7" fmla="*/ 71628 h 219563"/>
                    <a:gd name="connsiteX8" fmla="*/ 185497 w 185496"/>
                    <a:gd name="connsiteY8" fmla="*/ 56483 h 219563"/>
                    <a:gd name="connsiteX9" fmla="*/ 179591 w 185496"/>
                    <a:gd name="connsiteY9" fmla="*/ 55054 h 219563"/>
                    <a:gd name="connsiteX10" fmla="*/ 170066 w 185496"/>
                    <a:gd name="connsiteY10" fmla="*/ 51245 h 219563"/>
                    <a:gd name="connsiteX11" fmla="*/ 161304 w 185496"/>
                    <a:gd name="connsiteY11" fmla="*/ 45529 h 219563"/>
                    <a:gd name="connsiteX12" fmla="*/ 157208 w 185496"/>
                    <a:gd name="connsiteY12" fmla="*/ 41815 h 219563"/>
                    <a:gd name="connsiteX13" fmla="*/ 156636 w 185496"/>
                    <a:gd name="connsiteY13" fmla="*/ 41148 h 219563"/>
                    <a:gd name="connsiteX14" fmla="*/ 156636 w 185496"/>
                    <a:gd name="connsiteY14" fmla="*/ 40577 h 219563"/>
                    <a:gd name="connsiteX15" fmla="*/ 153493 w 185496"/>
                    <a:gd name="connsiteY15" fmla="*/ 36481 h 219563"/>
                    <a:gd name="connsiteX16" fmla="*/ 152064 w 185496"/>
                    <a:gd name="connsiteY16" fmla="*/ 35528 h 219563"/>
                    <a:gd name="connsiteX17" fmla="*/ 145968 w 185496"/>
                    <a:gd name="connsiteY17" fmla="*/ 29432 h 219563"/>
                    <a:gd name="connsiteX18" fmla="*/ 138824 w 185496"/>
                    <a:gd name="connsiteY18" fmla="*/ 18193 h 219563"/>
                    <a:gd name="connsiteX19" fmla="*/ 134443 w 185496"/>
                    <a:gd name="connsiteY19" fmla="*/ 5810 h 219563"/>
                    <a:gd name="connsiteX20" fmla="*/ 133395 w 185496"/>
                    <a:gd name="connsiteY20" fmla="*/ 1048 h 219563"/>
                    <a:gd name="connsiteX21" fmla="*/ 133395 w 185496"/>
                    <a:gd name="connsiteY21" fmla="*/ 1048 h 219563"/>
                    <a:gd name="connsiteX22" fmla="*/ 133395 w 185496"/>
                    <a:gd name="connsiteY22" fmla="*/ 1048 h 219563"/>
                    <a:gd name="connsiteX23" fmla="*/ 103868 w 185496"/>
                    <a:gd name="connsiteY23" fmla="*/ 1048 h 219563"/>
                    <a:gd name="connsiteX24" fmla="*/ 103106 w 185496"/>
                    <a:gd name="connsiteY24" fmla="*/ 1905 h 219563"/>
                    <a:gd name="connsiteX25" fmla="*/ 103106 w 185496"/>
                    <a:gd name="connsiteY25" fmla="*/ 154305 h 219563"/>
                    <a:gd name="connsiteX26" fmla="*/ 102630 w 185496"/>
                    <a:gd name="connsiteY26" fmla="*/ 161258 h 219563"/>
                    <a:gd name="connsiteX27" fmla="*/ 101010 w 185496"/>
                    <a:gd name="connsiteY27" fmla="*/ 169926 h 219563"/>
                    <a:gd name="connsiteX28" fmla="*/ 99201 w 185496"/>
                    <a:gd name="connsiteY28" fmla="*/ 173546 h 219563"/>
                    <a:gd name="connsiteX29" fmla="*/ 92914 w 185496"/>
                    <a:gd name="connsiteY29" fmla="*/ 181451 h 219563"/>
                    <a:gd name="connsiteX30" fmla="*/ 87009 w 185496"/>
                    <a:gd name="connsiteY30" fmla="*/ 185738 h 219563"/>
                    <a:gd name="connsiteX31" fmla="*/ 77484 w 185496"/>
                    <a:gd name="connsiteY31" fmla="*/ 189167 h 219563"/>
                    <a:gd name="connsiteX32" fmla="*/ 73959 w 185496"/>
                    <a:gd name="connsiteY32" fmla="*/ 189643 h 219563"/>
                    <a:gd name="connsiteX33" fmla="*/ 70340 w 185496"/>
                    <a:gd name="connsiteY33" fmla="*/ 189643 h 219563"/>
                    <a:gd name="connsiteX34" fmla="*/ 58338 w 185496"/>
                    <a:gd name="connsiteY34" fmla="*/ 187166 h 219563"/>
                    <a:gd name="connsiteX35" fmla="*/ 50623 w 185496"/>
                    <a:gd name="connsiteY35" fmla="*/ 182690 h 219563"/>
                    <a:gd name="connsiteX36" fmla="*/ 44432 w 185496"/>
                    <a:gd name="connsiteY36" fmla="*/ 175165 h 219563"/>
                    <a:gd name="connsiteX37" fmla="*/ 41860 w 185496"/>
                    <a:gd name="connsiteY37" fmla="*/ 168402 h 219563"/>
                    <a:gd name="connsiteX38" fmla="*/ 44241 w 185496"/>
                    <a:gd name="connsiteY38" fmla="*/ 174784 h 219563"/>
                    <a:gd name="connsiteX39" fmla="*/ 44241 w 185496"/>
                    <a:gd name="connsiteY39" fmla="*/ 174784 h 219563"/>
                    <a:gd name="connsiteX40" fmla="*/ 44241 w 185496"/>
                    <a:gd name="connsiteY40" fmla="*/ 174784 h 219563"/>
                    <a:gd name="connsiteX41" fmla="*/ 41860 w 185496"/>
                    <a:gd name="connsiteY41" fmla="*/ 173069 h 219563"/>
                    <a:gd name="connsiteX42" fmla="*/ 41860 w 185496"/>
                    <a:gd name="connsiteY42" fmla="*/ 173069 h 219563"/>
                    <a:gd name="connsiteX43" fmla="*/ 39193 w 185496"/>
                    <a:gd name="connsiteY43" fmla="*/ 170688 h 219563"/>
                    <a:gd name="connsiteX44" fmla="*/ 33764 w 185496"/>
                    <a:gd name="connsiteY44" fmla="*/ 161925 h 219563"/>
                    <a:gd name="connsiteX45" fmla="*/ 32145 w 185496"/>
                    <a:gd name="connsiteY45" fmla="*/ 156115 h 219563"/>
                    <a:gd name="connsiteX46" fmla="*/ 31573 w 185496"/>
                    <a:gd name="connsiteY46" fmla="*/ 151448 h 219563"/>
                    <a:gd name="connsiteX47" fmla="*/ 31573 w 185496"/>
                    <a:gd name="connsiteY47" fmla="*/ 148590 h 219563"/>
                    <a:gd name="connsiteX48" fmla="*/ 33097 w 185496"/>
                    <a:gd name="connsiteY48" fmla="*/ 139065 h 219563"/>
                    <a:gd name="connsiteX49" fmla="*/ 37764 w 185496"/>
                    <a:gd name="connsiteY49" fmla="*/ 129540 h 219563"/>
                    <a:gd name="connsiteX50" fmla="*/ 46146 w 185496"/>
                    <a:gd name="connsiteY50" fmla="*/ 121920 h 219563"/>
                    <a:gd name="connsiteX51" fmla="*/ 55671 w 185496"/>
                    <a:gd name="connsiteY51" fmla="*/ 118015 h 219563"/>
                    <a:gd name="connsiteX52" fmla="*/ 60243 w 185496"/>
                    <a:gd name="connsiteY52" fmla="*/ 117348 h 219563"/>
                    <a:gd name="connsiteX53" fmla="*/ 67387 w 185496"/>
                    <a:gd name="connsiteY53" fmla="*/ 117348 h 219563"/>
                    <a:gd name="connsiteX54" fmla="*/ 72340 w 185496"/>
                    <a:gd name="connsiteY54" fmla="*/ 117824 h 219563"/>
                    <a:gd name="connsiteX55" fmla="*/ 73102 w 185496"/>
                    <a:gd name="connsiteY55" fmla="*/ 117062 h 219563"/>
                    <a:gd name="connsiteX56" fmla="*/ 73102 w 185496"/>
                    <a:gd name="connsiteY56" fmla="*/ 84868 h 219563"/>
                    <a:gd name="connsiteX57" fmla="*/ 65768 w 185496"/>
                    <a:gd name="connsiteY57" fmla="*/ 84868 h 219563"/>
                    <a:gd name="connsiteX58" fmla="*/ 57195 w 185496"/>
                    <a:gd name="connsiteY58" fmla="*/ 85820 h 219563"/>
                    <a:gd name="connsiteX59" fmla="*/ 47670 w 185496"/>
                    <a:gd name="connsiteY59" fmla="*/ 88106 h 219563"/>
                    <a:gd name="connsiteX60" fmla="*/ 41193 w 185496"/>
                    <a:gd name="connsiteY60" fmla="*/ 90678 h 219563"/>
                    <a:gd name="connsiteX61" fmla="*/ 31668 w 185496"/>
                    <a:gd name="connsiteY61" fmla="*/ 95917 h 219563"/>
                    <a:gd name="connsiteX62" fmla="*/ 25572 w 185496"/>
                    <a:gd name="connsiteY62" fmla="*/ 100584 h 219563"/>
                    <a:gd name="connsiteX63" fmla="*/ 19953 w 185496"/>
                    <a:gd name="connsiteY63" fmla="*/ 105918 h 219563"/>
                    <a:gd name="connsiteX64" fmla="*/ 13857 w 185496"/>
                    <a:gd name="connsiteY64" fmla="*/ 113633 h 219563"/>
                    <a:gd name="connsiteX65" fmla="*/ 7951 w 185496"/>
                    <a:gd name="connsiteY65" fmla="*/ 123730 h 219563"/>
                    <a:gd name="connsiteX66" fmla="*/ 1379 w 185496"/>
                    <a:gd name="connsiteY66" fmla="*/ 143637 h 219563"/>
                    <a:gd name="connsiteX67" fmla="*/ 522 w 185496"/>
                    <a:gd name="connsiteY67" fmla="*/ 149447 h 219563"/>
                    <a:gd name="connsiteX68" fmla="*/ 45 w 185496"/>
                    <a:gd name="connsiteY68" fmla="*/ 160782 h 219563"/>
                    <a:gd name="connsiteX69" fmla="*/ 522 w 185496"/>
                    <a:gd name="connsiteY69" fmla="*/ 167354 h 219563"/>
                    <a:gd name="connsiteX70" fmla="*/ 2427 w 185496"/>
                    <a:gd name="connsiteY70" fmla="*/ 177641 h 219563"/>
                    <a:gd name="connsiteX71" fmla="*/ 6046 w 185496"/>
                    <a:gd name="connsiteY71" fmla="*/ 188119 h 219563"/>
                    <a:gd name="connsiteX72" fmla="*/ 12047 w 185496"/>
                    <a:gd name="connsiteY72" fmla="*/ 198977 h 219563"/>
                    <a:gd name="connsiteX73" fmla="*/ 13571 w 185496"/>
                    <a:gd name="connsiteY73" fmla="*/ 201454 h 219563"/>
                    <a:gd name="connsiteX74" fmla="*/ 18333 w 185496"/>
                    <a:gd name="connsiteY74" fmla="*/ 206883 h 219563"/>
                    <a:gd name="connsiteX75" fmla="*/ 14714 w 185496"/>
                    <a:gd name="connsiteY75" fmla="*/ 202597 h 219563"/>
                    <a:gd name="connsiteX76" fmla="*/ 14714 w 185496"/>
                    <a:gd name="connsiteY76" fmla="*/ 202597 h 219563"/>
                    <a:gd name="connsiteX77" fmla="*/ 15285 w 185496"/>
                    <a:gd name="connsiteY77" fmla="*/ 202597 h 219563"/>
                    <a:gd name="connsiteX78" fmla="*/ 16619 w 185496"/>
                    <a:gd name="connsiteY78" fmla="*/ 203835 h 219563"/>
                    <a:gd name="connsiteX79" fmla="*/ 16619 w 185496"/>
                    <a:gd name="connsiteY79" fmla="*/ 203835 h 219563"/>
                    <a:gd name="connsiteX80" fmla="*/ 22905 w 185496"/>
                    <a:gd name="connsiteY80" fmla="*/ 208312 h 219563"/>
                    <a:gd name="connsiteX81" fmla="*/ 31382 w 185496"/>
                    <a:gd name="connsiteY81" fmla="*/ 212979 h 219563"/>
                    <a:gd name="connsiteX82" fmla="*/ 42813 w 185496"/>
                    <a:gd name="connsiteY82" fmla="*/ 217361 h 219563"/>
                    <a:gd name="connsiteX83" fmla="*/ 48813 w 185496"/>
                    <a:gd name="connsiteY83" fmla="*/ 218599 h 219563"/>
                    <a:gd name="connsiteX84" fmla="*/ 54147 w 185496"/>
                    <a:gd name="connsiteY84" fmla="*/ 219456 h 219563"/>
                    <a:gd name="connsiteX85" fmla="*/ 56624 w 185496"/>
                    <a:gd name="connsiteY85" fmla="*/ 219456 h 219563"/>
                    <a:gd name="connsiteX86" fmla="*/ 64720 w 185496"/>
                    <a:gd name="connsiteY86" fmla="*/ 219456 h 219563"/>
                    <a:gd name="connsiteX87" fmla="*/ 71578 w 185496"/>
                    <a:gd name="connsiteY87" fmla="*/ 218980 h 219563"/>
                    <a:gd name="connsiteX88" fmla="*/ 79674 w 185496"/>
                    <a:gd name="connsiteY88" fmla="*/ 217646 h 219563"/>
                    <a:gd name="connsiteX89" fmla="*/ 91295 w 185496"/>
                    <a:gd name="connsiteY89" fmla="*/ 213836 h 219563"/>
                    <a:gd name="connsiteX90" fmla="*/ 103677 w 185496"/>
                    <a:gd name="connsiteY90" fmla="*/ 206597 h 219563"/>
                    <a:gd name="connsiteX91" fmla="*/ 112250 w 185496"/>
                    <a:gd name="connsiteY91" fmla="*/ 198787 h 219563"/>
                    <a:gd name="connsiteX92" fmla="*/ 117774 w 185496"/>
                    <a:gd name="connsiteY92" fmla="*/ 191834 h 219563"/>
                    <a:gd name="connsiteX93" fmla="*/ 123870 w 185496"/>
                    <a:gd name="connsiteY93" fmla="*/ 181261 h 219563"/>
                    <a:gd name="connsiteX94" fmla="*/ 128728 w 185496"/>
                    <a:gd name="connsiteY94" fmla="*/ 168402 h 219563"/>
                    <a:gd name="connsiteX95" fmla="*/ 130442 w 185496"/>
                    <a:gd name="connsiteY95" fmla="*/ 160973 h 219563"/>
                    <a:gd name="connsiteX96" fmla="*/ 131300 w 185496"/>
                    <a:gd name="connsiteY96" fmla="*/ 155448 h 219563"/>
                    <a:gd name="connsiteX97" fmla="*/ 131300 w 185496"/>
                    <a:gd name="connsiteY97" fmla="*/ 152400 h 219563"/>
                    <a:gd name="connsiteX98" fmla="*/ 131300 w 185496"/>
                    <a:gd name="connsiteY98" fmla="*/ 110395 h 219563"/>
                    <a:gd name="connsiteX99" fmla="*/ 131300 w 185496"/>
                    <a:gd name="connsiteY99" fmla="*/ 68199 h 219563"/>
                    <a:gd name="connsiteX100" fmla="*/ 131300 w 185496"/>
                    <a:gd name="connsiteY100" fmla="*/ 67437 h 219563"/>
                    <a:gd name="connsiteX101" fmla="*/ 132729 w 185496"/>
                    <a:gd name="connsiteY101" fmla="*/ 68675 h 219563"/>
                    <a:gd name="connsiteX102" fmla="*/ 139967 w 185496"/>
                    <a:gd name="connsiteY102" fmla="*/ 73819 h 219563"/>
                    <a:gd name="connsiteX103" fmla="*/ 146921 w 185496"/>
                    <a:gd name="connsiteY103" fmla="*/ 77629 h 219563"/>
                    <a:gd name="connsiteX104" fmla="*/ 159780 w 185496"/>
                    <a:gd name="connsiteY104" fmla="*/ 82487 h 219563"/>
                    <a:gd name="connsiteX105" fmla="*/ 169305 w 185496"/>
                    <a:gd name="connsiteY105" fmla="*/ 84868 h 219563"/>
                    <a:gd name="connsiteX106" fmla="*/ 176829 w 185496"/>
                    <a:gd name="connsiteY106" fmla="*/ 86106 h 219563"/>
                    <a:gd name="connsiteX107" fmla="*/ 181401 w 185496"/>
                    <a:gd name="connsiteY107" fmla="*/ 86582 h 219563"/>
                    <a:gd name="connsiteX108" fmla="*/ 184449 w 185496"/>
                    <a:gd name="connsiteY108" fmla="*/ 86582 h 219563"/>
                    <a:gd name="connsiteX109" fmla="*/ 185021 w 185496"/>
                    <a:gd name="connsiteY109" fmla="*/ 85916 h 219563"/>
                    <a:gd name="connsiteX110" fmla="*/ 14047 w 185496"/>
                    <a:gd name="connsiteY110" fmla="*/ 201168 h 219563"/>
                    <a:gd name="connsiteX111" fmla="*/ 14047 w 185496"/>
                    <a:gd name="connsiteY111" fmla="*/ 201168 h 219563"/>
                    <a:gd name="connsiteX112" fmla="*/ 14523 w 185496"/>
                    <a:gd name="connsiteY112" fmla="*/ 201168 h 219563"/>
                    <a:gd name="connsiteX113" fmla="*/ 14523 w 185496"/>
                    <a:gd name="connsiteY113" fmla="*/ 201168 h 219563"/>
                    <a:gd name="connsiteX114" fmla="*/ 14142 w 185496"/>
                    <a:gd name="connsiteY114" fmla="*/ 201263 h 219563"/>
                    <a:gd name="connsiteX115" fmla="*/ 18333 w 185496"/>
                    <a:gd name="connsiteY115" fmla="*/ 205835 h 219563"/>
                    <a:gd name="connsiteX116" fmla="*/ 18333 w 185496"/>
                    <a:gd name="connsiteY116" fmla="*/ 205835 h 219563"/>
                    <a:gd name="connsiteX117" fmla="*/ 114726 w 185496"/>
                    <a:gd name="connsiteY117" fmla="*/ 0 h 219563"/>
                    <a:gd name="connsiteX118" fmla="*/ 114726 w 185496"/>
                    <a:gd name="connsiteY118" fmla="*/ 0 h 219563"/>
                    <a:gd name="connsiteX119" fmla="*/ 133109 w 185496"/>
                    <a:gd name="connsiteY119" fmla="*/ 0 h 219563"/>
                    <a:gd name="connsiteX120" fmla="*/ 133109 w 185496"/>
                    <a:gd name="connsiteY120" fmla="*/ 0 h 219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</a:cxnLst>
                  <a:rect l="l" t="t" r="r" b="b"/>
                  <a:pathLst>
                    <a:path w="185496" h="219563">
                      <a:moveTo>
                        <a:pt x="149016" y="30861"/>
                      </a:moveTo>
                      <a:cubicBezTo>
                        <a:pt x="149978" y="32699"/>
                        <a:pt x="151093" y="34452"/>
                        <a:pt x="152350" y="36100"/>
                      </a:cubicBezTo>
                      <a:lnTo>
                        <a:pt x="152350" y="36100"/>
                      </a:lnTo>
                      <a:cubicBezTo>
                        <a:pt x="151121" y="34433"/>
                        <a:pt x="150007" y="32680"/>
                        <a:pt x="149016" y="30861"/>
                      </a:cubicBezTo>
                      <a:close/>
                      <a:moveTo>
                        <a:pt x="152731" y="36481"/>
                      </a:moveTo>
                      <a:lnTo>
                        <a:pt x="152731" y="36481"/>
                      </a:lnTo>
                      <a:lnTo>
                        <a:pt x="154731" y="37910"/>
                      </a:lnTo>
                      <a:close/>
                      <a:moveTo>
                        <a:pt x="185497" y="71628"/>
                      </a:moveTo>
                      <a:lnTo>
                        <a:pt x="185497" y="56483"/>
                      </a:lnTo>
                      <a:cubicBezTo>
                        <a:pt x="183506" y="56112"/>
                        <a:pt x="181535" y="55636"/>
                        <a:pt x="179591" y="55054"/>
                      </a:cubicBezTo>
                      <a:cubicBezTo>
                        <a:pt x="176296" y="54121"/>
                        <a:pt x="173096" y="52845"/>
                        <a:pt x="170066" y="51245"/>
                      </a:cubicBezTo>
                      <a:cubicBezTo>
                        <a:pt x="166961" y="49635"/>
                        <a:pt x="164028" y="47720"/>
                        <a:pt x="161304" y="45529"/>
                      </a:cubicBezTo>
                      <a:cubicBezTo>
                        <a:pt x="159875" y="44291"/>
                        <a:pt x="158541" y="43148"/>
                        <a:pt x="157208" y="41815"/>
                      </a:cubicBezTo>
                      <a:lnTo>
                        <a:pt x="156636" y="41148"/>
                      </a:lnTo>
                      <a:lnTo>
                        <a:pt x="156636" y="40577"/>
                      </a:lnTo>
                      <a:cubicBezTo>
                        <a:pt x="155465" y="39310"/>
                        <a:pt x="154408" y="37938"/>
                        <a:pt x="153493" y="36481"/>
                      </a:cubicBezTo>
                      <a:cubicBezTo>
                        <a:pt x="152950" y="36281"/>
                        <a:pt x="152464" y="35947"/>
                        <a:pt x="152064" y="35528"/>
                      </a:cubicBezTo>
                      <a:cubicBezTo>
                        <a:pt x="149874" y="33671"/>
                        <a:pt x="147826" y="31623"/>
                        <a:pt x="145968" y="29432"/>
                      </a:cubicBezTo>
                      <a:cubicBezTo>
                        <a:pt x="143159" y="25975"/>
                        <a:pt x="140758" y="22203"/>
                        <a:pt x="138824" y="18193"/>
                      </a:cubicBezTo>
                      <a:cubicBezTo>
                        <a:pt x="136939" y="14230"/>
                        <a:pt x="135472" y="10077"/>
                        <a:pt x="134443" y="5810"/>
                      </a:cubicBezTo>
                      <a:cubicBezTo>
                        <a:pt x="134443" y="4191"/>
                        <a:pt x="133776" y="2667"/>
                        <a:pt x="133395" y="1048"/>
                      </a:cubicBezTo>
                      <a:lnTo>
                        <a:pt x="133395" y="1048"/>
                      </a:lnTo>
                      <a:lnTo>
                        <a:pt x="133395" y="1048"/>
                      </a:lnTo>
                      <a:lnTo>
                        <a:pt x="103868" y="1048"/>
                      </a:lnTo>
                      <a:cubicBezTo>
                        <a:pt x="103201" y="1048"/>
                        <a:pt x="103106" y="1048"/>
                        <a:pt x="103106" y="1905"/>
                      </a:cubicBezTo>
                      <a:lnTo>
                        <a:pt x="103106" y="154305"/>
                      </a:lnTo>
                      <a:cubicBezTo>
                        <a:pt x="103106" y="156591"/>
                        <a:pt x="103106" y="158972"/>
                        <a:pt x="102630" y="161258"/>
                      </a:cubicBezTo>
                      <a:cubicBezTo>
                        <a:pt x="102277" y="164182"/>
                        <a:pt x="101744" y="167078"/>
                        <a:pt x="101010" y="169926"/>
                      </a:cubicBezTo>
                      <a:cubicBezTo>
                        <a:pt x="100563" y="171202"/>
                        <a:pt x="99953" y="172422"/>
                        <a:pt x="99201" y="173546"/>
                      </a:cubicBezTo>
                      <a:cubicBezTo>
                        <a:pt x="97543" y="176498"/>
                        <a:pt x="95419" y="179175"/>
                        <a:pt x="92914" y="181451"/>
                      </a:cubicBezTo>
                      <a:cubicBezTo>
                        <a:pt x="91133" y="183128"/>
                        <a:pt x="89152" y="184566"/>
                        <a:pt x="87009" y="185738"/>
                      </a:cubicBezTo>
                      <a:cubicBezTo>
                        <a:pt x="84037" y="187385"/>
                        <a:pt x="80817" y="188538"/>
                        <a:pt x="77484" y="189167"/>
                      </a:cubicBezTo>
                      <a:cubicBezTo>
                        <a:pt x="76321" y="189414"/>
                        <a:pt x="75140" y="189576"/>
                        <a:pt x="73959" y="189643"/>
                      </a:cubicBezTo>
                      <a:cubicBezTo>
                        <a:pt x="72759" y="189786"/>
                        <a:pt x="71540" y="189786"/>
                        <a:pt x="70340" y="189643"/>
                      </a:cubicBezTo>
                      <a:cubicBezTo>
                        <a:pt x="66216" y="189643"/>
                        <a:pt x="62129" y="188795"/>
                        <a:pt x="58338" y="187166"/>
                      </a:cubicBezTo>
                      <a:cubicBezTo>
                        <a:pt x="55528" y="186128"/>
                        <a:pt x="52919" y="184614"/>
                        <a:pt x="50623" y="182690"/>
                      </a:cubicBezTo>
                      <a:cubicBezTo>
                        <a:pt x="48042" y="180651"/>
                        <a:pt x="45927" y="178089"/>
                        <a:pt x="44432" y="175165"/>
                      </a:cubicBezTo>
                      <a:cubicBezTo>
                        <a:pt x="43422" y="172974"/>
                        <a:pt x="42565" y="170707"/>
                        <a:pt x="41860" y="168402"/>
                      </a:cubicBezTo>
                      <a:cubicBezTo>
                        <a:pt x="42412" y="170612"/>
                        <a:pt x="43213" y="172755"/>
                        <a:pt x="44241" y="174784"/>
                      </a:cubicBezTo>
                      <a:lnTo>
                        <a:pt x="44241" y="174784"/>
                      </a:lnTo>
                      <a:lnTo>
                        <a:pt x="44241" y="174784"/>
                      </a:lnTo>
                      <a:cubicBezTo>
                        <a:pt x="43384" y="174298"/>
                        <a:pt x="42593" y="173726"/>
                        <a:pt x="41860" y="173069"/>
                      </a:cubicBezTo>
                      <a:lnTo>
                        <a:pt x="41860" y="173069"/>
                      </a:lnTo>
                      <a:cubicBezTo>
                        <a:pt x="40907" y="172355"/>
                        <a:pt x="40012" y="171555"/>
                        <a:pt x="39193" y="170688"/>
                      </a:cubicBezTo>
                      <a:cubicBezTo>
                        <a:pt x="36802" y="168173"/>
                        <a:pt x="34945" y="165192"/>
                        <a:pt x="33764" y="161925"/>
                      </a:cubicBezTo>
                      <a:cubicBezTo>
                        <a:pt x="33078" y="160030"/>
                        <a:pt x="32535" y="158086"/>
                        <a:pt x="32145" y="156115"/>
                      </a:cubicBezTo>
                      <a:cubicBezTo>
                        <a:pt x="31859" y="154572"/>
                        <a:pt x="31668" y="153010"/>
                        <a:pt x="31573" y="151448"/>
                      </a:cubicBezTo>
                      <a:cubicBezTo>
                        <a:pt x="31478" y="150495"/>
                        <a:pt x="31478" y="149543"/>
                        <a:pt x="31573" y="148590"/>
                      </a:cubicBezTo>
                      <a:cubicBezTo>
                        <a:pt x="31687" y="145361"/>
                        <a:pt x="32202" y="142161"/>
                        <a:pt x="33097" y="139065"/>
                      </a:cubicBezTo>
                      <a:cubicBezTo>
                        <a:pt x="34088" y="135646"/>
                        <a:pt x="35669" y="132417"/>
                        <a:pt x="37764" y="129540"/>
                      </a:cubicBezTo>
                      <a:cubicBezTo>
                        <a:pt x="40012" y="126454"/>
                        <a:pt x="42860" y="123863"/>
                        <a:pt x="46146" y="121920"/>
                      </a:cubicBezTo>
                      <a:cubicBezTo>
                        <a:pt x="49118" y="120168"/>
                        <a:pt x="52328" y="118853"/>
                        <a:pt x="55671" y="118015"/>
                      </a:cubicBezTo>
                      <a:lnTo>
                        <a:pt x="60243" y="117348"/>
                      </a:lnTo>
                      <a:cubicBezTo>
                        <a:pt x="62624" y="117158"/>
                        <a:pt x="65006" y="117158"/>
                        <a:pt x="67387" y="117348"/>
                      </a:cubicBezTo>
                      <a:cubicBezTo>
                        <a:pt x="69054" y="117319"/>
                        <a:pt x="70711" y="117481"/>
                        <a:pt x="72340" y="117824"/>
                      </a:cubicBezTo>
                      <a:cubicBezTo>
                        <a:pt x="73007" y="117824"/>
                        <a:pt x="73102" y="117824"/>
                        <a:pt x="73102" y="117062"/>
                      </a:cubicBezTo>
                      <a:lnTo>
                        <a:pt x="73102" y="84868"/>
                      </a:lnTo>
                      <a:cubicBezTo>
                        <a:pt x="70721" y="84868"/>
                        <a:pt x="68244" y="84868"/>
                        <a:pt x="65768" y="84868"/>
                      </a:cubicBezTo>
                      <a:cubicBezTo>
                        <a:pt x="62891" y="85001"/>
                        <a:pt x="60024" y="85315"/>
                        <a:pt x="57195" y="85820"/>
                      </a:cubicBezTo>
                      <a:cubicBezTo>
                        <a:pt x="53976" y="86382"/>
                        <a:pt x="50795" y="87144"/>
                        <a:pt x="47670" y="88106"/>
                      </a:cubicBezTo>
                      <a:cubicBezTo>
                        <a:pt x="45480" y="88868"/>
                        <a:pt x="43289" y="89725"/>
                        <a:pt x="41193" y="90678"/>
                      </a:cubicBezTo>
                      <a:cubicBezTo>
                        <a:pt x="37888" y="92173"/>
                        <a:pt x="34697" y="93926"/>
                        <a:pt x="31668" y="95917"/>
                      </a:cubicBezTo>
                      <a:cubicBezTo>
                        <a:pt x="29535" y="97336"/>
                        <a:pt x="27496" y="98898"/>
                        <a:pt x="25572" y="100584"/>
                      </a:cubicBezTo>
                      <a:cubicBezTo>
                        <a:pt x="23582" y="102241"/>
                        <a:pt x="21705" y="104023"/>
                        <a:pt x="19953" y="105918"/>
                      </a:cubicBezTo>
                      <a:cubicBezTo>
                        <a:pt x="17714" y="108318"/>
                        <a:pt x="15676" y="110900"/>
                        <a:pt x="13857" y="113633"/>
                      </a:cubicBezTo>
                      <a:cubicBezTo>
                        <a:pt x="11618" y="116834"/>
                        <a:pt x="9637" y="120206"/>
                        <a:pt x="7951" y="123730"/>
                      </a:cubicBezTo>
                      <a:cubicBezTo>
                        <a:pt x="4836" y="130026"/>
                        <a:pt x="2627" y="136722"/>
                        <a:pt x="1379" y="143637"/>
                      </a:cubicBezTo>
                      <a:cubicBezTo>
                        <a:pt x="1379" y="145542"/>
                        <a:pt x="712" y="147542"/>
                        <a:pt x="522" y="149447"/>
                      </a:cubicBezTo>
                      <a:cubicBezTo>
                        <a:pt x="74" y="153210"/>
                        <a:pt x="-88" y="157001"/>
                        <a:pt x="45" y="160782"/>
                      </a:cubicBezTo>
                      <a:cubicBezTo>
                        <a:pt x="64" y="162982"/>
                        <a:pt x="217" y="165173"/>
                        <a:pt x="522" y="167354"/>
                      </a:cubicBezTo>
                      <a:cubicBezTo>
                        <a:pt x="912" y="170821"/>
                        <a:pt x="1541" y="174260"/>
                        <a:pt x="2427" y="177641"/>
                      </a:cubicBezTo>
                      <a:cubicBezTo>
                        <a:pt x="3389" y="181213"/>
                        <a:pt x="4598" y="184718"/>
                        <a:pt x="6046" y="188119"/>
                      </a:cubicBezTo>
                      <a:cubicBezTo>
                        <a:pt x="7722" y="191910"/>
                        <a:pt x="9732" y="195539"/>
                        <a:pt x="12047" y="198977"/>
                      </a:cubicBezTo>
                      <a:cubicBezTo>
                        <a:pt x="12628" y="199758"/>
                        <a:pt x="13142" y="200587"/>
                        <a:pt x="13571" y="201454"/>
                      </a:cubicBezTo>
                      <a:cubicBezTo>
                        <a:pt x="13571" y="201454"/>
                        <a:pt x="16619" y="205073"/>
                        <a:pt x="18333" y="206883"/>
                      </a:cubicBezTo>
                      <a:cubicBezTo>
                        <a:pt x="17095" y="205550"/>
                        <a:pt x="15857" y="204025"/>
                        <a:pt x="14714" y="202597"/>
                      </a:cubicBezTo>
                      <a:lnTo>
                        <a:pt x="14714" y="202597"/>
                      </a:lnTo>
                      <a:lnTo>
                        <a:pt x="15285" y="202597"/>
                      </a:lnTo>
                      <a:lnTo>
                        <a:pt x="16619" y="203835"/>
                      </a:lnTo>
                      <a:lnTo>
                        <a:pt x="16619" y="203835"/>
                      </a:lnTo>
                      <a:cubicBezTo>
                        <a:pt x="18619" y="205359"/>
                        <a:pt x="20715" y="206883"/>
                        <a:pt x="22905" y="208312"/>
                      </a:cubicBezTo>
                      <a:cubicBezTo>
                        <a:pt x="25639" y="210036"/>
                        <a:pt x="28468" y="211598"/>
                        <a:pt x="31382" y="212979"/>
                      </a:cubicBezTo>
                      <a:cubicBezTo>
                        <a:pt x="35097" y="214675"/>
                        <a:pt x="38917" y="216141"/>
                        <a:pt x="42813" y="217361"/>
                      </a:cubicBezTo>
                      <a:cubicBezTo>
                        <a:pt x="44794" y="217875"/>
                        <a:pt x="46794" y="218285"/>
                        <a:pt x="48813" y="218599"/>
                      </a:cubicBezTo>
                      <a:cubicBezTo>
                        <a:pt x="50528" y="218599"/>
                        <a:pt x="52338" y="219170"/>
                        <a:pt x="54147" y="219456"/>
                      </a:cubicBezTo>
                      <a:cubicBezTo>
                        <a:pt x="54976" y="219504"/>
                        <a:pt x="55795" y="219504"/>
                        <a:pt x="56624" y="219456"/>
                      </a:cubicBezTo>
                      <a:cubicBezTo>
                        <a:pt x="59319" y="219599"/>
                        <a:pt x="62025" y="219599"/>
                        <a:pt x="64720" y="219456"/>
                      </a:cubicBezTo>
                      <a:cubicBezTo>
                        <a:pt x="67006" y="219456"/>
                        <a:pt x="69292" y="219456"/>
                        <a:pt x="71578" y="218980"/>
                      </a:cubicBezTo>
                      <a:cubicBezTo>
                        <a:pt x="74302" y="218684"/>
                        <a:pt x="76998" y="218237"/>
                        <a:pt x="79674" y="217646"/>
                      </a:cubicBezTo>
                      <a:cubicBezTo>
                        <a:pt x="83665" y="216770"/>
                        <a:pt x="87561" y="215494"/>
                        <a:pt x="91295" y="213836"/>
                      </a:cubicBezTo>
                      <a:cubicBezTo>
                        <a:pt x="95676" y="211893"/>
                        <a:pt x="99839" y="209464"/>
                        <a:pt x="103677" y="206597"/>
                      </a:cubicBezTo>
                      <a:cubicBezTo>
                        <a:pt x="106735" y="204216"/>
                        <a:pt x="109602" y="201606"/>
                        <a:pt x="112250" y="198787"/>
                      </a:cubicBezTo>
                      <a:cubicBezTo>
                        <a:pt x="114250" y="196596"/>
                        <a:pt x="116088" y="194272"/>
                        <a:pt x="117774" y="191834"/>
                      </a:cubicBezTo>
                      <a:cubicBezTo>
                        <a:pt x="120098" y="188490"/>
                        <a:pt x="122137" y="184947"/>
                        <a:pt x="123870" y="181261"/>
                      </a:cubicBezTo>
                      <a:cubicBezTo>
                        <a:pt x="125851" y="177117"/>
                        <a:pt x="127480" y="172822"/>
                        <a:pt x="128728" y="168402"/>
                      </a:cubicBezTo>
                      <a:cubicBezTo>
                        <a:pt x="129366" y="165925"/>
                        <a:pt x="129938" y="163449"/>
                        <a:pt x="130442" y="160973"/>
                      </a:cubicBezTo>
                      <a:lnTo>
                        <a:pt x="131300" y="155448"/>
                      </a:lnTo>
                      <a:cubicBezTo>
                        <a:pt x="131300" y="154400"/>
                        <a:pt x="131300" y="153448"/>
                        <a:pt x="131300" y="152400"/>
                      </a:cubicBezTo>
                      <a:cubicBezTo>
                        <a:pt x="132157" y="138398"/>
                        <a:pt x="131300" y="124397"/>
                        <a:pt x="131300" y="110395"/>
                      </a:cubicBezTo>
                      <a:cubicBezTo>
                        <a:pt x="131300" y="96393"/>
                        <a:pt x="131300" y="81820"/>
                        <a:pt x="131300" y="68199"/>
                      </a:cubicBezTo>
                      <a:lnTo>
                        <a:pt x="131300" y="67437"/>
                      </a:lnTo>
                      <a:lnTo>
                        <a:pt x="132729" y="68675"/>
                      </a:lnTo>
                      <a:cubicBezTo>
                        <a:pt x="134996" y="70580"/>
                        <a:pt x="137424" y="72304"/>
                        <a:pt x="139967" y="73819"/>
                      </a:cubicBezTo>
                      <a:cubicBezTo>
                        <a:pt x="142216" y="75219"/>
                        <a:pt x="144530" y="76486"/>
                        <a:pt x="146921" y="77629"/>
                      </a:cubicBezTo>
                      <a:cubicBezTo>
                        <a:pt x="151083" y="79572"/>
                        <a:pt x="155379" y="81191"/>
                        <a:pt x="159780" y="82487"/>
                      </a:cubicBezTo>
                      <a:cubicBezTo>
                        <a:pt x="163018" y="83439"/>
                        <a:pt x="166257" y="84201"/>
                        <a:pt x="169305" y="84868"/>
                      </a:cubicBezTo>
                      <a:lnTo>
                        <a:pt x="176829" y="86106"/>
                      </a:lnTo>
                      <a:lnTo>
                        <a:pt x="181401" y="86582"/>
                      </a:lnTo>
                      <a:lnTo>
                        <a:pt x="184449" y="86582"/>
                      </a:lnTo>
                      <a:cubicBezTo>
                        <a:pt x="185021" y="86582"/>
                        <a:pt x="185021" y="86582"/>
                        <a:pt x="185021" y="85916"/>
                      </a:cubicBezTo>
                      <a:close/>
                      <a:moveTo>
                        <a:pt x="14047" y="201168"/>
                      </a:moveTo>
                      <a:lnTo>
                        <a:pt x="14047" y="201168"/>
                      </a:lnTo>
                      <a:close/>
                      <a:moveTo>
                        <a:pt x="14523" y="201168"/>
                      </a:moveTo>
                      <a:lnTo>
                        <a:pt x="14523" y="201168"/>
                      </a:lnTo>
                      <a:cubicBezTo>
                        <a:pt x="14523" y="201168"/>
                        <a:pt x="14238" y="201359"/>
                        <a:pt x="14142" y="201263"/>
                      </a:cubicBezTo>
                      <a:close/>
                      <a:moveTo>
                        <a:pt x="18333" y="205835"/>
                      </a:moveTo>
                      <a:lnTo>
                        <a:pt x="18333" y="205835"/>
                      </a:lnTo>
                      <a:close/>
                      <a:moveTo>
                        <a:pt x="114726" y="0"/>
                      </a:moveTo>
                      <a:lnTo>
                        <a:pt x="114726" y="0"/>
                      </a:lnTo>
                      <a:close/>
                      <a:moveTo>
                        <a:pt x="133109" y="0"/>
                      </a:moveTo>
                      <a:lnTo>
                        <a:pt x="133109" y="0"/>
                      </a:lnTo>
                      <a:close/>
                    </a:path>
                  </a:pathLst>
                </a:custGeom>
                <a:solidFill>
                  <a:srgbClr val="FEFEF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B1D6549A-638F-430D-8D96-8881C8F8298B}"/>
                    </a:ext>
                  </a:extLst>
                </p:cNvPr>
                <p:cNvSpPr/>
                <p:nvPr/>
              </p:nvSpPr>
              <p:spPr>
                <a:xfrm>
                  <a:off x="8160085" y="3931672"/>
                  <a:ext cx="180308" cy="173069"/>
                </a:xfrm>
                <a:custGeom>
                  <a:avLst/>
                  <a:gdLst>
                    <a:gd name="connsiteX0" fmla="*/ 180118 w 180308"/>
                    <a:gd name="connsiteY0" fmla="*/ 39433 h 173069"/>
                    <a:gd name="connsiteX1" fmla="*/ 179356 w 180308"/>
                    <a:gd name="connsiteY1" fmla="*/ 40100 h 173069"/>
                    <a:gd name="connsiteX2" fmla="*/ 172879 w 180308"/>
                    <a:gd name="connsiteY2" fmla="*/ 40100 h 173069"/>
                    <a:gd name="connsiteX3" fmla="*/ 167640 w 180308"/>
                    <a:gd name="connsiteY3" fmla="*/ 39338 h 173069"/>
                    <a:gd name="connsiteX4" fmla="*/ 161830 w 180308"/>
                    <a:gd name="connsiteY4" fmla="*/ 38195 h 173069"/>
                    <a:gd name="connsiteX5" fmla="*/ 150590 w 180308"/>
                    <a:gd name="connsiteY5" fmla="*/ 35052 h 173069"/>
                    <a:gd name="connsiteX6" fmla="*/ 141827 w 180308"/>
                    <a:gd name="connsiteY6" fmla="*/ 31623 h 173069"/>
                    <a:gd name="connsiteX7" fmla="*/ 131636 w 180308"/>
                    <a:gd name="connsiteY7" fmla="*/ 25813 h 173069"/>
                    <a:gd name="connsiteX8" fmla="*/ 126397 w 180308"/>
                    <a:gd name="connsiteY8" fmla="*/ 21717 h 173069"/>
                    <a:gd name="connsiteX9" fmla="*/ 126397 w 180308"/>
                    <a:gd name="connsiteY9" fmla="*/ 21717 h 173069"/>
                    <a:gd name="connsiteX10" fmla="*/ 126397 w 180308"/>
                    <a:gd name="connsiteY10" fmla="*/ 39433 h 173069"/>
                    <a:gd name="connsiteX11" fmla="*/ 126397 w 180308"/>
                    <a:gd name="connsiteY11" fmla="*/ 101346 h 173069"/>
                    <a:gd name="connsiteX12" fmla="*/ 126397 w 180308"/>
                    <a:gd name="connsiteY12" fmla="*/ 107633 h 173069"/>
                    <a:gd name="connsiteX13" fmla="*/ 125825 w 180308"/>
                    <a:gd name="connsiteY13" fmla="*/ 111824 h 173069"/>
                    <a:gd name="connsiteX14" fmla="*/ 124682 w 180308"/>
                    <a:gd name="connsiteY14" fmla="*/ 117824 h 173069"/>
                    <a:gd name="connsiteX15" fmla="*/ 122491 w 180308"/>
                    <a:gd name="connsiteY15" fmla="*/ 126016 h 173069"/>
                    <a:gd name="connsiteX16" fmla="*/ 118681 w 180308"/>
                    <a:gd name="connsiteY16" fmla="*/ 135541 h 173069"/>
                    <a:gd name="connsiteX17" fmla="*/ 112395 w 180308"/>
                    <a:gd name="connsiteY17" fmla="*/ 146209 h 173069"/>
                    <a:gd name="connsiteX18" fmla="*/ 108871 w 180308"/>
                    <a:gd name="connsiteY18" fmla="*/ 150686 h 173069"/>
                    <a:gd name="connsiteX19" fmla="*/ 105442 w 180308"/>
                    <a:gd name="connsiteY19" fmla="*/ 154496 h 173069"/>
                    <a:gd name="connsiteX20" fmla="*/ 100108 w 180308"/>
                    <a:gd name="connsiteY20" fmla="*/ 159258 h 173069"/>
                    <a:gd name="connsiteX21" fmla="*/ 94774 w 180308"/>
                    <a:gd name="connsiteY21" fmla="*/ 163068 h 173069"/>
                    <a:gd name="connsiteX22" fmla="*/ 85249 w 180308"/>
                    <a:gd name="connsiteY22" fmla="*/ 168116 h 173069"/>
                    <a:gd name="connsiteX23" fmla="*/ 75724 w 180308"/>
                    <a:gd name="connsiteY23" fmla="*/ 171164 h 173069"/>
                    <a:gd name="connsiteX24" fmla="*/ 70009 w 180308"/>
                    <a:gd name="connsiteY24" fmla="*/ 172307 h 173069"/>
                    <a:gd name="connsiteX25" fmla="*/ 64198 w 180308"/>
                    <a:gd name="connsiteY25" fmla="*/ 173069 h 173069"/>
                    <a:gd name="connsiteX26" fmla="*/ 62579 w 180308"/>
                    <a:gd name="connsiteY26" fmla="*/ 173069 h 173069"/>
                    <a:gd name="connsiteX27" fmla="*/ 54864 w 180308"/>
                    <a:gd name="connsiteY27" fmla="*/ 173069 h 173069"/>
                    <a:gd name="connsiteX28" fmla="*/ 54292 w 180308"/>
                    <a:gd name="connsiteY28" fmla="*/ 173069 h 173069"/>
                    <a:gd name="connsiteX29" fmla="*/ 48006 w 180308"/>
                    <a:gd name="connsiteY29" fmla="*/ 172403 h 173069"/>
                    <a:gd name="connsiteX30" fmla="*/ 43053 w 180308"/>
                    <a:gd name="connsiteY30" fmla="*/ 171641 h 173069"/>
                    <a:gd name="connsiteX31" fmla="*/ 32290 w 180308"/>
                    <a:gd name="connsiteY31" fmla="*/ 168688 h 173069"/>
                    <a:gd name="connsiteX32" fmla="*/ 26098 w 180308"/>
                    <a:gd name="connsiteY32" fmla="*/ 166116 h 173069"/>
                    <a:gd name="connsiteX33" fmla="*/ 16573 w 180308"/>
                    <a:gd name="connsiteY33" fmla="*/ 160496 h 173069"/>
                    <a:gd name="connsiteX34" fmla="*/ 11144 w 180308"/>
                    <a:gd name="connsiteY34" fmla="*/ 156496 h 173069"/>
                    <a:gd name="connsiteX35" fmla="*/ 4763 w 180308"/>
                    <a:gd name="connsiteY35" fmla="*/ 150590 h 173069"/>
                    <a:gd name="connsiteX36" fmla="*/ 4763 w 180308"/>
                    <a:gd name="connsiteY36" fmla="*/ 150590 h 173069"/>
                    <a:gd name="connsiteX37" fmla="*/ 4763 w 180308"/>
                    <a:gd name="connsiteY37" fmla="*/ 150590 h 173069"/>
                    <a:gd name="connsiteX38" fmla="*/ 4763 w 180308"/>
                    <a:gd name="connsiteY38" fmla="*/ 150590 h 173069"/>
                    <a:gd name="connsiteX39" fmla="*/ 0 w 180308"/>
                    <a:gd name="connsiteY39" fmla="*/ 145161 h 173069"/>
                    <a:gd name="connsiteX40" fmla="*/ 1714 w 180308"/>
                    <a:gd name="connsiteY40" fmla="*/ 146304 h 173069"/>
                    <a:gd name="connsiteX41" fmla="*/ 3048 w 180308"/>
                    <a:gd name="connsiteY41" fmla="*/ 147542 h 173069"/>
                    <a:gd name="connsiteX42" fmla="*/ 3048 w 180308"/>
                    <a:gd name="connsiteY42" fmla="*/ 147542 h 173069"/>
                    <a:gd name="connsiteX43" fmla="*/ 9334 w 180308"/>
                    <a:gd name="connsiteY43" fmla="*/ 152019 h 173069"/>
                    <a:gd name="connsiteX44" fmla="*/ 17812 w 180308"/>
                    <a:gd name="connsiteY44" fmla="*/ 156686 h 173069"/>
                    <a:gd name="connsiteX45" fmla="*/ 29242 w 180308"/>
                    <a:gd name="connsiteY45" fmla="*/ 161068 h 173069"/>
                    <a:gd name="connsiteX46" fmla="*/ 35242 w 180308"/>
                    <a:gd name="connsiteY46" fmla="*/ 162306 h 173069"/>
                    <a:gd name="connsiteX47" fmla="*/ 40576 w 180308"/>
                    <a:gd name="connsiteY47" fmla="*/ 163163 h 173069"/>
                    <a:gd name="connsiteX48" fmla="*/ 43053 w 180308"/>
                    <a:gd name="connsiteY48" fmla="*/ 163163 h 173069"/>
                    <a:gd name="connsiteX49" fmla="*/ 51149 w 180308"/>
                    <a:gd name="connsiteY49" fmla="*/ 163163 h 173069"/>
                    <a:gd name="connsiteX50" fmla="*/ 58007 w 180308"/>
                    <a:gd name="connsiteY50" fmla="*/ 162687 h 173069"/>
                    <a:gd name="connsiteX51" fmla="*/ 66104 w 180308"/>
                    <a:gd name="connsiteY51" fmla="*/ 161354 h 173069"/>
                    <a:gd name="connsiteX52" fmla="*/ 77724 w 180308"/>
                    <a:gd name="connsiteY52" fmla="*/ 157544 h 173069"/>
                    <a:gd name="connsiteX53" fmla="*/ 90106 w 180308"/>
                    <a:gd name="connsiteY53" fmla="*/ 150304 h 173069"/>
                    <a:gd name="connsiteX54" fmla="*/ 98679 w 180308"/>
                    <a:gd name="connsiteY54" fmla="*/ 142494 h 173069"/>
                    <a:gd name="connsiteX55" fmla="*/ 104204 w 180308"/>
                    <a:gd name="connsiteY55" fmla="*/ 135541 h 173069"/>
                    <a:gd name="connsiteX56" fmla="*/ 110300 w 180308"/>
                    <a:gd name="connsiteY56" fmla="*/ 124968 h 173069"/>
                    <a:gd name="connsiteX57" fmla="*/ 115157 w 180308"/>
                    <a:gd name="connsiteY57" fmla="*/ 112109 h 173069"/>
                    <a:gd name="connsiteX58" fmla="*/ 116872 w 180308"/>
                    <a:gd name="connsiteY58" fmla="*/ 104680 h 173069"/>
                    <a:gd name="connsiteX59" fmla="*/ 117729 w 180308"/>
                    <a:gd name="connsiteY59" fmla="*/ 99155 h 173069"/>
                    <a:gd name="connsiteX60" fmla="*/ 117729 w 180308"/>
                    <a:gd name="connsiteY60" fmla="*/ 96107 h 173069"/>
                    <a:gd name="connsiteX61" fmla="*/ 117729 w 180308"/>
                    <a:gd name="connsiteY61" fmla="*/ 54102 h 173069"/>
                    <a:gd name="connsiteX62" fmla="*/ 117729 w 180308"/>
                    <a:gd name="connsiteY62" fmla="*/ 11906 h 173069"/>
                    <a:gd name="connsiteX63" fmla="*/ 117729 w 180308"/>
                    <a:gd name="connsiteY63" fmla="*/ 11144 h 173069"/>
                    <a:gd name="connsiteX64" fmla="*/ 119158 w 180308"/>
                    <a:gd name="connsiteY64" fmla="*/ 12383 h 173069"/>
                    <a:gd name="connsiteX65" fmla="*/ 126397 w 180308"/>
                    <a:gd name="connsiteY65" fmla="*/ 17526 h 173069"/>
                    <a:gd name="connsiteX66" fmla="*/ 133350 w 180308"/>
                    <a:gd name="connsiteY66" fmla="*/ 21336 h 173069"/>
                    <a:gd name="connsiteX67" fmla="*/ 146209 w 180308"/>
                    <a:gd name="connsiteY67" fmla="*/ 26194 h 173069"/>
                    <a:gd name="connsiteX68" fmla="*/ 155734 w 180308"/>
                    <a:gd name="connsiteY68" fmla="*/ 28575 h 173069"/>
                    <a:gd name="connsiteX69" fmla="*/ 163258 w 180308"/>
                    <a:gd name="connsiteY69" fmla="*/ 29813 h 173069"/>
                    <a:gd name="connsiteX70" fmla="*/ 167830 w 180308"/>
                    <a:gd name="connsiteY70" fmla="*/ 30290 h 173069"/>
                    <a:gd name="connsiteX71" fmla="*/ 170879 w 180308"/>
                    <a:gd name="connsiteY71" fmla="*/ 30290 h 173069"/>
                    <a:gd name="connsiteX72" fmla="*/ 171450 w 180308"/>
                    <a:gd name="connsiteY72" fmla="*/ 29623 h 173069"/>
                    <a:gd name="connsiteX73" fmla="*/ 171450 w 180308"/>
                    <a:gd name="connsiteY73" fmla="*/ 0 h 173069"/>
                    <a:gd name="connsiteX74" fmla="*/ 171450 w 180308"/>
                    <a:gd name="connsiteY74" fmla="*/ 0 h 173069"/>
                    <a:gd name="connsiteX75" fmla="*/ 174212 w 180308"/>
                    <a:gd name="connsiteY75" fmla="*/ 476 h 173069"/>
                    <a:gd name="connsiteX76" fmla="*/ 178498 w 180308"/>
                    <a:gd name="connsiteY76" fmla="*/ 476 h 173069"/>
                    <a:gd name="connsiteX77" fmla="*/ 180308 w 180308"/>
                    <a:gd name="connsiteY77" fmla="*/ 476 h 173069"/>
                    <a:gd name="connsiteX78" fmla="*/ 180308 w 180308"/>
                    <a:gd name="connsiteY78" fmla="*/ 476 h 173069"/>
                    <a:gd name="connsiteX79" fmla="*/ 180308 w 180308"/>
                    <a:gd name="connsiteY79" fmla="*/ 38576 h 173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80308" h="173069">
                      <a:moveTo>
                        <a:pt x="180118" y="39433"/>
                      </a:moveTo>
                      <a:cubicBezTo>
                        <a:pt x="180118" y="40005"/>
                        <a:pt x="180118" y="40100"/>
                        <a:pt x="179356" y="40100"/>
                      </a:cubicBezTo>
                      <a:lnTo>
                        <a:pt x="172879" y="40100"/>
                      </a:lnTo>
                      <a:lnTo>
                        <a:pt x="167640" y="39338"/>
                      </a:lnTo>
                      <a:cubicBezTo>
                        <a:pt x="165687" y="39062"/>
                        <a:pt x="163744" y="38681"/>
                        <a:pt x="161830" y="38195"/>
                      </a:cubicBezTo>
                      <a:cubicBezTo>
                        <a:pt x="158020" y="37395"/>
                        <a:pt x="154267" y="36347"/>
                        <a:pt x="150590" y="35052"/>
                      </a:cubicBezTo>
                      <a:cubicBezTo>
                        <a:pt x="147638" y="34100"/>
                        <a:pt x="144685" y="32861"/>
                        <a:pt x="141827" y="31623"/>
                      </a:cubicBezTo>
                      <a:cubicBezTo>
                        <a:pt x="138293" y="29928"/>
                        <a:pt x="134893" y="27984"/>
                        <a:pt x="131636" y="25813"/>
                      </a:cubicBezTo>
                      <a:cubicBezTo>
                        <a:pt x="129788" y="24584"/>
                        <a:pt x="128035" y="23212"/>
                        <a:pt x="126397" y="21717"/>
                      </a:cubicBezTo>
                      <a:cubicBezTo>
                        <a:pt x="126397" y="21717"/>
                        <a:pt x="126397" y="21717"/>
                        <a:pt x="126397" y="21717"/>
                      </a:cubicBezTo>
                      <a:cubicBezTo>
                        <a:pt x="126397" y="27623"/>
                        <a:pt x="126397" y="33528"/>
                        <a:pt x="126397" y="39433"/>
                      </a:cubicBezTo>
                      <a:cubicBezTo>
                        <a:pt x="126397" y="60008"/>
                        <a:pt x="126397" y="80677"/>
                        <a:pt x="126397" y="101346"/>
                      </a:cubicBezTo>
                      <a:cubicBezTo>
                        <a:pt x="126540" y="103442"/>
                        <a:pt x="126540" y="105537"/>
                        <a:pt x="126397" y="107633"/>
                      </a:cubicBezTo>
                      <a:cubicBezTo>
                        <a:pt x="126397" y="109061"/>
                        <a:pt x="126397" y="110490"/>
                        <a:pt x="125825" y="111824"/>
                      </a:cubicBezTo>
                      <a:cubicBezTo>
                        <a:pt x="125254" y="113157"/>
                        <a:pt x="125158" y="115824"/>
                        <a:pt x="124682" y="117824"/>
                      </a:cubicBezTo>
                      <a:cubicBezTo>
                        <a:pt x="124101" y="120596"/>
                        <a:pt x="123368" y="123330"/>
                        <a:pt x="122491" y="126016"/>
                      </a:cubicBezTo>
                      <a:cubicBezTo>
                        <a:pt x="121348" y="129159"/>
                        <a:pt x="120110" y="132302"/>
                        <a:pt x="118681" y="135541"/>
                      </a:cubicBezTo>
                      <a:cubicBezTo>
                        <a:pt x="116862" y="139255"/>
                        <a:pt x="114757" y="142818"/>
                        <a:pt x="112395" y="146209"/>
                      </a:cubicBezTo>
                      <a:cubicBezTo>
                        <a:pt x="111252" y="147733"/>
                        <a:pt x="110109" y="149257"/>
                        <a:pt x="108871" y="150686"/>
                      </a:cubicBezTo>
                      <a:lnTo>
                        <a:pt x="105442" y="154496"/>
                      </a:lnTo>
                      <a:cubicBezTo>
                        <a:pt x="103727" y="156210"/>
                        <a:pt x="101917" y="157734"/>
                        <a:pt x="100108" y="159258"/>
                      </a:cubicBezTo>
                      <a:cubicBezTo>
                        <a:pt x="98298" y="160782"/>
                        <a:pt x="96583" y="161925"/>
                        <a:pt x="94774" y="163068"/>
                      </a:cubicBezTo>
                      <a:cubicBezTo>
                        <a:pt x="91764" y="165040"/>
                        <a:pt x="88573" y="166726"/>
                        <a:pt x="85249" y="168116"/>
                      </a:cubicBezTo>
                      <a:cubicBezTo>
                        <a:pt x="82153" y="169374"/>
                        <a:pt x="78972" y="170393"/>
                        <a:pt x="75724" y="171164"/>
                      </a:cubicBezTo>
                      <a:cubicBezTo>
                        <a:pt x="73819" y="171641"/>
                        <a:pt x="71914" y="171926"/>
                        <a:pt x="70009" y="172307"/>
                      </a:cubicBezTo>
                      <a:lnTo>
                        <a:pt x="64198" y="173069"/>
                      </a:lnTo>
                      <a:cubicBezTo>
                        <a:pt x="63627" y="173069"/>
                        <a:pt x="63055" y="173069"/>
                        <a:pt x="62579" y="173069"/>
                      </a:cubicBezTo>
                      <a:lnTo>
                        <a:pt x="54864" y="173069"/>
                      </a:lnTo>
                      <a:cubicBezTo>
                        <a:pt x="54864" y="173069"/>
                        <a:pt x="54864" y="173069"/>
                        <a:pt x="54292" y="173069"/>
                      </a:cubicBezTo>
                      <a:cubicBezTo>
                        <a:pt x="52197" y="173069"/>
                        <a:pt x="50101" y="173069"/>
                        <a:pt x="48006" y="172403"/>
                      </a:cubicBezTo>
                      <a:lnTo>
                        <a:pt x="43053" y="171641"/>
                      </a:lnTo>
                      <a:cubicBezTo>
                        <a:pt x="39367" y="171050"/>
                        <a:pt x="35757" y="170059"/>
                        <a:pt x="32290" y="168688"/>
                      </a:cubicBezTo>
                      <a:cubicBezTo>
                        <a:pt x="30194" y="167926"/>
                        <a:pt x="28194" y="167069"/>
                        <a:pt x="26098" y="166116"/>
                      </a:cubicBezTo>
                      <a:cubicBezTo>
                        <a:pt x="22793" y="164468"/>
                        <a:pt x="19612" y="162592"/>
                        <a:pt x="16573" y="160496"/>
                      </a:cubicBezTo>
                      <a:cubicBezTo>
                        <a:pt x="14687" y="159268"/>
                        <a:pt x="12878" y="157934"/>
                        <a:pt x="11144" y="156496"/>
                      </a:cubicBezTo>
                      <a:cubicBezTo>
                        <a:pt x="8887" y="154676"/>
                        <a:pt x="6753" y="152705"/>
                        <a:pt x="4763" y="150590"/>
                      </a:cubicBezTo>
                      <a:lnTo>
                        <a:pt x="4763" y="150590"/>
                      </a:lnTo>
                      <a:lnTo>
                        <a:pt x="4763" y="150590"/>
                      </a:lnTo>
                      <a:lnTo>
                        <a:pt x="4763" y="150590"/>
                      </a:lnTo>
                      <a:cubicBezTo>
                        <a:pt x="3048" y="148780"/>
                        <a:pt x="0" y="145256"/>
                        <a:pt x="0" y="145161"/>
                      </a:cubicBezTo>
                      <a:cubicBezTo>
                        <a:pt x="610" y="145485"/>
                        <a:pt x="1181" y="145866"/>
                        <a:pt x="1714" y="146304"/>
                      </a:cubicBezTo>
                      <a:lnTo>
                        <a:pt x="3048" y="147542"/>
                      </a:lnTo>
                      <a:lnTo>
                        <a:pt x="3048" y="147542"/>
                      </a:lnTo>
                      <a:cubicBezTo>
                        <a:pt x="5048" y="149066"/>
                        <a:pt x="7144" y="150590"/>
                        <a:pt x="9334" y="152019"/>
                      </a:cubicBezTo>
                      <a:cubicBezTo>
                        <a:pt x="12068" y="153743"/>
                        <a:pt x="14897" y="155305"/>
                        <a:pt x="17812" y="156686"/>
                      </a:cubicBezTo>
                      <a:cubicBezTo>
                        <a:pt x="21526" y="158382"/>
                        <a:pt x="25346" y="159849"/>
                        <a:pt x="29242" y="161068"/>
                      </a:cubicBezTo>
                      <a:cubicBezTo>
                        <a:pt x="31223" y="161582"/>
                        <a:pt x="33223" y="161992"/>
                        <a:pt x="35242" y="162306"/>
                      </a:cubicBezTo>
                      <a:cubicBezTo>
                        <a:pt x="36957" y="162306"/>
                        <a:pt x="38767" y="162878"/>
                        <a:pt x="40576" y="163163"/>
                      </a:cubicBezTo>
                      <a:cubicBezTo>
                        <a:pt x="41405" y="163211"/>
                        <a:pt x="42224" y="163211"/>
                        <a:pt x="43053" y="163163"/>
                      </a:cubicBezTo>
                      <a:cubicBezTo>
                        <a:pt x="45749" y="163306"/>
                        <a:pt x="48454" y="163306"/>
                        <a:pt x="51149" y="163163"/>
                      </a:cubicBezTo>
                      <a:cubicBezTo>
                        <a:pt x="53435" y="163163"/>
                        <a:pt x="55721" y="163163"/>
                        <a:pt x="58007" y="162687"/>
                      </a:cubicBezTo>
                      <a:cubicBezTo>
                        <a:pt x="60731" y="162392"/>
                        <a:pt x="63427" y="161944"/>
                        <a:pt x="66104" y="161354"/>
                      </a:cubicBezTo>
                      <a:cubicBezTo>
                        <a:pt x="70094" y="160477"/>
                        <a:pt x="73990" y="159201"/>
                        <a:pt x="77724" y="157544"/>
                      </a:cubicBezTo>
                      <a:cubicBezTo>
                        <a:pt x="82105" y="155600"/>
                        <a:pt x="86268" y="153172"/>
                        <a:pt x="90106" y="150304"/>
                      </a:cubicBezTo>
                      <a:cubicBezTo>
                        <a:pt x="93164" y="147923"/>
                        <a:pt x="96031" y="145313"/>
                        <a:pt x="98679" y="142494"/>
                      </a:cubicBezTo>
                      <a:cubicBezTo>
                        <a:pt x="100679" y="140303"/>
                        <a:pt x="102518" y="137979"/>
                        <a:pt x="104204" y="135541"/>
                      </a:cubicBezTo>
                      <a:cubicBezTo>
                        <a:pt x="106528" y="132197"/>
                        <a:pt x="108566" y="128654"/>
                        <a:pt x="110300" y="124968"/>
                      </a:cubicBezTo>
                      <a:cubicBezTo>
                        <a:pt x="112281" y="120825"/>
                        <a:pt x="113909" y="116529"/>
                        <a:pt x="115157" y="112109"/>
                      </a:cubicBezTo>
                      <a:cubicBezTo>
                        <a:pt x="115795" y="109633"/>
                        <a:pt x="116367" y="107156"/>
                        <a:pt x="116872" y="104680"/>
                      </a:cubicBezTo>
                      <a:lnTo>
                        <a:pt x="117729" y="99155"/>
                      </a:lnTo>
                      <a:cubicBezTo>
                        <a:pt x="117729" y="98108"/>
                        <a:pt x="117729" y="97155"/>
                        <a:pt x="117729" y="96107"/>
                      </a:cubicBezTo>
                      <a:cubicBezTo>
                        <a:pt x="118586" y="82105"/>
                        <a:pt x="117729" y="68104"/>
                        <a:pt x="117729" y="54102"/>
                      </a:cubicBezTo>
                      <a:cubicBezTo>
                        <a:pt x="117729" y="40100"/>
                        <a:pt x="117729" y="25527"/>
                        <a:pt x="117729" y="11906"/>
                      </a:cubicBezTo>
                      <a:lnTo>
                        <a:pt x="117729" y="11144"/>
                      </a:lnTo>
                      <a:lnTo>
                        <a:pt x="119158" y="12383"/>
                      </a:lnTo>
                      <a:cubicBezTo>
                        <a:pt x="121425" y="14288"/>
                        <a:pt x="123853" y="16012"/>
                        <a:pt x="126397" y="17526"/>
                      </a:cubicBezTo>
                      <a:cubicBezTo>
                        <a:pt x="128644" y="18926"/>
                        <a:pt x="130959" y="20193"/>
                        <a:pt x="133350" y="21336"/>
                      </a:cubicBezTo>
                      <a:cubicBezTo>
                        <a:pt x="137512" y="23279"/>
                        <a:pt x="141808" y="24898"/>
                        <a:pt x="146209" y="26194"/>
                      </a:cubicBezTo>
                      <a:cubicBezTo>
                        <a:pt x="149447" y="27146"/>
                        <a:pt x="152686" y="27908"/>
                        <a:pt x="155734" y="28575"/>
                      </a:cubicBezTo>
                      <a:lnTo>
                        <a:pt x="163258" y="29813"/>
                      </a:lnTo>
                      <a:lnTo>
                        <a:pt x="167830" y="30290"/>
                      </a:lnTo>
                      <a:lnTo>
                        <a:pt x="170879" y="30290"/>
                      </a:lnTo>
                      <a:cubicBezTo>
                        <a:pt x="171450" y="30290"/>
                        <a:pt x="171450" y="30290"/>
                        <a:pt x="171450" y="29623"/>
                      </a:cubicBezTo>
                      <a:lnTo>
                        <a:pt x="171450" y="0"/>
                      </a:lnTo>
                      <a:lnTo>
                        <a:pt x="171450" y="0"/>
                      </a:lnTo>
                      <a:cubicBezTo>
                        <a:pt x="172403" y="0"/>
                        <a:pt x="173355" y="0"/>
                        <a:pt x="174212" y="476"/>
                      </a:cubicBezTo>
                      <a:lnTo>
                        <a:pt x="178498" y="476"/>
                      </a:lnTo>
                      <a:lnTo>
                        <a:pt x="180308" y="476"/>
                      </a:lnTo>
                      <a:cubicBezTo>
                        <a:pt x="180308" y="476"/>
                        <a:pt x="180308" y="476"/>
                        <a:pt x="180308" y="476"/>
                      </a:cubicBezTo>
                      <a:lnTo>
                        <a:pt x="180308" y="38576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0E8313C7-5F11-4BF8-BE5A-264A041C97F6}"/>
                    </a:ext>
                  </a:extLst>
                </p:cNvPr>
                <p:cNvSpPr/>
                <p:nvPr/>
              </p:nvSpPr>
              <p:spPr>
                <a:xfrm>
                  <a:off x="8136011" y="3949532"/>
                  <a:ext cx="82081" cy="126253"/>
                </a:xfrm>
                <a:custGeom>
                  <a:avLst/>
                  <a:gdLst>
                    <a:gd name="connsiteX0" fmla="*/ 82082 w 82081"/>
                    <a:gd name="connsiteY0" fmla="*/ 9668 h 126253"/>
                    <a:gd name="connsiteX1" fmla="*/ 82082 w 82081"/>
                    <a:gd name="connsiteY1" fmla="*/ 9668 h 126253"/>
                    <a:gd name="connsiteX2" fmla="*/ 74747 w 82081"/>
                    <a:gd name="connsiteY2" fmla="*/ 9668 h 126253"/>
                    <a:gd name="connsiteX3" fmla="*/ 66175 w 82081"/>
                    <a:gd name="connsiteY3" fmla="*/ 10620 h 126253"/>
                    <a:gd name="connsiteX4" fmla="*/ 56650 w 82081"/>
                    <a:gd name="connsiteY4" fmla="*/ 12906 h 126253"/>
                    <a:gd name="connsiteX5" fmla="*/ 50173 w 82081"/>
                    <a:gd name="connsiteY5" fmla="*/ 15478 h 126253"/>
                    <a:gd name="connsiteX6" fmla="*/ 40648 w 82081"/>
                    <a:gd name="connsiteY6" fmla="*/ 20717 h 126253"/>
                    <a:gd name="connsiteX7" fmla="*/ 34552 w 82081"/>
                    <a:gd name="connsiteY7" fmla="*/ 25384 h 126253"/>
                    <a:gd name="connsiteX8" fmla="*/ 28932 w 82081"/>
                    <a:gd name="connsiteY8" fmla="*/ 30718 h 126253"/>
                    <a:gd name="connsiteX9" fmla="*/ 22836 w 82081"/>
                    <a:gd name="connsiteY9" fmla="*/ 38433 h 126253"/>
                    <a:gd name="connsiteX10" fmla="*/ 16931 w 82081"/>
                    <a:gd name="connsiteY10" fmla="*/ 48530 h 126253"/>
                    <a:gd name="connsiteX11" fmla="*/ 10358 w 82081"/>
                    <a:gd name="connsiteY11" fmla="*/ 68437 h 126253"/>
                    <a:gd name="connsiteX12" fmla="*/ 9501 w 82081"/>
                    <a:gd name="connsiteY12" fmla="*/ 74247 h 126253"/>
                    <a:gd name="connsiteX13" fmla="*/ 9025 w 82081"/>
                    <a:gd name="connsiteY13" fmla="*/ 85582 h 126253"/>
                    <a:gd name="connsiteX14" fmla="*/ 9501 w 82081"/>
                    <a:gd name="connsiteY14" fmla="*/ 92154 h 126253"/>
                    <a:gd name="connsiteX15" fmla="*/ 11406 w 82081"/>
                    <a:gd name="connsiteY15" fmla="*/ 102441 h 126253"/>
                    <a:gd name="connsiteX16" fmla="*/ 15026 w 82081"/>
                    <a:gd name="connsiteY16" fmla="*/ 112919 h 126253"/>
                    <a:gd name="connsiteX17" fmla="*/ 21026 w 82081"/>
                    <a:gd name="connsiteY17" fmla="*/ 123777 h 126253"/>
                    <a:gd name="connsiteX18" fmla="*/ 22550 w 82081"/>
                    <a:gd name="connsiteY18" fmla="*/ 126254 h 126253"/>
                    <a:gd name="connsiteX19" fmla="*/ 21026 w 82081"/>
                    <a:gd name="connsiteY19" fmla="*/ 124920 h 126253"/>
                    <a:gd name="connsiteX20" fmla="*/ 13978 w 82081"/>
                    <a:gd name="connsiteY20" fmla="*/ 117015 h 126253"/>
                    <a:gd name="connsiteX21" fmla="*/ 8263 w 82081"/>
                    <a:gd name="connsiteY21" fmla="*/ 108061 h 126253"/>
                    <a:gd name="connsiteX22" fmla="*/ 3119 w 82081"/>
                    <a:gd name="connsiteY22" fmla="*/ 95774 h 126253"/>
                    <a:gd name="connsiteX23" fmla="*/ 833 w 82081"/>
                    <a:gd name="connsiteY23" fmla="*/ 86249 h 126253"/>
                    <a:gd name="connsiteX24" fmla="*/ 71 w 82081"/>
                    <a:gd name="connsiteY24" fmla="*/ 80629 h 126253"/>
                    <a:gd name="connsiteX25" fmla="*/ 71 w 82081"/>
                    <a:gd name="connsiteY25" fmla="*/ 78248 h 126253"/>
                    <a:gd name="connsiteX26" fmla="*/ 71 w 82081"/>
                    <a:gd name="connsiteY26" fmla="*/ 68723 h 126253"/>
                    <a:gd name="connsiteX27" fmla="*/ 71 w 82081"/>
                    <a:gd name="connsiteY27" fmla="*/ 63294 h 126253"/>
                    <a:gd name="connsiteX28" fmla="*/ 2262 w 82081"/>
                    <a:gd name="connsiteY28" fmla="*/ 52530 h 126253"/>
                    <a:gd name="connsiteX29" fmla="*/ 5501 w 82081"/>
                    <a:gd name="connsiteY29" fmla="*/ 43005 h 126253"/>
                    <a:gd name="connsiteX30" fmla="*/ 13311 w 82081"/>
                    <a:gd name="connsiteY30" fmla="*/ 28718 h 126253"/>
                    <a:gd name="connsiteX31" fmla="*/ 17693 w 82081"/>
                    <a:gd name="connsiteY31" fmla="*/ 23003 h 126253"/>
                    <a:gd name="connsiteX32" fmla="*/ 23312 w 82081"/>
                    <a:gd name="connsiteY32" fmla="*/ 17193 h 126253"/>
                    <a:gd name="connsiteX33" fmla="*/ 34266 w 82081"/>
                    <a:gd name="connsiteY33" fmla="*/ 9001 h 126253"/>
                    <a:gd name="connsiteX34" fmla="*/ 47411 w 82081"/>
                    <a:gd name="connsiteY34" fmla="*/ 3096 h 126253"/>
                    <a:gd name="connsiteX35" fmla="*/ 56936 w 82081"/>
                    <a:gd name="connsiteY35" fmla="*/ 810 h 126253"/>
                    <a:gd name="connsiteX36" fmla="*/ 62460 w 82081"/>
                    <a:gd name="connsiteY36" fmla="*/ 143 h 126253"/>
                    <a:gd name="connsiteX37" fmla="*/ 71318 w 82081"/>
                    <a:gd name="connsiteY37" fmla="*/ 143 h 126253"/>
                    <a:gd name="connsiteX38" fmla="*/ 78272 w 82081"/>
                    <a:gd name="connsiteY38" fmla="*/ 714 h 126253"/>
                    <a:gd name="connsiteX39" fmla="*/ 80558 w 82081"/>
                    <a:gd name="connsiteY39" fmla="*/ 714 h 126253"/>
                    <a:gd name="connsiteX40" fmla="*/ 81224 w 82081"/>
                    <a:gd name="connsiteY40" fmla="*/ 1381 h 126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82081" h="126253">
                      <a:moveTo>
                        <a:pt x="82082" y="9668"/>
                      </a:moveTo>
                      <a:lnTo>
                        <a:pt x="82082" y="9668"/>
                      </a:lnTo>
                      <a:cubicBezTo>
                        <a:pt x="79700" y="9668"/>
                        <a:pt x="77224" y="9668"/>
                        <a:pt x="74747" y="9668"/>
                      </a:cubicBezTo>
                      <a:cubicBezTo>
                        <a:pt x="71871" y="9801"/>
                        <a:pt x="69004" y="10116"/>
                        <a:pt x="66175" y="10620"/>
                      </a:cubicBezTo>
                      <a:cubicBezTo>
                        <a:pt x="62955" y="11182"/>
                        <a:pt x="59774" y="11944"/>
                        <a:pt x="56650" y="12906"/>
                      </a:cubicBezTo>
                      <a:cubicBezTo>
                        <a:pt x="54459" y="13668"/>
                        <a:pt x="52268" y="14526"/>
                        <a:pt x="50173" y="15478"/>
                      </a:cubicBezTo>
                      <a:cubicBezTo>
                        <a:pt x="46868" y="16974"/>
                        <a:pt x="43677" y="18726"/>
                        <a:pt x="40648" y="20717"/>
                      </a:cubicBezTo>
                      <a:cubicBezTo>
                        <a:pt x="38514" y="22136"/>
                        <a:pt x="36476" y="23698"/>
                        <a:pt x="34552" y="25384"/>
                      </a:cubicBezTo>
                      <a:cubicBezTo>
                        <a:pt x="32561" y="27042"/>
                        <a:pt x="30685" y="28823"/>
                        <a:pt x="28932" y="30718"/>
                      </a:cubicBezTo>
                      <a:cubicBezTo>
                        <a:pt x="26694" y="33119"/>
                        <a:pt x="24655" y="35700"/>
                        <a:pt x="22836" y="38433"/>
                      </a:cubicBezTo>
                      <a:cubicBezTo>
                        <a:pt x="20598" y="41634"/>
                        <a:pt x="18617" y="45006"/>
                        <a:pt x="16931" y="48530"/>
                      </a:cubicBezTo>
                      <a:cubicBezTo>
                        <a:pt x="13816" y="54826"/>
                        <a:pt x="11606" y="61522"/>
                        <a:pt x="10358" y="68437"/>
                      </a:cubicBezTo>
                      <a:cubicBezTo>
                        <a:pt x="10358" y="70342"/>
                        <a:pt x="9692" y="72342"/>
                        <a:pt x="9501" y="74247"/>
                      </a:cubicBezTo>
                      <a:cubicBezTo>
                        <a:pt x="9053" y="78010"/>
                        <a:pt x="8891" y="81801"/>
                        <a:pt x="9025" y="85582"/>
                      </a:cubicBezTo>
                      <a:cubicBezTo>
                        <a:pt x="9044" y="87782"/>
                        <a:pt x="9196" y="89973"/>
                        <a:pt x="9501" y="92154"/>
                      </a:cubicBezTo>
                      <a:cubicBezTo>
                        <a:pt x="9892" y="95622"/>
                        <a:pt x="10520" y="99060"/>
                        <a:pt x="11406" y="102441"/>
                      </a:cubicBezTo>
                      <a:cubicBezTo>
                        <a:pt x="12368" y="106013"/>
                        <a:pt x="13578" y="109519"/>
                        <a:pt x="15026" y="112919"/>
                      </a:cubicBezTo>
                      <a:cubicBezTo>
                        <a:pt x="16702" y="116710"/>
                        <a:pt x="18712" y="120339"/>
                        <a:pt x="21026" y="123777"/>
                      </a:cubicBezTo>
                      <a:cubicBezTo>
                        <a:pt x="21607" y="124558"/>
                        <a:pt x="22122" y="125387"/>
                        <a:pt x="22550" y="126254"/>
                      </a:cubicBezTo>
                      <a:lnTo>
                        <a:pt x="21026" y="124920"/>
                      </a:lnTo>
                      <a:cubicBezTo>
                        <a:pt x="18531" y="122425"/>
                        <a:pt x="16178" y="119786"/>
                        <a:pt x="13978" y="117015"/>
                      </a:cubicBezTo>
                      <a:cubicBezTo>
                        <a:pt x="11873" y="114157"/>
                        <a:pt x="9968" y="111166"/>
                        <a:pt x="8263" y="108061"/>
                      </a:cubicBezTo>
                      <a:cubicBezTo>
                        <a:pt x="6120" y="104156"/>
                        <a:pt x="4396" y="100041"/>
                        <a:pt x="3119" y="95774"/>
                      </a:cubicBezTo>
                      <a:cubicBezTo>
                        <a:pt x="2081" y="92669"/>
                        <a:pt x="1310" y="89487"/>
                        <a:pt x="833" y="86249"/>
                      </a:cubicBezTo>
                      <a:cubicBezTo>
                        <a:pt x="481" y="84392"/>
                        <a:pt x="224" y="82515"/>
                        <a:pt x="71" y="80629"/>
                      </a:cubicBezTo>
                      <a:cubicBezTo>
                        <a:pt x="167" y="79839"/>
                        <a:pt x="167" y="79039"/>
                        <a:pt x="71" y="78248"/>
                      </a:cubicBezTo>
                      <a:lnTo>
                        <a:pt x="71" y="68723"/>
                      </a:lnTo>
                      <a:cubicBezTo>
                        <a:pt x="-24" y="66913"/>
                        <a:pt x="-24" y="65103"/>
                        <a:pt x="71" y="63294"/>
                      </a:cubicBezTo>
                      <a:cubicBezTo>
                        <a:pt x="557" y="59655"/>
                        <a:pt x="1281" y="56064"/>
                        <a:pt x="2262" y="52530"/>
                      </a:cubicBezTo>
                      <a:cubicBezTo>
                        <a:pt x="3091" y="49273"/>
                        <a:pt x="4177" y="46092"/>
                        <a:pt x="5501" y="43005"/>
                      </a:cubicBezTo>
                      <a:cubicBezTo>
                        <a:pt x="7577" y="37967"/>
                        <a:pt x="10197" y="33176"/>
                        <a:pt x="13311" y="28718"/>
                      </a:cubicBezTo>
                      <a:cubicBezTo>
                        <a:pt x="14664" y="26737"/>
                        <a:pt x="16131" y="24822"/>
                        <a:pt x="17693" y="23003"/>
                      </a:cubicBezTo>
                      <a:cubicBezTo>
                        <a:pt x="19417" y="20927"/>
                        <a:pt x="21293" y="18983"/>
                        <a:pt x="23312" y="17193"/>
                      </a:cubicBezTo>
                      <a:cubicBezTo>
                        <a:pt x="26646" y="14069"/>
                        <a:pt x="30323" y="11316"/>
                        <a:pt x="34266" y="9001"/>
                      </a:cubicBezTo>
                      <a:cubicBezTo>
                        <a:pt x="38409" y="6534"/>
                        <a:pt x="42820" y="4553"/>
                        <a:pt x="47411" y="3096"/>
                      </a:cubicBezTo>
                      <a:cubicBezTo>
                        <a:pt x="50516" y="2067"/>
                        <a:pt x="53707" y="1305"/>
                        <a:pt x="56936" y="810"/>
                      </a:cubicBezTo>
                      <a:lnTo>
                        <a:pt x="62460" y="143"/>
                      </a:lnTo>
                      <a:cubicBezTo>
                        <a:pt x="65413" y="-48"/>
                        <a:pt x="68366" y="-48"/>
                        <a:pt x="71318" y="143"/>
                      </a:cubicBezTo>
                      <a:cubicBezTo>
                        <a:pt x="73642" y="191"/>
                        <a:pt x="75967" y="381"/>
                        <a:pt x="78272" y="714"/>
                      </a:cubicBezTo>
                      <a:lnTo>
                        <a:pt x="80558" y="714"/>
                      </a:lnTo>
                      <a:cubicBezTo>
                        <a:pt x="80558" y="714"/>
                        <a:pt x="81224" y="714"/>
                        <a:pt x="81224" y="1381"/>
                      </a:cubicBezTo>
                      <a:close/>
                    </a:path>
                  </a:pathLst>
                </a:custGeom>
                <a:solidFill>
                  <a:srgbClr val="006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ADEC134A-0FE3-4715-8432-EAF531E37CE5}"/>
                    </a:ext>
                  </a:extLst>
                </p:cNvPr>
                <p:cNvSpPr/>
                <p:nvPr/>
              </p:nvSpPr>
              <p:spPr>
                <a:xfrm>
                  <a:off x="8189041" y="3866024"/>
                  <a:ext cx="88963" cy="198153"/>
                </a:xfrm>
                <a:custGeom>
                  <a:avLst/>
                  <a:gdLst>
                    <a:gd name="connsiteX0" fmla="*/ 88964 w 88963"/>
                    <a:gd name="connsiteY0" fmla="*/ 9451 h 198153"/>
                    <a:gd name="connsiteX1" fmla="*/ 59436 w 88963"/>
                    <a:gd name="connsiteY1" fmla="*/ 9451 h 198153"/>
                    <a:gd name="connsiteX2" fmla="*/ 58674 w 88963"/>
                    <a:gd name="connsiteY2" fmla="*/ 10308 h 198153"/>
                    <a:gd name="connsiteX3" fmla="*/ 58674 w 88963"/>
                    <a:gd name="connsiteY3" fmla="*/ 162708 h 198153"/>
                    <a:gd name="connsiteX4" fmla="*/ 58198 w 88963"/>
                    <a:gd name="connsiteY4" fmla="*/ 169661 h 198153"/>
                    <a:gd name="connsiteX5" fmla="*/ 56579 w 88963"/>
                    <a:gd name="connsiteY5" fmla="*/ 178329 h 198153"/>
                    <a:gd name="connsiteX6" fmla="*/ 54769 w 88963"/>
                    <a:gd name="connsiteY6" fmla="*/ 181949 h 198153"/>
                    <a:gd name="connsiteX7" fmla="*/ 48482 w 88963"/>
                    <a:gd name="connsiteY7" fmla="*/ 189854 h 198153"/>
                    <a:gd name="connsiteX8" fmla="*/ 42577 w 88963"/>
                    <a:gd name="connsiteY8" fmla="*/ 194141 h 198153"/>
                    <a:gd name="connsiteX9" fmla="*/ 33052 w 88963"/>
                    <a:gd name="connsiteY9" fmla="*/ 197570 h 198153"/>
                    <a:gd name="connsiteX10" fmla="*/ 29528 w 88963"/>
                    <a:gd name="connsiteY10" fmla="*/ 198046 h 198153"/>
                    <a:gd name="connsiteX11" fmla="*/ 25908 w 88963"/>
                    <a:gd name="connsiteY11" fmla="*/ 198046 h 198153"/>
                    <a:gd name="connsiteX12" fmla="*/ 13907 w 88963"/>
                    <a:gd name="connsiteY12" fmla="*/ 195569 h 198153"/>
                    <a:gd name="connsiteX13" fmla="*/ 6191 w 88963"/>
                    <a:gd name="connsiteY13" fmla="*/ 191093 h 198153"/>
                    <a:gd name="connsiteX14" fmla="*/ 0 w 88963"/>
                    <a:gd name="connsiteY14" fmla="*/ 183568 h 198153"/>
                    <a:gd name="connsiteX15" fmla="*/ 1429 w 88963"/>
                    <a:gd name="connsiteY15" fmla="*/ 184330 h 198153"/>
                    <a:gd name="connsiteX16" fmla="*/ 10001 w 88963"/>
                    <a:gd name="connsiteY16" fmla="*/ 187568 h 198153"/>
                    <a:gd name="connsiteX17" fmla="*/ 20098 w 88963"/>
                    <a:gd name="connsiteY17" fmla="*/ 188235 h 198153"/>
                    <a:gd name="connsiteX18" fmla="*/ 32480 w 88963"/>
                    <a:gd name="connsiteY18" fmla="*/ 184806 h 198153"/>
                    <a:gd name="connsiteX19" fmla="*/ 38386 w 88963"/>
                    <a:gd name="connsiteY19" fmla="*/ 180806 h 198153"/>
                    <a:gd name="connsiteX20" fmla="*/ 45244 w 88963"/>
                    <a:gd name="connsiteY20" fmla="*/ 172805 h 198153"/>
                    <a:gd name="connsiteX21" fmla="*/ 48196 w 88963"/>
                    <a:gd name="connsiteY21" fmla="*/ 164804 h 198153"/>
                    <a:gd name="connsiteX22" fmla="*/ 49054 w 88963"/>
                    <a:gd name="connsiteY22" fmla="*/ 158803 h 198153"/>
                    <a:gd name="connsiteX23" fmla="*/ 49054 w 88963"/>
                    <a:gd name="connsiteY23" fmla="*/ 155183 h 198153"/>
                    <a:gd name="connsiteX24" fmla="*/ 49054 w 88963"/>
                    <a:gd name="connsiteY24" fmla="*/ 148992 h 198153"/>
                    <a:gd name="connsiteX25" fmla="*/ 49054 w 88963"/>
                    <a:gd name="connsiteY25" fmla="*/ 212 h 198153"/>
                    <a:gd name="connsiteX26" fmla="*/ 49054 w 88963"/>
                    <a:gd name="connsiteY26" fmla="*/ 212 h 198153"/>
                    <a:gd name="connsiteX27" fmla="*/ 86297 w 88963"/>
                    <a:gd name="connsiteY27" fmla="*/ 212 h 198153"/>
                    <a:gd name="connsiteX28" fmla="*/ 87344 w 88963"/>
                    <a:gd name="connsiteY28" fmla="*/ 1164 h 198153"/>
                    <a:gd name="connsiteX29" fmla="*/ 88106 w 88963"/>
                    <a:gd name="connsiteY29" fmla="*/ 9070 h 19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88963" h="198153">
                      <a:moveTo>
                        <a:pt x="88964" y="9451"/>
                      </a:moveTo>
                      <a:lnTo>
                        <a:pt x="59436" y="9451"/>
                      </a:lnTo>
                      <a:cubicBezTo>
                        <a:pt x="58769" y="9451"/>
                        <a:pt x="58674" y="9451"/>
                        <a:pt x="58674" y="10308"/>
                      </a:cubicBezTo>
                      <a:lnTo>
                        <a:pt x="58674" y="162708"/>
                      </a:lnTo>
                      <a:cubicBezTo>
                        <a:pt x="58674" y="164994"/>
                        <a:pt x="58674" y="167375"/>
                        <a:pt x="58198" y="169661"/>
                      </a:cubicBezTo>
                      <a:cubicBezTo>
                        <a:pt x="57845" y="172586"/>
                        <a:pt x="57312" y="175481"/>
                        <a:pt x="56579" y="178329"/>
                      </a:cubicBezTo>
                      <a:cubicBezTo>
                        <a:pt x="56131" y="179606"/>
                        <a:pt x="55521" y="180825"/>
                        <a:pt x="54769" y="181949"/>
                      </a:cubicBezTo>
                      <a:cubicBezTo>
                        <a:pt x="53111" y="184901"/>
                        <a:pt x="50987" y="187578"/>
                        <a:pt x="48482" y="189854"/>
                      </a:cubicBezTo>
                      <a:cubicBezTo>
                        <a:pt x="46701" y="191531"/>
                        <a:pt x="44720" y="192969"/>
                        <a:pt x="42577" y="194141"/>
                      </a:cubicBezTo>
                      <a:cubicBezTo>
                        <a:pt x="39605" y="195788"/>
                        <a:pt x="36386" y="196941"/>
                        <a:pt x="33052" y="197570"/>
                      </a:cubicBezTo>
                      <a:cubicBezTo>
                        <a:pt x="31890" y="197817"/>
                        <a:pt x="30709" y="197979"/>
                        <a:pt x="29528" y="198046"/>
                      </a:cubicBezTo>
                      <a:cubicBezTo>
                        <a:pt x="28327" y="198189"/>
                        <a:pt x="27108" y="198189"/>
                        <a:pt x="25908" y="198046"/>
                      </a:cubicBezTo>
                      <a:cubicBezTo>
                        <a:pt x="21784" y="198046"/>
                        <a:pt x="17697" y="197198"/>
                        <a:pt x="13907" y="195569"/>
                      </a:cubicBezTo>
                      <a:cubicBezTo>
                        <a:pt x="11097" y="194531"/>
                        <a:pt x="8487" y="193017"/>
                        <a:pt x="6191" y="191093"/>
                      </a:cubicBezTo>
                      <a:cubicBezTo>
                        <a:pt x="3610" y="189054"/>
                        <a:pt x="1495" y="186492"/>
                        <a:pt x="0" y="183568"/>
                      </a:cubicBezTo>
                      <a:lnTo>
                        <a:pt x="1429" y="184330"/>
                      </a:lnTo>
                      <a:cubicBezTo>
                        <a:pt x="4134" y="185787"/>
                        <a:pt x="7010" y="186873"/>
                        <a:pt x="10001" y="187568"/>
                      </a:cubicBezTo>
                      <a:cubicBezTo>
                        <a:pt x="13316" y="188311"/>
                        <a:pt x="16716" y="188540"/>
                        <a:pt x="20098" y="188235"/>
                      </a:cubicBezTo>
                      <a:cubicBezTo>
                        <a:pt x="24422" y="187959"/>
                        <a:pt x="28632" y="186797"/>
                        <a:pt x="32480" y="184806"/>
                      </a:cubicBezTo>
                      <a:cubicBezTo>
                        <a:pt x="34595" y="183692"/>
                        <a:pt x="36576" y="182358"/>
                        <a:pt x="38386" y="180806"/>
                      </a:cubicBezTo>
                      <a:cubicBezTo>
                        <a:pt x="41072" y="178510"/>
                        <a:pt x="43386" y="175805"/>
                        <a:pt x="45244" y="172805"/>
                      </a:cubicBezTo>
                      <a:cubicBezTo>
                        <a:pt x="46777" y="170376"/>
                        <a:pt x="47787" y="167652"/>
                        <a:pt x="48196" y="164804"/>
                      </a:cubicBezTo>
                      <a:cubicBezTo>
                        <a:pt x="48578" y="162775"/>
                        <a:pt x="48863" y="160775"/>
                        <a:pt x="49054" y="158803"/>
                      </a:cubicBezTo>
                      <a:cubicBezTo>
                        <a:pt x="49149" y="157603"/>
                        <a:pt x="49149" y="156384"/>
                        <a:pt x="49054" y="155183"/>
                      </a:cubicBezTo>
                      <a:cubicBezTo>
                        <a:pt x="49054" y="153183"/>
                        <a:pt x="49054" y="151088"/>
                        <a:pt x="49054" y="148992"/>
                      </a:cubicBezTo>
                      <a:lnTo>
                        <a:pt x="49054" y="212"/>
                      </a:lnTo>
                      <a:cubicBezTo>
                        <a:pt x="49054" y="212"/>
                        <a:pt x="49054" y="-265"/>
                        <a:pt x="49054" y="212"/>
                      </a:cubicBezTo>
                      <a:lnTo>
                        <a:pt x="86297" y="212"/>
                      </a:lnTo>
                      <a:cubicBezTo>
                        <a:pt x="87249" y="212"/>
                        <a:pt x="87344" y="212"/>
                        <a:pt x="87344" y="1164"/>
                      </a:cubicBezTo>
                      <a:cubicBezTo>
                        <a:pt x="87306" y="3822"/>
                        <a:pt x="87563" y="6470"/>
                        <a:pt x="88106" y="9070"/>
                      </a:cubicBezTo>
                      <a:close/>
                    </a:path>
                  </a:pathLst>
                </a:custGeom>
                <a:solidFill>
                  <a:srgbClr val="006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EBC66A25-DF68-4712-A18E-ED925A62642A}"/>
                    </a:ext>
                  </a:extLst>
                </p:cNvPr>
                <p:cNvSpPr/>
                <p:nvPr/>
              </p:nvSpPr>
              <p:spPr>
                <a:xfrm>
                  <a:off x="8175635" y="3960342"/>
                  <a:ext cx="51411" cy="89916"/>
                </a:xfrm>
                <a:custGeom>
                  <a:avLst/>
                  <a:gdLst>
                    <a:gd name="connsiteX0" fmla="*/ 51411 w 51411"/>
                    <a:gd name="connsiteY0" fmla="*/ 7715 h 89916"/>
                    <a:gd name="connsiteX1" fmla="*/ 51411 w 51411"/>
                    <a:gd name="connsiteY1" fmla="*/ 41148 h 89916"/>
                    <a:gd name="connsiteX2" fmla="*/ 50554 w 51411"/>
                    <a:gd name="connsiteY2" fmla="*/ 41815 h 89916"/>
                    <a:gd name="connsiteX3" fmla="*/ 47982 w 51411"/>
                    <a:gd name="connsiteY3" fmla="*/ 41815 h 89916"/>
                    <a:gd name="connsiteX4" fmla="*/ 44172 w 51411"/>
                    <a:gd name="connsiteY4" fmla="*/ 41815 h 89916"/>
                    <a:gd name="connsiteX5" fmla="*/ 34171 w 51411"/>
                    <a:gd name="connsiteY5" fmla="*/ 42767 h 89916"/>
                    <a:gd name="connsiteX6" fmla="*/ 25313 w 51411"/>
                    <a:gd name="connsiteY6" fmla="*/ 46006 h 89916"/>
                    <a:gd name="connsiteX7" fmla="*/ 19979 w 51411"/>
                    <a:gd name="connsiteY7" fmla="*/ 49721 h 89916"/>
                    <a:gd name="connsiteX8" fmla="*/ 13406 w 51411"/>
                    <a:gd name="connsiteY8" fmla="*/ 58007 h 89916"/>
                    <a:gd name="connsiteX9" fmla="*/ 10263 w 51411"/>
                    <a:gd name="connsiteY9" fmla="*/ 66770 h 89916"/>
                    <a:gd name="connsiteX10" fmla="*/ 9692 w 51411"/>
                    <a:gd name="connsiteY10" fmla="*/ 70580 h 89916"/>
                    <a:gd name="connsiteX11" fmla="*/ 9692 w 51411"/>
                    <a:gd name="connsiteY11" fmla="*/ 75533 h 89916"/>
                    <a:gd name="connsiteX12" fmla="*/ 10454 w 51411"/>
                    <a:gd name="connsiteY12" fmla="*/ 81725 h 89916"/>
                    <a:gd name="connsiteX13" fmla="*/ 10454 w 51411"/>
                    <a:gd name="connsiteY13" fmla="*/ 83153 h 89916"/>
                    <a:gd name="connsiteX14" fmla="*/ 13026 w 51411"/>
                    <a:gd name="connsiteY14" fmla="*/ 89916 h 89916"/>
                    <a:gd name="connsiteX15" fmla="*/ 13026 w 51411"/>
                    <a:gd name="connsiteY15" fmla="*/ 89916 h 89916"/>
                    <a:gd name="connsiteX16" fmla="*/ 10359 w 51411"/>
                    <a:gd name="connsiteY16" fmla="*/ 88202 h 89916"/>
                    <a:gd name="connsiteX17" fmla="*/ 7692 w 51411"/>
                    <a:gd name="connsiteY17" fmla="*/ 85820 h 89916"/>
                    <a:gd name="connsiteX18" fmla="*/ 2262 w 51411"/>
                    <a:gd name="connsiteY18" fmla="*/ 77057 h 89916"/>
                    <a:gd name="connsiteX19" fmla="*/ 643 w 51411"/>
                    <a:gd name="connsiteY19" fmla="*/ 71247 h 89916"/>
                    <a:gd name="connsiteX20" fmla="*/ 72 w 51411"/>
                    <a:gd name="connsiteY20" fmla="*/ 66580 h 89916"/>
                    <a:gd name="connsiteX21" fmla="*/ 72 w 51411"/>
                    <a:gd name="connsiteY21" fmla="*/ 63722 h 89916"/>
                    <a:gd name="connsiteX22" fmla="*/ 1596 w 51411"/>
                    <a:gd name="connsiteY22" fmla="*/ 54197 h 89916"/>
                    <a:gd name="connsiteX23" fmla="*/ 6263 w 51411"/>
                    <a:gd name="connsiteY23" fmla="*/ 44672 h 89916"/>
                    <a:gd name="connsiteX24" fmla="*/ 14645 w 51411"/>
                    <a:gd name="connsiteY24" fmla="*/ 37052 h 89916"/>
                    <a:gd name="connsiteX25" fmla="*/ 24170 w 51411"/>
                    <a:gd name="connsiteY25" fmla="*/ 33147 h 89916"/>
                    <a:gd name="connsiteX26" fmla="*/ 28742 w 51411"/>
                    <a:gd name="connsiteY26" fmla="*/ 32480 h 89916"/>
                    <a:gd name="connsiteX27" fmla="*/ 35885 w 51411"/>
                    <a:gd name="connsiteY27" fmla="*/ 32480 h 89916"/>
                    <a:gd name="connsiteX28" fmla="*/ 40838 w 51411"/>
                    <a:gd name="connsiteY28" fmla="*/ 32957 h 89916"/>
                    <a:gd name="connsiteX29" fmla="*/ 41601 w 51411"/>
                    <a:gd name="connsiteY29" fmla="*/ 32195 h 89916"/>
                    <a:gd name="connsiteX30" fmla="*/ 41601 w 51411"/>
                    <a:gd name="connsiteY30" fmla="*/ 0 h 89916"/>
                    <a:gd name="connsiteX31" fmla="*/ 41601 w 51411"/>
                    <a:gd name="connsiteY31" fmla="*/ 0 h 89916"/>
                    <a:gd name="connsiteX32" fmla="*/ 42553 w 51411"/>
                    <a:gd name="connsiteY32" fmla="*/ 0 h 89916"/>
                    <a:gd name="connsiteX33" fmla="*/ 49125 w 51411"/>
                    <a:gd name="connsiteY33" fmla="*/ 572 h 89916"/>
                    <a:gd name="connsiteX34" fmla="*/ 50363 w 51411"/>
                    <a:gd name="connsiteY34" fmla="*/ 572 h 89916"/>
                    <a:gd name="connsiteX35" fmla="*/ 50840 w 51411"/>
                    <a:gd name="connsiteY35" fmla="*/ 1048 h 89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51411" h="89916">
                      <a:moveTo>
                        <a:pt x="51411" y="7715"/>
                      </a:moveTo>
                      <a:lnTo>
                        <a:pt x="51411" y="41148"/>
                      </a:lnTo>
                      <a:cubicBezTo>
                        <a:pt x="51411" y="42005"/>
                        <a:pt x="51411" y="42005"/>
                        <a:pt x="50554" y="41815"/>
                      </a:cubicBezTo>
                      <a:lnTo>
                        <a:pt x="47982" y="41815"/>
                      </a:lnTo>
                      <a:lnTo>
                        <a:pt x="44172" y="41815"/>
                      </a:lnTo>
                      <a:cubicBezTo>
                        <a:pt x="40810" y="41758"/>
                        <a:pt x="37457" y="42072"/>
                        <a:pt x="34171" y="42767"/>
                      </a:cubicBezTo>
                      <a:cubicBezTo>
                        <a:pt x="31075" y="43405"/>
                        <a:pt x="28084" y="44491"/>
                        <a:pt x="25313" y="46006"/>
                      </a:cubicBezTo>
                      <a:cubicBezTo>
                        <a:pt x="23408" y="47044"/>
                        <a:pt x="21617" y="48292"/>
                        <a:pt x="19979" y="49721"/>
                      </a:cubicBezTo>
                      <a:cubicBezTo>
                        <a:pt x="17293" y="52054"/>
                        <a:pt x="15064" y="54864"/>
                        <a:pt x="13406" y="58007"/>
                      </a:cubicBezTo>
                      <a:cubicBezTo>
                        <a:pt x="11978" y="60779"/>
                        <a:pt x="10920" y="63722"/>
                        <a:pt x="10263" y="66770"/>
                      </a:cubicBezTo>
                      <a:lnTo>
                        <a:pt x="9692" y="70580"/>
                      </a:lnTo>
                      <a:cubicBezTo>
                        <a:pt x="9597" y="72228"/>
                        <a:pt x="9597" y="73885"/>
                        <a:pt x="9692" y="75533"/>
                      </a:cubicBezTo>
                      <a:cubicBezTo>
                        <a:pt x="9711" y="77619"/>
                        <a:pt x="9968" y="79696"/>
                        <a:pt x="10454" y="81725"/>
                      </a:cubicBezTo>
                      <a:cubicBezTo>
                        <a:pt x="10454" y="82201"/>
                        <a:pt x="10454" y="82677"/>
                        <a:pt x="10454" y="83153"/>
                      </a:cubicBezTo>
                      <a:cubicBezTo>
                        <a:pt x="11159" y="85458"/>
                        <a:pt x="12016" y="87725"/>
                        <a:pt x="13026" y="89916"/>
                      </a:cubicBezTo>
                      <a:lnTo>
                        <a:pt x="13026" y="89916"/>
                      </a:lnTo>
                      <a:cubicBezTo>
                        <a:pt x="12073" y="89459"/>
                        <a:pt x="11168" y="88878"/>
                        <a:pt x="10359" y="88202"/>
                      </a:cubicBezTo>
                      <a:cubicBezTo>
                        <a:pt x="9406" y="87487"/>
                        <a:pt x="8511" y="86687"/>
                        <a:pt x="7692" y="85820"/>
                      </a:cubicBezTo>
                      <a:cubicBezTo>
                        <a:pt x="5301" y="83306"/>
                        <a:pt x="3443" y="80324"/>
                        <a:pt x="2262" y="77057"/>
                      </a:cubicBezTo>
                      <a:cubicBezTo>
                        <a:pt x="1576" y="75162"/>
                        <a:pt x="1034" y="73219"/>
                        <a:pt x="643" y="71247"/>
                      </a:cubicBezTo>
                      <a:cubicBezTo>
                        <a:pt x="357" y="69704"/>
                        <a:pt x="167" y="68142"/>
                        <a:pt x="72" y="66580"/>
                      </a:cubicBezTo>
                      <a:cubicBezTo>
                        <a:pt x="-24" y="65627"/>
                        <a:pt x="-24" y="64675"/>
                        <a:pt x="72" y="63722"/>
                      </a:cubicBezTo>
                      <a:cubicBezTo>
                        <a:pt x="186" y="60493"/>
                        <a:pt x="700" y="57293"/>
                        <a:pt x="1596" y="54197"/>
                      </a:cubicBezTo>
                      <a:cubicBezTo>
                        <a:pt x="2586" y="50778"/>
                        <a:pt x="4167" y="47549"/>
                        <a:pt x="6263" y="44672"/>
                      </a:cubicBezTo>
                      <a:cubicBezTo>
                        <a:pt x="8511" y="41586"/>
                        <a:pt x="11359" y="38995"/>
                        <a:pt x="14645" y="37052"/>
                      </a:cubicBezTo>
                      <a:cubicBezTo>
                        <a:pt x="17617" y="35300"/>
                        <a:pt x="20826" y="33985"/>
                        <a:pt x="24170" y="33147"/>
                      </a:cubicBezTo>
                      <a:lnTo>
                        <a:pt x="28742" y="32480"/>
                      </a:lnTo>
                      <a:cubicBezTo>
                        <a:pt x="31123" y="32290"/>
                        <a:pt x="33504" y="32290"/>
                        <a:pt x="35885" y="32480"/>
                      </a:cubicBezTo>
                      <a:cubicBezTo>
                        <a:pt x="37552" y="32452"/>
                        <a:pt x="39210" y="32614"/>
                        <a:pt x="40838" y="32957"/>
                      </a:cubicBezTo>
                      <a:cubicBezTo>
                        <a:pt x="41505" y="32957"/>
                        <a:pt x="41601" y="32957"/>
                        <a:pt x="41601" y="32195"/>
                      </a:cubicBezTo>
                      <a:lnTo>
                        <a:pt x="41601" y="0"/>
                      </a:lnTo>
                      <a:lnTo>
                        <a:pt x="41601" y="0"/>
                      </a:lnTo>
                      <a:cubicBezTo>
                        <a:pt x="41905" y="105"/>
                        <a:pt x="42248" y="105"/>
                        <a:pt x="42553" y="0"/>
                      </a:cubicBezTo>
                      <a:cubicBezTo>
                        <a:pt x="44753" y="48"/>
                        <a:pt x="46954" y="238"/>
                        <a:pt x="49125" y="572"/>
                      </a:cubicBezTo>
                      <a:lnTo>
                        <a:pt x="50363" y="572"/>
                      </a:lnTo>
                      <a:cubicBezTo>
                        <a:pt x="50840" y="572"/>
                        <a:pt x="50840" y="572"/>
                        <a:pt x="50840" y="104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18C3B3DB-E73B-4A32-97C0-B074754F2AD3}"/>
                    </a:ext>
                  </a:extLst>
                </p:cNvPr>
                <p:cNvSpPr/>
                <p:nvPr/>
              </p:nvSpPr>
              <p:spPr>
                <a:xfrm>
                  <a:off x="8278005" y="3876141"/>
                  <a:ext cx="20097" cy="35814"/>
                </a:xfrm>
                <a:custGeom>
                  <a:avLst/>
                  <a:gdLst>
                    <a:gd name="connsiteX0" fmla="*/ 20098 w 20097"/>
                    <a:gd name="connsiteY0" fmla="*/ 35433 h 35814"/>
                    <a:gd name="connsiteX1" fmla="*/ 20098 w 20097"/>
                    <a:gd name="connsiteY1" fmla="*/ 35433 h 35814"/>
                    <a:gd name="connsiteX2" fmla="*/ 18669 w 20097"/>
                    <a:gd name="connsiteY2" fmla="*/ 34481 h 35814"/>
                    <a:gd name="connsiteX3" fmla="*/ 12573 w 20097"/>
                    <a:gd name="connsiteY3" fmla="*/ 28385 h 35814"/>
                    <a:gd name="connsiteX4" fmla="*/ 5429 w 20097"/>
                    <a:gd name="connsiteY4" fmla="*/ 17145 h 35814"/>
                    <a:gd name="connsiteX5" fmla="*/ 1048 w 20097"/>
                    <a:gd name="connsiteY5" fmla="*/ 4763 h 35814"/>
                    <a:gd name="connsiteX6" fmla="*/ 0 w 20097"/>
                    <a:gd name="connsiteY6" fmla="*/ 0 h 35814"/>
                    <a:gd name="connsiteX7" fmla="*/ 0 w 20097"/>
                    <a:gd name="connsiteY7" fmla="*/ 0 h 35814"/>
                    <a:gd name="connsiteX8" fmla="*/ 0 w 20097"/>
                    <a:gd name="connsiteY8" fmla="*/ 0 h 35814"/>
                    <a:gd name="connsiteX9" fmla="*/ 7906 w 20097"/>
                    <a:gd name="connsiteY9" fmla="*/ 0 h 35814"/>
                    <a:gd name="connsiteX10" fmla="*/ 8382 w 20097"/>
                    <a:gd name="connsiteY10" fmla="*/ 0 h 35814"/>
                    <a:gd name="connsiteX11" fmla="*/ 8858 w 20097"/>
                    <a:gd name="connsiteY11" fmla="*/ 6858 h 35814"/>
                    <a:gd name="connsiteX12" fmla="*/ 11335 w 20097"/>
                    <a:gd name="connsiteY12" fmla="*/ 17907 h 35814"/>
                    <a:gd name="connsiteX13" fmla="*/ 14859 w 20097"/>
                    <a:gd name="connsiteY13" fmla="*/ 27432 h 35814"/>
                    <a:gd name="connsiteX14" fmla="*/ 16288 w 20097"/>
                    <a:gd name="connsiteY14" fmla="*/ 30290 h 35814"/>
                    <a:gd name="connsiteX15" fmla="*/ 16288 w 20097"/>
                    <a:gd name="connsiteY15" fmla="*/ 30290 h 35814"/>
                    <a:gd name="connsiteX16" fmla="*/ 19907 w 20097"/>
                    <a:gd name="connsiteY16" fmla="*/ 35814 h 35814"/>
                    <a:gd name="connsiteX17" fmla="*/ 19907 w 20097"/>
                    <a:gd name="connsiteY17" fmla="*/ 35814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097" h="35814">
                      <a:moveTo>
                        <a:pt x="20098" y="35433"/>
                      </a:moveTo>
                      <a:lnTo>
                        <a:pt x="20098" y="35433"/>
                      </a:lnTo>
                      <a:cubicBezTo>
                        <a:pt x="19555" y="35233"/>
                        <a:pt x="19069" y="34900"/>
                        <a:pt x="18669" y="34481"/>
                      </a:cubicBezTo>
                      <a:cubicBezTo>
                        <a:pt x="16478" y="32623"/>
                        <a:pt x="14430" y="30575"/>
                        <a:pt x="12573" y="28385"/>
                      </a:cubicBezTo>
                      <a:cubicBezTo>
                        <a:pt x="9763" y="24927"/>
                        <a:pt x="7363" y="21155"/>
                        <a:pt x="5429" y="17145"/>
                      </a:cubicBezTo>
                      <a:cubicBezTo>
                        <a:pt x="3543" y="13183"/>
                        <a:pt x="2076" y="9030"/>
                        <a:pt x="1048" y="4763"/>
                      </a:cubicBezTo>
                      <a:cubicBezTo>
                        <a:pt x="1048" y="3143"/>
                        <a:pt x="381" y="1619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906" y="0"/>
                      </a:lnTo>
                      <a:cubicBezTo>
                        <a:pt x="7906" y="0"/>
                        <a:pt x="8382" y="0"/>
                        <a:pt x="8382" y="0"/>
                      </a:cubicBezTo>
                      <a:cubicBezTo>
                        <a:pt x="8401" y="2295"/>
                        <a:pt x="8553" y="4582"/>
                        <a:pt x="8858" y="6858"/>
                      </a:cubicBezTo>
                      <a:cubicBezTo>
                        <a:pt x="9401" y="10601"/>
                        <a:pt x="10230" y="14297"/>
                        <a:pt x="11335" y="17907"/>
                      </a:cubicBezTo>
                      <a:cubicBezTo>
                        <a:pt x="12249" y="21174"/>
                        <a:pt x="13430" y="24355"/>
                        <a:pt x="14859" y="27432"/>
                      </a:cubicBezTo>
                      <a:cubicBezTo>
                        <a:pt x="15307" y="28508"/>
                        <a:pt x="15783" y="29461"/>
                        <a:pt x="16288" y="30290"/>
                      </a:cubicBezTo>
                      <a:lnTo>
                        <a:pt x="16288" y="30290"/>
                      </a:lnTo>
                      <a:cubicBezTo>
                        <a:pt x="17354" y="32223"/>
                        <a:pt x="18564" y="34061"/>
                        <a:pt x="19907" y="35814"/>
                      </a:cubicBezTo>
                      <a:lnTo>
                        <a:pt x="19907" y="3581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D6CD4364-D72F-4F89-855A-6F78CAE3C0E2}"/>
                    </a:ext>
                  </a:extLst>
                </p:cNvPr>
                <p:cNvSpPr/>
                <p:nvPr/>
              </p:nvSpPr>
              <p:spPr>
                <a:xfrm>
                  <a:off x="8298579" y="3911574"/>
                  <a:ext cx="32479" cy="20002"/>
                </a:xfrm>
                <a:custGeom>
                  <a:avLst/>
                  <a:gdLst>
                    <a:gd name="connsiteX0" fmla="*/ 32480 w 32479"/>
                    <a:gd name="connsiteY0" fmla="*/ 11811 h 20002"/>
                    <a:gd name="connsiteX1" fmla="*/ 32480 w 32479"/>
                    <a:gd name="connsiteY1" fmla="*/ 20003 h 20002"/>
                    <a:gd name="connsiteX2" fmla="*/ 32480 w 32479"/>
                    <a:gd name="connsiteY2" fmla="*/ 20003 h 20002"/>
                    <a:gd name="connsiteX3" fmla="*/ 26575 w 32479"/>
                    <a:gd name="connsiteY3" fmla="*/ 18574 h 20002"/>
                    <a:gd name="connsiteX4" fmla="*/ 17050 w 32479"/>
                    <a:gd name="connsiteY4" fmla="*/ 14764 h 20002"/>
                    <a:gd name="connsiteX5" fmla="*/ 8287 w 32479"/>
                    <a:gd name="connsiteY5" fmla="*/ 9049 h 20002"/>
                    <a:gd name="connsiteX6" fmla="*/ 4191 w 32479"/>
                    <a:gd name="connsiteY6" fmla="*/ 5334 h 20002"/>
                    <a:gd name="connsiteX7" fmla="*/ 3619 w 32479"/>
                    <a:gd name="connsiteY7" fmla="*/ 4667 h 20002"/>
                    <a:gd name="connsiteX8" fmla="*/ 0 w 32479"/>
                    <a:gd name="connsiteY8" fmla="*/ 0 h 20002"/>
                    <a:gd name="connsiteX9" fmla="*/ 0 w 32479"/>
                    <a:gd name="connsiteY9" fmla="*/ 0 h 20002"/>
                    <a:gd name="connsiteX10" fmla="*/ 2000 w 32479"/>
                    <a:gd name="connsiteY10" fmla="*/ 1429 h 20002"/>
                    <a:gd name="connsiteX11" fmla="*/ 2000 w 32479"/>
                    <a:gd name="connsiteY11" fmla="*/ 1429 h 20002"/>
                    <a:gd name="connsiteX12" fmla="*/ 9715 w 32479"/>
                    <a:gd name="connsiteY12" fmla="*/ 5715 h 20002"/>
                    <a:gd name="connsiteX13" fmla="*/ 15049 w 32479"/>
                    <a:gd name="connsiteY13" fmla="*/ 7811 h 20002"/>
                    <a:gd name="connsiteX14" fmla="*/ 25241 w 32479"/>
                    <a:gd name="connsiteY14" fmla="*/ 10287 h 20002"/>
                    <a:gd name="connsiteX15" fmla="*/ 32194 w 32479"/>
                    <a:gd name="connsiteY15" fmla="*/ 11049 h 20002"/>
                    <a:gd name="connsiteX16" fmla="*/ 32480 w 32479"/>
                    <a:gd name="connsiteY16" fmla="*/ 11811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479" h="20002">
                      <a:moveTo>
                        <a:pt x="32480" y="11811"/>
                      </a:moveTo>
                      <a:cubicBezTo>
                        <a:pt x="32480" y="14478"/>
                        <a:pt x="32480" y="17240"/>
                        <a:pt x="32480" y="20003"/>
                      </a:cubicBezTo>
                      <a:lnTo>
                        <a:pt x="32480" y="20003"/>
                      </a:lnTo>
                      <a:cubicBezTo>
                        <a:pt x="30489" y="19631"/>
                        <a:pt x="28518" y="19155"/>
                        <a:pt x="26575" y="18574"/>
                      </a:cubicBezTo>
                      <a:cubicBezTo>
                        <a:pt x="23279" y="17640"/>
                        <a:pt x="20079" y="16364"/>
                        <a:pt x="17050" y="14764"/>
                      </a:cubicBezTo>
                      <a:cubicBezTo>
                        <a:pt x="13944" y="13154"/>
                        <a:pt x="11011" y="11240"/>
                        <a:pt x="8287" y="9049"/>
                      </a:cubicBezTo>
                      <a:cubicBezTo>
                        <a:pt x="6858" y="7811"/>
                        <a:pt x="5524" y="6667"/>
                        <a:pt x="4191" y="5334"/>
                      </a:cubicBezTo>
                      <a:lnTo>
                        <a:pt x="3619" y="4667"/>
                      </a:lnTo>
                      <a:cubicBezTo>
                        <a:pt x="2257" y="3238"/>
                        <a:pt x="1048" y="1676"/>
                        <a:pt x="0" y="0"/>
                      </a:cubicBezTo>
                      <a:lnTo>
                        <a:pt x="0" y="0"/>
                      </a:lnTo>
                      <a:lnTo>
                        <a:pt x="2000" y="1429"/>
                      </a:lnTo>
                      <a:lnTo>
                        <a:pt x="2000" y="1429"/>
                      </a:lnTo>
                      <a:cubicBezTo>
                        <a:pt x="4458" y="3058"/>
                        <a:pt x="7029" y="4496"/>
                        <a:pt x="9715" y="5715"/>
                      </a:cubicBezTo>
                      <a:cubicBezTo>
                        <a:pt x="11439" y="6553"/>
                        <a:pt x="13221" y="7249"/>
                        <a:pt x="15049" y="7811"/>
                      </a:cubicBezTo>
                      <a:cubicBezTo>
                        <a:pt x="18355" y="8973"/>
                        <a:pt x="21774" y="9801"/>
                        <a:pt x="25241" y="10287"/>
                      </a:cubicBezTo>
                      <a:cubicBezTo>
                        <a:pt x="27537" y="10687"/>
                        <a:pt x="29861" y="10944"/>
                        <a:pt x="32194" y="11049"/>
                      </a:cubicBezTo>
                      <a:cubicBezTo>
                        <a:pt x="32194" y="11049"/>
                        <a:pt x="32480" y="11525"/>
                        <a:pt x="32480" y="11811"/>
                      </a:cubicBezTo>
                      <a:close/>
                    </a:path>
                  </a:pathLst>
                </a:custGeom>
                <a:solidFill>
                  <a:srgbClr val="006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60E2274-22AC-4E36-B059-C13D9B645768}"/>
                  </a:ext>
                </a:extLst>
              </p:cNvPr>
              <p:cNvSpPr/>
              <p:nvPr/>
            </p:nvSpPr>
            <p:spPr>
              <a:xfrm rot="-1332598">
                <a:off x="8927106" y="4204365"/>
                <a:ext cx="387096" cy="387096"/>
              </a:xfrm>
              <a:custGeom>
                <a:avLst/>
                <a:gdLst>
                  <a:gd name="connsiteX0" fmla="*/ 387096 w 387096"/>
                  <a:gd name="connsiteY0" fmla="*/ 193548 h 387096"/>
                  <a:gd name="connsiteX1" fmla="*/ 193548 w 387096"/>
                  <a:gd name="connsiteY1" fmla="*/ 387096 h 387096"/>
                  <a:gd name="connsiteX2" fmla="*/ 0 w 387096"/>
                  <a:gd name="connsiteY2" fmla="*/ 193548 h 387096"/>
                  <a:gd name="connsiteX3" fmla="*/ 193548 w 387096"/>
                  <a:gd name="connsiteY3" fmla="*/ 0 h 387096"/>
                  <a:gd name="connsiteX4" fmla="*/ 387096 w 387096"/>
                  <a:gd name="connsiteY4" fmla="*/ 193548 h 3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096" h="387096">
                    <a:moveTo>
                      <a:pt x="387096" y="193548"/>
                    </a:moveTo>
                    <a:cubicBezTo>
                      <a:pt x="387096" y="300442"/>
                      <a:pt x="300442" y="387096"/>
                      <a:pt x="193548" y="387096"/>
                    </a:cubicBezTo>
                    <a:cubicBezTo>
                      <a:pt x="86654" y="387096"/>
                      <a:pt x="0" y="300442"/>
                      <a:pt x="0" y="193548"/>
                    </a:cubicBezTo>
                    <a:cubicBezTo>
                      <a:pt x="0" y="86654"/>
                      <a:pt x="86654" y="0"/>
                      <a:pt x="193548" y="0"/>
                    </a:cubicBezTo>
                    <a:cubicBezTo>
                      <a:pt x="300441" y="0"/>
                      <a:pt x="387096" y="86654"/>
                      <a:pt x="387096" y="1935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7CE05650-49F7-4F2F-9561-445644678F76}"/>
                  </a:ext>
                </a:extLst>
              </p:cNvPr>
              <p:cNvSpPr/>
              <p:nvPr/>
            </p:nvSpPr>
            <p:spPr>
              <a:xfrm>
                <a:off x="9002286" y="4281000"/>
                <a:ext cx="236707" cy="234840"/>
              </a:xfrm>
              <a:custGeom>
                <a:avLst/>
                <a:gdLst>
                  <a:gd name="connsiteX0" fmla="*/ 0 w 236707"/>
                  <a:gd name="connsiteY0" fmla="*/ 234840 h 234840"/>
                  <a:gd name="connsiteX1" fmla="*/ 14573 w 236707"/>
                  <a:gd name="connsiteY1" fmla="*/ 182738 h 234840"/>
                  <a:gd name="connsiteX2" fmla="*/ 13145 w 236707"/>
                  <a:gd name="connsiteY2" fmla="*/ 167784 h 234840"/>
                  <a:gd name="connsiteX3" fmla="*/ 68952 w 236707"/>
                  <a:gd name="connsiteY3" fmla="*/ 11355 h 234840"/>
                  <a:gd name="connsiteX4" fmla="*/ 225381 w 236707"/>
                  <a:gd name="connsiteY4" fmla="*/ 67153 h 234840"/>
                  <a:gd name="connsiteX5" fmla="*/ 236696 w 236707"/>
                  <a:gd name="connsiteY5" fmla="*/ 119111 h 234840"/>
                  <a:gd name="connsiteX6" fmla="*/ 125540 w 236707"/>
                  <a:gd name="connsiteY6" fmla="*/ 232268 h 234840"/>
                  <a:gd name="connsiteX7" fmla="*/ 67342 w 236707"/>
                  <a:gd name="connsiteY7" fmla="*/ 221315 h 234840"/>
                  <a:gd name="connsiteX8" fmla="*/ 56102 w 236707"/>
                  <a:gd name="connsiteY8" fmla="*/ 220457 h 234840"/>
                  <a:gd name="connsiteX9" fmla="*/ 0 w 236707"/>
                  <a:gd name="connsiteY9" fmla="*/ 234840 h 234840"/>
                  <a:gd name="connsiteX10" fmla="*/ 28575 w 236707"/>
                  <a:gd name="connsiteY10" fmla="*/ 207122 h 234840"/>
                  <a:gd name="connsiteX11" fmla="*/ 59912 w 236707"/>
                  <a:gd name="connsiteY11" fmla="*/ 199217 h 234840"/>
                  <a:gd name="connsiteX12" fmla="*/ 70295 w 236707"/>
                  <a:gd name="connsiteY12" fmla="*/ 200550 h 234840"/>
                  <a:gd name="connsiteX13" fmla="*/ 117920 w 236707"/>
                  <a:gd name="connsiteY13" fmla="*/ 212933 h 234840"/>
                  <a:gd name="connsiteX14" fmla="*/ 216961 w 236707"/>
                  <a:gd name="connsiteY14" fmla="*/ 116540 h 234840"/>
                  <a:gd name="connsiteX15" fmla="*/ 215551 w 236707"/>
                  <a:gd name="connsiteY15" fmla="*/ 98633 h 234840"/>
                  <a:gd name="connsiteX16" fmla="*/ 142113 w 236707"/>
                  <a:gd name="connsiteY16" fmla="*/ 22433 h 234840"/>
                  <a:gd name="connsiteX17" fmla="*/ 40291 w 236707"/>
                  <a:gd name="connsiteY17" fmla="*/ 60533 h 234840"/>
                  <a:gd name="connsiteX18" fmla="*/ 35147 w 236707"/>
                  <a:gd name="connsiteY18" fmla="*/ 166641 h 234840"/>
                  <a:gd name="connsiteX19" fmla="*/ 36576 w 236707"/>
                  <a:gd name="connsiteY19" fmla="*/ 178166 h 234840"/>
                  <a:gd name="connsiteX20" fmla="*/ 28480 w 236707"/>
                  <a:gd name="connsiteY20" fmla="*/ 206837 h 23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6707" h="234840">
                    <a:moveTo>
                      <a:pt x="0" y="234840"/>
                    </a:moveTo>
                    <a:cubicBezTo>
                      <a:pt x="5048" y="216552"/>
                      <a:pt x="9525" y="199598"/>
                      <a:pt x="14573" y="182738"/>
                    </a:cubicBezTo>
                    <a:cubicBezTo>
                      <a:pt x="16259" y="177776"/>
                      <a:pt x="15745" y="172337"/>
                      <a:pt x="13145" y="167784"/>
                    </a:cubicBezTo>
                    <a:cubicBezTo>
                      <a:pt x="-14640" y="109177"/>
                      <a:pt x="10344" y="39139"/>
                      <a:pt x="68952" y="11355"/>
                    </a:cubicBezTo>
                    <a:cubicBezTo>
                      <a:pt x="127559" y="-16439"/>
                      <a:pt x="197596" y="8545"/>
                      <a:pt x="225381" y="67153"/>
                    </a:cubicBezTo>
                    <a:cubicBezTo>
                      <a:pt x="233077" y="83383"/>
                      <a:pt x="236944" y="101157"/>
                      <a:pt x="236696" y="119111"/>
                    </a:cubicBezTo>
                    <a:cubicBezTo>
                      <a:pt x="234125" y="179748"/>
                      <a:pt x="186119" y="228611"/>
                      <a:pt x="125540" y="232268"/>
                    </a:cubicBezTo>
                    <a:cubicBezTo>
                      <a:pt x="105547" y="233335"/>
                      <a:pt x="85582" y="229573"/>
                      <a:pt x="67342" y="221315"/>
                    </a:cubicBezTo>
                    <a:cubicBezTo>
                      <a:pt x="63770" y="219905"/>
                      <a:pt x="59846" y="219600"/>
                      <a:pt x="56102" y="220457"/>
                    </a:cubicBezTo>
                    <a:cubicBezTo>
                      <a:pt x="37910" y="224553"/>
                      <a:pt x="19812" y="229411"/>
                      <a:pt x="0" y="234840"/>
                    </a:cubicBezTo>
                    <a:close/>
                    <a:moveTo>
                      <a:pt x="28575" y="207122"/>
                    </a:moveTo>
                    <a:cubicBezTo>
                      <a:pt x="40196" y="204170"/>
                      <a:pt x="50006" y="201312"/>
                      <a:pt x="59912" y="199217"/>
                    </a:cubicBezTo>
                    <a:cubicBezTo>
                      <a:pt x="63427" y="198550"/>
                      <a:pt x="67066" y="199017"/>
                      <a:pt x="70295" y="200550"/>
                    </a:cubicBezTo>
                    <a:cubicBezTo>
                      <a:pt x="84954" y="208427"/>
                      <a:pt x="101280" y="212675"/>
                      <a:pt x="117920" y="212933"/>
                    </a:cubicBezTo>
                    <a:cubicBezTo>
                      <a:pt x="171888" y="213666"/>
                      <a:pt x="216227" y="170508"/>
                      <a:pt x="216961" y="116540"/>
                    </a:cubicBezTo>
                    <a:cubicBezTo>
                      <a:pt x="217037" y="110539"/>
                      <a:pt x="216570" y="104548"/>
                      <a:pt x="215551" y="98633"/>
                    </a:cubicBezTo>
                    <a:cubicBezTo>
                      <a:pt x="209779" y="60199"/>
                      <a:pt x="180308" y="29624"/>
                      <a:pt x="142113" y="22433"/>
                    </a:cubicBezTo>
                    <a:cubicBezTo>
                      <a:pt x="103508" y="11898"/>
                      <a:pt x="62494" y="27243"/>
                      <a:pt x="40291" y="60533"/>
                    </a:cubicBezTo>
                    <a:cubicBezTo>
                      <a:pt x="15812" y="94061"/>
                      <a:pt x="15145" y="130160"/>
                      <a:pt x="35147" y="166641"/>
                    </a:cubicBezTo>
                    <a:cubicBezTo>
                      <a:pt x="36852" y="170232"/>
                      <a:pt x="37357" y="174271"/>
                      <a:pt x="36576" y="178166"/>
                    </a:cubicBezTo>
                    <a:cubicBezTo>
                      <a:pt x="34290" y="187215"/>
                      <a:pt x="31337" y="196740"/>
                      <a:pt x="28480" y="206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01734CA9-ADE5-4EA0-9BD8-EEA374BE92AF}"/>
                  </a:ext>
                </a:extLst>
              </p:cNvPr>
              <p:cNvSpPr/>
              <p:nvPr/>
            </p:nvSpPr>
            <p:spPr>
              <a:xfrm>
                <a:off x="9061722" y="4342852"/>
                <a:ext cx="119013" cy="110109"/>
              </a:xfrm>
              <a:custGeom>
                <a:avLst/>
                <a:gdLst>
                  <a:gd name="connsiteX0" fmla="*/ 7906 w 119013"/>
                  <a:gd name="connsiteY0" fmla="*/ 6968 h 110109"/>
                  <a:gd name="connsiteX1" fmla="*/ 32195 w 119013"/>
                  <a:gd name="connsiteY1" fmla="*/ 10206 h 110109"/>
                  <a:gd name="connsiteX2" fmla="*/ 37052 w 119013"/>
                  <a:gd name="connsiteY2" fmla="*/ 21731 h 110109"/>
                  <a:gd name="connsiteX3" fmla="*/ 33718 w 119013"/>
                  <a:gd name="connsiteY3" fmla="*/ 40210 h 110109"/>
                  <a:gd name="connsiteX4" fmla="*/ 32861 w 119013"/>
                  <a:gd name="connsiteY4" fmla="*/ 51640 h 110109"/>
                  <a:gd name="connsiteX5" fmla="*/ 68485 w 119013"/>
                  <a:gd name="connsiteY5" fmla="*/ 81739 h 110109"/>
                  <a:gd name="connsiteX6" fmla="*/ 79248 w 119013"/>
                  <a:gd name="connsiteY6" fmla="*/ 79263 h 110109"/>
                  <a:gd name="connsiteX7" fmla="*/ 104299 w 119013"/>
                  <a:gd name="connsiteY7" fmla="*/ 73929 h 110109"/>
                  <a:gd name="connsiteX8" fmla="*/ 109347 w 119013"/>
                  <a:gd name="connsiteY8" fmla="*/ 76310 h 110109"/>
                  <a:gd name="connsiteX9" fmla="*/ 118424 w 119013"/>
                  <a:gd name="connsiteY9" fmla="*/ 93302 h 110109"/>
                  <a:gd name="connsiteX10" fmla="*/ 113062 w 119013"/>
                  <a:gd name="connsiteY10" fmla="*/ 100598 h 110109"/>
                  <a:gd name="connsiteX11" fmla="*/ 80200 w 119013"/>
                  <a:gd name="connsiteY11" fmla="*/ 108600 h 110109"/>
                  <a:gd name="connsiteX12" fmla="*/ 8954 w 119013"/>
                  <a:gd name="connsiteY12" fmla="*/ 54402 h 110109"/>
                  <a:gd name="connsiteX13" fmla="*/ 0 w 119013"/>
                  <a:gd name="connsiteY13" fmla="*/ 27923 h 110109"/>
                  <a:gd name="connsiteX14" fmla="*/ 7906 w 119013"/>
                  <a:gd name="connsiteY14" fmla="*/ 6968 h 11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013" h="110109">
                    <a:moveTo>
                      <a:pt x="7906" y="6968"/>
                    </a:moveTo>
                    <a:cubicBezTo>
                      <a:pt x="15907" y="-3795"/>
                      <a:pt x="26956" y="-1605"/>
                      <a:pt x="32195" y="10206"/>
                    </a:cubicBezTo>
                    <a:cubicBezTo>
                      <a:pt x="34385" y="14873"/>
                      <a:pt x="34862" y="16398"/>
                      <a:pt x="37052" y="21731"/>
                    </a:cubicBezTo>
                    <a:cubicBezTo>
                      <a:pt x="40672" y="27866"/>
                      <a:pt x="39253" y="35724"/>
                      <a:pt x="33718" y="40210"/>
                    </a:cubicBezTo>
                    <a:cubicBezTo>
                      <a:pt x="29528" y="44020"/>
                      <a:pt x="29908" y="47259"/>
                      <a:pt x="32861" y="51640"/>
                    </a:cubicBezTo>
                    <a:cubicBezTo>
                      <a:pt x="41586" y="64899"/>
                      <a:pt x="53959" y="75348"/>
                      <a:pt x="68485" y="81739"/>
                    </a:cubicBezTo>
                    <a:cubicBezTo>
                      <a:pt x="72142" y="84025"/>
                      <a:pt x="76962" y="82920"/>
                      <a:pt x="79248" y="79263"/>
                    </a:cubicBezTo>
                    <a:cubicBezTo>
                      <a:pt x="89535" y="66975"/>
                      <a:pt x="89725" y="67071"/>
                      <a:pt x="104299" y="73929"/>
                    </a:cubicBezTo>
                    <a:lnTo>
                      <a:pt x="109347" y="76310"/>
                    </a:lnTo>
                    <a:cubicBezTo>
                      <a:pt x="116548" y="78491"/>
                      <a:pt x="120605" y="86102"/>
                      <a:pt x="118424" y="93302"/>
                    </a:cubicBezTo>
                    <a:cubicBezTo>
                      <a:pt x="117519" y="96274"/>
                      <a:pt x="115633" y="98846"/>
                      <a:pt x="113062" y="100598"/>
                    </a:cubicBezTo>
                    <a:cubicBezTo>
                      <a:pt x="104451" y="109171"/>
                      <a:pt x="91792" y="112248"/>
                      <a:pt x="80200" y="108600"/>
                    </a:cubicBezTo>
                    <a:cubicBezTo>
                      <a:pt x="50302" y="100503"/>
                      <a:pt x="24736" y="81053"/>
                      <a:pt x="8954" y="54402"/>
                    </a:cubicBezTo>
                    <a:cubicBezTo>
                      <a:pt x="3229" y="46754"/>
                      <a:pt x="95" y="37476"/>
                      <a:pt x="0" y="27923"/>
                    </a:cubicBezTo>
                    <a:cubicBezTo>
                      <a:pt x="562" y="20322"/>
                      <a:pt x="3305" y="13045"/>
                      <a:pt x="7906" y="6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78" name="图形 148">
                <a:extLst>
                  <a:ext uri="{FF2B5EF4-FFF2-40B4-BE49-F238E27FC236}">
                    <a16:creationId xmlns:a16="http://schemas.microsoft.com/office/drawing/2014/main" id="{872CFBF3-8886-4C0F-9FBD-9DFB9426586D}"/>
                  </a:ext>
                </a:extLst>
              </p:cNvPr>
              <p:cNvGrpSpPr/>
              <p:nvPr/>
            </p:nvGrpSpPr>
            <p:grpSpPr>
              <a:xfrm>
                <a:off x="8705677" y="4501397"/>
                <a:ext cx="339243" cy="298672"/>
                <a:chOff x="8705677" y="4501397"/>
                <a:chExt cx="339243" cy="298672"/>
              </a:xfrm>
              <a:solidFill>
                <a:srgbClr val="455A64"/>
              </a:solidFill>
            </p:grpSpPr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3BAAEAC-FAB0-4942-9E7C-C30E2E817885}"/>
                    </a:ext>
                  </a:extLst>
                </p:cNvPr>
                <p:cNvSpPr/>
                <p:nvPr/>
              </p:nvSpPr>
              <p:spPr>
                <a:xfrm>
                  <a:off x="8813595" y="4501397"/>
                  <a:ext cx="231325" cy="288986"/>
                </a:xfrm>
                <a:custGeom>
                  <a:avLst/>
                  <a:gdLst>
                    <a:gd name="connsiteX0" fmla="*/ 26003 w 231325"/>
                    <a:gd name="connsiteY0" fmla="*/ 285239 h 288986"/>
                    <a:gd name="connsiteX1" fmla="*/ 3334 w 231325"/>
                    <a:gd name="connsiteY1" fmla="*/ 275714 h 288986"/>
                    <a:gd name="connsiteX2" fmla="*/ 476 w 231325"/>
                    <a:gd name="connsiteY2" fmla="*/ 271142 h 288986"/>
                    <a:gd name="connsiteX3" fmla="*/ 0 w 231325"/>
                    <a:gd name="connsiteY3" fmla="*/ 164652 h 288986"/>
                    <a:gd name="connsiteX4" fmla="*/ 2953 w 231325"/>
                    <a:gd name="connsiteY4" fmla="*/ 158556 h 288986"/>
                    <a:gd name="connsiteX5" fmla="*/ 58198 w 231325"/>
                    <a:gd name="connsiteY5" fmla="*/ 94834 h 288986"/>
                    <a:gd name="connsiteX6" fmla="*/ 77248 w 231325"/>
                    <a:gd name="connsiteY6" fmla="*/ 14253 h 288986"/>
                    <a:gd name="connsiteX7" fmla="*/ 86773 w 231325"/>
                    <a:gd name="connsiteY7" fmla="*/ 1013 h 288986"/>
                    <a:gd name="connsiteX8" fmla="*/ 107061 w 231325"/>
                    <a:gd name="connsiteY8" fmla="*/ 7299 h 288986"/>
                    <a:gd name="connsiteX9" fmla="*/ 122682 w 231325"/>
                    <a:gd name="connsiteY9" fmla="*/ 53781 h 288986"/>
                    <a:gd name="connsiteX10" fmla="*/ 117920 w 231325"/>
                    <a:gd name="connsiteY10" fmla="*/ 93691 h 288986"/>
                    <a:gd name="connsiteX11" fmla="*/ 112681 w 231325"/>
                    <a:gd name="connsiteY11" fmla="*/ 122933 h 288986"/>
                    <a:gd name="connsiteX12" fmla="*/ 120301 w 231325"/>
                    <a:gd name="connsiteY12" fmla="*/ 123790 h 288986"/>
                    <a:gd name="connsiteX13" fmla="*/ 210312 w 231325"/>
                    <a:gd name="connsiteY13" fmla="*/ 123790 h 288986"/>
                    <a:gd name="connsiteX14" fmla="*/ 230886 w 231325"/>
                    <a:gd name="connsiteY14" fmla="*/ 135696 h 288986"/>
                    <a:gd name="connsiteX15" fmla="*/ 217932 w 231325"/>
                    <a:gd name="connsiteY15" fmla="*/ 161795 h 288986"/>
                    <a:gd name="connsiteX16" fmla="*/ 211360 w 231325"/>
                    <a:gd name="connsiteY16" fmla="*/ 165414 h 288986"/>
                    <a:gd name="connsiteX17" fmla="*/ 217361 w 231325"/>
                    <a:gd name="connsiteY17" fmla="*/ 170082 h 288986"/>
                    <a:gd name="connsiteX18" fmla="*/ 213741 w 231325"/>
                    <a:gd name="connsiteY18" fmla="*/ 201705 h 288986"/>
                    <a:gd name="connsiteX19" fmla="*/ 204788 w 231325"/>
                    <a:gd name="connsiteY19" fmla="*/ 207324 h 288986"/>
                    <a:gd name="connsiteX20" fmla="*/ 212693 w 231325"/>
                    <a:gd name="connsiteY20" fmla="*/ 213325 h 288986"/>
                    <a:gd name="connsiteX21" fmla="*/ 204121 w 231325"/>
                    <a:gd name="connsiteY21" fmla="*/ 244662 h 288986"/>
                    <a:gd name="connsiteX22" fmla="*/ 198787 w 231325"/>
                    <a:gd name="connsiteY22" fmla="*/ 246758 h 288986"/>
                    <a:gd name="connsiteX23" fmla="*/ 198787 w 231325"/>
                    <a:gd name="connsiteY23" fmla="*/ 250854 h 288986"/>
                    <a:gd name="connsiteX24" fmla="*/ 198787 w 231325"/>
                    <a:gd name="connsiteY24" fmla="*/ 282477 h 288986"/>
                    <a:gd name="connsiteX25" fmla="*/ 194882 w 231325"/>
                    <a:gd name="connsiteY25" fmla="*/ 285334 h 288986"/>
                    <a:gd name="connsiteX26" fmla="*/ 179165 w 231325"/>
                    <a:gd name="connsiteY26" fmla="*/ 288858 h 288986"/>
                    <a:gd name="connsiteX27" fmla="*/ 38100 w 231325"/>
                    <a:gd name="connsiteY27" fmla="*/ 288858 h 288986"/>
                    <a:gd name="connsiteX28" fmla="*/ 26003 w 231325"/>
                    <a:gd name="connsiteY28" fmla="*/ 285239 h 288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31325" h="288986">
                      <a:moveTo>
                        <a:pt x="26003" y="285239"/>
                      </a:moveTo>
                      <a:cubicBezTo>
                        <a:pt x="18955" y="280857"/>
                        <a:pt x="12763" y="274476"/>
                        <a:pt x="3334" y="275714"/>
                      </a:cubicBezTo>
                      <a:cubicBezTo>
                        <a:pt x="-286" y="275714"/>
                        <a:pt x="476" y="273142"/>
                        <a:pt x="476" y="271142"/>
                      </a:cubicBezTo>
                      <a:cubicBezTo>
                        <a:pt x="476" y="235614"/>
                        <a:pt x="476" y="200181"/>
                        <a:pt x="0" y="164652"/>
                      </a:cubicBezTo>
                      <a:cubicBezTo>
                        <a:pt x="0" y="162081"/>
                        <a:pt x="0" y="159985"/>
                        <a:pt x="2953" y="158556"/>
                      </a:cubicBezTo>
                      <a:cubicBezTo>
                        <a:pt x="30004" y="144840"/>
                        <a:pt x="41720" y="117885"/>
                        <a:pt x="58198" y="94834"/>
                      </a:cubicBezTo>
                      <a:cubicBezTo>
                        <a:pt x="75219" y="71669"/>
                        <a:pt x="82096" y="42590"/>
                        <a:pt x="77248" y="14253"/>
                      </a:cubicBezTo>
                      <a:cubicBezTo>
                        <a:pt x="76105" y="6252"/>
                        <a:pt x="79820" y="2632"/>
                        <a:pt x="86773" y="1013"/>
                      </a:cubicBezTo>
                      <a:cubicBezTo>
                        <a:pt x="94183" y="-1597"/>
                        <a:pt x="102423" y="956"/>
                        <a:pt x="107061" y="7299"/>
                      </a:cubicBezTo>
                      <a:cubicBezTo>
                        <a:pt x="114910" y="21777"/>
                        <a:pt x="120196" y="37503"/>
                        <a:pt x="122682" y="53781"/>
                      </a:cubicBezTo>
                      <a:cubicBezTo>
                        <a:pt x="122701" y="67231"/>
                        <a:pt x="121101" y="80623"/>
                        <a:pt x="117920" y="93691"/>
                      </a:cubicBezTo>
                      <a:cubicBezTo>
                        <a:pt x="116681" y="103216"/>
                        <a:pt x="114491" y="112741"/>
                        <a:pt x="112681" y="122933"/>
                      </a:cubicBezTo>
                      <a:cubicBezTo>
                        <a:pt x="115062" y="124647"/>
                        <a:pt x="117824" y="123790"/>
                        <a:pt x="120301" y="123790"/>
                      </a:cubicBezTo>
                      <a:lnTo>
                        <a:pt x="210312" y="123790"/>
                      </a:lnTo>
                      <a:cubicBezTo>
                        <a:pt x="222885" y="123790"/>
                        <a:pt x="229362" y="127314"/>
                        <a:pt x="230886" y="135696"/>
                      </a:cubicBezTo>
                      <a:cubicBezTo>
                        <a:pt x="232944" y="146317"/>
                        <a:pt x="227638" y="157013"/>
                        <a:pt x="217932" y="161795"/>
                      </a:cubicBezTo>
                      <a:cubicBezTo>
                        <a:pt x="215741" y="162938"/>
                        <a:pt x="211646" y="161795"/>
                        <a:pt x="211360" y="165414"/>
                      </a:cubicBezTo>
                      <a:cubicBezTo>
                        <a:pt x="211074" y="169034"/>
                        <a:pt x="215265" y="168653"/>
                        <a:pt x="217361" y="170082"/>
                      </a:cubicBezTo>
                      <a:cubicBezTo>
                        <a:pt x="228219" y="177416"/>
                        <a:pt x="226314" y="192846"/>
                        <a:pt x="213741" y="201705"/>
                      </a:cubicBezTo>
                      <a:cubicBezTo>
                        <a:pt x="210693" y="203895"/>
                        <a:pt x="204883" y="202943"/>
                        <a:pt x="204788" y="207324"/>
                      </a:cubicBezTo>
                      <a:cubicBezTo>
                        <a:pt x="204692" y="211706"/>
                        <a:pt x="210217" y="210849"/>
                        <a:pt x="212693" y="213325"/>
                      </a:cubicBezTo>
                      <a:cubicBezTo>
                        <a:pt x="221456" y="221898"/>
                        <a:pt x="217170" y="238090"/>
                        <a:pt x="204121" y="244662"/>
                      </a:cubicBezTo>
                      <a:cubicBezTo>
                        <a:pt x="202302" y="245243"/>
                        <a:pt x="200520" y="245948"/>
                        <a:pt x="198787" y="246758"/>
                      </a:cubicBezTo>
                      <a:cubicBezTo>
                        <a:pt x="197358" y="247710"/>
                        <a:pt x="195834" y="248853"/>
                        <a:pt x="198787" y="250854"/>
                      </a:cubicBezTo>
                      <a:cubicBezTo>
                        <a:pt x="211741" y="260379"/>
                        <a:pt x="211550" y="273047"/>
                        <a:pt x="198787" y="282477"/>
                      </a:cubicBezTo>
                      <a:lnTo>
                        <a:pt x="194882" y="285334"/>
                      </a:lnTo>
                      <a:cubicBezTo>
                        <a:pt x="190157" y="288173"/>
                        <a:pt x="184652" y="289411"/>
                        <a:pt x="179165" y="288858"/>
                      </a:cubicBezTo>
                      <a:lnTo>
                        <a:pt x="38100" y="288858"/>
                      </a:lnTo>
                      <a:cubicBezTo>
                        <a:pt x="33747" y="289306"/>
                        <a:pt x="29394" y="288001"/>
                        <a:pt x="26003" y="28523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DAE4C8AC-1356-4820-AEC7-223EF0560B0C}"/>
                    </a:ext>
                  </a:extLst>
                </p:cNvPr>
                <p:cNvSpPr/>
                <p:nvPr/>
              </p:nvSpPr>
              <p:spPr>
                <a:xfrm>
                  <a:off x="8705677" y="4650048"/>
                  <a:ext cx="95250" cy="150022"/>
                </a:xfrm>
                <a:custGeom>
                  <a:avLst/>
                  <a:gdLst>
                    <a:gd name="connsiteX0" fmla="*/ 0 w 95250"/>
                    <a:gd name="connsiteY0" fmla="*/ 74486 h 150022"/>
                    <a:gd name="connsiteX1" fmla="*/ 0 w 95250"/>
                    <a:gd name="connsiteY1" fmla="*/ 6858 h 150022"/>
                    <a:gd name="connsiteX2" fmla="*/ 6001 w 95250"/>
                    <a:gd name="connsiteY2" fmla="*/ 0 h 150022"/>
                    <a:gd name="connsiteX3" fmla="*/ 88487 w 95250"/>
                    <a:gd name="connsiteY3" fmla="*/ 0 h 150022"/>
                    <a:gd name="connsiteX4" fmla="*/ 94774 w 95250"/>
                    <a:gd name="connsiteY4" fmla="*/ 6572 h 150022"/>
                    <a:gd name="connsiteX5" fmla="*/ 95250 w 95250"/>
                    <a:gd name="connsiteY5" fmla="*/ 142685 h 150022"/>
                    <a:gd name="connsiteX6" fmla="*/ 87916 w 95250"/>
                    <a:gd name="connsiteY6" fmla="*/ 150019 h 150022"/>
                    <a:gd name="connsiteX7" fmla="*/ 7906 w 95250"/>
                    <a:gd name="connsiteY7" fmla="*/ 150019 h 150022"/>
                    <a:gd name="connsiteX8" fmla="*/ 381 w 95250"/>
                    <a:gd name="connsiteY8" fmla="*/ 142018 h 150022"/>
                    <a:gd name="connsiteX9" fmla="*/ 0 w 95250"/>
                    <a:gd name="connsiteY9" fmla="*/ 74486 h 15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50022">
                      <a:moveTo>
                        <a:pt x="0" y="74486"/>
                      </a:moveTo>
                      <a:cubicBezTo>
                        <a:pt x="0" y="51911"/>
                        <a:pt x="0" y="29337"/>
                        <a:pt x="0" y="6858"/>
                      </a:cubicBezTo>
                      <a:cubicBezTo>
                        <a:pt x="0" y="2191"/>
                        <a:pt x="0" y="0"/>
                        <a:pt x="6001" y="0"/>
                      </a:cubicBezTo>
                      <a:cubicBezTo>
                        <a:pt x="33528" y="0"/>
                        <a:pt x="60960" y="0"/>
                        <a:pt x="88487" y="0"/>
                      </a:cubicBezTo>
                      <a:cubicBezTo>
                        <a:pt x="93916" y="0"/>
                        <a:pt x="94774" y="1715"/>
                        <a:pt x="94774" y="6572"/>
                      </a:cubicBezTo>
                      <a:cubicBezTo>
                        <a:pt x="94774" y="51911"/>
                        <a:pt x="94936" y="97279"/>
                        <a:pt x="95250" y="142685"/>
                      </a:cubicBezTo>
                      <a:cubicBezTo>
                        <a:pt x="95250" y="148400"/>
                        <a:pt x="93726" y="150114"/>
                        <a:pt x="87916" y="150019"/>
                      </a:cubicBezTo>
                      <a:cubicBezTo>
                        <a:pt x="61246" y="150019"/>
                        <a:pt x="34576" y="150019"/>
                        <a:pt x="7906" y="150019"/>
                      </a:cubicBezTo>
                      <a:cubicBezTo>
                        <a:pt x="1238" y="150019"/>
                        <a:pt x="286" y="147828"/>
                        <a:pt x="381" y="142018"/>
                      </a:cubicBezTo>
                      <a:cubicBezTo>
                        <a:pt x="381" y="119539"/>
                        <a:pt x="95" y="97060"/>
                        <a:pt x="0" y="74486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E97DFD5-D369-4491-9FA2-3C59C9C05936}"/>
                  </a:ext>
                </a:extLst>
              </p:cNvPr>
              <p:cNvSpPr/>
              <p:nvPr/>
            </p:nvSpPr>
            <p:spPr>
              <a:xfrm>
                <a:off x="8664815" y="4821761"/>
                <a:ext cx="243078" cy="273968"/>
              </a:xfrm>
              <a:custGeom>
                <a:avLst/>
                <a:gdLst>
                  <a:gd name="connsiteX0" fmla="*/ 38005 w 243078"/>
                  <a:gd name="connsiteY0" fmla="*/ 209001 h 273968"/>
                  <a:gd name="connsiteX1" fmla="*/ 20003 w 243078"/>
                  <a:gd name="connsiteY1" fmla="*/ 209001 h 273968"/>
                  <a:gd name="connsiteX2" fmla="*/ 0 w 243078"/>
                  <a:gd name="connsiteY2" fmla="*/ 189189 h 273968"/>
                  <a:gd name="connsiteX3" fmla="*/ 0 w 243078"/>
                  <a:gd name="connsiteY3" fmla="*/ 188999 h 273968"/>
                  <a:gd name="connsiteX4" fmla="*/ 20003 w 243078"/>
                  <a:gd name="connsiteY4" fmla="*/ 168996 h 273968"/>
                  <a:gd name="connsiteX5" fmla="*/ 44672 w 243078"/>
                  <a:gd name="connsiteY5" fmla="*/ 168996 h 273968"/>
                  <a:gd name="connsiteX6" fmla="*/ 56197 w 243078"/>
                  <a:gd name="connsiteY6" fmla="*/ 102321 h 273968"/>
                  <a:gd name="connsiteX7" fmla="*/ 33814 w 243078"/>
                  <a:gd name="connsiteY7" fmla="*/ 102321 h 273968"/>
                  <a:gd name="connsiteX8" fmla="*/ 13811 w 243078"/>
                  <a:gd name="connsiteY8" fmla="*/ 82319 h 273968"/>
                  <a:gd name="connsiteX9" fmla="*/ 33814 w 243078"/>
                  <a:gd name="connsiteY9" fmla="*/ 62316 h 273968"/>
                  <a:gd name="connsiteX10" fmla="*/ 63151 w 243078"/>
                  <a:gd name="connsiteY10" fmla="*/ 62316 h 273968"/>
                  <a:gd name="connsiteX11" fmla="*/ 70771 w 243078"/>
                  <a:gd name="connsiteY11" fmla="*/ 16501 h 273968"/>
                  <a:gd name="connsiteX12" fmla="*/ 90773 w 243078"/>
                  <a:gd name="connsiteY12" fmla="*/ 23 h 273968"/>
                  <a:gd name="connsiteX13" fmla="*/ 110985 w 243078"/>
                  <a:gd name="connsiteY13" fmla="*/ 20759 h 273968"/>
                  <a:gd name="connsiteX14" fmla="*/ 110776 w 243078"/>
                  <a:gd name="connsiteY14" fmla="*/ 23454 h 273968"/>
                  <a:gd name="connsiteX15" fmla="*/ 103918 w 243078"/>
                  <a:gd name="connsiteY15" fmla="*/ 62316 h 273968"/>
                  <a:gd name="connsiteX16" fmla="*/ 164211 w 243078"/>
                  <a:gd name="connsiteY16" fmla="*/ 62316 h 273968"/>
                  <a:gd name="connsiteX17" fmla="*/ 171926 w 243078"/>
                  <a:gd name="connsiteY17" fmla="*/ 16501 h 273968"/>
                  <a:gd name="connsiteX18" fmla="*/ 192310 w 243078"/>
                  <a:gd name="connsiteY18" fmla="*/ 23 h 273968"/>
                  <a:gd name="connsiteX19" fmla="*/ 212169 w 243078"/>
                  <a:gd name="connsiteY19" fmla="*/ 20730 h 273968"/>
                  <a:gd name="connsiteX20" fmla="*/ 211931 w 243078"/>
                  <a:gd name="connsiteY20" fmla="*/ 23454 h 273968"/>
                  <a:gd name="connsiteX21" fmla="*/ 205359 w 243078"/>
                  <a:gd name="connsiteY21" fmla="*/ 62316 h 273968"/>
                  <a:gd name="connsiteX22" fmla="*/ 223076 w 243078"/>
                  <a:gd name="connsiteY22" fmla="*/ 62316 h 273968"/>
                  <a:gd name="connsiteX23" fmla="*/ 243078 w 243078"/>
                  <a:gd name="connsiteY23" fmla="*/ 82319 h 273968"/>
                  <a:gd name="connsiteX24" fmla="*/ 223076 w 243078"/>
                  <a:gd name="connsiteY24" fmla="*/ 102321 h 273968"/>
                  <a:gd name="connsiteX25" fmla="*/ 198501 w 243078"/>
                  <a:gd name="connsiteY25" fmla="*/ 102321 h 273968"/>
                  <a:gd name="connsiteX26" fmla="*/ 186976 w 243078"/>
                  <a:gd name="connsiteY26" fmla="*/ 168996 h 273968"/>
                  <a:gd name="connsiteX27" fmla="*/ 208883 w 243078"/>
                  <a:gd name="connsiteY27" fmla="*/ 168996 h 273968"/>
                  <a:gd name="connsiteX28" fmla="*/ 229543 w 243078"/>
                  <a:gd name="connsiteY28" fmla="*/ 188122 h 273968"/>
                  <a:gd name="connsiteX29" fmla="*/ 229553 w 243078"/>
                  <a:gd name="connsiteY29" fmla="*/ 189380 h 273968"/>
                  <a:gd name="connsiteX30" fmla="*/ 209550 w 243078"/>
                  <a:gd name="connsiteY30" fmla="*/ 209382 h 273968"/>
                  <a:gd name="connsiteX31" fmla="*/ 180975 w 243078"/>
                  <a:gd name="connsiteY31" fmla="*/ 209382 h 273968"/>
                  <a:gd name="connsiteX32" fmla="*/ 172879 w 243078"/>
                  <a:gd name="connsiteY32" fmla="*/ 257007 h 273968"/>
                  <a:gd name="connsiteX33" fmla="*/ 152876 w 243078"/>
                  <a:gd name="connsiteY33" fmla="*/ 273581 h 273968"/>
                  <a:gd name="connsiteX34" fmla="*/ 132626 w 243078"/>
                  <a:gd name="connsiteY34" fmla="*/ 253254 h 273968"/>
                  <a:gd name="connsiteX35" fmla="*/ 132874 w 243078"/>
                  <a:gd name="connsiteY35" fmla="*/ 250149 h 273968"/>
                  <a:gd name="connsiteX36" fmla="*/ 140208 w 243078"/>
                  <a:gd name="connsiteY36" fmla="*/ 209763 h 273968"/>
                  <a:gd name="connsiteX37" fmla="*/ 79820 w 243078"/>
                  <a:gd name="connsiteY37" fmla="*/ 209763 h 273968"/>
                  <a:gd name="connsiteX38" fmla="*/ 71723 w 243078"/>
                  <a:gd name="connsiteY38" fmla="*/ 257388 h 273968"/>
                  <a:gd name="connsiteX39" fmla="*/ 51435 w 243078"/>
                  <a:gd name="connsiteY39" fmla="*/ 273962 h 273968"/>
                  <a:gd name="connsiteX40" fmla="*/ 31442 w 243078"/>
                  <a:gd name="connsiteY40" fmla="*/ 254721 h 273968"/>
                  <a:gd name="connsiteX41" fmla="*/ 31813 w 243078"/>
                  <a:gd name="connsiteY41" fmla="*/ 250530 h 273968"/>
                  <a:gd name="connsiteX42" fmla="*/ 146113 w 243078"/>
                  <a:gd name="connsiteY42" fmla="*/ 168996 h 273968"/>
                  <a:gd name="connsiteX43" fmla="*/ 157639 w 243078"/>
                  <a:gd name="connsiteY43" fmla="*/ 102321 h 273968"/>
                  <a:gd name="connsiteX44" fmla="*/ 97631 w 243078"/>
                  <a:gd name="connsiteY44" fmla="*/ 102321 h 273968"/>
                  <a:gd name="connsiteX45" fmla="*/ 86106 w 243078"/>
                  <a:gd name="connsiteY45" fmla="*/ 168996 h 27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3078" h="273968">
                    <a:moveTo>
                      <a:pt x="38005" y="209001"/>
                    </a:moveTo>
                    <a:lnTo>
                      <a:pt x="20003" y="209001"/>
                    </a:lnTo>
                    <a:cubicBezTo>
                      <a:pt x="9011" y="209058"/>
                      <a:pt x="57" y="200181"/>
                      <a:pt x="0" y="189189"/>
                    </a:cubicBezTo>
                    <a:cubicBezTo>
                      <a:pt x="0" y="189122"/>
                      <a:pt x="0" y="189065"/>
                      <a:pt x="0" y="188999"/>
                    </a:cubicBezTo>
                    <a:cubicBezTo>
                      <a:pt x="48" y="177969"/>
                      <a:pt x="8973" y="169044"/>
                      <a:pt x="20003" y="168996"/>
                    </a:cubicBezTo>
                    <a:lnTo>
                      <a:pt x="44672" y="168996"/>
                    </a:lnTo>
                    <a:lnTo>
                      <a:pt x="56197" y="102321"/>
                    </a:lnTo>
                    <a:lnTo>
                      <a:pt x="33814" y="102321"/>
                    </a:lnTo>
                    <a:cubicBezTo>
                      <a:pt x="22765" y="102321"/>
                      <a:pt x="13811" y="93368"/>
                      <a:pt x="13811" y="82319"/>
                    </a:cubicBezTo>
                    <a:cubicBezTo>
                      <a:pt x="13811" y="71270"/>
                      <a:pt x="22765" y="62316"/>
                      <a:pt x="33814" y="62316"/>
                    </a:cubicBezTo>
                    <a:lnTo>
                      <a:pt x="63151" y="62316"/>
                    </a:lnTo>
                    <a:lnTo>
                      <a:pt x="70771" y="16501"/>
                    </a:lnTo>
                    <a:cubicBezTo>
                      <a:pt x="72304" y="6738"/>
                      <a:pt x="80896" y="-339"/>
                      <a:pt x="90773" y="23"/>
                    </a:cubicBezTo>
                    <a:cubicBezTo>
                      <a:pt x="102080" y="166"/>
                      <a:pt x="111138" y="9452"/>
                      <a:pt x="110985" y="20759"/>
                    </a:cubicBezTo>
                    <a:cubicBezTo>
                      <a:pt x="110976" y="21663"/>
                      <a:pt x="110909" y="22559"/>
                      <a:pt x="110776" y="23454"/>
                    </a:cubicBezTo>
                    <a:lnTo>
                      <a:pt x="103918" y="62316"/>
                    </a:lnTo>
                    <a:lnTo>
                      <a:pt x="164211" y="62316"/>
                    </a:lnTo>
                    <a:lnTo>
                      <a:pt x="171926" y="16501"/>
                    </a:lnTo>
                    <a:cubicBezTo>
                      <a:pt x="173555" y="6633"/>
                      <a:pt x="182318" y="-453"/>
                      <a:pt x="192310" y="23"/>
                    </a:cubicBezTo>
                    <a:cubicBezTo>
                      <a:pt x="203511" y="251"/>
                      <a:pt x="212408" y="9529"/>
                      <a:pt x="212169" y="20730"/>
                    </a:cubicBezTo>
                    <a:cubicBezTo>
                      <a:pt x="212150" y="21644"/>
                      <a:pt x="212074" y="22549"/>
                      <a:pt x="211931" y="23454"/>
                    </a:cubicBezTo>
                    <a:lnTo>
                      <a:pt x="205359" y="62316"/>
                    </a:lnTo>
                    <a:lnTo>
                      <a:pt x="223076" y="62316"/>
                    </a:lnTo>
                    <a:cubicBezTo>
                      <a:pt x="234105" y="62364"/>
                      <a:pt x="243031" y="71289"/>
                      <a:pt x="243078" y="82319"/>
                    </a:cubicBezTo>
                    <a:cubicBezTo>
                      <a:pt x="242878" y="93282"/>
                      <a:pt x="234039" y="102121"/>
                      <a:pt x="223076" y="102321"/>
                    </a:cubicBezTo>
                    <a:lnTo>
                      <a:pt x="198501" y="102321"/>
                    </a:lnTo>
                    <a:lnTo>
                      <a:pt x="186976" y="168996"/>
                    </a:lnTo>
                    <a:lnTo>
                      <a:pt x="208883" y="168996"/>
                    </a:lnTo>
                    <a:cubicBezTo>
                      <a:pt x="219866" y="168568"/>
                      <a:pt x="229124" y="177130"/>
                      <a:pt x="229543" y="188122"/>
                    </a:cubicBezTo>
                    <a:cubicBezTo>
                      <a:pt x="229562" y="188541"/>
                      <a:pt x="229562" y="188961"/>
                      <a:pt x="229553" y="189380"/>
                    </a:cubicBezTo>
                    <a:cubicBezTo>
                      <a:pt x="229505" y="200410"/>
                      <a:pt x="220571" y="209335"/>
                      <a:pt x="209550" y="209382"/>
                    </a:cubicBezTo>
                    <a:lnTo>
                      <a:pt x="180975" y="209382"/>
                    </a:lnTo>
                    <a:lnTo>
                      <a:pt x="172879" y="257007"/>
                    </a:lnTo>
                    <a:cubicBezTo>
                      <a:pt x="171231" y="266723"/>
                      <a:pt x="162725" y="273771"/>
                      <a:pt x="152876" y="273581"/>
                    </a:cubicBezTo>
                    <a:cubicBezTo>
                      <a:pt x="141675" y="273562"/>
                      <a:pt x="132607" y="264456"/>
                      <a:pt x="132626" y="253254"/>
                    </a:cubicBezTo>
                    <a:cubicBezTo>
                      <a:pt x="132626" y="252216"/>
                      <a:pt x="132712" y="251178"/>
                      <a:pt x="132874" y="250149"/>
                    </a:cubicBezTo>
                    <a:lnTo>
                      <a:pt x="140208" y="209763"/>
                    </a:lnTo>
                    <a:lnTo>
                      <a:pt x="79820" y="209763"/>
                    </a:lnTo>
                    <a:lnTo>
                      <a:pt x="71723" y="257388"/>
                    </a:lnTo>
                    <a:cubicBezTo>
                      <a:pt x="69980" y="267170"/>
                      <a:pt x="61360" y="274209"/>
                      <a:pt x="51435" y="273962"/>
                    </a:cubicBezTo>
                    <a:cubicBezTo>
                      <a:pt x="40595" y="274171"/>
                      <a:pt x="31652" y="265551"/>
                      <a:pt x="31442" y="254721"/>
                    </a:cubicBezTo>
                    <a:cubicBezTo>
                      <a:pt x="31413" y="253312"/>
                      <a:pt x="31537" y="251911"/>
                      <a:pt x="31813" y="250530"/>
                    </a:cubicBezTo>
                    <a:close/>
                    <a:moveTo>
                      <a:pt x="146113" y="168996"/>
                    </a:moveTo>
                    <a:lnTo>
                      <a:pt x="157639" y="102321"/>
                    </a:lnTo>
                    <a:lnTo>
                      <a:pt x="97631" y="102321"/>
                    </a:lnTo>
                    <a:lnTo>
                      <a:pt x="86106" y="16899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2" name="图形 148">
              <a:extLst>
                <a:ext uri="{FF2B5EF4-FFF2-40B4-BE49-F238E27FC236}">
                  <a16:creationId xmlns:a16="http://schemas.microsoft.com/office/drawing/2014/main" id="{225CBC70-9E0A-47D2-B098-53381A3C62D3}"/>
                </a:ext>
              </a:extLst>
            </p:cNvPr>
            <p:cNvGrpSpPr/>
            <p:nvPr/>
          </p:nvGrpSpPr>
          <p:grpSpPr>
            <a:xfrm>
              <a:off x="7518252" y="2980792"/>
              <a:ext cx="2182580" cy="2099786"/>
              <a:chOff x="7518252" y="2980792"/>
              <a:chExt cx="2182580" cy="2099786"/>
            </a:xfrm>
            <a:solidFill>
              <a:srgbClr val="006EFF"/>
            </a:solidFill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EDA8D3DC-E222-45D5-8013-AEBA322C5B96}"/>
                  </a:ext>
                </a:extLst>
              </p:cNvPr>
              <p:cNvSpPr/>
              <p:nvPr/>
            </p:nvSpPr>
            <p:spPr>
              <a:xfrm>
                <a:off x="8973425" y="4928940"/>
                <a:ext cx="139350" cy="140970"/>
              </a:xfrm>
              <a:custGeom>
                <a:avLst/>
                <a:gdLst>
                  <a:gd name="connsiteX0" fmla="*/ 139351 w 139350"/>
                  <a:gd name="connsiteY0" fmla="*/ 70485 h 140970"/>
                  <a:gd name="connsiteX1" fmla="*/ 82391 w 139350"/>
                  <a:gd name="connsiteY1" fmla="*/ 81058 h 140970"/>
                  <a:gd name="connsiteX2" fmla="*/ 69723 w 139350"/>
                  <a:gd name="connsiteY2" fmla="*/ 140970 h 140970"/>
                  <a:gd name="connsiteX3" fmla="*/ 56960 w 139350"/>
                  <a:gd name="connsiteY3" fmla="*/ 81058 h 140970"/>
                  <a:gd name="connsiteX4" fmla="*/ 0 w 139350"/>
                  <a:gd name="connsiteY4" fmla="*/ 70485 h 140970"/>
                  <a:gd name="connsiteX5" fmla="*/ 56674 w 139350"/>
                  <a:gd name="connsiteY5" fmla="*/ 56674 h 140970"/>
                  <a:gd name="connsiteX6" fmla="*/ 69723 w 139350"/>
                  <a:gd name="connsiteY6" fmla="*/ 0 h 140970"/>
                  <a:gd name="connsiteX7" fmla="*/ 82677 w 139350"/>
                  <a:gd name="connsiteY7" fmla="*/ 56674 h 140970"/>
                  <a:gd name="connsiteX8" fmla="*/ 139351 w 139350"/>
                  <a:gd name="connsiteY8" fmla="*/ 70485 h 14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350" h="140970">
                    <a:moveTo>
                      <a:pt x="139351" y="70485"/>
                    </a:moveTo>
                    <a:lnTo>
                      <a:pt x="82391" y="81058"/>
                    </a:lnTo>
                    <a:lnTo>
                      <a:pt x="69723" y="140970"/>
                    </a:lnTo>
                    <a:lnTo>
                      <a:pt x="56960" y="81058"/>
                    </a:lnTo>
                    <a:lnTo>
                      <a:pt x="0" y="70485"/>
                    </a:lnTo>
                    <a:lnTo>
                      <a:pt x="56674" y="56674"/>
                    </a:lnTo>
                    <a:lnTo>
                      <a:pt x="69723" y="0"/>
                    </a:lnTo>
                    <a:lnTo>
                      <a:pt x="82677" y="56674"/>
                    </a:lnTo>
                    <a:lnTo>
                      <a:pt x="139351" y="7048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357BE450-0E13-4C71-B1DB-DE2E605BAD68}"/>
                  </a:ext>
                </a:extLst>
              </p:cNvPr>
              <p:cNvSpPr/>
              <p:nvPr/>
            </p:nvSpPr>
            <p:spPr>
              <a:xfrm>
                <a:off x="7609445" y="4275334"/>
                <a:ext cx="139350" cy="141065"/>
              </a:xfrm>
              <a:custGeom>
                <a:avLst/>
                <a:gdLst>
                  <a:gd name="connsiteX0" fmla="*/ 139351 w 139350"/>
                  <a:gd name="connsiteY0" fmla="*/ 70580 h 141065"/>
                  <a:gd name="connsiteX1" fmla="*/ 82391 w 139350"/>
                  <a:gd name="connsiteY1" fmla="*/ 81058 h 141065"/>
                  <a:gd name="connsiteX2" fmla="*/ 69723 w 139350"/>
                  <a:gd name="connsiteY2" fmla="*/ 141065 h 141065"/>
                  <a:gd name="connsiteX3" fmla="*/ 56959 w 139350"/>
                  <a:gd name="connsiteY3" fmla="*/ 81058 h 141065"/>
                  <a:gd name="connsiteX4" fmla="*/ 0 w 139350"/>
                  <a:gd name="connsiteY4" fmla="*/ 70485 h 141065"/>
                  <a:gd name="connsiteX5" fmla="*/ 56769 w 139350"/>
                  <a:gd name="connsiteY5" fmla="*/ 56674 h 141065"/>
                  <a:gd name="connsiteX6" fmla="*/ 69723 w 139350"/>
                  <a:gd name="connsiteY6" fmla="*/ 0 h 141065"/>
                  <a:gd name="connsiteX7" fmla="*/ 82677 w 139350"/>
                  <a:gd name="connsiteY7" fmla="*/ 56674 h 141065"/>
                  <a:gd name="connsiteX8" fmla="*/ 139351 w 139350"/>
                  <a:gd name="connsiteY8" fmla="*/ 70580 h 141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350" h="141065">
                    <a:moveTo>
                      <a:pt x="139351" y="70580"/>
                    </a:moveTo>
                    <a:lnTo>
                      <a:pt x="82391" y="81058"/>
                    </a:lnTo>
                    <a:lnTo>
                      <a:pt x="69723" y="141065"/>
                    </a:lnTo>
                    <a:lnTo>
                      <a:pt x="56959" y="81058"/>
                    </a:lnTo>
                    <a:lnTo>
                      <a:pt x="0" y="70485"/>
                    </a:lnTo>
                    <a:lnTo>
                      <a:pt x="56769" y="56674"/>
                    </a:lnTo>
                    <a:lnTo>
                      <a:pt x="69723" y="0"/>
                    </a:lnTo>
                    <a:lnTo>
                      <a:pt x="82677" y="56674"/>
                    </a:lnTo>
                    <a:lnTo>
                      <a:pt x="139351" y="7058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360F0C2-E323-435C-AD48-276BEF1883A2}"/>
                  </a:ext>
                </a:extLst>
              </p:cNvPr>
              <p:cNvSpPr/>
              <p:nvPr/>
            </p:nvSpPr>
            <p:spPr>
              <a:xfrm>
                <a:off x="8768161" y="3056134"/>
                <a:ext cx="139350" cy="141065"/>
              </a:xfrm>
              <a:custGeom>
                <a:avLst/>
                <a:gdLst>
                  <a:gd name="connsiteX0" fmla="*/ 139351 w 139350"/>
                  <a:gd name="connsiteY0" fmla="*/ 70580 h 141065"/>
                  <a:gd name="connsiteX1" fmla="*/ 82391 w 139350"/>
                  <a:gd name="connsiteY1" fmla="*/ 81058 h 141065"/>
                  <a:gd name="connsiteX2" fmla="*/ 69628 w 139350"/>
                  <a:gd name="connsiteY2" fmla="*/ 141065 h 141065"/>
                  <a:gd name="connsiteX3" fmla="*/ 56960 w 139350"/>
                  <a:gd name="connsiteY3" fmla="*/ 81058 h 141065"/>
                  <a:gd name="connsiteX4" fmla="*/ 0 w 139350"/>
                  <a:gd name="connsiteY4" fmla="*/ 70485 h 141065"/>
                  <a:gd name="connsiteX5" fmla="*/ 56674 w 139350"/>
                  <a:gd name="connsiteY5" fmla="*/ 56674 h 141065"/>
                  <a:gd name="connsiteX6" fmla="*/ 69628 w 139350"/>
                  <a:gd name="connsiteY6" fmla="*/ 0 h 141065"/>
                  <a:gd name="connsiteX7" fmla="*/ 82677 w 139350"/>
                  <a:gd name="connsiteY7" fmla="*/ 56674 h 141065"/>
                  <a:gd name="connsiteX8" fmla="*/ 139351 w 139350"/>
                  <a:gd name="connsiteY8" fmla="*/ 70580 h 141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350" h="141065">
                    <a:moveTo>
                      <a:pt x="139351" y="70580"/>
                    </a:moveTo>
                    <a:lnTo>
                      <a:pt x="82391" y="81058"/>
                    </a:lnTo>
                    <a:lnTo>
                      <a:pt x="69628" y="141065"/>
                    </a:lnTo>
                    <a:lnTo>
                      <a:pt x="56960" y="81058"/>
                    </a:lnTo>
                    <a:lnTo>
                      <a:pt x="0" y="70485"/>
                    </a:lnTo>
                    <a:lnTo>
                      <a:pt x="56674" y="56674"/>
                    </a:lnTo>
                    <a:lnTo>
                      <a:pt x="69628" y="0"/>
                    </a:lnTo>
                    <a:lnTo>
                      <a:pt x="82677" y="56674"/>
                    </a:lnTo>
                    <a:lnTo>
                      <a:pt x="139351" y="7058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8B370D3E-5EB1-46DC-83FD-0FB79EA94867}"/>
                  </a:ext>
                </a:extLst>
              </p:cNvPr>
              <p:cNvSpPr/>
              <p:nvPr/>
            </p:nvSpPr>
            <p:spPr>
              <a:xfrm>
                <a:off x="7667071" y="3847186"/>
                <a:ext cx="77914" cy="78771"/>
              </a:xfrm>
              <a:custGeom>
                <a:avLst/>
                <a:gdLst>
                  <a:gd name="connsiteX0" fmla="*/ 77915 w 77914"/>
                  <a:gd name="connsiteY0" fmla="*/ 39433 h 78771"/>
                  <a:gd name="connsiteX1" fmla="*/ 46101 w 77914"/>
                  <a:gd name="connsiteY1" fmla="*/ 45339 h 78771"/>
                  <a:gd name="connsiteX2" fmla="*/ 38957 w 77914"/>
                  <a:gd name="connsiteY2" fmla="*/ 78772 h 78771"/>
                  <a:gd name="connsiteX3" fmla="*/ 31814 w 77914"/>
                  <a:gd name="connsiteY3" fmla="*/ 45339 h 78771"/>
                  <a:gd name="connsiteX4" fmla="*/ 0 w 77914"/>
                  <a:gd name="connsiteY4" fmla="*/ 39433 h 78771"/>
                  <a:gd name="connsiteX5" fmla="*/ 31718 w 77914"/>
                  <a:gd name="connsiteY5" fmla="*/ 31623 h 78771"/>
                  <a:gd name="connsiteX6" fmla="*/ 38957 w 77914"/>
                  <a:gd name="connsiteY6" fmla="*/ 0 h 78771"/>
                  <a:gd name="connsiteX7" fmla="*/ 46196 w 77914"/>
                  <a:gd name="connsiteY7" fmla="*/ 31623 h 78771"/>
                  <a:gd name="connsiteX8" fmla="*/ 77915 w 77914"/>
                  <a:gd name="connsiteY8" fmla="*/ 39433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914" h="78771">
                    <a:moveTo>
                      <a:pt x="77915" y="39433"/>
                    </a:moveTo>
                    <a:lnTo>
                      <a:pt x="46101" y="45339"/>
                    </a:lnTo>
                    <a:lnTo>
                      <a:pt x="38957" y="78772"/>
                    </a:lnTo>
                    <a:lnTo>
                      <a:pt x="31814" y="45339"/>
                    </a:lnTo>
                    <a:lnTo>
                      <a:pt x="0" y="39433"/>
                    </a:lnTo>
                    <a:lnTo>
                      <a:pt x="31718" y="31623"/>
                    </a:lnTo>
                    <a:lnTo>
                      <a:pt x="38957" y="0"/>
                    </a:lnTo>
                    <a:lnTo>
                      <a:pt x="46196" y="31623"/>
                    </a:lnTo>
                    <a:lnTo>
                      <a:pt x="77915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7E43FFE-245D-445A-B459-4B7931F44F2B}"/>
                  </a:ext>
                </a:extLst>
              </p:cNvPr>
              <p:cNvSpPr/>
              <p:nvPr/>
            </p:nvSpPr>
            <p:spPr>
              <a:xfrm>
                <a:off x="7861762" y="4885601"/>
                <a:ext cx="77819" cy="78866"/>
              </a:xfrm>
              <a:custGeom>
                <a:avLst/>
                <a:gdLst>
                  <a:gd name="connsiteX0" fmla="*/ 77819 w 77819"/>
                  <a:gd name="connsiteY0" fmla="*/ 39433 h 78866"/>
                  <a:gd name="connsiteX1" fmla="*/ 46006 w 77819"/>
                  <a:gd name="connsiteY1" fmla="*/ 45339 h 78866"/>
                  <a:gd name="connsiteX2" fmla="*/ 38862 w 77819"/>
                  <a:gd name="connsiteY2" fmla="*/ 78867 h 78866"/>
                  <a:gd name="connsiteX3" fmla="*/ 31813 w 77819"/>
                  <a:gd name="connsiteY3" fmla="*/ 45339 h 78866"/>
                  <a:gd name="connsiteX4" fmla="*/ 0 w 77819"/>
                  <a:gd name="connsiteY4" fmla="*/ 39433 h 78866"/>
                  <a:gd name="connsiteX5" fmla="*/ 31623 w 77819"/>
                  <a:gd name="connsiteY5" fmla="*/ 31718 h 78866"/>
                  <a:gd name="connsiteX6" fmla="*/ 38862 w 77819"/>
                  <a:gd name="connsiteY6" fmla="*/ 0 h 78866"/>
                  <a:gd name="connsiteX7" fmla="*/ 46101 w 77819"/>
                  <a:gd name="connsiteY7" fmla="*/ 31718 h 78866"/>
                  <a:gd name="connsiteX8" fmla="*/ 77819 w 77819"/>
                  <a:gd name="connsiteY8" fmla="*/ 39433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78866">
                    <a:moveTo>
                      <a:pt x="77819" y="39433"/>
                    </a:moveTo>
                    <a:lnTo>
                      <a:pt x="46006" y="45339"/>
                    </a:lnTo>
                    <a:lnTo>
                      <a:pt x="38862" y="78867"/>
                    </a:lnTo>
                    <a:lnTo>
                      <a:pt x="31813" y="45339"/>
                    </a:lnTo>
                    <a:lnTo>
                      <a:pt x="0" y="39433"/>
                    </a:lnTo>
                    <a:lnTo>
                      <a:pt x="31623" y="31718"/>
                    </a:lnTo>
                    <a:lnTo>
                      <a:pt x="38862" y="0"/>
                    </a:lnTo>
                    <a:lnTo>
                      <a:pt x="46101" y="31718"/>
                    </a:lnTo>
                    <a:lnTo>
                      <a:pt x="77819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35F4CADB-60AF-4250-AB02-53EA1E04699F}"/>
                  </a:ext>
                </a:extLst>
              </p:cNvPr>
              <p:cNvSpPr/>
              <p:nvPr/>
            </p:nvSpPr>
            <p:spPr>
              <a:xfrm>
                <a:off x="9468344" y="4271429"/>
                <a:ext cx="77819" cy="78866"/>
              </a:xfrm>
              <a:custGeom>
                <a:avLst/>
                <a:gdLst>
                  <a:gd name="connsiteX0" fmla="*/ 77819 w 77819"/>
                  <a:gd name="connsiteY0" fmla="*/ 39433 h 78866"/>
                  <a:gd name="connsiteX1" fmla="*/ 46006 w 77819"/>
                  <a:gd name="connsiteY1" fmla="*/ 45339 h 78866"/>
                  <a:gd name="connsiteX2" fmla="*/ 38862 w 77819"/>
                  <a:gd name="connsiteY2" fmla="*/ 78867 h 78866"/>
                  <a:gd name="connsiteX3" fmla="*/ 31813 w 77819"/>
                  <a:gd name="connsiteY3" fmla="*/ 45339 h 78866"/>
                  <a:gd name="connsiteX4" fmla="*/ 0 w 77819"/>
                  <a:gd name="connsiteY4" fmla="*/ 39433 h 78866"/>
                  <a:gd name="connsiteX5" fmla="*/ 31623 w 77819"/>
                  <a:gd name="connsiteY5" fmla="*/ 31623 h 78866"/>
                  <a:gd name="connsiteX6" fmla="*/ 38862 w 77819"/>
                  <a:gd name="connsiteY6" fmla="*/ 0 h 78866"/>
                  <a:gd name="connsiteX7" fmla="*/ 46196 w 77819"/>
                  <a:gd name="connsiteY7" fmla="*/ 31623 h 78866"/>
                  <a:gd name="connsiteX8" fmla="*/ 77819 w 77819"/>
                  <a:gd name="connsiteY8" fmla="*/ 39433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78866">
                    <a:moveTo>
                      <a:pt x="77819" y="39433"/>
                    </a:moveTo>
                    <a:lnTo>
                      <a:pt x="46006" y="45339"/>
                    </a:lnTo>
                    <a:lnTo>
                      <a:pt x="38862" y="78867"/>
                    </a:lnTo>
                    <a:lnTo>
                      <a:pt x="31813" y="45339"/>
                    </a:lnTo>
                    <a:lnTo>
                      <a:pt x="0" y="39433"/>
                    </a:lnTo>
                    <a:lnTo>
                      <a:pt x="31623" y="31623"/>
                    </a:lnTo>
                    <a:lnTo>
                      <a:pt x="38862" y="0"/>
                    </a:lnTo>
                    <a:lnTo>
                      <a:pt x="46196" y="31623"/>
                    </a:lnTo>
                    <a:lnTo>
                      <a:pt x="77819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A39332C6-003A-4E3C-ABC1-1F5476E43DD1}"/>
                  </a:ext>
                </a:extLst>
              </p:cNvPr>
              <p:cNvSpPr/>
              <p:nvPr/>
            </p:nvSpPr>
            <p:spPr>
              <a:xfrm>
                <a:off x="9112776" y="4850073"/>
                <a:ext cx="77914" cy="78866"/>
              </a:xfrm>
              <a:custGeom>
                <a:avLst/>
                <a:gdLst>
                  <a:gd name="connsiteX0" fmla="*/ 77914 w 77914"/>
                  <a:gd name="connsiteY0" fmla="*/ 39434 h 78866"/>
                  <a:gd name="connsiteX1" fmla="*/ 46006 w 77914"/>
                  <a:gd name="connsiteY1" fmla="*/ 45339 h 78866"/>
                  <a:gd name="connsiteX2" fmla="*/ 38957 w 77914"/>
                  <a:gd name="connsiteY2" fmla="*/ 78867 h 78866"/>
                  <a:gd name="connsiteX3" fmla="*/ 31813 w 77914"/>
                  <a:gd name="connsiteY3" fmla="*/ 45339 h 78866"/>
                  <a:gd name="connsiteX4" fmla="*/ 0 w 77914"/>
                  <a:gd name="connsiteY4" fmla="*/ 39434 h 78866"/>
                  <a:gd name="connsiteX5" fmla="*/ 31718 w 77914"/>
                  <a:gd name="connsiteY5" fmla="*/ 31718 h 78866"/>
                  <a:gd name="connsiteX6" fmla="*/ 38957 w 77914"/>
                  <a:gd name="connsiteY6" fmla="*/ 0 h 78866"/>
                  <a:gd name="connsiteX7" fmla="*/ 46196 w 77914"/>
                  <a:gd name="connsiteY7" fmla="*/ 31718 h 78866"/>
                  <a:gd name="connsiteX8" fmla="*/ 77914 w 77914"/>
                  <a:gd name="connsiteY8" fmla="*/ 39434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914" h="78866">
                    <a:moveTo>
                      <a:pt x="77914" y="39434"/>
                    </a:moveTo>
                    <a:lnTo>
                      <a:pt x="46006" y="45339"/>
                    </a:lnTo>
                    <a:lnTo>
                      <a:pt x="38957" y="78867"/>
                    </a:lnTo>
                    <a:lnTo>
                      <a:pt x="31813" y="45339"/>
                    </a:lnTo>
                    <a:lnTo>
                      <a:pt x="0" y="39434"/>
                    </a:lnTo>
                    <a:lnTo>
                      <a:pt x="31718" y="31718"/>
                    </a:lnTo>
                    <a:lnTo>
                      <a:pt x="38957" y="0"/>
                    </a:lnTo>
                    <a:lnTo>
                      <a:pt x="46196" y="31718"/>
                    </a:lnTo>
                    <a:lnTo>
                      <a:pt x="77914" y="394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7F311005-AC30-4CCF-863C-D14DD3D85E6F}"/>
                  </a:ext>
                </a:extLst>
              </p:cNvPr>
              <p:cNvSpPr/>
              <p:nvPr/>
            </p:nvSpPr>
            <p:spPr>
              <a:xfrm>
                <a:off x="7760797" y="4443927"/>
                <a:ext cx="77819" cy="78866"/>
              </a:xfrm>
              <a:custGeom>
                <a:avLst/>
                <a:gdLst>
                  <a:gd name="connsiteX0" fmla="*/ 77819 w 77819"/>
                  <a:gd name="connsiteY0" fmla="*/ 39433 h 78866"/>
                  <a:gd name="connsiteX1" fmla="*/ 46006 w 77819"/>
                  <a:gd name="connsiteY1" fmla="*/ 45339 h 78866"/>
                  <a:gd name="connsiteX2" fmla="*/ 38862 w 77819"/>
                  <a:gd name="connsiteY2" fmla="*/ 78867 h 78866"/>
                  <a:gd name="connsiteX3" fmla="*/ 31813 w 77819"/>
                  <a:gd name="connsiteY3" fmla="*/ 45339 h 78866"/>
                  <a:gd name="connsiteX4" fmla="*/ 0 w 77819"/>
                  <a:gd name="connsiteY4" fmla="*/ 39433 h 78866"/>
                  <a:gd name="connsiteX5" fmla="*/ 31623 w 77819"/>
                  <a:gd name="connsiteY5" fmla="*/ 31718 h 78866"/>
                  <a:gd name="connsiteX6" fmla="*/ 38862 w 77819"/>
                  <a:gd name="connsiteY6" fmla="*/ 0 h 78866"/>
                  <a:gd name="connsiteX7" fmla="*/ 46101 w 77819"/>
                  <a:gd name="connsiteY7" fmla="*/ 31718 h 78866"/>
                  <a:gd name="connsiteX8" fmla="*/ 77819 w 77819"/>
                  <a:gd name="connsiteY8" fmla="*/ 39433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78866">
                    <a:moveTo>
                      <a:pt x="77819" y="39433"/>
                    </a:moveTo>
                    <a:lnTo>
                      <a:pt x="46006" y="45339"/>
                    </a:lnTo>
                    <a:lnTo>
                      <a:pt x="38862" y="78867"/>
                    </a:lnTo>
                    <a:lnTo>
                      <a:pt x="31813" y="45339"/>
                    </a:lnTo>
                    <a:lnTo>
                      <a:pt x="0" y="39433"/>
                    </a:lnTo>
                    <a:lnTo>
                      <a:pt x="31623" y="31718"/>
                    </a:lnTo>
                    <a:lnTo>
                      <a:pt x="38862" y="0"/>
                    </a:lnTo>
                    <a:lnTo>
                      <a:pt x="46101" y="31718"/>
                    </a:lnTo>
                    <a:lnTo>
                      <a:pt x="77819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D6083E2-7E8E-4794-BAE0-7354AC573061}"/>
                  </a:ext>
                </a:extLst>
              </p:cNvPr>
              <p:cNvSpPr/>
              <p:nvPr/>
            </p:nvSpPr>
            <p:spPr>
              <a:xfrm>
                <a:off x="8655004" y="2980792"/>
                <a:ext cx="77819" cy="78771"/>
              </a:xfrm>
              <a:custGeom>
                <a:avLst/>
                <a:gdLst>
                  <a:gd name="connsiteX0" fmla="*/ 77819 w 77819"/>
                  <a:gd name="connsiteY0" fmla="*/ 39433 h 78771"/>
                  <a:gd name="connsiteX1" fmla="*/ 46006 w 77819"/>
                  <a:gd name="connsiteY1" fmla="*/ 45244 h 78771"/>
                  <a:gd name="connsiteX2" fmla="*/ 38862 w 77819"/>
                  <a:gd name="connsiteY2" fmla="*/ 78772 h 78771"/>
                  <a:gd name="connsiteX3" fmla="*/ 31813 w 77819"/>
                  <a:gd name="connsiteY3" fmla="*/ 45244 h 78771"/>
                  <a:gd name="connsiteX4" fmla="*/ 0 w 77819"/>
                  <a:gd name="connsiteY4" fmla="*/ 39433 h 78771"/>
                  <a:gd name="connsiteX5" fmla="*/ 31623 w 77819"/>
                  <a:gd name="connsiteY5" fmla="*/ 31623 h 78771"/>
                  <a:gd name="connsiteX6" fmla="*/ 38862 w 77819"/>
                  <a:gd name="connsiteY6" fmla="*/ 0 h 78771"/>
                  <a:gd name="connsiteX7" fmla="*/ 46101 w 77819"/>
                  <a:gd name="connsiteY7" fmla="*/ 31623 h 78771"/>
                  <a:gd name="connsiteX8" fmla="*/ 77819 w 77819"/>
                  <a:gd name="connsiteY8" fmla="*/ 39433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78771">
                    <a:moveTo>
                      <a:pt x="77819" y="39433"/>
                    </a:moveTo>
                    <a:lnTo>
                      <a:pt x="46006" y="45244"/>
                    </a:lnTo>
                    <a:lnTo>
                      <a:pt x="38862" y="78772"/>
                    </a:lnTo>
                    <a:lnTo>
                      <a:pt x="31813" y="45244"/>
                    </a:lnTo>
                    <a:lnTo>
                      <a:pt x="0" y="39433"/>
                    </a:lnTo>
                    <a:lnTo>
                      <a:pt x="31623" y="31623"/>
                    </a:lnTo>
                    <a:lnTo>
                      <a:pt x="38862" y="0"/>
                    </a:lnTo>
                    <a:lnTo>
                      <a:pt x="46101" y="31623"/>
                    </a:lnTo>
                    <a:lnTo>
                      <a:pt x="77819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E472D951-EFB7-4D35-B31E-E8379899F837}"/>
                  </a:ext>
                </a:extLst>
              </p:cNvPr>
              <p:cNvSpPr/>
              <p:nvPr/>
            </p:nvSpPr>
            <p:spPr>
              <a:xfrm>
                <a:off x="7860524" y="3341122"/>
                <a:ext cx="77819" cy="78771"/>
              </a:xfrm>
              <a:custGeom>
                <a:avLst/>
                <a:gdLst>
                  <a:gd name="connsiteX0" fmla="*/ 77819 w 77819"/>
                  <a:gd name="connsiteY0" fmla="*/ 39433 h 78771"/>
                  <a:gd name="connsiteX1" fmla="*/ 46006 w 77819"/>
                  <a:gd name="connsiteY1" fmla="*/ 45244 h 78771"/>
                  <a:gd name="connsiteX2" fmla="*/ 38957 w 77819"/>
                  <a:gd name="connsiteY2" fmla="*/ 78772 h 78771"/>
                  <a:gd name="connsiteX3" fmla="*/ 31813 w 77819"/>
                  <a:gd name="connsiteY3" fmla="*/ 45244 h 78771"/>
                  <a:gd name="connsiteX4" fmla="*/ 0 w 77819"/>
                  <a:gd name="connsiteY4" fmla="*/ 39338 h 78771"/>
                  <a:gd name="connsiteX5" fmla="*/ 31623 w 77819"/>
                  <a:gd name="connsiteY5" fmla="*/ 31623 h 78771"/>
                  <a:gd name="connsiteX6" fmla="*/ 38957 w 77819"/>
                  <a:gd name="connsiteY6" fmla="*/ 0 h 78771"/>
                  <a:gd name="connsiteX7" fmla="*/ 46196 w 77819"/>
                  <a:gd name="connsiteY7" fmla="*/ 31623 h 78771"/>
                  <a:gd name="connsiteX8" fmla="*/ 77819 w 77819"/>
                  <a:gd name="connsiteY8" fmla="*/ 39433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78771">
                    <a:moveTo>
                      <a:pt x="77819" y="39433"/>
                    </a:moveTo>
                    <a:lnTo>
                      <a:pt x="46006" y="45244"/>
                    </a:lnTo>
                    <a:lnTo>
                      <a:pt x="38957" y="78772"/>
                    </a:lnTo>
                    <a:lnTo>
                      <a:pt x="31813" y="45244"/>
                    </a:lnTo>
                    <a:lnTo>
                      <a:pt x="0" y="39338"/>
                    </a:lnTo>
                    <a:lnTo>
                      <a:pt x="31623" y="31623"/>
                    </a:lnTo>
                    <a:lnTo>
                      <a:pt x="38957" y="0"/>
                    </a:lnTo>
                    <a:lnTo>
                      <a:pt x="46196" y="31623"/>
                    </a:lnTo>
                    <a:lnTo>
                      <a:pt x="77819" y="394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5C25FA-2AD4-4F56-A90E-CB8377954F79}"/>
                  </a:ext>
                </a:extLst>
              </p:cNvPr>
              <p:cNvSpPr/>
              <p:nvPr/>
            </p:nvSpPr>
            <p:spPr>
              <a:xfrm>
                <a:off x="9224722" y="5015617"/>
                <a:ext cx="14423" cy="18478"/>
              </a:xfrm>
              <a:custGeom>
                <a:avLst/>
                <a:gdLst>
                  <a:gd name="connsiteX0" fmla="*/ 7212 w 14423"/>
                  <a:gd name="connsiteY0" fmla="*/ 0 h 18478"/>
                  <a:gd name="connsiteX1" fmla="*/ 287 w 14423"/>
                  <a:gd name="connsiteY1" fmla="*/ 11554 h 18478"/>
                  <a:gd name="connsiteX2" fmla="*/ 7212 w 14423"/>
                  <a:gd name="connsiteY2" fmla="*/ 18479 h 18478"/>
                  <a:gd name="connsiteX3" fmla="*/ 14136 w 14423"/>
                  <a:gd name="connsiteY3" fmla="*/ 6925 h 18478"/>
                  <a:gd name="connsiteX4" fmla="*/ 7212 w 14423"/>
                  <a:gd name="connsiteY4" fmla="*/ 0 h 1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23" h="18478">
                    <a:moveTo>
                      <a:pt x="7212" y="0"/>
                    </a:moveTo>
                    <a:cubicBezTo>
                      <a:pt x="2106" y="1276"/>
                      <a:pt x="-989" y="6448"/>
                      <a:pt x="287" y="11554"/>
                    </a:cubicBezTo>
                    <a:cubicBezTo>
                      <a:pt x="1145" y="14964"/>
                      <a:pt x="3802" y="17621"/>
                      <a:pt x="7212" y="18479"/>
                    </a:cubicBezTo>
                    <a:cubicBezTo>
                      <a:pt x="12317" y="17202"/>
                      <a:pt x="15413" y="12030"/>
                      <a:pt x="14136" y="6925"/>
                    </a:cubicBezTo>
                    <a:cubicBezTo>
                      <a:pt x="13279" y="3515"/>
                      <a:pt x="10622" y="857"/>
                      <a:pt x="72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8117BA1-1DA5-42E2-8368-644D6F05A6D3}"/>
                  </a:ext>
                </a:extLst>
              </p:cNvPr>
              <p:cNvSpPr/>
              <p:nvPr/>
            </p:nvSpPr>
            <p:spPr>
              <a:xfrm>
                <a:off x="7974364" y="3258541"/>
                <a:ext cx="14064" cy="18383"/>
              </a:xfrm>
              <a:custGeom>
                <a:avLst/>
                <a:gdLst>
                  <a:gd name="connsiteX0" fmla="*/ 7032 w 14064"/>
                  <a:gd name="connsiteY0" fmla="*/ 0 h 18383"/>
                  <a:gd name="connsiteX1" fmla="*/ 336 w 14064"/>
                  <a:gd name="connsiteY1" fmla="*/ 11689 h 18383"/>
                  <a:gd name="connsiteX2" fmla="*/ 7032 w 14064"/>
                  <a:gd name="connsiteY2" fmla="*/ 18383 h 18383"/>
                  <a:gd name="connsiteX3" fmla="*/ 13728 w 14064"/>
                  <a:gd name="connsiteY3" fmla="*/ 6694 h 18383"/>
                  <a:gd name="connsiteX4" fmla="*/ 7032 w 14064"/>
                  <a:gd name="connsiteY4" fmla="*/ 0 h 1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8383">
                    <a:moveTo>
                      <a:pt x="7032" y="0"/>
                    </a:moveTo>
                    <a:cubicBezTo>
                      <a:pt x="1955" y="1379"/>
                      <a:pt x="-1045" y="6613"/>
                      <a:pt x="336" y="11689"/>
                    </a:cubicBezTo>
                    <a:cubicBezTo>
                      <a:pt x="1222" y="14950"/>
                      <a:pt x="3775" y="17497"/>
                      <a:pt x="7032" y="18383"/>
                    </a:cubicBezTo>
                    <a:cubicBezTo>
                      <a:pt x="12109" y="17004"/>
                      <a:pt x="15109" y="11770"/>
                      <a:pt x="13728" y="6694"/>
                    </a:cubicBezTo>
                    <a:cubicBezTo>
                      <a:pt x="12842" y="3433"/>
                      <a:pt x="10290" y="886"/>
                      <a:pt x="70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81E06E2D-1098-4C7B-A04C-036EBE610161}"/>
                  </a:ext>
                </a:extLst>
              </p:cNvPr>
              <p:cNvSpPr/>
              <p:nvPr/>
            </p:nvSpPr>
            <p:spPr>
              <a:xfrm>
                <a:off x="9294540" y="3525241"/>
                <a:ext cx="14424" cy="18478"/>
              </a:xfrm>
              <a:custGeom>
                <a:avLst/>
                <a:gdLst>
                  <a:gd name="connsiteX0" fmla="*/ 7212 w 14424"/>
                  <a:gd name="connsiteY0" fmla="*/ 0 h 18478"/>
                  <a:gd name="connsiteX1" fmla="*/ 287 w 14424"/>
                  <a:gd name="connsiteY1" fmla="*/ 11554 h 18478"/>
                  <a:gd name="connsiteX2" fmla="*/ 7212 w 14424"/>
                  <a:gd name="connsiteY2" fmla="*/ 18479 h 18478"/>
                  <a:gd name="connsiteX3" fmla="*/ 14137 w 14424"/>
                  <a:gd name="connsiteY3" fmla="*/ 6925 h 18478"/>
                  <a:gd name="connsiteX4" fmla="*/ 7212 w 14424"/>
                  <a:gd name="connsiteY4" fmla="*/ 0 h 1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24" h="18478">
                    <a:moveTo>
                      <a:pt x="7212" y="0"/>
                    </a:moveTo>
                    <a:cubicBezTo>
                      <a:pt x="2107" y="1276"/>
                      <a:pt x="-989" y="6448"/>
                      <a:pt x="287" y="11554"/>
                    </a:cubicBezTo>
                    <a:cubicBezTo>
                      <a:pt x="1145" y="14964"/>
                      <a:pt x="3802" y="17621"/>
                      <a:pt x="7212" y="18479"/>
                    </a:cubicBezTo>
                    <a:cubicBezTo>
                      <a:pt x="12317" y="17202"/>
                      <a:pt x="15413" y="12030"/>
                      <a:pt x="14137" y="6925"/>
                    </a:cubicBezTo>
                    <a:cubicBezTo>
                      <a:pt x="13280" y="3515"/>
                      <a:pt x="10622" y="857"/>
                      <a:pt x="72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69CEBED-431D-47E1-9412-126BB667D3FB}"/>
                  </a:ext>
                </a:extLst>
              </p:cNvPr>
              <p:cNvSpPr/>
              <p:nvPr/>
            </p:nvSpPr>
            <p:spPr>
              <a:xfrm>
                <a:off x="9686768" y="4247045"/>
                <a:ext cx="14064" cy="18383"/>
              </a:xfrm>
              <a:custGeom>
                <a:avLst/>
                <a:gdLst>
                  <a:gd name="connsiteX0" fmla="*/ 7032 w 14064"/>
                  <a:gd name="connsiteY0" fmla="*/ 0 h 18383"/>
                  <a:gd name="connsiteX1" fmla="*/ 336 w 14064"/>
                  <a:gd name="connsiteY1" fmla="*/ 11687 h 18383"/>
                  <a:gd name="connsiteX2" fmla="*/ 7032 w 14064"/>
                  <a:gd name="connsiteY2" fmla="*/ 18383 h 18383"/>
                  <a:gd name="connsiteX3" fmla="*/ 13728 w 14064"/>
                  <a:gd name="connsiteY3" fmla="*/ 6696 h 18383"/>
                  <a:gd name="connsiteX4" fmla="*/ 7032 w 14064"/>
                  <a:gd name="connsiteY4" fmla="*/ 0 h 1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8383">
                    <a:moveTo>
                      <a:pt x="7032" y="0"/>
                    </a:moveTo>
                    <a:cubicBezTo>
                      <a:pt x="1955" y="1381"/>
                      <a:pt x="-1045" y="6610"/>
                      <a:pt x="336" y="11687"/>
                    </a:cubicBezTo>
                    <a:cubicBezTo>
                      <a:pt x="1222" y="14954"/>
                      <a:pt x="3775" y="17497"/>
                      <a:pt x="7032" y="18383"/>
                    </a:cubicBezTo>
                    <a:cubicBezTo>
                      <a:pt x="12109" y="17002"/>
                      <a:pt x="15110" y="11773"/>
                      <a:pt x="13728" y="6696"/>
                    </a:cubicBezTo>
                    <a:cubicBezTo>
                      <a:pt x="12843" y="3429"/>
                      <a:pt x="10290" y="886"/>
                      <a:pt x="70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4CA5CB-7AA6-4C5B-9C24-4C4C8C4DBFFC}"/>
                  </a:ext>
                </a:extLst>
              </p:cNvPr>
              <p:cNvSpPr/>
              <p:nvPr/>
            </p:nvSpPr>
            <p:spPr>
              <a:xfrm>
                <a:off x="8035419" y="4941799"/>
                <a:ext cx="14064" cy="18383"/>
              </a:xfrm>
              <a:custGeom>
                <a:avLst/>
                <a:gdLst>
                  <a:gd name="connsiteX0" fmla="*/ 7032 w 14064"/>
                  <a:gd name="connsiteY0" fmla="*/ 0 h 18383"/>
                  <a:gd name="connsiteX1" fmla="*/ 336 w 14064"/>
                  <a:gd name="connsiteY1" fmla="*/ 11687 h 18383"/>
                  <a:gd name="connsiteX2" fmla="*/ 7032 w 14064"/>
                  <a:gd name="connsiteY2" fmla="*/ 18383 h 18383"/>
                  <a:gd name="connsiteX3" fmla="*/ 13728 w 14064"/>
                  <a:gd name="connsiteY3" fmla="*/ 6696 h 18383"/>
                  <a:gd name="connsiteX4" fmla="*/ 7032 w 14064"/>
                  <a:gd name="connsiteY4" fmla="*/ 0 h 1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8383">
                    <a:moveTo>
                      <a:pt x="7032" y="0"/>
                    </a:moveTo>
                    <a:cubicBezTo>
                      <a:pt x="1955" y="1381"/>
                      <a:pt x="-1045" y="6610"/>
                      <a:pt x="336" y="11687"/>
                    </a:cubicBezTo>
                    <a:cubicBezTo>
                      <a:pt x="1222" y="14954"/>
                      <a:pt x="3775" y="17497"/>
                      <a:pt x="7032" y="18383"/>
                    </a:cubicBezTo>
                    <a:cubicBezTo>
                      <a:pt x="12109" y="17002"/>
                      <a:pt x="15109" y="11773"/>
                      <a:pt x="13728" y="6696"/>
                    </a:cubicBezTo>
                    <a:cubicBezTo>
                      <a:pt x="12842" y="3429"/>
                      <a:pt x="10290" y="886"/>
                      <a:pt x="70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D7E6527-EA87-4B1E-A3B2-7EAAAF8894D1}"/>
                  </a:ext>
                </a:extLst>
              </p:cNvPr>
              <p:cNvSpPr/>
              <p:nvPr/>
            </p:nvSpPr>
            <p:spPr>
              <a:xfrm>
                <a:off x="9564003" y="4193419"/>
                <a:ext cx="11565" cy="13049"/>
              </a:xfrm>
              <a:custGeom>
                <a:avLst/>
                <a:gdLst>
                  <a:gd name="connsiteX0" fmla="*/ 5783 w 11565"/>
                  <a:gd name="connsiteY0" fmla="*/ 0 h 13049"/>
                  <a:gd name="connsiteX1" fmla="*/ 49 w 11565"/>
                  <a:gd name="connsiteY1" fmla="*/ 7315 h 13049"/>
                  <a:gd name="connsiteX2" fmla="*/ 5783 w 11565"/>
                  <a:gd name="connsiteY2" fmla="*/ 13049 h 13049"/>
                  <a:gd name="connsiteX3" fmla="*/ 11517 w 11565"/>
                  <a:gd name="connsiteY3" fmla="*/ 5734 h 13049"/>
                  <a:gd name="connsiteX4" fmla="*/ 5783 w 11565"/>
                  <a:gd name="connsiteY4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65" h="13049">
                    <a:moveTo>
                      <a:pt x="5783" y="0"/>
                    </a:moveTo>
                    <a:cubicBezTo>
                      <a:pt x="2182" y="438"/>
                      <a:pt x="-390" y="3715"/>
                      <a:pt x="49" y="7315"/>
                    </a:cubicBezTo>
                    <a:cubicBezTo>
                      <a:pt x="411" y="10316"/>
                      <a:pt x="2782" y="12687"/>
                      <a:pt x="5783" y="13049"/>
                    </a:cubicBezTo>
                    <a:cubicBezTo>
                      <a:pt x="9383" y="12611"/>
                      <a:pt x="11955" y="9335"/>
                      <a:pt x="11517" y="5734"/>
                    </a:cubicBezTo>
                    <a:cubicBezTo>
                      <a:pt x="11155" y="2734"/>
                      <a:pt x="8783" y="362"/>
                      <a:pt x="57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0AADFAA-185A-47E5-B29B-9782B718B92A}"/>
                  </a:ext>
                </a:extLst>
              </p:cNvPr>
              <p:cNvSpPr/>
              <p:nvPr/>
            </p:nvSpPr>
            <p:spPr>
              <a:xfrm>
                <a:off x="7996473" y="5067529"/>
                <a:ext cx="11565" cy="13049"/>
              </a:xfrm>
              <a:custGeom>
                <a:avLst/>
                <a:gdLst>
                  <a:gd name="connsiteX0" fmla="*/ 5783 w 11565"/>
                  <a:gd name="connsiteY0" fmla="*/ 0 h 13049"/>
                  <a:gd name="connsiteX1" fmla="*/ 49 w 11565"/>
                  <a:gd name="connsiteY1" fmla="*/ 7315 h 13049"/>
                  <a:gd name="connsiteX2" fmla="*/ 5783 w 11565"/>
                  <a:gd name="connsiteY2" fmla="*/ 13049 h 13049"/>
                  <a:gd name="connsiteX3" fmla="*/ 11517 w 11565"/>
                  <a:gd name="connsiteY3" fmla="*/ 5734 h 13049"/>
                  <a:gd name="connsiteX4" fmla="*/ 5783 w 11565"/>
                  <a:gd name="connsiteY4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65" h="13049">
                    <a:moveTo>
                      <a:pt x="5783" y="0"/>
                    </a:moveTo>
                    <a:cubicBezTo>
                      <a:pt x="2182" y="438"/>
                      <a:pt x="-390" y="3715"/>
                      <a:pt x="49" y="7315"/>
                    </a:cubicBezTo>
                    <a:cubicBezTo>
                      <a:pt x="411" y="10315"/>
                      <a:pt x="2782" y="12687"/>
                      <a:pt x="5783" y="13049"/>
                    </a:cubicBezTo>
                    <a:cubicBezTo>
                      <a:pt x="9383" y="12611"/>
                      <a:pt x="11955" y="9334"/>
                      <a:pt x="11517" y="5734"/>
                    </a:cubicBezTo>
                    <a:cubicBezTo>
                      <a:pt x="11155" y="2734"/>
                      <a:pt x="8783" y="362"/>
                      <a:pt x="57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BFAD1040-B58F-4478-8670-8CE9F97BC14A}"/>
                  </a:ext>
                </a:extLst>
              </p:cNvPr>
              <p:cNvSpPr/>
              <p:nvPr/>
            </p:nvSpPr>
            <p:spPr>
              <a:xfrm>
                <a:off x="7598424" y="3769652"/>
                <a:ext cx="11565" cy="13049"/>
              </a:xfrm>
              <a:custGeom>
                <a:avLst/>
                <a:gdLst>
                  <a:gd name="connsiteX0" fmla="*/ 5783 w 11565"/>
                  <a:gd name="connsiteY0" fmla="*/ 0 h 13049"/>
                  <a:gd name="connsiteX1" fmla="*/ 49 w 11565"/>
                  <a:gd name="connsiteY1" fmla="*/ 7315 h 13049"/>
                  <a:gd name="connsiteX2" fmla="*/ 5783 w 11565"/>
                  <a:gd name="connsiteY2" fmla="*/ 13049 h 13049"/>
                  <a:gd name="connsiteX3" fmla="*/ 11517 w 11565"/>
                  <a:gd name="connsiteY3" fmla="*/ 5734 h 13049"/>
                  <a:gd name="connsiteX4" fmla="*/ 5783 w 11565"/>
                  <a:gd name="connsiteY4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65" h="13049">
                    <a:moveTo>
                      <a:pt x="5783" y="0"/>
                    </a:moveTo>
                    <a:cubicBezTo>
                      <a:pt x="2182" y="438"/>
                      <a:pt x="-390" y="3715"/>
                      <a:pt x="49" y="7315"/>
                    </a:cubicBezTo>
                    <a:cubicBezTo>
                      <a:pt x="411" y="10316"/>
                      <a:pt x="2782" y="12687"/>
                      <a:pt x="5783" y="13049"/>
                    </a:cubicBezTo>
                    <a:cubicBezTo>
                      <a:pt x="9383" y="12611"/>
                      <a:pt x="11955" y="9334"/>
                      <a:pt x="11517" y="5734"/>
                    </a:cubicBezTo>
                    <a:cubicBezTo>
                      <a:pt x="11155" y="2734"/>
                      <a:pt x="8783" y="362"/>
                      <a:pt x="57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B603440D-AEC5-4B95-BA2F-2DDC75D4AF8A}"/>
                  </a:ext>
                </a:extLst>
              </p:cNvPr>
              <p:cNvSpPr/>
              <p:nvPr/>
            </p:nvSpPr>
            <p:spPr>
              <a:xfrm>
                <a:off x="9285330" y="3425704"/>
                <a:ext cx="32843" cy="35337"/>
              </a:xfrm>
              <a:custGeom>
                <a:avLst/>
                <a:gdLst>
                  <a:gd name="connsiteX0" fmla="*/ 16421 w 32843"/>
                  <a:gd name="connsiteY0" fmla="*/ 0 h 35337"/>
                  <a:gd name="connsiteX1" fmla="*/ 48 w 32843"/>
                  <a:gd name="connsiteY1" fmla="*/ 18964 h 35337"/>
                  <a:gd name="connsiteX2" fmla="*/ 16421 w 32843"/>
                  <a:gd name="connsiteY2" fmla="*/ 35338 h 35337"/>
                  <a:gd name="connsiteX3" fmla="*/ 32795 w 32843"/>
                  <a:gd name="connsiteY3" fmla="*/ 16373 h 35337"/>
                  <a:gd name="connsiteX4" fmla="*/ 16421 w 32843"/>
                  <a:gd name="connsiteY4" fmla="*/ 0 h 3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3" h="35337">
                    <a:moveTo>
                      <a:pt x="16421" y="0"/>
                    </a:moveTo>
                    <a:cubicBezTo>
                      <a:pt x="6668" y="714"/>
                      <a:pt x="-666" y="9211"/>
                      <a:pt x="48" y="18964"/>
                    </a:cubicBezTo>
                    <a:cubicBezTo>
                      <a:pt x="696" y="27727"/>
                      <a:pt x="7659" y="34690"/>
                      <a:pt x="16421" y="35338"/>
                    </a:cubicBezTo>
                    <a:cubicBezTo>
                      <a:pt x="26175" y="34623"/>
                      <a:pt x="33509" y="26127"/>
                      <a:pt x="32795" y="16373"/>
                    </a:cubicBezTo>
                    <a:cubicBezTo>
                      <a:pt x="32147" y="7610"/>
                      <a:pt x="25185" y="648"/>
                      <a:pt x="164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17600AC-94D0-4015-AA1A-C5281F578497}"/>
                  </a:ext>
                </a:extLst>
              </p:cNvPr>
              <p:cNvSpPr/>
              <p:nvPr/>
            </p:nvSpPr>
            <p:spPr>
              <a:xfrm>
                <a:off x="7518252" y="3908431"/>
                <a:ext cx="32842" cy="35337"/>
              </a:xfrm>
              <a:custGeom>
                <a:avLst/>
                <a:gdLst>
                  <a:gd name="connsiteX0" fmla="*/ 16421 w 32842"/>
                  <a:gd name="connsiteY0" fmla="*/ 0 h 35337"/>
                  <a:gd name="connsiteX1" fmla="*/ 48 w 32842"/>
                  <a:gd name="connsiteY1" fmla="*/ 18964 h 35337"/>
                  <a:gd name="connsiteX2" fmla="*/ 16421 w 32842"/>
                  <a:gd name="connsiteY2" fmla="*/ 35338 h 35337"/>
                  <a:gd name="connsiteX3" fmla="*/ 32795 w 32842"/>
                  <a:gd name="connsiteY3" fmla="*/ 16374 h 35337"/>
                  <a:gd name="connsiteX4" fmla="*/ 16421 w 32842"/>
                  <a:gd name="connsiteY4" fmla="*/ 0 h 3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2" h="35337">
                    <a:moveTo>
                      <a:pt x="16421" y="0"/>
                    </a:moveTo>
                    <a:cubicBezTo>
                      <a:pt x="6668" y="714"/>
                      <a:pt x="-666" y="9211"/>
                      <a:pt x="48" y="18964"/>
                    </a:cubicBezTo>
                    <a:cubicBezTo>
                      <a:pt x="696" y="27727"/>
                      <a:pt x="7659" y="34690"/>
                      <a:pt x="16421" y="35338"/>
                    </a:cubicBezTo>
                    <a:cubicBezTo>
                      <a:pt x="26175" y="34623"/>
                      <a:pt x="33509" y="26127"/>
                      <a:pt x="32795" y="16374"/>
                    </a:cubicBezTo>
                    <a:cubicBezTo>
                      <a:pt x="32147" y="7611"/>
                      <a:pt x="25184" y="648"/>
                      <a:pt x="164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7873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857C46-EE06-4E6E-A117-2BE3AB658432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工作挑战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93468D7-5F8D-4086-846F-31144A45A804}"/>
              </a:ext>
            </a:extLst>
          </p:cNvPr>
          <p:cNvSpPr/>
          <p:nvPr/>
        </p:nvSpPr>
        <p:spPr>
          <a:xfrm>
            <a:off x="4351289" y="1651036"/>
            <a:ext cx="3489422" cy="44351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3CB354B-84EE-4FE0-AAE7-83AB071D1036}"/>
              </a:ext>
            </a:extLst>
          </p:cNvPr>
          <p:cNvSpPr/>
          <p:nvPr/>
        </p:nvSpPr>
        <p:spPr>
          <a:xfrm>
            <a:off x="4753235" y="1975596"/>
            <a:ext cx="1921070" cy="8309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</a:rPr>
              <a:t>竞品与行业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</a:rPr>
              <a:t>挑战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0B7C0EA-46B1-4486-964A-824E64112D40}"/>
              </a:ext>
            </a:extLst>
          </p:cNvPr>
          <p:cNvSpPr/>
          <p:nvPr/>
        </p:nvSpPr>
        <p:spPr>
          <a:xfrm>
            <a:off x="4753235" y="3433367"/>
            <a:ext cx="2836163" cy="793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产品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与产品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双栖用户达到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75%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4A99132-5026-459C-A545-37EF1AE90795}"/>
              </a:ext>
            </a:extLst>
          </p:cNvPr>
          <p:cNvSpPr/>
          <p:nvPr/>
        </p:nvSpPr>
        <p:spPr>
          <a:xfrm>
            <a:off x="4753235" y="4226811"/>
            <a:ext cx="2852063" cy="65986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</a:rPr>
              <a:t>抖音、小红书等新兴娱乐产品</a:t>
            </a:r>
            <a:endParaRPr lang="en-US" altLang="zh-CN" sz="16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持续抢夺用户时间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91C9CE5-F8C0-49DF-9E79-ECF9600058E9}"/>
              </a:ext>
            </a:extLst>
          </p:cNvPr>
          <p:cNvSpPr/>
          <p:nvPr/>
        </p:nvSpPr>
        <p:spPr>
          <a:xfrm>
            <a:off x="4753235" y="5020254"/>
            <a:ext cx="2646878" cy="65986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</a:rPr>
              <a:t>小红书视频号开始审批</a:t>
            </a:r>
            <a:endParaRPr lang="en-US" altLang="zh-CN" sz="16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更多竞品开始抢占用户时间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706E303-8494-435B-8C6E-6C3EA7C8DFBF}"/>
              </a:ext>
            </a:extLst>
          </p:cNvPr>
          <p:cNvCxnSpPr>
            <a:cxnSpLocks/>
          </p:cNvCxnSpPr>
          <p:nvPr/>
        </p:nvCxnSpPr>
        <p:spPr>
          <a:xfrm>
            <a:off x="4867913" y="3045968"/>
            <a:ext cx="24561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D9C4839-796C-4A06-BFA1-1886DAB4C7F0}"/>
              </a:ext>
            </a:extLst>
          </p:cNvPr>
          <p:cNvSpPr/>
          <p:nvPr/>
        </p:nvSpPr>
        <p:spPr>
          <a:xfrm>
            <a:off x="695325" y="1651036"/>
            <a:ext cx="3489422" cy="44351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9BF1AA-45BC-4500-AFF6-061D7A34FB16}"/>
              </a:ext>
            </a:extLst>
          </p:cNvPr>
          <p:cNvSpPr/>
          <p:nvPr/>
        </p:nvSpPr>
        <p:spPr>
          <a:xfrm>
            <a:off x="1097271" y="1975596"/>
            <a:ext cx="1921070" cy="8309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</a:rPr>
              <a:t>数据与热度</a:t>
            </a:r>
            <a:endParaRPr lang="en-US" altLang="zh-CN" sz="2400" b="1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</a:rPr>
              <a:t>下滑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04018F5-856F-4390-8A4B-15B4DE5D9055}"/>
              </a:ext>
            </a:extLst>
          </p:cNvPr>
          <p:cNvSpPr/>
          <p:nvPr/>
        </p:nvSpPr>
        <p:spPr>
          <a:xfrm>
            <a:off x="1097271" y="3433367"/>
            <a:ext cx="2031325" cy="79342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月活跃用户人数跌至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5,000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8A66AE4-3419-419A-93A0-AC35CA951CE7}"/>
              </a:ext>
            </a:extLst>
          </p:cNvPr>
          <p:cNvSpPr/>
          <p:nvPr/>
        </p:nvSpPr>
        <p:spPr>
          <a:xfrm>
            <a:off x="1097271" y="4226811"/>
            <a:ext cx="1826141" cy="79342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社区粉丝增速下滑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40%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E256B8B-B407-452F-921F-3E707F0F74E6}"/>
              </a:ext>
            </a:extLst>
          </p:cNvPr>
          <p:cNvSpPr/>
          <p:nvPr/>
        </p:nvSpPr>
        <p:spPr>
          <a:xfrm>
            <a:off x="1097271" y="5020254"/>
            <a:ext cx="1005403" cy="79342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指数下滑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30%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FF4E8DD-AC77-495A-8467-2117E5CD2B5B}"/>
              </a:ext>
            </a:extLst>
          </p:cNvPr>
          <p:cNvCxnSpPr>
            <a:cxnSpLocks/>
          </p:cNvCxnSpPr>
          <p:nvPr/>
        </p:nvCxnSpPr>
        <p:spPr>
          <a:xfrm>
            <a:off x="1217306" y="3045968"/>
            <a:ext cx="24561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E6DE3C2-FA35-44AA-82A7-407B5A953712}"/>
              </a:ext>
            </a:extLst>
          </p:cNvPr>
          <p:cNvSpPr/>
          <p:nvPr/>
        </p:nvSpPr>
        <p:spPr>
          <a:xfrm>
            <a:off x="8007253" y="1651036"/>
            <a:ext cx="3489422" cy="44351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4D239DD-06E3-4076-B0AA-7ACE44AD4088}"/>
              </a:ext>
            </a:extLst>
          </p:cNvPr>
          <p:cNvSpPr/>
          <p:nvPr/>
        </p:nvSpPr>
        <p:spPr>
          <a:xfrm>
            <a:off x="8548645" y="3378621"/>
            <a:ext cx="504811" cy="2158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9F364EB-6C11-4D1B-993E-3A35ADB68053}"/>
              </a:ext>
            </a:extLst>
          </p:cNvPr>
          <p:cNvSpPr/>
          <p:nvPr/>
        </p:nvSpPr>
        <p:spPr>
          <a:xfrm>
            <a:off x="9734977" y="4305802"/>
            <a:ext cx="504811" cy="12315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FBB2633-B554-4BDD-A54F-F3FF89E82CC5}"/>
              </a:ext>
            </a:extLst>
          </p:cNvPr>
          <p:cNvSpPr/>
          <p:nvPr/>
        </p:nvSpPr>
        <p:spPr>
          <a:xfrm>
            <a:off x="9141810" y="3937761"/>
            <a:ext cx="504811" cy="15995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12EBABC-0BE1-462C-98CE-90DFC32ECD73}"/>
              </a:ext>
            </a:extLst>
          </p:cNvPr>
          <p:cNvSpPr/>
          <p:nvPr/>
        </p:nvSpPr>
        <p:spPr>
          <a:xfrm>
            <a:off x="8409199" y="1975596"/>
            <a:ext cx="1921070" cy="9411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市场资源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缩减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7DCEBC2-634C-405C-B537-8C46D98DE9E3}"/>
              </a:ext>
            </a:extLst>
          </p:cNvPr>
          <p:cNvSpPr/>
          <p:nvPr/>
        </p:nvSpPr>
        <p:spPr>
          <a:xfrm>
            <a:off x="8543685" y="5223255"/>
            <a:ext cx="524503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2020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8B695B8-519F-43F9-AAB1-BFDE89CE3235}"/>
              </a:ext>
            </a:extLst>
          </p:cNvPr>
          <p:cNvSpPr/>
          <p:nvPr/>
        </p:nvSpPr>
        <p:spPr>
          <a:xfrm>
            <a:off x="9669104" y="5105145"/>
            <a:ext cx="646331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2022</a:t>
            </a: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上半年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4FBB39C-146C-4514-A9FE-08AB90C734D1}"/>
              </a:ext>
            </a:extLst>
          </p:cNvPr>
          <p:cNvCxnSpPr>
            <a:cxnSpLocks/>
          </p:cNvCxnSpPr>
          <p:nvPr/>
        </p:nvCxnSpPr>
        <p:spPr>
          <a:xfrm>
            <a:off x="8523877" y="3045968"/>
            <a:ext cx="24561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id="{895400C3-95DB-46A0-A6FB-41CE0D90A3E9}"/>
              </a:ext>
            </a:extLst>
          </p:cNvPr>
          <p:cNvSpPr/>
          <p:nvPr/>
        </p:nvSpPr>
        <p:spPr>
          <a:xfrm>
            <a:off x="8536169" y="3378621"/>
            <a:ext cx="524503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9600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495C965-55FE-4E8F-B0EB-DBD32E0D7CC3}"/>
              </a:ext>
            </a:extLst>
          </p:cNvPr>
          <p:cNvSpPr/>
          <p:nvPr/>
        </p:nvSpPr>
        <p:spPr>
          <a:xfrm>
            <a:off x="9722500" y="4305802"/>
            <a:ext cx="524503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5000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54128A22-0BE0-4B35-8CDB-55A90C521C22}"/>
              </a:ext>
            </a:extLst>
          </p:cNvPr>
          <p:cNvSpPr/>
          <p:nvPr/>
        </p:nvSpPr>
        <p:spPr>
          <a:xfrm>
            <a:off x="10267586" y="3564559"/>
            <a:ext cx="684803" cy="61555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下滑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48%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D3331F18-26BB-476B-B9F3-34DA90C8B35C}"/>
              </a:ext>
            </a:extLst>
          </p:cNvPr>
          <p:cNvCxnSpPr>
            <a:cxnSpLocks/>
          </p:cNvCxnSpPr>
          <p:nvPr/>
        </p:nvCxnSpPr>
        <p:spPr>
          <a:xfrm>
            <a:off x="8541138" y="3380981"/>
            <a:ext cx="2411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466804F-4732-41F5-97B5-77E602B6C8A9}"/>
              </a:ext>
            </a:extLst>
          </p:cNvPr>
          <p:cNvCxnSpPr>
            <a:cxnSpLocks/>
          </p:cNvCxnSpPr>
          <p:nvPr/>
        </p:nvCxnSpPr>
        <p:spPr>
          <a:xfrm>
            <a:off x="8541138" y="4305802"/>
            <a:ext cx="2411251" cy="0"/>
          </a:xfrm>
          <a:prstGeom prst="line">
            <a:avLst/>
          </a:prstGeom>
        </p:spPr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8DE0BAD4-D0CB-49D8-B211-B32BBA365F6C}"/>
              </a:ext>
            </a:extLst>
          </p:cNvPr>
          <p:cNvSpPr/>
          <p:nvPr/>
        </p:nvSpPr>
        <p:spPr>
          <a:xfrm>
            <a:off x="9129333" y="3937761"/>
            <a:ext cx="524503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6000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1DAD52C-5647-4B21-B7D2-8E35EDC0E382}"/>
              </a:ext>
            </a:extLst>
          </p:cNvPr>
          <p:cNvSpPr/>
          <p:nvPr/>
        </p:nvSpPr>
        <p:spPr>
          <a:xfrm>
            <a:off x="9150565" y="5223255"/>
            <a:ext cx="498855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2021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E6BCBAC0-874D-4336-9D18-5EDA8BD9864B}"/>
              </a:ext>
            </a:extLst>
          </p:cNvPr>
          <p:cNvCxnSpPr>
            <a:cxnSpLocks/>
          </p:cNvCxnSpPr>
          <p:nvPr/>
        </p:nvCxnSpPr>
        <p:spPr>
          <a:xfrm>
            <a:off x="10609987" y="4074979"/>
            <a:ext cx="0" cy="230823"/>
          </a:xfrm>
          <a:prstGeom prst="straightConnector1">
            <a:avLst/>
          </a:prstGeom>
          <a:ln w="6350">
            <a:solidFill>
              <a:schemeClr val="accent1"/>
            </a:soli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2DC779BD-AF4A-47B0-A815-7B46A222B39E}"/>
              </a:ext>
            </a:extLst>
          </p:cNvPr>
          <p:cNvCxnSpPr>
            <a:cxnSpLocks/>
          </p:cNvCxnSpPr>
          <p:nvPr/>
        </p:nvCxnSpPr>
        <p:spPr>
          <a:xfrm flipV="1">
            <a:off x="10609987" y="3378621"/>
            <a:ext cx="0" cy="230823"/>
          </a:xfrm>
          <a:prstGeom prst="straightConnector1">
            <a:avLst/>
          </a:prstGeom>
          <a:ln w="6350">
            <a:solidFill>
              <a:schemeClr val="accent1"/>
            </a:soli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598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FFDFE6E3-601E-40DA-956D-B2F87A0E4052}"/>
              </a:ext>
            </a:extLst>
          </p:cNvPr>
          <p:cNvSpPr txBox="1"/>
          <p:nvPr/>
        </p:nvSpPr>
        <p:spPr>
          <a:xfrm>
            <a:off x="3978509" y="338151"/>
            <a:ext cx="4491422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6000" b="1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accent1">
                    <a:alpha val="17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CONTENTS</a:t>
            </a:r>
            <a:endParaRPr lang="zh-CN" altLang="en-US" dirty="0">
              <a:solidFill>
                <a:schemeClr val="accent1">
                  <a:alpha val="17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7C3DE21-AE9C-4CDA-8419-E1A551A99B3F}"/>
              </a:ext>
            </a:extLst>
          </p:cNvPr>
          <p:cNvSpPr txBox="1"/>
          <p:nvPr/>
        </p:nvSpPr>
        <p:spPr>
          <a:xfrm>
            <a:off x="5234225" y="736278"/>
            <a:ext cx="1723549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39E098B-16BE-4BE5-BFDD-8FE1BA72B568}"/>
              </a:ext>
            </a:extLst>
          </p:cNvPr>
          <p:cNvGrpSpPr/>
          <p:nvPr/>
        </p:nvGrpSpPr>
        <p:grpSpPr>
          <a:xfrm>
            <a:off x="2056851" y="2170930"/>
            <a:ext cx="2871299" cy="1021898"/>
            <a:chOff x="660400" y="3033799"/>
            <a:chExt cx="2871299" cy="102189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4DF9226-339D-4D38-95AF-7E6D3840D9D8}"/>
                </a:ext>
              </a:extLst>
            </p:cNvPr>
            <p:cNvSpPr txBox="1"/>
            <p:nvPr/>
          </p:nvSpPr>
          <p:spPr>
            <a:xfrm>
              <a:off x="660400" y="3033799"/>
              <a:ext cx="2871299" cy="64633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01.</a:t>
              </a:r>
              <a:r>
                <a:rPr lang="zh-CN" altLang="en-US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工作回顾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C45A43B-318D-4F85-8E60-E9A053F82462}"/>
                </a:ext>
              </a:extLst>
            </p:cNvPr>
            <p:cNvSpPr txBox="1"/>
            <p:nvPr/>
          </p:nvSpPr>
          <p:spPr>
            <a:xfrm>
              <a:off x="748043" y="3717143"/>
              <a:ext cx="2696012" cy="33855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dist">
                <a:defRPr sz="1600" b="0" i="0">
                  <a:solidFill>
                    <a:schemeClr val="bg1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WORK REVIEW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0351815-F0DF-451F-AF6E-234754EE6A9D}"/>
              </a:ext>
            </a:extLst>
          </p:cNvPr>
          <p:cNvGrpSpPr/>
          <p:nvPr/>
        </p:nvGrpSpPr>
        <p:grpSpPr>
          <a:xfrm>
            <a:off x="7263850" y="2150068"/>
            <a:ext cx="2871299" cy="1021898"/>
            <a:chOff x="3531699" y="3033799"/>
            <a:chExt cx="2871299" cy="102189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1AB9D7C-D753-492D-9258-673C65BFA9EE}"/>
                </a:ext>
              </a:extLst>
            </p:cNvPr>
            <p:cNvSpPr txBox="1"/>
            <p:nvPr/>
          </p:nvSpPr>
          <p:spPr>
            <a:xfrm>
              <a:off x="3531699" y="3033799"/>
              <a:ext cx="2871299" cy="64633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02.</a:t>
              </a:r>
              <a:r>
                <a:rPr lang="zh-CN" altLang="en-US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成果阐述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0211C74-7B8B-4373-A866-EBF3E8B154E5}"/>
                </a:ext>
              </a:extLst>
            </p:cNvPr>
            <p:cNvSpPr txBox="1"/>
            <p:nvPr/>
          </p:nvSpPr>
          <p:spPr>
            <a:xfrm>
              <a:off x="3600628" y="3717143"/>
              <a:ext cx="2733441" cy="33855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dist">
                <a:defRPr sz="1600" b="0" i="0">
                  <a:solidFill>
                    <a:schemeClr val="bg1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About results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98E315D-00D6-4084-8DA9-7BC0DBAD7195}"/>
              </a:ext>
            </a:extLst>
          </p:cNvPr>
          <p:cNvGrpSpPr/>
          <p:nvPr/>
        </p:nvGrpSpPr>
        <p:grpSpPr>
          <a:xfrm>
            <a:off x="7263850" y="3866177"/>
            <a:ext cx="2871299" cy="1021898"/>
            <a:chOff x="9543254" y="3033799"/>
            <a:chExt cx="2871299" cy="102189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487B78B-DFD8-4BFD-924F-CA2220B123B2}"/>
                </a:ext>
              </a:extLst>
            </p:cNvPr>
            <p:cNvSpPr txBox="1"/>
            <p:nvPr/>
          </p:nvSpPr>
          <p:spPr>
            <a:xfrm>
              <a:off x="9543254" y="3033799"/>
              <a:ext cx="2871299" cy="64633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04. </a:t>
              </a:r>
              <a:r>
                <a:rPr lang="zh-CN" altLang="en-US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规划展望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AA7AB32-5F26-4231-A23D-62BDC436BA15}"/>
                </a:ext>
              </a:extLst>
            </p:cNvPr>
            <p:cNvSpPr txBox="1"/>
            <p:nvPr/>
          </p:nvSpPr>
          <p:spPr>
            <a:xfrm>
              <a:off x="9610357" y="3717143"/>
              <a:ext cx="2599235" cy="33855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dist">
                <a:defRPr sz="1600" b="0" i="0">
                  <a:solidFill>
                    <a:schemeClr val="bg1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Planning and prospect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A7E0B8-852E-42B6-B302-B70A49F4A324}"/>
              </a:ext>
            </a:extLst>
          </p:cNvPr>
          <p:cNvGrpSpPr/>
          <p:nvPr/>
        </p:nvGrpSpPr>
        <p:grpSpPr>
          <a:xfrm>
            <a:off x="2056851" y="3866177"/>
            <a:ext cx="3332964" cy="1021898"/>
            <a:chOff x="6224220" y="3033799"/>
            <a:chExt cx="3332964" cy="10218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E8D87A9-CF58-4D73-8F71-80A53BB4BDA1}"/>
                </a:ext>
              </a:extLst>
            </p:cNvPr>
            <p:cNvSpPr txBox="1"/>
            <p:nvPr/>
          </p:nvSpPr>
          <p:spPr>
            <a:xfrm>
              <a:off x="6224220" y="3033799"/>
              <a:ext cx="3332964" cy="64633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03. </a:t>
              </a:r>
              <a:r>
                <a:rPr lang="zh-CN" altLang="en-US" sz="3600" b="1" dirty="0">
                  <a:solidFill>
                    <a:schemeClr val="accent1"/>
                  </a:solidFill>
                  <a:effectLst>
                    <a:outerShdw blurRad="228600" dist="139700" dir="2700000" algn="ctr" rotWithShape="0">
                      <a:srgbClr val="000000">
                        <a:alpha val="1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不足与改进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CBA5DB-48B3-4BEB-9D60-6E5E00B09B03}"/>
                </a:ext>
              </a:extLst>
            </p:cNvPr>
            <p:cNvSpPr txBox="1"/>
            <p:nvPr/>
          </p:nvSpPr>
          <p:spPr>
            <a:xfrm>
              <a:off x="6283123" y="3717143"/>
              <a:ext cx="3077298" cy="33855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dist">
                <a:defRPr sz="1600" b="0" i="0">
                  <a:solidFill>
                    <a:schemeClr val="bg1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Insufficient highlights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图形 78">
            <a:extLst>
              <a:ext uri="{FF2B5EF4-FFF2-40B4-BE49-F238E27FC236}">
                <a16:creationId xmlns:a16="http://schemas.microsoft.com/office/drawing/2014/main" id="{33DAD84C-3201-4E97-90D7-D75342D5883D}"/>
              </a:ext>
            </a:extLst>
          </p:cNvPr>
          <p:cNvGrpSpPr/>
          <p:nvPr/>
        </p:nvGrpSpPr>
        <p:grpSpPr>
          <a:xfrm>
            <a:off x="10108927" y="3927402"/>
            <a:ext cx="2210398" cy="2930598"/>
            <a:chOff x="7961712" y="1628649"/>
            <a:chExt cx="3560529" cy="4720633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8219EF-F917-4E03-B8F0-EC722B7903A6}"/>
                </a:ext>
              </a:extLst>
            </p:cNvPr>
            <p:cNvSpPr/>
            <p:nvPr/>
          </p:nvSpPr>
          <p:spPr>
            <a:xfrm>
              <a:off x="9468115" y="4464253"/>
              <a:ext cx="1235806" cy="1885029"/>
            </a:xfrm>
            <a:custGeom>
              <a:avLst/>
              <a:gdLst>
                <a:gd name="connsiteX0" fmla="*/ 918350 w 1235806"/>
                <a:gd name="connsiteY0" fmla="*/ 770244 h 1885029"/>
                <a:gd name="connsiteX1" fmla="*/ 968558 w 1235806"/>
                <a:gd name="connsiteY1" fmla="*/ 601608 h 1885029"/>
                <a:gd name="connsiteX2" fmla="*/ 1004583 w 1235806"/>
                <a:gd name="connsiteY2" fmla="*/ 472685 h 1885029"/>
                <a:gd name="connsiteX3" fmla="*/ 1087696 w 1235806"/>
                <a:gd name="connsiteY3" fmla="*/ 348441 h 1885029"/>
                <a:gd name="connsiteX4" fmla="*/ 1197614 w 1235806"/>
                <a:gd name="connsiteY4" fmla="*/ 268450 h 1885029"/>
                <a:gd name="connsiteX5" fmla="*/ 1207258 w 1235806"/>
                <a:gd name="connsiteY5" fmla="*/ 261925 h 1885029"/>
                <a:gd name="connsiteX6" fmla="*/ 1223994 w 1235806"/>
                <a:gd name="connsiteY6" fmla="*/ 247742 h 1885029"/>
                <a:gd name="connsiteX7" fmla="*/ 1164851 w 1235806"/>
                <a:gd name="connsiteY7" fmla="*/ 170728 h 1885029"/>
                <a:gd name="connsiteX8" fmla="*/ 925300 w 1235806"/>
                <a:gd name="connsiteY8" fmla="*/ 311282 h 1885029"/>
                <a:gd name="connsiteX9" fmla="*/ 920762 w 1235806"/>
                <a:gd name="connsiteY9" fmla="*/ 316672 h 1885029"/>
                <a:gd name="connsiteX10" fmla="*/ 787583 w 1235806"/>
                <a:gd name="connsiteY10" fmla="*/ 77262 h 1885029"/>
                <a:gd name="connsiteX11" fmla="*/ 683522 w 1235806"/>
                <a:gd name="connsiteY11" fmla="*/ 1085 h 1885029"/>
                <a:gd name="connsiteX12" fmla="*/ 664049 w 1235806"/>
                <a:gd name="connsiteY12" fmla="*/ 6347 h 1885029"/>
                <a:gd name="connsiteX13" fmla="*/ 371028 w 1235806"/>
                <a:gd name="connsiteY13" fmla="*/ 143355 h 1885029"/>
                <a:gd name="connsiteX14" fmla="*/ 285930 w 1235806"/>
                <a:gd name="connsiteY14" fmla="*/ 146192 h 1885029"/>
                <a:gd name="connsiteX15" fmla="*/ 230049 w 1235806"/>
                <a:gd name="connsiteY15" fmla="*/ 249586 h 1885029"/>
                <a:gd name="connsiteX16" fmla="*/ 349044 w 1235806"/>
                <a:gd name="connsiteY16" fmla="*/ 723440 h 1885029"/>
                <a:gd name="connsiteX17" fmla="*/ 0 w 1235806"/>
                <a:gd name="connsiteY17" fmla="*/ 1885029 h 1885029"/>
                <a:gd name="connsiteX18" fmla="*/ 752409 w 1235806"/>
                <a:gd name="connsiteY18" fmla="*/ 1885029 h 18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5806" h="1885029">
                  <a:moveTo>
                    <a:pt x="918350" y="770244"/>
                  </a:moveTo>
                  <a:lnTo>
                    <a:pt x="968558" y="601608"/>
                  </a:lnTo>
                  <a:cubicBezTo>
                    <a:pt x="977352" y="565016"/>
                    <a:pt x="988982" y="521900"/>
                    <a:pt x="1004583" y="472685"/>
                  </a:cubicBezTo>
                  <a:cubicBezTo>
                    <a:pt x="1018766" y="428434"/>
                    <a:pt x="1054791" y="381914"/>
                    <a:pt x="1087696" y="348441"/>
                  </a:cubicBezTo>
                  <a:cubicBezTo>
                    <a:pt x="1138896" y="296390"/>
                    <a:pt x="1163291" y="296106"/>
                    <a:pt x="1197614" y="268450"/>
                  </a:cubicBezTo>
                  <a:cubicBezTo>
                    <a:pt x="1200734" y="266464"/>
                    <a:pt x="1204280" y="263485"/>
                    <a:pt x="1207258" y="261925"/>
                  </a:cubicBezTo>
                  <a:cubicBezTo>
                    <a:pt x="1213754" y="258394"/>
                    <a:pt x="1219442" y="253571"/>
                    <a:pt x="1223994" y="247742"/>
                  </a:cubicBezTo>
                  <a:cubicBezTo>
                    <a:pt x="1253637" y="215689"/>
                    <a:pt x="1225129" y="165906"/>
                    <a:pt x="1164851" y="170728"/>
                  </a:cubicBezTo>
                  <a:cubicBezTo>
                    <a:pt x="1119607" y="174274"/>
                    <a:pt x="1045572" y="187181"/>
                    <a:pt x="925300" y="311282"/>
                  </a:cubicBezTo>
                  <a:cubicBezTo>
                    <a:pt x="923740" y="313267"/>
                    <a:pt x="922180" y="314828"/>
                    <a:pt x="920762" y="316672"/>
                  </a:cubicBezTo>
                  <a:cubicBezTo>
                    <a:pt x="857647" y="398791"/>
                    <a:pt x="798362" y="164488"/>
                    <a:pt x="787583" y="77262"/>
                  </a:cubicBezTo>
                  <a:cubicBezTo>
                    <a:pt x="779882" y="27494"/>
                    <a:pt x="733290" y="-6616"/>
                    <a:pt x="683522" y="1085"/>
                  </a:cubicBezTo>
                  <a:cubicBezTo>
                    <a:pt x="676856" y="2106"/>
                    <a:pt x="670318" y="3879"/>
                    <a:pt x="664049" y="6347"/>
                  </a:cubicBezTo>
                  <a:lnTo>
                    <a:pt x="371028" y="143355"/>
                  </a:lnTo>
                  <a:cubicBezTo>
                    <a:pt x="343073" y="135243"/>
                    <a:pt x="313274" y="136235"/>
                    <a:pt x="285930" y="146192"/>
                  </a:cubicBezTo>
                  <a:cubicBezTo>
                    <a:pt x="243437" y="161112"/>
                    <a:pt x="219241" y="205874"/>
                    <a:pt x="230049" y="249586"/>
                  </a:cubicBezTo>
                  <a:lnTo>
                    <a:pt x="349044" y="723440"/>
                  </a:lnTo>
                  <a:lnTo>
                    <a:pt x="0" y="1885029"/>
                  </a:lnTo>
                  <a:lnTo>
                    <a:pt x="752409" y="1885029"/>
                  </a:ln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234646A-8BB6-41D7-8C79-ABA4B736A494}"/>
                </a:ext>
              </a:extLst>
            </p:cNvPr>
            <p:cNvSpPr/>
            <p:nvPr/>
          </p:nvSpPr>
          <p:spPr>
            <a:xfrm>
              <a:off x="9644836" y="4004263"/>
              <a:ext cx="1320296" cy="1089189"/>
            </a:xfrm>
            <a:custGeom>
              <a:avLst/>
              <a:gdLst>
                <a:gd name="connsiteX0" fmla="*/ 1320297 w 1320296"/>
                <a:gd name="connsiteY0" fmla="*/ 163388 h 1089189"/>
                <a:gd name="connsiteX1" fmla="*/ 1087695 w 1320296"/>
                <a:gd name="connsiteY1" fmla="*/ 619231 h 1089189"/>
                <a:gd name="connsiteX2" fmla="*/ 971395 w 1320296"/>
                <a:gd name="connsiteY2" fmla="*/ 586893 h 1089189"/>
                <a:gd name="connsiteX3" fmla="*/ 387054 w 1320296"/>
                <a:gd name="connsiteY3" fmla="*/ 1062450 h 1089189"/>
                <a:gd name="connsiteX4" fmla="*/ 222673 w 1320296"/>
                <a:gd name="connsiteY4" fmla="*/ 1048267 h 1089189"/>
                <a:gd name="connsiteX5" fmla="*/ 0 w 1320296"/>
                <a:gd name="connsiteY5" fmla="*/ 789710 h 1089189"/>
                <a:gd name="connsiteX6" fmla="*/ 531863 w 1320296"/>
                <a:gd name="connsiteY6" fmla="*/ 436411 h 1089189"/>
                <a:gd name="connsiteX7" fmla="*/ 518957 w 1320296"/>
                <a:gd name="connsiteY7" fmla="*/ 239977 h 1089189"/>
                <a:gd name="connsiteX8" fmla="*/ 730142 w 1320296"/>
                <a:gd name="connsiteY8" fmla="*/ 0 h 108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296" h="1089189">
                  <a:moveTo>
                    <a:pt x="1320297" y="163388"/>
                  </a:moveTo>
                  <a:lnTo>
                    <a:pt x="1087695" y="619231"/>
                  </a:lnTo>
                  <a:lnTo>
                    <a:pt x="971395" y="586893"/>
                  </a:lnTo>
                  <a:lnTo>
                    <a:pt x="387054" y="1062450"/>
                  </a:lnTo>
                  <a:cubicBezTo>
                    <a:pt x="337457" y="1103027"/>
                    <a:pt x="264584" y="1096730"/>
                    <a:pt x="222673" y="1048267"/>
                  </a:cubicBezTo>
                  <a:lnTo>
                    <a:pt x="0" y="789710"/>
                  </a:lnTo>
                  <a:cubicBezTo>
                    <a:pt x="0" y="789710"/>
                    <a:pt x="448892" y="596396"/>
                    <a:pt x="531863" y="436411"/>
                  </a:cubicBezTo>
                  <a:cubicBezTo>
                    <a:pt x="614834" y="276427"/>
                    <a:pt x="518957" y="239977"/>
                    <a:pt x="518957" y="239977"/>
                  </a:cubicBezTo>
                  <a:lnTo>
                    <a:pt x="730142" y="0"/>
                  </a:ln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8BF2EA-FC22-4037-8FB7-1A742B1BFD8A}"/>
                </a:ext>
              </a:extLst>
            </p:cNvPr>
            <p:cNvSpPr/>
            <p:nvPr/>
          </p:nvSpPr>
          <p:spPr>
            <a:xfrm>
              <a:off x="7961712" y="1628649"/>
              <a:ext cx="2701747" cy="2371642"/>
            </a:xfrm>
            <a:custGeom>
              <a:avLst/>
              <a:gdLst>
                <a:gd name="connsiteX0" fmla="*/ 2701748 w 2701747"/>
                <a:gd name="connsiteY0" fmla="*/ 1608029 h 2371642"/>
                <a:gd name="connsiteX1" fmla="*/ 1882111 w 2701747"/>
                <a:gd name="connsiteY1" fmla="*/ 1072052 h 2371642"/>
                <a:gd name="connsiteX2" fmla="*/ 1119916 w 2701747"/>
                <a:gd name="connsiteY2" fmla="*/ 2511 h 2371642"/>
                <a:gd name="connsiteX3" fmla="*/ 318150 w 2701747"/>
                <a:gd name="connsiteY3" fmla="*/ 945965 h 2371642"/>
                <a:gd name="connsiteX4" fmla="*/ 119588 w 2701747"/>
                <a:gd name="connsiteY4" fmla="*/ 2249385 h 2371642"/>
                <a:gd name="connsiteX5" fmla="*/ 1285432 w 2701747"/>
                <a:gd name="connsiteY5" fmla="*/ 2110675 h 2371642"/>
                <a:gd name="connsiteX6" fmla="*/ 2224773 w 2701747"/>
                <a:gd name="connsiteY6" fmla="*/ 2371642 h 237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1747" h="2371642">
                  <a:moveTo>
                    <a:pt x="2701748" y="1608029"/>
                  </a:moveTo>
                  <a:cubicBezTo>
                    <a:pt x="2701748" y="1608029"/>
                    <a:pt x="2361355" y="1532717"/>
                    <a:pt x="1882111" y="1072052"/>
                  </a:cubicBezTo>
                  <a:cubicBezTo>
                    <a:pt x="1402867" y="611388"/>
                    <a:pt x="1177924" y="-893"/>
                    <a:pt x="1119916" y="2511"/>
                  </a:cubicBezTo>
                  <a:cubicBezTo>
                    <a:pt x="1061907" y="5915"/>
                    <a:pt x="805195" y="-113364"/>
                    <a:pt x="318150" y="945965"/>
                  </a:cubicBezTo>
                  <a:cubicBezTo>
                    <a:pt x="-168895" y="2005295"/>
                    <a:pt x="23001" y="2250803"/>
                    <a:pt x="119588" y="2249385"/>
                  </a:cubicBezTo>
                  <a:cubicBezTo>
                    <a:pt x="216174" y="2247966"/>
                    <a:pt x="874408" y="2064012"/>
                    <a:pt x="1285432" y="2110675"/>
                  </a:cubicBezTo>
                  <a:cubicBezTo>
                    <a:pt x="1696455" y="2157337"/>
                    <a:pt x="2224773" y="2371642"/>
                    <a:pt x="2224773" y="2371642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58B5494-D653-4DA3-BA9A-DC53BDDA349D}"/>
                </a:ext>
              </a:extLst>
            </p:cNvPr>
            <p:cNvSpPr/>
            <p:nvPr/>
          </p:nvSpPr>
          <p:spPr>
            <a:xfrm>
              <a:off x="10113017" y="3037406"/>
              <a:ext cx="1306782" cy="1250924"/>
            </a:xfrm>
            <a:custGeom>
              <a:avLst/>
              <a:gdLst>
                <a:gd name="connsiteX0" fmla="*/ 1273635 w 1306782"/>
                <a:gd name="connsiteY0" fmla="*/ 776662 h 1250924"/>
                <a:gd name="connsiteX1" fmla="*/ 1157476 w 1306782"/>
                <a:gd name="connsiteY1" fmla="*/ 997492 h 1250924"/>
                <a:gd name="connsiteX2" fmla="*/ 1105424 w 1306782"/>
                <a:gd name="connsiteY2" fmla="*/ 1096773 h 1250924"/>
                <a:gd name="connsiteX3" fmla="*/ 729716 w 1306782"/>
                <a:gd name="connsiteY3" fmla="*/ 1224420 h 1250924"/>
                <a:gd name="connsiteX4" fmla="*/ 0 w 1306782"/>
                <a:gd name="connsiteY4" fmla="*/ 970118 h 1250924"/>
                <a:gd name="connsiteX5" fmla="*/ 425490 w 1306782"/>
                <a:gd name="connsiteY5" fmla="*/ 0 h 1250924"/>
                <a:gd name="connsiteX6" fmla="*/ 1154497 w 1306782"/>
                <a:gd name="connsiteY6" fmla="*/ 388473 h 1250924"/>
                <a:gd name="connsiteX7" fmla="*/ 1273635 w 1306782"/>
                <a:gd name="connsiteY7" fmla="*/ 776662 h 125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6782" h="1250924">
                  <a:moveTo>
                    <a:pt x="1273635" y="776662"/>
                  </a:moveTo>
                  <a:lnTo>
                    <a:pt x="1157476" y="997492"/>
                  </a:lnTo>
                  <a:lnTo>
                    <a:pt x="1105424" y="1096773"/>
                  </a:lnTo>
                  <a:cubicBezTo>
                    <a:pt x="1034084" y="1232490"/>
                    <a:pt x="868965" y="1288584"/>
                    <a:pt x="729716" y="1224420"/>
                  </a:cubicBezTo>
                  <a:lnTo>
                    <a:pt x="0" y="970118"/>
                  </a:lnTo>
                  <a:lnTo>
                    <a:pt x="425490" y="0"/>
                  </a:lnTo>
                  <a:lnTo>
                    <a:pt x="1154497" y="388473"/>
                  </a:lnTo>
                  <a:cubicBezTo>
                    <a:pt x="1294101" y="463175"/>
                    <a:pt x="1347301" y="636506"/>
                    <a:pt x="1273635" y="776662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44A20B-1162-4AAE-BCFC-FDEDF467448F}"/>
                </a:ext>
              </a:extLst>
            </p:cNvPr>
            <p:cNvSpPr/>
            <p:nvPr/>
          </p:nvSpPr>
          <p:spPr>
            <a:xfrm>
              <a:off x="10113017" y="3039175"/>
              <a:ext cx="1306782" cy="1250923"/>
            </a:xfrm>
            <a:custGeom>
              <a:avLst/>
              <a:gdLst>
                <a:gd name="connsiteX0" fmla="*/ 1273635 w 1306782"/>
                <a:gd name="connsiteY0" fmla="*/ 776662 h 1250924"/>
                <a:gd name="connsiteX1" fmla="*/ 1157476 w 1306782"/>
                <a:gd name="connsiteY1" fmla="*/ 997492 h 1250924"/>
                <a:gd name="connsiteX2" fmla="*/ 1105424 w 1306782"/>
                <a:gd name="connsiteY2" fmla="*/ 1096773 h 1250924"/>
                <a:gd name="connsiteX3" fmla="*/ 729716 w 1306782"/>
                <a:gd name="connsiteY3" fmla="*/ 1224420 h 1250924"/>
                <a:gd name="connsiteX4" fmla="*/ 0 w 1306782"/>
                <a:gd name="connsiteY4" fmla="*/ 970118 h 1250924"/>
                <a:gd name="connsiteX5" fmla="*/ 425490 w 1306782"/>
                <a:gd name="connsiteY5" fmla="*/ 0 h 1250924"/>
                <a:gd name="connsiteX6" fmla="*/ 1154497 w 1306782"/>
                <a:gd name="connsiteY6" fmla="*/ 388473 h 1250924"/>
                <a:gd name="connsiteX7" fmla="*/ 1273635 w 1306782"/>
                <a:gd name="connsiteY7" fmla="*/ 776662 h 125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6782" h="1250924">
                  <a:moveTo>
                    <a:pt x="1273635" y="776662"/>
                  </a:moveTo>
                  <a:lnTo>
                    <a:pt x="1157476" y="997492"/>
                  </a:lnTo>
                  <a:lnTo>
                    <a:pt x="1105424" y="1096773"/>
                  </a:lnTo>
                  <a:cubicBezTo>
                    <a:pt x="1034084" y="1232490"/>
                    <a:pt x="868965" y="1288584"/>
                    <a:pt x="729716" y="1224420"/>
                  </a:cubicBezTo>
                  <a:lnTo>
                    <a:pt x="0" y="970118"/>
                  </a:lnTo>
                  <a:lnTo>
                    <a:pt x="425490" y="0"/>
                  </a:lnTo>
                  <a:lnTo>
                    <a:pt x="1154497" y="388473"/>
                  </a:lnTo>
                  <a:cubicBezTo>
                    <a:pt x="1294101" y="463175"/>
                    <a:pt x="1347301" y="636506"/>
                    <a:pt x="1273635" y="776662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465FE55-1015-4DE5-BB3D-B2EB19658D8B}"/>
                </a:ext>
              </a:extLst>
            </p:cNvPr>
            <p:cNvSpPr/>
            <p:nvPr/>
          </p:nvSpPr>
          <p:spPr>
            <a:xfrm>
              <a:off x="8025004" y="1652634"/>
              <a:ext cx="1043849" cy="2088596"/>
            </a:xfrm>
            <a:custGeom>
              <a:avLst/>
              <a:gdLst>
                <a:gd name="connsiteX0" fmla="*/ 293720 w 1043849"/>
                <a:gd name="connsiteY0" fmla="*/ 941269 h 2088596"/>
                <a:gd name="connsiteX1" fmla="*/ 52609 w 1043849"/>
                <a:gd name="connsiteY1" fmla="*/ 2083428 h 2088596"/>
                <a:gd name="connsiteX2" fmla="*/ 750129 w 1043849"/>
                <a:gd name="connsiteY2" fmla="*/ 1147349 h 2088596"/>
                <a:gd name="connsiteX3" fmla="*/ 991241 w 1043849"/>
                <a:gd name="connsiteY3" fmla="*/ 5190 h 2088596"/>
                <a:gd name="connsiteX4" fmla="*/ 293720 w 1043849"/>
                <a:gd name="connsiteY4" fmla="*/ 941269 h 208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849" h="2088596">
                  <a:moveTo>
                    <a:pt x="293720" y="941269"/>
                  </a:moveTo>
                  <a:cubicBezTo>
                    <a:pt x="34596" y="1515114"/>
                    <a:pt x="-73337" y="2026554"/>
                    <a:pt x="52609" y="2083428"/>
                  </a:cubicBezTo>
                  <a:cubicBezTo>
                    <a:pt x="178554" y="2140302"/>
                    <a:pt x="491006" y="1721335"/>
                    <a:pt x="750129" y="1147349"/>
                  </a:cubicBezTo>
                  <a:cubicBezTo>
                    <a:pt x="1009253" y="573362"/>
                    <a:pt x="1117186" y="62206"/>
                    <a:pt x="991241" y="5190"/>
                  </a:cubicBezTo>
                  <a:cubicBezTo>
                    <a:pt x="865295" y="-51825"/>
                    <a:pt x="552843" y="367425"/>
                    <a:pt x="293720" y="941269"/>
                  </a:cubicBezTo>
                  <a:close/>
                </a:path>
              </a:pathLst>
            </a:custGeom>
            <a:solidFill>
              <a:srgbClr val="FFC3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A3792BC-4CA3-4D41-8C3E-431951913CA8}"/>
                </a:ext>
              </a:extLst>
            </p:cNvPr>
            <p:cNvSpPr/>
            <p:nvPr/>
          </p:nvSpPr>
          <p:spPr>
            <a:xfrm>
              <a:off x="8025004" y="1652634"/>
              <a:ext cx="1043849" cy="2088596"/>
            </a:xfrm>
            <a:custGeom>
              <a:avLst/>
              <a:gdLst>
                <a:gd name="connsiteX0" fmla="*/ 293720 w 1043849"/>
                <a:gd name="connsiteY0" fmla="*/ 941269 h 2088596"/>
                <a:gd name="connsiteX1" fmla="*/ 52609 w 1043849"/>
                <a:gd name="connsiteY1" fmla="*/ 2083428 h 2088596"/>
                <a:gd name="connsiteX2" fmla="*/ 750129 w 1043849"/>
                <a:gd name="connsiteY2" fmla="*/ 1147349 h 2088596"/>
                <a:gd name="connsiteX3" fmla="*/ 991241 w 1043849"/>
                <a:gd name="connsiteY3" fmla="*/ 5190 h 2088596"/>
                <a:gd name="connsiteX4" fmla="*/ 293720 w 1043849"/>
                <a:gd name="connsiteY4" fmla="*/ 941269 h 208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849" h="2088596">
                  <a:moveTo>
                    <a:pt x="293720" y="941269"/>
                  </a:moveTo>
                  <a:cubicBezTo>
                    <a:pt x="34596" y="1515114"/>
                    <a:pt x="-73337" y="2026554"/>
                    <a:pt x="52609" y="2083428"/>
                  </a:cubicBezTo>
                  <a:cubicBezTo>
                    <a:pt x="178554" y="2140302"/>
                    <a:pt x="491006" y="1721335"/>
                    <a:pt x="750129" y="1147349"/>
                  </a:cubicBezTo>
                  <a:cubicBezTo>
                    <a:pt x="1009253" y="573362"/>
                    <a:pt x="1117186" y="62206"/>
                    <a:pt x="991241" y="5190"/>
                  </a:cubicBezTo>
                  <a:cubicBezTo>
                    <a:pt x="865295" y="-51825"/>
                    <a:pt x="552843" y="367425"/>
                    <a:pt x="293720" y="941269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9559BC0-E469-4902-9F14-C5C4695EBBE1}"/>
                </a:ext>
              </a:extLst>
            </p:cNvPr>
            <p:cNvSpPr/>
            <p:nvPr/>
          </p:nvSpPr>
          <p:spPr>
            <a:xfrm>
              <a:off x="11251488" y="3838463"/>
              <a:ext cx="270753" cy="294723"/>
            </a:xfrm>
            <a:custGeom>
              <a:avLst/>
              <a:gdLst>
                <a:gd name="connsiteX0" fmla="*/ 197853 w 270753"/>
                <a:gd name="connsiteY0" fmla="*/ 294723 h 294723"/>
                <a:gd name="connsiteX1" fmla="*/ 0 w 270753"/>
                <a:gd name="connsiteY1" fmla="*/ 232601 h 294723"/>
                <a:gd name="connsiteX2" fmla="*/ 122400 w 270753"/>
                <a:gd name="connsiteY2" fmla="*/ 0 h 294723"/>
                <a:gd name="connsiteX3" fmla="*/ 270754 w 270753"/>
                <a:gd name="connsiteY3" fmla="*/ 92190 h 294723"/>
                <a:gd name="connsiteX4" fmla="*/ 197853 w 270753"/>
                <a:gd name="connsiteY4" fmla="*/ 294723 h 2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53" h="294723">
                  <a:moveTo>
                    <a:pt x="197853" y="294723"/>
                  </a:moveTo>
                  <a:lnTo>
                    <a:pt x="0" y="232601"/>
                  </a:lnTo>
                  <a:lnTo>
                    <a:pt x="122400" y="0"/>
                  </a:lnTo>
                  <a:lnTo>
                    <a:pt x="270754" y="92190"/>
                  </a:lnTo>
                  <a:lnTo>
                    <a:pt x="197853" y="294723"/>
                  </a:ln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657C599-7FF7-4AEB-B319-AFC0AE2406DA}"/>
                </a:ext>
              </a:extLst>
            </p:cNvPr>
            <p:cNvSpPr/>
            <p:nvPr/>
          </p:nvSpPr>
          <p:spPr>
            <a:xfrm>
              <a:off x="11251488" y="3838463"/>
              <a:ext cx="140128" cy="245366"/>
            </a:xfrm>
            <a:custGeom>
              <a:avLst/>
              <a:gdLst>
                <a:gd name="connsiteX0" fmla="*/ 122400 w 140128"/>
                <a:gd name="connsiteY0" fmla="*/ 0 h 245366"/>
                <a:gd name="connsiteX1" fmla="*/ 0 w 140128"/>
                <a:gd name="connsiteY1" fmla="*/ 232601 h 245366"/>
                <a:gd name="connsiteX2" fmla="*/ 40705 w 140128"/>
                <a:gd name="connsiteY2" fmla="*/ 245366 h 245366"/>
                <a:gd name="connsiteX3" fmla="*/ 140128 w 140128"/>
                <a:gd name="connsiteY3" fmla="*/ 10921 h 245366"/>
                <a:gd name="connsiteX4" fmla="*/ 122400 w 140128"/>
                <a:gd name="connsiteY4" fmla="*/ 0 h 24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28" h="245366">
                  <a:moveTo>
                    <a:pt x="122400" y="0"/>
                  </a:moveTo>
                  <a:lnTo>
                    <a:pt x="0" y="232601"/>
                  </a:lnTo>
                  <a:lnTo>
                    <a:pt x="40705" y="245366"/>
                  </a:lnTo>
                  <a:lnTo>
                    <a:pt x="140128" y="10921"/>
                  </a:lnTo>
                  <a:lnTo>
                    <a:pt x="122400" y="0"/>
                  </a:ln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CDDC12E-5F3A-4498-A41F-0D0F07AA0EF1}"/>
                </a:ext>
              </a:extLst>
            </p:cNvPr>
            <p:cNvSpPr/>
            <p:nvPr/>
          </p:nvSpPr>
          <p:spPr>
            <a:xfrm>
              <a:off x="10806936" y="3697359"/>
              <a:ext cx="430580" cy="195411"/>
            </a:xfrm>
            <a:custGeom>
              <a:avLst/>
              <a:gdLst>
                <a:gd name="connsiteX0" fmla="*/ 430511 w 430580"/>
                <a:gd name="connsiteY0" fmla="*/ 194716 h 195411"/>
                <a:gd name="connsiteX1" fmla="*/ 210107 w 430580"/>
                <a:gd name="connsiteY1" fmla="*/ 109618 h 195411"/>
                <a:gd name="connsiteX2" fmla="*/ 57 w 430580"/>
                <a:gd name="connsiteY2" fmla="*/ 693 h 195411"/>
                <a:gd name="connsiteX3" fmla="*/ 220603 w 430580"/>
                <a:gd name="connsiteY3" fmla="*/ 86500 h 195411"/>
                <a:gd name="connsiteX4" fmla="*/ 430511 w 430580"/>
                <a:gd name="connsiteY4" fmla="*/ 194716 h 19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580" h="195411">
                  <a:moveTo>
                    <a:pt x="430511" y="194716"/>
                  </a:moveTo>
                  <a:cubicBezTo>
                    <a:pt x="427674" y="201099"/>
                    <a:pt x="328961" y="162805"/>
                    <a:pt x="210107" y="109618"/>
                  </a:cubicBezTo>
                  <a:cubicBezTo>
                    <a:pt x="91253" y="56432"/>
                    <a:pt x="-2638" y="7075"/>
                    <a:pt x="57" y="693"/>
                  </a:cubicBezTo>
                  <a:cubicBezTo>
                    <a:pt x="2751" y="-5690"/>
                    <a:pt x="101607" y="32746"/>
                    <a:pt x="220603" y="86500"/>
                  </a:cubicBezTo>
                  <a:cubicBezTo>
                    <a:pt x="339598" y="140254"/>
                    <a:pt x="433490" y="188334"/>
                    <a:pt x="430511" y="194716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7235D52-D48A-459D-A2EE-99BDADF14A96}"/>
                </a:ext>
              </a:extLst>
            </p:cNvPr>
            <p:cNvSpPr/>
            <p:nvPr/>
          </p:nvSpPr>
          <p:spPr>
            <a:xfrm>
              <a:off x="10910586" y="3561758"/>
              <a:ext cx="387931" cy="192426"/>
            </a:xfrm>
            <a:custGeom>
              <a:avLst/>
              <a:gdLst>
                <a:gd name="connsiteX0" fmla="*/ 387848 w 387931"/>
                <a:gd name="connsiteY0" fmla="*/ 191749 h 192426"/>
                <a:gd name="connsiteX1" fmla="*/ 188293 w 387931"/>
                <a:gd name="connsiteY1" fmla="*/ 107644 h 192426"/>
                <a:gd name="connsiteX2" fmla="*/ 84 w 387931"/>
                <a:gd name="connsiteY2" fmla="*/ 704 h 192426"/>
                <a:gd name="connsiteX3" fmla="*/ 199497 w 387931"/>
                <a:gd name="connsiteY3" fmla="*/ 84809 h 192426"/>
                <a:gd name="connsiteX4" fmla="*/ 387848 w 387931"/>
                <a:gd name="connsiteY4" fmla="*/ 191749 h 19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931" h="192426">
                  <a:moveTo>
                    <a:pt x="387848" y="191749"/>
                  </a:moveTo>
                  <a:cubicBezTo>
                    <a:pt x="384727" y="197990"/>
                    <a:pt x="295374" y="160405"/>
                    <a:pt x="188293" y="107644"/>
                  </a:cubicBezTo>
                  <a:cubicBezTo>
                    <a:pt x="81211" y="54883"/>
                    <a:pt x="-3036" y="7086"/>
                    <a:pt x="84" y="704"/>
                  </a:cubicBezTo>
                  <a:cubicBezTo>
                    <a:pt x="3204" y="-5678"/>
                    <a:pt x="92416" y="32048"/>
                    <a:pt x="199497" y="84809"/>
                  </a:cubicBezTo>
                  <a:cubicBezTo>
                    <a:pt x="306579" y="137570"/>
                    <a:pt x="390968" y="185367"/>
                    <a:pt x="387848" y="191749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2BB3DD0-3C34-42CC-91C0-5A4269E5FF5E}"/>
                </a:ext>
              </a:extLst>
            </p:cNvPr>
            <p:cNvSpPr/>
            <p:nvPr/>
          </p:nvSpPr>
          <p:spPr>
            <a:xfrm>
              <a:off x="10768350" y="3861823"/>
              <a:ext cx="392541" cy="176631"/>
            </a:xfrm>
            <a:custGeom>
              <a:avLst/>
              <a:gdLst>
                <a:gd name="connsiteX0" fmla="*/ 392508 w 392541"/>
                <a:gd name="connsiteY0" fmla="*/ 175628 h 176631"/>
                <a:gd name="connsiteX1" fmla="*/ 330529 w 392541"/>
                <a:gd name="connsiteY1" fmla="*/ 161445 h 176631"/>
                <a:gd name="connsiteX2" fmla="*/ 265003 w 392541"/>
                <a:gd name="connsiteY2" fmla="*/ 139887 h 176631"/>
                <a:gd name="connsiteX3" fmla="*/ 188273 w 392541"/>
                <a:gd name="connsiteY3" fmla="*/ 105848 h 176631"/>
                <a:gd name="connsiteX4" fmla="*/ 64 w 392541"/>
                <a:gd name="connsiteY4" fmla="*/ 610 h 176631"/>
                <a:gd name="connsiteX5" fmla="*/ 198626 w 392541"/>
                <a:gd name="connsiteY5" fmla="*/ 82871 h 176631"/>
                <a:gd name="connsiteX6" fmla="*/ 274080 w 392541"/>
                <a:gd name="connsiteY6" fmla="*/ 118187 h 176631"/>
                <a:gd name="connsiteX7" fmla="*/ 336485 w 392541"/>
                <a:gd name="connsiteY7" fmla="*/ 144567 h 176631"/>
                <a:gd name="connsiteX8" fmla="*/ 392508 w 392541"/>
                <a:gd name="connsiteY8" fmla="*/ 175628 h 1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541" h="176631">
                  <a:moveTo>
                    <a:pt x="392508" y="175628"/>
                  </a:moveTo>
                  <a:cubicBezTo>
                    <a:pt x="391515" y="179032"/>
                    <a:pt x="367972" y="173643"/>
                    <a:pt x="330529" y="161445"/>
                  </a:cubicBezTo>
                  <a:cubicBezTo>
                    <a:pt x="311807" y="155630"/>
                    <a:pt x="289539" y="148255"/>
                    <a:pt x="265003" y="139887"/>
                  </a:cubicBezTo>
                  <a:cubicBezTo>
                    <a:pt x="240466" y="131519"/>
                    <a:pt x="215362" y="118187"/>
                    <a:pt x="188273" y="105848"/>
                  </a:cubicBezTo>
                  <a:cubicBezTo>
                    <a:pt x="80056" y="55640"/>
                    <a:pt x="-2631" y="6567"/>
                    <a:pt x="64" y="610"/>
                  </a:cubicBezTo>
                  <a:cubicBezTo>
                    <a:pt x="2759" y="-5347"/>
                    <a:pt x="91687" y="33089"/>
                    <a:pt x="198626" y="82871"/>
                  </a:cubicBezTo>
                  <a:cubicBezTo>
                    <a:pt x="225574" y="95069"/>
                    <a:pt x="250536" y="108401"/>
                    <a:pt x="274080" y="118187"/>
                  </a:cubicBezTo>
                  <a:cubicBezTo>
                    <a:pt x="297624" y="127973"/>
                    <a:pt x="318756" y="136625"/>
                    <a:pt x="336485" y="144567"/>
                  </a:cubicBezTo>
                  <a:cubicBezTo>
                    <a:pt x="371943" y="160878"/>
                    <a:pt x="393501" y="172224"/>
                    <a:pt x="392508" y="175628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5FCBE28-9168-4E5D-BB36-93CF28E9BBE1}"/>
                </a:ext>
              </a:extLst>
            </p:cNvPr>
            <p:cNvSpPr/>
            <p:nvPr/>
          </p:nvSpPr>
          <p:spPr>
            <a:xfrm>
              <a:off x="8342707" y="2424353"/>
              <a:ext cx="504333" cy="723822"/>
            </a:xfrm>
            <a:custGeom>
              <a:avLst/>
              <a:gdLst>
                <a:gd name="connsiteX0" fmla="*/ 504334 w 504333"/>
                <a:gd name="connsiteY0" fmla="*/ 42045 h 723822"/>
                <a:gd name="connsiteX1" fmla="*/ 46648 w 504333"/>
                <a:gd name="connsiteY1" fmla="*/ 258336 h 723822"/>
                <a:gd name="connsiteX2" fmla="*/ 195995 w 504333"/>
                <a:gd name="connsiteY2" fmla="*/ 723823 h 723822"/>
                <a:gd name="connsiteX3" fmla="*/ 504334 w 504333"/>
                <a:gd name="connsiteY3" fmla="*/ 42045 h 7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333" h="723822">
                  <a:moveTo>
                    <a:pt x="504334" y="42045"/>
                  </a:moveTo>
                  <a:cubicBezTo>
                    <a:pt x="504334" y="42045"/>
                    <a:pt x="208476" y="-141483"/>
                    <a:pt x="46648" y="258336"/>
                  </a:cubicBezTo>
                  <a:cubicBezTo>
                    <a:pt x="-115180" y="658156"/>
                    <a:pt x="195995" y="723823"/>
                    <a:pt x="195995" y="723823"/>
                  </a:cubicBezTo>
                  <a:cubicBezTo>
                    <a:pt x="330365" y="512227"/>
                    <a:pt x="434171" y="282689"/>
                    <a:pt x="504334" y="42045"/>
                  </a:cubicBezTo>
                  <a:close/>
                </a:path>
              </a:pathLst>
            </a:custGeom>
            <a:solidFill>
              <a:schemeClr val="accent1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33B6B61-BAED-4346-B2E9-001F5487F6C6}"/>
                </a:ext>
              </a:extLst>
            </p:cNvPr>
            <p:cNvSpPr/>
            <p:nvPr/>
          </p:nvSpPr>
          <p:spPr>
            <a:xfrm>
              <a:off x="8313334" y="1989849"/>
              <a:ext cx="848850" cy="1745503"/>
            </a:xfrm>
            <a:custGeom>
              <a:avLst/>
              <a:gdLst>
                <a:gd name="connsiteX0" fmla="*/ 848428 w 848850"/>
                <a:gd name="connsiteY0" fmla="*/ 0 h 1745503"/>
                <a:gd name="connsiteX1" fmla="*/ 836940 w 848850"/>
                <a:gd name="connsiteY1" fmla="*/ 76446 h 1745503"/>
                <a:gd name="connsiteX2" fmla="*/ 795242 w 848850"/>
                <a:gd name="connsiteY2" fmla="*/ 283235 h 1745503"/>
                <a:gd name="connsiteX3" fmla="*/ 754111 w 848850"/>
                <a:gd name="connsiteY3" fmla="*/ 423221 h 1745503"/>
                <a:gd name="connsiteX4" fmla="*/ 730993 w 848850"/>
                <a:gd name="connsiteY4" fmla="*/ 501086 h 1745503"/>
                <a:gd name="connsiteX5" fmla="*/ 718937 w 848850"/>
                <a:gd name="connsiteY5" fmla="*/ 541791 h 1745503"/>
                <a:gd name="connsiteX6" fmla="*/ 703619 w 848850"/>
                <a:gd name="connsiteY6" fmla="*/ 582638 h 1745503"/>
                <a:gd name="connsiteX7" fmla="*/ 636817 w 848850"/>
                <a:gd name="connsiteY7" fmla="*/ 755104 h 1745503"/>
                <a:gd name="connsiteX8" fmla="*/ 619231 w 848850"/>
                <a:gd name="connsiteY8" fmla="*/ 800348 h 1745503"/>
                <a:gd name="connsiteX9" fmla="*/ 598382 w 848850"/>
                <a:gd name="connsiteY9" fmla="*/ 845024 h 1745503"/>
                <a:gd name="connsiteX10" fmla="*/ 554414 w 848850"/>
                <a:gd name="connsiteY10" fmla="*/ 935795 h 1745503"/>
                <a:gd name="connsiteX11" fmla="*/ 510305 w 848850"/>
                <a:gd name="connsiteY11" fmla="*/ 1026425 h 1745503"/>
                <a:gd name="connsiteX12" fmla="*/ 488038 w 848850"/>
                <a:gd name="connsiteY12" fmla="*/ 1070392 h 1745503"/>
                <a:gd name="connsiteX13" fmla="*/ 463359 w 848850"/>
                <a:gd name="connsiteY13" fmla="*/ 1112232 h 1745503"/>
                <a:gd name="connsiteX14" fmla="*/ 369042 w 848850"/>
                <a:gd name="connsiteY14" fmla="*/ 1271507 h 1745503"/>
                <a:gd name="connsiteX15" fmla="*/ 346349 w 848850"/>
                <a:gd name="connsiteY15" fmla="*/ 1308809 h 1745503"/>
                <a:gd name="connsiteX16" fmla="*/ 321813 w 848850"/>
                <a:gd name="connsiteY16" fmla="*/ 1343557 h 1745503"/>
                <a:gd name="connsiteX17" fmla="*/ 274725 w 848850"/>
                <a:gd name="connsiteY17" fmla="*/ 1409934 h 1745503"/>
                <a:gd name="connsiteX18" fmla="*/ 189627 w 848850"/>
                <a:gd name="connsiteY18" fmla="*/ 1528646 h 1745503"/>
                <a:gd name="connsiteX19" fmla="*/ 52903 w 848850"/>
                <a:gd name="connsiteY19" fmla="*/ 1688772 h 1745503"/>
                <a:gd name="connsiteX20" fmla="*/ 0 w 848850"/>
                <a:gd name="connsiteY20" fmla="*/ 1745504 h 1745503"/>
                <a:gd name="connsiteX21" fmla="*/ 45386 w 848850"/>
                <a:gd name="connsiteY21" fmla="*/ 1682815 h 1745503"/>
                <a:gd name="connsiteX22" fmla="*/ 175728 w 848850"/>
                <a:gd name="connsiteY22" fmla="*/ 1517441 h 1745503"/>
                <a:gd name="connsiteX23" fmla="*/ 257280 w 848850"/>
                <a:gd name="connsiteY23" fmla="*/ 1397878 h 1745503"/>
                <a:gd name="connsiteX24" fmla="*/ 302949 w 848850"/>
                <a:gd name="connsiteY24" fmla="*/ 1331360 h 1745503"/>
                <a:gd name="connsiteX25" fmla="*/ 326919 w 848850"/>
                <a:gd name="connsiteY25" fmla="*/ 1296611 h 1745503"/>
                <a:gd name="connsiteX26" fmla="*/ 348902 w 848850"/>
                <a:gd name="connsiteY26" fmla="*/ 1259310 h 1745503"/>
                <a:gd name="connsiteX27" fmla="*/ 442085 w 848850"/>
                <a:gd name="connsiteY27" fmla="*/ 1100177 h 1745503"/>
                <a:gd name="connsiteX28" fmla="*/ 466338 w 848850"/>
                <a:gd name="connsiteY28" fmla="*/ 1058479 h 1745503"/>
                <a:gd name="connsiteX29" fmla="*/ 488321 w 848850"/>
                <a:gd name="connsiteY29" fmla="*/ 1014795 h 1745503"/>
                <a:gd name="connsiteX30" fmla="*/ 532005 w 848850"/>
                <a:gd name="connsiteY30" fmla="*/ 924733 h 1745503"/>
                <a:gd name="connsiteX31" fmla="*/ 575830 w 848850"/>
                <a:gd name="connsiteY31" fmla="*/ 834671 h 1745503"/>
                <a:gd name="connsiteX32" fmla="*/ 596538 w 848850"/>
                <a:gd name="connsiteY32" fmla="*/ 790419 h 1745503"/>
                <a:gd name="connsiteX33" fmla="*/ 614266 w 848850"/>
                <a:gd name="connsiteY33" fmla="*/ 745601 h 1745503"/>
                <a:gd name="connsiteX34" fmla="*/ 682061 w 848850"/>
                <a:gd name="connsiteY34" fmla="*/ 575405 h 1745503"/>
                <a:gd name="connsiteX35" fmla="*/ 697804 w 848850"/>
                <a:gd name="connsiteY35" fmla="*/ 534983 h 1745503"/>
                <a:gd name="connsiteX36" fmla="*/ 710285 w 848850"/>
                <a:gd name="connsiteY36" fmla="*/ 494704 h 1745503"/>
                <a:gd name="connsiteX37" fmla="*/ 734397 w 848850"/>
                <a:gd name="connsiteY37" fmla="*/ 417690 h 1745503"/>
                <a:gd name="connsiteX38" fmla="*/ 777938 w 848850"/>
                <a:gd name="connsiteY38" fmla="*/ 279405 h 1745503"/>
                <a:gd name="connsiteX39" fmla="*/ 827153 w 848850"/>
                <a:gd name="connsiteY39" fmla="*/ 75170 h 1745503"/>
                <a:gd name="connsiteX40" fmla="*/ 848428 w 848850"/>
                <a:gd name="connsiteY40" fmla="*/ 0 h 174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48850" h="1745503">
                  <a:moveTo>
                    <a:pt x="848428" y="0"/>
                  </a:moveTo>
                  <a:cubicBezTo>
                    <a:pt x="850272" y="0"/>
                    <a:pt x="846017" y="27515"/>
                    <a:pt x="836940" y="76446"/>
                  </a:cubicBezTo>
                  <a:cubicBezTo>
                    <a:pt x="827863" y="125378"/>
                    <a:pt x="814247" y="196151"/>
                    <a:pt x="795242" y="283235"/>
                  </a:cubicBezTo>
                  <a:lnTo>
                    <a:pt x="754111" y="423221"/>
                  </a:lnTo>
                  <a:cubicBezTo>
                    <a:pt x="746637" y="448283"/>
                    <a:pt x="738935" y="474237"/>
                    <a:pt x="730993" y="501086"/>
                  </a:cubicBezTo>
                  <a:lnTo>
                    <a:pt x="718937" y="541791"/>
                  </a:lnTo>
                  <a:cubicBezTo>
                    <a:pt x="714540" y="555974"/>
                    <a:pt x="708725" y="568881"/>
                    <a:pt x="703619" y="582638"/>
                  </a:cubicBezTo>
                  <a:lnTo>
                    <a:pt x="636817" y="755104"/>
                  </a:lnTo>
                  <a:cubicBezTo>
                    <a:pt x="631002" y="770138"/>
                    <a:pt x="625045" y="785172"/>
                    <a:pt x="619231" y="800348"/>
                  </a:cubicBezTo>
                  <a:cubicBezTo>
                    <a:pt x="613415" y="815523"/>
                    <a:pt x="605048" y="829990"/>
                    <a:pt x="598382" y="845024"/>
                  </a:cubicBezTo>
                  <a:lnTo>
                    <a:pt x="554414" y="935795"/>
                  </a:lnTo>
                  <a:lnTo>
                    <a:pt x="510305" y="1026425"/>
                  </a:lnTo>
                  <a:cubicBezTo>
                    <a:pt x="502788" y="1040608"/>
                    <a:pt x="496122" y="1056493"/>
                    <a:pt x="488038" y="1070392"/>
                  </a:cubicBezTo>
                  <a:cubicBezTo>
                    <a:pt x="479953" y="1084292"/>
                    <a:pt x="471444" y="1098758"/>
                    <a:pt x="463359" y="1112232"/>
                  </a:cubicBezTo>
                  <a:lnTo>
                    <a:pt x="369042" y="1271507"/>
                  </a:lnTo>
                  <a:cubicBezTo>
                    <a:pt x="361383" y="1283988"/>
                    <a:pt x="354859" y="1296895"/>
                    <a:pt x="346349" y="1308809"/>
                  </a:cubicBezTo>
                  <a:lnTo>
                    <a:pt x="321813" y="1343557"/>
                  </a:lnTo>
                  <a:lnTo>
                    <a:pt x="274725" y="1409934"/>
                  </a:lnTo>
                  <a:lnTo>
                    <a:pt x="189627" y="1528646"/>
                  </a:lnTo>
                  <a:cubicBezTo>
                    <a:pt x="132895" y="1597150"/>
                    <a:pt x="85524" y="1651187"/>
                    <a:pt x="52903" y="1688772"/>
                  </a:cubicBezTo>
                  <a:cubicBezTo>
                    <a:pt x="36876" y="1709124"/>
                    <a:pt x="19190" y="1728101"/>
                    <a:pt x="0" y="1745504"/>
                  </a:cubicBezTo>
                  <a:cubicBezTo>
                    <a:pt x="13332" y="1723364"/>
                    <a:pt x="28522" y="1702387"/>
                    <a:pt x="45386" y="1682815"/>
                  </a:cubicBezTo>
                  <a:cubicBezTo>
                    <a:pt x="76872" y="1642677"/>
                    <a:pt x="121265" y="1586512"/>
                    <a:pt x="175728" y="1517441"/>
                  </a:cubicBezTo>
                  <a:lnTo>
                    <a:pt x="257280" y="1397878"/>
                  </a:lnTo>
                  <a:lnTo>
                    <a:pt x="302949" y="1331360"/>
                  </a:lnTo>
                  <a:cubicBezTo>
                    <a:pt x="310892" y="1320013"/>
                    <a:pt x="318834" y="1308383"/>
                    <a:pt x="326919" y="1296611"/>
                  </a:cubicBezTo>
                  <a:cubicBezTo>
                    <a:pt x="335003" y="1284839"/>
                    <a:pt x="341102" y="1271933"/>
                    <a:pt x="348902" y="1259310"/>
                  </a:cubicBezTo>
                  <a:lnTo>
                    <a:pt x="442085" y="1100177"/>
                  </a:lnTo>
                  <a:lnTo>
                    <a:pt x="466338" y="1058479"/>
                  </a:lnTo>
                  <a:cubicBezTo>
                    <a:pt x="474706" y="1044296"/>
                    <a:pt x="480521" y="1030113"/>
                    <a:pt x="488321" y="1014795"/>
                  </a:cubicBezTo>
                  <a:lnTo>
                    <a:pt x="532005" y="924733"/>
                  </a:lnTo>
                  <a:cubicBezTo>
                    <a:pt x="546188" y="894239"/>
                    <a:pt x="561364" y="864313"/>
                    <a:pt x="575830" y="834671"/>
                  </a:cubicBezTo>
                  <a:cubicBezTo>
                    <a:pt x="582638" y="820488"/>
                    <a:pt x="590865" y="805454"/>
                    <a:pt x="596538" y="790419"/>
                  </a:cubicBezTo>
                  <a:lnTo>
                    <a:pt x="614266" y="745601"/>
                  </a:lnTo>
                  <a:lnTo>
                    <a:pt x="682061" y="575405"/>
                  </a:lnTo>
                  <a:cubicBezTo>
                    <a:pt x="687309" y="561222"/>
                    <a:pt x="693266" y="548599"/>
                    <a:pt x="697804" y="534983"/>
                  </a:cubicBezTo>
                  <a:cubicBezTo>
                    <a:pt x="702343" y="521368"/>
                    <a:pt x="706172" y="508036"/>
                    <a:pt x="710285" y="494704"/>
                  </a:cubicBezTo>
                  <a:lnTo>
                    <a:pt x="734397" y="417690"/>
                  </a:lnTo>
                  <a:lnTo>
                    <a:pt x="777938" y="279405"/>
                  </a:lnTo>
                  <a:lnTo>
                    <a:pt x="827153" y="75170"/>
                  </a:lnTo>
                  <a:cubicBezTo>
                    <a:pt x="832089" y="49556"/>
                    <a:pt x="839209" y="24409"/>
                    <a:pt x="848428" y="0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F163311-BC26-43C6-A967-FAB1BD8EF490}"/>
                </a:ext>
              </a:extLst>
            </p:cNvPr>
            <p:cNvSpPr/>
            <p:nvPr/>
          </p:nvSpPr>
          <p:spPr>
            <a:xfrm>
              <a:off x="9715467" y="4356188"/>
              <a:ext cx="658767" cy="605319"/>
            </a:xfrm>
            <a:custGeom>
              <a:avLst/>
              <a:gdLst>
                <a:gd name="connsiteX0" fmla="*/ 0 w 658767"/>
                <a:gd name="connsiteY0" fmla="*/ 406015 h 605319"/>
                <a:gd name="connsiteX1" fmla="*/ 94459 w 658767"/>
                <a:gd name="connsiteY1" fmla="*/ 544016 h 605319"/>
                <a:gd name="connsiteX2" fmla="*/ 245508 w 658767"/>
                <a:gd name="connsiteY2" fmla="*/ 604578 h 605319"/>
                <a:gd name="connsiteX3" fmla="*/ 354575 w 658767"/>
                <a:gd name="connsiteY3" fmla="*/ 496787 h 605319"/>
                <a:gd name="connsiteX4" fmla="*/ 444354 w 658767"/>
                <a:gd name="connsiteY4" fmla="*/ 480902 h 605319"/>
                <a:gd name="connsiteX5" fmla="*/ 476266 w 658767"/>
                <a:gd name="connsiteY5" fmla="*/ 387719 h 605319"/>
                <a:gd name="connsiteX6" fmla="*/ 587319 w 658767"/>
                <a:gd name="connsiteY6" fmla="*/ 357793 h 605319"/>
                <a:gd name="connsiteX7" fmla="*/ 601502 w 658767"/>
                <a:gd name="connsiteY7" fmla="*/ 236387 h 605319"/>
                <a:gd name="connsiteX8" fmla="*/ 543209 w 658767"/>
                <a:gd name="connsiteY8" fmla="*/ 124766 h 605319"/>
                <a:gd name="connsiteX9" fmla="*/ 625755 w 658767"/>
                <a:gd name="connsiteY9" fmla="*/ 116398 h 605319"/>
                <a:gd name="connsiteX10" fmla="*/ 653128 w 658767"/>
                <a:gd name="connsiteY10" fmla="*/ 46760 h 605319"/>
                <a:gd name="connsiteX11" fmla="*/ 612423 w 658767"/>
                <a:gd name="connsiteY11" fmla="*/ 20805 h 605319"/>
                <a:gd name="connsiteX12" fmla="*/ 492292 w 658767"/>
                <a:gd name="connsiteY12" fmla="*/ 1374 h 605319"/>
                <a:gd name="connsiteX13" fmla="*/ 224517 w 658767"/>
                <a:gd name="connsiteY13" fmla="*/ 285885 h 605319"/>
                <a:gd name="connsiteX14" fmla="*/ 0 w 658767"/>
                <a:gd name="connsiteY14" fmla="*/ 406015 h 60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767" h="605319">
                  <a:moveTo>
                    <a:pt x="0" y="406015"/>
                  </a:moveTo>
                  <a:cubicBezTo>
                    <a:pt x="27090" y="455088"/>
                    <a:pt x="54604" y="505296"/>
                    <a:pt x="94459" y="544016"/>
                  </a:cubicBezTo>
                  <a:cubicBezTo>
                    <a:pt x="134313" y="582736"/>
                    <a:pt x="188776" y="610251"/>
                    <a:pt x="245508" y="604578"/>
                  </a:cubicBezTo>
                  <a:cubicBezTo>
                    <a:pt x="302240" y="598904"/>
                    <a:pt x="354008" y="552668"/>
                    <a:pt x="354575" y="496787"/>
                  </a:cubicBezTo>
                  <a:cubicBezTo>
                    <a:pt x="381240" y="516785"/>
                    <a:pt x="422228" y="506005"/>
                    <a:pt x="444354" y="480902"/>
                  </a:cubicBezTo>
                  <a:cubicBezTo>
                    <a:pt x="466479" y="455798"/>
                    <a:pt x="473713" y="421049"/>
                    <a:pt x="476266" y="387719"/>
                  </a:cubicBezTo>
                  <a:cubicBezTo>
                    <a:pt x="512574" y="409136"/>
                    <a:pt x="563066" y="392258"/>
                    <a:pt x="587319" y="357793"/>
                  </a:cubicBezTo>
                  <a:cubicBezTo>
                    <a:pt x="609870" y="321442"/>
                    <a:pt x="615061" y="276950"/>
                    <a:pt x="601502" y="236387"/>
                  </a:cubicBezTo>
                  <a:cubicBezTo>
                    <a:pt x="587688" y="196504"/>
                    <a:pt x="568044" y="158890"/>
                    <a:pt x="543209" y="124766"/>
                  </a:cubicBezTo>
                  <a:cubicBezTo>
                    <a:pt x="571575" y="127035"/>
                    <a:pt x="600792" y="129021"/>
                    <a:pt x="625755" y="116398"/>
                  </a:cubicBezTo>
                  <a:cubicBezTo>
                    <a:pt x="650717" y="103775"/>
                    <a:pt x="668304" y="70587"/>
                    <a:pt x="653128" y="46760"/>
                  </a:cubicBezTo>
                  <a:cubicBezTo>
                    <a:pt x="643157" y="33456"/>
                    <a:pt x="628691" y="24237"/>
                    <a:pt x="612423" y="20805"/>
                  </a:cubicBezTo>
                  <a:cubicBezTo>
                    <a:pt x="568597" y="6622"/>
                    <a:pt x="537962" y="-3874"/>
                    <a:pt x="492292" y="1374"/>
                  </a:cubicBezTo>
                  <a:cubicBezTo>
                    <a:pt x="481797" y="1374"/>
                    <a:pt x="510589" y="121646"/>
                    <a:pt x="224517" y="285885"/>
                  </a:cubicBezTo>
                  <a:cubicBezTo>
                    <a:pt x="54746" y="383039"/>
                    <a:pt x="0" y="406015"/>
                    <a:pt x="0" y="406015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6574BC8-E685-4493-9EE0-4B7905CBDECD}"/>
                </a:ext>
              </a:extLst>
            </p:cNvPr>
            <p:cNvSpPr/>
            <p:nvPr/>
          </p:nvSpPr>
          <p:spPr>
            <a:xfrm>
              <a:off x="10069192" y="4928415"/>
              <a:ext cx="290467" cy="146119"/>
            </a:xfrm>
            <a:custGeom>
              <a:avLst/>
              <a:gdLst>
                <a:gd name="connsiteX0" fmla="*/ 290468 w 290467"/>
                <a:gd name="connsiteY0" fmla="*/ 6821 h 146119"/>
                <a:gd name="connsiteX1" fmla="*/ 240402 w 290467"/>
                <a:gd name="connsiteY1" fmla="*/ 5261 h 146119"/>
                <a:gd name="connsiteX2" fmla="*/ 30210 w 290467"/>
                <a:gd name="connsiteY2" fmla="*/ 106102 h 146119"/>
                <a:gd name="connsiteX3" fmla="*/ 0 w 290467"/>
                <a:gd name="connsiteY3" fmla="*/ 146098 h 146119"/>
                <a:gd name="connsiteX4" fmla="*/ 5531 w 290467"/>
                <a:gd name="connsiteY4" fmla="*/ 133617 h 146119"/>
                <a:gd name="connsiteX5" fmla="*/ 26097 w 290467"/>
                <a:gd name="connsiteY5" fmla="*/ 102698 h 146119"/>
                <a:gd name="connsiteX6" fmla="*/ 240402 w 290467"/>
                <a:gd name="connsiteY6" fmla="*/ 13 h 146119"/>
                <a:gd name="connsiteX7" fmla="*/ 277278 w 290467"/>
                <a:gd name="connsiteY7" fmla="*/ 3417 h 146119"/>
                <a:gd name="connsiteX8" fmla="*/ 290468 w 290467"/>
                <a:gd name="connsiteY8" fmla="*/ 6821 h 14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67" h="146119">
                  <a:moveTo>
                    <a:pt x="290468" y="6821"/>
                  </a:moveTo>
                  <a:cubicBezTo>
                    <a:pt x="290468" y="8098"/>
                    <a:pt x="271321" y="4410"/>
                    <a:pt x="240402" y="5261"/>
                  </a:cubicBezTo>
                  <a:cubicBezTo>
                    <a:pt x="159119" y="7204"/>
                    <a:pt x="82588" y="43924"/>
                    <a:pt x="30210" y="106102"/>
                  </a:cubicBezTo>
                  <a:cubicBezTo>
                    <a:pt x="10212" y="129646"/>
                    <a:pt x="1844" y="146807"/>
                    <a:pt x="0" y="146098"/>
                  </a:cubicBezTo>
                  <a:cubicBezTo>
                    <a:pt x="1177" y="141673"/>
                    <a:pt x="3049" y="137461"/>
                    <a:pt x="5531" y="133617"/>
                  </a:cubicBezTo>
                  <a:cubicBezTo>
                    <a:pt x="11602" y="122810"/>
                    <a:pt x="18480" y="112470"/>
                    <a:pt x="26097" y="102698"/>
                  </a:cubicBezTo>
                  <a:cubicBezTo>
                    <a:pt x="77766" y="37116"/>
                    <a:pt x="156921" y="-810"/>
                    <a:pt x="240402" y="13"/>
                  </a:cubicBezTo>
                  <a:cubicBezTo>
                    <a:pt x="252770" y="84"/>
                    <a:pt x="265109" y="1233"/>
                    <a:pt x="277278" y="3417"/>
                  </a:cubicBezTo>
                  <a:cubicBezTo>
                    <a:pt x="281845" y="3758"/>
                    <a:pt x="286312" y="4921"/>
                    <a:pt x="290468" y="6821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1459A80-AC18-45B6-B709-B0D532B9D1EF}"/>
                </a:ext>
              </a:extLst>
            </p:cNvPr>
            <p:cNvSpPr/>
            <p:nvPr/>
          </p:nvSpPr>
          <p:spPr>
            <a:xfrm>
              <a:off x="9734047" y="4433582"/>
              <a:ext cx="542269" cy="455217"/>
            </a:xfrm>
            <a:custGeom>
              <a:avLst/>
              <a:gdLst>
                <a:gd name="connsiteX0" fmla="*/ 0 w 542269"/>
                <a:gd name="connsiteY0" fmla="*/ 251891 h 455217"/>
                <a:gd name="connsiteX1" fmla="*/ 125945 w 542269"/>
                <a:gd name="connsiteY1" fmla="*/ 389607 h 455217"/>
                <a:gd name="connsiteX2" fmla="*/ 211043 w 542269"/>
                <a:gd name="connsiteY2" fmla="*/ 453290 h 455217"/>
                <a:gd name="connsiteX3" fmla="*/ 270896 w 542269"/>
                <a:gd name="connsiteY3" fmla="*/ 427051 h 455217"/>
                <a:gd name="connsiteX4" fmla="*/ 251749 w 542269"/>
                <a:gd name="connsiteY4" fmla="*/ 356136 h 455217"/>
                <a:gd name="connsiteX5" fmla="*/ 168494 w 542269"/>
                <a:gd name="connsiteY5" fmla="*/ 232460 h 455217"/>
                <a:gd name="connsiteX6" fmla="*/ 176720 w 542269"/>
                <a:gd name="connsiteY6" fmla="*/ 219411 h 455217"/>
                <a:gd name="connsiteX7" fmla="*/ 251890 w 542269"/>
                <a:gd name="connsiteY7" fmla="*/ 287348 h 455217"/>
                <a:gd name="connsiteX8" fmla="*/ 355143 w 542269"/>
                <a:gd name="connsiteY8" fmla="*/ 352590 h 455217"/>
                <a:gd name="connsiteX9" fmla="*/ 381523 w 542269"/>
                <a:gd name="connsiteY9" fmla="*/ 341669 h 455217"/>
                <a:gd name="connsiteX10" fmla="*/ 398259 w 542269"/>
                <a:gd name="connsiteY10" fmla="*/ 256571 h 455217"/>
                <a:gd name="connsiteX11" fmla="*/ 358547 w 542269"/>
                <a:gd name="connsiteY11" fmla="*/ 196719 h 455217"/>
                <a:gd name="connsiteX12" fmla="*/ 470167 w 542269"/>
                <a:gd name="connsiteY12" fmla="*/ 270754 h 455217"/>
                <a:gd name="connsiteX13" fmla="*/ 537536 w 542269"/>
                <a:gd name="connsiteY13" fmla="*/ 234304 h 455217"/>
                <a:gd name="connsiteX14" fmla="*/ 510872 w 542269"/>
                <a:gd name="connsiteY14" fmla="*/ 145376 h 455217"/>
                <a:gd name="connsiteX15" fmla="*/ 389891 w 542269"/>
                <a:gd name="connsiteY15" fmla="*/ 21700 h 455217"/>
                <a:gd name="connsiteX16" fmla="*/ 331174 w 542269"/>
                <a:gd name="connsiteY16" fmla="*/ 0 h 455217"/>
                <a:gd name="connsiteX17" fmla="*/ 260258 w 542269"/>
                <a:gd name="connsiteY17" fmla="*/ 26097 h 455217"/>
                <a:gd name="connsiteX18" fmla="*/ 240828 w 542269"/>
                <a:gd name="connsiteY18" fmla="*/ 100274 h 455217"/>
                <a:gd name="connsiteX19" fmla="*/ 128214 w 542269"/>
                <a:gd name="connsiteY19" fmla="*/ 101692 h 455217"/>
                <a:gd name="connsiteX20" fmla="*/ 65525 w 542269"/>
                <a:gd name="connsiteY20" fmla="*/ 191896 h 45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42269" h="455217">
                  <a:moveTo>
                    <a:pt x="0" y="251891"/>
                  </a:moveTo>
                  <a:cubicBezTo>
                    <a:pt x="46095" y="296141"/>
                    <a:pt x="77581" y="345073"/>
                    <a:pt x="125945" y="389607"/>
                  </a:cubicBezTo>
                  <a:cubicBezTo>
                    <a:pt x="147929" y="409890"/>
                    <a:pt x="182677" y="448183"/>
                    <a:pt x="211043" y="453290"/>
                  </a:cubicBezTo>
                  <a:cubicBezTo>
                    <a:pt x="239409" y="458395"/>
                    <a:pt x="259266" y="454566"/>
                    <a:pt x="270896" y="427051"/>
                  </a:cubicBezTo>
                  <a:cubicBezTo>
                    <a:pt x="280398" y="404783"/>
                    <a:pt x="263379" y="374290"/>
                    <a:pt x="251749" y="356136"/>
                  </a:cubicBezTo>
                  <a:cubicBezTo>
                    <a:pt x="220971" y="307772"/>
                    <a:pt x="191471" y="270045"/>
                    <a:pt x="168494" y="232460"/>
                  </a:cubicBezTo>
                  <a:cubicBezTo>
                    <a:pt x="157573" y="214873"/>
                    <a:pt x="171615" y="211185"/>
                    <a:pt x="176720" y="219411"/>
                  </a:cubicBezTo>
                  <a:cubicBezTo>
                    <a:pt x="198846" y="242388"/>
                    <a:pt x="232034" y="261960"/>
                    <a:pt x="251890" y="287348"/>
                  </a:cubicBezTo>
                  <a:cubicBezTo>
                    <a:pt x="279122" y="321529"/>
                    <a:pt x="283944" y="367057"/>
                    <a:pt x="355143" y="352590"/>
                  </a:cubicBezTo>
                  <a:cubicBezTo>
                    <a:pt x="364660" y="351044"/>
                    <a:pt x="373694" y="347314"/>
                    <a:pt x="381523" y="341669"/>
                  </a:cubicBezTo>
                  <a:cubicBezTo>
                    <a:pt x="408329" y="321104"/>
                    <a:pt x="409889" y="284937"/>
                    <a:pt x="398259" y="256571"/>
                  </a:cubicBezTo>
                  <a:cubicBezTo>
                    <a:pt x="388217" y="234672"/>
                    <a:pt x="374815" y="214476"/>
                    <a:pt x="358547" y="196719"/>
                  </a:cubicBezTo>
                  <a:cubicBezTo>
                    <a:pt x="388898" y="230899"/>
                    <a:pt x="421945" y="267634"/>
                    <a:pt x="470167" y="270754"/>
                  </a:cubicBezTo>
                  <a:cubicBezTo>
                    <a:pt x="498079" y="274144"/>
                    <a:pt x="525098" y="259521"/>
                    <a:pt x="537536" y="234304"/>
                  </a:cubicBezTo>
                  <a:cubicBezTo>
                    <a:pt x="551719" y="201966"/>
                    <a:pt x="531438" y="170622"/>
                    <a:pt x="510872" y="145376"/>
                  </a:cubicBezTo>
                  <a:cubicBezTo>
                    <a:pt x="474464" y="100487"/>
                    <a:pt x="433972" y="59087"/>
                    <a:pt x="389891" y="21700"/>
                  </a:cubicBezTo>
                  <a:cubicBezTo>
                    <a:pt x="373425" y="7872"/>
                    <a:pt x="352675" y="199"/>
                    <a:pt x="331174" y="0"/>
                  </a:cubicBezTo>
                  <a:cubicBezTo>
                    <a:pt x="306211" y="0"/>
                    <a:pt x="274441" y="4539"/>
                    <a:pt x="260258" y="26097"/>
                  </a:cubicBezTo>
                  <a:cubicBezTo>
                    <a:pt x="243891" y="47116"/>
                    <a:pt x="236856" y="73936"/>
                    <a:pt x="240828" y="100274"/>
                  </a:cubicBezTo>
                  <a:cubicBezTo>
                    <a:pt x="240828" y="100274"/>
                    <a:pt x="178422" y="68646"/>
                    <a:pt x="128214" y="101692"/>
                  </a:cubicBezTo>
                  <a:cubicBezTo>
                    <a:pt x="97310" y="123407"/>
                    <a:pt x="75099" y="155361"/>
                    <a:pt x="65525" y="191896"/>
                  </a:cubicBez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C35FE5E-07D2-4BC8-BB04-0F57FD019A1C}"/>
                </a:ext>
              </a:extLst>
            </p:cNvPr>
            <p:cNvSpPr/>
            <p:nvPr/>
          </p:nvSpPr>
          <p:spPr>
            <a:xfrm>
              <a:off x="10048494" y="4284371"/>
              <a:ext cx="363801" cy="194881"/>
            </a:xfrm>
            <a:custGeom>
              <a:avLst/>
              <a:gdLst>
                <a:gd name="connsiteX0" fmla="*/ 18144 w 363801"/>
                <a:gd name="connsiteY0" fmla="*/ 135596 h 194881"/>
                <a:gd name="connsiteX1" fmla="*/ 9351 w 363801"/>
                <a:gd name="connsiteY1" fmla="*/ 50498 h 194881"/>
                <a:gd name="connsiteX2" fmla="*/ 46936 w 363801"/>
                <a:gd name="connsiteY2" fmla="*/ 4829 h 194881"/>
                <a:gd name="connsiteX3" fmla="*/ 363785 w 363801"/>
                <a:gd name="connsiteY3" fmla="*/ 87374 h 194881"/>
                <a:gd name="connsiteX4" fmla="*/ 201531 w 363801"/>
                <a:gd name="connsiteY4" fmla="*/ 152190 h 194881"/>
                <a:gd name="connsiteX5" fmla="*/ 137849 w 363801"/>
                <a:gd name="connsiteY5" fmla="*/ 143823 h 194881"/>
                <a:gd name="connsiteX6" fmla="*/ 103810 w 363801"/>
                <a:gd name="connsiteY6" fmla="*/ 194881 h 19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801" h="194881">
                  <a:moveTo>
                    <a:pt x="18144" y="135596"/>
                  </a:moveTo>
                  <a:cubicBezTo>
                    <a:pt x="-2293" y="111868"/>
                    <a:pt x="-5811" y="77914"/>
                    <a:pt x="9351" y="50498"/>
                  </a:cubicBezTo>
                  <a:cubicBezTo>
                    <a:pt x="19988" y="29649"/>
                    <a:pt x="33320" y="9367"/>
                    <a:pt x="46936" y="4829"/>
                  </a:cubicBezTo>
                  <a:cubicBezTo>
                    <a:pt x="106363" y="-15169"/>
                    <a:pt x="366196" y="29791"/>
                    <a:pt x="363785" y="87374"/>
                  </a:cubicBezTo>
                  <a:cubicBezTo>
                    <a:pt x="361373" y="144957"/>
                    <a:pt x="342368" y="172472"/>
                    <a:pt x="201531" y="152190"/>
                  </a:cubicBezTo>
                  <a:cubicBezTo>
                    <a:pt x="176711" y="148645"/>
                    <a:pt x="137849" y="143823"/>
                    <a:pt x="137849" y="143823"/>
                  </a:cubicBezTo>
                  <a:lnTo>
                    <a:pt x="103810" y="194881"/>
                  </a:ln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81813E6-1BFE-436B-953C-951BA3B317FC}"/>
                </a:ext>
              </a:extLst>
            </p:cNvPr>
            <p:cNvSpPr/>
            <p:nvPr/>
          </p:nvSpPr>
          <p:spPr>
            <a:xfrm>
              <a:off x="9970052" y="4531587"/>
              <a:ext cx="143106" cy="129774"/>
            </a:xfrm>
            <a:custGeom>
              <a:avLst/>
              <a:gdLst>
                <a:gd name="connsiteX0" fmla="*/ 143107 w 143106"/>
                <a:gd name="connsiteY0" fmla="*/ 129775 h 129774"/>
                <a:gd name="connsiteX1" fmla="*/ 0 w 143106"/>
                <a:gd name="connsiteY1" fmla="*/ 0 h 129774"/>
                <a:gd name="connsiteX2" fmla="*/ 27515 w 143106"/>
                <a:gd name="connsiteY2" fmla="*/ 9645 h 129774"/>
                <a:gd name="connsiteX3" fmla="*/ 130767 w 143106"/>
                <a:gd name="connsiteY3" fmla="*/ 103252 h 129774"/>
                <a:gd name="connsiteX4" fmla="*/ 143107 w 143106"/>
                <a:gd name="connsiteY4" fmla="*/ 129775 h 12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6" h="129774">
                  <a:moveTo>
                    <a:pt x="143107" y="129775"/>
                  </a:moveTo>
                  <a:cubicBezTo>
                    <a:pt x="109011" y="73553"/>
                    <a:pt x="59285" y="28451"/>
                    <a:pt x="0" y="0"/>
                  </a:cubicBezTo>
                  <a:cubicBezTo>
                    <a:pt x="9673" y="1560"/>
                    <a:pt x="18991" y="4822"/>
                    <a:pt x="27515" y="9645"/>
                  </a:cubicBezTo>
                  <a:cubicBezTo>
                    <a:pt x="70206" y="30281"/>
                    <a:pt x="106046" y="62788"/>
                    <a:pt x="130767" y="103252"/>
                  </a:cubicBezTo>
                  <a:cubicBezTo>
                    <a:pt x="136483" y="111252"/>
                    <a:pt x="140681" y="120244"/>
                    <a:pt x="143107" y="129775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54186C7-A3B1-48FB-B25A-54FED52A8203}"/>
                </a:ext>
              </a:extLst>
            </p:cNvPr>
            <p:cNvSpPr/>
            <p:nvPr/>
          </p:nvSpPr>
          <p:spPr>
            <a:xfrm>
              <a:off x="10071316" y="4433489"/>
              <a:ext cx="85672" cy="50791"/>
            </a:xfrm>
            <a:custGeom>
              <a:avLst/>
              <a:gdLst>
                <a:gd name="connsiteX0" fmla="*/ 85526 w 85672"/>
                <a:gd name="connsiteY0" fmla="*/ 50726 h 50791"/>
                <a:gd name="connsiteX1" fmla="*/ 43686 w 85672"/>
                <a:gd name="connsiteY1" fmla="*/ 23637 h 50791"/>
                <a:gd name="connsiteX2" fmla="*/ 13335 w 85672"/>
                <a:gd name="connsiteY2" fmla="*/ 6759 h 50791"/>
                <a:gd name="connsiteX3" fmla="*/ 3 w 85672"/>
                <a:gd name="connsiteY3" fmla="*/ 944 h 50791"/>
                <a:gd name="connsiteX4" fmla="*/ 15037 w 85672"/>
                <a:gd name="connsiteY4" fmla="*/ 1937 h 50791"/>
                <a:gd name="connsiteX5" fmla="*/ 47658 w 85672"/>
                <a:gd name="connsiteY5" fmla="*/ 17396 h 50791"/>
                <a:gd name="connsiteX6" fmla="*/ 85526 w 85672"/>
                <a:gd name="connsiteY6" fmla="*/ 50726 h 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672" h="50791">
                  <a:moveTo>
                    <a:pt x="85526" y="50726"/>
                  </a:moveTo>
                  <a:cubicBezTo>
                    <a:pt x="84250" y="51861"/>
                    <a:pt x="67088" y="37962"/>
                    <a:pt x="43686" y="23637"/>
                  </a:cubicBezTo>
                  <a:cubicBezTo>
                    <a:pt x="33900" y="17439"/>
                    <a:pt x="23759" y="11808"/>
                    <a:pt x="13335" y="6759"/>
                  </a:cubicBezTo>
                  <a:cubicBezTo>
                    <a:pt x="5250" y="3072"/>
                    <a:pt x="-139" y="2079"/>
                    <a:pt x="3" y="944"/>
                  </a:cubicBezTo>
                  <a:cubicBezTo>
                    <a:pt x="144" y="-191"/>
                    <a:pt x="6102" y="-758"/>
                    <a:pt x="15037" y="1937"/>
                  </a:cubicBezTo>
                  <a:cubicBezTo>
                    <a:pt x="26539" y="5639"/>
                    <a:pt x="37517" y="10830"/>
                    <a:pt x="47658" y="17396"/>
                  </a:cubicBezTo>
                  <a:cubicBezTo>
                    <a:pt x="71627" y="32005"/>
                    <a:pt x="87370" y="49167"/>
                    <a:pt x="85526" y="50726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9479F27-B695-4EAE-8C11-B7C6260A325E}"/>
                </a:ext>
              </a:extLst>
            </p:cNvPr>
            <p:cNvSpPr/>
            <p:nvPr/>
          </p:nvSpPr>
          <p:spPr>
            <a:xfrm>
              <a:off x="10108944" y="4395856"/>
              <a:ext cx="91582" cy="35495"/>
            </a:xfrm>
            <a:custGeom>
              <a:avLst/>
              <a:gdLst>
                <a:gd name="connsiteX0" fmla="*/ 91582 w 91582"/>
                <a:gd name="connsiteY0" fmla="*/ 34748 h 35495"/>
                <a:gd name="connsiteX1" fmla="*/ 41516 w 91582"/>
                <a:gd name="connsiteY1" fmla="*/ 29075 h 35495"/>
                <a:gd name="connsiteX2" fmla="*/ 9463 w 91582"/>
                <a:gd name="connsiteY2" fmla="*/ 11772 h 35495"/>
                <a:gd name="connsiteX3" fmla="*/ 102 w 91582"/>
                <a:gd name="connsiteY3" fmla="*/ 0 h 35495"/>
                <a:gd name="connsiteX4" fmla="*/ 43644 w 91582"/>
                <a:gd name="connsiteY4" fmla="*/ 21558 h 35495"/>
                <a:gd name="connsiteX5" fmla="*/ 91582 w 91582"/>
                <a:gd name="connsiteY5" fmla="*/ 34748 h 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82" h="35495">
                  <a:moveTo>
                    <a:pt x="91582" y="34748"/>
                  </a:moveTo>
                  <a:cubicBezTo>
                    <a:pt x="74676" y="36720"/>
                    <a:pt x="57543" y="34777"/>
                    <a:pt x="41516" y="29075"/>
                  </a:cubicBezTo>
                  <a:cubicBezTo>
                    <a:pt x="29787" y="25487"/>
                    <a:pt x="18894" y="19601"/>
                    <a:pt x="9463" y="11772"/>
                  </a:cubicBezTo>
                  <a:cubicBezTo>
                    <a:pt x="2371" y="5673"/>
                    <a:pt x="-607" y="709"/>
                    <a:pt x="102" y="0"/>
                  </a:cubicBezTo>
                  <a:cubicBezTo>
                    <a:pt x="13746" y="8822"/>
                    <a:pt x="28355" y="16055"/>
                    <a:pt x="43644" y="21558"/>
                  </a:cubicBezTo>
                  <a:cubicBezTo>
                    <a:pt x="59898" y="24877"/>
                    <a:pt x="75910" y="29288"/>
                    <a:pt x="91582" y="34748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BACFEEB-C631-424C-946D-4FE258F6E4DE}"/>
                </a:ext>
              </a:extLst>
            </p:cNvPr>
            <p:cNvSpPr/>
            <p:nvPr/>
          </p:nvSpPr>
          <p:spPr>
            <a:xfrm>
              <a:off x="9741706" y="4603506"/>
              <a:ext cx="206362" cy="129196"/>
            </a:xfrm>
            <a:custGeom>
              <a:avLst/>
              <a:gdLst>
                <a:gd name="connsiteX0" fmla="*/ 206363 w 206362"/>
                <a:gd name="connsiteY0" fmla="*/ 129197 h 129196"/>
                <a:gd name="connsiteX1" fmla="*/ 182677 w 206362"/>
                <a:gd name="connsiteY1" fmla="*/ 98419 h 129196"/>
                <a:gd name="connsiteX2" fmla="*/ 122116 w 206362"/>
                <a:gd name="connsiteY2" fmla="*/ 29490 h 129196"/>
                <a:gd name="connsiteX3" fmla="*/ 36167 w 206362"/>
                <a:gd name="connsiteY3" fmla="*/ 6797 h 129196"/>
                <a:gd name="connsiteX4" fmla="*/ 0 w 206362"/>
                <a:gd name="connsiteY4" fmla="*/ 18285 h 129196"/>
                <a:gd name="connsiteX5" fmla="*/ 8368 w 206362"/>
                <a:gd name="connsiteY5" fmla="*/ 11761 h 129196"/>
                <a:gd name="connsiteX6" fmla="*/ 35316 w 206362"/>
                <a:gd name="connsiteY6" fmla="*/ 1549 h 129196"/>
                <a:gd name="connsiteX7" fmla="*/ 126371 w 206362"/>
                <a:gd name="connsiteY7" fmla="*/ 23533 h 129196"/>
                <a:gd name="connsiteX8" fmla="*/ 187074 w 206362"/>
                <a:gd name="connsiteY8" fmla="*/ 95441 h 129196"/>
                <a:gd name="connsiteX9" fmla="*/ 206363 w 206362"/>
                <a:gd name="connsiteY9" fmla="*/ 129197 h 1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362" h="129196">
                  <a:moveTo>
                    <a:pt x="206363" y="129197"/>
                  </a:moveTo>
                  <a:cubicBezTo>
                    <a:pt x="197399" y="119793"/>
                    <a:pt x="189471" y="109482"/>
                    <a:pt x="182677" y="98419"/>
                  </a:cubicBezTo>
                  <a:cubicBezTo>
                    <a:pt x="166480" y="72223"/>
                    <a:pt x="146014" y="48921"/>
                    <a:pt x="122116" y="29490"/>
                  </a:cubicBezTo>
                  <a:cubicBezTo>
                    <a:pt x="97352" y="11364"/>
                    <a:pt x="66646" y="3265"/>
                    <a:pt x="36167" y="6797"/>
                  </a:cubicBezTo>
                  <a:cubicBezTo>
                    <a:pt x="23657" y="9038"/>
                    <a:pt x="11502" y="12896"/>
                    <a:pt x="0" y="18285"/>
                  </a:cubicBezTo>
                  <a:cubicBezTo>
                    <a:pt x="0" y="18285"/>
                    <a:pt x="2553" y="15307"/>
                    <a:pt x="8368" y="11761"/>
                  </a:cubicBezTo>
                  <a:cubicBezTo>
                    <a:pt x="16651" y="6740"/>
                    <a:pt x="25785" y="3279"/>
                    <a:pt x="35316" y="1549"/>
                  </a:cubicBezTo>
                  <a:cubicBezTo>
                    <a:pt x="67384" y="-3628"/>
                    <a:pt x="100189" y="4287"/>
                    <a:pt x="126371" y="23533"/>
                  </a:cubicBezTo>
                  <a:cubicBezTo>
                    <a:pt x="151049" y="43361"/>
                    <a:pt x="171657" y="67784"/>
                    <a:pt x="187074" y="95441"/>
                  </a:cubicBezTo>
                  <a:cubicBezTo>
                    <a:pt x="194435" y="106135"/>
                    <a:pt x="200888" y="117424"/>
                    <a:pt x="206363" y="129197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423240A-C46E-43DC-BE94-45BE321880AF}"/>
                </a:ext>
              </a:extLst>
            </p:cNvPr>
            <p:cNvSpPr/>
            <p:nvPr/>
          </p:nvSpPr>
          <p:spPr>
            <a:xfrm>
              <a:off x="9933602" y="5307115"/>
              <a:ext cx="213170" cy="23117"/>
            </a:xfrm>
            <a:custGeom>
              <a:avLst/>
              <a:gdLst>
                <a:gd name="connsiteX0" fmla="*/ 213171 w 213170"/>
                <a:gd name="connsiteY0" fmla="*/ 0 h 23117"/>
                <a:gd name="connsiteX1" fmla="*/ 107082 w 213170"/>
                <a:gd name="connsiteY1" fmla="*/ 15175 h 23117"/>
                <a:gd name="connsiteX2" fmla="*/ 0 w 213170"/>
                <a:gd name="connsiteY2" fmla="*/ 23118 h 23117"/>
                <a:gd name="connsiteX3" fmla="*/ 106231 w 213170"/>
                <a:gd name="connsiteY3" fmla="*/ 7942 h 23117"/>
                <a:gd name="connsiteX4" fmla="*/ 213171 w 213170"/>
                <a:gd name="connsiteY4" fmla="*/ 0 h 2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70" h="23117">
                  <a:moveTo>
                    <a:pt x="213171" y="0"/>
                  </a:moveTo>
                  <a:cubicBezTo>
                    <a:pt x="178195" y="7446"/>
                    <a:pt x="142752" y="12509"/>
                    <a:pt x="107082" y="15175"/>
                  </a:cubicBezTo>
                  <a:cubicBezTo>
                    <a:pt x="71610" y="20310"/>
                    <a:pt x="35840" y="22962"/>
                    <a:pt x="0" y="23118"/>
                  </a:cubicBezTo>
                  <a:cubicBezTo>
                    <a:pt x="35032" y="15686"/>
                    <a:pt x="70518" y="10609"/>
                    <a:pt x="106231" y="7942"/>
                  </a:cubicBezTo>
                  <a:cubicBezTo>
                    <a:pt x="141660" y="2893"/>
                    <a:pt x="177387" y="241"/>
                    <a:pt x="213171" y="0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1" name="图形 8">
            <a:extLst>
              <a:ext uri="{FF2B5EF4-FFF2-40B4-BE49-F238E27FC236}">
                <a16:creationId xmlns:a16="http://schemas.microsoft.com/office/drawing/2014/main" id="{5D9D46E1-49BA-4441-B7BA-5CA0155B2921}"/>
              </a:ext>
            </a:extLst>
          </p:cNvPr>
          <p:cNvGrpSpPr/>
          <p:nvPr/>
        </p:nvGrpSpPr>
        <p:grpSpPr>
          <a:xfrm>
            <a:off x="271869" y="1732919"/>
            <a:ext cx="1881248" cy="4615642"/>
            <a:chOff x="5486907" y="3909932"/>
            <a:chExt cx="1132208" cy="2777872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E128A3C-A503-48C2-A0C0-8E41323A52FF}"/>
                </a:ext>
              </a:extLst>
            </p:cNvPr>
            <p:cNvSpPr/>
            <p:nvPr/>
          </p:nvSpPr>
          <p:spPr>
            <a:xfrm>
              <a:off x="6348030" y="6356246"/>
              <a:ext cx="102679" cy="187547"/>
            </a:xfrm>
            <a:custGeom>
              <a:avLst/>
              <a:gdLst>
                <a:gd name="connsiteX0" fmla="*/ 34004 w 102679"/>
                <a:gd name="connsiteY0" fmla="*/ 187547 h 187547"/>
                <a:gd name="connsiteX1" fmla="*/ 102679 w 102679"/>
                <a:gd name="connsiteY1" fmla="*/ 164973 h 187547"/>
                <a:gd name="connsiteX2" fmla="*/ 68675 w 102679"/>
                <a:gd name="connsiteY2" fmla="*/ 0 h 187547"/>
                <a:gd name="connsiteX3" fmla="*/ 0 w 102679"/>
                <a:gd name="connsiteY3" fmla="*/ 22574 h 187547"/>
                <a:gd name="connsiteX4" fmla="*/ 34004 w 102679"/>
                <a:gd name="connsiteY4" fmla="*/ 187547 h 18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79" h="187547">
                  <a:moveTo>
                    <a:pt x="34004" y="187547"/>
                  </a:moveTo>
                  <a:lnTo>
                    <a:pt x="102679" y="164973"/>
                  </a:lnTo>
                  <a:lnTo>
                    <a:pt x="68675" y="0"/>
                  </a:lnTo>
                  <a:lnTo>
                    <a:pt x="0" y="22574"/>
                  </a:lnTo>
                  <a:lnTo>
                    <a:pt x="34004" y="18754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E3B935C-E903-4A52-AFF2-D8E49E9128AF}"/>
                </a:ext>
              </a:extLst>
            </p:cNvPr>
            <p:cNvSpPr/>
            <p:nvPr/>
          </p:nvSpPr>
          <p:spPr>
            <a:xfrm>
              <a:off x="5833109" y="6443114"/>
              <a:ext cx="78390" cy="167735"/>
            </a:xfrm>
            <a:custGeom>
              <a:avLst/>
              <a:gdLst>
                <a:gd name="connsiteX0" fmla="*/ 0 w 78390"/>
                <a:gd name="connsiteY0" fmla="*/ 167164 h 167735"/>
                <a:gd name="connsiteX1" fmla="*/ 72295 w 78390"/>
                <a:gd name="connsiteY1" fmla="*/ 167735 h 167735"/>
                <a:gd name="connsiteX2" fmla="*/ 78391 w 78390"/>
                <a:gd name="connsiteY2" fmla="*/ 571 h 167735"/>
                <a:gd name="connsiteX3" fmla="*/ 6096 w 78390"/>
                <a:gd name="connsiteY3" fmla="*/ 0 h 167735"/>
                <a:gd name="connsiteX4" fmla="*/ 0 w 78390"/>
                <a:gd name="connsiteY4" fmla="*/ 167164 h 16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0" h="167735">
                  <a:moveTo>
                    <a:pt x="0" y="167164"/>
                  </a:moveTo>
                  <a:lnTo>
                    <a:pt x="72295" y="167735"/>
                  </a:lnTo>
                  <a:lnTo>
                    <a:pt x="78391" y="571"/>
                  </a:lnTo>
                  <a:lnTo>
                    <a:pt x="6096" y="0"/>
                  </a:lnTo>
                  <a:lnTo>
                    <a:pt x="0" y="167164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B8530BB-7D6A-4FD8-A186-05F57A5042D9}"/>
                </a:ext>
              </a:extLst>
            </p:cNvPr>
            <p:cNvSpPr/>
            <p:nvPr/>
          </p:nvSpPr>
          <p:spPr>
            <a:xfrm>
              <a:off x="5805807" y="6602087"/>
              <a:ext cx="246312" cy="85717"/>
            </a:xfrm>
            <a:custGeom>
              <a:avLst/>
              <a:gdLst>
                <a:gd name="connsiteX0" fmla="*/ 109313 w 246312"/>
                <a:gd name="connsiteY0" fmla="*/ 667 h 85717"/>
                <a:gd name="connsiteX1" fmla="*/ 21206 w 246312"/>
                <a:gd name="connsiteY1" fmla="*/ 0 h 85717"/>
                <a:gd name="connsiteX2" fmla="*/ 15015 w 246312"/>
                <a:gd name="connsiteY2" fmla="*/ 4953 h 85717"/>
                <a:gd name="connsiteX3" fmla="*/ 251 w 246312"/>
                <a:gd name="connsiteY3" fmla="*/ 69056 h 85717"/>
                <a:gd name="connsiteX4" fmla="*/ 8386 w 246312"/>
                <a:gd name="connsiteY4" fmla="*/ 81763 h 85717"/>
                <a:gd name="connsiteX5" fmla="*/ 10729 w 246312"/>
                <a:gd name="connsiteY5" fmla="*/ 82011 h 85717"/>
                <a:gd name="connsiteX6" fmla="*/ 95501 w 246312"/>
                <a:gd name="connsiteY6" fmla="*/ 80486 h 85717"/>
                <a:gd name="connsiteX7" fmla="*/ 224660 w 246312"/>
                <a:gd name="connsiteY7" fmla="*/ 84487 h 85717"/>
                <a:gd name="connsiteX8" fmla="*/ 236090 w 246312"/>
                <a:gd name="connsiteY8" fmla="*/ 51149 h 85717"/>
                <a:gd name="connsiteX9" fmla="*/ 121028 w 246312"/>
                <a:gd name="connsiteY9" fmla="*/ 5239 h 85717"/>
                <a:gd name="connsiteX10" fmla="*/ 109313 w 246312"/>
                <a:gd name="connsiteY10" fmla="*/ 667 h 8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6312" h="85717">
                  <a:moveTo>
                    <a:pt x="109313" y="667"/>
                  </a:moveTo>
                  <a:lnTo>
                    <a:pt x="21206" y="0"/>
                  </a:lnTo>
                  <a:cubicBezTo>
                    <a:pt x="18235" y="-19"/>
                    <a:pt x="15644" y="2048"/>
                    <a:pt x="15015" y="4953"/>
                  </a:cubicBezTo>
                  <a:lnTo>
                    <a:pt x="251" y="69056"/>
                  </a:lnTo>
                  <a:cubicBezTo>
                    <a:pt x="-1016" y="74810"/>
                    <a:pt x="2633" y="80496"/>
                    <a:pt x="8386" y="81763"/>
                  </a:cubicBezTo>
                  <a:cubicBezTo>
                    <a:pt x="9157" y="81934"/>
                    <a:pt x="9938" y="82011"/>
                    <a:pt x="10729" y="82011"/>
                  </a:cubicBezTo>
                  <a:cubicBezTo>
                    <a:pt x="39304" y="82011"/>
                    <a:pt x="59783" y="80201"/>
                    <a:pt x="95501" y="80486"/>
                  </a:cubicBezTo>
                  <a:cubicBezTo>
                    <a:pt x="117409" y="80486"/>
                    <a:pt x="168748" y="88773"/>
                    <a:pt x="224660" y="84487"/>
                  </a:cubicBezTo>
                  <a:cubicBezTo>
                    <a:pt x="254283" y="82201"/>
                    <a:pt x="248759" y="52007"/>
                    <a:pt x="236090" y="51149"/>
                  </a:cubicBezTo>
                  <a:cubicBezTo>
                    <a:pt x="173701" y="46578"/>
                    <a:pt x="138745" y="21431"/>
                    <a:pt x="121028" y="5239"/>
                  </a:cubicBezTo>
                  <a:cubicBezTo>
                    <a:pt x="117809" y="2353"/>
                    <a:pt x="113646" y="724"/>
                    <a:pt x="109313" y="6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9A5C33-033E-4B9D-BFED-5F40ADA8E73B}"/>
                </a:ext>
              </a:extLst>
            </p:cNvPr>
            <p:cNvSpPr/>
            <p:nvPr/>
          </p:nvSpPr>
          <p:spPr>
            <a:xfrm>
              <a:off x="6371722" y="6507658"/>
              <a:ext cx="247393" cy="109370"/>
            </a:xfrm>
            <a:custGeom>
              <a:avLst/>
              <a:gdLst>
                <a:gd name="connsiteX0" fmla="*/ 79369 w 247393"/>
                <a:gd name="connsiteY0" fmla="*/ 3084 h 109370"/>
                <a:gd name="connsiteX1" fmla="*/ 4408 w 247393"/>
                <a:gd name="connsiteY1" fmla="*/ 27754 h 109370"/>
                <a:gd name="connsiteX2" fmla="*/ 26 w 247393"/>
                <a:gd name="connsiteY2" fmla="*/ 34326 h 109370"/>
                <a:gd name="connsiteX3" fmla="*/ 6598 w 247393"/>
                <a:gd name="connsiteY3" fmla="*/ 99858 h 109370"/>
                <a:gd name="connsiteX4" fmla="*/ 18181 w 247393"/>
                <a:gd name="connsiteY4" fmla="*/ 109317 h 109370"/>
                <a:gd name="connsiteX5" fmla="*/ 20505 w 247393"/>
                <a:gd name="connsiteY5" fmla="*/ 108812 h 109370"/>
                <a:gd name="connsiteX6" fmla="*/ 119851 w 247393"/>
                <a:gd name="connsiteY6" fmla="*/ 73855 h 109370"/>
                <a:gd name="connsiteX7" fmla="*/ 224626 w 247393"/>
                <a:gd name="connsiteY7" fmla="*/ 39089 h 109370"/>
                <a:gd name="connsiteX8" fmla="*/ 238627 w 247393"/>
                <a:gd name="connsiteY8" fmla="*/ 36 h 109370"/>
                <a:gd name="connsiteX9" fmla="*/ 97848 w 247393"/>
                <a:gd name="connsiteY9" fmla="*/ 2989 h 109370"/>
                <a:gd name="connsiteX10" fmla="*/ 79369 w 247393"/>
                <a:gd name="connsiteY10" fmla="*/ 3084 h 10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393" h="109370">
                  <a:moveTo>
                    <a:pt x="79369" y="3084"/>
                  </a:moveTo>
                  <a:lnTo>
                    <a:pt x="4408" y="27754"/>
                  </a:lnTo>
                  <a:cubicBezTo>
                    <a:pt x="1579" y="28640"/>
                    <a:pt x="-241" y="31374"/>
                    <a:pt x="26" y="34326"/>
                  </a:cubicBezTo>
                  <a:lnTo>
                    <a:pt x="6598" y="99858"/>
                  </a:lnTo>
                  <a:cubicBezTo>
                    <a:pt x="7189" y="105669"/>
                    <a:pt x="12370" y="109898"/>
                    <a:pt x="18181" y="109317"/>
                  </a:cubicBezTo>
                  <a:cubicBezTo>
                    <a:pt x="18971" y="109231"/>
                    <a:pt x="19752" y="109069"/>
                    <a:pt x="20505" y="108812"/>
                  </a:cubicBezTo>
                  <a:cubicBezTo>
                    <a:pt x="47365" y="99287"/>
                    <a:pt x="85942" y="84999"/>
                    <a:pt x="119851" y="73855"/>
                  </a:cubicBezTo>
                  <a:cubicBezTo>
                    <a:pt x="159665" y="60711"/>
                    <a:pt x="177762" y="54805"/>
                    <a:pt x="224626" y="39089"/>
                  </a:cubicBezTo>
                  <a:cubicBezTo>
                    <a:pt x="253201" y="29564"/>
                    <a:pt x="251200" y="-1202"/>
                    <a:pt x="238627" y="36"/>
                  </a:cubicBezTo>
                  <a:cubicBezTo>
                    <a:pt x="181477" y="5942"/>
                    <a:pt x="153664" y="16324"/>
                    <a:pt x="97848" y="2989"/>
                  </a:cubicBezTo>
                  <a:cubicBezTo>
                    <a:pt x="91799" y="1322"/>
                    <a:pt x="85399" y="1351"/>
                    <a:pt x="79369" y="30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D2B1A09-6CB2-48A1-B33A-2352A9BBA37E}"/>
                </a:ext>
              </a:extLst>
            </p:cNvPr>
            <p:cNvSpPr/>
            <p:nvPr/>
          </p:nvSpPr>
          <p:spPr>
            <a:xfrm>
              <a:off x="6008178" y="4230552"/>
              <a:ext cx="390048" cy="304547"/>
            </a:xfrm>
            <a:custGeom>
              <a:avLst/>
              <a:gdLst>
                <a:gd name="connsiteX0" fmla="*/ 45244 w 390048"/>
                <a:gd name="connsiteY0" fmla="*/ 112490 h 304547"/>
                <a:gd name="connsiteX1" fmla="*/ 167449 w 390048"/>
                <a:gd name="connsiteY1" fmla="*/ 164592 h 304547"/>
                <a:gd name="connsiteX2" fmla="*/ 228314 w 390048"/>
                <a:gd name="connsiteY2" fmla="*/ 189071 h 304547"/>
                <a:gd name="connsiteX3" fmla="*/ 258127 w 390048"/>
                <a:gd name="connsiteY3" fmla="*/ 199834 h 304547"/>
                <a:gd name="connsiteX4" fmla="*/ 272605 w 390048"/>
                <a:gd name="connsiteY4" fmla="*/ 204597 h 304547"/>
                <a:gd name="connsiteX5" fmla="*/ 276130 w 390048"/>
                <a:gd name="connsiteY5" fmla="*/ 205645 h 304547"/>
                <a:gd name="connsiteX6" fmla="*/ 277939 w 390048"/>
                <a:gd name="connsiteY6" fmla="*/ 206216 h 304547"/>
                <a:gd name="connsiteX7" fmla="*/ 278416 w 390048"/>
                <a:gd name="connsiteY7" fmla="*/ 206216 h 304547"/>
                <a:gd name="connsiteX8" fmla="*/ 277749 w 390048"/>
                <a:gd name="connsiteY8" fmla="*/ 206216 h 304547"/>
                <a:gd name="connsiteX9" fmla="*/ 276415 w 390048"/>
                <a:gd name="connsiteY9" fmla="*/ 206216 h 304547"/>
                <a:gd name="connsiteX10" fmla="*/ 264890 w 390048"/>
                <a:gd name="connsiteY10" fmla="*/ 207169 h 304547"/>
                <a:gd name="connsiteX11" fmla="*/ 257461 w 390048"/>
                <a:gd name="connsiteY11" fmla="*/ 211550 h 304547"/>
                <a:gd name="connsiteX12" fmla="*/ 262128 w 390048"/>
                <a:gd name="connsiteY12" fmla="*/ 206883 h 304547"/>
                <a:gd name="connsiteX13" fmla="*/ 274987 w 390048"/>
                <a:gd name="connsiteY13" fmla="*/ 184785 h 304547"/>
                <a:gd name="connsiteX14" fmla="*/ 298132 w 390048"/>
                <a:gd name="connsiteY14" fmla="*/ 126873 h 304547"/>
                <a:gd name="connsiteX15" fmla="*/ 336232 w 390048"/>
                <a:gd name="connsiteY15" fmla="*/ 0 h 304547"/>
                <a:gd name="connsiteX16" fmla="*/ 390049 w 390048"/>
                <a:gd name="connsiteY16" fmla="*/ 6953 h 304547"/>
                <a:gd name="connsiteX17" fmla="*/ 377095 w 390048"/>
                <a:gd name="connsiteY17" fmla="*/ 147161 h 304547"/>
                <a:gd name="connsiteX18" fmla="*/ 359188 w 390048"/>
                <a:gd name="connsiteY18" fmla="*/ 218884 h 304547"/>
                <a:gd name="connsiteX19" fmla="*/ 342233 w 390048"/>
                <a:gd name="connsiteY19" fmla="*/ 257651 h 304547"/>
                <a:gd name="connsiteX20" fmla="*/ 326041 w 390048"/>
                <a:gd name="connsiteY20" fmla="*/ 279749 h 304547"/>
                <a:gd name="connsiteX21" fmla="*/ 290036 w 390048"/>
                <a:gd name="connsiteY21" fmla="*/ 301942 h 304547"/>
                <a:gd name="connsiteX22" fmla="*/ 261461 w 390048"/>
                <a:gd name="connsiteY22" fmla="*/ 303848 h 304547"/>
                <a:gd name="connsiteX23" fmla="*/ 258032 w 390048"/>
                <a:gd name="connsiteY23" fmla="*/ 303276 h 304547"/>
                <a:gd name="connsiteX24" fmla="*/ 255746 w 390048"/>
                <a:gd name="connsiteY24" fmla="*/ 303276 h 304547"/>
                <a:gd name="connsiteX25" fmla="*/ 253365 w 390048"/>
                <a:gd name="connsiteY25" fmla="*/ 302705 h 304547"/>
                <a:gd name="connsiteX26" fmla="*/ 248698 w 390048"/>
                <a:gd name="connsiteY26" fmla="*/ 301752 h 304547"/>
                <a:gd name="connsiteX27" fmla="*/ 230314 w 390048"/>
                <a:gd name="connsiteY27" fmla="*/ 297656 h 304547"/>
                <a:gd name="connsiteX28" fmla="*/ 195263 w 390048"/>
                <a:gd name="connsiteY28" fmla="*/ 288131 h 304547"/>
                <a:gd name="connsiteX29" fmla="*/ 128588 w 390048"/>
                <a:gd name="connsiteY29" fmla="*/ 265938 h 304547"/>
                <a:gd name="connsiteX30" fmla="*/ 0 w 390048"/>
                <a:gd name="connsiteY30" fmla="*/ 212598 h 30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0048" h="304547">
                  <a:moveTo>
                    <a:pt x="45244" y="112490"/>
                  </a:moveTo>
                  <a:lnTo>
                    <a:pt x="167449" y="164592"/>
                  </a:lnTo>
                  <a:cubicBezTo>
                    <a:pt x="187833" y="172974"/>
                    <a:pt x="208121" y="181451"/>
                    <a:pt x="228314" y="189071"/>
                  </a:cubicBezTo>
                  <a:cubicBezTo>
                    <a:pt x="238315" y="192786"/>
                    <a:pt x="248412" y="196501"/>
                    <a:pt x="258127" y="199834"/>
                  </a:cubicBezTo>
                  <a:cubicBezTo>
                    <a:pt x="263080" y="201644"/>
                    <a:pt x="267652" y="203073"/>
                    <a:pt x="272605" y="204597"/>
                  </a:cubicBezTo>
                  <a:lnTo>
                    <a:pt x="276130" y="205645"/>
                  </a:lnTo>
                  <a:lnTo>
                    <a:pt x="277939" y="206216"/>
                  </a:lnTo>
                  <a:lnTo>
                    <a:pt x="278416" y="206216"/>
                  </a:lnTo>
                  <a:lnTo>
                    <a:pt x="277749" y="206216"/>
                  </a:lnTo>
                  <a:lnTo>
                    <a:pt x="276415" y="206216"/>
                  </a:lnTo>
                  <a:cubicBezTo>
                    <a:pt x="272548" y="205807"/>
                    <a:pt x="268633" y="206121"/>
                    <a:pt x="264890" y="207169"/>
                  </a:cubicBezTo>
                  <a:cubicBezTo>
                    <a:pt x="257937" y="209550"/>
                    <a:pt x="257080" y="211741"/>
                    <a:pt x="257461" y="211550"/>
                  </a:cubicBezTo>
                  <a:cubicBezTo>
                    <a:pt x="259270" y="210264"/>
                    <a:pt x="260842" y="208693"/>
                    <a:pt x="262128" y="206883"/>
                  </a:cubicBezTo>
                  <a:cubicBezTo>
                    <a:pt x="267100" y="199939"/>
                    <a:pt x="271405" y="192538"/>
                    <a:pt x="274987" y="184785"/>
                  </a:cubicBezTo>
                  <a:cubicBezTo>
                    <a:pt x="283864" y="165964"/>
                    <a:pt x="291589" y="146628"/>
                    <a:pt x="298132" y="126873"/>
                  </a:cubicBezTo>
                  <a:cubicBezTo>
                    <a:pt x="311848" y="86011"/>
                    <a:pt x="324517" y="42577"/>
                    <a:pt x="336232" y="0"/>
                  </a:cubicBezTo>
                  <a:lnTo>
                    <a:pt x="390049" y="6953"/>
                  </a:lnTo>
                  <a:cubicBezTo>
                    <a:pt x="389525" y="53959"/>
                    <a:pt x="385191" y="100851"/>
                    <a:pt x="377095" y="147161"/>
                  </a:cubicBezTo>
                  <a:cubicBezTo>
                    <a:pt x="372932" y="171479"/>
                    <a:pt x="366941" y="195462"/>
                    <a:pt x="359188" y="218884"/>
                  </a:cubicBezTo>
                  <a:cubicBezTo>
                    <a:pt x="354749" y="232305"/>
                    <a:pt x="349072" y="245278"/>
                    <a:pt x="342233" y="257651"/>
                  </a:cubicBezTo>
                  <a:cubicBezTo>
                    <a:pt x="337709" y="265614"/>
                    <a:pt x="332270" y="273034"/>
                    <a:pt x="326041" y="279749"/>
                  </a:cubicBezTo>
                  <a:cubicBezTo>
                    <a:pt x="316297" y="290303"/>
                    <a:pt x="303838" y="297980"/>
                    <a:pt x="290036" y="301942"/>
                  </a:cubicBezTo>
                  <a:cubicBezTo>
                    <a:pt x="280749" y="304571"/>
                    <a:pt x="271015" y="305219"/>
                    <a:pt x="261461" y="303848"/>
                  </a:cubicBezTo>
                  <a:lnTo>
                    <a:pt x="258032" y="303276"/>
                  </a:lnTo>
                  <a:lnTo>
                    <a:pt x="255746" y="303276"/>
                  </a:lnTo>
                  <a:lnTo>
                    <a:pt x="253365" y="302705"/>
                  </a:lnTo>
                  <a:lnTo>
                    <a:pt x="248698" y="301752"/>
                  </a:lnTo>
                  <a:cubicBezTo>
                    <a:pt x="242506" y="300514"/>
                    <a:pt x="236220" y="299180"/>
                    <a:pt x="230314" y="297656"/>
                  </a:cubicBezTo>
                  <a:cubicBezTo>
                    <a:pt x="218218" y="294894"/>
                    <a:pt x="206788" y="291560"/>
                    <a:pt x="195263" y="288131"/>
                  </a:cubicBezTo>
                  <a:cubicBezTo>
                    <a:pt x="172402" y="281369"/>
                    <a:pt x="150209" y="273939"/>
                    <a:pt x="128588" y="265938"/>
                  </a:cubicBezTo>
                  <a:cubicBezTo>
                    <a:pt x="84582" y="250127"/>
                    <a:pt x="42863" y="232505"/>
                    <a:pt x="0" y="212598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4AEFFBF-55D2-4710-928F-60EB4FC90CC8}"/>
                </a:ext>
              </a:extLst>
            </p:cNvPr>
            <p:cNvSpPr/>
            <p:nvPr/>
          </p:nvSpPr>
          <p:spPr>
            <a:xfrm>
              <a:off x="5944083" y="4315565"/>
              <a:ext cx="242307" cy="227025"/>
            </a:xfrm>
            <a:custGeom>
              <a:avLst/>
              <a:gdLst>
                <a:gd name="connsiteX0" fmla="*/ 6278 w 242307"/>
                <a:gd name="connsiteY0" fmla="*/ 105963 h 227025"/>
                <a:gd name="connsiteX1" fmla="*/ 183919 w 242307"/>
                <a:gd name="connsiteY1" fmla="*/ 227026 h 227025"/>
                <a:gd name="connsiteX2" fmla="*/ 242308 w 242307"/>
                <a:gd name="connsiteY2" fmla="*/ 56338 h 227025"/>
                <a:gd name="connsiteX3" fmla="*/ 88193 w 242307"/>
                <a:gd name="connsiteY3" fmla="*/ 45 h 227025"/>
                <a:gd name="connsiteX4" fmla="*/ 6278 w 242307"/>
                <a:gd name="connsiteY4" fmla="*/ 105963 h 2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07" h="227025">
                  <a:moveTo>
                    <a:pt x="6278" y="105963"/>
                  </a:moveTo>
                  <a:cubicBezTo>
                    <a:pt x="28567" y="171305"/>
                    <a:pt x="183919" y="227026"/>
                    <a:pt x="183919" y="227026"/>
                  </a:cubicBezTo>
                  <a:lnTo>
                    <a:pt x="242308" y="56338"/>
                  </a:lnTo>
                  <a:cubicBezTo>
                    <a:pt x="242308" y="56338"/>
                    <a:pt x="142962" y="1379"/>
                    <a:pt x="88193" y="45"/>
                  </a:cubicBezTo>
                  <a:cubicBezTo>
                    <a:pt x="29138" y="-1479"/>
                    <a:pt x="-17344" y="35668"/>
                    <a:pt x="6278" y="10596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C27540C-26C5-4B82-8DC4-1083DD495E69}"/>
                </a:ext>
              </a:extLst>
            </p:cNvPr>
            <p:cNvSpPr/>
            <p:nvPr/>
          </p:nvSpPr>
          <p:spPr>
            <a:xfrm>
              <a:off x="5961982" y="4316182"/>
              <a:ext cx="55530" cy="130206"/>
            </a:xfrm>
            <a:custGeom>
              <a:avLst/>
              <a:gdLst>
                <a:gd name="connsiteX0" fmla="*/ 50006 w 55530"/>
                <a:gd name="connsiteY0" fmla="*/ 571 h 130206"/>
                <a:gd name="connsiteX1" fmla="*/ 0 w 55530"/>
                <a:gd name="connsiteY1" fmla="*/ 125825 h 130206"/>
                <a:gd name="connsiteX2" fmla="*/ 3524 w 55530"/>
                <a:gd name="connsiteY2" fmla="*/ 130207 h 130206"/>
                <a:gd name="connsiteX3" fmla="*/ 55531 w 55530"/>
                <a:gd name="connsiteY3" fmla="*/ 0 h 130206"/>
                <a:gd name="connsiteX4" fmla="*/ 50006 w 55530"/>
                <a:gd name="connsiteY4" fmla="*/ 571 h 13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30" h="130206">
                  <a:moveTo>
                    <a:pt x="50006" y="571"/>
                  </a:moveTo>
                  <a:cubicBezTo>
                    <a:pt x="33338" y="36100"/>
                    <a:pt x="16097" y="79820"/>
                    <a:pt x="0" y="125825"/>
                  </a:cubicBezTo>
                  <a:lnTo>
                    <a:pt x="3524" y="130207"/>
                  </a:lnTo>
                  <a:cubicBezTo>
                    <a:pt x="18583" y="85935"/>
                    <a:pt x="35947" y="42472"/>
                    <a:pt x="55531" y="0"/>
                  </a:cubicBezTo>
                  <a:cubicBezTo>
                    <a:pt x="53626" y="571"/>
                    <a:pt x="51816" y="571"/>
                    <a:pt x="50006" y="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2AA704-DB8A-4B6E-A651-1DF68E3D31EC}"/>
                </a:ext>
              </a:extLst>
            </p:cNvPr>
            <p:cNvSpPr/>
            <p:nvPr/>
          </p:nvSpPr>
          <p:spPr>
            <a:xfrm>
              <a:off x="6011321" y="4323421"/>
              <a:ext cx="68484" cy="164591"/>
            </a:xfrm>
            <a:custGeom>
              <a:avLst/>
              <a:gdLst>
                <a:gd name="connsiteX0" fmla="*/ 63913 w 68484"/>
                <a:gd name="connsiteY0" fmla="*/ 0 h 164591"/>
                <a:gd name="connsiteX1" fmla="*/ 0 w 68484"/>
                <a:gd name="connsiteY1" fmla="*/ 161925 h 164591"/>
                <a:gd name="connsiteX2" fmla="*/ 4096 w 68484"/>
                <a:gd name="connsiteY2" fmla="*/ 164592 h 164591"/>
                <a:gd name="connsiteX3" fmla="*/ 68485 w 68484"/>
                <a:gd name="connsiteY3" fmla="*/ 1810 h 16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484" h="164591">
                  <a:moveTo>
                    <a:pt x="63913" y="0"/>
                  </a:moveTo>
                  <a:cubicBezTo>
                    <a:pt x="39272" y="52597"/>
                    <a:pt x="17926" y="106680"/>
                    <a:pt x="0" y="161925"/>
                  </a:cubicBezTo>
                  <a:lnTo>
                    <a:pt x="4096" y="164592"/>
                  </a:lnTo>
                  <a:cubicBezTo>
                    <a:pt x="22069" y="109014"/>
                    <a:pt x="43577" y="54645"/>
                    <a:pt x="68485" y="181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DF5BA58-6C70-44EC-A5A1-D73086BF8793}"/>
                </a:ext>
              </a:extLst>
            </p:cNvPr>
            <p:cNvSpPr/>
            <p:nvPr/>
          </p:nvSpPr>
          <p:spPr>
            <a:xfrm>
              <a:off x="6060566" y="4342471"/>
              <a:ext cx="70103" cy="172593"/>
            </a:xfrm>
            <a:custGeom>
              <a:avLst/>
              <a:gdLst>
                <a:gd name="connsiteX0" fmla="*/ 65722 w 70103"/>
                <a:gd name="connsiteY0" fmla="*/ 0 h 172593"/>
                <a:gd name="connsiteX1" fmla="*/ 0 w 70103"/>
                <a:gd name="connsiteY1" fmla="*/ 170498 h 172593"/>
                <a:gd name="connsiteX2" fmla="*/ 4191 w 70103"/>
                <a:gd name="connsiteY2" fmla="*/ 172593 h 172593"/>
                <a:gd name="connsiteX3" fmla="*/ 70104 w 70103"/>
                <a:gd name="connsiteY3" fmla="*/ 1905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3" h="172593">
                  <a:moveTo>
                    <a:pt x="65722" y="0"/>
                  </a:moveTo>
                  <a:cubicBezTo>
                    <a:pt x="40310" y="55417"/>
                    <a:pt x="18364" y="112357"/>
                    <a:pt x="0" y="170498"/>
                  </a:cubicBezTo>
                  <a:lnTo>
                    <a:pt x="4191" y="172593"/>
                  </a:lnTo>
                  <a:cubicBezTo>
                    <a:pt x="22593" y="114386"/>
                    <a:pt x="44606" y="57379"/>
                    <a:pt x="70104" y="19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5AC32CC-3204-4AC3-9871-67CA37D07B5D}"/>
                </a:ext>
              </a:extLst>
            </p:cNvPr>
            <p:cNvSpPr/>
            <p:nvPr/>
          </p:nvSpPr>
          <p:spPr>
            <a:xfrm>
              <a:off x="6108191" y="4364379"/>
              <a:ext cx="68389" cy="172021"/>
            </a:xfrm>
            <a:custGeom>
              <a:avLst/>
              <a:gdLst>
                <a:gd name="connsiteX0" fmla="*/ 64198 w 68389"/>
                <a:gd name="connsiteY0" fmla="*/ 0 h 172021"/>
                <a:gd name="connsiteX1" fmla="*/ 0 w 68389"/>
                <a:gd name="connsiteY1" fmla="*/ 170307 h 172021"/>
                <a:gd name="connsiteX2" fmla="*/ 4286 w 68389"/>
                <a:gd name="connsiteY2" fmla="*/ 172021 h 172021"/>
                <a:gd name="connsiteX3" fmla="*/ 68389 w 68389"/>
                <a:gd name="connsiteY3" fmla="*/ 2096 h 17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89" h="172021">
                  <a:moveTo>
                    <a:pt x="64198" y="0"/>
                  </a:moveTo>
                  <a:cubicBezTo>
                    <a:pt x="39500" y="55474"/>
                    <a:pt x="18069" y="112338"/>
                    <a:pt x="0" y="170307"/>
                  </a:cubicBezTo>
                  <a:lnTo>
                    <a:pt x="4286" y="172021"/>
                  </a:lnTo>
                  <a:cubicBezTo>
                    <a:pt x="22355" y="114186"/>
                    <a:pt x="43758" y="57455"/>
                    <a:pt x="68389" y="20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F053FCD-D0E7-450D-B346-36158DFAACA7}"/>
                </a:ext>
              </a:extLst>
            </p:cNvPr>
            <p:cNvSpPr/>
            <p:nvPr/>
          </p:nvSpPr>
          <p:spPr>
            <a:xfrm>
              <a:off x="6005987" y="4436578"/>
              <a:ext cx="118586" cy="104489"/>
            </a:xfrm>
            <a:custGeom>
              <a:avLst/>
              <a:gdLst>
                <a:gd name="connsiteX0" fmla="*/ 56007 w 118586"/>
                <a:gd name="connsiteY0" fmla="*/ 0 h 104489"/>
                <a:gd name="connsiteX1" fmla="*/ 0 w 118586"/>
                <a:gd name="connsiteY1" fmla="*/ 44863 h 104489"/>
                <a:gd name="connsiteX2" fmla="*/ 118586 w 118586"/>
                <a:gd name="connsiteY2" fmla="*/ 104489 h 104489"/>
                <a:gd name="connsiteX3" fmla="*/ 56007 w 118586"/>
                <a:gd name="connsiteY3" fmla="*/ 0 h 1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586" h="104489">
                  <a:moveTo>
                    <a:pt x="56007" y="0"/>
                  </a:moveTo>
                  <a:lnTo>
                    <a:pt x="0" y="44863"/>
                  </a:lnTo>
                  <a:cubicBezTo>
                    <a:pt x="37252" y="68980"/>
                    <a:pt x="77010" y="88973"/>
                    <a:pt x="118586" y="104489"/>
                  </a:cubicBezTo>
                  <a:cubicBezTo>
                    <a:pt x="118586" y="74867"/>
                    <a:pt x="93059" y="27242"/>
                    <a:pt x="5600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DEEAF71-E201-4120-B5AF-D8D49105426D}"/>
                </a:ext>
              </a:extLst>
            </p:cNvPr>
            <p:cNvSpPr/>
            <p:nvPr/>
          </p:nvSpPr>
          <p:spPr>
            <a:xfrm>
              <a:off x="6339844" y="4179784"/>
              <a:ext cx="80481" cy="102298"/>
            </a:xfrm>
            <a:custGeom>
              <a:avLst/>
              <a:gdLst>
                <a:gd name="connsiteX0" fmla="*/ 13806 w 80481"/>
                <a:gd name="connsiteY0" fmla="*/ 102299 h 102298"/>
                <a:gd name="connsiteX1" fmla="*/ 80481 w 80481"/>
                <a:gd name="connsiteY1" fmla="*/ 73724 h 102298"/>
                <a:gd name="connsiteX2" fmla="*/ 53145 w 80481"/>
                <a:gd name="connsiteY2" fmla="*/ 0 h 102298"/>
                <a:gd name="connsiteX3" fmla="*/ 8282 w 80481"/>
                <a:gd name="connsiteY3" fmla="*/ 35814 h 102298"/>
                <a:gd name="connsiteX4" fmla="*/ 3043 w 80481"/>
                <a:gd name="connsiteY4" fmla="*/ 76010 h 10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81" h="102298">
                  <a:moveTo>
                    <a:pt x="13806" y="102299"/>
                  </a:moveTo>
                  <a:lnTo>
                    <a:pt x="80481" y="73724"/>
                  </a:lnTo>
                  <a:lnTo>
                    <a:pt x="53145" y="0"/>
                  </a:lnTo>
                  <a:cubicBezTo>
                    <a:pt x="35390" y="7925"/>
                    <a:pt x="19950" y="20250"/>
                    <a:pt x="8282" y="35814"/>
                  </a:cubicBezTo>
                  <a:cubicBezTo>
                    <a:pt x="-434" y="47349"/>
                    <a:pt x="-2424" y="62627"/>
                    <a:pt x="3043" y="76010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85A3337-7F81-440C-8F41-D613377D13BF}"/>
                </a:ext>
              </a:extLst>
            </p:cNvPr>
            <p:cNvSpPr/>
            <p:nvPr/>
          </p:nvSpPr>
          <p:spPr>
            <a:xfrm>
              <a:off x="6392988" y="4141112"/>
              <a:ext cx="64389" cy="112299"/>
            </a:xfrm>
            <a:custGeom>
              <a:avLst/>
              <a:gdLst>
                <a:gd name="connsiteX0" fmla="*/ 64389 w 64389"/>
                <a:gd name="connsiteY0" fmla="*/ 72962 h 112299"/>
                <a:gd name="connsiteX1" fmla="*/ 53435 w 64389"/>
                <a:gd name="connsiteY1" fmla="*/ 0 h 112299"/>
                <a:gd name="connsiteX2" fmla="*/ 0 w 64389"/>
                <a:gd name="connsiteY2" fmla="*/ 38576 h 112299"/>
                <a:gd name="connsiteX3" fmla="*/ 27337 w 64389"/>
                <a:gd name="connsiteY3" fmla="*/ 112300 h 112299"/>
                <a:gd name="connsiteX4" fmla="*/ 64389 w 64389"/>
                <a:gd name="connsiteY4" fmla="*/ 72962 h 11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89" h="112299">
                  <a:moveTo>
                    <a:pt x="64389" y="72962"/>
                  </a:moveTo>
                  <a:lnTo>
                    <a:pt x="53435" y="0"/>
                  </a:lnTo>
                  <a:lnTo>
                    <a:pt x="0" y="38576"/>
                  </a:lnTo>
                  <a:lnTo>
                    <a:pt x="27337" y="112300"/>
                  </a:lnTo>
                  <a:lnTo>
                    <a:pt x="64389" y="72962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2531E57-E3AF-4104-8301-8A4DEB1BF9E9}"/>
                </a:ext>
              </a:extLst>
            </p:cNvPr>
            <p:cNvSpPr/>
            <p:nvPr/>
          </p:nvSpPr>
          <p:spPr>
            <a:xfrm>
              <a:off x="6348030" y="6356246"/>
              <a:ext cx="86201" cy="107632"/>
            </a:xfrm>
            <a:custGeom>
              <a:avLst/>
              <a:gdLst>
                <a:gd name="connsiteX0" fmla="*/ 68675 w 86201"/>
                <a:gd name="connsiteY0" fmla="*/ 0 h 107632"/>
                <a:gd name="connsiteX1" fmla="*/ 86201 w 86201"/>
                <a:gd name="connsiteY1" fmla="*/ 85058 h 107632"/>
                <a:gd name="connsiteX2" fmla="*/ 17526 w 86201"/>
                <a:gd name="connsiteY2" fmla="*/ 107633 h 107632"/>
                <a:gd name="connsiteX3" fmla="*/ 0 w 86201"/>
                <a:gd name="connsiteY3" fmla="*/ 22574 h 107632"/>
                <a:gd name="connsiteX4" fmla="*/ 68675 w 86201"/>
                <a:gd name="connsiteY4" fmla="*/ 0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01" h="107632">
                  <a:moveTo>
                    <a:pt x="68675" y="0"/>
                  </a:moveTo>
                  <a:lnTo>
                    <a:pt x="86201" y="85058"/>
                  </a:lnTo>
                  <a:lnTo>
                    <a:pt x="17526" y="107633"/>
                  </a:lnTo>
                  <a:lnTo>
                    <a:pt x="0" y="22574"/>
                  </a:lnTo>
                  <a:lnTo>
                    <a:pt x="686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B65C618-68C5-4DF3-BABC-02AF3714B52C}"/>
                </a:ext>
              </a:extLst>
            </p:cNvPr>
            <p:cNvSpPr/>
            <p:nvPr/>
          </p:nvSpPr>
          <p:spPr>
            <a:xfrm>
              <a:off x="5836062" y="6443114"/>
              <a:ext cx="75437" cy="86772"/>
            </a:xfrm>
            <a:custGeom>
              <a:avLst/>
              <a:gdLst>
                <a:gd name="connsiteX0" fmla="*/ 3048 w 75437"/>
                <a:gd name="connsiteY0" fmla="*/ 0 h 86772"/>
                <a:gd name="connsiteX1" fmla="*/ 75438 w 75437"/>
                <a:gd name="connsiteY1" fmla="*/ 571 h 86772"/>
                <a:gd name="connsiteX2" fmla="*/ 72295 w 75437"/>
                <a:gd name="connsiteY2" fmla="*/ 86773 h 86772"/>
                <a:gd name="connsiteX3" fmla="*/ 0 w 75437"/>
                <a:gd name="connsiteY3" fmla="*/ 86201 h 86772"/>
                <a:gd name="connsiteX4" fmla="*/ 3048 w 75437"/>
                <a:gd name="connsiteY4" fmla="*/ 0 h 8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37" h="86772">
                  <a:moveTo>
                    <a:pt x="3048" y="0"/>
                  </a:moveTo>
                  <a:lnTo>
                    <a:pt x="75438" y="571"/>
                  </a:lnTo>
                  <a:lnTo>
                    <a:pt x="72295" y="86773"/>
                  </a:lnTo>
                  <a:lnTo>
                    <a:pt x="0" y="86201"/>
                  </a:lnTo>
                  <a:lnTo>
                    <a:pt x="304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9E532C7-1AAF-4812-9671-B78902F55FCE}"/>
                </a:ext>
              </a:extLst>
            </p:cNvPr>
            <p:cNvSpPr/>
            <p:nvPr/>
          </p:nvSpPr>
          <p:spPr>
            <a:xfrm>
              <a:off x="5636970" y="4310938"/>
              <a:ext cx="493756" cy="678661"/>
            </a:xfrm>
            <a:custGeom>
              <a:avLst/>
              <a:gdLst>
                <a:gd name="connsiteX0" fmla="*/ 12878 w 493756"/>
                <a:gd name="connsiteY0" fmla="*/ 54012 h 678661"/>
                <a:gd name="connsiteX1" fmla="*/ 1038 w 493756"/>
                <a:gd name="connsiteY1" fmla="*/ 78215 h 678661"/>
                <a:gd name="connsiteX2" fmla="*/ 1067 w 493756"/>
                <a:gd name="connsiteY2" fmla="*/ 78301 h 678661"/>
                <a:gd name="connsiteX3" fmla="*/ 58788 w 493756"/>
                <a:gd name="connsiteY3" fmla="*/ 293661 h 678661"/>
                <a:gd name="connsiteX4" fmla="*/ 84410 w 493756"/>
                <a:gd name="connsiteY4" fmla="*/ 450061 h 678661"/>
                <a:gd name="connsiteX5" fmla="*/ 109080 w 493756"/>
                <a:gd name="connsiteY5" fmla="*/ 678661 h 678661"/>
                <a:gd name="connsiteX6" fmla="*/ 491318 w 493756"/>
                <a:gd name="connsiteY6" fmla="*/ 621511 h 678661"/>
                <a:gd name="connsiteX7" fmla="*/ 395497 w 493756"/>
                <a:gd name="connsiteY7" fmla="*/ 4291 h 678661"/>
                <a:gd name="connsiteX8" fmla="*/ 302628 w 493756"/>
                <a:gd name="connsiteY8" fmla="*/ 100 h 678661"/>
                <a:gd name="connsiteX9" fmla="*/ 282721 w 493756"/>
                <a:gd name="connsiteY9" fmla="*/ 862 h 678661"/>
                <a:gd name="connsiteX10" fmla="*/ 120224 w 493756"/>
                <a:gd name="connsiteY10" fmla="*/ 24865 h 678661"/>
                <a:gd name="connsiteX11" fmla="*/ 89744 w 493756"/>
                <a:gd name="connsiteY11" fmla="*/ 31533 h 678661"/>
                <a:gd name="connsiteX12" fmla="*/ 12878 w 493756"/>
                <a:gd name="connsiteY12" fmla="*/ 54012 h 67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756" h="678661">
                  <a:moveTo>
                    <a:pt x="12878" y="54012"/>
                  </a:moveTo>
                  <a:cubicBezTo>
                    <a:pt x="2924" y="57422"/>
                    <a:pt x="-2381" y="68261"/>
                    <a:pt x="1038" y="78215"/>
                  </a:cubicBezTo>
                  <a:cubicBezTo>
                    <a:pt x="1048" y="78244"/>
                    <a:pt x="1057" y="78272"/>
                    <a:pt x="1067" y="78301"/>
                  </a:cubicBezTo>
                  <a:cubicBezTo>
                    <a:pt x="25089" y="148719"/>
                    <a:pt x="44367" y="220671"/>
                    <a:pt x="58788" y="293661"/>
                  </a:cubicBezTo>
                  <a:cubicBezTo>
                    <a:pt x="69932" y="349001"/>
                    <a:pt x="77838" y="401960"/>
                    <a:pt x="84410" y="450061"/>
                  </a:cubicBezTo>
                  <a:cubicBezTo>
                    <a:pt x="99269" y="562837"/>
                    <a:pt x="103460" y="649324"/>
                    <a:pt x="109080" y="678661"/>
                  </a:cubicBezTo>
                  <a:lnTo>
                    <a:pt x="491318" y="621511"/>
                  </a:lnTo>
                  <a:cubicBezTo>
                    <a:pt x="511892" y="207650"/>
                    <a:pt x="395497" y="4291"/>
                    <a:pt x="395497" y="4291"/>
                  </a:cubicBezTo>
                  <a:cubicBezTo>
                    <a:pt x="364655" y="996"/>
                    <a:pt x="333642" y="-404"/>
                    <a:pt x="302628" y="100"/>
                  </a:cubicBezTo>
                  <a:cubicBezTo>
                    <a:pt x="296056" y="100"/>
                    <a:pt x="289484" y="100"/>
                    <a:pt x="282721" y="862"/>
                  </a:cubicBezTo>
                  <a:cubicBezTo>
                    <a:pt x="228133" y="5711"/>
                    <a:pt x="173879" y="13731"/>
                    <a:pt x="120224" y="24865"/>
                  </a:cubicBezTo>
                  <a:cubicBezTo>
                    <a:pt x="110033" y="26866"/>
                    <a:pt x="99746" y="29152"/>
                    <a:pt x="89744" y="31533"/>
                  </a:cubicBezTo>
                  <a:cubicBezTo>
                    <a:pt x="58883" y="39343"/>
                    <a:pt x="30404" y="48202"/>
                    <a:pt x="12878" y="5401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ECE0669-C333-40EA-B7E2-5F9B6A71965E}"/>
                </a:ext>
              </a:extLst>
            </p:cNvPr>
            <p:cNvSpPr/>
            <p:nvPr/>
          </p:nvSpPr>
          <p:spPr>
            <a:xfrm>
              <a:off x="5642704" y="4336184"/>
              <a:ext cx="402145" cy="70104"/>
            </a:xfrm>
            <a:custGeom>
              <a:avLst/>
              <a:gdLst>
                <a:gd name="connsiteX0" fmla="*/ 953 w 402145"/>
                <a:gd name="connsiteY0" fmla="*/ 70104 h 70104"/>
                <a:gd name="connsiteX1" fmla="*/ 402146 w 402145"/>
                <a:gd name="connsiteY1" fmla="*/ 4763 h 70104"/>
                <a:gd name="connsiteX2" fmla="*/ 400050 w 402145"/>
                <a:gd name="connsiteY2" fmla="*/ 0 h 70104"/>
                <a:gd name="connsiteX3" fmla="*/ 0 w 402145"/>
                <a:gd name="connsiteY3" fmla="*/ 65532 h 7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45" h="70104">
                  <a:moveTo>
                    <a:pt x="953" y="70104"/>
                  </a:moveTo>
                  <a:cubicBezTo>
                    <a:pt x="82201" y="35243"/>
                    <a:pt x="278606" y="4572"/>
                    <a:pt x="402146" y="4763"/>
                  </a:cubicBezTo>
                  <a:cubicBezTo>
                    <a:pt x="401479" y="3143"/>
                    <a:pt x="400717" y="1524"/>
                    <a:pt x="400050" y="0"/>
                  </a:cubicBezTo>
                  <a:cubicBezTo>
                    <a:pt x="276225" y="0"/>
                    <a:pt x="81153" y="30861"/>
                    <a:pt x="0" y="655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AFD206E-4795-489C-9710-0951100EF65E}"/>
                </a:ext>
              </a:extLst>
            </p:cNvPr>
            <p:cNvSpPr/>
            <p:nvPr/>
          </p:nvSpPr>
          <p:spPr>
            <a:xfrm>
              <a:off x="5660706" y="4398382"/>
              <a:ext cx="408050" cy="66961"/>
            </a:xfrm>
            <a:custGeom>
              <a:avLst/>
              <a:gdLst>
                <a:gd name="connsiteX0" fmla="*/ 408051 w 408050"/>
                <a:gd name="connsiteY0" fmla="*/ 4858 h 66961"/>
                <a:gd name="connsiteX1" fmla="*/ 406432 w 408050"/>
                <a:gd name="connsiteY1" fmla="*/ 96 h 66961"/>
                <a:gd name="connsiteX2" fmla="*/ 0 w 408050"/>
                <a:gd name="connsiteY2" fmla="*/ 62389 h 66961"/>
                <a:gd name="connsiteX3" fmla="*/ 1333 w 408050"/>
                <a:gd name="connsiteY3" fmla="*/ 66961 h 66961"/>
                <a:gd name="connsiteX4" fmla="*/ 408051 w 408050"/>
                <a:gd name="connsiteY4" fmla="*/ 4858 h 6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050" h="66961">
                  <a:moveTo>
                    <a:pt x="408051" y="4858"/>
                  </a:moveTo>
                  <a:lnTo>
                    <a:pt x="406432" y="96"/>
                  </a:lnTo>
                  <a:cubicBezTo>
                    <a:pt x="287084" y="-1905"/>
                    <a:pt x="88963" y="27718"/>
                    <a:pt x="0" y="62389"/>
                  </a:cubicBezTo>
                  <a:cubicBezTo>
                    <a:pt x="0" y="63913"/>
                    <a:pt x="857" y="65437"/>
                    <a:pt x="1333" y="66961"/>
                  </a:cubicBezTo>
                  <a:cubicBezTo>
                    <a:pt x="89630" y="32671"/>
                    <a:pt x="289655" y="2382"/>
                    <a:pt x="408051" y="4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8326D3E-EEA8-44F5-8C43-3BF51E228C47}"/>
                </a:ext>
              </a:extLst>
            </p:cNvPr>
            <p:cNvSpPr/>
            <p:nvPr/>
          </p:nvSpPr>
          <p:spPr>
            <a:xfrm>
              <a:off x="5676423" y="4460576"/>
              <a:ext cx="410813" cy="64965"/>
            </a:xfrm>
            <a:custGeom>
              <a:avLst/>
              <a:gdLst>
                <a:gd name="connsiteX0" fmla="*/ 410813 w 410813"/>
                <a:gd name="connsiteY0" fmla="*/ 5053 h 64965"/>
                <a:gd name="connsiteX1" fmla="*/ 409575 w 410813"/>
                <a:gd name="connsiteY1" fmla="*/ 290 h 64965"/>
                <a:gd name="connsiteX2" fmla="*/ 0 w 410813"/>
                <a:gd name="connsiteY2" fmla="*/ 60393 h 64965"/>
                <a:gd name="connsiteX3" fmla="*/ 1143 w 410813"/>
                <a:gd name="connsiteY3" fmla="*/ 64965 h 64965"/>
                <a:gd name="connsiteX4" fmla="*/ 410813 w 410813"/>
                <a:gd name="connsiteY4" fmla="*/ 5053 h 6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813" h="64965">
                  <a:moveTo>
                    <a:pt x="410813" y="5053"/>
                  </a:moveTo>
                  <a:cubicBezTo>
                    <a:pt x="410813" y="3434"/>
                    <a:pt x="409956" y="1910"/>
                    <a:pt x="409575" y="290"/>
                  </a:cubicBezTo>
                  <a:cubicBezTo>
                    <a:pt x="293560" y="-3234"/>
                    <a:pt x="94012" y="25817"/>
                    <a:pt x="0" y="60393"/>
                  </a:cubicBezTo>
                  <a:lnTo>
                    <a:pt x="1143" y="64965"/>
                  </a:lnTo>
                  <a:cubicBezTo>
                    <a:pt x="94583" y="30294"/>
                    <a:pt x="295465" y="1148"/>
                    <a:pt x="410813" y="5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AD8717D-FE30-411D-AF08-9A80B3D44822}"/>
                </a:ext>
              </a:extLst>
            </p:cNvPr>
            <p:cNvSpPr/>
            <p:nvPr/>
          </p:nvSpPr>
          <p:spPr>
            <a:xfrm>
              <a:off x="5691091" y="4522827"/>
              <a:ext cx="410622" cy="63674"/>
            </a:xfrm>
            <a:custGeom>
              <a:avLst/>
              <a:gdLst>
                <a:gd name="connsiteX0" fmla="*/ 410623 w 410622"/>
                <a:gd name="connsiteY0" fmla="*/ 5191 h 63674"/>
                <a:gd name="connsiteX1" fmla="*/ 409575 w 410622"/>
                <a:gd name="connsiteY1" fmla="*/ 428 h 63674"/>
                <a:gd name="connsiteX2" fmla="*/ 0 w 410622"/>
                <a:gd name="connsiteY2" fmla="*/ 59102 h 63674"/>
                <a:gd name="connsiteX3" fmla="*/ 953 w 410622"/>
                <a:gd name="connsiteY3" fmla="*/ 63674 h 63674"/>
                <a:gd name="connsiteX4" fmla="*/ 410623 w 410622"/>
                <a:gd name="connsiteY4" fmla="*/ 5191 h 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622" h="63674">
                  <a:moveTo>
                    <a:pt x="410623" y="5191"/>
                  </a:moveTo>
                  <a:cubicBezTo>
                    <a:pt x="410623" y="3572"/>
                    <a:pt x="409956" y="2048"/>
                    <a:pt x="409575" y="428"/>
                  </a:cubicBezTo>
                  <a:cubicBezTo>
                    <a:pt x="295275" y="-3858"/>
                    <a:pt x="95917" y="24622"/>
                    <a:pt x="0" y="59102"/>
                  </a:cubicBezTo>
                  <a:cubicBezTo>
                    <a:pt x="0" y="60626"/>
                    <a:pt x="667" y="62150"/>
                    <a:pt x="953" y="63674"/>
                  </a:cubicBezTo>
                  <a:cubicBezTo>
                    <a:pt x="96203" y="29194"/>
                    <a:pt x="297371" y="524"/>
                    <a:pt x="410623" y="51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99A172F-EF3A-4202-963C-1C79C8D67278}"/>
                </a:ext>
              </a:extLst>
            </p:cNvPr>
            <p:cNvSpPr/>
            <p:nvPr/>
          </p:nvSpPr>
          <p:spPr>
            <a:xfrm>
              <a:off x="5703188" y="4585005"/>
              <a:ext cx="409575" cy="63218"/>
            </a:xfrm>
            <a:custGeom>
              <a:avLst/>
              <a:gdLst>
                <a:gd name="connsiteX0" fmla="*/ 409575 w 409575"/>
                <a:gd name="connsiteY0" fmla="*/ 5212 h 63218"/>
                <a:gd name="connsiteX1" fmla="*/ 408908 w 409575"/>
                <a:gd name="connsiteY1" fmla="*/ 449 h 63218"/>
                <a:gd name="connsiteX2" fmla="*/ 0 w 409575"/>
                <a:gd name="connsiteY2" fmla="*/ 58552 h 63218"/>
                <a:gd name="connsiteX3" fmla="*/ 857 w 409575"/>
                <a:gd name="connsiteY3" fmla="*/ 63219 h 63218"/>
                <a:gd name="connsiteX4" fmla="*/ 409575 w 409575"/>
                <a:gd name="connsiteY4" fmla="*/ 5212 h 6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63218">
                  <a:moveTo>
                    <a:pt x="409575" y="5212"/>
                  </a:moveTo>
                  <a:cubicBezTo>
                    <a:pt x="409575" y="3688"/>
                    <a:pt x="409099" y="2068"/>
                    <a:pt x="408908" y="449"/>
                  </a:cubicBezTo>
                  <a:cubicBezTo>
                    <a:pt x="295656" y="-3932"/>
                    <a:pt x="96774" y="24357"/>
                    <a:pt x="0" y="58552"/>
                  </a:cubicBezTo>
                  <a:lnTo>
                    <a:pt x="857" y="63219"/>
                  </a:lnTo>
                  <a:cubicBezTo>
                    <a:pt x="96869" y="28929"/>
                    <a:pt x="296799" y="544"/>
                    <a:pt x="409575" y="52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C76967-714B-41A1-9A2B-D8444EECEF37}"/>
                </a:ext>
              </a:extLst>
            </p:cNvPr>
            <p:cNvSpPr/>
            <p:nvPr/>
          </p:nvSpPr>
          <p:spPr>
            <a:xfrm>
              <a:off x="5713570" y="4647194"/>
              <a:ext cx="407384" cy="63418"/>
            </a:xfrm>
            <a:custGeom>
              <a:avLst/>
              <a:gdLst>
                <a:gd name="connsiteX0" fmla="*/ 407384 w 407384"/>
                <a:gd name="connsiteY0" fmla="*/ 5125 h 63418"/>
                <a:gd name="connsiteX1" fmla="*/ 406813 w 407384"/>
                <a:gd name="connsiteY1" fmla="*/ 362 h 63418"/>
                <a:gd name="connsiteX2" fmla="*/ 0 w 407384"/>
                <a:gd name="connsiteY2" fmla="*/ 58656 h 63418"/>
                <a:gd name="connsiteX3" fmla="*/ 667 w 407384"/>
                <a:gd name="connsiteY3" fmla="*/ 63418 h 63418"/>
                <a:gd name="connsiteX4" fmla="*/ 407384 w 407384"/>
                <a:gd name="connsiteY4" fmla="*/ 5125 h 6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84" h="63418">
                  <a:moveTo>
                    <a:pt x="407384" y="5125"/>
                  </a:moveTo>
                  <a:lnTo>
                    <a:pt x="406813" y="362"/>
                  </a:lnTo>
                  <a:cubicBezTo>
                    <a:pt x="293084" y="-3543"/>
                    <a:pt x="95917" y="24651"/>
                    <a:pt x="0" y="58656"/>
                  </a:cubicBezTo>
                  <a:cubicBezTo>
                    <a:pt x="0" y="60275"/>
                    <a:pt x="476" y="61894"/>
                    <a:pt x="667" y="63418"/>
                  </a:cubicBezTo>
                  <a:cubicBezTo>
                    <a:pt x="95821" y="29319"/>
                    <a:pt x="293942" y="934"/>
                    <a:pt x="407384" y="51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1F1663D-3E62-457A-8BD8-421B61FC85DA}"/>
                </a:ext>
              </a:extLst>
            </p:cNvPr>
            <p:cNvSpPr/>
            <p:nvPr/>
          </p:nvSpPr>
          <p:spPr>
            <a:xfrm>
              <a:off x="5722809" y="4709352"/>
              <a:ext cx="403764" cy="64220"/>
            </a:xfrm>
            <a:custGeom>
              <a:avLst/>
              <a:gdLst>
                <a:gd name="connsiteX0" fmla="*/ 403765 w 403764"/>
                <a:gd name="connsiteY0" fmla="*/ 4975 h 64220"/>
                <a:gd name="connsiteX1" fmla="*/ 403765 w 403764"/>
                <a:gd name="connsiteY1" fmla="*/ 212 h 64220"/>
                <a:gd name="connsiteX2" fmla="*/ 0 w 403764"/>
                <a:gd name="connsiteY2" fmla="*/ 59362 h 64220"/>
                <a:gd name="connsiteX3" fmla="*/ 571 w 403764"/>
                <a:gd name="connsiteY3" fmla="*/ 64220 h 64220"/>
                <a:gd name="connsiteX4" fmla="*/ 403765 w 403764"/>
                <a:gd name="connsiteY4" fmla="*/ 4975 h 6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764" h="64220">
                  <a:moveTo>
                    <a:pt x="403765" y="4975"/>
                  </a:moveTo>
                  <a:cubicBezTo>
                    <a:pt x="403765" y="3355"/>
                    <a:pt x="403765" y="1831"/>
                    <a:pt x="403765" y="212"/>
                  </a:cubicBezTo>
                  <a:cubicBezTo>
                    <a:pt x="288512" y="-2741"/>
                    <a:pt x="93917" y="25549"/>
                    <a:pt x="0" y="59362"/>
                  </a:cubicBezTo>
                  <a:lnTo>
                    <a:pt x="571" y="64220"/>
                  </a:lnTo>
                  <a:cubicBezTo>
                    <a:pt x="93059" y="30216"/>
                    <a:pt x="288703" y="1831"/>
                    <a:pt x="403765" y="49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29645FF-686B-4EA3-9BE3-4E3E6931B223}"/>
                </a:ext>
              </a:extLst>
            </p:cNvPr>
            <p:cNvSpPr/>
            <p:nvPr/>
          </p:nvSpPr>
          <p:spPr>
            <a:xfrm>
              <a:off x="5729667" y="4771594"/>
              <a:ext cx="400050" cy="65319"/>
            </a:xfrm>
            <a:custGeom>
              <a:avLst/>
              <a:gdLst>
                <a:gd name="connsiteX0" fmla="*/ 400050 w 400050"/>
                <a:gd name="connsiteY0" fmla="*/ 4836 h 65319"/>
                <a:gd name="connsiteX1" fmla="*/ 400050 w 400050"/>
                <a:gd name="connsiteY1" fmla="*/ 74 h 65319"/>
                <a:gd name="connsiteX2" fmla="*/ 0 w 400050"/>
                <a:gd name="connsiteY2" fmla="*/ 60557 h 65319"/>
                <a:gd name="connsiteX3" fmla="*/ 476 w 400050"/>
                <a:gd name="connsiteY3" fmla="*/ 65320 h 65319"/>
                <a:gd name="connsiteX4" fmla="*/ 400050 w 400050"/>
                <a:gd name="connsiteY4" fmla="*/ 4836 h 6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65319">
                  <a:moveTo>
                    <a:pt x="400050" y="4836"/>
                  </a:moveTo>
                  <a:cubicBezTo>
                    <a:pt x="400050" y="3217"/>
                    <a:pt x="400050" y="1693"/>
                    <a:pt x="400050" y="74"/>
                  </a:cubicBezTo>
                  <a:cubicBezTo>
                    <a:pt x="282702" y="-1641"/>
                    <a:pt x="91059" y="26839"/>
                    <a:pt x="0" y="60557"/>
                  </a:cubicBezTo>
                  <a:cubicBezTo>
                    <a:pt x="0" y="62177"/>
                    <a:pt x="0" y="63796"/>
                    <a:pt x="476" y="65320"/>
                  </a:cubicBezTo>
                  <a:cubicBezTo>
                    <a:pt x="90202" y="31601"/>
                    <a:pt x="282702" y="2931"/>
                    <a:pt x="400050" y="48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5B5C80-65FC-4EE0-A854-14433D9F2424}"/>
                </a:ext>
              </a:extLst>
            </p:cNvPr>
            <p:cNvSpPr/>
            <p:nvPr/>
          </p:nvSpPr>
          <p:spPr>
            <a:xfrm>
              <a:off x="5736144" y="4833770"/>
              <a:ext cx="394525" cy="67056"/>
            </a:xfrm>
            <a:custGeom>
              <a:avLst/>
              <a:gdLst>
                <a:gd name="connsiteX0" fmla="*/ 394525 w 394525"/>
                <a:gd name="connsiteY0" fmla="*/ 4763 h 67056"/>
                <a:gd name="connsiteX1" fmla="*/ 394525 w 394525"/>
                <a:gd name="connsiteY1" fmla="*/ 0 h 67056"/>
                <a:gd name="connsiteX2" fmla="*/ 0 w 394525"/>
                <a:gd name="connsiteY2" fmla="*/ 62198 h 67056"/>
                <a:gd name="connsiteX3" fmla="*/ 476 w 394525"/>
                <a:gd name="connsiteY3" fmla="*/ 67056 h 67056"/>
                <a:gd name="connsiteX4" fmla="*/ 394525 w 394525"/>
                <a:gd name="connsiteY4" fmla="*/ 4763 h 6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525" h="67056">
                  <a:moveTo>
                    <a:pt x="394525" y="4763"/>
                  </a:moveTo>
                  <a:lnTo>
                    <a:pt x="394525" y="0"/>
                  </a:lnTo>
                  <a:cubicBezTo>
                    <a:pt x="274606" y="0"/>
                    <a:pt x="86487" y="28575"/>
                    <a:pt x="0" y="62198"/>
                  </a:cubicBezTo>
                  <a:cubicBezTo>
                    <a:pt x="0" y="63817"/>
                    <a:pt x="0" y="65437"/>
                    <a:pt x="476" y="67056"/>
                  </a:cubicBezTo>
                  <a:cubicBezTo>
                    <a:pt x="85630" y="33528"/>
                    <a:pt x="274511" y="4572"/>
                    <a:pt x="394525" y="47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2D09850-3929-48C4-9AB1-1582AD25BEC5}"/>
                </a:ext>
              </a:extLst>
            </p:cNvPr>
            <p:cNvSpPr/>
            <p:nvPr/>
          </p:nvSpPr>
          <p:spPr>
            <a:xfrm>
              <a:off x="5742050" y="4896064"/>
              <a:ext cx="387572" cy="68865"/>
            </a:xfrm>
            <a:custGeom>
              <a:avLst/>
              <a:gdLst>
                <a:gd name="connsiteX0" fmla="*/ 387572 w 387572"/>
                <a:gd name="connsiteY0" fmla="*/ 4667 h 68865"/>
                <a:gd name="connsiteX1" fmla="*/ 387572 w 387572"/>
                <a:gd name="connsiteY1" fmla="*/ 0 h 68865"/>
                <a:gd name="connsiteX2" fmla="*/ 0 w 387572"/>
                <a:gd name="connsiteY2" fmla="*/ 64008 h 68865"/>
                <a:gd name="connsiteX3" fmla="*/ 0 w 387572"/>
                <a:gd name="connsiteY3" fmla="*/ 68866 h 68865"/>
                <a:gd name="connsiteX4" fmla="*/ 387572 w 387572"/>
                <a:gd name="connsiteY4" fmla="*/ 4667 h 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572" h="68865">
                  <a:moveTo>
                    <a:pt x="387572" y="4667"/>
                  </a:moveTo>
                  <a:cubicBezTo>
                    <a:pt x="387572" y="3143"/>
                    <a:pt x="387572" y="1524"/>
                    <a:pt x="387572" y="0"/>
                  </a:cubicBezTo>
                  <a:cubicBezTo>
                    <a:pt x="265081" y="1714"/>
                    <a:pt x="81439" y="30766"/>
                    <a:pt x="0" y="64008"/>
                  </a:cubicBezTo>
                  <a:cubicBezTo>
                    <a:pt x="0" y="65627"/>
                    <a:pt x="0" y="67342"/>
                    <a:pt x="0" y="68866"/>
                  </a:cubicBezTo>
                  <a:cubicBezTo>
                    <a:pt x="80772" y="35623"/>
                    <a:pt x="265462" y="6382"/>
                    <a:pt x="387572" y="46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C2FFACB-D7D7-43A9-89E7-0AF12BDA4D1D}"/>
                </a:ext>
              </a:extLst>
            </p:cNvPr>
            <p:cNvSpPr/>
            <p:nvPr/>
          </p:nvSpPr>
          <p:spPr>
            <a:xfrm>
              <a:off x="5665183" y="4467344"/>
              <a:ext cx="74265" cy="170307"/>
            </a:xfrm>
            <a:custGeom>
              <a:avLst/>
              <a:gdLst>
                <a:gd name="connsiteX0" fmla="*/ 71533 w 74265"/>
                <a:gd name="connsiteY0" fmla="*/ 0 h 170307"/>
                <a:gd name="connsiteX1" fmla="*/ 36862 w 74265"/>
                <a:gd name="connsiteY1" fmla="*/ 170307 h 170307"/>
                <a:gd name="connsiteX2" fmla="*/ 30575 w 74265"/>
                <a:gd name="connsiteY2" fmla="*/ 137350 h 170307"/>
                <a:gd name="connsiteX3" fmla="*/ 0 w 74265"/>
                <a:gd name="connsiteY3" fmla="*/ 9716 h 17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65" h="170307">
                  <a:moveTo>
                    <a:pt x="71533" y="0"/>
                  </a:moveTo>
                  <a:cubicBezTo>
                    <a:pt x="81058" y="75057"/>
                    <a:pt x="64770" y="136398"/>
                    <a:pt x="36862" y="170307"/>
                  </a:cubicBezTo>
                  <a:cubicBezTo>
                    <a:pt x="34957" y="159353"/>
                    <a:pt x="32766" y="148400"/>
                    <a:pt x="30575" y="137350"/>
                  </a:cubicBezTo>
                  <a:cubicBezTo>
                    <a:pt x="22193" y="95821"/>
                    <a:pt x="12192" y="52864"/>
                    <a:pt x="0" y="971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24290B7-99F3-4A4A-AA81-753C4A2672B0}"/>
                </a:ext>
              </a:extLst>
            </p:cNvPr>
            <p:cNvSpPr/>
            <p:nvPr/>
          </p:nvSpPr>
          <p:spPr>
            <a:xfrm>
              <a:off x="5732715" y="4311229"/>
              <a:ext cx="209314" cy="103917"/>
            </a:xfrm>
            <a:custGeom>
              <a:avLst/>
              <a:gdLst>
                <a:gd name="connsiteX0" fmla="*/ 207359 w 209314"/>
                <a:gd name="connsiteY0" fmla="*/ 0 h 103917"/>
                <a:gd name="connsiteX1" fmla="*/ 207359 w 209314"/>
                <a:gd name="connsiteY1" fmla="*/ 0 h 103917"/>
                <a:gd name="connsiteX2" fmla="*/ 187452 w 209314"/>
                <a:gd name="connsiteY2" fmla="*/ 762 h 103917"/>
                <a:gd name="connsiteX3" fmla="*/ 24479 w 209314"/>
                <a:gd name="connsiteY3" fmla="*/ 24575 h 103917"/>
                <a:gd name="connsiteX4" fmla="*/ 0 w 209314"/>
                <a:gd name="connsiteY4" fmla="*/ 29813 h 103917"/>
                <a:gd name="connsiteX5" fmla="*/ 12859 w 209314"/>
                <a:gd name="connsiteY5" fmla="*/ 39338 h 103917"/>
                <a:gd name="connsiteX6" fmla="*/ 168212 w 209314"/>
                <a:gd name="connsiteY6" fmla="*/ 99250 h 103917"/>
                <a:gd name="connsiteX7" fmla="*/ 184595 w 209314"/>
                <a:gd name="connsiteY7" fmla="*/ 103918 h 103917"/>
                <a:gd name="connsiteX8" fmla="*/ 190976 w 209314"/>
                <a:gd name="connsiteY8" fmla="*/ 88106 h 103917"/>
                <a:gd name="connsiteX9" fmla="*/ 207359 w 209314"/>
                <a:gd name="connsiteY9" fmla="*/ 0 h 10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314" h="103917">
                  <a:moveTo>
                    <a:pt x="207359" y="0"/>
                  </a:moveTo>
                  <a:lnTo>
                    <a:pt x="207359" y="0"/>
                  </a:lnTo>
                  <a:cubicBezTo>
                    <a:pt x="200787" y="0"/>
                    <a:pt x="194215" y="0"/>
                    <a:pt x="187452" y="762"/>
                  </a:cubicBezTo>
                  <a:cubicBezTo>
                    <a:pt x="132712" y="5534"/>
                    <a:pt x="78296" y="13478"/>
                    <a:pt x="24479" y="24575"/>
                  </a:cubicBezTo>
                  <a:cubicBezTo>
                    <a:pt x="16288" y="26194"/>
                    <a:pt x="8096" y="28004"/>
                    <a:pt x="0" y="29813"/>
                  </a:cubicBezTo>
                  <a:lnTo>
                    <a:pt x="12859" y="39338"/>
                  </a:lnTo>
                  <a:cubicBezTo>
                    <a:pt x="45815" y="64389"/>
                    <a:pt x="155734" y="95821"/>
                    <a:pt x="168212" y="99250"/>
                  </a:cubicBezTo>
                  <a:lnTo>
                    <a:pt x="184595" y="103918"/>
                  </a:lnTo>
                  <a:lnTo>
                    <a:pt x="190976" y="88106"/>
                  </a:lnTo>
                  <a:cubicBezTo>
                    <a:pt x="202787" y="59722"/>
                    <a:pt x="213932" y="22955"/>
                    <a:pt x="20735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7C2EFD5-A667-412A-B6E2-3C6EB9DE0781}"/>
                </a:ext>
              </a:extLst>
            </p:cNvPr>
            <p:cNvSpPr/>
            <p:nvPr/>
          </p:nvSpPr>
          <p:spPr>
            <a:xfrm>
              <a:off x="5746145" y="4150733"/>
              <a:ext cx="176960" cy="242506"/>
            </a:xfrm>
            <a:custGeom>
              <a:avLst/>
              <a:gdLst>
                <a:gd name="connsiteX0" fmla="*/ 0 w 176960"/>
                <a:gd name="connsiteY0" fmla="*/ 0 h 242506"/>
                <a:gd name="connsiteX1" fmla="*/ 11049 w 176960"/>
                <a:gd name="connsiteY1" fmla="*/ 185356 h 242506"/>
                <a:gd name="connsiteX2" fmla="*/ 159925 w 176960"/>
                <a:gd name="connsiteY2" fmla="*/ 242506 h 242506"/>
                <a:gd name="connsiteX3" fmla="*/ 173546 w 176960"/>
                <a:gd name="connsiteY3" fmla="*/ 161639 h 242506"/>
                <a:gd name="connsiteX4" fmla="*/ 112395 w 176960"/>
                <a:gd name="connsiteY4" fmla="*/ 70675 h 2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960" h="242506">
                  <a:moveTo>
                    <a:pt x="0" y="0"/>
                  </a:moveTo>
                  <a:cubicBezTo>
                    <a:pt x="18002" y="50768"/>
                    <a:pt x="42482" y="144970"/>
                    <a:pt x="11049" y="185356"/>
                  </a:cubicBezTo>
                  <a:cubicBezTo>
                    <a:pt x="41910" y="208978"/>
                    <a:pt x="159925" y="242506"/>
                    <a:pt x="159925" y="242506"/>
                  </a:cubicBezTo>
                  <a:cubicBezTo>
                    <a:pt x="159925" y="242506"/>
                    <a:pt x="186119" y="177546"/>
                    <a:pt x="173546" y="161639"/>
                  </a:cubicBezTo>
                  <a:cubicBezTo>
                    <a:pt x="113157" y="156305"/>
                    <a:pt x="108299" y="112871"/>
                    <a:pt x="112395" y="70675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9A73996-B38F-4B06-B0DF-0B4ECCCE471B}"/>
                </a:ext>
              </a:extLst>
            </p:cNvPr>
            <p:cNvSpPr/>
            <p:nvPr/>
          </p:nvSpPr>
          <p:spPr>
            <a:xfrm>
              <a:off x="5791780" y="4179403"/>
              <a:ext cx="66855" cy="71246"/>
            </a:xfrm>
            <a:custGeom>
              <a:avLst/>
              <a:gdLst>
                <a:gd name="connsiteX0" fmla="*/ 180 w 66855"/>
                <a:gd name="connsiteY0" fmla="*/ 0 h 71246"/>
                <a:gd name="connsiteX1" fmla="*/ 66855 w 66855"/>
                <a:gd name="connsiteY1" fmla="*/ 41624 h 71246"/>
                <a:gd name="connsiteX2" fmla="*/ 66189 w 66855"/>
                <a:gd name="connsiteY2" fmla="*/ 71247 h 71246"/>
                <a:gd name="connsiteX3" fmla="*/ 3324 w 66855"/>
                <a:gd name="connsiteY3" fmla="*/ 28384 h 71246"/>
                <a:gd name="connsiteX4" fmla="*/ 180 w 66855"/>
                <a:gd name="connsiteY4" fmla="*/ 0 h 7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55" h="71246">
                  <a:moveTo>
                    <a:pt x="180" y="0"/>
                  </a:moveTo>
                  <a:lnTo>
                    <a:pt x="66855" y="41624"/>
                  </a:lnTo>
                  <a:cubicBezTo>
                    <a:pt x="65779" y="51464"/>
                    <a:pt x="65560" y="61370"/>
                    <a:pt x="66189" y="71247"/>
                  </a:cubicBezTo>
                  <a:cubicBezTo>
                    <a:pt x="43424" y="71247"/>
                    <a:pt x="9039" y="51340"/>
                    <a:pt x="3324" y="28384"/>
                  </a:cubicBezTo>
                  <a:cubicBezTo>
                    <a:pt x="600" y="19183"/>
                    <a:pt x="-458" y="9573"/>
                    <a:pt x="18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E82FCE3-6299-49E0-B65C-BF9276DA9BD1}"/>
                </a:ext>
              </a:extLst>
            </p:cNvPr>
            <p:cNvSpPr/>
            <p:nvPr/>
          </p:nvSpPr>
          <p:spPr>
            <a:xfrm>
              <a:off x="5840348" y="3974387"/>
              <a:ext cx="58360" cy="106813"/>
            </a:xfrm>
            <a:custGeom>
              <a:avLst/>
              <a:gdLst>
                <a:gd name="connsiteX0" fmla="*/ 0 w 58360"/>
                <a:gd name="connsiteY0" fmla="*/ 10325 h 106813"/>
                <a:gd name="connsiteX1" fmla="*/ 54578 w 58360"/>
                <a:gd name="connsiteY1" fmla="*/ 28804 h 106813"/>
                <a:gd name="connsiteX2" fmla="*/ 43053 w 58360"/>
                <a:gd name="connsiteY2" fmla="*/ 106814 h 10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60" h="106813">
                  <a:moveTo>
                    <a:pt x="0" y="10325"/>
                  </a:moveTo>
                  <a:cubicBezTo>
                    <a:pt x="8477" y="-6153"/>
                    <a:pt x="41624" y="-4915"/>
                    <a:pt x="54578" y="28804"/>
                  </a:cubicBezTo>
                  <a:cubicBezTo>
                    <a:pt x="67532" y="62522"/>
                    <a:pt x="43053" y="106814"/>
                    <a:pt x="43053" y="1068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DDF7EE5-9C7F-41AD-B368-18DCC8C0E919}"/>
                </a:ext>
              </a:extLst>
            </p:cNvPr>
            <p:cNvSpPr/>
            <p:nvPr/>
          </p:nvSpPr>
          <p:spPr>
            <a:xfrm>
              <a:off x="5694437" y="3954290"/>
              <a:ext cx="232498" cy="274499"/>
            </a:xfrm>
            <a:custGeom>
              <a:avLst/>
              <a:gdLst>
                <a:gd name="connsiteX0" fmla="*/ 9227 w 232498"/>
                <a:gd name="connsiteY0" fmla="*/ 139292 h 274499"/>
                <a:gd name="connsiteX1" fmla="*/ 99715 w 232498"/>
                <a:gd name="connsiteY1" fmla="*/ 265784 h 274499"/>
                <a:gd name="connsiteX2" fmla="*/ 231636 w 232498"/>
                <a:gd name="connsiteY2" fmla="*/ 163010 h 274499"/>
                <a:gd name="connsiteX3" fmla="*/ 100477 w 232498"/>
                <a:gd name="connsiteY3" fmla="*/ 37 h 274499"/>
                <a:gd name="connsiteX4" fmla="*/ 35 w 232498"/>
                <a:gd name="connsiteY4" fmla="*/ 95173 h 274499"/>
                <a:gd name="connsiteX5" fmla="*/ 9227 w 232498"/>
                <a:gd name="connsiteY5" fmla="*/ 139292 h 27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498" h="274499">
                  <a:moveTo>
                    <a:pt x="9227" y="139292"/>
                  </a:moveTo>
                  <a:cubicBezTo>
                    <a:pt x="38850" y="204539"/>
                    <a:pt x="52852" y="244067"/>
                    <a:pt x="99715" y="265784"/>
                  </a:cubicBezTo>
                  <a:cubicBezTo>
                    <a:pt x="170200" y="297979"/>
                    <a:pt x="241161" y="235876"/>
                    <a:pt x="231636" y="163010"/>
                  </a:cubicBezTo>
                  <a:cubicBezTo>
                    <a:pt x="223063" y="97477"/>
                    <a:pt x="176105" y="1656"/>
                    <a:pt x="100477" y="37"/>
                  </a:cubicBezTo>
                  <a:cubicBezTo>
                    <a:pt x="46470" y="-1430"/>
                    <a:pt x="1502" y="41166"/>
                    <a:pt x="35" y="95173"/>
                  </a:cubicBezTo>
                  <a:cubicBezTo>
                    <a:pt x="-374" y="110393"/>
                    <a:pt x="2769" y="125500"/>
                    <a:pt x="9227" y="139292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9553DFB-9CC3-4477-9405-9D41069266A2}"/>
                </a:ext>
              </a:extLst>
            </p:cNvPr>
            <p:cNvSpPr/>
            <p:nvPr/>
          </p:nvSpPr>
          <p:spPr>
            <a:xfrm>
              <a:off x="5618139" y="3909932"/>
              <a:ext cx="265925" cy="238324"/>
            </a:xfrm>
            <a:custGeom>
              <a:avLst/>
              <a:gdLst>
                <a:gd name="connsiteX0" fmla="*/ 98574 w 265925"/>
                <a:gd name="connsiteY0" fmla="*/ 238325 h 238324"/>
                <a:gd name="connsiteX1" fmla="*/ 142960 w 265925"/>
                <a:gd name="connsiteY1" fmla="*/ 209273 h 238324"/>
                <a:gd name="connsiteX2" fmla="*/ 112671 w 265925"/>
                <a:gd name="connsiteY2" fmla="*/ 127073 h 238324"/>
                <a:gd name="connsiteX3" fmla="*/ 251069 w 265925"/>
                <a:gd name="connsiteY3" fmla="*/ 24107 h 238324"/>
                <a:gd name="connsiteX4" fmla="*/ 20088 w 265925"/>
                <a:gd name="connsiteY4" fmla="*/ 55254 h 238324"/>
                <a:gd name="connsiteX5" fmla="*/ 43900 w 265925"/>
                <a:gd name="connsiteY5" fmla="*/ 89830 h 238324"/>
                <a:gd name="connsiteX6" fmla="*/ 23993 w 265925"/>
                <a:gd name="connsiteY6" fmla="*/ 175555 h 238324"/>
                <a:gd name="connsiteX7" fmla="*/ 98574 w 265925"/>
                <a:gd name="connsiteY7" fmla="*/ 238325 h 23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25" h="238324">
                  <a:moveTo>
                    <a:pt x="98574" y="238325"/>
                  </a:moveTo>
                  <a:cubicBezTo>
                    <a:pt x="116957" y="225561"/>
                    <a:pt x="142960" y="209273"/>
                    <a:pt x="142960" y="209273"/>
                  </a:cubicBezTo>
                  <a:cubicBezTo>
                    <a:pt x="150352" y="178270"/>
                    <a:pt x="138417" y="145865"/>
                    <a:pt x="112671" y="127073"/>
                  </a:cubicBezTo>
                  <a:cubicBezTo>
                    <a:pt x="136864" y="122501"/>
                    <a:pt x="318316" y="80876"/>
                    <a:pt x="251069" y="24107"/>
                  </a:cubicBezTo>
                  <a:cubicBezTo>
                    <a:pt x="162487" y="-50664"/>
                    <a:pt x="66570" y="74114"/>
                    <a:pt x="20088" y="55254"/>
                  </a:cubicBezTo>
                  <a:cubicBezTo>
                    <a:pt x="19221" y="70856"/>
                    <a:pt x="29013" y="85077"/>
                    <a:pt x="43900" y="89830"/>
                  </a:cubicBezTo>
                  <a:cubicBezTo>
                    <a:pt x="21993" y="90878"/>
                    <a:pt x="-30585" y="148409"/>
                    <a:pt x="23993" y="175555"/>
                  </a:cubicBezTo>
                  <a:cubicBezTo>
                    <a:pt x="78571" y="202701"/>
                    <a:pt x="98574" y="238325"/>
                    <a:pt x="98574" y="2383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76CBBB3-F856-45D4-93F9-DE945F8D9FA1}"/>
                </a:ext>
              </a:extLst>
            </p:cNvPr>
            <p:cNvSpPr/>
            <p:nvPr/>
          </p:nvSpPr>
          <p:spPr>
            <a:xfrm>
              <a:off x="5813761" y="4132802"/>
              <a:ext cx="50304" cy="11470"/>
            </a:xfrm>
            <a:custGeom>
              <a:avLst/>
              <a:gdLst>
                <a:gd name="connsiteX0" fmla="*/ 48780 w 50304"/>
                <a:gd name="connsiteY0" fmla="*/ 7549 h 11470"/>
                <a:gd name="connsiteX1" fmla="*/ 48780 w 50304"/>
                <a:gd name="connsiteY1" fmla="*/ 7549 h 11470"/>
                <a:gd name="connsiteX2" fmla="*/ 583 w 50304"/>
                <a:gd name="connsiteY2" fmla="*/ 3072 h 11470"/>
                <a:gd name="connsiteX3" fmla="*/ 431 w 50304"/>
                <a:gd name="connsiteY3" fmla="*/ 652 h 11470"/>
                <a:gd name="connsiteX4" fmla="*/ 583 w 50304"/>
                <a:gd name="connsiteY4" fmla="*/ 500 h 11470"/>
                <a:gd name="connsiteX5" fmla="*/ 3155 w 50304"/>
                <a:gd name="connsiteY5" fmla="*/ 500 h 11470"/>
                <a:gd name="connsiteX6" fmla="*/ 47922 w 50304"/>
                <a:gd name="connsiteY6" fmla="*/ 4501 h 11470"/>
                <a:gd name="connsiteX7" fmla="*/ 50285 w 50304"/>
                <a:gd name="connsiteY7" fmla="*/ 5491 h 11470"/>
                <a:gd name="connsiteX8" fmla="*/ 50304 w 50304"/>
                <a:gd name="connsiteY8" fmla="*/ 5548 h 11470"/>
                <a:gd name="connsiteX9" fmla="*/ 48780 w 50304"/>
                <a:gd name="connsiteY9" fmla="*/ 7549 h 1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4" h="11470">
                  <a:moveTo>
                    <a:pt x="48780" y="7549"/>
                  </a:moveTo>
                  <a:lnTo>
                    <a:pt x="48780" y="7549"/>
                  </a:lnTo>
                  <a:cubicBezTo>
                    <a:pt x="32949" y="14064"/>
                    <a:pt x="14937" y="12387"/>
                    <a:pt x="583" y="3072"/>
                  </a:cubicBezTo>
                  <a:cubicBezTo>
                    <a:pt x="-131" y="2443"/>
                    <a:pt x="-198" y="1357"/>
                    <a:pt x="431" y="652"/>
                  </a:cubicBezTo>
                  <a:cubicBezTo>
                    <a:pt x="478" y="595"/>
                    <a:pt x="526" y="548"/>
                    <a:pt x="583" y="500"/>
                  </a:cubicBezTo>
                  <a:cubicBezTo>
                    <a:pt x="1307" y="-167"/>
                    <a:pt x="2431" y="-167"/>
                    <a:pt x="3155" y="500"/>
                  </a:cubicBezTo>
                  <a:cubicBezTo>
                    <a:pt x="16585" y="8901"/>
                    <a:pt x="33216" y="10387"/>
                    <a:pt x="47922" y="4501"/>
                  </a:cubicBezTo>
                  <a:cubicBezTo>
                    <a:pt x="48846" y="4120"/>
                    <a:pt x="49904" y="4567"/>
                    <a:pt x="50285" y="5491"/>
                  </a:cubicBezTo>
                  <a:cubicBezTo>
                    <a:pt x="50294" y="5510"/>
                    <a:pt x="50294" y="5529"/>
                    <a:pt x="50304" y="5548"/>
                  </a:cubicBezTo>
                  <a:cubicBezTo>
                    <a:pt x="50332" y="6491"/>
                    <a:pt x="49694" y="7320"/>
                    <a:pt x="48780" y="75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D6BC399-019E-4030-9296-DFD9D449F638}"/>
                </a:ext>
              </a:extLst>
            </p:cNvPr>
            <p:cNvSpPr/>
            <p:nvPr/>
          </p:nvSpPr>
          <p:spPr>
            <a:xfrm>
              <a:off x="5680083" y="4105745"/>
              <a:ext cx="81292" cy="73658"/>
            </a:xfrm>
            <a:custGeom>
              <a:avLst/>
              <a:gdLst>
                <a:gd name="connsiteX0" fmla="*/ 9770 w 81292"/>
                <a:gd name="connsiteY0" fmla="*/ 52703 h 73658"/>
                <a:gd name="connsiteX1" fmla="*/ 57395 w 81292"/>
                <a:gd name="connsiteY1" fmla="*/ 73658 h 73658"/>
                <a:gd name="connsiteX2" fmla="*/ 75397 w 81292"/>
                <a:gd name="connsiteY2" fmla="*/ 31748 h 73658"/>
                <a:gd name="connsiteX3" fmla="*/ 18247 w 81292"/>
                <a:gd name="connsiteY3" fmla="*/ 2126 h 73658"/>
                <a:gd name="connsiteX4" fmla="*/ 9770 w 81292"/>
                <a:gd name="connsiteY4" fmla="*/ 52703 h 73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92" h="73658">
                  <a:moveTo>
                    <a:pt x="9770" y="52703"/>
                  </a:moveTo>
                  <a:cubicBezTo>
                    <a:pt x="22228" y="65743"/>
                    <a:pt x="39364" y="73287"/>
                    <a:pt x="57395" y="73658"/>
                  </a:cubicBezTo>
                  <a:cubicBezTo>
                    <a:pt x="81303" y="73658"/>
                    <a:pt x="87208" y="51179"/>
                    <a:pt x="75397" y="31748"/>
                  </a:cubicBezTo>
                  <a:cubicBezTo>
                    <a:pt x="64824" y="14318"/>
                    <a:pt x="39678" y="-6828"/>
                    <a:pt x="18247" y="2126"/>
                  </a:cubicBezTo>
                  <a:cubicBezTo>
                    <a:pt x="-3184" y="11079"/>
                    <a:pt x="-5375" y="36606"/>
                    <a:pt x="9770" y="52703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C5751E5-B0B1-496F-906A-B453E7733E76}"/>
                </a:ext>
              </a:extLst>
            </p:cNvPr>
            <p:cNvSpPr/>
            <p:nvPr/>
          </p:nvSpPr>
          <p:spPr>
            <a:xfrm>
              <a:off x="5877495" y="4932735"/>
              <a:ext cx="577691" cy="1522380"/>
            </a:xfrm>
            <a:custGeom>
              <a:avLst/>
              <a:gdLst>
                <a:gd name="connsiteX0" fmla="*/ 577691 w 577691"/>
                <a:gd name="connsiteY0" fmla="*/ 1484281 h 1522380"/>
                <a:gd name="connsiteX1" fmla="*/ 461486 w 577691"/>
                <a:gd name="connsiteY1" fmla="*/ 1522381 h 1522380"/>
                <a:gd name="connsiteX2" fmla="*/ 275939 w 577691"/>
                <a:gd name="connsiteY2" fmla="*/ 851440 h 1522380"/>
                <a:gd name="connsiteX3" fmla="*/ 192310 w 577691"/>
                <a:gd name="connsiteY3" fmla="*/ 594265 h 1522380"/>
                <a:gd name="connsiteX4" fmla="*/ 69628 w 577691"/>
                <a:gd name="connsiteY4" fmla="*/ 227743 h 1522380"/>
                <a:gd name="connsiteX5" fmla="*/ 0 w 577691"/>
                <a:gd name="connsiteY5" fmla="*/ 37243 h 1522380"/>
                <a:gd name="connsiteX6" fmla="*/ 251365 w 577691"/>
                <a:gd name="connsiteY6" fmla="*/ 0 h 1522380"/>
                <a:gd name="connsiteX7" fmla="*/ 465963 w 577691"/>
                <a:gd name="connsiteY7" fmla="*/ 804005 h 1522380"/>
                <a:gd name="connsiteX8" fmla="*/ 577691 w 577691"/>
                <a:gd name="connsiteY8" fmla="*/ 1484281 h 152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691" h="1522380">
                  <a:moveTo>
                    <a:pt x="577691" y="1484281"/>
                  </a:moveTo>
                  <a:lnTo>
                    <a:pt x="461486" y="1522381"/>
                  </a:lnTo>
                  <a:cubicBezTo>
                    <a:pt x="461486" y="1522381"/>
                    <a:pt x="331851" y="1103281"/>
                    <a:pt x="275939" y="851440"/>
                  </a:cubicBezTo>
                  <a:cubicBezTo>
                    <a:pt x="261080" y="784765"/>
                    <a:pt x="222694" y="693420"/>
                    <a:pt x="192310" y="594265"/>
                  </a:cubicBezTo>
                  <a:cubicBezTo>
                    <a:pt x="154210" y="468821"/>
                    <a:pt x="107347" y="333566"/>
                    <a:pt x="69628" y="227743"/>
                  </a:cubicBezTo>
                  <a:cubicBezTo>
                    <a:pt x="29813" y="116300"/>
                    <a:pt x="0" y="37243"/>
                    <a:pt x="0" y="37243"/>
                  </a:cubicBezTo>
                  <a:lnTo>
                    <a:pt x="251365" y="0"/>
                  </a:lnTo>
                  <a:cubicBezTo>
                    <a:pt x="251365" y="0"/>
                    <a:pt x="434435" y="585692"/>
                    <a:pt x="465963" y="804005"/>
                  </a:cubicBezTo>
                  <a:cubicBezTo>
                    <a:pt x="498253" y="1030796"/>
                    <a:pt x="577691" y="1484281"/>
                    <a:pt x="577691" y="14842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CEAFC73-A6A3-488E-939B-A4FAB3B0BDBD}"/>
                </a:ext>
              </a:extLst>
            </p:cNvPr>
            <p:cNvSpPr/>
            <p:nvPr/>
          </p:nvSpPr>
          <p:spPr>
            <a:xfrm>
              <a:off x="5946647" y="5101423"/>
              <a:ext cx="122796" cy="425005"/>
            </a:xfrm>
            <a:custGeom>
              <a:avLst/>
              <a:gdLst>
                <a:gd name="connsiteX0" fmla="*/ 122682 w 122796"/>
                <a:gd name="connsiteY0" fmla="*/ 425005 h 425005"/>
                <a:gd name="connsiteX1" fmla="*/ 0 w 122796"/>
                <a:gd name="connsiteY1" fmla="*/ 58483 h 425005"/>
                <a:gd name="connsiteX2" fmla="*/ 21812 w 122796"/>
                <a:gd name="connsiteY2" fmla="*/ 0 h 425005"/>
                <a:gd name="connsiteX3" fmla="*/ 122682 w 122796"/>
                <a:gd name="connsiteY3" fmla="*/ 425005 h 42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96" h="425005">
                  <a:moveTo>
                    <a:pt x="122682" y="425005"/>
                  </a:moveTo>
                  <a:cubicBezTo>
                    <a:pt x="84582" y="299561"/>
                    <a:pt x="37719" y="164306"/>
                    <a:pt x="0" y="58483"/>
                  </a:cubicBezTo>
                  <a:lnTo>
                    <a:pt x="21812" y="0"/>
                  </a:lnTo>
                  <a:cubicBezTo>
                    <a:pt x="90297" y="69818"/>
                    <a:pt x="125063" y="298990"/>
                    <a:pt x="122682" y="42500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89A1495-2658-438C-99D6-D7BFEC2F7585}"/>
                </a:ext>
              </a:extLst>
            </p:cNvPr>
            <p:cNvSpPr/>
            <p:nvPr/>
          </p:nvSpPr>
          <p:spPr>
            <a:xfrm>
              <a:off x="5746145" y="4952738"/>
              <a:ext cx="261647" cy="1560671"/>
            </a:xfrm>
            <a:custGeom>
              <a:avLst/>
              <a:gdLst>
                <a:gd name="connsiteX0" fmla="*/ 246602 w 261647"/>
                <a:gd name="connsiteY0" fmla="*/ 0 h 1560671"/>
                <a:gd name="connsiteX1" fmla="*/ 257270 w 261647"/>
                <a:gd name="connsiteY1" fmla="*/ 833342 h 1560671"/>
                <a:gd name="connsiteX2" fmla="*/ 195453 w 261647"/>
                <a:gd name="connsiteY2" fmla="*/ 1560671 h 1560671"/>
                <a:gd name="connsiteX3" fmla="*/ 63151 w 261647"/>
                <a:gd name="connsiteY3" fmla="*/ 1559719 h 1560671"/>
                <a:gd name="connsiteX4" fmla="*/ 64294 w 261647"/>
                <a:gd name="connsiteY4" fmla="*/ 878015 h 1560671"/>
                <a:gd name="connsiteX5" fmla="*/ 0 w 261647"/>
                <a:gd name="connsiteY5" fmla="*/ 36576 h 156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647" h="1560671">
                  <a:moveTo>
                    <a:pt x="246602" y="0"/>
                  </a:moveTo>
                  <a:cubicBezTo>
                    <a:pt x="246602" y="0"/>
                    <a:pt x="271463" y="622173"/>
                    <a:pt x="257270" y="833342"/>
                  </a:cubicBezTo>
                  <a:cubicBezTo>
                    <a:pt x="241745" y="1064704"/>
                    <a:pt x="195453" y="1560671"/>
                    <a:pt x="195453" y="1560671"/>
                  </a:cubicBezTo>
                  <a:lnTo>
                    <a:pt x="63151" y="1559719"/>
                  </a:lnTo>
                  <a:cubicBezTo>
                    <a:pt x="63151" y="1559719"/>
                    <a:pt x="52864" y="1103185"/>
                    <a:pt x="64294" y="878015"/>
                  </a:cubicBezTo>
                  <a:cubicBezTo>
                    <a:pt x="77248" y="620840"/>
                    <a:pt x="0" y="36576"/>
                    <a:pt x="0" y="365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5404097-9662-44AA-917E-3DD65A0D0256}"/>
                </a:ext>
              </a:extLst>
            </p:cNvPr>
            <p:cNvSpPr/>
            <p:nvPr/>
          </p:nvSpPr>
          <p:spPr>
            <a:xfrm>
              <a:off x="5794913" y="6466927"/>
              <a:ext cx="174498" cy="49530"/>
            </a:xfrm>
            <a:custGeom>
              <a:avLst/>
              <a:gdLst>
                <a:gd name="connsiteX0" fmla="*/ 155734 w 174498"/>
                <a:gd name="connsiteY0" fmla="*/ 49530 h 49530"/>
                <a:gd name="connsiteX1" fmla="*/ 0 w 174498"/>
                <a:gd name="connsiteY1" fmla="*/ 48292 h 49530"/>
                <a:gd name="connsiteX2" fmla="*/ 286 w 174498"/>
                <a:gd name="connsiteY2" fmla="*/ 1715 h 49530"/>
                <a:gd name="connsiteX3" fmla="*/ 174498 w 174498"/>
                <a:gd name="connsiteY3" fmla="*/ 0 h 49530"/>
                <a:gd name="connsiteX4" fmla="*/ 155734 w 174498"/>
                <a:gd name="connsiteY4" fmla="*/ 49530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98" h="49530">
                  <a:moveTo>
                    <a:pt x="155734" y="49530"/>
                  </a:moveTo>
                  <a:lnTo>
                    <a:pt x="0" y="48292"/>
                  </a:lnTo>
                  <a:lnTo>
                    <a:pt x="286" y="1715"/>
                  </a:lnTo>
                  <a:lnTo>
                    <a:pt x="174498" y="0"/>
                  </a:lnTo>
                  <a:lnTo>
                    <a:pt x="155734" y="4953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0852C9B-24CF-465E-AC14-2246CBFAC575}"/>
                </a:ext>
              </a:extLst>
            </p:cNvPr>
            <p:cNvSpPr/>
            <p:nvPr/>
          </p:nvSpPr>
          <p:spPr>
            <a:xfrm>
              <a:off x="6310311" y="6366153"/>
              <a:ext cx="152590" cy="94297"/>
            </a:xfrm>
            <a:custGeom>
              <a:avLst/>
              <a:gdLst>
                <a:gd name="connsiteX0" fmla="*/ 152591 w 152590"/>
                <a:gd name="connsiteY0" fmla="*/ 51149 h 94297"/>
                <a:gd name="connsiteX1" fmla="*/ 21431 w 152590"/>
                <a:gd name="connsiteY1" fmla="*/ 94297 h 94297"/>
                <a:gd name="connsiteX2" fmla="*/ 0 w 152590"/>
                <a:gd name="connsiteY2" fmla="*/ 49435 h 94297"/>
                <a:gd name="connsiteX3" fmla="*/ 149542 w 152590"/>
                <a:gd name="connsiteY3" fmla="*/ 0 h 94297"/>
                <a:gd name="connsiteX4" fmla="*/ 152591 w 152590"/>
                <a:gd name="connsiteY4" fmla="*/ 51149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90" h="94297">
                  <a:moveTo>
                    <a:pt x="152591" y="51149"/>
                  </a:moveTo>
                  <a:lnTo>
                    <a:pt x="21431" y="94297"/>
                  </a:lnTo>
                  <a:lnTo>
                    <a:pt x="0" y="49435"/>
                  </a:lnTo>
                  <a:lnTo>
                    <a:pt x="149542" y="0"/>
                  </a:lnTo>
                  <a:lnTo>
                    <a:pt x="152591" y="511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2DDC018-CD11-4E7A-AEF9-3268C6614C9A}"/>
                </a:ext>
              </a:extLst>
            </p:cNvPr>
            <p:cNvSpPr/>
            <p:nvPr/>
          </p:nvSpPr>
          <p:spPr>
            <a:xfrm>
              <a:off x="5811205" y="4060904"/>
              <a:ext cx="14955" cy="20341"/>
            </a:xfrm>
            <a:custGeom>
              <a:avLst/>
              <a:gdLst>
                <a:gd name="connsiteX0" fmla="*/ 1044 w 14955"/>
                <a:gd name="connsiteY0" fmla="*/ 12676 h 20341"/>
                <a:gd name="connsiteX1" fmla="*/ 11236 w 14955"/>
                <a:gd name="connsiteY1" fmla="*/ 20011 h 20341"/>
                <a:gd name="connsiteX2" fmla="*/ 13998 w 14955"/>
                <a:gd name="connsiteY2" fmla="*/ 7723 h 20341"/>
                <a:gd name="connsiteX3" fmla="*/ 3711 w 14955"/>
                <a:gd name="connsiteY3" fmla="*/ 294 h 20341"/>
                <a:gd name="connsiteX4" fmla="*/ 1044 w 14955"/>
                <a:gd name="connsiteY4" fmla="*/ 12676 h 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5" h="20341">
                  <a:moveTo>
                    <a:pt x="1044" y="12676"/>
                  </a:moveTo>
                  <a:cubicBezTo>
                    <a:pt x="3140" y="18105"/>
                    <a:pt x="7712" y="21439"/>
                    <a:pt x="11236" y="20011"/>
                  </a:cubicBezTo>
                  <a:cubicBezTo>
                    <a:pt x="14760" y="18582"/>
                    <a:pt x="15999" y="13153"/>
                    <a:pt x="13998" y="7723"/>
                  </a:cubicBezTo>
                  <a:cubicBezTo>
                    <a:pt x="11998" y="2294"/>
                    <a:pt x="7331" y="-1040"/>
                    <a:pt x="3711" y="294"/>
                  </a:cubicBezTo>
                  <a:cubicBezTo>
                    <a:pt x="92" y="1627"/>
                    <a:pt x="-1051" y="7247"/>
                    <a:pt x="1044" y="126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B35EE3B-DE94-4AB7-9112-5000D84ED605}"/>
                </a:ext>
              </a:extLst>
            </p:cNvPr>
            <p:cNvSpPr/>
            <p:nvPr/>
          </p:nvSpPr>
          <p:spPr>
            <a:xfrm>
              <a:off x="5873035" y="4037473"/>
              <a:ext cx="15124" cy="20304"/>
            </a:xfrm>
            <a:custGeom>
              <a:avLst/>
              <a:gdLst>
                <a:gd name="connsiteX0" fmla="*/ 1126 w 15124"/>
                <a:gd name="connsiteY0" fmla="*/ 12581 h 20304"/>
                <a:gd name="connsiteX1" fmla="*/ 11413 w 15124"/>
                <a:gd name="connsiteY1" fmla="*/ 20010 h 20304"/>
                <a:gd name="connsiteX2" fmla="*/ 14080 w 15124"/>
                <a:gd name="connsiteY2" fmla="*/ 7723 h 20304"/>
                <a:gd name="connsiteX3" fmla="*/ 3888 w 15124"/>
                <a:gd name="connsiteY3" fmla="*/ 294 h 20304"/>
                <a:gd name="connsiteX4" fmla="*/ 1126 w 15124"/>
                <a:gd name="connsiteY4" fmla="*/ 12581 h 2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4" h="20304">
                  <a:moveTo>
                    <a:pt x="1126" y="12581"/>
                  </a:moveTo>
                  <a:cubicBezTo>
                    <a:pt x="3222" y="18010"/>
                    <a:pt x="7793" y="21344"/>
                    <a:pt x="11413" y="20010"/>
                  </a:cubicBezTo>
                  <a:cubicBezTo>
                    <a:pt x="15033" y="18677"/>
                    <a:pt x="16176" y="13152"/>
                    <a:pt x="14080" y="7723"/>
                  </a:cubicBezTo>
                  <a:cubicBezTo>
                    <a:pt x="11984" y="2294"/>
                    <a:pt x="7413" y="-1040"/>
                    <a:pt x="3888" y="294"/>
                  </a:cubicBezTo>
                  <a:cubicBezTo>
                    <a:pt x="364" y="1627"/>
                    <a:pt x="-1255" y="7152"/>
                    <a:pt x="1126" y="125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0BE1BB3-B875-43EF-9D27-917130F883C3}"/>
                </a:ext>
              </a:extLst>
            </p:cNvPr>
            <p:cNvSpPr/>
            <p:nvPr/>
          </p:nvSpPr>
          <p:spPr>
            <a:xfrm>
              <a:off x="5855112" y="4060245"/>
              <a:ext cx="43719" cy="50387"/>
            </a:xfrm>
            <a:custGeom>
              <a:avLst/>
              <a:gdLst>
                <a:gd name="connsiteX0" fmla="*/ 0 w 43719"/>
                <a:gd name="connsiteY0" fmla="*/ 0 h 50387"/>
                <a:gd name="connsiteX1" fmla="*/ 43720 w 43719"/>
                <a:gd name="connsiteY1" fmla="*/ 36671 h 50387"/>
                <a:gd name="connsiteX2" fmla="*/ 18383 w 43719"/>
                <a:gd name="connsiteY2" fmla="*/ 50387 h 5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19" h="50387">
                  <a:moveTo>
                    <a:pt x="0" y="0"/>
                  </a:moveTo>
                  <a:cubicBezTo>
                    <a:pt x="12849" y="14144"/>
                    <a:pt x="27556" y="26479"/>
                    <a:pt x="43720" y="36671"/>
                  </a:cubicBezTo>
                  <a:cubicBezTo>
                    <a:pt x="37529" y="49339"/>
                    <a:pt x="18383" y="50387"/>
                    <a:pt x="18383" y="50387"/>
                  </a:cubicBezTo>
                  <a:close/>
                </a:path>
              </a:pathLst>
            </a:custGeom>
            <a:solidFill>
              <a:srgbClr val="FF565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E2805A2-E38C-49CB-89AD-5276E2F24E5A}"/>
                </a:ext>
              </a:extLst>
            </p:cNvPr>
            <p:cNvSpPr/>
            <p:nvPr/>
          </p:nvSpPr>
          <p:spPr>
            <a:xfrm>
              <a:off x="5781525" y="4033807"/>
              <a:ext cx="25539" cy="27487"/>
            </a:xfrm>
            <a:custGeom>
              <a:avLst/>
              <a:gdLst>
                <a:gd name="connsiteX0" fmla="*/ 4054 w 25539"/>
                <a:gd name="connsiteY0" fmla="*/ 27105 h 27487"/>
                <a:gd name="connsiteX1" fmla="*/ 6721 w 25539"/>
                <a:gd name="connsiteY1" fmla="*/ 24724 h 27487"/>
                <a:gd name="connsiteX2" fmla="*/ 23104 w 25539"/>
                <a:gd name="connsiteY2" fmla="*/ 6722 h 27487"/>
                <a:gd name="connsiteX3" fmla="*/ 25390 w 25539"/>
                <a:gd name="connsiteY3" fmla="*/ 2445 h 27487"/>
                <a:gd name="connsiteX4" fmla="*/ 25390 w 25539"/>
                <a:gd name="connsiteY4" fmla="*/ 2435 h 27487"/>
                <a:gd name="connsiteX5" fmla="*/ 21113 w 25539"/>
                <a:gd name="connsiteY5" fmla="*/ 149 h 27487"/>
                <a:gd name="connsiteX6" fmla="*/ 21104 w 25539"/>
                <a:gd name="connsiteY6" fmla="*/ 149 h 27487"/>
                <a:gd name="connsiteX7" fmla="*/ 149 w 25539"/>
                <a:gd name="connsiteY7" fmla="*/ 23295 h 27487"/>
                <a:gd name="connsiteX8" fmla="*/ 2349 w 25539"/>
                <a:gd name="connsiteY8" fmla="*/ 27467 h 27487"/>
                <a:gd name="connsiteX9" fmla="*/ 2435 w 25539"/>
                <a:gd name="connsiteY9" fmla="*/ 27486 h 27487"/>
                <a:gd name="connsiteX10" fmla="*/ 4054 w 25539"/>
                <a:gd name="connsiteY10" fmla="*/ 27105 h 2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539" h="27487">
                  <a:moveTo>
                    <a:pt x="4054" y="27105"/>
                  </a:moveTo>
                  <a:cubicBezTo>
                    <a:pt x="5321" y="26876"/>
                    <a:pt x="6350" y="25953"/>
                    <a:pt x="6721" y="24724"/>
                  </a:cubicBezTo>
                  <a:cubicBezTo>
                    <a:pt x="9007" y="16456"/>
                    <a:pt x="15093" y="9779"/>
                    <a:pt x="23104" y="6722"/>
                  </a:cubicBezTo>
                  <a:cubicBezTo>
                    <a:pt x="24914" y="6169"/>
                    <a:pt x="25942" y="4264"/>
                    <a:pt x="25390" y="2445"/>
                  </a:cubicBezTo>
                  <a:cubicBezTo>
                    <a:pt x="25390" y="2445"/>
                    <a:pt x="25390" y="2435"/>
                    <a:pt x="25390" y="2435"/>
                  </a:cubicBezTo>
                  <a:cubicBezTo>
                    <a:pt x="24838" y="626"/>
                    <a:pt x="22923" y="-403"/>
                    <a:pt x="21113" y="149"/>
                  </a:cubicBezTo>
                  <a:cubicBezTo>
                    <a:pt x="21113" y="149"/>
                    <a:pt x="21104" y="149"/>
                    <a:pt x="21104" y="149"/>
                  </a:cubicBezTo>
                  <a:cubicBezTo>
                    <a:pt x="10750" y="3969"/>
                    <a:pt x="2930" y="12618"/>
                    <a:pt x="149" y="23295"/>
                  </a:cubicBezTo>
                  <a:cubicBezTo>
                    <a:pt x="-394" y="25057"/>
                    <a:pt x="597" y="26924"/>
                    <a:pt x="2349" y="27467"/>
                  </a:cubicBezTo>
                  <a:cubicBezTo>
                    <a:pt x="2378" y="27467"/>
                    <a:pt x="2406" y="27477"/>
                    <a:pt x="2435" y="27486"/>
                  </a:cubicBezTo>
                  <a:cubicBezTo>
                    <a:pt x="2997" y="27505"/>
                    <a:pt x="3559" y="27372"/>
                    <a:pt x="4054" y="2710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660C123-88BC-45A4-9181-F0A55DABBF93}"/>
                </a:ext>
              </a:extLst>
            </p:cNvPr>
            <p:cNvSpPr/>
            <p:nvPr/>
          </p:nvSpPr>
          <p:spPr>
            <a:xfrm>
              <a:off x="5861571" y="4002976"/>
              <a:ext cx="33447" cy="15842"/>
            </a:xfrm>
            <a:custGeom>
              <a:avLst/>
              <a:gdLst>
                <a:gd name="connsiteX0" fmla="*/ 30593 w 33447"/>
                <a:gd name="connsiteY0" fmla="*/ 15835 h 15842"/>
                <a:gd name="connsiteX1" fmla="*/ 32403 w 33447"/>
                <a:gd name="connsiteY1" fmla="*/ 14787 h 15842"/>
                <a:gd name="connsiteX2" fmla="*/ 32593 w 33447"/>
                <a:gd name="connsiteY2" fmla="*/ 10216 h 15842"/>
                <a:gd name="connsiteX3" fmla="*/ 32403 w 33447"/>
                <a:gd name="connsiteY3" fmla="*/ 10025 h 15842"/>
                <a:gd name="connsiteX4" fmla="*/ 2589 w 33447"/>
                <a:gd name="connsiteY4" fmla="*/ 500 h 15842"/>
                <a:gd name="connsiteX5" fmla="*/ 84 w 33447"/>
                <a:gd name="connsiteY5" fmla="*/ 4500 h 15842"/>
                <a:gd name="connsiteX6" fmla="*/ 113 w 33447"/>
                <a:gd name="connsiteY6" fmla="*/ 4596 h 15842"/>
                <a:gd name="connsiteX7" fmla="*/ 4209 w 33447"/>
                <a:gd name="connsiteY7" fmla="*/ 7167 h 15842"/>
                <a:gd name="connsiteX8" fmla="*/ 4209 w 33447"/>
                <a:gd name="connsiteY8" fmla="*/ 7167 h 15842"/>
                <a:gd name="connsiteX9" fmla="*/ 27735 w 33447"/>
                <a:gd name="connsiteY9" fmla="*/ 14692 h 15842"/>
                <a:gd name="connsiteX10" fmla="*/ 30593 w 33447"/>
                <a:gd name="connsiteY10" fmla="*/ 15835 h 15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447" h="15842">
                  <a:moveTo>
                    <a:pt x="30593" y="15835"/>
                  </a:moveTo>
                  <a:cubicBezTo>
                    <a:pt x="31307" y="15721"/>
                    <a:pt x="31945" y="15350"/>
                    <a:pt x="32403" y="14787"/>
                  </a:cubicBezTo>
                  <a:cubicBezTo>
                    <a:pt x="33717" y="13578"/>
                    <a:pt x="33803" y="11530"/>
                    <a:pt x="32593" y="10216"/>
                  </a:cubicBezTo>
                  <a:cubicBezTo>
                    <a:pt x="32526" y="10149"/>
                    <a:pt x="32469" y="10082"/>
                    <a:pt x="32403" y="10025"/>
                  </a:cubicBezTo>
                  <a:cubicBezTo>
                    <a:pt x="24621" y="2167"/>
                    <a:pt x="13486" y="-1396"/>
                    <a:pt x="2589" y="500"/>
                  </a:cubicBezTo>
                  <a:cubicBezTo>
                    <a:pt x="799" y="910"/>
                    <a:pt x="-325" y="2700"/>
                    <a:pt x="84" y="4500"/>
                  </a:cubicBezTo>
                  <a:cubicBezTo>
                    <a:pt x="94" y="4529"/>
                    <a:pt x="103" y="4567"/>
                    <a:pt x="113" y="4596"/>
                  </a:cubicBezTo>
                  <a:cubicBezTo>
                    <a:pt x="580" y="6405"/>
                    <a:pt x="2380" y="7530"/>
                    <a:pt x="4209" y="7167"/>
                  </a:cubicBezTo>
                  <a:lnTo>
                    <a:pt x="4209" y="7167"/>
                  </a:lnTo>
                  <a:cubicBezTo>
                    <a:pt x="12810" y="5710"/>
                    <a:pt x="21582" y="8511"/>
                    <a:pt x="27735" y="14692"/>
                  </a:cubicBezTo>
                  <a:cubicBezTo>
                    <a:pt x="28469" y="15483"/>
                    <a:pt x="29516" y="15902"/>
                    <a:pt x="30593" y="158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351C522-D349-4A7F-AC23-9E2E67675CA3}"/>
                </a:ext>
              </a:extLst>
            </p:cNvPr>
            <p:cNvSpPr/>
            <p:nvPr/>
          </p:nvSpPr>
          <p:spPr>
            <a:xfrm>
              <a:off x="5918566" y="6597104"/>
              <a:ext cx="37963" cy="18297"/>
            </a:xfrm>
            <a:custGeom>
              <a:avLst/>
              <a:gdLst>
                <a:gd name="connsiteX0" fmla="*/ 20366 w 37963"/>
                <a:gd name="connsiteY0" fmla="*/ 18223 h 18297"/>
                <a:gd name="connsiteX1" fmla="*/ 34272 w 37963"/>
                <a:gd name="connsiteY1" fmla="*/ 14603 h 18297"/>
                <a:gd name="connsiteX2" fmla="*/ 37892 w 37963"/>
                <a:gd name="connsiteY2" fmla="*/ 5650 h 18297"/>
                <a:gd name="connsiteX3" fmla="*/ 35034 w 37963"/>
                <a:gd name="connsiteY3" fmla="*/ 792 h 18297"/>
                <a:gd name="connsiteX4" fmla="*/ 1030 w 37963"/>
                <a:gd name="connsiteY4" fmla="*/ 12317 h 18297"/>
                <a:gd name="connsiteX5" fmla="*/ 144 w 37963"/>
                <a:gd name="connsiteY5" fmla="*/ 14575 h 18297"/>
                <a:gd name="connsiteX6" fmla="*/ 1030 w 37963"/>
                <a:gd name="connsiteY6" fmla="*/ 15460 h 18297"/>
                <a:gd name="connsiteX7" fmla="*/ 20366 w 37963"/>
                <a:gd name="connsiteY7" fmla="*/ 18223 h 18297"/>
                <a:gd name="connsiteX8" fmla="*/ 31224 w 37963"/>
                <a:gd name="connsiteY8" fmla="*/ 3364 h 18297"/>
                <a:gd name="connsiteX9" fmla="*/ 33415 w 37963"/>
                <a:gd name="connsiteY9" fmla="*/ 3364 h 18297"/>
                <a:gd name="connsiteX10" fmla="*/ 34463 w 37963"/>
                <a:gd name="connsiteY10" fmla="*/ 5459 h 18297"/>
                <a:gd name="connsiteX11" fmla="*/ 32082 w 37963"/>
                <a:gd name="connsiteY11" fmla="*/ 11650 h 18297"/>
                <a:gd name="connsiteX12" fmla="*/ 6459 w 37963"/>
                <a:gd name="connsiteY12" fmla="*/ 12698 h 18297"/>
                <a:gd name="connsiteX13" fmla="*/ 31224 w 37963"/>
                <a:gd name="connsiteY13" fmla="*/ 3364 h 1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63" h="18297">
                  <a:moveTo>
                    <a:pt x="20366" y="18223"/>
                  </a:moveTo>
                  <a:cubicBezTo>
                    <a:pt x="25281" y="18632"/>
                    <a:pt x="30186" y="17356"/>
                    <a:pt x="34272" y="14603"/>
                  </a:cubicBezTo>
                  <a:cubicBezTo>
                    <a:pt x="36939" y="12441"/>
                    <a:pt x="38301" y="9060"/>
                    <a:pt x="37892" y="5650"/>
                  </a:cubicBezTo>
                  <a:cubicBezTo>
                    <a:pt x="37940" y="3621"/>
                    <a:pt x="36835" y="1735"/>
                    <a:pt x="35034" y="792"/>
                  </a:cubicBezTo>
                  <a:cubicBezTo>
                    <a:pt x="27033" y="-3399"/>
                    <a:pt x="3602" y="10317"/>
                    <a:pt x="1030" y="12317"/>
                  </a:cubicBezTo>
                  <a:cubicBezTo>
                    <a:pt x="163" y="12698"/>
                    <a:pt x="-237" y="13708"/>
                    <a:pt x="144" y="14575"/>
                  </a:cubicBezTo>
                  <a:cubicBezTo>
                    <a:pt x="316" y="14975"/>
                    <a:pt x="630" y="15289"/>
                    <a:pt x="1030" y="15460"/>
                  </a:cubicBezTo>
                  <a:cubicBezTo>
                    <a:pt x="7355" y="17099"/>
                    <a:pt x="13841" y="18023"/>
                    <a:pt x="20366" y="18223"/>
                  </a:cubicBezTo>
                  <a:close/>
                  <a:moveTo>
                    <a:pt x="31224" y="3364"/>
                  </a:moveTo>
                  <a:cubicBezTo>
                    <a:pt x="31948" y="3202"/>
                    <a:pt x="32691" y="3202"/>
                    <a:pt x="33415" y="3364"/>
                  </a:cubicBezTo>
                  <a:cubicBezTo>
                    <a:pt x="34120" y="3821"/>
                    <a:pt x="34530" y="4621"/>
                    <a:pt x="34463" y="5459"/>
                  </a:cubicBezTo>
                  <a:cubicBezTo>
                    <a:pt x="34806" y="7793"/>
                    <a:pt x="33901" y="10145"/>
                    <a:pt x="32082" y="11650"/>
                  </a:cubicBezTo>
                  <a:cubicBezTo>
                    <a:pt x="23976" y="15222"/>
                    <a:pt x="14822" y="15594"/>
                    <a:pt x="6459" y="12698"/>
                  </a:cubicBezTo>
                  <a:cubicBezTo>
                    <a:pt x="14022" y="7993"/>
                    <a:pt x="22433" y="4821"/>
                    <a:pt x="31224" y="336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2A07F55-7F5B-4CB1-9CC8-7189511F57D7}"/>
                </a:ext>
              </a:extLst>
            </p:cNvPr>
            <p:cNvSpPr/>
            <p:nvPr/>
          </p:nvSpPr>
          <p:spPr>
            <a:xfrm>
              <a:off x="5918733" y="6579822"/>
              <a:ext cx="23248" cy="32527"/>
            </a:xfrm>
            <a:custGeom>
              <a:avLst/>
              <a:gdLst>
                <a:gd name="connsiteX0" fmla="*/ 1720 w 23248"/>
                <a:gd name="connsiteY0" fmla="*/ 32456 h 32527"/>
                <a:gd name="connsiteX1" fmla="*/ 2482 w 23248"/>
                <a:gd name="connsiteY1" fmla="*/ 32456 h 32527"/>
                <a:gd name="connsiteX2" fmla="*/ 23151 w 23248"/>
                <a:gd name="connsiteY2" fmla="*/ 4643 h 32527"/>
                <a:gd name="connsiteX3" fmla="*/ 17722 w 23248"/>
                <a:gd name="connsiteY3" fmla="*/ 71 h 32527"/>
                <a:gd name="connsiteX4" fmla="*/ 10387 w 23248"/>
                <a:gd name="connsiteY4" fmla="*/ 2262 h 32527"/>
                <a:gd name="connsiteX5" fmla="*/ 5 w 23248"/>
                <a:gd name="connsiteY5" fmla="*/ 30837 h 32527"/>
                <a:gd name="connsiteX6" fmla="*/ 767 w 23248"/>
                <a:gd name="connsiteY6" fmla="*/ 32456 h 32527"/>
                <a:gd name="connsiteX7" fmla="*/ 1720 w 23248"/>
                <a:gd name="connsiteY7" fmla="*/ 32456 h 32527"/>
                <a:gd name="connsiteX8" fmla="*/ 16483 w 23248"/>
                <a:gd name="connsiteY8" fmla="*/ 3214 h 32527"/>
                <a:gd name="connsiteX9" fmla="*/ 17245 w 23248"/>
                <a:gd name="connsiteY9" fmla="*/ 3214 h 32527"/>
                <a:gd name="connsiteX10" fmla="*/ 19722 w 23248"/>
                <a:gd name="connsiteY10" fmla="*/ 4929 h 32527"/>
                <a:gd name="connsiteX11" fmla="*/ 3815 w 23248"/>
                <a:gd name="connsiteY11" fmla="*/ 27217 h 32527"/>
                <a:gd name="connsiteX12" fmla="*/ 12578 w 23248"/>
                <a:gd name="connsiteY12" fmla="*/ 4643 h 32527"/>
                <a:gd name="connsiteX13" fmla="*/ 16483 w 23248"/>
                <a:gd name="connsiteY13" fmla="*/ 3881 h 3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248" h="32527">
                  <a:moveTo>
                    <a:pt x="1720" y="32456"/>
                  </a:moveTo>
                  <a:lnTo>
                    <a:pt x="2482" y="32456"/>
                  </a:lnTo>
                  <a:cubicBezTo>
                    <a:pt x="10006" y="28455"/>
                    <a:pt x="24580" y="12644"/>
                    <a:pt x="23151" y="4643"/>
                  </a:cubicBezTo>
                  <a:cubicBezTo>
                    <a:pt x="22656" y="2024"/>
                    <a:pt x="20389" y="119"/>
                    <a:pt x="17722" y="71"/>
                  </a:cubicBezTo>
                  <a:cubicBezTo>
                    <a:pt x="15074" y="-253"/>
                    <a:pt x="12416" y="538"/>
                    <a:pt x="10387" y="2262"/>
                  </a:cubicBezTo>
                  <a:cubicBezTo>
                    <a:pt x="2005" y="9025"/>
                    <a:pt x="100" y="29884"/>
                    <a:pt x="5" y="30837"/>
                  </a:cubicBezTo>
                  <a:cubicBezTo>
                    <a:pt x="-42" y="31475"/>
                    <a:pt x="243" y="32085"/>
                    <a:pt x="767" y="32456"/>
                  </a:cubicBezTo>
                  <a:cubicBezTo>
                    <a:pt x="1082" y="32551"/>
                    <a:pt x="1405" y="32551"/>
                    <a:pt x="1720" y="32456"/>
                  </a:cubicBezTo>
                  <a:close/>
                  <a:moveTo>
                    <a:pt x="16483" y="3214"/>
                  </a:moveTo>
                  <a:lnTo>
                    <a:pt x="17245" y="3214"/>
                  </a:lnTo>
                  <a:cubicBezTo>
                    <a:pt x="19531" y="3214"/>
                    <a:pt x="19722" y="4548"/>
                    <a:pt x="19722" y="4929"/>
                  </a:cubicBezTo>
                  <a:cubicBezTo>
                    <a:pt x="20674" y="9691"/>
                    <a:pt x="11340" y="21597"/>
                    <a:pt x="3815" y="27217"/>
                  </a:cubicBezTo>
                  <a:cubicBezTo>
                    <a:pt x="4444" y="18988"/>
                    <a:pt x="7492" y="11139"/>
                    <a:pt x="12578" y="4643"/>
                  </a:cubicBezTo>
                  <a:cubicBezTo>
                    <a:pt x="13750" y="3938"/>
                    <a:pt x="15131" y="3672"/>
                    <a:pt x="16483" y="388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115848E-8F89-41F7-8B92-E060E1A87CC2}"/>
                </a:ext>
              </a:extLst>
            </p:cNvPr>
            <p:cNvSpPr/>
            <p:nvPr/>
          </p:nvSpPr>
          <p:spPr>
            <a:xfrm>
              <a:off x="6459166" y="6491209"/>
              <a:ext cx="40729" cy="26771"/>
            </a:xfrm>
            <a:custGeom>
              <a:avLst/>
              <a:gdLst>
                <a:gd name="connsiteX0" fmla="*/ 1736 w 40729"/>
                <a:gd name="connsiteY0" fmla="*/ 26772 h 26771"/>
                <a:gd name="connsiteX1" fmla="*/ 1736 w 40729"/>
                <a:gd name="connsiteY1" fmla="*/ 26772 h 26771"/>
                <a:gd name="connsiteX2" fmla="*/ 39359 w 40729"/>
                <a:gd name="connsiteY2" fmla="*/ 12484 h 26771"/>
                <a:gd name="connsiteX3" fmla="*/ 39836 w 40729"/>
                <a:gd name="connsiteY3" fmla="*/ 3531 h 26771"/>
                <a:gd name="connsiteX4" fmla="*/ 35740 w 40729"/>
                <a:gd name="connsiteY4" fmla="*/ 102 h 26771"/>
                <a:gd name="connsiteX5" fmla="*/ 307 w 40729"/>
                <a:gd name="connsiteY5" fmla="*/ 23914 h 26771"/>
                <a:gd name="connsiteX6" fmla="*/ 307 w 40729"/>
                <a:gd name="connsiteY6" fmla="*/ 25819 h 26771"/>
                <a:gd name="connsiteX7" fmla="*/ 1736 w 40729"/>
                <a:gd name="connsiteY7" fmla="*/ 26772 h 26771"/>
                <a:gd name="connsiteX8" fmla="*/ 34883 w 40729"/>
                <a:gd name="connsiteY8" fmla="*/ 3435 h 26771"/>
                <a:gd name="connsiteX9" fmla="*/ 35359 w 40729"/>
                <a:gd name="connsiteY9" fmla="*/ 3435 h 26771"/>
                <a:gd name="connsiteX10" fmla="*/ 36978 w 40729"/>
                <a:gd name="connsiteY10" fmla="*/ 4864 h 26771"/>
                <a:gd name="connsiteX11" fmla="*/ 36978 w 40729"/>
                <a:gd name="connsiteY11" fmla="*/ 10770 h 26771"/>
                <a:gd name="connsiteX12" fmla="*/ 6975 w 40729"/>
                <a:gd name="connsiteY12" fmla="*/ 22676 h 26771"/>
                <a:gd name="connsiteX13" fmla="*/ 34883 w 40729"/>
                <a:gd name="connsiteY13" fmla="*/ 3435 h 2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729" h="26771">
                  <a:moveTo>
                    <a:pt x="1736" y="26772"/>
                  </a:moveTo>
                  <a:lnTo>
                    <a:pt x="1736" y="26772"/>
                  </a:lnTo>
                  <a:cubicBezTo>
                    <a:pt x="13451" y="25343"/>
                    <a:pt x="34025" y="21533"/>
                    <a:pt x="39359" y="12484"/>
                  </a:cubicBezTo>
                  <a:cubicBezTo>
                    <a:pt x="40998" y="9770"/>
                    <a:pt x="41179" y="6407"/>
                    <a:pt x="39836" y="3531"/>
                  </a:cubicBezTo>
                  <a:cubicBezTo>
                    <a:pt x="39179" y="1740"/>
                    <a:pt x="37617" y="426"/>
                    <a:pt x="35740" y="102"/>
                  </a:cubicBezTo>
                  <a:cubicBezTo>
                    <a:pt x="26215" y="-1708"/>
                    <a:pt x="2879" y="21247"/>
                    <a:pt x="307" y="23914"/>
                  </a:cubicBezTo>
                  <a:cubicBezTo>
                    <a:pt x="-102" y="24485"/>
                    <a:pt x="-102" y="25248"/>
                    <a:pt x="307" y="25819"/>
                  </a:cubicBezTo>
                  <a:cubicBezTo>
                    <a:pt x="583" y="26372"/>
                    <a:pt x="1126" y="26734"/>
                    <a:pt x="1736" y="26772"/>
                  </a:cubicBezTo>
                  <a:close/>
                  <a:moveTo>
                    <a:pt x="34883" y="3435"/>
                  </a:moveTo>
                  <a:lnTo>
                    <a:pt x="35359" y="3435"/>
                  </a:lnTo>
                  <a:cubicBezTo>
                    <a:pt x="36112" y="3597"/>
                    <a:pt x="36731" y="4140"/>
                    <a:pt x="36978" y="4864"/>
                  </a:cubicBezTo>
                  <a:cubicBezTo>
                    <a:pt x="37931" y="6721"/>
                    <a:pt x="37931" y="8912"/>
                    <a:pt x="36978" y="10770"/>
                  </a:cubicBezTo>
                  <a:cubicBezTo>
                    <a:pt x="34025" y="15818"/>
                    <a:pt x="22976" y="20295"/>
                    <a:pt x="6975" y="22676"/>
                  </a:cubicBezTo>
                  <a:cubicBezTo>
                    <a:pt x="15928" y="13818"/>
                    <a:pt x="29263" y="3054"/>
                    <a:pt x="34883" y="34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83FA4C5-829D-4E90-9E20-6A4B2CEC8C8E}"/>
                </a:ext>
              </a:extLst>
            </p:cNvPr>
            <p:cNvSpPr/>
            <p:nvPr/>
          </p:nvSpPr>
          <p:spPr>
            <a:xfrm>
              <a:off x="6457756" y="6481095"/>
              <a:ext cx="19900" cy="37171"/>
            </a:xfrm>
            <a:custGeom>
              <a:avLst/>
              <a:gdLst>
                <a:gd name="connsiteX0" fmla="*/ 3145 w 19900"/>
                <a:gd name="connsiteY0" fmla="*/ 36886 h 37171"/>
                <a:gd name="connsiteX1" fmla="*/ 4384 w 19900"/>
                <a:gd name="connsiteY1" fmla="*/ 36886 h 37171"/>
                <a:gd name="connsiteX2" fmla="*/ 19147 w 19900"/>
                <a:gd name="connsiteY2" fmla="*/ 2786 h 37171"/>
                <a:gd name="connsiteX3" fmla="*/ 11623 w 19900"/>
                <a:gd name="connsiteY3" fmla="*/ 310 h 37171"/>
                <a:gd name="connsiteX4" fmla="*/ 3527 w 19900"/>
                <a:gd name="connsiteY4" fmla="*/ 6024 h 37171"/>
                <a:gd name="connsiteX5" fmla="*/ 1526 w 19900"/>
                <a:gd name="connsiteY5" fmla="*/ 35933 h 37171"/>
                <a:gd name="connsiteX6" fmla="*/ 2669 w 19900"/>
                <a:gd name="connsiteY6" fmla="*/ 37171 h 37171"/>
                <a:gd name="connsiteX7" fmla="*/ 14290 w 19900"/>
                <a:gd name="connsiteY7" fmla="*/ 2977 h 37171"/>
                <a:gd name="connsiteX8" fmla="*/ 16099 w 19900"/>
                <a:gd name="connsiteY8" fmla="*/ 4024 h 37171"/>
                <a:gd name="connsiteX9" fmla="*/ 4288 w 19900"/>
                <a:gd name="connsiteY9" fmla="*/ 31647 h 37171"/>
                <a:gd name="connsiteX10" fmla="*/ 6384 w 19900"/>
                <a:gd name="connsiteY10" fmla="*/ 7453 h 37171"/>
                <a:gd name="connsiteX11" fmla="*/ 12289 w 19900"/>
                <a:gd name="connsiteY11" fmla="*/ 3262 h 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00" h="37171">
                  <a:moveTo>
                    <a:pt x="3145" y="36886"/>
                  </a:moveTo>
                  <a:cubicBezTo>
                    <a:pt x="3545" y="37047"/>
                    <a:pt x="3984" y="37047"/>
                    <a:pt x="4384" y="36886"/>
                  </a:cubicBezTo>
                  <a:cubicBezTo>
                    <a:pt x="11432" y="30409"/>
                    <a:pt x="22957" y="10120"/>
                    <a:pt x="19147" y="2786"/>
                  </a:cubicBezTo>
                  <a:cubicBezTo>
                    <a:pt x="18195" y="1071"/>
                    <a:pt x="16195" y="-738"/>
                    <a:pt x="11623" y="310"/>
                  </a:cubicBezTo>
                  <a:cubicBezTo>
                    <a:pt x="8232" y="967"/>
                    <a:pt x="5289" y="3053"/>
                    <a:pt x="3527" y="6024"/>
                  </a:cubicBezTo>
                  <a:cubicBezTo>
                    <a:pt x="-2855" y="16026"/>
                    <a:pt x="1336" y="35171"/>
                    <a:pt x="1526" y="35933"/>
                  </a:cubicBezTo>
                  <a:cubicBezTo>
                    <a:pt x="1593" y="36552"/>
                    <a:pt x="2060" y="37047"/>
                    <a:pt x="2669" y="37171"/>
                  </a:cubicBezTo>
                  <a:close/>
                  <a:moveTo>
                    <a:pt x="14290" y="2977"/>
                  </a:moveTo>
                  <a:cubicBezTo>
                    <a:pt x="15623" y="2977"/>
                    <a:pt x="16004" y="3738"/>
                    <a:pt x="16099" y="4024"/>
                  </a:cubicBezTo>
                  <a:cubicBezTo>
                    <a:pt x="18386" y="8406"/>
                    <a:pt x="11051" y="23741"/>
                    <a:pt x="4288" y="31647"/>
                  </a:cubicBezTo>
                  <a:cubicBezTo>
                    <a:pt x="2498" y="23560"/>
                    <a:pt x="3231" y="15111"/>
                    <a:pt x="6384" y="7453"/>
                  </a:cubicBezTo>
                  <a:cubicBezTo>
                    <a:pt x="7660" y="5272"/>
                    <a:pt x="9813" y="3738"/>
                    <a:pt x="12289" y="326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AD594C5-40B9-4419-A1AD-CBBAA79C39EB}"/>
                </a:ext>
              </a:extLst>
            </p:cNvPr>
            <p:cNvSpPr/>
            <p:nvPr/>
          </p:nvSpPr>
          <p:spPr>
            <a:xfrm>
              <a:off x="5486907" y="4405050"/>
              <a:ext cx="258953" cy="573023"/>
            </a:xfrm>
            <a:custGeom>
              <a:avLst/>
              <a:gdLst>
                <a:gd name="connsiteX0" fmla="*/ 245904 w 258953"/>
                <a:gd name="connsiteY0" fmla="*/ 64103 h 573023"/>
                <a:gd name="connsiteX1" fmla="*/ 204470 w 258953"/>
                <a:gd name="connsiteY1" fmla="*/ 127921 h 573023"/>
                <a:gd name="connsiteX2" fmla="*/ 165037 w 258953"/>
                <a:gd name="connsiteY2" fmla="*/ 193643 h 573023"/>
                <a:gd name="connsiteX3" fmla="*/ 100743 w 258953"/>
                <a:gd name="connsiteY3" fmla="*/ 326993 h 573023"/>
                <a:gd name="connsiteX4" fmla="*/ 99219 w 258953"/>
                <a:gd name="connsiteY4" fmla="*/ 331184 h 573023"/>
                <a:gd name="connsiteX5" fmla="*/ 98362 w 258953"/>
                <a:gd name="connsiteY5" fmla="*/ 333470 h 573023"/>
                <a:gd name="connsiteX6" fmla="*/ 98362 w 258953"/>
                <a:gd name="connsiteY6" fmla="*/ 331375 h 573023"/>
                <a:gd name="connsiteX7" fmla="*/ 98362 w 258953"/>
                <a:gd name="connsiteY7" fmla="*/ 336137 h 573023"/>
                <a:gd name="connsiteX8" fmla="*/ 109411 w 258953"/>
                <a:gd name="connsiteY8" fmla="*/ 360902 h 573023"/>
                <a:gd name="connsiteX9" fmla="*/ 151987 w 258953"/>
                <a:gd name="connsiteY9" fmla="*/ 418052 h 573023"/>
                <a:gd name="connsiteX10" fmla="*/ 258953 w 258953"/>
                <a:gd name="connsiteY10" fmla="*/ 529400 h 573023"/>
                <a:gd name="connsiteX11" fmla="*/ 226759 w 258953"/>
                <a:gd name="connsiteY11" fmla="*/ 573024 h 573023"/>
                <a:gd name="connsiteX12" fmla="*/ 92837 w 258953"/>
                <a:gd name="connsiteY12" fmla="*/ 476345 h 573023"/>
                <a:gd name="connsiteX13" fmla="*/ 32734 w 258953"/>
                <a:gd name="connsiteY13" fmla="*/ 412242 h 573023"/>
                <a:gd name="connsiteX14" fmla="*/ 7017 w 258953"/>
                <a:gd name="connsiteY14" fmla="*/ 366713 h 573023"/>
                <a:gd name="connsiteX15" fmla="*/ 64 w 258953"/>
                <a:gd name="connsiteY15" fmla="*/ 332422 h 573023"/>
                <a:gd name="connsiteX16" fmla="*/ 2064 w 258953"/>
                <a:gd name="connsiteY16" fmla="*/ 310515 h 573023"/>
                <a:gd name="connsiteX17" fmla="*/ 3874 w 258953"/>
                <a:gd name="connsiteY17" fmla="*/ 303371 h 573023"/>
                <a:gd name="connsiteX18" fmla="*/ 5302 w 258953"/>
                <a:gd name="connsiteY18" fmla="*/ 298037 h 573023"/>
                <a:gd name="connsiteX19" fmla="*/ 33877 w 258953"/>
                <a:gd name="connsiteY19" fmla="*/ 216503 h 573023"/>
                <a:gd name="connsiteX20" fmla="*/ 69787 w 258953"/>
                <a:gd name="connsiteY20" fmla="*/ 140970 h 573023"/>
                <a:gd name="connsiteX21" fmla="*/ 110649 w 258953"/>
                <a:gd name="connsiteY21" fmla="*/ 69247 h 573023"/>
                <a:gd name="connsiteX22" fmla="*/ 156655 w 258953"/>
                <a:gd name="connsiteY22" fmla="*/ 0 h 57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8953" h="573023">
                  <a:moveTo>
                    <a:pt x="245904" y="64103"/>
                  </a:moveTo>
                  <a:cubicBezTo>
                    <a:pt x="232474" y="84296"/>
                    <a:pt x="217805" y="106299"/>
                    <a:pt x="204470" y="127921"/>
                  </a:cubicBezTo>
                  <a:cubicBezTo>
                    <a:pt x="191135" y="149542"/>
                    <a:pt x="177610" y="171640"/>
                    <a:pt x="165037" y="193643"/>
                  </a:cubicBezTo>
                  <a:cubicBezTo>
                    <a:pt x="139834" y="236172"/>
                    <a:pt x="118326" y="280787"/>
                    <a:pt x="100743" y="326993"/>
                  </a:cubicBezTo>
                  <a:lnTo>
                    <a:pt x="99219" y="331184"/>
                  </a:lnTo>
                  <a:cubicBezTo>
                    <a:pt x="99219" y="332232"/>
                    <a:pt x="97885" y="334994"/>
                    <a:pt x="98362" y="333470"/>
                  </a:cubicBezTo>
                  <a:cubicBezTo>
                    <a:pt x="98838" y="331946"/>
                    <a:pt x="98362" y="331565"/>
                    <a:pt x="98362" y="331375"/>
                  </a:cubicBezTo>
                  <a:cubicBezTo>
                    <a:pt x="98362" y="331184"/>
                    <a:pt x="98362" y="333089"/>
                    <a:pt x="98362" y="336137"/>
                  </a:cubicBezTo>
                  <a:cubicBezTo>
                    <a:pt x="100829" y="344881"/>
                    <a:pt x="104543" y="353225"/>
                    <a:pt x="109411" y="360902"/>
                  </a:cubicBezTo>
                  <a:cubicBezTo>
                    <a:pt x="121946" y="381133"/>
                    <a:pt x="136186" y="400260"/>
                    <a:pt x="151987" y="418052"/>
                  </a:cubicBezTo>
                  <a:cubicBezTo>
                    <a:pt x="184658" y="456152"/>
                    <a:pt x="221806" y="493585"/>
                    <a:pt x="258953" y="529400"/>
                  </a:cubicBezTo>
                  <a:lnTo>
                    <a:pt x="226759" y="573024"/>
                  </a:lnTo>
                  <a:cubicBezTo>
                    <a:pt x="179181" y="545078"/>
                    <a:pt x="134338" y="512712"/>
                    <a:pt x="92837" y="476345"/>
                  </a:cubicBezTo>
                  <a:cubicBezTo>
                    <a:pt x="70730" y="457029"/>
                    <a:pt x="50594" y="435550"/>
                    <a:pt x="32734" y="412242"/>
                  </a:cubicBezTo>
                  <a:cubicBezTo>
                    <a:pt x="22133" y="398307"/>
                    <a:pt x="13475" y="382991"/>
                    <a:pt x="7017" y="366713"/>
                  </a:cubicBezTo>
                  <a:cubicBezTo>
                    <a:pt x="2950" y="355711"/>
                    <a:pt x="607" y="344138"/>
                    <a:pt x="64" y="332422"/>
                  </a:cubicBezTo>
                  <a:cubicBezTo>
                    <a:pt x="-222" y="325060"/>
                    <a:pt x="454" y="317697"/>
                    <a:pt x="2064" y="310515"/>
                  </a:cubicBezTo>
                  <a:cubicBezTo>
                    <a:pt x="3112" y="305752"/>
                    <a:pt x="3302" y="305467"/>
                    <a:pt x="3874" y="303371"/>
                  </a:cubicBezTo>
                  <a:lnTo>
                    <a:pt x="5302" y="298037"/>
                  </a:lnTo>
                  <a:cubicBezTo>
                    <a:pt x="12856" y="270205"/>
                    <a:pt x="22409" y="242964"/>
                    <a:pt x="33877" y="216503"/>
                  </a:cubicBezTo>
                  <a:cubicBezTo>
                    <a:pt x="44641" y="190405"/>
                    <a:pt x="57023" y="165544"/>
                    <a:pt x="69787" y="140970"/>
                  </a:cubicBezTo>
                  <a:cubicBezTo>
                    <a:pt x="82550" y="116396"/>
                    <a:pt x="96266" y="92583"/>
                    <a:pt x="110649" y="69247"/>
                  </a:cubicBezTo>
                  <a:cubicBezTo>
                    <a:pt x="125032" y="45910"/>
                    <a:pt x="139224" y="23241"/>
                    <a:pt x="156655" y="0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23B296F-3796-408F-A743-8A900DF23F38}"/>
                </a:ext>
              </a:extLst>
            </p:cNvPr>
            <p:cNvSpPr/>
            <p:nvPr/>
          </p:nvSpPr>
          <p:spPr>
            <a:xfrm>
              <a:off x="5529928" y="4359900"/>
              <a:ext cx="234263" cy="299753"/>
            </a:xfrm>
            <a:custGeom>
              <a:avLst/>
              <a:gdLst>
                <a:gd name="connsiteX0" fmla="*/ 118967 w 234263"/>
                <a:gd name="connsiteY0" fmla="*/ 5432 h 299753"/>
                <a:gd name="connsiteX1" fmla="*/ 0 w 234263"/>
                <a:gd name="connsiteY1" fmla="*/ 188788 h 299753"/>
                <a:gd name="connsiteX2" fmla="*/ 144209 w 234263"/>
                <a:gd name="connsiteY2" fmla="*/ 299754 h 299753"/>
                <a:gd name="connsiteX3" fmla="*/ 222695 w 234263"/>
                <a:gd name="connsiteY3" fmla="*/ 131924 h 299753"/>
                <a:gd name="connsiteX4" fmla="*/ 118967 w 234263"/>
                <a:gd name="connsiteY4" fmla="*/ 5432 h 29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263" h="299753">
                  <a:moveTo>
                    <a:pt x="118967" y="5432"/>
                  </a:moveTo>
                  <a:cubicBezTo>
                    <a:pt x="45910" y="27911"/>
                    <a:pt x="0" y="187073"/>
                    <a:pt x="0" y="188788"/>
                  </a:cubicBezTo>
                  <a:lnTo>
                    <a:pt x="144209" y="299754"/>
                  </a:lnTo>
                  <a:cubicBezTo>
                    <a:pt x="144209" y="299754"/>
                    <a:pt x="188024" y="214029"/>
                    <a:pt x="222695" y="131924"/>
                  </a:cubicBezTo>
                  <a:cubicBezTo>
                    <a:pt x="260890" y="42579"/>
                    <a:pt x="198882" y="-19143"/>
                    <a:pt x="118967" y="543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D1ED35C-4820-4CC5-AC71-A16886C9CE9C}"/>
                </a:ext>
              </a:extLst>
            </p:cNvPr>
            <p:cNvSpPr/>
            <p:nvPr/>
          </p:nvSpPr>
          <p:spPr>
            <a:xfrm>
              <a:off x="5653944" y="4362378"/>
              <a:ext cx="110394" cy="75152"/>
            </a:xfrm>
            <a:custGeom>
              <a:avLst/>
              <a:gdLst>
                <a:gd name="connsiteX0" fmla="*/ 110395 w 110394"/>
                <a:gd name="connsiteY0" fmla="*/ 75152 h 75152"/>
                <a:gd name="connsiteX1" fmla="*/ 110395 w 110394"/>
                <a:gd name="connsiteY1" fmla="*/ 69056 h 75152"/>
                <a:gd name="connsiteX2" fmla="*/ 6953 w 110394"/>
                <a:gd name="connsiteY2" fmla="*/ 0 h 75152"/>
                <a:gd name="connsiteX3" fmla="*/ 0 w 110394"/>
                <a:gd name="connsiteY3" fmla="*/ 1619 h 75152"/>
                <a:gd name="connsiteX4" fmla="*/ 110395 w 110394"/>
                <a:gd name="connsiteY4" fmla="*/ 75152 h 7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94" h="75152">
                  <a:moveTo>
                    <a:pt x="110395" y="75152"/>
                  </a:moveTo>
                  <a:cubicBezTo>
                    <a:pt x="110395" y="73152"/>
                    <a:pt x="110395" y="71057"/>
                    <a:pt x="110395" y="69056"/>
                  </a:cubicBezTo>
                  <a:cubicBezTo>
                    <a:pt x="77572" y="43644"/>
                    <a:pt x="43005" y="20574"/>
                    <a:pt x="6953" y="0"/>
                  </a:cubicBezTo>
                  <a:lnTo>
                    <a:pt x="0" y="1619"/>
                  </a:lnTo>
                  <a:cubicBezTo>
                    <a:pt x="38643" y="23241"/>
                    <a:pt x="75552" y="47825"/>
                    <a:pt x="110395" y="751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0D01D8C-CC92-4676-AD87-1408A4EC59AB}"/>
                </a:ext>
              </a:extLst>
            </p:cNvPr>
            <p:cNvSpPr/>
            <p:nvPr/>
          </p:nvSpPr>
          <p:spPr>
            <a:xfrm>
              <a:off x="5597937" y="4401621"/>
              <a:ext cx="151828" cy="102870"/>
            </a:xfrm>
            <a:custGeom>
              <a:avLst/>
              <a:gdLst>
                <a:gd name="connsiteX0" fmla="*/ 0 w 151828"/>
                <a:gd name="connsiteY0" fmla="*/ 3810 h 102870"/>
                <a:gd name="connsiteX1" fmla="*/ 149924 w 151828"/>
                <a:gd name="connsiteY1" fmla="*/ 102870 h 102870"/>
                <a:gd name="connsiteX2" fmla="*/ 151829 w 151828"/>
                <a:gd name="connsiteY2" fmla="*/ 98393 h 102870"/>
                <a:gd name="connsiteX3" fmla="*/ 3143 w 151828"/>
                <a:gd name="connsiteY3" fmla="*/ 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828" h="102870">
                  <a:moveTo>
                    <a:pt x="0" y="3810"/>
                  </a:moveTo>
                  <a:cubicBezTo>
                    <a:pt x="38100" y="20574"/>
                    <a:pt x="93154" y="58102"/>
                    <a:pt x="149924" y="102870"/>
                  </a:cubicBezTo>
                  <a:cubicBezTo>
                    <a:pt x="150495" y="101346"/>
                    <a:pt x="151162" y="99917"/>
                    <a:pt x="151829" y="98393"/>
                  </a:cubicBezTo>
                  <a:cubicBezTo>
                    <a:pt x="95726" y="54292"/>
                    <a:pt x="40958" y="17145"/>
                    <a:pt x="3143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3962E38-39A4-42B2-AE78-BB33EB15C4A3}"/>
                </a:ext>
              </a:extLst>
            </p:cNvPr>
            <p:cNvSpPr/>
            <p:nvPr/>
          </p:nvSpPr>
          <p:spPr>
            <a:xfrm>
              <a:off x="5565266" y="4454390"/>
              <a:ext cx="157733" cy="110013"/>
            </a:xfrm>
            <a:custGeom>
              <a:avLst/>
              <a:gdLst>
                <a:gd name="connsiteX0" fmla="*/ 155734 w 157733"/>
                <a:gd name="connsiteY0" fmla="*/ 110014 h 110013"/>
                <a:gd name="connsiteX1" fmla="*/ 157734 w 157733"/>
                <a:gd name="connsiteY1" fmla="*/ 105632 h 110013"/>
                <a:gd name="connsiteX2" fmla="*/ 2191 w 157733"/>
                <a:gd name="connsiteY2" fmla="*/ 0 h 110013"/>
                <a:gd name="connsiteX3" fmla="*/ 0 w 157733"/>
                <a:gd name="connsiteY3" fmla="*/ 4191 h 110013"/>
                <a:gd name="connsiteX4" fmla="*/ 155734 w 157733"/>
                <a:gd name="connsiteY4" fmla="*/ 110014 h 11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33" h="110013">
                  <a:moveTo>
                    <a:pt x="155734" y="110014"/>
                  </a:moveTo>
                  <a:lnTo>
                    <a:pt x="157734" y="105632"/>
                  </a:lnTo>
                  <a:cubicBezTo>
                    <a:pt x="100013" y="59341"/>
                    <a:pt x="42672" y="19907"/>
                    <a:pt x="2191" y="0"/>
                  </a:cubicBezTo>
                  <a:cubicBezTo>
                    <a:pt x="1429" y="1429"/>
                    <a:pt x="762" y="2858"/>
                    <a:pt x="0" y="4191"/>
                  </a:cubicBezTo>
                  <a:cubicBezTo>
                    <a:pt x="40386" y="23050"/>
                    <a:pt x="97917" y="63056"/>
                    <a:pt x="155734" y="110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684736D-05B6-4789-BCA2-53D6CD8AF41A}"/>
                </a:ext>
              </a:extLst>
            </p:cNvPr>
            <p:cNvSpPr/>
            <p:nvPr/>
          </p:nvSpPr>
          <p:spPr>
            <a:xfrm>
              <a:off x="5541263" y="4510778"/>
              <a:ext cx="154019" cy="111728"/>
            </a:xfrm>
            <a:custGeom>
              <a:avLst/>
              <a:gdLst>
                <a:gd name="connsiteX0" fmla="*/ 151924 w 154019"/>
                <a:gd name="connsiteY0" fmla="*/ 111728 h 111728"/>
                <a:gd name="connsiteX1" fmla="*/ 154019 w 154019"/>
                <a:gd name="connsiteY1" fmla="*/ 107442 h 111728"/>
                <a:gd name="connsiteX2" fmla="*/ 1619 w 154019"/>
                <a:gd name="connsiteY2" fmla="*/ 0 h 111728"/>
                <a:gd name="connsiteX3" fmla="*/ 0 w 154019"/>
                <a:gd name="connsiteY3" fmla="*/ 4382 h 111728"/>
                <a:gd name="connsiteX4" fmla="*/ 151924 w 154019"/>
                <a:gd name="connsiteY4" fmla="*/ 111728 h 11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9" h="111728">
                  <a:moveTo>
                    <a:pt x="151924" y="111728"/>
                  </a:moveTo>
                  <a:lnTo>
                    <a:pt x="154019" y="107442"/>
                  </a:lnTo>
                  <a:cubicBezTo>
                    <a:pt x="106394" y="67323"/>
                    <a:pt x="55407" y="31375"/>
                    <a:pt x="1619" y="0"/>
                  </a:cubicBezTo>
                  <a:cubicBezTo>
                    <a:pt x="1048" y="1524"/>
                    <a:pt x="476" y="2953"/>
                    <a:pt x="0" y="4382"/>
                  </a:cubicBezTo>
                  <a:cubicBezTo>
                    <a:pt x="53607" y="35766"/>
                    <a:pt x="104432" y="71685"/>
                    <a:pt x="151924" y="1117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958F490-0A5F-44D7-9CCA-5ABDA9E32EFE}"/>
                </a:ext>
              </a:extLst>
            </p:cNvPr>
            <p:cNvSpPr/>
            <p:nvPr/>
          </p:nvSpPr>
          <p:spPr>
            <a:xfrm>
              <a:off x="5701435" y="4924639"/>
              <a:ext cx="95288" cy="85725"/>
            </a:xfrm>
            <a:custGeom>
              <a:avLst/>
              <a:gdLst>
                <a:gd name="connsiteX0" fmla="*/ 22041 w 95288"/>
                <a:gd name="connsiteY0" fmla="*/ 3905 h 85725"/>
                <a:gd name="connsiteX1" fmla="*/ 95288 w 95288"/>
                <a:gd name="connsiteY1" fmla="*/ 0 h 85725"/>
                <a:gd name="connsiteX2" fmla="*/ 61379 w 95288"/>
                <a:gd name="connsiteY2" fmla="*/ 85725 h 85725"/>
                <a:gd name="connsiteX3" fmla="*/ 38 w 95288"/>
                <a:gd name="connsiteY3" fmla="*/ 4114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88" h="85725">
                  <a:moveTo>
                    <a:pt x="22041" y="3905"/>
                  </a:moveTo>
                  <a:lnTo>
                    <a:pt x="95288" y="0"/>
                  </a:lnTo>
                  <a:lnTo>
                    <a:pt x="61379" y="85725"/>
                  </a:lnTo>
                  <a:cubicBezTo>
                    <a:pt x="61379" y="85725"/>
                    <a:pt x="-1772" y="75247"/>
                    <a:pt x="38" y="41148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F5B643E-3AB8-47FF-9FFF-96B26C14A8E8}"/>
                </a:ext>
              </a:extLst>
            </p:cNvPr>
            <p:cNvSpPr/>
            <p:nvPr/>
          </p:nvSpPr>
          <p:spPr>
            <a:xfrm>
              <a:off x="5762814" y="4924639"/>
              <a:ext cx="83534" cy="103822"/>
            </a:xfrm>
            <a:custGeom>
              <a:avLst/>
              <a:gdLst>
                <a:gd name="connsiteX0" fmla="*/ 83534 w 83534"/>
                <a:gd name="connsiteY0" fmla="*/ 34195 h 103822"/>
                <a:gd name="connsiteX1" fmla="*/ 52197 w 83534"/>
                <a:gd name="connsiteY1" fmla="*/ 103822 h 103822"/>
                <a:gd name="connsiteX2" fmla="*/ 0 w 83534"/>
                <a:gd name="connsiteY2" fmla="*/ 85820 h 103822"/>
                <a:gd name="connsiteX3" fmla="*/ 33909 w 83534"/>
                <a:gd name="connsiteY3" fmla="*/ 0 h 103822"/>
                <a:gd name="connsiteX4" fmla="*/ 83534 w 83534"/>
                <a:gd name="connsiteY4" fmla="*/ 34195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34" h="103822">
                  <a:moveTo>
                    <a:pt x="83534" y="34195"/>
                  </a:moveTo>
                  <a:lnTo>
                    <a:pt x="52197" y="103822"/>
                  </a:lnTo>
                  <a:lnTo>
                    <a:pt x="0" y="85820"/>
                  </a:lnTo>
                  <a:lnTo>
                    <a:pt x="33909" y="0"/>
                  </a:lnTo>
                  <a:lnTo>
                    <a:pt x="83534" y="34195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6515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631E76-0785-4ADA-B494-7BFD083216F5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工作存在的问题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E3A5CE-AA6D-4464-AB27-1CA451A75CC5}"/>
              </a:ext>
            </a:extLst>
          </p:cNvPr>
          <p:cNvSpPr txBox="1"/>
          <p:nvPr/>
        </p:nvSpPr>
        <p:spPr>
          <a:xfrm>
            <a:off x="6116913" y="1634239"/>
            <a:ext cx="5409676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 dirty="0"/>
              <a:t>微信公众号粉丝数量较少，粉丝活跃量低。由年初的</a:t>
            </a:r>
            <a:r>
              <a:rPr lang="en-US" altLang="zh-CN" dirty="0"/>
              <a:t>5000</a:t>
            </a:r>
            <a:r>
              <a:rPr lang="zh-CN" altLang="en-US" dirty="0"/>
              <a:t>粉丝涨至目前的</a:t>
            </a:r>
            <a:r>
              <a:rPr lang="en-US" altLang="zh-CN" dirty="0"/>
              <a:t>8000</a:t>
            </a:r>
            <a:r>
              <a:rPr lang="zh-CN" altLang="en-US" dirty="0"/>
              <a:t>粉丝，增长情况缓慢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95B970D-0E64-48E5-9A0B-58494569C58E}"/>
              </a:ext>
            </a:extLst>
          </p:cNvPr>
          <p:cNvSpPr txBox="1"/>
          <p:nvPr/>
        </p:nvSpPr>
        <p:spPr>
          <a:xfrm>
            <a:off x="6058155" y="5652957"/>
            <a:ext cx="4898446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网站更新主要以集团官网转载为主，自主板块大多以部门活动展会展示为主，缺少行业相关新闻。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882D96B-CC56-492E-A255-AF6E87E7F931}"/>
              </a:ext>
            </a:extLst>
          </p:cNvPr>
          <p:cNvSpPr txBox="1"/>
          <p:nvPr/>
        </p:nvSpPr>
        <p:spPr>
          <a:xfrm>
            <a:off x="6850449" y="3564694"/>
            <a:ext cx="4668657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缺乏好的素材和新闻稿件，对新闻素材的要求较低，以完成年度任务为主，主动创新少，内容形式单一，以及对热度新闻的敏锐度不够强，不及时；</a:t>
            </a: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430FBDF5-0BF1-4A8A-A979-C748BEB4D1BB}"/>
              </a:ext>
            </a:extLst>
          </p:cNvPr>
          <p:cNvGrpSpPr/>
          <p:nvPr/>
        </p:nvGrpSpPr>
        <p:grpSpPr>
          <a:xfrm>
            <a:off x="917290" y="1648858"/>
            <a:ext cx="5314736" cy="3885283"/>
            <a:chOff x="6201551" y="1756661"/>
            <a:chExt cx="5314736" cy="3885283"/>
          </a:xfrm>
        </p:grpSpPr>
        <p:grpSp>
          <p:nvGrpSpPr>
            <p:cNvPr id="33" name="图形 24">
              <a:extLst>
                <a:ext uri="{FF2B5EF4-FFF2-40B4-BE49-F238E27FC236}">
                  <a16:creationId xmlns:a16="http://schemas.microsoft.com/office/drawing/2014/main" id="{E22464DF-BA9B-4FAC-B1C4-3FF25712A7C9}"/>
                </a:ext>
              </a:extLst>
            </p:cNvPr>
            <p:cNvGrpSpPr/>
            <p:nvPr/>
          </p:nvGrpSpPr>
          <p:grpSpPr>
            <a:xfrm>
              <a:off x="6201551" y="1756661"/>
              <a:ext cx="5314736" cy="3574904"/>
              <a:chOff x="6201551" y="1756661"/>
              <a:chExt cx="5314736" cy="3574904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AD32520-205E-46DA-860D-F384E4443632}"/>
                  </a:ext>
                </a:extLst>
              </p:cNvPr>
              <p:cNvSpPr/>
              <p:nvPr/>
            </p:nvSpPr>
            <p:spPr>
              <a:xfrm>
                <a:off x="8945443" y="1756767"/>
                <a:ext cx="2045429" cy="2922998"/>
              </a:xfrm>
              <a:custGeom>
                <a:avLst/>
                <a:gdLst>
                  <a:gd name="connsiteX0" fmla="*/ 1983140 w 2045429"/>
                  <a:gd name="connsiteY0" fmla="*/ 2922999 h 2922998"/>
                  <a:gd name="connsiteX1" fmla="*/ 62289 w 2045429"/>
                  <a:gd name="connsiteY1" fmla="*/ 2922999 h 2922998"/>
                  <a:gd name="connsiteX2" fmla="*/ 0 w 2045429"/>
                  <a:gd name="connsiteY2" fmla="*/ 2860710 h 2922998"/>
                  <a:gd name="connsiteX3" fmla="*/ 0 w 2045429"/>
                  <a:gd name="connsiteY3" fmla="*/ 62182 h 2922998"/>
                  <a:gd name="connsiteX4" fmla="*/ 62289 w 2045429"/>
                  <a:gd name="connsiteY4" fmla="*/ 0 h 2922998"/>
                  <a:gd name="connsiteX5" fmla="*/ 1983140 w 2045429"/>
                  <a:gd name="connsiteY5" fmla="*/ 0 h 2922998"/>
                  <a:gd name="connsiteX6" fmla="*/ 2045429 w 2045429"/>
                  <a:gd name="connsiteY6" fmla="*/ 62182 h 2922998"/>
                  <a:gd name="connsiteX7" fmla="*/ 2045429 w 2045429"/>
                  <a:gd name="connsiteY7" fmla="*/ 2860710 h 2922998"/>
                  <a:gd name="connsiteX8" fmla="*/ 1983140 w 2045429"/>
                  <a:gd name="connsiteY8" fmla="*/ 2922999 h 2922998"/>
                  <a:gd name="connsiteX9" fmla="*/ 62289 w 2045429"/>
                  <a:gd name="connsiteY9" fmla="*/ 2657 h 2922998"/>
                  <a:gd name="connsiteX10" fmla="*/ 2232 w 2045429"/>
                  <a:gd name="connsiteY10" fmla="*/ 61861 h 2922998"/>
                  <a:gd name="connsiteX11" fmla="*/ 2232 w 2045429"/>
                  <a:gd name="connsiteY11" fmla="*/ 62182 h 2922998"/>
                  <a:gd name="connsiteX12" fmla="*/ 2232 w 2045429"/>
                  <a:gd name="connsiteY12" fmla="*/ 2860710 h 2922998"/>
                  <a:gd name="connsiteX13" fmla="*/ 61863 w 2045429"/>
                  <a:gd name="connsiteY13" fmla="*/ 2920341 h 2922998"/>
                  <a:gd name="connsiteX14" fmla="*/ 1983140 w 2045429"/>
                  <a:gd name="connsiteY14" fmla="*/ 2920341 h 2922998"/>
                  <a:gd name="connsiteX15" fmla="*/ 2042772 w 2045429"/>
                  <a:gd name="connsiteY15" fmla="*/ 2860710 h 2922998"/>
                  <a:gd name="connsiteX16" fmla="*/ 2042772 w 2045429"/>
                  <a:gd name="connsiteY16" fmla="*/ 62182 h 2922998"/>
                  <a:gd name="connsiteX17" fmla="*/ 1983140 w 2045429"/>
                  <a:gd name="connsiteY17" fmla="*/ 2551 h 292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45429" h="2922998">
                    <a:moveTo>
                      <a:pt x="1983140" y="2922999"/>
                    </a:moveTo>
                    <a:lnTo>
                      <a:pt x="62289" y="2922999"/>
                    </a:lnTo>
                    <a:cubicBezTo>
                      <a:pt x="27913" y="2922946"/>
                      <a:pt x="64" y="2895086"/>
                      <a:pt x="0" y="2860710"/>
                    </a:cubicBezTo>
                    <a:lnTo>
                      <a:pt x="0" y="62182"/>
                    </a:lnTo>
                    <a:cubicBezTo>
                      <a:pt x="117" y="27847"/>
                      <a:pt x="27955" y="58"/>
                      <a:pt x="62289" y="0"/>
                    </a:cubicBezTo>
                    <a:lnTo>
                      <a:pt x="1983140" y="0"/>
                    </a:lnTo>
                    <a:cubicBezTo>
                      <a:pt x="2017474" y="58"/>
                      <a:pt x="2045312" y="27847"/>
                      <a:pt x="2045429" y="62182"/>
                    </a:cubicBezTo>
                    <a:lnTo>
                      <a:pt x="2045429" y="2860710"/>
                    </a:lnTo>
                    <a:cubicBezTo>
                      <a:pt x="2045376" y="2895086"/>
                      <a:pt x="2017516" y="2922935"/>
                      <a:pt x="1983140" y="2922999"/>
                    </a:cubicBezTo>
                    <a:close/>
                    <a:moveTo>
                      <a:pt x="62289" y="2657"/>
                    </a:moveTo>
                    <a:cubicBezTo>
                      <a:pt x="29359" y="2422"/>
                      <a:pt x="2466" y="28929"/>
                      <a:pt x="2232" y="61861"/>
                    </a:cubicBezTo>
                    <a:cubicBezTo>
                      <a:pt x="2232" y="61969"/>
                      <a:pt x="2232" y="62076"/>
                      <a:pt x="2232" y="62182"/>
                    </a:cubicBezTo>
                    <a:lnTo>
                      <a:pt x="2232" y="2860710"/>
                    </a:lnTo>
                    <a:cubicBezTo>
                      <a:pt x="2232" y="2893640"/>
                      <a:pt x="28933" y="2920341"/>
                      <a:pt x="61863" y="2920341"/>
                    </a:cubicBezTo>
                    <a:lnTo>
                      <a:pt x="1983140" y="2920341"/>
                    </a:lnTo>
                    <a:cubicBezTo>
                      <a:pt x="2016071" y="2920341"/>
                      <a:pt x="2042772" y="2893640"/>
                      <a:pt x="2042772" y="2860710"/>
                    </a:cubicBezTo>
                    <a:lnTo>
                      <a:pt x="2042772" y="62182"/>
                    </a:lnTo>
                    <a:cubicBezTo>
                      <a:pt x="2042772" y="29249"/>
                      <a:pt x="2016071" y="2551"/>
                      <a:pt x="1983140" y="2551"/>
                    </a:cubicBezTo>
                    <a:close/>
                  </a:path>
                </a:pathLst>
              </a:custGeom>
              <a:solidFill>
                <a:srgbClr val="F0F0F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A53A2DF-5A59-4482-9D7B-F211E15CCCDA}"/>
                  </a:ext>
                </a:extLst>
              </p:cNvPr>
              <p:cNvSpPr/>
              <p:nvPr/>
            </p:nvSpPr>
            <p:spPr>
              <a:xfrm>
                <a:off x="6729516" y="1756661"/>
                <a:ext cx="2045854" cy="2923104"/>
              </a:xfrm>
              <a:custGeom>
                <a:avLst/>
                <a:gdLst>
                  <a:gd name="connsiteX0" fmla="*/ 1983566 w 2045854"/>
                  <a:gd name="connsiteY0" fmla="*/ 2923105 h 2923104"/>
                  <a:gd name="connsiteX1" fmla="*/ 62289 w 2045854"/>
                  <a:gd name="connsiteY1" fmla="*/ 2923105 h 2923104"/>
                  <a:gd name="connsiteX2" fmla="*/ 0 w 2045854"/>
                  <a:gd name="connsiteY2" fmla="*/ 2860816 h 2923104"/>
                  <a:gd name="connsiteX3" fmla="*/ 0 w 2045854"/>
                  <a:gd name="connsiteY3" fmla="*/ 62289 h 2923104"/>
                  <a:gd name="connsiteX4" fmla="*/ 62289 w 2045854"/>
                  <a:gd name="connsiteY4" fmla="*/ 0 h 2923104"/>
                  <a:gd name="connsiteX5" fmla="*/ 1983566 w 2045854"/>
                  <a:gd name="connsiteY5" fmla="*/ 0 h 2923104"/>
                  <a:gd name="connsiteX6" fmla="*/ 2045855 w 2045854"/>
                  <a:gd name="connsiteY6" fmla="*/ 62289 h 2923104"/>
                  <a:gd name="connsiteX7" fmla="*/ 2045855 w 2045854"/>
                  <a:gd name="connsiteY7" fmla="*/ 2860816 h 2923104"/>
                  <a:gd name="connsiteX8" fmla="*/ 1983566 w 2045854"/>
                  <a:gd name="connsiteY8" fmla="*/ 2923105 h 2923104"/>
                  <a:gd name="connsiteX9" fmla="*/ 62289 w 2045854"/>
                  <a:gd name="connsiteY9" fmla="*/ 2764 h 2923104"/>
                  <a:gd name="connsiteX10" fmla="*/ 2657 w 2045854"/>
                  <a:gd name="connsiteY10" fmla="*/ 62289 h 2923104"/>
                  <a:gd name="connsiteX11" fmla="*/ 2657 w 2045854"/>
                  <a:gd name="connsiteY11" fmla="*/ 2860816 h 2923104"/>
                  <a:gd name="connsiteX12" fmla="*/ 62289 w 2045854"/>
                  <a:gd name="connsiteY12" fmla="*/ 2920448 h 2923104"/>
                  <a:gd name="connsiteX13" fmla="*/ 1983566 w 2045854"/>
                  <a:gd name="connsiteY13" fmla="*/ 2920448 h 2923104"/>
                  <a:gd name="connsiteX14" fmla="*/ 2043197 w 2045854"/>
                  <a:gd name="connsiteY14" fmla="*/ 2860816 h 2923104"/>
                  <a:gd name="connsiteX15" fmla="*/ 2043197 w 2045854"/>
                  <a:gd name="connsiteY15" fmla="*/ 62289 h 2923104"/>
                  <a:gd name="connsiteX16" fmla="*/ 1983566 w 2045854"/>
                  <a:gd name="connsiteY16" fmla="*/ 2657 h 292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5854" h="2923104">
                    <a:moveTo>
                      <a:pt x="1983566" y="2923105"/>
                    </a:moveTo>
                    <a:lnTo>
                      <a:pt x="62289" y="2923105"/>
                    </a:lnTo>
                    <a:cubicBezTo>
                      <a:pt x="27912" y="2923052"/>
                      <a:pt x="58" y="2895192"/>
                      <a:pt x="0" y="2860816"/>
                    </a:cubicBezTo>
                    <a:lnTo>
                      <a:pt x="0" y="62289"/>
                    </a:lnTo>
                    <a:cubicBezTo>
                      <a:pt x="58" y="27912"/>
                      <a:pt x="27912" y="58"/>
                      <a:pt x="62289" y="0"/>
                    </a:cubicBezTo>
                    <a:lnTo>
                      <a:pt x="1983566" y="0"/>
                    </a:lnTo>
                    <a:cubicBezTo>
                      <a:pt x="2017942" y="58"/>
                      <a:pt x="2045791" y="27912"/>
                      <a:pt x="2045855" y="62289"/>
                    </a:cubicBezTo>
                    <a:lnTo>
                      <a:pt x="2045855" y="2860816"/>
                    </a:lnTo>
                    <a:cubicBezTo>
                      <a:pt x="2045791" y="2895192"/>
                      <a:pt x="2017942" y="2923041"/>
                      <a:pt x="1983566" y="2923105"/>
                    </a:cubicBezTo>
                    <a:close/>
                    <a:moveTo>
                      <a:pt x="62289" y="2764"/>
                    </a:moveTo>
                    <a:cubicBezTo>
                      <a:pt x="29397" y="2764"/>
                      <a:pt x="2716" y="29397"/>
                      <a:pt x="2657" y="62289"/>
                    </a:cubicBezTo>
                    <a:lnTo>
                      <a:pt x="2657" y="2860816"/>
                    </a:lnTo>
                    <a:cubicBezTo>
                      <a:pt x="2657" y="2893746"/>
                      <a:pt x="29355" y="2920448"/>
                      <a:pt x="62289" y="2920448"/>
                    </a:cubicBezTo>
                    <a:lnTo>
                      <a:pt x="1983566" y="2920448"/>
                    </a:lnTo>
                    <a:cubicBezTo>
                      <a:pt x="2016496" y="2920448"/>
                      <a:pt x="2043197" y="2893746"/>
                      <a:pt x="2043197" y="2860816"/>
                    </a:cubicBezTo>
                    <a:lnTo>
                      <a:pt x="2043197" y="62289"/>
                    </a:lnTo>
                    <a:cubicBezTo>
                      <a:pt x="2043197" y="29355"/>
                      <a:pt x="2016496" y="2657"/>
                      <a:pt x="1983566" y="2657"/>
                    </a:cubicBezTo>
                    <a:close/>
                  </a:path>
                </a:pathLst>
              </a:custGeom>
              <a:solidFill>
                <a:srgbClr val="F0F0F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211F19A-81B1-4DE9-BBE0-AA951A843A30}"/>
                  </a:ext>
                </a:extLst>
              </p:cNvPr>
              <p:cNvSpPr/>
              <p:nvPr/>
            </p:nvSpPr>
            <p:spPr>
              <a:xfrm>
                <a:off x="6201551" y="5328907"/>
                <a:ext cx="5314736" cy="2657"/>
              </a:xfrm>
              <a:custGeom>
                <a:avLst/>
                <a:gdLst>
                  <a:gd name="connsiteX0" fmla="*/ 0 w 5314736"/>
                  <a:gd name="connsiteY0" fmla="*/ 0 h 2657"/>
                  <a:gd name="connsiteX1" fmla="*/ 5314736 w 5314736"/>
                  <a:gd name="connsiteY1" fmla="*/ 0 h 2657"/>
                  <a:gd name="connsiteX2" fmla="*/ 5314736 w 5314736"/>
                  <a:gd name="connsiteY2" fmla="*/ 2657 h 2657"/>
                  <a:gd name="connsiteX3" fmla="*/ 0 w 5314736"/>
                  <a:gd name="connsiteY3" fmla="*/ 2657 h 2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14736" h="2657">
                    <a:moveTo>
                      <a:pt x="0" y="0"/>
                    </a:moveTo>
                    <a:lnTo>
                      <a:pt x="5314736" y="0"/>
                    </a:lnTo>
                    <a:lnTo>
                      <a:pt x="5314736" y="2657"/>
                    </a:lnTo>
                    <a:lnTo>
                      <a:pt x="0" y="2657"/>
                    </a:lnTo>
                    <a:close/>
                  </a:path>
                </a:pathLst>
              </a:custGeom>
              <a:solidFill>
                <a:srgbClr val="F0F0F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BDB6852-2365-4B63-A98B-2035B6C313E2}"/>
                  </a:ext>
                </a:extLst>
              </p:cNvPr>
              <p:cNvSpPr/>
              <p:nvPr/>
            </p:nvSpPr>
            <p:spPr>
              <a:xfrm>
                <a:off x="7079970" y="3769245"/>
                <a:ext cx="97684" cy="418801"/>
              </a:xfrm>
              <a:custGeom>
                <a:avLst/>
                <a:gdLst>
                  <a:gd name="connsiteX0" fmla="*/ 61651 w 97684"/>
                  <a:gd name="connsiteY0" fmla="*/ 0 h 418801"/>
                  <a:gd name="connsiteX1" fmla="*/ 97685 w 97684"/>
                  <a:gd name="connsiteY1" fmla="*/ 16263 h 418801"/>
                  <a:gd name="connsiteX2" fmla="*/ 34865 w 97684"/>
                  <a:gd name="connsiteY2" fmla="*/ 156785 h 418801"/>
                  <a:gd name="connsiteX3" fmla="*/ 79402 w 97684"/>
                  <a:gd name="connsiteY3" fmla="*/ 248198 h 418801"/>
                  <a:gd name="connsiteX4" fmla="*/ 19346 w 97684"/>
                  <a:gd name="connsiteY4" fmla="*/ 338867 h 418801"/>
                  <a:gd name="connsiteX5" fmla="*/ 45494 w 97684"/>
                  <a:gd name="connsiteY5" fmla="*/ 418801 h 418801"/>
                  <a:gd name="connsiteX6" fmla="*/ 0 w 97684"/>
                  <a:gd name="connsiteY6" fmla="*/ 331427 h 418801"/>
                  <a:gd name="connsiteX7" fmla="*/ 48470 w 97684"/>
                  <a:gd name="connsiteY7" fmla="*/ 250430 h 418801"/>
                  <a:gd name="connsiteX8" fmla="*/ 2976 w 97684"/>
                  <a:gd name="connsiteY8" fmla="*/ 154340 h 418801"/>
                  <a:gd name="connsiteX9" fmla="*/ 61651 w 97684"/>
                  <a:gd name="connsiteY9" fmla="*/ 0 h 41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684" h="418801">
                    <a:moveTo>
                      <a:pt x="61651" y="0"/>
                    </a:moveTo>
                    <a:lnTo>
                      <a:pt x="97685" y="16263"/>
                    </a:lnTo>
                    <a:lnTo>
                      <a:pt x="34865" y="156785"/>
                    </a:lnTo>
                    <a:lnTo>
                      <a:pt x="79402" y="248198"/>
                    </a:lnTo>
                    <a:lnTo>
                      <a:pt x="19346" y="338867"/>
                    </a:lnTo>
                    <a:lnTo>
                      <a:pt x="45494" y="418801"/>
                    </a:lnTo>
                    <a:lnTo>
                      <a:pt x="0" y="331427"/>
                    </a:lnTo>
                    <a:lnTo>
                      <a:pt x="48470" y="250430"/>
                    </a:lnTo>
                    <a:lnTo>
                      <a:pt x="2976" y="154340"/>
                    </a:lnTo>
                    <a:lnTo>
                      <a:pt x="61651" y="0"/>
                    </a:ln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F97E18F-4CB5-420E-ABC9-92FD32BF0640}"/>
                  </a:ext>
                </a:extLst>
              </p:cNvPr>
              <p:cNvSpPr/>
              <p:nvPr/>
            </p:nvSpPr>
            <p:spPr>
              <a:xfrm>
                <a:off x="7079970" y="3769245"/>
                <a:ext cx="97684" cy="418801"/>
              </a:xfrm>
              <a:custGeom>
                <a:avLst/>
                <a:gdLst>
                  <a:gd name="connsiteX0" fmla="*/ 61651 w 97684"/>
                  <a:gd name="connsiteY0" fmla="*/ 0 h 418801"/>
                  <a:gd name="connsiteX1" fmla="*/ 97685 w 97684"/>
                  <a:gd name="connsiteY1" fmla="*/ 16263 h 418801"/>
                  <a:gd name="connsiteX2" fmla="*/ 34865 w 97684"/>
                  <a:gd name="connsiteY2" fmla="*/ 156785 h 418801"/>
                  <a:gd name="connsiteX3" fmla="*/ 79402 w 97684"/>
                  <a:gd name="connsiteY3" fmla="*/ 248198 h 418801"/>
                  <a:gd name="connsiteX4" fmla="*/ 19346 w 97684"/>
                  <a:gd name="connsiteY4" fmla="*/ 338867 h 418801"/>
                  <a:gd name="connsiteX5" fmla="*/ 45494 w 97684"/>
                  <a:gd name="connsiteY5" fmla="*/ 418801 h 418801"/>
                  <a:gd name="connsiteX6" fmla="*/ 0 w 97684"/>
                  <a:gd name="connsiteY6" fmla="*/ 331427 h 418801"/>
                  <a:gd name="connsiteX7" fmla="*/ 48470 w 97684"/>
                  <a:gd name="connsiteY7" fmla="*/ 250430 h 418801"/>
                  <a:gd name="connsiteX8" fmla="*/ 2976 w 97684"/>
                  <a:gd name="connsiteY8" fmla="*/ 154340 h 418801"/>
                  <a:gd name="connsiteX9" fmla="*/ 61651 w 97684"/>
                  <a:gd name="connsiteY9" fmla="*/ 0 h 41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684" h="418801">
                    <a:moveTo>
                      <a:pt x="61651" y="0"/>
                    </a:moveTo>
                    <a:lnTo>
                      <a:pt x="97685" y="16263"/>
                    </a:lnTo>
                    <a:lnTo>
                      <a:pt x="34865" y="156785"/>
                    </a:lnTo>
                    <a:lnTo>
                      <a:pt x="79402" y="248198"/>
                    </a:lnTo>
                    <a:lnTo>
                      <a:pt x="19346" y="338867"/>
                    </a:lnTo>
                    <a:lnTo>
                      <a:pt x="45494" y="418801"/>
                    </a:lnTo>
                    <a:lnTo>
                      <a:pt x="0" y="331427"/>
                    </a:lnTo>
                    <a:lnTo>
                      <a:pt x="48470" y="250430"/>
                    </a:lnTo>
                    <a:lnTo>
                      <a:pt x="2976" y="154340"/>
                    </a:lnTo>
                    <a:lnTo>
                      <a:pt x="61651" y="0"/>
                    </a:ln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DED81DE-ABDA-4E52-B1F1-8D223FC91524}"/>
                  </a:ext>
                </a:extLst>
              </p:cNvPr>
              <p:cNvSpPr/>
              <p:nvPr/>
            </p:nvSpPr>
            <p:spPr>
              <a:xfrm>
                <a:off x="6798146" y="3768454"/>
                <a:ext cx="652393" cy="653216"/>
              </a:xfrm>
              <a:custGeom>
                <a:avLst/>
                <a:gdLst>
                  <a:gd name="connsiteX0" fmla="*/ 647052 w 652393"/>
                  <a:gd name="connsiteY0" fmla="*/ 388979 h 653216"/>
                  <a:gd name="connsiteX1" fmla="*/ 644608 w 652393"/>
                  <a:gd name="connsiteY1" fmla="*/ 400778 h 653216"/>
                  <a:gd name="connsiteX2" fmla="*/ 251864 w 652393"/>
                  <a:gd name="connsiteY2" fmla="*/ 644543 h 653216"/>
                  <a:gd name="connsiteX3" fmla="*/ 111433 w 652393"/>
                  <a:gd name="connsiteY3" fmla="*/ 572550 h 653216"/>
                  <a:gd name="connsiteX4" fmla="*/ 59987 w 652393"/>
                  <a:gd name="connsiteY4" fmla="*/ 515364 h 653216"/>
                  <a:gd name="connsiteX5" fmla="*/ 47125 w 652393"/>
                  <a:gd name="connsiteY5" fmla="*/ 495699 h 653216"/>
                  <a:gd name="connsiteX6" fmla="*/ 8327 w 652393"/>
                  <a:gd name="connsiteY6" fmla="*/ 400034 h 653216"/>
                  <a:gd name="connsiteX7" fmla="*/ 4395 w 652393"/>
                  <a:gd name="connsiteY7" fmla="*/ 380050 h 653216"/>
                  <a:gd name="connsiteX8" fmla="*/ 8646 w 652393"/>
                  <a:gd name="connsiteY8" fmla="*/ 252497 h 653216"/>
                  <a:gd name="connsiteX9" fmla="*/ 11623 w 652393"/>
                  <a:gd name="connsiteY9" fmla="*/ 240804 h 653216"/>
                  <a:gd name="connsiteX10" fmla="*/ 344006 w 652393"/>
                  <a:gd name="connsiteY10" fmla="*/ 472 h 653216"/>
                  <a:gd name="connsiteX11" fmla="*/ 319240 w 652393"/>
                  <a:gd name="connsiteY11" fmla="*/ 65630 h 653216"/>
                  <a:gd name="connsiteX12" fmla="*/ 310417 w 652393"/>
                  <a:gd name="connsiteY12" fmla="*/ 89122 h 653216"/>
                  <a:gd name="connsiteX13" fmla="*/ 284906 w 652393"/>
                  <a:gd name="connsiteY13" fmla="*/ 155131 h 653216"/>
                  <a:gd name="connsiteX14" fmla="*/ 296599 w 652393"/>
                  <a:gd name="connsiteY14" fmla="*/ 180110 h 653216"/>
                  <a:gd name="connsiteX15" fmla="*/ 302870 w 652393"/>
                  <a:gd name="connsiteY15" fmla="*/ 193397 h 653216"/>
                  <a:gd name="connsiteX16" fmla="*/ 329550 w 652393"/>
                  <a:gd name="connsiteY16" fmla="*/ 249839 h 653216"/>
                  <a:gd name="connsiteX17" fmla="*/ 330294 w 652393"/>
                  <a:gd name="connsiteY17" fmla="*/ 251221 h 653216"/>
                  <a:gd name="connsiteX18" fmla="*/ 321578 w 652393"/>
                  <a:gd name="connsiteY18" fmla="*/ 265783 h 653216"/>
                  <a:gd name="connsiteX19" fmla="*/ 318602 w 652393"/>
                  <a:gd name="connsiteY19" fmla="*/ 270779 h 653216"/>
                  <a:gd name="connsiteX20" fmla="*/ 313606 w 652393"/>
                  <a:gd name="connsiteY20" fmla="*/ 279177 h 653216"/>
                  <a:gd name="connsiteX21" fmla="*/ 281717 w 652393"/>
                  <a:gd name="connsiteY21" fmla="*/ 332324 h 653216"/>
                  <a:gd name="connsiteX22" fmla="*/ 287032 w 652393"/>
                  <a:gd name="connsiteY22" fmla="*/ 342422 h 653216"/>
                  <a:gd name="connsiteX23" fmla="*/ 297662 w 652393"/>
                  <a:gd name="connsiteY23" fmla="*/ 362937 h 653216"/>
                  <a:gd name="connsiteX24" fmla="*/ 312543 w 652393"/>
                  <a:gd name="connsiteY24" fmla="*/ 391636 h 653216"/>
                  <a:gd name="connsiteX25" fmla="*/ 320940 w 652393"/>
                  <a:gd name="connsiteY25" fmla="*/ 407793 h 653216"/>
                  <a:gd name="connsiteX26" fmla="*/ 327105 w 652393"/>
                  <a:gd name="connsiteY26" fmla="*/ 419698 h 653216"/>
                  <a:gd name="connsiteX27" fmla="*/ 325936 w 652393"/>
                  <a:gd name="connsiteY27" fmla="*/ 408325 h 653216"/>
                  <a:gd name="connsiteX28" fmla="*/ 324554 w 652393"/>
                  <a:gd name="connsiteY28" fmla="*/ 393656 h 653216"/>
                  <a:gd name="connsiteX29" fmla="*/ 322747 w 652393"/>
                  <a:gd name="connsiteY29" fmla="*/ 374735 h 653216"/>
                  <a:gd name="connsiteX30" fmla="*/ 321047 w 652393"/>
                  <a:gd name="connsiteY30" fmla="*/ 358685 h 653216"/>
                  <a:gd name="connsiteX31" fmla="*/ 319240 w 652393"/>
                  <a:gd name="connsiteY31" fmla="*/ 339764 h 653216"/>
                  <a:gd name="connsiteX32" fmla="*/ 345920 w 652393"/>
                  <a:gd name="connsiteY32" fmla="*/ 302668 h 653216"/>
                  <a:gd name="connsiteX33" fmla="*/ 345920 w 652393"/>
                  <a:gd name="connsiteY33" fmla="*/ 302668 h 653216"/>
                  <a:gd name="connsiteX34" fmla="*/ 354210 w 652393"/>
                  <a:gd name="connsiteY34" fmla="*/ 291188 h 653216"/>
                  <a:gd name="connsiteX35" fmla="*/ 368348 w 652393"/>
                  <a:gd name="connsiteY35" fmla="*/ 271523 h 653216"/>
                  <a:gd name="connsiteX36" fmla="*/ 376745 w 652393"/>
                  <a:gd name="connsiteY36" fmla="*/ 259831 h 653216"/>
                  <a:gd name="connsiteX37" fmla="*/ 395878 w 652393"/>
                  <a:gd name="connsiteY37" fmla="*/ 233257 h 653216"/>
                  <a:gd name="connsiteX38" fmla="*/ 346664 w 652393"/>
                  <a:gd name="connsiteY38" fmla="*/ 155131 h 653216"/>
                  <a:gd name="connsiteX39" fmla="*/ 345388 w 652393"/>
                  <a:gd name="connsiteY39" fmla="*/ 153111 h 653216"/>
                  <a:gd name="connsiteX40" fmla="*/ 341455 w 652393"/>
                  <a:gd name="connsiteY40" fmla="*/ 147052 h 653216"/>
                  <a:gd name="connsiteX41" fmla="*/ 348577 w 652393"/>
                  <a:gd name="connsiteY41" fmla="*/ 139505 h 653216"/>
                  <a:gd name="connsiteX42" fmla="*/ 349852 w 652393"/>
                  <a:gd name="connsiteY42" fmla="*/ 138017 h 653216"/>
                  <a:gd name="connsiteX43" fmla="*/ 351022 w 652393"/>
                  <a:gd name="connsiteY43" fmla="*/ 136954 h 653216"/>
                  <a:gd name="connsiteX44" fmla="*/ 387906 w 652393"/>
                  <a:gd name="connsiteY44" fmla="*/ 97625 h 653216"/>
                  <a:gd name="connsiteX45" fmla="*/ 406295 w 652393"/>
                  <a:gd name="connsiteY45" fmla="*/ 78067 h 653216"/>
                  <a:gd name="connsiteX46" fmla="*/ 454872 w 652393"/>
                  <a:gd name="connsiteY46" fmla="*/ 26408 h 653216"/>
                  <a:gd name="connsiteX47" fmla="*/ 514078 w 652393"/>
                  <a:gd name="connsiteY47" fmla="*/ 59359 h 653216"/>
                  <a:gd name="connsiteX48" fmla="*/ 532786 w 652393"/>
                  <a:gd name="connsiteY48" fmla="*/ 73709 h 653216"/>
                  <a:gd name="connsiteX49" fmla="*/ 600495 w 652393"/>
                  <a:gd name="connsiteY49" fmla="*/ 149603 h 653216"/>
                  <a:gd name="connsiteX50" fmla="*/ 611975 w 652393"/>
                  <a:gd name="connsiteY50" fmla="*/ 168843 h 653216"/>
                  <a:gd name="connsiteX51" fmla="*/ 641738 w 652393"/>
                  <a:gd name="connsiteY51" fmla="*/ 243249 h 653216"/>
                  <a:gd name="connsiteX52" fmla="*/ 652367 w 652393"/>
                  <a:gd name="connsiteY52" fmla="*/ 326159 h 653216"/>
                  <a:gd name="connsiteX53" fmla="*/ 647052 w 652393"/>
                  <a:gd name="connsiteY53" fmla="*/ 388979 h 653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52393" h="653216">
                    <a:moveTo>
                      <a:pt x="647052" y="388979"/>
                    </a:moveTo>
                    <a:cubicBezTo>
                      <a:pt x="646308" y="392912"/>
                      <a:pt x="645458" y="396845"/>
                      <a:pt x="644608" y="400778"/>
                    </a:cubicBezTo>
                    <a:cubicBezTo>
                      <a:pt x="603472" y="576547"/>
                      <a:pt x="427630" y="685679"/>
                      <a:pt x="251864" y="644543"/>
                    </a:cubicBezTo>
                    <a:cubicBezTo>
                      <a:pt x="199876" y="632373"/>
                      <a:pt x="151661" y="607659"/>
                      <a:pt x="111433" y="572550"/>
                    </a:cubicBezTo>
                    <a:cubicBezTo>
                      <a:pt x="92128" y="555543"/>
                      <a:pt x="74863" y="536356"/>
                      <a:pt x="59987" y="515364"/>
                    </a:cubicBezTo>
                    <a:cubicBezTo>
                      <a:pt x="55522" y="508879"/>
                      <a:pt x="51164" y="502396"/>
                      <a:pt x="47125" y="495699"/>
                    </a:cubicBezTo>
                    <a:cubicBezTo>
                      <a:pt x="29269" y="466032"/>
                      <a:pt x="16177" y="433750"/>
                      <a:pt x="8327" y="400034"/>
                    </a:cubicBezTo>
                    <a:cubicBezTo>
                      <a:pt x="6839" y="393443"/>
                      <a:pt x="5564" y="386853"/>
                      <a:pt x="4395" y="380050"/>
                    </a:cubicBezTo>
                    <a:cubicBezTo>
                      <a:pt x="-2656" y="337671"/>
                      <a:pt x="-1211" y="294313"/>
                      <a:pt x="8646" y="252497"/>
                    </a:cubicBezTo>
                    <a:cubicBezTo>
                      <a:pt x="9497" y="248564"/>
                      <a:pt x="10560" y="244737"/>
                      <a:pt x="11623" y="240804"/>
                    </a:cubicBezTo>
                    <a:cubicBezTo>
                      <a:pt x="51934" y="92374"/>
                      <a:pt x="190419" y="-7756"/>
                      <a:pt x="344006" y="472"/>
                    </a:cubicBezTo>
                    <a:lnTo>
                      <a:pt x="319240" y="65630"/>
                    </a:lnTo>
                    <a:lnTo>
                      <a:pt x="310417" y="89122"/>
                    </a:lnTo>
                    <a:lnTo>
                      <a:pt x="284906" y="155131"/>
                    </a:lnTo>
                    <a:lnTo>
                      <a:pt x="296599" y="180110"/>
                    </a:lnTo>
                    <a:lnTo>
                      <a:pt x="302870" y="193397"/>
                    </a:lnTo>
                    <a:lnTo>
                      <a:pt x="329550" y="249839"/>
                    </a:lnTo>
                    <a:lnTo>
                      <a:pt x="330294" y="251221"/>
                    </a:lnTo>
                    <a:lnTo>
                      <a:pt x="321578" y="265783"/>
                    </a:lnTo>
                    <a:lnTo>
                      <a:pt x="318602" y="270779"/>
                    </a:lnTo>
                    <a:lnTo>
                      <a:pt x="313606" y="279177"/>
                    </a:lnTo>
                    <a:lnTo>
                      <a:pt x="281717" y="332324"/>
                    </a:lnTo>
                    <a:lnTo>
                      <a:pt x="287032" y="342422"/>
                    </a:lnTo>
                    <a:lnTo>
                      <a:pt x="297662" y="362937"/>
                    </a:lnTo>
                    <a:lnTo>
                      <a:pt x="312543" y="391636"/>
                    </a:lnTo>
                    <a:lnTo>
                      <a:pt x="320940" y="407793"/>
                    </a:lnTo>
                    <a:lnTo>
                      <a:pt x="327105" y="419698"/>
                    </a:lnTo>
                    <a:lnTo>
                      <a:pt x="325936" y="408325"/>
                    </a:lnTo>
                    <a:lnTo>
                      <a:pt x="324554" y="393656"/>
                    </a:lnTo>
                    <a:lnTo>
                      <a:pt x="322747" y="374735"/>
                    </a:lnTo>
                    <a:lnTo>
                      <a:pt x="321047" y="358685"/>
                    </a:lnTo>
                    <a:lnTo>
                      <a:pt x="319240" y="339764"/>
                    </a:lnTo>
                    <a:lnTo>
                      <a:pt x="345920" y="302668"/>
                    </a:lnTo>
                    <a:lnTo>
                      <a:pt x="345920" y="302668"/>
                    </a:lnTo>
                    <a:lnTo>
                      <a:pt x="354210" y="291188"/>
                    </a:lnTo>
                    <a:lnTo>
                      <a:pt x="368348" y="271523"/>
                    </a:lnTo>
                    <a:lnTo>
                      <a:pt x="376745" y="259831"/>
                    </a:lnTo>
                    <a:lnTo>
                      <a:pt x="395878" y="233257"/>
                    </a:lnTo>
                    <a:lnTo>
                      <a:pt x="346664" y="155131"/>
                    </a:lnTo>
                    <a:lnTo>
                      <a:pt x="345388" y="153111"/>
                    </a:lnTo>
                    <a:lnTo>
                      <a:pt x="341455" y="147052"/>
                    </a:lnTo>
                    <a:lnTo>
                      <a:pt x="348577" y="139505"/>
                    </a:lnTo>
                    <a:lnTo>
                      <a:pt x="349852" y="138017"/>
                    </a:lnTo>
                    <a:lnTo>
                      <a:pt x="351022" y="136954"/>
                    </a:lnTo>
                    <a:lnTo>
                      <a:pt x="387906" y="97625"/>
                    </a:lnTo>
                    <a:lnTo>
                      <a:pt x="406295" y="78067"/>
                    </a:lnTo>
                    <a:lnTo>
                      <a:pt x="454872" y="26408"/>
                    </a:lnTo>
                    <a:cubicBezTo>
                      <a:pt x="475705" y="35294"/>
                      <a:pt x="495551" y="46338"/>
                      <a:pt x="514078" y="59359"/>
                    </a:cubicBezTo>
                    <a:cubicBezTo>
                      <a:pt x="520455" y="63930"/>
                      <a:pt x="526727" y="68713"/>
                      <a:pt x="532786" y="73709"/>
                    </a:cubicBezTo>
                    <a:cubicBezTo>
                      <a:pt x="559242" y="95255"/>
                      <a:pt x="582096" y="120872"/>
                      <a:pt x="600495" y="149603"/>
                    </a:cubicBezTo>
                    <a:cubicBezTo>
                      <a:pt x="604535" y="155981"/>
                      <a:pt x="608361" y="162252"/>
                      <a:pt x="611975" y="168843"/>
                    </a:cubicBezTo>
                    <a:cubicBezTo>
                      <a:pt x="624901" y="192334"/>
                      <a:pt x="634903" y="217324"/>
                      <a:pt x="641738" y="243249"/>
                    </a:cubicBezTo>
                    <a:cubicBezTo>
                      <a:pt x="648870" y="270301"/>
                      <a:pt x="652452" y="298182"/>
                      <a:pt x="652367" y="326159"/>
                    </a:cubicBezTo>
                    <a:cubicBezTo>
                      <a:pt x="652633" y="347226"/>
                      <a:pt x="650858" y="368262"/>
                      <a:pt x="647052" y="38897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6136F6E-BFCC-4F8A-AA0B-16EF6CAA44E6}"/>
                  </a:ext>
                </a:extLst>
              </p:cNvPr>
              <p:cNvSpPr/>
              <p:nvPr/>
            </p:nvSpPr>
            <p:spPr>
              <a:xfrm>
                <a:off x="6798146" y="3768454"/>
                <a:ext cx="652393" cy="653216"/>
              </a:xfrm>
              <a:custGeom>
                <a:avLst/>
                <a:gdLst>
                  <a:gd name="connsiteX0" fmla="*/ 647052 w 652393"/>
                  <a:gd name="connsiteY0" fmla="*/ 388979 h 653216"/>
                  <a:gd name="connsiteX1" fmla="*/ 644608 w 652393"/>
                  <a:gd name="connsiteY1" fmla="*/ 400778 h 653216"/>
                  <a:gd name="connsiteX2" fmla="*/ 251864 w 652393"/>
                  <a:gd name="connsiteY2" fmla="*/ 644543 h 653216"/>
                  <a:gd name="connsiteX3" fmla="*/ 111433 w 652393"/>
                  <a:gd name="connsiteY3" fmla="*/ 572550 h 653216"/>
                  <a:gd name="connsiteX4" fmla="*/ 59987 w 652393"/>
                  <a:gd name="connsiteY4" fmla="*/ 515364 h 653216"/>
                  <a:gd name="connsiteX5" fmla="*/ 47125 w 652393"/>
                  <a:gd name="connsiteY5" fmla="*/ 495699 h 653216"/>
                  <a:gd name="connsiteX6" fmla="*/ 8327 w 652393"/>
                  <a:gd name="connsiteY6" fmla="*/ 400034 h 653216"/>
                  <a:gd name="connsiteX7" fmla="*/ 4395 w 652393"/>
                  <a:gd name="connsiteY7" fmla="*/ 380050 h 653216"/>
                  <a:gd name="connsiteX8" fmla="*/ 8646 w 652393"/>
                  <a:gd name="connsiteY8" fmla="*/ 252497 h 653216"/>
                  <a:gd name="connsiteX9" fmla="*/ 11623 w 652393"/>
                  <a:gd name="connsiteY9" fmla="*/ 240804 h 653216"/>
                  <a:gd name="connsiteX10" fmla="*/ 344006 w 652393"/>
                  <a:gd name="connsiteY10" fmla="*/ 472 h 653216"/>
                  <a:gd name="connsiteX11" fmla="*/ 319240 w 652393"/>
                  <a:gd name="connsiteY11" fmla="*/ 65630 h 653216"/>
                  <a:gd name="connsiteX12" fmla="*/ 310417 w 652393"/>
                  <a:gd name="connsiteY12" fmla="*/ 89122 h 653216"/>
                  <a:gd name="connsiteX13" fmla="*/ 284906 w 652393"/>
                  <a:gd name="connsiteY13" fmla="*/ 155131 h 653216"/>
                  <a:gd name="connsiteX14" fmla="*/ 296599 w 652393"/>
                  <a:gd name="connsiteY14" fmla="*/ 180110 h 653216"/>
                  <a:gd name="connsiteX15" fmla="*/ 302870 w 652393"/>
                  <a:gd name="connsiteY15" fmla="*/ 193397 h 653216"/>
                  <a:gd name="connsiteX16" fmla="*/ 329550 w 652393"/>
                  <a:gd name="connsiteY16" fmla="*/ 249839 h 653216"/>
                  <a:gd name="connsiteX17" fmla="*/ 330294 w 652393"/>
                  <a:gd name="connsiteY17" fmla="*/ 251221 h 653216"/>
                  <a:gd name="connsiteX18" fmla="*/ 321578 w 652393"/>
                  <a:gd name="connsiteY18" fmla="*/ 265783 h 653216"/>
                  <a:gd name="connsiteX19" fmla="*/ 318602 w 652393"/>
                  <a:gd name="connsiteY19" fmla="*/ 270779 h 653216"/>
                  <a:gd name="connsiteX20" fmla="*/ 313606 w 652393"/>
                  <a:gd name="connsiteY20" fmla="*/ 279177 h 653216"/>
                  <a:gd name="connsiteX21" fmla="*/ 281717 w 652393"/>
                  <a:gd name="connsiteY21" fmla="*/ 332324 h 653216"/>
                  <a:gd name="connsiteX22" fmla="*/ 287032 w 652393"/>
                  <a:gd name="connsiteY22" fmla="*/ 342422 h 653216"/>
                  <a:gd name="connsiteX23" fmla="*/ 297662 w 652393"/>
                  <a:gd name="connsiteY23" fmla="*/ 362937 h 653216"/>
                  <a:gd name="connsiteX24" fmla="*/ 312543 w 652393"/>
                  <a:gd name="connsiteY24" fmla="*/ 391636 h 653216"/>
                  <a:gd name="connsiteX25" fmla="*/ 320940 w 652393"/>
                  <a:gd name="connsiteY25" fmla="*/ 407793 h 653216"/>
                  <a:gd name="connsiteX26" fmla="*/ 327105 w 652393"/>
                  <a:gd name="connsiteY26" fmla="*/ 419698 h 653216"/>
                  <a:gd name="connsiteX27" fmla="*/ 325936 w 652393"/>
                  <a:gd name="connsiteY27" fmla="*/ 408325 h 653216"/>
                  <a:gd name="connsiteX28" fmla="*/ 324554 w 652393"/>
                  <a:gd name="connsiteY28" fmla="*/ 393656 h 653216"/>
                  <a:gd name="connsiteX29" fmla="*/ 322747 w 652393"/>
                  <a:gd name="connsiteY29" fmla="*/ 374735 h 653216"/>
                  <a:gd name="connsiteX30" fmla="*/ 321047 w 652393"/>
                  <a:gd name="connsiteY30" fmla="*/ 358685 h 653216"/>
                  <a:gd name="connsiteX31" fmla="*/ 319240 w 652393"/>
                  <a:gd name="connsiteY31" fmla="*/ 339764 h 653216"/>
                  <a:gd name="connsiteX32" fmla="*/ 345920 w 652393"/>
                  <a:gd name="connsiteY32" fmla="*/ 302668 h 653216"/>
                  <a:gd name="connsiteX33" fmla="*/ 345920 w 652393"/>
                  <a:gd name="connsiteY33" fmla="*/ 302668 h 653216"/>
                  <a:gd name="connsiteX34" fmla="*/ 354210 w 652393"/>
                  <a:gd name="connsiteY34" fmla="*/ 291188 h 653216"/>
                  <a:gd name="connsiteX35" fmla="*/ 368348 w 652393"/>
                  <a:gd name="connsiteY35" fmla="*/ 271523 h 653216"/>
                  <a:gd name="connsiteX36" fmla="*/ 376745 w 652393"/>
                  <a:gd name="connsiteY36" fmla="*/ 259831 h 653216"/>
                  <a:gd name="connsiteX37" fmla="*/ 395878 w 652393"/>
                  <a:gd name="connsiteY37" fmla="*/ 233257 h 653216"/>
                  <a:gd name="connsiteX38" fmla="*/ 346664 w 652393"/>
                  <a:gd name="connsiteY38" fmla="*/ 155131 h 653216"/>
                  <a:gd name="connsiteX39" fmla="*/ 345388 w 652393"/>
                  <a:gd name="connsiteY39" fmla="*/ 153111 h 653216"/>
                  <a:gd name="connsiteX40" fmla="*/ 341455 w 652393"/>
                  <a:gd name="connsiteY40" fmla="*/ 147052 h 653216"/>
                  <a:gd name="connsiteX41" fmla="*/ 348577 w 652393"/>
                  <a:gd name="connsiteY41" fmla="*/ 139505 h 653216"/>
                  <a:gd name="connsiteX42" fmla="*/ 349852 w 652393"/>
                  <a:gd name="connsiteY42" fmla="*/ 138017 h 653216"/>
                  <a:gd name="connsiteX43" fmla="*/ 351022 w 652393"/>
                  <a:gd name="connsiteY43" fmla="*/ 136954 h 653216"/>
                  <a:gd name="connsiteX44" fmla="*/ 387906 w 652393"/>
                  <a:gd name="connsiteY44" fmla="*/ 97625 h 653216"/>
                  <a:gd name="connsiteX45" fmla="*/ 406295 w 652393"/>
                  <a:gd name="connsiteY45" fmla="*/ 78067 h 653216"/>
                  <a:gd name="connsiteX46" fmla="*/ 454872 w 652393"/>
                  <a:gd name="connsiteY46" fmla="*/ 26408 h 653216"/>
                  <a:gd name="connsiteX47" fmla="*/ 514078 w 652393"/>
                  <a:gd name="connsiteY47" fmla="*/ 59359 h 653216"/>
                  <a:gd name="connsiteX48" fmla="*/ 532786 w 652393"/>
                  <a:gd name="connsiteY48" fmla="*/ 73709 h 653216"/>
                  <a:gd name="connsiteX49" fmla="*/ 600495 w 652393"/>
                  <a:gd name="connsiteY49" fmla="*/ 149603 h 653216"/>
                  <a:gd name="connsiteX50" fmla="*/ 611975 w 652393"/>
                  <a:gd name="connsiteY50" fmla="*/ 168843 h 653216"/>
                  <a:gd name="connsiteX51" fmla="*/ 641738 w 652393"/>
                  <a:gd name="connsiteY51" fmla="*/ 243249 h 653216"/>
                  <a:gd name="connsiteX52" fmla="*/ 652367 w 652393"/>
                  <a:gd name="connsiteY52" fmla="*/ 326159 h 653216"/>
                  <a:gd name="connsiteX53" fmla="*/ 647052 w 652393"/>
                  <a:gd name="connsiteY53" fmla="*/ 388979 h 653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52393" h="653216">
                    <a:moveTo>
                      <a:pt x="647052" y="388979"/>
                    </a:moveTo>
                    <a:cubicBezTo>
                      <a:pt x="646308" y="392912"/>
                      <a:pt x="645458" y="396845"/>
                      <a:pt x="644608" y="400778"/>
                    </a:cubicBezTo>
                    <a:cubicBezTo>
                      <a:pt x="603472" y="576547"/>
                      <a:pt x="427630" y="685679"/>
                      <a:pt x="251864" y="644543"/>
                    </a:cubicBezTo>
                    <a:cubicBezTo>
                      <a:pt x="199876" y="632373"/>
                      <a:pt x="151661" y="607659"/>
                      <a:pt x="111433" y="572550"/>
                    </a:cubicBezTo>
                    <a:cubicBezTo>
                      <a:pt x="92128" y="555543"/>
                      <a:pt x="74863" y="536356"/>
                      <a:pt x="59987" y="515364"/>
                    </a:cubicBezTo>
                    <a:cubicBezTo>
                      <a:pt x="55522" y="508879"/>
                      <a:pt x="51164" y="502396"/>
                      <a:pt x="47125" y="495699"/>
                    </a:cubicBezTo>
                    <a:cubicBezTo>
                      <a:pt x="29269" y="466032"/>
                      <a:pt x="16177" y="433750"/>
                      <a:pt x="8327" y="400034"/>
                    </a:cubicBezTo>
                    <a:cubicBezTo>
                      <a:pt x="6839" y="393443"/>
                      <a:pt x="5564" y="386853"/>
                      <a:pt x="4395" y="380050"/>
                    </a:cubicBezTo>
                    <a:cubicBezTo>
                      <a:pt x="-2656" y="337671"/>
                      <a:pt x="-1211" y="294313"/>
                      <a:pt x="8646" y="252497"/>
                    </a:cubicBezTo>
                    <a:cubicBezTo>
                      <a:pt x="9497" y="248564"/>
                      <a:pt x="10560" y="244737"/>
                      <a:pt x="11623" y="240804"/>
                    </a:cubicBezTo>
                    <a:cubicBezTo>
                      <a:pt x="51934" y="92374"/>
                      <a:pt x="190419" y="-7756"/>
                      <a:pt x="344006" y="472"/>
                    </a:cubicBezTo>
                    <a:lnTo>
                      <a:pt x="319240" y="65630"/>
                    </a:lnTo>
                    <a:lnTo>
                      <a:pt x="310417" y="89122"/>
                    </a:lnTo>
                    <a:lnTo>
                      <a:pt x="284906" y="155131"/>
                    </a:lnTo>
                    <a:lnTo>
                      <a:pt x="296599" y="180110"/>
                    </a:lnTo>
                    <a:lnTo>
                      <a:pt x="302870" y="193397"/>
                    </a:lnTo>
                    <a:lnTo>
                      <a:pt x="329550" y="249839"/>
                    </a:lnTo>
                    <a:lnTo>
                      <a:pt x="330294" y="251221"/>
                    </a:lnTo>
                    <a:lnTo>
                      <a:pt x="321578" y="265783"/>
                    </a:lnTo>
                    <a:lnTo>
                      <a:pt x="318602" y="270779"/>
                    </a:lnTo>
                    <a:lnTo>
                      <a:pt x="313606" y="279177"/>
                    </a:lnTo>
                    <a:lnTo>
                      <a:pt x="281717" y="332324"/>
                    </a:lnTo>
                    <a:lnTo>
                      <a:pt x="287032" y="342422"/>
                    </a:lnTo>
                    <a:lnTo>
                      <a:pt x="297662" y="362937"/>
                    </a:lnTo>
                    <a:lnTo>
                      <a:pt x="312543" y="391636"/>
                    </a:lnTo>
                    <a:lnTo>
                      <a:pt x="320940" y="407793"/>
                    </a:lnTo>
                    <a:lnTo>
                      <a:pt x="327105" y="419698"/>
                    </a:lnTo>
                    <a:lnTo>
                      <a:pt x="325936" y="408325"/>
                    </a:lnTo>
                    <a:lnTo>
                      <a:pt x="324554" y="393656"/>
                    </a:lnTo>
                    <a:lnTo>
                      <a:pt x="322747" y="374735"/>
                    </a:lnTo>
                    <a:lnTo>
                      <a:pt x="321047" y="358685"/>
                    </a:lnTo>
                    <a:lnTo>
                      <a:pt x="319240" y="339764"/>
                    </a:lnTo>
                    <a:lnTo>
                      <a:pt x="345920" y="302668"/>
                    </a:lnTo>
                    <a:lnTo>
                      <a:pt x="345920" y="302668"/>
                    </a:lnTo>
                    <a:lnTo>
                      <a:pt x="354210" y="291188"/>
                    </a:lnTo>
                    <a:lnTo>
                      <a:pt x="368348" y="271523"/>
                    </a:lnTo>
                    <a:lnTo>
                      <a:pt x="376745" y="259831"/>
                    </a:lnTo>
                    <a:lnTo>
                      <a:pt x="395878" y="233257"/>
                    </a:lnTo>
                    <a:lnTo>
                      <a:pt x="346664" y="155131"/>
                    </a:lnTo>
                    <a:lnTo>
                      <a:pt x="345388" y="153111"/>
                    </a:lnTo>
                    <a:lnTo>
                      <a:pt x="341455" y="147052"/>
                    </a:lnTo>
                    <a:lnTo>
                      <a:pt x="348577" y="139505"/>
                    </a:lnTo>
                    <a:lnTo>
                      <a:pt x="349852" y="138017"/>
                    </a:lnTo>
                    <a:lnTo>
                      <a:pt x="351022" y="136954"/>
                    </a:lnTo>
                    <a:lnTo>
                      <a:pt x="387906" y="97625"/>
                    </a:lnTo>
                    <a:lnTo>
                      <a:pt x="406295" y="78067"/>
                    </a:lnTo>
                    <a:lnTo>
                      <a:pt x="454872" y="26408"/>
                    </a:lnTo>
                    <a:cubicBezTo>
                      <a:pt x="475705" y="35294"/>
                      <a:pt x="495551" y="46338"/>
                      <a:pt x="514078" y="59359"/>
                    </a:cubicBezTo>
                    <a:cubicBezTo>
                      <a:pt x="520455" y="63930"/>
                      <a:pt x="526727" y="68713"/>
                      <a:pt x="532786" y="73709"/>
                    </a:cubicBezTo>
                    <a:cubicBezTo>
                      <a:pt x="559242" y="95255"/>
                      <a:pt x="582096" y="120872"/>
                      <a:pt x="600495" y="149603"/>
                    </a:cubicBezTo>
                    <a:cubicBezTo>
                      <a:pt x="604535" y="155981"/>
                      <a:pt x="608361" y="162252"/>
                      <a:pt x="611975" y="168843"/>
                    </a:cubicBezTo>
                    <a:cubicBezTo>
                      <a:pt x="624901" y="192334"/>
                      <a:pt x="634903" y="217324"/>
                      <a:pt x="641738" y="243249"/>
                    </a:cubicBezTo>
                    <a:cubicBezTo>
                      <a:pt x="648870" y="270301"/>
                      <a:pt x="652452" y="298182"/>
                      <a:pt x="652367" y="326159"/>
                    </a:cubicBezTo>
                    <a:cubicBezTo>
                      <a:pt x="652633" y="347226"/>
                      <a:pt x="650858" y="368262"/>
                      <a:pt x="647052" y="388979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06F0086-BE19-48F9-941C-CC096142EDDE}"/>
                  </a:ext>
                </a:extLst>
              </p:cNvPr>
              <p:cNvSpPr/>
              <p:nvPr/>
            </p:nvSpPr>
            <p:spPr>
              <a:xfrm>
                <a:off x="6867593" y="3834403"/>
                <a:ext cx="249261" cy="213546"/>
              </a:xfrm>
              <a:custGeom>
                <a:avLst/>
                <a:gdLst>
                  <a:gd name="connsiteX0" fmla="*/ 249261 w 249261"/>
                  <a:gd name="connsiteY0" fmla="*/ 0 h 213546"/>
                  <a:gd name="connsiteX1" fmla="*/ 240439 w 249261"/>
                  <a:gd name="connsiteY1" fmla="*/ 23491 h 213546"/>
                  <a:gd name="connsiteX2" fmla="*/ 0 w 249261"/>
                  <a:gd name="connsiteY2" fmla="*/ 213546 h 213546"/>
                  <a:gd name="connsiteX3" fmla="*/ 2445 w 249261"/>
                  <a:gd name="connsiteY3" fmla="*/ 201748 h 213546"/>
                  <a:gd name="connsiteX4" fmla="*/ 249261 w 249261"/>
                  <a:gd name="connsiteY4" fmla="*/ 0 h 21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61" h="213546">
                    <a:moveTo>
                      <a:pt x="249261" y="0"/>
                    </a:moveTo>
                    <a:lnTo>
                      <a:pt x="240439" y="23491"/>
                    </a:lnTo>
                    <a:cubicBezTo>
                      <a:pt x="127674" y="28317"/>
                      <a:pt x="30729" y="104945"/>
                      <a:pt x="0" y="213546"/>
                    </a:cubicBezTo>
                    <a:cubicBezTo>
                      <a:pt x="744" y="209613"/>
                      <a:pt x="1594" y="205680"/>
                      <a:pt x="2445" y="201748"/>
                    </a:cubicBezTo>
                    <a:cubicBezTo>
                      <a:pt x="29474" y="86322"/>
                      <a:pt x="130769" y="3529"/>
                      <a:pt x="249261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1AEA26DF-85D0-43F7-9892-D7DA4980E280}"/>
                  </a:ext>
                </a:extLst>
              </p:cNvPr>
              <p:cNvSpPr/>
              <p:nvPr/>
            </p:nvSpPr>
            <p:spPr>
              <a:xfrm>
                <a:off x="7185946" y="3846946"/>
                <a:ext cx="199159" cy="319096"/>
              </a:xfrm>
              <a:custGeom>
                <a:avLst/>
                <a:gdLst>
                  <a:gd name="connsiteX0" fmla="*/ 192393 w 199159"/>
                  <a:gd name="connsiteY0" fmla="*/ 307404 h 319096"/>
                  <a:gd name="connsiteX1" fmla="*/ 189524 w 199159"/>
                  <a:gd name="connsiteY1" fmla="*/ 319097 h 319096"/>
                  <a:gd name="connsiteX2" fmla="*/ 192287 w 199159"/>
                  <a:gd name="connsiteY2" fmla="*/ 299645 h 319096"/>
                  <a:gd name="connsiteX3" fmla="*/ 153915 w 199159"/>
                  <a:gd name="connsiteY3" fmla="*/ 133400 h 319096"/>
                  <a:gd name="connsiteX4" fmla="*/ 141372 w 199159"/>
                  <a:gd name="connsiteY4" fmla="*/ 115011 h 319096"/>
                  <a:gd name="connsiteX5" fmla="*/ 64202 w 199159"/>
                  <a:gd name="connsiteY5" fmla="*/ 46238 h 319096"/>
                  <a:gd name="connsiteX6" fmla="*/ 41242 w 199159"/>
                  <a:gd name="connsiteY6" fmla="*/ 34227 h 319096"/>
                  <a:gd name="connsiteX7" fmla="*/ 0 w 199159"/>
                  <a:gd name="connsiteY7" fmla="*/ 19558 h 319096"/>
                  <a:gd name="connsiteX8" fmla="*/ 18495 w 199159"/>
                  <a:gd name="connsiteY8" fmla="*/ 0 h 319096"/>
                  <a:gd name="connsiteX9" fmla="*/ 192393 w 199159"/>
                  <a:gd name="connsiteY9" fmla="*/ 307404 h 31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9159" h="319096">
                    <a:moveTo>
                      <a:pt x="192393" y="307404"/>
                    </a:moveTo>
                    <a:cubicBezTo>
                      <a:pt x="191437" y="311443"/>
                      <a:pt x="190480" y="315270"/>
                      <a:pt x="189524" y="319097"/>
                    </a:cubicBezTo>
                    <a:cubicBezTo>
                      <a:pt x="190693" y="312613"/>
                      <a:pt x="191543" y="306129"/>
                      <a:pt x="192287" y="299645"/>
                    </a:cubicBezTo>
                    <a:cubicBezTo>
                      <a:pt x="198452" y="241502"/>
                      <a:pt x="184942" y="182965"/>
                      <a:pt x="153915" y="133400"/>
                    </a:cubicBezTo>
                    <a:cubicBezTo>
                      <a:pt x="149982" y="127128"/>
                      <a:pt x="145730" y="120857"/>
                      <a:pt x="141372" y="115011"/>
                    </a:cubicBezTo>
                    <a:cubicBezTo>
                      <a:pt x="120496" y="87161"/>
                      <a:pt x="94262" y="63777"/>
                      <a:pt x="64202" y="46238"/>
                    </a:cubicBezTo>
                    <a:cubicBezTo>
                      <a:pt x="56761" y="41880"/>
                      <a:pt x="49108" y="37841"/>
                      <a:pt x="41242" y="34227"/>
                    </a:cubicBezTo>
                    <a:cubicBezTo>
                      <a:pt x="27919" y="28221"/>
                      <a:pt x="14126" y="23310"/>
                      <a:pt x="0" y="19558"/>
                    </a:cubicBezTo>
                    <a:lnTo>
                      <a:pt x="18495" y="0"/>
                    </a:lnTo>
                    <a:cubicBezTo>
                      <a:pt x="147431" y="41848"/>
                      <a:pt x="222943" y="175344"/>
                      <a:pt x="192393" y="30740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12B8B40-EE30-4A9A-A139-6ABD6B20D03D}"/>
                  </a:ext>
                </a:extLst>
              </p:cNvPr>
              <p:cNvSpPr/>
              <p:nvPr/>
            </p:nvSpPr>
            <p:spPr>
              <a:xfrm>
                <a:off x="6863793" y="3857788"/>
                <a:ext cx="515926" cy="498408"/>
              </a:xfrm>
              <a:custGeom>
                <a:avLst/>
                <a:gdLst>
                  <a:gd name="connsiteX0" fmla="*/ 511676 w 515926"/>
                  <a:gd name="connsiteY0" fmla="*/ 308255 h 498408"/>
                  <a:gd name="connsiteX1" fmla="*/ 201296 w 515926"/>
                  <a:gd name="connsiteY1" fmla="*/ 491613 h 498408"/>
                  <a:gd name="connsiteX2" fmla="*/ 192261 w 515926"/>
                  <a:gd name="connsiteY2" fmla="*/ 489381 h 498408"/>
                  <a:gd name="connsiteX3" fmla="*/ 192261 w 515926"/>
                  <a:gd name="connsiteY3" fmla="*/ 489381 h 498408"/>
                  <a:gd name="connsiteX4" fmla="*/ 183332 w 515926"/>
                  <a:gd name="connsiteY4" fmla="*/ 486724 h 498408"/>
                  <a:gd name="connsiteX5" fmla="*/ 181100 w 515926"/>
                  <a:gd name="connsiteY5" fmla="*/ 486086 h 498408"/>
                  <a:gd name="connsiteX6" fmla="*/ 171533 w 515926"/>
                  <a:gd name="connsiteY6" fmla="*/ 482791 h 498408"/>
                  <a:gd name="connsiteX7" fmla="*/ 170151 w 515926"/>
                  <a:gd name="connsiteY7" fmla="*/ 482791 h 498408"/>
                  <a:gd name="connsiteX8" fmla="*/ 140389 w 515926"/>
                  <a:gd name="connsiteY8" fmla="*/ 469716 h 498408"/>
                  <a:gd name="connsiteX9" fmla="*/ 130929 w 515926"/>
                  <a:gd name="connsiteY9" fmla="*/ 464508 h 498408"/>
                  <a:gd name="connsiteX10" fmla="*/ 112646 w 515926"/>
                  <a:gd name="connsiteY10" fmla="*/ 453028 h 498408"/>
                  <a:gd name="connsiteX11" fmla="*/ 112646 w 515926"/>
                  <a:gd name="connsiteY11" fmla="*/ 453028 h 498408"/>
                  <a:gd name="connsiteX12" fmla="*/ 106906 w 515926"/>
                  <a:gd name="connsiteY12" fmla="*/ 448989 h 498408"/>
                  <a:gd name="connsiteX13" fmla="*/ 103930 w 515926"/>
                  <a:gd name="connsiteY13" fmla="*/ 446757 h 498408"/>
                  <a:gd name="connsiteX14" fmla="*/ 99465 w 515926"/>
                  <a:gd name="connsiteY14" fmla="*/ 443355 h 498408"/>
                  <a:gd name="connsiteX15" fmla="*/ 92450 w 515926"/>
                  <a:gd name="connsiteY15" fmla="*/ 437828 h 498408"/>
                  <a:gd name="connsiteX16" fmla="*/ 84159 w 515926"/>
                  <a:gd name="connsiteY16" fmla="*/ 430494 h 498408"/>
                  <a:gd name="connsiteX17" fmla="*/ 76187 w 515926"/>
                  <a:gd name="connsiteY17" fmla="*/ 422947 h 498408"/>
                  <a:gd name="connsiteX18" fmla="*/ 69809 w 515926"/>
                  <a:gd name="connsiteY18" fmla="*/ 416250 h 498408"/>
                  <a:gd name="connsiteX19" fmla="*/ 65876 w 515926"/>
                  <a:gd name="connsiteY19" fmla="*/ 411892 h 498408"/>
                  <a:gd name="connsiteX20" fmla="*/ 62687 w 515926"/>
                  <a:gd name="connsiteY20" fmla="*/ 408384 h 498408"/>
                  <a:gd name="connsiteX21" fmla="*/ 59073 w 515926"/>
                  <a:gd name="connsiteY21" fmla="*/ 404132 h 498408"/>
                  <a:gd name="connsiteX22" fmla="*/ 53546 w 515926"/>
                  <a:gd name="connsiteY22" fmla="*/ 397117 h 498408"/>
                  <a:gd name="connsiteX23" fmla="*/ 48869 w 515926"/>
                  <a:gd name="connsiteY23" fmla="*/ 390740 h 498408"/>
                  <a:gd name="connsiteX24" fmla="*/ 47806 w 515926"/>
                  <a:gd name="connsiteY24" fmla="*/ 389358 h 498408"/>
                  <a:gd name="connsiteX25" fmla="*/ 41535 w 515926"/>
                  <a:gd name="connsiteY25" fmla="*/ 380110 h 498408"/>
                  <a:gd name="connsiteX26" fmla="*/ 36007 w 515926"/>
                  <a:gd name="connsiteY26" fmla="*/ 371181 h 498408"/>
                  <a:gd name="connsiteX27" fmla="*/ 36007 w 515926"/>
                  <a:gd name="connsiteY27" fmla="*/ 371181 h 498408"/>
                  <a:gd name="connsiteX28" fmla="*/ 32818 w 515926"/>
                  <a:gd name="connsiteY28" fmla="*/ 365654 h 498408"/>
                  <a:gd name="connsiteX29" fmla="*/ 29842 w 515926"/>
                  <a:gd name="connsiteY29" fmla="*/ 360020 h 498408"/>
                  <a:gd name="connsiteX30" fmla="*/ 26972 w 515926"/>
                  <a:gd name="connsiteY30" fmla="*/ 354599 h 498408"/>
                  <a:gd name="connsiteX31" fmla="*/ 24209 w 515926"/>
                  <a:gd name="connsiteY31" fmla="*/ 348647 h 498408"/>
                  <a:gd name="connsiteX32" fmla="*/ 21445 w 515926"/>
                  <a:gd name="connsiteY32" fmla="*/ 342800 h 498408"/>
                  <a:gd name="connsiteX33" fmla="*/ 19000 w 515926"/>
                  <a:gd name="connsiteY33" fmla="*/ 336954 h 498408"/>
                  <a:gd name="connsiteX34" fmla="*/ 14323 w 515926"/>
                  <a:gd name="connsiteY34" fmla="*/ 324624 h 498408"/>
                  <a:gd name="connsiteX35" fmla="*/ 12623 w 515926"/>
                  <a:gd name="connsiteY35" fmla="*/ 319522 h 498408"/>
                  <a:gd name="connsiteX36" fmla="*/ 8796 w 515926"/>
                  <a:gd name="connsiteY36" fmla="*/ 306767 h 498408"/>
                  <a:gd name="connsiteX37" fmla="*/ 7414 w 515926"/>
                  <a:gd name="connsiteY37" fmla="*/ 299645 h 498408"/>
                  <a:gd name="connsiteX38" fmla="*/ 3269 w 515926"/>
                  <a:gd name="connsiteY38" fmla="*/ 279768 h 498408"/>
                  <a:gd name="connsiteX39" fmla="*/ 2418 w 515926"/>
                  <a:gd name="connsiteY39" fmla="*/ 274347 h 498408"/>
                  <a:gd name="connsiteX40" fmla="*/ 930 w 515926"/>
                  <a:gd name="connsiteY40" fmla="*/ 262335 h 498408"/>
                  <a:gd name="connsiteX41" fmla="*/ 930 w 515926"/>
                  <a:gd name="connsiteY41" fmla="*/ 261804 h 498408"/>
                  <a:gd name="connsiteX42" fmla="*/ 80 w 515926"/>
                  <a:gd name="connsiteY42" fmla="*/ 249686 h 498408"/>
                  <a:gd name="connsiteX43" fmla="*/ 80 w 515926"/>
                  <a:gd name="connsiteY43" fmla="*/ 243947 h 498408"/>
                  <a:gd name="connsiteX44" fmla="*/ 80 w 515926"/>
                  <a:gd name="connsiteY44" fmla="*/ 241183 h 498408"/>
                  <a:gd name="connsiteX45" fmla="*/ 80 w 515926"/>
                  <a:gd name="connsiteY45" fmla="*/ 235230 h 498408"/>
                  <a:gd name="connsiteX46" fmla="*/ 80 w 515926"/>
                  <a:gd name="connsiteY46" fmla="*/ 234274 h 498408"/>
                  <a:gd name="connsiteX47" fmla="*/ 80 w 515926"/>
                  <a:gd name="connsiteY47" fmla="*/ 227471 h 498408"/>
                  <a:gd name="connsiteX48" fmla="*/ 80 w 515926"/>
                  <a:gd name="connsiteY48" fmla="*/ 219924 h 498408"/>
                  <a:gd name="connsiteX49" fmla="*/ 80 w 515926"/>
                  <a:gd name="connsiteY49" fmla="*/ 212483 h 498408"/>
                  <a:gd name="connsiteX50" fmla="*/ 717 w 515926"/>
                  <a:gd name="connsiteY50" fmla="*/ 206531 h 498408"/>
                  <a:gd name="connsiteX51" fmla="*/ 717 w 515926"/>
                  <a:gd name="connsiteY51" fmla="*/ 202811 h 498408"/>
                  <a:gd name="connsiteX52" fmla="*/ 1462 w 515926"/>
                  <a:gd name="connsiteY52" fmla="*/ 197496 h 498408"/>
                  <a:gd name="connsiteX53" fmla="*/ 2737 w 515926"/>
                  <a:gd name="connsiteY53" fmla="*/ 190055 h 498408"/>
                  <a:gd name="connsiteX54" fmla="*/ 243176 w 515926"/>
                  <a:gd name="connsiteY54" fmla="*/ 0 h 498408"/>
                  <a:gd name="connsiteX55" fmla="*/ 219259 w 515926"/>
                  <a:gd name="connsiteY55" fmla="*/ 65796 h 498408"/>
                  <a:gd name="connsiteX56" fmla="*/ 230952 w 515926"/>
                  <a:gd name="connsiteY56" fmla="*/ 90776 h 498408"/>
                  <a:gd name="connsiteX57" fmla="*/ 237223 w 515926"/>
                  <a:gd name="connsiteY57" fmla="*/ 104063 h 498408"/>
                  <a:gd name="connsiteX58" fmla="*/ 263903 w 515926"/>
                  <a:gd name="connsiteY58" fmla="*/ 160505 h 498408"/>
                  <a:gd name="connsiteX59" fmla="*/ 264647 w 515926"/>
                  <a:gd name="connsiteY59" fmla="*/ 161887 h 498408"/>
                  <a:gd name="connsiteX60" fmla="*/ 255931 w 515926"/>
                  <a:gd name="connsiteY60" fmla="*/ 176449 h 498408"/>
                  <a:gd name="connsiteX61" fmla="*/ 252955 w 515926"/>
                  <a:gd name="connsiteY61" fmla="*/ 181445 h 498408"/>
                  <a:gd name="connsiteX62" fmla="*/ 247959 w 515926"/>
                  <a:gd name="connsiteY62" fmla="*/ 189843 h 498408"/>
                  <a:gd name="connsiteX63" fmla="*/ 216071 w 515926"/>
                  <a:gd name="connsiteY63" fmla="*/ 242990 h 498408"/>
                  <a:gd name="connsiteX64" fmla="*/ 221385 w 515926"/>
                  <a:gd name="connsiteY64" fmla="*/ 253088 h 498408"/>
                  <a:gd name="connsiteX65" fmla="*/ 232015 w 515926"/>
                  <a:gd name="connsiteY65" fmla="*/ 273603 h 498408"/>
                  <a:gd name="connsiteX66" fmla="*/ 246896 w 515926"/>
                  <a:gd name="connsiteY66" fmla="*/ 302302 h 498408"/>
                  <a:gd name="connsiteX67" fmla="*/ 255293 w 515926"/>
                  <a:gd name="connsiteY67" fmla="*/ 318459 h 498408"/>
                  <a:gd name="connsiteX68" fmla="*/ 261458 w 515926"/>
                  <a:gd name="connsiteY68" fmla="*/ 330364 h 498408"/>
                  <a:gd name="connsiteX69" fmla="*/ 260289 w 515926"/>
                  <a:gd name="connsiteY69" fmla="*/ 318991 h 498408"/>
                  <a:gd name="connsiteX70" fmla="*/ 258907 w 515926"/>
                  <a:gd name="connsiteY70" fmla="*/ 304322 h 498408"/>
                  <a:gd name="connsiteX71" fmla="*/ 257100 w 515926"/>
                  <a:gd name="connsiteY71" fmla="*/ 285401 h 498408"/>
                  <a:gd name="connsiteX72" fmla="*/ 255400 w 515926"/>
                  <a:gd name="connsiteY72" fmla="*/ 269351 h 498408"/>
                  <a:gd name="connsiteX73" fmla="*/ 253593 w 515926"/>
                  <a:gd name="connsiteY73" fmla="*/ 250430 h 498408"/>
                  <a:gd name="connsiteX74" fmla="*/ 280273 w 515926"/>
                  <a:gd name="connsiteY74" fmla="*/ 213334 h 498408"/>
                  <a:gd name="connsiteX75" fmla="*/ 280273 w 515926"/>
                  <a:gd name="connsiteY75" fmla="*/ 213334 h 498408"/>
                  <a:gd name="connsiteX76" fmla="*/ 288564 w 515926"/>
                  <a:gd name="connsiteY76" fmla="*/ 201854 h 498408"/>
                  <a:gd name="connsiteX77" fmla="*/ 302701 w 515926"/>
                  <a:gd name="connsiteY77" fmla="*/ 182189 h 498408"/>
                  <a:gd name="connsiteX78" fmla="*/ 311098 w 515926"/>
                  <a:gd name="connsiteY78" fmla="*/ 170497 h 498408"/>
                  <a:gd name="connsiteX79" fmla="*/ 330231 w 515926"/>
                  <a:gd name="connsiteY79" fmla="*/ 143923 h 498408"/>
                  <a:gd name="connsiteX80" fmla="*/ 281017 w 515926"/>
                  <a:gd name="connsiteY80" fmla="*/ 65796 h 498408"/>
                  <a:gd name="connsiteX81" fmla="*/ 279741 w 515926"/>
                  <a:gd name="connsiteY81" fmla="*/ 63777 h 498408"/>
                  <a:gd name="connsiteX82" fmla="*/ 275808 w 515926"/>
                  <a:gd name="connsiteY82" fmla="*/ 57718 h 498408"/>
                  <a:gd name="connsiteX83" fmla="*/ 282930 w 515926"/>
                  <a:gd name="connsiteY83" fmla="*/ 50171 h 498408"/>
                  <a:gd name="connsiteX84" fmla="*/ 284206 w 515926"/>
                  <a:gd name="connsiteY84" fmla="*/ 48683 h 498408"/>
                  <a:gd name="connsiteX85" fmla="*/ 285375 w 515926"/>
                  <a:gd name="connsiteY85" fmla="*/ 47620 h 498408"/>
                  <a:gd name="connsiteX86" fmla="*/ 322259 w 515926"/>
                  <a:gd name="connsiteY86" fmla="*/ 8291 h 498408"/>
                  <a:gd name="connsiteX87" fmla="*/ 363395 w 515926"/>
                  <a:gd name="connsiteY87" fmla="*/ 23279 h 498408"/>
                  <a:gd name="connsiteX88" fmla="*/ 386355 w 515926"/>
                  <a:gd name="connsiteY88" fmla="*/ 35290 h 498408"/>
                  <a:gd name="connsiteX89" fmla="*/ 463525 w 515926"/>
                  <a:gd name="connsiteY89" fmla="*/ 104063 h 498408"/>
                  <a:gd name="connsiteX90" fmla="*/ 476067 w 515926"/>
                  <a:gd name="connsiteY90" fmla="*/ 122451 h 498408"/>
                  <a:gd name="connsiteX91" fmla="*/ 514440 w 515926"/>
                  <a:gd name="connsiteY91" fmla="*/ 289015 h 498408"/>
                  <a:gd name="connsiteX92" fmla="*/ 511676 w 515926"/>
                  <a:gd name="connsiteY92" fmla="*/ 308255 h 49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515926" h="498408">
                    <a:moveTo>
                      <a:pt x="511676" y="308255"/>
                    </a:moveTo>
                    <a:cubicBezTo>
                      <a:pt x="473708" y="442388"/>
                      <a:pt x="337105" y="523087"/>
                      <a:pt x="201296" y="491613"/>
                    </a:cubicBezTo>
                    <a:cubicBezTo>
                      <a:pt x="198107" y="490975"/>
                      <a:pt x="195237" y="490231"/>
                      <a:pt x="192261" y="489381"/>
                    </a:cubicBezTo>
                    <a:lnTo>
                      <a:pt x="192261" y="489381"/>
                    </a:lnTo>
                    <a:lnTo>
                      <a:pt x="183332" y="486724"/>
                    </a:lnTo>
                    <a:lnTo>
                      <a:pt x="181100" y="486086"/>
                    </a:lnTo>
                    <a:lnTo>
                      <a:pt x="171533" y="482791"/>
                    </a:lnTo>
                    <a:lnTo>
                      <a:pt x="170151" y="482791"/>
                    </a:lnTo>
                    <a:cubicBezTo>
                      <a:pt x="159971" y="479049"/>
                      <a:pt x="150032" y="474680"/>
                      <a:pt x="140389" y="469716"/>
                    </a:cubicBezTo>
                    <a:cubicBezTo>
                      <a:pt x="137200" y="468016"/>
                      <a:pt x="134011" y="466315"/>
                      <a:pt x="130929" y="464508"/>
                    </a:cubicBezTo>
                    <a:cubicBezTo>
                      <a:pt x="124551" y="460894"/>
                      <a:pt x="118492" y="457067"/>
                      <a:pt x="112646" y="453028"/>
                    </a:cubicBezTo>
                    <a:lnTo>
                      <a:pt x="112646" y="453028"/>
                    </a:lnTo>
                    <a:lnTo>
                      <a:pt x="106906" y="448989"/>
                    </a:lnTo>
                    <a:lnTo>
                      <a:pt x="103930" y="446757"/>
                    </a:lnTo>
                    <a:cubicBezTo>
                      <a:pt x="102335" y="445694"/>
                      <a:pt x="100953" y="444418"/>
                      <a:pt x="99465" y="443355"/>
                    </a:cubicBezTo>
                    <a:lnTo>
                      <a:pt x="92450" y="437828"/>
                    </a:lnTo>
                    <a:cubicBezTo>
                      <a:pt x="89580" y="435489"/>
                      <a:pt x="86816" y="432939"/>
                      <a:pt x="84159" y="430494"/>
                    </a:cubicBezTo>
                    <a:cubicBezTo>
                      <a:pt x="81501" y="428049"/>
                      <a:pt x="78738" y="425498"/>
                      <a:pt x="76187" y="422947"/>
                    </a:cubicBezTo>
                    <a:lnTo>
                      <a:pt x="69809" y="416250"/>
                    </a:lnTo>
                    <a:cubicBezTo>
                      <a:pt x="68534" y="414868"/>
                      <a:pt x="67152" y="413486"/>
                      <a:pt x="65876" y="411892"/>
                    </a:cubicBezTo>
                    <a:lnTo>
                      <a:pt x="62687" y="408384"/>
                    </a:lnTo>
                    <a:lnTo>
                      <a:pt x="59073" y="404132"/>
                    </a:lnTo>
                    <a:lnTo>
                      <a:pt x="53546" y="397117"/>
                    </a:lnTo>
                    <a:cubicBezTo>
                      <a:pt x="51952" y="394991"/>
                      <a:pt x="50357" y="392972"/>
                      <a:pt x="48869" y="390740"/>
                    </a:cubicBezTo>
                    <a:cubicBezTo>
                      <a:pt x="48490" y="390304"/>
                      <a:pt x="48135" y="389836"/>
                      <a:pt x="47806" y="389358"/>
                    </a:cubicBezTo>
                    <a:cubicBezTo>
                      <a:pt x="45680" y="386381"/>
                      <a:pt x="43554" y="383299"/>
                      <a:pt x="41535" y="380110"/>
                    </a:cubicBezTo>
                    <a:cubicBezTo>
                      <a:pt x="39515" y="376921"/>
                      <a:pt x="37814" y="374158"/>
                      <a:pt x="36007" y="371181"/>
                    </a:cubicBezTo>
                    <a:lnTo>
                      <a:pt x="36007" y="371181"/>
                    </a:lnTo>
                    <a:lnTo>
                      <a:pt x="32818" y="365654"/>
                    </a:lnTo>
                    <a:cubicBezTo>
                      <a:pt x="31756" y="363847"/>
                      <a:pt x="30799" y="361827"/>
                      <a:pt x="29842" y="360020"/>
                    </a:cubicBezTo>
                    <a:lnTo>
                      <a:pt x="26972" y="354599"/>
                    </a:lnTo>
                    <a:cubicBezTo>
                      <a:pt x="26016" y="352580"/>
                      <a:pt x="25059" y="350666"/>
                      <a:pt x="24209" y="348647"/>
                    </a:cubicBezTo>
                    <a:cubicBezTo>
                      <a:pt x="23358" y="346627"/>
                      <a:pt x="22402" y="344820"/>
                      <a:pt x="21445" y="342800"/>
                    </a:cubicBezTo>
                    <a:cubicBezTo>
                      <a:pt x="20488" y="340781"/>
                      <a:pt x="19851" y="338974"/>
                      <a:pt x="19000" y="336954"/>
                    </a:cubicBezTo>
                    <a:cubicBezTo>
                      <a:pt x="17299" y="333022"/>
                      <a:pt x="15811" y="328876"/>
                      <a:pt x="14323" y="324624"/>
                    </a:cubicBezTo>
                    <a:cubicBezTo>
                      <a:pt x="13685" y="322923"/>
                      <a:pt x="13154" y="321223"/>
                      <a:pt x="12623" y="319522"/>
                    </a:cubicBezTo>
                    <a:cubicBezTo>
                      <a:pt x="11134" y="315270"/>
                      <a:pt x="9965" y="311018"/>
                      <a:pt x="8796" y="306767"/>
                    </a:cubicBezTo>
                    <a:cubicBezTo>
                      <a:pt x="8188" y="304428"/>
                      <a:pt x="7726" y="302047"/>
                      <a:pt x="7414" y="299645"/>
                    </a:cubicBezTo>
                    <a:cubicBezTo>
                      <a:pt x="5713" y="293161"/>
                      <a:pt x="4332" y="286464"/>
                      <a:pt x="3269" y="279768"/>
                    </a:cubicBezTo>
                    <a:cubicBezTo>
                      <a:pt x="3269" y="277961"/>
                      <a:pt x="3269" y="276154"/>
                      <a:pt x="2418" y="274347"/>
                    </a:cubicBezTo>
                    <a:cubicBezTo>
                      <a:pt x="2418" y="270414"/>
                      <a:pt x="1355" y="266375"/>
                      <a:pt x="930" y="262335"/>
                    </a:cubicBezTo>
                    <a:lnTo>
                      <a:pt x="930" y="261804"/>
                    </a:lnTo>
                    <a:cubicBezTo>
                      <a:pt x="930" y="257765"/>
                      <a:pt x="186" y="253725"/>
                      <a:pt x="80" y="249686"/>
                    </a:cubicBezTo>
                    <a:lnTo>
                      <a:pt x="80" y="243947"/>
                    </a:lnTo>
                    <a:cubicBezTo>
                      <a:pt x="29" y="243022"/>
                      <a:pt x="29" y="242108"/>
                      <a:pt x="80" y="241183"/>
                    </a:cubicBezTo>
                    <a:cubicBezTo>
                      <a:pt x="-27" y="239195"/>
                      <a:pt x="-27" y="237218"/>
                      <a:pt x="80" y="235230"/>
                    </a:cubicBezTo>
                    <a:lnTo>
                      <a:pt x="80" y="234274"/>
                    </a:lnTo>
                    <a:cubicBezTo>
                      <a:pt x="80" y="232042"/>
                      <a:pt x="80" y="229703"/>
                      <a:pt x="80" y="227471"/>
                    </a:cubicBezTo>
                    <a:cubicBezTo>
                      <a:pt x="80" y="225239"/>
                      <a:pt x="80" y="222475"/>
                      <a:pt x="80" y="219924"/>
                    </a:cubicBezTo>
                    <a:cubicBezTo>
                      <a:pt x="80" y="217373"/>
                      <a:pt x="80" y="215034"/>
                      <a:pt x="80" y="212483"/>
                    </a:cubicBezTo>
                    <a:cubicBezTo>
                      <a:pt x="80" y="209932"/>
                      <a:pt x="80" y="208550"/>
                      <a:pt x="717" y="206531"/>
                    </a:cubicBezTo>
                    <a:lnTo>
                      <a:pt x="717" y="202811"/>
                    </a:lnTo>
                    <a:cubicBezTo>
                      <a:pt x="861" y="201024"/>
                      <a:pt x="1110" y="199249"/>
                      <a:pt x="1462" y="197496"/>
                    </a:cubicBezTo>
                    <a:lnTo>
                      <a:pt x="2737" y="190055"/>
                    </a:lnTo>
                    <a:cubicBezTo>
                      <a:pt x="33466" y="81454"/>
                      <a:pt x="130411" y="4826"/>
                      <a:pt x="243176" y="0"/>
                    </a:cubicBezTo>
                    <a:lnTo>
                      <a:pt x="219259" y="65796"/>
                    </a:lnTo>
                    <a:lnTo>
                      <a:pt x="230952" y="90776"/>
                    </a:lnTo>
                    <a:lnTo>
                      <a:pt x="237223" y="104063"/>
                    </a:lnTo>
                    <a:lnTo>
                      <a:pt x="263903" y="160505"/>
                    </a:lnTo>
                    <a:lnTo>
                      <a:pt x="264647" y="161887"/>
                    </a:lnTo>
                    <a:lnTo>
                      <a:pt x="255931" y="176449"/>
                    </a:lnTo>
                    <a:lnTo>
                      <a:pt x="252955" y="181445"/>
                    </a:lnTo>
                    <a:lnTo>
                      <a:pt x="247959" y="189843"/>
                    </a:lnTo>
                    <a:lnTo>
                      <a:pt x="216071" y="242990"/>
                    </a:lnTo>
                    <a:lnTo>
                      <a:pt x="221385" y="253088"/>
                    </a:lnTo>
                    <a:lnTo>
                      <a:pt x="232015" y="273603"/>
                    </a:lnTo>
                    <a:lnTo>
                      <a:pt x="246896" y="302302"/>
                    </a:lnTo>
                    <a:lnTo>
                      <a:pt x="255293" y="318459"/>
                    </a:lnTo>
                    <a:lnTo>
                      <a:pt x="261458" y="330364"/>
                    </a:lnTo>
                    <a:lnTo>
                      <a:pt x="260289" y="318991"/>
                    </a:lnTo>
                    <a:lnTo>
                      <a:pt x="258907" y="304322"/>
                    </a:lnTo>
                    <a:lnTo>
                      <a:pt x="257100" y="285401"/>
                    </a:lnTo>
                    <a:lnTo>
                      <a:pt x="255400" y="269351"/>
                    </a:lnTo>
                    <a:lnTo>
                      <a:pt x="253593" y="250430"/>
                    </a:lnTo>
                    <a:lnTo>
                      <a:pt x="280273" y="213334"/>
                    </a:lnTo>
                    <a:lnTo>
                      <a:pt x="280273" y="213334"/>
                    </a:lnTo>
                    <a:lnTo>
                      <a:pt x="288564" y="201854"/>
                    </a:lnTo>
                    <a:lnTo>
                      <a:pt x="302701" y="182189"/>
                    </a:lnTo>
                    <a:lnTo>
                      <a:pt x="311098" y="170497"/>
                    </a:lnTo>
                    <a:lnTo>
                      <a:pt x="330231" y="143923"/>
                    </a:lnTo>
                    <a:lnTo>
                      <a:pt x="281017" y="65796"/>
                    </a:lnTo>
                    <a:lnTo>
                      <a:pt x="279741" y="63777"/>
                    </a:lnTo>
                    <a:lnTo>
                      <a:pt x="275808" y="57718"/>
                    </a:lnTo>
                    <a:lnTo>
                      <a:pt x="282930" y="50171"/>
                    </a:lnTo>
                    <a:lnTo>
                      <a:pt x="284206" y="48683"/>
                    </a:lnTo>
                    <a:lnTo>
                      <a:pt x="285375" y="47620"/>
                    </a:lnTo>
                    <a:lnTo>
                      <a:pt x="322259" y="8291"/>
                    </a:lnTo>
                    <a:cubicBezTo>
                      <a:pt x="336355" y="12160"/>
                      <a:pt x="350111" y="17177"/>
                      <a:pt x="363395" y="23279"/>
                    </a:cubicBezTo>
                    <a:cubicBezTo>
                      <a:pt x="371261" y="26893"/>
                      <a:pt x="378914" y="30932"/>
                      <a:pt x="386355" y="35290"/>
                    </a:cubicBezTo>
                    <a:cubicBezTo>
                      <a:pt x="416415" y="52828"/>
                      <a:pt x="442648" y="76213"/>
                      <a:pt x="463525" y="104063"/>
                    </a:cubicBezTo>
                    <a:cubicBezTo>
                      <a:pt x="467883" y="109909"/>
                      <a:pt x="472135" y="116180"/>
                      <a:pt x="476067" y="122451"/>
                    </a:cubicBezTo>
                    <a:cubicBezTo>
                      <a:pt x="507159" y="172102"/>
                      <a:pt x="520679" y="230766"/>
                      <a:pt x="514440" y="289015"/>
                    </a:cubicBezTo>
                    <a:cubicBezTo>
                      <a:pt x="513696" y="295287"/>
                      <a:pt x="512846" y="301771"/>
                      <a:pt x="511676" y="308255"/>
                    </a:cubicBezTo>
                    <a:close/>
                  </a:path>
                </a:pathLst>
              </a:custGeom>
              <a:solidFill>
                <a:srgbClr val="F0F0F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4265A0A-05C2-4EC7-9EF5-C1661489122E}"/>
                  </a:ext>
                </a:extLst>
              </p:cNvPr>
              <p:cNvSpPr/>
              <p:nvPr/>
            </p:nvSpPr>
            <p:spPr>
              <a:xfrm>
                <a:off x="6980372" y="3920183"/>
                <a:ext cx="282212" cy="370118"/>
              </a:xfrm>
              <a:custGeom>
                <a:avLst/>
                <a:gdLst>
                  <a:gd name="connsiteX0" fmla="*/ 256702 w 282212"/>
                  <a:gd name="connsiteY0" fmla="*/ 244478 h 370118"/>
                  <a:gd name="connsiteX1" fmla="*/ 256702 w 282212"/>
                  <a:gd name="connsiteY1" fmla="*/ 244478 h 370118"/>
                  <a:gd name="connsiteX2" fmla="*/ 163907 w 282212"/>
                  <a:gd name="connsiteY2" fmla="*/ 150832 h 370118"/>
                  <a:gd name="connsiteX3" fmla="*/ 163907 w 282212"/>
                  <a:gd name="connsiteY3" fmla="*/ 150832 h 370118"/>
                  <a:gd name="connsiteX4" fmla="*/ 137227 w 282212"/>
                  <a:gd name="connsiteY4" fmla="*/ 187929 h 370118"/>
                  <a:gd name="connsiteX5" fmla="*/ 139034 w 282212"/>
                  <a:gd name="connsiteY5" fmla="*/ 206850 h 370118"/>
                  <a:gd name="connsiteX6" fmla="*/ 140734 w 282212"/>
                  <a:gd name="connsiteY6" fmla="*/ 222900 h 370118"/>
                  <a:gd name="connsiteX7" fmla="*/ 162631 w 282212"/>
                  <a:gd name="connsiteY7" fmla="*/ 238632 h 370118"/>
                  <a:gd name="connsiteX8" fmla="*/ 164332 w 282212"/>
                  <a:gd name="connsiteY8" fmla="*/ 247242 h 370118"/>
                  <a:gd name="connsiteX9" fmla="*/ 143923 w 282212"/>
                  <a:gd name="connsiteY9" fmla="*/ 256489 h 370118"/>
                  <a:gd name="connsiteX10" fmla="*/ 145092 w 282212"/>
                  <a:gd name="connsiteY10" fmla="*/ 267863 h 370118"/>
                  <a:gd name="connsiteX11" fmla="*/ 138927 w 282212"/>
                  <a:gd name="connsiteY11" fmla="*/ 255958 h 370118"/>
                  <a:gd name="connsiteX12" fmla="*/ 126278 w 282212"/>
                  <a:gd name="connsiteY12" fmla="*/ 253619 h 370118"/>
                  <a:gd name="connsiteX13" fmla="*/ 44112 w 282212"/>
                  <a:gd name="connsiteY13" fmla="*/ 208869 h 370118"/>
                  <a:gd name="connsiteX14" fmla="*/ 7015 w 282212"/>
                  <a:gd name="connsiteY14" fmla="*/ 258509 h 370118"/>
                  <a:gd name="connsiteX15" fmla="*/ 0 w 282212"/>
                  <a:gd name="connsiteY15" fmla="*/ 267969 h 370118"/>
                  <a:gd name="connsiteX16" fmla="*/ 90032 w 282212"/>
                  <a:gd name="connsiteY16" fmla="*/ 316865 h 370118"/>
                  <a:gd name="connsiteX17" fmla="*/ 91520 w 282212"/>
                  <a:gd name="connsiteY17" fmla="*/ 317396 h 370118"/>
                  <a:gd name="connsiteX18" fmla="*/ 85355 w 282212"/>
                  <a:gd name="connsiteY18" fmla="*/ 343545 h 370118"/>
                  <a:gd name="connsiteX19" fmla="*/ 82166 w 282212"/>
                  <a:gd name="connsiteY19" fmla="*/ 357576 h 370118"/>
                  <a:gd name="connsiteX20" fmla="*/ 135313 w 282212"/>
                  <a:gd name="connsiteY20" fmla="*/ 370118 h 370118"/>
                  <a:gd name="connsiteX21" fmla="*/ 145092 w 282212"/>
                  <a:gd name="connsiteY21" fmla="*/ 327600 h 370118"/>
                  <a:gd name="connsiteX22" fmla="*/ 253938 w 282212"/>
                  <a:gd name="connsiteY22" fmla="*/ 261060 h 370118"/>
                  <a:gd name="connsiteX23" fmla="*/ 256702 w 282212"/>
                  <a:gd name="connsiteY23" fmla="*/ 244478 h 370118"/>
                  <a:gd name="connsiteX24" fmla="*/ 147324 w 282212"/>
                  <a:gd name="connsiteY24" fmla="*/ 98110 h 370118"/>
                  <a:gd name="connsiteX25" fmla="*/ 120645 w 282212"/>
                  <a:gd name="connsiteY25" fmla="*/ 41668 h 370118"/>
                  <a:gd name="connsiteX26" fmla="*/ 41668 w 282212"/>
                  <a:gd name="connsiteY26" fmla="*/ 107251 h 370118"/>
                  <a:gd name="connsiteX27" fmla="*/ 41668 w 282212"/>
                  <a:gd name="connsiteY27" fmla="*/ 109377 h 370118"/>
                  <a:gd name="connsiteX28" fmla="*/ 41668 w 282212"/>
                  <a:gd name="connsiteY28" fmla="*/ 109377 h 370118"/>
                  <a:gd name="connsiteX29" fmla="*/ 116074 w 282212"/>
                  <a:gd name="connsiteY29" fmla="*/ 210783 h 370118"/>
                  <a:gd name="connsiteX30" fmla="*/ 105444 w 282212"/>
                  <a:gd name="connsiteY30" fmla="*/ 190267 h 370118"/>
                  <a:gd name="connsiteX31" fmla="*/ 100130 w 282212"/>
                  <a:gd name="connsiteY31" fmla="*/ 180170 h 370118"/>
                  <a:gd name="connsiteX32" fmla="*/ 132018 w 282212"/>
                  <a:gd name="connsiteY32" fmla="*/ 127022 h 370118"/>
                  <a:gd name="connsiteX33" fmla="*/ 132018 w 282212"/>
                  <a:gd name="connsiteY33" fmla="*/ 122877 h 370118"/>
                  <a:gd name="connsiteX34" fmla="*/ 135420 w 282212"/>
                  <a:gd name="connsiteY34" fmla="*/ 116605 h 370118"/>
                  <a:gd name="connsiteX35" fmla="*/ 139990 w 282212"/>
                  <a:gd name="connsiteY35" fmla="*/ 113629 h 370118"/>
                  <a:gd name="connsiteX36" fmla="*/ 148069 w 282212"/>
                  <a:gd name="connsiteY36" fmla="*/ 99067 h 370118"/>
                  <a:gd name="connsiteX37" fmla="*/ 276260 w 282212"/>
                  <a:gd name="connsiteY37" fmla="*/ 88437 h 370118"/>
                  <a:gd name="connsiteX38" fmla="*/ 209720 w 282212"/>
                  <a:gd name="connsiteY38" fmla="*/ 52828 h 370118"/>
                  <a:gd name="connsiteX39" fmla="*/ 212908 w 282212"/>
                  <a:gd name="connsiteY39" fmla="*/ 38904 h 370118"/>
                  <a:gd name="connsiteX40" fmla="*/ 219180 w 282212"/>
                  <a:gd name="connsiteY40" fmla="*/ 12224 h 370118"/>
                  <a:gd name="connsiteX41" fmla="*/ 217692 w 282212"/>
                  <a:gd name="connsiteY41" fmla="*/ 12224 h 370118"/>
                  <a:gd name="connsiteX42" fmla="*/ 165607 w 282212"/>
                  <a:gd name="connsiteY42" fmla="*/ 0 h 370118"/>
                  <a:gd name="connsiteX43" fmla="*/ 164651 w 282212"/>
                  <a:gd name="connsiteY43" fmla="*/ 4146 h 370118"/>
                  <a:gd name="connsiteX44" fmla="*/ 214078 w 282212"/>
                  <a:gd name="connsiteY44" fmla="*/ 81741 h 370118"/>
                  <a:gd name="connsiteX45" fmla="*/ 194945 w 282212"/>
                  <a:gd name="connsiteY45" fmla="*/ 108314 h 370118"/>
                  <a:gd name="connsiteX46" fmla="*/ 186547 w 282212"/>
                  <a:gd name="connsiteY46" fmla="*/ 120007 h 370118"/>
                  <a:gd name="connsiteX47" fmla="*/ 239695 w 282212"/>
                  <a:gd name="connsiteY47" fmla="*/ 151895 h 370118"/>
                  <a:gd name="connsiteX48" fmla="*/ 282213 w 282212"/>
                  <a:gd name="connsiteY48" fmla="*/ 93114 h 37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82212" h="370118">
                    <a:moveTo>
                      <a:pt x="256702" y="244478"/>
                    </a:moveTo>
                    <a:lnTo>
                      <a:pt x="256702" y="244478"/>
                    </a:lnTo>
                    <a:cubicBezTo>
                      <a:pt x="258615" y="190586"/>
                      <a:pt x="201854" y="168265"/>
                      <a:pt x="163907" y="150832"/>
                    </a:cubicBezTo>
                    <a:lnTo>
                      <a:pt x="163907" y="150832"/>
                    </a:lnTo>
                    <a:lnTo>
                      <a:pt x="137227" y="187929"/>
                    </a:lnTo>
                    <a:lnTo>
                      <a:pt x="139034" y="206850"/>
                    </a:lnTo>
                    <a:lnTo>
                      <a:pt x="140734" y="222900"/>
                    </a:lnTo>
                    <a:cubicBezTo>
                      <a:pt x="149173" y="226344"/>
                      <a:pt x="156676" y="231733"/>
                      <a:pt x="162631" y="238632"/>
                    </a:cubicBezTo>
                    <a:cubicBezTo>
                      <a:pt x="164338" y="241151"/>
                      <a:pt x="164951" y="244255"/>
                      <a:pt x="164332" y="247242"/>
                    </a:cubicBezTo>
                    <a:cubicBezTo>
                      <a:pt x="162737" y="253832"/>
                      <a:pt x="156891" y="257340"/>
                      <a:pt x="143923" y="256489"/>
                    </a:cubicBezTo>
                    <a:lnTo>
                      <a:pt x="145092" y="267863"/>
                    </a:lnTo>
                    <a:lnTo>
                      <a:pt x="138927" y="255958"/>
                    </a:lnTo>
                    <a:cubicBezTo>
                      <a:pt x="134666" y="255448"/>
                      <a:pt x="130441" y="254661"/>
                      <a:pt x="126278" y="253619"/>
                    </a:cubicBezTo>
                    <a:cubicBezTo>
                      <a:pt x="95526" y="245945"/>
                      <a:pt x="67244" y="230543"/>
                      <a:pt x="44112" y="208869"/>
                    </a:cubicBezTo>
                    <a:lnTo>
                      <a:pt x="7015" y="258509"/>
                    </a:lnTo>
                    <a:lnTo>
                      <a:pt x="0" y="267969"/>
                    </a:lnTo>
                    <a:cubicBezTo>
                      <a:pt x="25861" y="290961"/>
                      <a:pt x="56667" y="307692"/>
                      <a:pt x="90032" y="316865"/>
                    </a:cubicBezTo>
                    <a:lnTo>
                      <a:pt x="91520" y="317396"/>
                    </a:lnTo>
                    <a:lnTo>
                      <a:pt x="85355" y="343545"/>
                    </a:lnTo>
                    <a:lnTo>
                      <a:pt x="82166" y="357576"/>
                    </a:lnTo>
                    <a:lnTo>
                      <a:pt x="135313" y="370118"/>
                    </a:lnTo>
                    <a:lnTo>
                      <a:pt x="145092" y="327600"/>
                    </a:lnTo>
                    <a:cubicBezTo>
                      <a:pt x="206424" y="331108"/>
                      <a:pt x="244478" y="302196"/>
                      <a:pt x="253938" y="261060"/>
                    </a:cubicBezTo>
                    <a:cubicBezTo>
                      <a:pt x="255459" y="255649"/>
                      <a:pt x="256385" y="250090"/>
                      <a:pt x="256702" y="244478"/>
                    </a:cubicBezTo>
                    <a:close/>
                    <a:moveTo>
                      <a:pt x="147324" y="98110"/>
                    </a:moveTo>
                    <a:lnTo>
                      <a:pt x="120645" y="41668"/>
                    </a:lnTo>
                    <a:cubicBezTo>
                      <a:pt x="76851" y="47195"/>
                      <a:pt x="49746" y="72706"/>
                      <a:pt x="41668" y="107251"/>
                    </a:cubicBezTo>
                    <a:lnTo>
                      <a:pt x="41668" y="109377"/>
                    </a:lnTo>
                    <a:cubicBezTo>
                      <a:pt x="41668" y="109377"/>
                      <a:pt x="41668" y="109377"/>
                      <a:pt x="41668" y="109377"/>
                    </a:cubicBezTo>
                    <a:cubicBezTo>
                      <a:pt x="29975" y="166139"/>
                      <a:pt x="76851" y="192287"/>
                      <a:pt x="116074" y="210783"/>
                    </a:cubicBezTo>
                    <a:lnTo>
                      <a:pt x="105444" y="190267"/>
                    </a:lnTo>
                    <a:lnTo>
                      <a:pt x="100130" y="180170"/>
                    </a:lnTo>
                    <a:lnTo>
                      <a:pt x="132018" y="127022"/>
                    </a:lnTo>
                    <a:cubicBezTo>
                      <a:pt x="131700" y="125662"/>
                      <a:pt x="131700" y="124237"/>
                      <a:pt x="132018" y="122877"/>
                    </a:cubicBezTo>
                    <a:cubicBezTo>
                      <a:pt x="132569" y="120517"/>
                      <a:pt x="133744" y="118349"/>
                      <a:pt x="135420" y="116605"/>
                    </a:cubicBezTo>
                    <a:cubicBezTo>
                      <a:pt x="136763" y="115362"/>
                      <a:pt x="138309" y="114352"/>
                      <a:pt x="139990" y="113629"/>
                    </a:cubicBezTo>
                    <a:lnTo>
                      <a:pt x="148069" y="99067"/>
                    </a:lnTo>
                    <a:close/>
                    <a:moveTo>
                      <a:pt x="276260" y="88437"/>
                    </a:moveTo>
                    <a:cubicBezTo>
                      <a:pt x="256366" y="72716"/>
                      <a:pt x="233836" y="60662"/>
                      <a:pt x="209720" y="52828"/>
                    </a:cubicBezTo>
                    <a:lnTo>
                      <a:pt x="212908" y="38904"/>
                    </a:lnTo>
                    <a:lnTo>
                      <a:pt x="219180" y="12224"/>
                    </a:lnTo>
                    <a:lnTo>
                      <a:pt x="217692" y="12224"/>
                    </a:lnTo>
                    <a:lnTo>
                      <a:pt x="165607" y="0"/>
                    </a:lnTo>
                    <a:lnTo>
                      <a:pt x="164651" y="4146"/>
                    </a:lnTo>
                    <a:lnTo>
                      <a:pt x="214078" y="81741"/>
                    </a:lnTo>
                    <a:lnTo>
                      <a:pt x="194945" y="108314"/>
                    </a:lnTo>
                    <a:lnTo>
                      <a:pt x="186547" y="120007"/>
                    </a:lnTo>
                    <a:cubicBezTo>
                      <a:pt x="205952" y="127522"/>
                      <a:pt x="223928" y="138311"/>
                      <a:pt x="239695" y="151895"/>
                    </a:cubicBezTo>
                    <a:lnTo>
                      <a:pt x="282213" y="93114"/>
                    </a:ln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84CB3FD-0394-4ABA-804F-10E1D8469D59}"/>
                  </a:ext>
                </a:extLst>
              </p:cNvPr>
              <p:cNvSpPr/>
              <p:nvPr/>
            </p:nvSpPr>
            <p:spPr>
              <a:xfrm>
                <a:off x="6982073" y="3906259"/>
                <a:ext cx="281999" cy="369161"/>
              </a:xfrm>
              <a:custGeom>
                <a:avLst/>
                <a:gdLst>
                  <a:gd name="connsiteX0" fmla="*/ 170497 w 281999"/>
                  <a:gd name="connsiteY0" fmla="*/ 153277 h 369161"/>
                  <a:gd name="connsiteX1" fmla="*/ 162206 w 281999"/>
                  <a:gd name="connsiteY1" fmla="*/ 164757 h 369161"/>
                  <a:gd name="connsiteX2" fmla="*/ 162206 w 281999"/>
                  <a:gd name="connsiteY2" fmla="*/ 164757 h 369161"/>
                  <a:gd name="connsiteX3" fmla="*/ 135526 w 281999"/>
                  <a:gd name="connsiteY3" fmla="*/ 201854 h 369161"/>
                  <a:gd name="connsiteX4" fmla="*/ 137333 w 281999"/>
                  <a:gd name="connsiteY4" fmla="*/ 220774 h 369161"/>
                  <a:gd name="connsiteX5" fmla="*/ 164332 w 281999"/>
                  <a:gd name="connsiteY5" fmla="*/ 246816 h 369161"/>
                  <a:gd name="connsiteX6" fmla="*/ 160930 w 281999"/>
                  <a:gd name="connsiteY6" fmla="*/ 252556 h 369161"/>
                  <a:gd name="connsiteX7" fmla="*/ 140841 w 281999"/>
                  <a:gd name="connsiteY7" fmla="*/ 255745 h 369161"/>
                  <a:gd name="connsiteX8" fmla="*/ 142222 w 281999"/>
                  <a:gd name="connsiteY8" fmla="*/ 270414 h 369161"/>
                  <a:gd name="connsiteX9" fmla="*/ 143392 w 281999"/>
                  <a:gd name="connsiteY9" fmla="*/ 281787 h 369161"/>
                  <a:gd name="connsiteX10" fmla="*/ 137226 w 281999"/>
                  <a:gd name="connsiteY10" fmla="*/ 269882 h 369161"/>
                  <a:gd name="connsiteX11" fmla="*/ 128829 w 281999"/>
                  <a:gd name="connsiteY11" fmla="*/ 253725 h 369161"/>
                  <a:gd name="connsiteX12" fmla="*/ 126278 w 281999"/>
                  <a:gd name="connsiteY12" fmla="*/ 253194 h 369161"/>
                  <a:gd name="connsiteX13" fmla="*/ 44112 w 281999"/>
                  <a:gd name="connsiteY13" fmla="*/ 208657 h 369161"/>
                  <a:gd name="connsiteX14" fmla="*/ 0 w 281999"/>
                  <a:gd name="connsiteY14" fmla="*/ 267331 h 369161"/>
                  <a:gd name="connsiteX15" fmla="*/ 5315 w 281999"/>
                  <a:gd name="connsiteY15" fmla="*/ 272221 h 369161"/>
                  <a:gd name="connsiteX16" fmla="*/ 91626 w 281999"/>
                  <a:gd name="connsiteY16" fmla="*/ 316652 h 369161"/>
                  <a:gd name="connsiteX17" fmla="*/ 88331 w 281999"/>
                  <a:gd name="connsiteY17" fmla="*/ 330577 h 369161"/>
                  <a:gd name="connsiteX18" fmla="*/ 82166 w 281999"/>
                  <a:gd name="connsiteY18" fmla="*/ 357044 h 369161"/>
                  <a:gd name="connsiteX19" fmla="*/ 83654 w 281999"/>
                  <a:gd name="connsiteY19" fmla="*/ 357044 h 369161"/>
                  <a:gd name="connsiteX20" fmla="*/ 135845 w 281999"/>
                  <a:gd name="connsiteY20" fmla="*/ 369162 h 369161"/>
                  <a:gd name="connsiteX21" fmla="*/ 145624 w 281999"/>
                  <a:gd name="connsiteY21" fmla="*/ 326644 h 369161"/>
                  <a:gd name="connsiteX22" fmla="*/ 254576 w 281999"/>
                  <a:gd name="connsiteY22" fmla="*/ 260103 h 369161"/>
                  <a:gd name="connsiteX23" fmla="*/ 254576 w 281999"/>
                  <a:gd name="connsiteY23" fmla="*/ 257978 h 369161"/>
                  <a:gd name="connsiteX24" fmla="*/ 170497 w 281999"/>
                  <a:gd name="connsiteY24" fmla="*/ 153277 h 369161"/>
                  <a:gd name="connsiteX25" fmla="*/ 131380 w 281999"/>
                  <a:gd name="connsiteY25" fmla="*/ 122771 h 369161"/>
                  <a:gd name="connsiteX26" fmla="*/ 145624 w 281999"/>
                  <a:gd name="connsiteY26" fmla="*/ 112141 h 369161"/>
                  <a:gd name="connsiteX27" fmla="*/ 118944 w 281999"/>
                  <a:gd name="connsiteY27" fmla="*/ 55698 h 369161"/>
                  <a:gd name="connsiteX28" fmla="*/ 112354 w 281999"/>
                  <a:gd name="connsiteY28" fmla="*/ 42305 h 369161"/>
                  <a:gd name="connsiteX29" fmla="*/ 39542 w 281999"/>
                  <a:gd name="connsiteY29" fmla="*/ 123621 h 369161"/>
                  <a:gd name="connsiteX30" fmla="*/ 39542 w 281999"/>
                  <a:gd name="connsiteY30" fmla="*/ 123621 h 369161"/>
                  <a:gd name="connsiteX31" fmla="*/ 103318 w 281999"/>
                  <a:gd name="connsiteY31" fmla="*/ 204511 h 369161"/>
                  <a:gd name="connsiteX32" fmla="*/ 98004 w 281999"/>
                  <a:gd name="connsiteY32" fmla="*/ 194413 h 369161"/>
                  <a:gd name="connsiteX33" fmla="*/ 129892 w 281999"/>
                  <a:gd name="connsiteY33" fmla="*/ 141266 h 369161"/>
                  <a:gd name="connsiteX34" fmla="*/ 134888 w 281999"/>
                  <a:gd name="connsiteY34" fmla="*/ 132868 h 369161"/>
                  <a:gd name="connsiteX35" fmla="*/ 133294 w 281999"/>
                  <a:gd name="connsiteY35" fmla="*/ 130849 h 369161"/>
                  <a:gd name="connsiteX36" fmla="*/ 131380 w 281999"/>
                  <a:gd name="connsiteY36" fmla="*/ 122771 h 369161"/>
                  <a:gd name="connsiteX37" fmla="*/ 210995 w 281999"/>
                  <a:gd name="connsiteY37" fmla="*/ 52828 h 369161"/>
                  <a:gd name="connsiteX38" fmla="*/ 209507 w 281999"/>
                  <a:gd name="connsiteY38" fmla="*/ 52828 h 369161"/>
                  <a:gd name="connsiteX39" fmla="*/ 215778 w 281999"/>
                  <a:gd name="connsiteY39" fmla="*/ 26255 h 369161"/>
                  <a:gd name="connsiteX40" fmla="*/ 218967 w 281999"/>
                  <a:gd name="connsiteY40" fmla="*/ 12118 h 369161"/>
                  <a:gd name="connsiteX41" fmla="*/ 167095 w 281999"/>
                  <a:gd name="connsiteY41" fmla="*/ 0 h 369161"/>
                  <a:gd name="connsiteX42" fmla="*/ 165926 w 281999"/>
                  <a:gd name="connsiteY42" fmla="*/ 1063 h 369161"/>
                  <a:gd name="connsiteX43" fmla="*/ 164651 w 281999"/>
                  <a:gd name="connsiteY43" fmla="*/ 2551 h 369161"/>
                  <a:gd name="connsiteX44" fmla="*/ 161462 w 281999"/>
                  <a:gd name="connsiteY44" fmla="*/ 16157 h 369161"/>
                  <a:gd name="connsiteX45" fmla="*/ 162737 w 281999"/>
                  <a:gd name="connsiteY45" fmla="*/ 18176 h 369161"/>
                  <a:gd name="connsiteX46" fmla="*/ 212164 w 281999"/>
                  <a:gd name="connsiteY46" fmla="*/ 95772 h 369161"/>
                  <a:gd name="connsiteX47" fmla="*/ 193031 w 281999"/>
                  <a:gd name="connsiteY47" fmla="*/ 122345 h 369161"/>
                  <a:gd name="connsiteX48" fmla="*/ 239907 w 281999"/>
                  <a:gd name="connsiteY48" fmla="*/ 151151 h 369161"/>
                  <a:gd name="connsiteX49" fmla="*/ 274984 w 281999"/>
                  <a:gd name="connsiteY49" fmla="*/ 102149 h 369161"/>
                  <a:gd name="connsiteX50" fmla="*/ 282000 w 281999"/>
                  <a:gd name="connsiteY50" fmla="*/ 92370 h 369161"/>
                  <a:gd name="connsiteX51" fmla="*/ 210995 w 281999"/>
                  <a:gd name="connsiteY51" fmla="*/ 52828 h 36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1999" h="369161">
                    <a:moveTo>
                      <a:pt x="170497" y="153277"/>
                    </a:moveTo>
                    <a:lnTo>
                      <a:pt x="162206" y="164757"/>
                    </a:lnTo>
                    <a:lnTo>
                      <a:pt x="162206" y="164757"/>
                    </a:lnTo>
                    <a:lnTo>
                      <a:pt x="135526" y="201854"/>
                    </a:lnTo>
                    <a:lnTo>
                      <a:pt x="137333" y="220774"/>
                    </a:lnTo>
                    <a:cubicBezTo>
                      <a:pt x="154765" y="229171"/>
                      <a:pt x="166564" y="236825"/>
                      <a:pt x="164332" y="246816"/>
                    </a:cubicBezTo>
                    <a:cubicBezTo>
                      <a:pt x="163889" y="249059"/>
                      <a:pt x="162688" y="251089"/>
                      <a:pt x="160930" y="252556"/>
                    </a:cubicBezTo>
                    <a:cubicBezTo>
                      <a:pt x="154921" y="256245"/>
                      <a:pt x="147695" y="257393"/>
                      <a:pt x="140841" y="255745"/>
                    </a:cubicBezTo>
                    <a:lnTo>
                      <a:pt x="142222" y="270414"/>
                    </a:lnTo>
                    <a:lnTo>
                      <a:pt x="143392" y="281787"/>
                    </a:lnTo>
                    <a:lnTo>
                      <a:pt x="137226" y="269882"/>
                    </a:lnTo>
                    <a:lnTo>
                      <a:pt x="128829" y="253725"/>
                    </a:lnTo>
                    <a:lnTo>
                      <a:pt x="126278" y="253194"/>
                    </a:lnTo>
                    <a:cubicBezTo>
                      <a:pt x="95581" y="245488"/>
                      <a:pt x="67322" y="230171"/>
                      <a:pt x="44112" y="208657"/>
                    </a:cubicBezTo>
                    <a:lnTo>
                      <a:pt x="0" y="267331"/>
                    </a:lnTo>
                    <a:cubicBezTo>
                      <a:pt x="1701" y="268926"/>
                      <a:pt x="3401" y="270626"/>
                      <a:pt x="5315" y="272221"/>
                    </a:cubicBezTo>
                    <a:cubicBezTo>
                      <a:pt x="30765" y="292746"/>
                      <a:pt x="60134" y="307862"/>
                      <a:pt x="91626" y="316652"/>
                    </a:cubicBezTo>
                    <a:lnTo>
                      <a:pt x="88331" y="330577"/>
                    </a:lnTo>
                    <a:lnTo>
                      <a:pt x="82166" y="357044"/>
                    </a:lnTo>
                    <a:lnTo>
                      <a:pt x="83654" y="357044"/>
                    </a:lnTo>
                    <a:lnTo>
                      <a:pt x="135845" y="369162"/>
                    </a:lnTo>
                    <a:lnTo>
                      <a:pt x="145624" y="326644"/>
                    </a:lnTo>
                    <a:cubicBezTo>
                      <a:pt x="206956" y="330151"/>
                      <a:pt x="245009" y="301239"/>
                      <a:pt x="254576" y="260103"/>
                    </a:cubicBezTo>
                    <a:lnTo>
                      <a:pt x="254576" y="257978"/>
                    </a:lnTo>
                    <a:cubicBezTo>
                      <a:pt x="267756" y="197283"/>
                      <a:pt x="211420" y="171879"/>
                      <a:pt x="170497" y="153277"/>
                    </a:cubicBezTo>
                    <a:close/>
                    <a:moveTo>
                      <a:pt x="131380" y="122771"/>
                    </a:moveTo>
                    <a:cubicBezTo>
                      <a:pt x="132656" y="117349"/>
                      <a:pt x="136801" y="113204"/>
                      <a:pt x="145624" y="112141"/>
                    </a:cubicBezTo>
                    <a:lnTo>
                      <a:pt x="118944" y="55698"/>
                    </a:lnTo>
                    <a:lnTo>
                      <a:pt x="112354" y="42305"/>
                    </a:lnTo>
                    <a:cubicBezTo>
                      <a:pt x="71418" y="47875"/>
                      <a:pt x="40573" y="82325"/>
                      <a:pt x="39542" y="123621"/>
                    </a:cubicBezTo>
                    <a:cubicBezTo>
                      <a:pt x="39542" y="123621"/>
                      <a:pt x="39542" y="123621"/>
                      <a:pt x="39542" y="123621"/>
                    </a:cubicBezTo>
                    <a:cubicBezTo>
                      <a:pt x="38054" y="165182"/>
                      <a:pt x="70792" y="188035"/>
                      <a:pt x="103318" y="204511"/>
                    </a:cubicBezTo>
                    <a:lnTo>
                      <a:pt x="98004" y="194413"/>
                    </a:lnTo>
                    <a:lnTo>
                      <a:pt x="129892" y="141266"/>
                    </a:lnTo>
                    <a:lnTo>
                      <a:pt x="134888" y="132868"/>
                    </a:lnTo>
                    <a:cubicBezTo>
                      <a:pt x="134250" y="132231"/>
                      <a:pt x="133825" y="131487"/>
                      <a:pt x="133294" y="130849"/>
                    </a:cubicBezTo>
                    <a:cubicBezTo>
                      <a:pt x="131501" y="128563"/>
                      <a:pt x="130802" y="125609"/>
                      <a:pt x="131380" y="122771"/>
                    </a:cubicBezTo>
                    <a:close/>
                    <a:moveTo>
                      <a:pt x="210995" y="52828"/>
                    </a:moveTo>
                    <a:lnTo>
                      <a:pt x="209507" y="52828"/>
                    </a:lnTo>
                    <a:lnTo>
                      <a:pt x="215778" y="26255"/>
                    </a:lnTo>
                    <a:lnTo>
                      <a:pt x="218967" y="12118"/>
                    </a:lnTo>
                    <a:lnTo>
                      <a:pt x="167095" y="0"/>
                    </a:lnTo>
                    <a:lnTo>
                      <a:pt x="165926" y="1063"/>
                    </a:lnTo>
                    <a:lnTo>
                      <a:pt x="164651" y="2551"/>
                    </a:lnTo>
                    <a:lnTo>
                      <a:pt x="161462" y="16157"/>
                    </a:lnTo>
                    <a:lnTo>
                      <a:pt x="162737" y="18176"/>
                    </a:lnTo>
                    <a:lnTo>
                      <a:pt x="212164" y="95772"/>
                    </a:lnTo>
                    <a:lnTo>
                      <a:pt x="193031" y="122345"/>
                    </a:lnTo>
                    <a:cubicBezTo>
                      <a:pt x="209986" y="129595"/>
                      <a:pt x="225781" y="139299"/>
                      <a:pt x="239907" y="151151"/>
                    </a:cubicBezTo>
                    <a:lnTo>
                      <a:pt x="274984" y="102149"/>
                    </a:lnTo>
                    <a:lnTo>
                      <a:pt x="282000" y="92370"/>
                    </a:lnTo>
                    <a:cubicBezTo>
                      <a:pt x="261194" y="74598"/>
                      <a:pt x="237055" y="61162"/>
                      <a:pt x="210995" y="52828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1DA1A6B-E174-41EC-918D-F92637566E48}"/>
                  </a:ext>
                </a:extLst>
              </p:cNvPr>
              <p:cNvSpPr/>
              <p:nvPr/>
            </p:nvSpPr>
            <p:spPr>
              <a:xfrm>
                <a:off x="10328018" y="2421215"/>
                <a:ext cx="245966" cy="348752"/>
              </a:xfrm>
              <a:custGeom>
                <a:avLst/>
                <a:gdLst>
                  <a:gd name="connsiteX0" fmla="*/ 0 w 245966"/>
                  <a:gd name="connsiteY0" fmla="*/ 9354 h 348752"/>
                  <a:gd name="connsiteX1" fmla="*/ 38266 w 245966"/>
                  <a:gd name="connsiteY1" fmla="*/ 0 h 348752"/>
                  <a:gd name="connsiteX2" fmla="*/ 75682 w 245966"/>
                  <a:gd name="connsiteY2" fmla="*/ 149344 h 348752"/>
                  <a:gd name="connsiteX3" fmla="*/ 167202 w 245966"/>
                  <a:gd name="connsiteY3" fmla="*/ 193669 h 348752"/>
                  <a:gd name="connsiteX4" fmla="*/ 175918 w 245966"/>
                  <a:gd name="connsiteY4" fmla="*/ 301983 h 348752"/>
                  <a:gd name="connsiteX5" fmla="*/ 245966 w 245966"/>
                  <a:gd name="connsiteY5" fmla="*/ 348753 h 348752"/>
                  <a:gd name="connsiteX6" fmla="*/ 156147 w 245966"/>
                  <a:gd name="connsiteY6" fmla="*/ 308148 h 348752"/>
                  <a:gd name="connsiteX7" fmla="*/ 144242 w 245966"/>
                  <a:gd name="connsiteY7" fmla="*/ 214609 h 348752"/>
                  <a:gd name="connsiteX8" fmla="*/ 49215 w 245966"/>
                  <a:gd name="connsiteY8" fmla="*/ 167095 h 348752"/>
                  <a:gd name="connsiteX9" fmla="*/ 0 w 245966"/>
                  <a:gd name="connsiteY9" fmla="*/ 9354 h 34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66" h="348752">
                    <a:moveTo>
                      <a:pt x="0" y="9354"/>
                    </a:moveTo>
                    <a:lnTo>
                      <a:pt x="38266" y="0"/>
                    </a:lnTo>
                    <a:lnTo>
                      <a:pt x="75682" y="149344"/>
                    </a:lnTo>
                    <a:lnTo>
                      <a:pt x="167202" y="193669"/>
                    </a:lnTo>
                    <a:lnTo>
                      <a:pt x="175918" y="301983"/>
                    </a:lnTo>
                    <a:lnTo>
                      <a:pt x="245966" y="348753"/>
                    </a:lnTo>
                    <a:lnTo>
                      <a:pt x="156147" y="308148"/>
                    </a:lnTo>
                    <a:lnTo>
                      <a:pt x="144242" y="214609"/>
                    </a:lnTo>
                    <a:lnTo>
                      <a:pt x="49215" y="167095"/>
                    </a:lnTo>
                    <a:lnTo>
                      <a:pt x="0" y="9354"/>
                    </a:ln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2F47B60-3515-4032-A431-474CB7EEB03D}"/>
                  </a:ext>
                </a:extLst>
              </p:cNvPr>
              <p:cNvSpPr/>
              <p:nvPr/>
            </p:nvSpPr>
            <p:spPr>
              <a:xfrm>
                <a:off x="10328018" y="2421215"/>
                <a:ext cx="245966" cy="348752"/>
              </a:xfrm>
              <a:custGeom>
                <a:avLst/>
                <a:gdLst>
                  <a:gd name="connsiteX0" fmla="*/ 0 w 245966"/>
                  <a:gd name="connsiteY0" fmla="*/ 9354 h 348752"/>
                  <a:gd name="connsiteX1" fmla="*/ 38266 w 245966"/>
                  <a:gd name="connsiteY1" fmla="*/ 0 h 348752"/>
                  <a:gd name="connsiteX2" fmla="*/ 75682 w 245966"/>
                  <a:gd name="connsiteY2" fmla="*/ 149344 h 348752"/>
                  <a:gd name="connsiteX3" fmla="*/ 167202 w 245966"/>
                  <a:gd name="connsiteY3" fmla="*/ 193669 h 348752"/>
                  <a:gd name="connsiteX4" fmla="*/ 175918 w 245966"/>
                  <a:gd name="connsiteY4" fmla="*/ 301983 h 348752"/>
                  <a:gd name="connsiteX5" fmla="*/ 245966 w 245966"/>
                  <a:gd name="connsiteY5" fmla="*/ 348753 h 348752"/>
                  <a:gd name="connsiteX6" fmla="*/ 156147 w 245966"/>
                  <a:gd name="connsiteY6" fmla="*/ 308148 h 348752"/>
                  <a:gd name="connsiteX7" fmla="*/ 144242 w 245966"/>
                  <a:gd name="connsiteY7" fmla="*/ 214609 h 348752"/>
                  <a:gd name="connsiteX8" fmla="*/ 49215 w 245966"/>
                  <a:gd name="connsiteY8" fmla="*/ 167095 h 348752"/>
                  <a:gd name="connsiteX9" fmla="*/ 0 w 245966"/>
                  <a:gd name="connsiteY9" fmla="*/ 9354 h 34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66" h="348752">
                    <a:moveTo>
                      <a:pt x="0" y="9354"/>
                    </a:moveTo>
                    <a:lnTo>
                      <a:pt x="38266" y="0"/>
                    </a:lnTo>
                    <a:lnTo>
                      <a:pt x="75682" y="149344"/>
                    </a:lnTo>
                    <a:lnTo>
                      <a:pt x="167202" y="193669"/>
                    </a:lnTo>
                    <a:lnTo>
                      <a:pt x="175918" y="301983"/>
                    </a:lnTo>
                    <a:lnTo>
                      <a:pt x="245966" y="348753"/>
                    </a:lnTo>
                    <a:lnTo>
                      <a:pt x="156147" y="308148"/>
                    </a:lnTo>
                    <a:lnTo>
                      <a:pt x="144242" y="214609"/>
                    </a:lnTo>
                    <a:lnTo>
                      <a:pt x="49215" y="167095"/>
                    </a:lnTo>
                    <a:lnTo>
                      <a:pt x="0" y="9354"/>
                    </a:ln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14D7B19-CF5F-4F49-BF9B-E71F49D5D833}"/>
                  </a:ext>
                </a:extLst>
              </p:cNvPr>
              <p:cNvSpPr/>
              <p:nvPr/>
            </p:nvSpPr>
            <p:spPr>
              <a:xfrm>
                <a:off x="10189171" y="2371446"/>
                <a:ext cx="653052" cy="652605"/>
              </a:xfrm>
              <a:custGeom>
                <a:avLst/>
                <a:gdLst>
                  <a:gd name="connsiteX0" fmla="*/ 616855 w 653052"/>
                  <a:gd name="connsiteY0" fmla="*/ 177217 h 652605"/>
                  <a:gd name="connsiteX1" fmla="*/ 622276 w 653052"/>
                  <a:gd name="connsiteY1" fmla="*/ 187846 h 652605"/>
                  <a:gd name="connsiteX2" fmla="*/ 464662 w 653052"/>
                  <a:gd name="connsiteY2" fmla="*/ 621911 h 652605"/>
                  <a:gd name="connsiteX3" fmla="*/ 309025 w 653052"/>
                  <a:gd name="connsiteY3" fmla="*/ 652142 h 652605"/>
                  <a:gd name="connsiteX4" fmla="*/ 233237 w 653052"/>
                  <a:gd name="connsiteY4" fmla="*/ 638961 h 652605"/>
                  <a:gd name="connsiteX5" fmla="*/ 211021 w 653052"/>
                  <a:gd name="connsiteY5" fmla="*/ 631414 h 652605"/>
                  <a:gd name="connsiteX6" fmla="*/ 121521 w 653052"/>
                  <a:gd name="connsiteY6" fmla="*/ 580180 h 652605"/>
                  <a:gd name="connsiteX7" fmla="*/ 106002 w 653052"/>
                  <a:gd name="connsiteY7" fmla="*/ 566893 h 652605"/>
                  <a:gd name="connsiteX8" fmla="*/ 30746 w 653052"/>
                  <a:gd name="connsiteY8" fmla="*/ 464213 h 652605"/>
                  <a:gd name="connsiteX9" fmla="*/ 25856 w 653052"/>
                  <a:gd name="connsiteY9" fmla="*/ 453583 h 652605"/>
                  <a:gd name="connsiteX10" fmla="*/ 138847 w 653052"/>
                  <a:gd name="connsiteY10" fmla="*/ 59123 h 652605"/>
                  <a:gd name="connsiteX11" fmla="*/ 160106 w 653052"/>
                  <a:gd name="connsiteY11" fmla="*/ 125770 h 652605"/>
                  <a:gd name="connsiteX12" fmla="*/ 167653 w 653052"/>
                  <a:gd name="connsiteY12" fmla="*/ 149687 h 652605"/>
                  <a:gd name="connsiteX13" fmla="*/ 188912 w 653052"/>
                  <a:gd name="connsiteY13" fmla="*/ 216865 h 652605"/>
                  <a:gd name="connsiteX14" fmla="*/ 213572 w 653052"/>
                  <a:gd name="connsiteY14" fmla="*/ 229195 h 652605"/>
                  <a:gd name="connsiteX15" fmla="*/ 226647 w 653052"/>
                  <a:gd name="connsiteY15" fmla="*/ 235785 h 652605"/>
                  <a:gd name="connsiteX16" fmla="*/ 282558 w 653052"/>
                  <a:gd name="connsiteY16" fmla="*/ 263635 h 652605"/>
                  <a:gd name="connsiteX17" fmla="*/ 283939 w 653052"/>
                  <a:gd name="connsiteY17" fmla="*/ 264379 h 652605"/>
                  <a:gd name="connsiteX18" fmla="*/ 286065 w 653052"/>
                  <a:gd name="connsiteY18" fmla="*/ 281067 h 652605"/>
                  <a:gd name="connsiteX19" fmla="*/ 286810 w 653052"/>
                  <a:gd name="connsiteY19" fmla="*/ 286913 h 652605"/>
                  <a:gd name="connsiteX20" fmla="*/ 288085 w 653052"/>
                  <a:gd name="connsiteY20" fmla="*/ 296586 h 652605"/>
                  <a:gd name="connsiteX21" fmla="*/ 295845 w 653052"/>
                  <a:gd name="connsiteY21" fmla="*/ 357918 h 652605"/>
                  <a:gd name="connsiteX22" fmla="*/ 306474 w 653052"/>
                  <a:gd name="connsiteY22" fmla="*/ 362595 h 652605"/>
                  <a:gd name="connsiteX23" fmla="*/ 327733 w 653052"/>
                  <a:gd name="connsiteY23" fmla="*/ 372055 h 652605"/>
                  <a:gd name="connsiteX24" fmla="*/ 357283 w 653052"/>
                  <a:gd name="connsiteY24" fmla="*/ 385448 h 652605"/>
                  <a:gd name="connsiteX25" fmla="*/ 373865 w 653052"/>
                  <a:gd name="connsiteY25" fmla="*/ 392995 h 652605"/>
                  <a:gd name="connsiteX26" fmla="*/ 386089 w 653052"/>
                  <a:gd name="connsiteY26" fmla="*/ 398523 h 652605"/>
                  <a:gd name="connsiteX27" fmla="*/ 378117 w 653052"/>
                  <a:gd name="connsiteY27" fmla="*/ 390232 h 652605"/>
                  <a:gd name="connsiteX28" fmla="*/ 367487 w 653052"/>
                  <a:gd name="connsiteY28" fmla="*/ 379602 h 652605"/>
                  <a:gd name="connsiteX29" fmla="*/ 354413 w 653052"/>
                  <a:gd name="connsiteY29" fmla="*/ 365890 h 652605"/>
                  <a:gd name="connsiteX30" fmla="*/ 343252 w 653052"/>
                  <a:gd name="connsiteY30" fmla="*/ 354304 h 652605"/>
                  <a:gd name="connsiteX31" fmla="*/ 330072 w 653052"/>
                  <a:gd name="connsiteY31" fmla="*/ 340486 h 652605"/>
                  <a:gd name="connsiteX32" fmla="*/ 328158 w 653052"/>
                  <a:gd name="connsiteY32" fmla="*/ 294885 h 652605"/>
                  <a:gd name="connsiteX33" fmla="*/ 328158 w 653052"/>
                  <a:gd name="connsiteY33" fmla="*/ 294885 h 652605"/>
                  <a:gd name="connsiteX34" fmla="*/ 327627 w 653052"/>
                  <a:gd name="connsiteY34" fmla="*/ 280748 h 652605"/>
                  <a:gd name="connsiteX35" fmla="*/ 326564 w 653052"/>
                  <a:gd name="connsiteY35" fmla="*/ 256513 h 652605"/>
                  <a:gd name="connsiteX36" fmla="*/ 325926 w 653052"/>
                  <a:gd name="connsiteY36" fmla="*/ 242163 h 652605"/>
                  <a:gd name="connsiteX37" fmla="*/ 324544 w 653052"/>
                  <a:gd name="connsiteY37" fmla="*/ 209424 h 652605"/>
                  <a:gd name="connsiteX38" fmla="*/ 237702 w 653052"/>
                  <a:gd name="connsiteY38" fmla="*/ 179024 h 652605"/>
                  <a:gd name="connsiteX39" fmla="*/ 235575 w 653052"/>
                  <a:gd name="connsiteY39" fmla="*/ 178174 h 652605"/>
                  <a:gd name="connsiteX40" fmla="*/ 228666 w 653052"/>
                  <a:gd name="connsiteY40" fmla="*/ 175835 h 652605"/>
                  <a:gd name="connsiteX41" fmla="*/ 229623 w 653052"/>
                  <a:gd name="connsiteY41" fmla="*/ 165206 h 652605"/>
                  <a:gd name="connsiteX42" fmla="*/ 229623 w 653052"/>
                  <a:gd name="connsiteY42" fmla="*/ 163186 h 652605"/>
                  <a:gd name="connsiteX43" fmla="*/ 229623 w 653052"/>
                  <a:gd name="connsiteY43" fmla="*/ 161592 h 652605"/>
                  <a:gd name="connsiteX44" fmla="*/ 234300 w 653052"/>
                  <a:gd name="connsiteY44" fmla="*/ 108444 h 652605"/>
                  <a:gd name="connsiteX45" fmla="*/ 236745 w 653052"/>
                  <a:gd name="connsiteY45" fmla="*/ 81658 h 652605"/>
                  <a:gd name="connsiteX46" fmla="*/ 242910 w 653052"/>
                  <a:gd name="connsiteY46" fmla="*/ 10866 h 652605"/>
                  <a:gd name="connsiteX47" fmla="*/ 309875 w 653052"/>
                  <a:gd name="connsiteY47" fmla="*/ 236 h 652605"/>
                  <a:gd name="connsiteX48" fmla="*/ 333473 w 653052"/>
                  <a:gd name="connsiteY48" fmla="*/ 236 h 652605"/>
                  <a:gd name="connsiteX49" fmla="*/ 433603 w 653052"/>
                  <a:gd name="connsiteY49" fmla="*/ 18094 h 652605"/>
                  <a:gd name="connsiteX50" fmla="*/ 454862 w 653052"/>
                  <a:gd name="connsiteY50" fmla="*/ 26172 h 652605"/>
                  <a:gd name="connsiteX51" fmla="*/ 583053 w 653052"/>
                  <a:gd name="connsiteY51" fmla="*/ 124176 h 652605"/>
                  <a:gd name="connsiteX52" fmla="*/ 616855 w 653052"/>
                  <a:gd name="connsiteY52" fmla="*/ 177217 h 65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3052" h="652605">
                    <a:moveTo>
                      <a:pt x="616855" y="177217"/>
                    </a:moveTo>
                    <a:cubicBezTo>
                      <a:pt x="618768" y="180937"/>
                      <a:pt x="620575" y="184551"/>
                      <a:pt x="622276" y="187846"/>
                    </a:cubicBezTo>
                    <a:cubicBezTo>
                      <a:pt x="698617" y="351232"/>
                      <a:pt x="628048" y="545571"/>
                      <a:pt x="464662" y="621911"/>
                    </a:cubicBezTo>
                    <a:cubicBezTo>
                      <a:pt x="416053" y="644616"/>
                      <a:pt x="362598" y="655001"/>
                      <a:pt x="309025" y="652142"/>
                    </a:cubicBezTo>
                    <a:cubicBezTo>
                      <a:pt x="283334" y="650696"/>
                      <a:pt x="257908" y="646274"/>
                      <a:pt x="233237" y="638961"/>
                    </a:cubicBezTo>
                    <a:cubicBezTo>
                      <a:pt x="225690" y="636729"/>
                      <a:pt x="218356" y="634178"/>
                      <a:pt x="211021" y="631414"/>
                    </a:cubicBezTo>
                    <a:cubicBezTo>
                      <a:pt x="178655" y="619212"/>
                      <a:pt x="148435" y="601917"/>
                      <a:pt x="121521" y="580180"/>
                    </a:cubicBezTo>
                    <a:cubicBezTo>
                      <a:pt x="116206" y="575928"/>
                      <a:pt x="110892" y="571570"/>
                      <a:pt x="106002" y="566893"/>
                    </a:cubicBezTo>
                    <a:cubicBezTo>
                      <a:pt x="74390" y="537971"/>
                      <a:pt x="48816" y="503063"/>
                      <a:pt x="30746" y="464213"/>
                    </a:cubicBezTo>
                    <a:cubicBezTo>
                      <a:pt x="29045" y="460599"/>
                      <a:pt x="27344" y="456985"/>
                      <a:pt x="25856" y="453583"/>
                    </a:cubicBezTo>
                    <a:cubicBezTo>
                      <a:pt x="-34116" y="311892"/>
                      <a:pt x="12963" y="147571"/>
                      <a:pt x="138847" y="59123"/>
                    </a:cubicBezTo>
                    <a:lnTo>
                      <a:pt x="160106" y="125770"/>
                    </a:lnTo>
                    <a:lnTo>
                      <a:pt x="167653" y="149687"/>
                    </a:lnTo>
                    <a:lnTo>
                      <a:pt x="188912" y="216865"/>
                    </a:lnTo>
                    <a:lnTo>
                      <a:pt x="213572" y="229195"/>
                    </a:lnTo>
                    <a:lnTo>
                      <a:pt x="226647" y="235785"/>
                    </a:lnTo>
                    <a:lnTo>
                      <a:pt x="282558" y="263635"/>
                    </a:lnTo>
                    <a:lnTo>
                      <a:pt x="283939" y="264379"/>
                    </a:lnTo>
                    <a:lnTo>
                      <a:pt x="286065" y="281067"/>
                    </a:lnTo>
                    <a:lnTo>
                      <a:pt x="286810" y="286913"/>
                    </a:lnTo>
                    <a:lnTo>
                      <a:pt x="288085" y="296586"/>
                    </a:lnTo>
                    <a:lnTo>
                      <a:pt x="295845" y="357918"/>
                    </a:lnTo>
                    <a:lnTo>
                      <a:pt x="306474" y="362595"/>
                    </a:lnTo>
                    <a:lnTo>
                      <a:pt x="327733" y="372055"/>
                    </a:lnTo>
                    <a:lnTo>
                      <a:pt x="357283" y="385448"/>
                    </a:lnTo>
                    <a:lnTo>
                      <a:pt x="373865" y="392995"/>
                    </a:lnTo>
                    <a:lnTo>
                      <a:pt x="386089" y="398523"/>
                    </a:lnTo>
                    <a:lnTo>
                      <a:pt x="378117" y="390232"/>
                    </a:lnTo>
                    <a:lnTo>
                      <a:pt x="367487" y="379602"/>
                    </a:lnTo>
                    <a:lnTo>
                      <a:pt x="354413" y="365890"/>
                    </a:lnTo>
                    <a:lnTo>
                      <a:pt x="343252" y="354304"/>
                    </a:lnTo>
                    <a:lnTo>
                      <a:pt x="330072" y="340486"/>
                    </a:lnTo>
                    <a:lnTo>
                      <a:pt x="328158" y="294885"/>
                    </a:lnTo>
                    <a:lnTo>
                      <a:pt x="328158" y="294885"/>
                    </a:lnTo>
                    <a:lnTo>
                      <a:pt x="327627" y="280748"/>
                    </a:lnTo>
                    <a:lnTo>
                      <a:pt x="326564" y="256513"/>
                    </a:lnTo>
                    <a:lnTo>
                      <a:pt x="325926" y="242163"/>
                    </a:lnTo>
                    <a:lnTo>
                      <a:pt x="324544" y="209424"/>
                    </a:lnTo>
                    <a:lnTo>
                      <a:pt x="237702" y="179024"/>
                    </a:lnTo>
                    <a:lnTo>
                      <a:pt x="235575" y="178174"/>
                    </a:lnTo>
                    <a:lnTo>
                      <a:pt x="228666" y="175835"/>
                    </a:lnTo>
                    <a:lnTo>
                      <a:pt x="229623" y="165206"/>
                    </a:lnTo>
                    <a:lnTo>
                      <a:pt x="229623" y="163186"/>
                    </a:lnTo>
                    <a:lnTo>
                      <a:pt x="229623" y="161592"/>
                    </a:lnTo>
                    <a:lnTo>
                      <a:pt x="234300" y="108444"/>
                    </a:lnTo>
                    <a:lnTo>
                      <a:pt x="236745" y="81658"/>
                    </a:lnTo>
                    <a:lnTo>
                      <a:pt x="242910" y="10866"/>
                    </a:lnTo>
                    <a:cubicBezTo>
                      <a:pt x="264807" y="5030"/>
                      <a:pt x="287245" y="1469"/>
                      <a:pt x="309875" y="236"/>
                    </a:cubicBezTo>
                    <a:cubicBezTo>
                      <a:pt x="317741" y="236"/>
                      <a:pt x="325607" y="-295"/>
                      <a:pt x="333473" y="236"/>
                    </a:cubicBezTo>
                    <a:cubicBezTo>
                      <a:pt x="367583" y="916"/>
                      <a:pt x="401364" y="6933"/>
                      <a:pt x="433603" y="18094"/>
                    </a:cubicBezTo>
                    <a:cubicBezTo>
                      <a:pt x="440618" y="20645"/>
                      <a:pt x="447634" y="23196"/>
                      <a:pt x="454862" y="26172"/>
                    </a:cubicBezTo>
                    <a:cubicBezTo>
                      <a:pt x="505149" y="47548"/>
                      <a:pt x="549241" y="81254"/>
                      <a:pt x="583053" y="124176"/>
                    </a:cubicBezTo>
                    <a:cubicBezTo>
                      <a:pt x="596010" y="140715"/>
                      <a:pt x="607331" y="158488"/>
                      <a:pt x="616855" y="177217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C20B6C8-62E9-4CE5-9D25-FAB3F10E0F11}"/>
                  </a:ext>
                </a:extLst>
              </p:cNvPr>
              <p:cNvSpPr/>
              <p:nvPr/>
            </p:nvSpPr>
            <p:spPr>
              <a:xfrm>
                <a:off x="10189171" y="2371446"/>
                <a:ext cx="653052" cy="652605"/>
              </a:xfrm>
              <a:custGeom>
                <a:avLst/>
                <a:gdLst>
                  <a:gd name="connsiteX0" fmla="*/ 616855 w 653052"/>
                  <a:gd name="connsiteY0" fmla="*/ 177217 h 652605"/>
                  <a:gd name="connsiteX1" fmla="*/ 622276 w 653052"/>
                  <a:gd name="connsiteY1" fmla="*/ 187846 h 652605"/>
                  <a:gd name="connsiteX2" fmla="*/ 464662 w 653052"/>
                  <a:gd name="connsiteY2" fmla="*/ 621911 h 652605"/>
                  <a:gd name="connsiteX3" fmla="*/ 309025 w 653052"/>
                  <a:gd name="connsiteY3" fmla="*/ 652142 h 652605"/>
                  <a:gd name="connsiteX4" fmla="*/ 233237 w 653052"/>
                  <a:gd name="connsiteY4" fmla="*/ 638961 h 652605"/>
                  <a:gd name="connsiteX5" fmla="*/ 211021 w 653052"/>
                  <a:gd name="connsiteY5" fmla="*/ 631414 h 652605"/>
                  <a:gd name="connsiteX6" fmla="*/ 121521 w 653052"/>
                  <a:gd name="connsiteY6" fmla="*/ 580180 h 652605"/>
                  <a:gd name="connsiteX7" fmla="*/ 106002 w 653052"/>
                  <a:gd name="connsiteY7" fmla="*/ 566893 h 652605"/>
                  <a:gd name="connsiteX8" fmla="*/ 30746 w 653052"/>
                  <a:gd name="connsiteY8" fmla="*/ 464213 h 652605"/>
                  <a:gd name="connsiteX9" fmla="*/ 25856 w 653052"/>
                  <a:gd name="connsiteY9" fmla="*/ 453583 h 652605"/>
                  <a:gd name="connsiteX10" fmla="*/ 138847 w 653052"/>
                  <a:gd name="connsiteY10" fmla="*/ 59123 h 652605"/>
                  <a:gd name="connsiteX11" fmla="*/ 160106 w 653052"/>
                  <a:gd name="connsiteY11" fmla="*/ 125770 h 652605"/>
                  <a:gd name="connsiteX12" fmla="*/ 167653 w 653052"/>
                  <a:gd name="connsiteY12" fmla="*/ 149687 h 652605"/>
                  <a:gd name="connsiteX13" fmla="*/ 188912 w 653052"/>
                  <a:gd name="connsiteY13" fmla="*/ 216865 h 652605"/>
                  <a:gd name="connsiteX14" fmla="*/ 213572 w 653052"/>
                  <a:gd name="connsiteY14" fmla="*/ 229195 h 652605"/>
                  <a:gd name="connsiteX15" fmla="*/ 226647 w 653052"/>
                  <a:gd name="connsiteY15" fmla="*/ 235785 h 652605"/>
                  <a:gd name="connsiteX16" fmla="*/ 282558 w 653052"/>
                  <a:gd name="connsiteY16" fmla="*/ 263635 h 652605"/>
                  <a:gd name="connsiteX17" fmla="*/ 283939 w 653052"/>
                  <a:gd name="connsiteY17" fmla="*/ 264379 h 652605"/>
                  <a:gd name="connsiteX18" fmla="*/ 286065 w 653052"/>
                  <a:gd name="connsiteY18" fmla="*/ 281067 h 652605"/>
                  <a:gd name="connsiteX19" fmla="*/ 286810 w 653052"/>
                  <a:gd name="connsiteY19" fmla="*/ 286913 h 652605"/>
                  <a:gd name="connsiteX20" fmla="*/ 288085 w 653052"/>
                  <a:gd name="connsiteY20" fmla="*/ 296586 h 652605"/>
                  <a:gd name="connsiteX21" fmla="*/ 295845 w 653052"/>
                  <a:gd name="connsiteY21" fmla="*/ 357918 h 652605"/>
                  <a:gd name="connsiteX22" fmla="*/ 306474 w 653052"/>
                  <a:gd name="connsiteY22" fmla="*/ 362595 h 652605"/>
                  <a:gd name="connsiteX23" fmla="*/ 327733 w 653052"/>
                  <a:gd name="connsiteY23" fmla="*/ 372055 h 652605"/>
                  <a:gd name="connsiteX24" fmla="*/ 357283 w 653052"/>
                  <a:gd name="connsiteY24" fmla="*/ 385448 h 652605"/>
                  <a:gd name="connsiteX25" fmla="*/ 373865 w 653052"/>
                  <a:gd name="connsiteY25" fmla="*/ 392995 h 652605"/>
                  <a:gd name="connsiteX26" fmla="*/ 386089 w 653052"/>
                  <a:gd name="connsiteY26" fmla="*/ 398523 h 652605"/>
                  <a:gd name="connsiteX27" fmla="*/ 378117 w 653052"/>
                  <a:gd name="connsiteY27" fmla="*/ 390232 h 652605"/>
                  <a:gd name="connsiteX28" fmla="*/ 367487 w 653052"/>
                  <a:gd name="connsiteY28" fmla="*/ 379602 h 652605"/>
                  <a:gd name="connsiteX29" fmla="*/ 354413 w 653052"/>
                  <a:gd name="connsiteY29" fmla="*/ 365890 h 652605"/>
                  <a:gd name="connsiteX30" fmla="*/ 343252 w 653052"/>
                  <a:gd name="connsiteY30" fmla="*/ 354304 h 652605"/>
                  <a:gd name="connsiteX31" fmla="*/ 330072 w 653052"/>
                  <a:gd name="connsiteY31" fmla="*/ 340486 h 652605"/>
                  <a:gd name="connsiteX32" fmla="*/ 328158 w 653052"/>
                  <a:gd name="connsiteY32" fmla="*/ 294885 h 652605"/>
                  <a:gd name="connsiteX33" fmla="*/ 328158 w 653052"/>
                  <a:gd name="connsiteY33" fmla="*/ 294885 h 652605"/>
                  <a:gd name="connsiteX34" fmla="*/ 327627 w 653052"/>
                  <a:gd name="connsiteY34" fmla="*/ 280748 h 652605"/>
                  <a:gd name="connsiteX35" fmla="*/ 326564 w 653052"/>
                  <a:gd name="connsiteY35" fmla="*/ 256513 h 652605"/>
                  <a:gd name="connsiteX36" fmla="*/ 325926 w 653052"/>
                  <a:gd name="connsiteY36" fmla="*/ 242163 h 652605"/>
                  <a:gd name="connsiteX37" fmla="*/ 324544 w 653052"/>
                  <a:gd name="connsiteY37" fmla="*/ 209424 h 652605"/>
                  <a:gd name="connsiteX38" fmla="*/ 237702 w 653052"/>
                  <a:gd name="connsiteY38" fmla="*/ 179024 h 652605"/>
                  <a:gd name="connsiteX39" fmla="*/ 235575 w 653052"/>
                  <a:gd name="connsiteY39" fmla="*/ 178174 h 652605"/>
                  <a:gd name="connsiteX40" fmla="*/ 228666 w 653052"/>
                  <a:gd name="connsiteY40" fmla="*/ 175835 h 652605"/>
                  <a:gd name="connsiteX41" fmla="*/ 229623 w 653052"/>
                  <a:gd name="connsiteY41" fmla="*/ 165206 h 652605"/>
                  <a:gd name="connsiteX42" fmla="*/ 229623 w 653052"/>
                  <a:gd name="connsiteY42" fmla="*/ 163186 h 652605"/>
                  <a:gd name="connsiteX43" fmla="*/ 229623 w 653052"/>
                  <a:gd name="connsiteY43" fmla="*/ 161592 h 652605"/>
                  <a:gd name="connsiteX44" fmla="*/ 234300 w 653052"/>
                  <a:gd name="connsiteY44" fmla="*/ 108444 h 652605"/>
                  <a:gd name="connsiteX45" fmla="*/ 236745 w 653052"/>
                  <a:gd name="connsiteY45" fmla="*/ 81658 h 652605"/>
                  <a:gd name="connsiteX46" fmla="*/ 242910 w 653052"/>
                  <a:gd name="connsiteY46" fmla="*/ 10866 h 652605"/>
                  <a:gd name="connsiteX47" fmla="*/ 309875 w 653052"/>
                  <a:gd name="connsiteY47" fmla="*/ 236 h 652605"/>
                  <a:gd name="connsiteX48" fmla="*/ 333473 w 653052"/>
                  <a:gd name="connsiteY48" fmla="*/ 236 h 652605"/>
                  <a:gd name="connsiteX49" fmla="*/ 433603 w 653052"/>
                  <a:gd name="connsiteY49" fmla="*/ 18094 h 652605"/>
                  <a:gd name="connsiteX50" fmla="*/ 454862 w 653052"/>
                  <a:gd name="connsiteY50" fmla="*/ 26172 h 652605"/>
                  <a:gd name="connsiteX51" fmla="*/ 583053 w 653052"/>
                  <a:gd name="connsiteY51" fmla="*/ 124176 h 652605"/>
                  <a:gd name="connsiteX52" fmla="*/ 616855 w 653052"/>
                  <a:gd name="connsiteY52" fmla="*/ 177217 h 65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3052" h="652605">
                    <a:moveTo>
                      <a:pt x="616855" y="177217"/>
                    </a:moveTo>
                    <a:cubicBezTo>
                      <a:pt x="618768" y="180937"/>
                      <a:pt x="620575" y="184551"/>
                      <a:pt x="622276" y="187846"/>
                    </a:cubicBezTo>
                    <a:cubicBezTo>
                      <a:pt x="698617" y="351232"/>
                      <a:pt x="628048" y="545571"/>
                      <a:pt x="464662" y="621911"/>
                    </a:cubicBezTo>
                    <a:cubicBezTo>
                      <a:pt x="416053" y="644616"/>
                      <a:pt x="362598" y="655001"/>
                      <a:pt x="309025" y="652142"/>
                    </a:cubicBezTo>
                    <a:cubicBezTo>
                      <a:pt x="283334" y="650696"/>
                      <a:pt x="257908" y="646274"/>
                      <a:pt x="233237" y="638961"/>
                    </a:cubicBezTo>
                    <a:cubicBezTo>
                      <a:pt x="225690" y="636729"/>
                      <a:pt x="218356" y="634178"/>
                      <a:pt x="211021" y="631414"/>
                    </a:cubicBezTo>
                    <a:cubicBezTo>
                      <a:pt x="178655" y="619212"/>
                      <a:pt x="148435" y="601917"/>
                      <a:pt x="121521" y="580180"/>
                    </a:cubicBezTo>
                    <a:cubicBezTo>
                      <a:pt x="116206" y="575928"/>
                      <a:pt x="110892" y="571570"/>
                      <a:pt x="106002" y="566893"/>
                    </a:cubicBezTo>
                    <a:cubicBezTo>
                      <a:pt x="74390" y="537971"/>
                      <a:pt x="48816" y="503063"/>
                      <a:pt x="30746" y="464213"/>
                    </a:cubicBezTo>
                    <a:cubicBezTo>
                      <a:pt x="29045" y="460599"/>
                      <a:pt x="27344" y="456985"/>
                      <a:pt x="25856" y="453583"/>
                    </a:cubicBezTo>
                    <a:cubicBezTo>
                      <a:pt x="-34116" y="311892"/>
                      <a:pt x="12963" y="147571"/>
                      <a:pt x="138847" y="59123"/>
                    </a:cubicBezTo>
                    <a:lnTo>
                      <a:pt x="160106" y="125770"/>
                    </a:lnTo>
                    <a:lnTo>
                      <a:pt x="167653" y="149687"/>
                    </a:lnTo>
                    <a:lnTo>
                      <a:pt x="188912" y="216865"/>
                    </a:lnTo>
                    <a:lnTo>
                      <a:pt x="213572" y="229195"/>
                    </a:lnTo>
                    <a:lnTo>
                      <a:pt x="226647" y="235785"/>
                    </a:lnTo>
                    <a:lnTo>
                      <a:pt x="282558" y="263635"/>
                    </a:lnTo>
                    <a:lnTo>
                      <a:pt x="283939" y="264379"/>
                    </a:lnTo>
                    <a:lnTo>
                      <a:pt x="286065" y="281067"/>
                    </a:lnTo>
                    <a:lnTo>
                      <a:pt x="286810" y="286913"/>
                    </a:lnTo>
                    <a:lnTo>
                      <a:pt x="288085" y="296586"/>
                    </a:lnTo>
                    <a:lnTo>
                      <a:pt x="295845" y="357918"/>
                    </a:lnTo>
                    <a:lnTo>
                      <a:pt x="306474" y="362595"/>
                    </a:lnTo>
                    <a:lnTo>
                      <a:pt x="327733" y="372055"/>
                    </a:lnTo>
                    <a:lnTo>
                      <a:pt x="357283" y="385448"/>
                    </a:lnTo>
                    <a:lnTo>
                      <a:pt x="373865" y="392995"/>
                    </a:lnTo>
                    <a:lnTo>
                      <a:pt x="386089" y="398523"/>
                    </a:lnTo>
                    <a:lnTo>
                      <a:pt x="378117" y="390232"/>
                    </a:lnTo>
                    <a:lnTo>
                      <a:pt x="367487" y="379602"/>
                    </a:lnTo>
                    <a:lnTo>
                      <a:pt x="354413" y="365890"/>
                    </a:lnTo>
                    <a:lnTo>
                      <a:pt x="343252" y="354304"/>
                    </a:lnTo>
                    <a:lnTo>
                      <a:pt x="330072" y="340486"/>
                    </a:lnTo>
                    <a:lnTo>
                      <a:pt x="328158" y="294885"/>
                    </a:lnTo>
                    <a:lnTo>
                      <a:pt x="328158" y="294885"/>
                    </a:lnTo>
                    <a:lnTo>
                      <a:pt x="327627" y="280748"/>
                    </a:lnTo>
                    <a:lnTo>
                      <a:pt x="326564" y="256513"/>
                    </a:lnTo>
                    <a:lnTo>
                      <a:pt x="325926" y="242163"/>
                    </a:lnTo>
                    <a:lnTo>
                      <a:pt x="324544" y="209424"/>
                    </a:lnTo>
                    <a:lnTo>
                      <a:pt x="237702" y="179024"/>
                    </a:lnTo>
                    <a:lnTo>
                      <a:pt x="235575" y="178174"/>
                    </a:lnTo>
                    <a:lnTo>
                      <a:pt x="228666" y="175835"/>
                    </a:lnTo>
                    <a:lnTo>
                      <a:pt x="229623" y="165206"/>
                    </a:lnTo>
                    <a:lnTo>
                      <a:pt x="229623" y="163186"/>
                    </a:lnTo>
                    <a:lnTo>
                      <a:pt x="229623" y="161592"/>
                    </a:lnTo>
                    <a:lnTo>
                      <a:pt x="234300" y="108444"/>
                    </a:lnTo>
                    <a:lnTo>
                      <a:pt x="236745" y="81658"/>
                    </a:lnTo>
                    <a:lnTo>
                      <a:pt x="242910" y="10866"/>
                    </a:lnTo>
                    <a:cubicBezTo>
                      <a:pt x="264807" y="5030"/>
                      <a:pt x="287245" y="1469"/>
                      <a:pt x="309875" y="236"/>
                    </a:cubicBezTo>
                    <a:cubicBezTo>
                      <a:pt x="317741" y="236"/>
                      <a:pt x="325607" y="-295"/>
                      <a:pt x="333473" y="236"/>
                    </a:cubicBezTo>
                    <a:cubicBezTo>
                      <a:pt x="367583" y="916"/>
                      <a:pt x="401364" y="6933"/>
                      <a:pt x="433603" y="18094"/>
                    </a:cubicBezTo>
                    <a:cubicBezTo>
                      <a:pt x="440618" y="20645"/>
                      <a:pt x="447634" y="23196"/>
                      <a:pt x="454862" y="26172"/>
                    </a:cubicBezTo>
                    <a:cubicBezTo>
                      <a:pt x="505149" y="47548"/>
                      <a:pt x="549241" y="81254"/>
                      <a:pt x="583053" y="124176"/>
                    </a:cubicBezTo>
                    <a:cubicBezTo>
                      <a:pt x="596010" y="140715"/>
                      <a:pt x="607331" y="158488"/>
                      <a:pt x="616855" y="177217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73C5945-A607-4378-A60F-C61BA2082F73}"/>
                  </a:ext>
                </a:extLst>
              </p:cNvPr>
              <p:cNvSpPr/>
              <p:nvPr/>
            </p:nvSpPr>
            <p:spPr>
              <a:xfrm>
                <a:off x="10254827" y="2497216"/>
                <a:ext cx="101465" cy="321541"/>
              </a:xfrm>
              <a:custGeom>
                <a:avLst/>
                <a:gdLst>
                  <a:gd name="connsiteX0" fmla="*/ 93918 w 101465"/>
                  <a:gd name="connsiteY0" fmla="*/ 0 h 321541"/>
                  <a:gd name="connsiteX1" fmla="*/ 101465 w 101465"/>
                  <a:gd name="connsiteY1" fmla="*/ 23916 h 321541"/>
                  <a:gd name="connsiteX2" fmla="*/ 29716 w 101465"/>
                  <a:gd name="connsiteY2" fmla="*/ 321542 h 321541"/>
                  <a:gd name="connsiteX3" fmla="*/ 24402 w 101465"/>
                  <a:gd name="connsiteY3" fmla="*/ 310912 h 321541"/>
                  <a:gd name="connsiteX4" fmla="*/ 93918 w 101465"/>
                  <a:gd name="connsiteY4" fmla="*/ 0 h 32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65" h="321541">
                    <a:moveTo>
                      <a:pt x="93918" y="0"/>
                    </a:moveTo>
                    <a:lnTo>
                      <a:pt x="101465" y="23916"/>
                    </a:lnTo>
                    <a:cubicBezTo>
                      <a:pt x="15930" y="97313"/>
                      <a:pt x="-12982" y="217234"/>
                      <a:pt x="29716" y="321542"/>
                    </a:cubicBezTo>
                    <a:cubicBezTo>
                      <a:pt x="27909" y="317928"/>
                      <a:pt x="26102" y="314420"/>
                      <a:pt x="24402" y="310912"/>
                    </a:cubicBezTo>
                    <a:cubicBezTo>
                      <a:pt x="-25567" y="203501"/>
                      <a:pt x="2962" y="75905"/>
                      <a:pt x="9391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77CAA4B-2F59-44E5-816F-38D014DBE62A}"/>
                  </a:ext>
                </a:extLst>
              </p:cNvPr>
              <p:cNvSpPr/>
              <p:nvPr/>
            </p:nvSpPr>
            <p:spPr>
              <a:xfrm>
                <a:off x="10422939" y="2436628"/>
                <a:ext cx="333977" cy="161355"/>
              </a:xfrm>
              <a:custGeom>
                <a:avLst/>
                <a:gdLst>
                  <a:gd name="connsiteX0" fmla="*/ 329088 w 333977"/>
                  <a:gd name="connsiteY0" fmla="*/ 150726 h 161355"/>
                  <a:gd name="connsiteX1" fmla="*/ 333978 w 333977"/>
                  <a:gd name="connsiteY1" fmla="*/ 161355 h 161355"/>
                  <a:gd name="connsiteX2" fmla="*/ 324199 w 333977"/>
                  <a:gd name="connsiteY2" fmla="*/ 144348 h 161355"/>
                  <a:gd name="connsiteX3" fmla="*/ 191331 w 333977"/>
                  <a:gd name="connsiteY3" fmla="*/ 37309 h 161355"/>
                  <a:gd name="connsiteX4" fmla="*/ 170072 w 333977"/>
                  <a:gd name="connsiteY4" fmla="*/ 30506 h 161355"/>
                  <a:gd name="connsiteX5" fmla="*/ 66966 w 333977"/>
                  <a:gd name="connsiteY5" fmla="*/ 24129 h 161355"/>
                  <a:gd name="connsiteX6" fmla="*/ 41455 w 333977"/>
                  <a:gd name="connsiteY6" fmla="*/ 28912 h 161355"/>
                  <a:gd name="connsiteX7" fmla="*/ 0 w 333977"/>
                  <a:gd name="connsiteY7" fmla="*/ 42836 h 161355"/>
                  <a:gd name="connsiteX8" fmla="*/ 2445 w 333977"/>
                  <a:gd name="connsiteY8" fmla="*/ 16050 h 161355"/>
                  <a:gd name="connsiteX9" fmla="*/ 329088 w 333977"/>
                  <a:gd name="connsiteY9" fmla="*/ 150726 h 161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3977" h="161355">
                    <a:moveTo>
                      <a:pt x="329088" y="150726"/>
                    </a:moveTo>
                    <a:cubicBezTo>
                      <a:pt x="330789" y="154446"/>
                      <a:pt x="332490" y="158060"/>
                      <a:pt x="333978" y="161355"/>
                    </a:cubicBezTo>
                    <a:cubicBezTo>
                      <a:pt x="330895" y="155509"/>
                      <a:pt x="327600" y="149769"/>
                      <a:pt x="324199" y="144348"/>
                    </a:cubicBezTo>
                    <a:cubicBezTo>
                      <a:pt x="293139" y="94804"/>
                      <a:pt x="246349" y="57112"/>
                      <a:pt x="191331" y="37309"/>
                    </a:cubicBezTo>
                    <a:cubicBezTo>
                      <a:pt x="184315" y="34758"/>
                      <a:pt x="177193" y="32526"/>
                      <a:pt x="170072" y="30506"/>
                    </a:cubicBezTo>
                    <a:cubicBezTo>
                      <a:pt x="136461" y="21567"/>
                      <a:pt x="101416" y="19398"/>
                      <a:pt x="66966" y="24129"/>
                    </a:cubicBezTo>
                    <a:cubicBezTo>
                      <a:pt x="58462" y="25298"/>
                      <a:pt x="49852" y="26892"/>
                      <a:pt x="41455" y="28912"/>
                    </a:cubicBezTo>
                    <a:cubicBezTo>
                      <a:pt x="27264" y="32345"/>
                      <a:pt x="13393" y="37011"/>
                      <a:pt x="0" y="42836"/>
                    </a:cubicBezTo>
                    <a:lnTo>
                      <a:pt x="2445" y="16050"/>
                    </a:lnTo>
                    <a:cubicBezTo>
                      <a:pt x="129775" y="-30698"/>
                      <a:pt x="271700" y="27817"/>
                      <a:pt x="329088" y="150726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F9F1B2A-A253-4704-9110-EB4F5ED2BE87}"/>
                  </a:ext>
                </a:extLst>
              </p:cNvPr>
              <p:cNvSpPr/>
              <p:nvPr/>
            </p:nvSpPr>
            <p:spPr>
              <a:xfrm>
                <a:off x="10267051" y="2459488"/>
                <a:ext cx="509538" cy="498727"/>
              </a:xfrm>
              <a:custGeom>
                <a:avLst/>
                <a:gdLst>
                  <a:gd name="connsiteX0" fmla="*/ 489866 w 509538"/>
                  <a:gd name="connsiteY0" fmla="*/ 138814 h 498727"/>
                  <a:gd name="connsiteX1" fmla="*/ 359123 w 509538"/>
                  <a:gd name="connsiteY1" fmla="*/ 474705 h 498727"/>
                  <a:gd name="connsiteX2" fmla="*/ 350620 w 509538"/>
                  <a:gd name="connsiteY2" fmla="*/ 478532 h 498727"/>
                  <a:gd name="connsiteX3" fmla="*/ 350620 w 509538"/>
                  <a:gd name="connsiteY3" fmla="*/ 478532 h 498727"/>
                  <a:gd name="connsiteX4" fmla="*/ 341904 w 509538"/>
                  <a:gd name="connsiteY4" fmla="*/ 482039 h 498727"/>
                  <a:gd name="connsiteX5" fmla="*/ 339778 w 509538"/>
                  <a:gd name="connsiteY5" fmla="*/ 482890 h 498727"/>
                  <a:gd name="connsiteX6" fmla="*/ 330211 w 509538"/>
                  <a:gd name="connsiteY6" fmla="*/ 486185 h 498727"/>
                  <a:gd name="connsiteX7" fmla="*/ 328936 w 509538"/>
                  <a:gd name="connsiteY7" fmla="*/ 486716 h 498727"/>
                  <a:gd name="connsiteX8" fmla="*/ 297047 w 509538"/>
                  <a:gd name="connsiteY8" fmla="*/ 494689 h 498727"/>
                  <a:gd name="connsiteX9" fmla="*/ 286418 w 509538"/>
                  <a:gd name="connsiteY9" fmla="*/ 496496 h 498727"/>
                  <a:gd name="connsiteX10" fmla="*/ 265159 w 509538"/>
                  <a:gd name="connsiteY10" fmla="*/ 498728 h 498727"/>
                  <a:gd name="connsiteX11" fmla="*/ 265159 w 509538"/>
                  <a:gd name="connsiteY11" fmla="*/ 498728 h 498727"/>
                  <a:gd name="connsiteX12" fmla="*/ 258143 w 509538"/>
                  <a:gd name="connsiteY12" fmla="*/ 498728 h 498727"/>
                  <a:gd name="connsiteX13" fmla="*/ 240286 w 509538"/>
                  <a:gd name="connsiteY13" fmla="*/ 498728 h 498727"/>
                  <a:gd name="connsiteX14" fmla="*/ 229656 w 509538"/>
                  <a:gd name="connsiteY14" fmla="*/ 498090 h 498727"/>
                  <a:gd name="connsiteX15" fmla="*/ 219027 w 509538"/>
                  <a:gd name="connsiteY15" fmla="*/ 497027 h 498727"/>
                  <a:gd name="connsiteX16" fmla="*/ 209885 w 509538"/>
                  <a:gd name="connsiteY16" fmla="*/ 495751 h 498727"/>
                  <a:gd name="connsiteX17" fmla="*/ 204039 w 509538"/>
                  <a:gd name="connsiteY17" fmla="*/ 494795 h 498727"/>
                  <a:gd name="connsiteX18" fmla="*/ 199468 w 509538"/>
                  <a:gd name="connsiteY18" fmla="*/ 493944 h 498727"/>
                  <a:gd name="connsiteX19" fmla="*/ 193941 w 509538"/>
                  <a:gd name="connsiteY19" fmla="*/ 492775 h 498727"/>
                  <a:gd name="connsiteX20" fmla="*/ 185331 w 509538"/>
                  <a:gd name="connsiteY20" fmla="*/ 490756 h 498727"/>
                  <a:gd name="connsiteX21" fmla="*/ 177678 w 509538"/>
                  <a:gd name="connsiteY21" fmla="*/ 488630 h 498727"/>
                  <a:gd name="connsiteX22" fmla="*/ 175977 w 509538"/>
                  <a:gd name="connsiteY22" fmla="*/ 488630 h 498727"/>
                  <a:gd name="connsiteX23" fmla="*/ 165348 w 509538"/>
                  <a:gd name="connsiteY23" fmla="*/ 485228 h 498727"/>
                  <a:gd name="connsiteX24" fmla="*/ 155463 w 509538"/>
                  <a:gd name="connsiteY24" fmla="*/ 481614 h 498727"/>
                  <a:gd name="connsiteX25" fmla="*/ 155463 w 509538"/>
                  <a:gd name="connsiteY25" fmla="*/ 481614 h 498727"/>
                  <a:gd name="connsiteX26" fmla="*/ 149510 w 509538"/>
                  <a:gd name="connsiteY26" fmla="*/ 479276 h 498727"/>
                  <a:gd name="connsiteX27" fmla="*/ 143664 w 509538"/>
                  <a:gd name="connsiteY27" fmla="*/ 476618 h 498727"/>
                  <a:gd name="connsiteX28" fmla="*/ 138136 w 509538"/>
                  <a:gd name="connsiteY28" fmla="*/ 474067 h 498727"/>
                  <a:gd name="connsiteX29" fmla="*/ 132290 w 509538"/>
                  <a:gd name="connsiteY29" fmla="*/ 471197 h 498727"/>
                  <a:gd name="connsiteX30" fmla="*/ 126550 w 509538"/>
                  <a:gd name="connsiteY30" fmla="*/ 468221 h 498727"/>
                  <a:gd name="connsiteX31" fmla="*/ 121023 w 509538"/>
                  <a:gd name="connsiteY31" fmla="*/ 465139 h 498727"/>
                  <a:gd name="connsiteX32" fmla="*/ 109650 w 509538"/>
                  <a:gd name="connsiteY32" fmla="*/ 458336 h 498727"/>
                  <a:gd name="connsiteX33" fmla="*/ 105185 w 509538"/>
                  <a:gd name="connsiteY33" fmla="*/ 455360 h 498727"/>
                  <a:gd name="connsiteX34" fmla="*/ 94556 w 509538"/>
                  <a:gd name="connsiteY34" fmla="*/ 447706 h 498727"/>
                  <a:gd name="connsiteX35" fmla="*/ 89454 w 509538"/>
                  <a:gd name="connsiteY35" fmla="*/ 443880 h 498727"/>
                  <a:gd name="connsiteX36" fmla="*/ 73934 w 509538"/>
                  <a:gd name="connsiteY36" fmla="*/ 430805 h 498727"/>
                  <a:gd name="connsiteX37" fmla="*/ 69895 w 509538"/>
                  <a:gd name="connsiteY37" fmla="*/ 427085 h 498727"/>
                  <a:gd name="connsiteX38" fmla="*/ 61285 w 509538"/>
                  <a:gd name="connsiteY38" fmla="*/ 418475 h 498727"/>
                  <a:gd name="connsiteX39" fmla="*/ 61285 w 509538"/>
                  <a:gd name="connsiteY39" fmla="*/ 418475 h 498727"/>
                  <a:gd name="connsiteX40" fmla="*/ 53207 w 509538"/>
                  <a:gd name="connsiteY40" fmla="*/ 409440 h 498727"/>
                  <a:gd name="connsiteX41" fmla="*/ 49487 w 509538"/>
                  <a:gd name="connsiteY41" fmla="*/ 405082 h 498727"/>
                  <a:gd name="connsiteX42" fmla="*/ 47786 w 509538"/>
                  <a:gd name="connsiteY42" fmla="*/ 402850 h 498727"/>
                  <a:gd name="connsiteX43" fmla="*/ 43959 w 509538"/>
                  <a:gd name="connsiteY43" fmla="*/ 398279 h 498727"/>
                  <a:gd name="connsiteX44" fmla="*/ 43428 w 509538"/>
                  <a:gd name="connsiteY44" fmla="*/ 397535 h 498727"/>
                  <a:gd name="connsiteX45" fmla="*/ 39495 w 509538"/>
                  <a:gd name="connsiteY45" fmla="*/ 392008 h 498727"/>
                  <a:gd name="connsiteX46" fmla="*/ 35137 w 509538"/>
                  <a:gd name="connsiteY46" fmla="*/ 385843 h 498727"/>
                  <a:gd name="connsiteX47" fmla="*/ 30992 w 509538"/>
                  <a:gd name="connsiteY47" fmla="*/ 379678 h 498727"/>
                  <a:gd name="connsiteX48" fmla="*/ 27696 w 509538"/>
                  <a:gd name="connsiteY48" fmla="*/ 374575 h 498727"/>
                  <a:gd name="connsiteX49" fmla="*/ 25889 w 509538"/>
                  <a:gd name="connsiteY49" fmla="*/ 371280 h 498727"/>
                  <a:gd name="connsiteX50" fmla="*/ 23126 w 509538"/>
                  <a:gd name="connsiteY50" fmla="*/ 366710 h 498727"/>
                  <a:gd name="connsiteX51" fmla="*/ 19512 w 509538"/>
                  <a:gd name="connsiteY51" fmla="*/ 360013 h 498727"/>
                  <a:gd name="connsiteX52" fmla="*/ 91260 w 509538"/>
                  <a:gd name="connsiteY52" fmla="*/ 62388 h 498727"/>
                  <a:gd name="connsiteX53" fmla="*/ 112519 w 509538"/>
                  <a:gd name="connsiteY53" fmla="*/ 129566 h 498727"/>
                  <a:gd name="connsiteX54" fmla="*/ 137180 w 509538"/>
                  <a:gd name="connsiteY54" fmla="*/ 141896 h 498727"/>
                  <a:gd name="connsiteX55" fmla="*/ 150254 w 509538"/>
                  <a:gd name="connsiteY55" fmla="*/ 148487 h 498727"/>
                  <a:gd name="connsiteX56" fmla="*/ 206165 w 509538"/>
                  <a:gd name="connsiteY56" fmla="*/ 176336 h 498727"/>
                  <a:gd name="connsiteX57" fmla="*/ 207547 w 509538"/>
                  <a:gd name="connsiteY57" fmla="*/ 177080 h 498727"/>
                  <a:gd name="connsiteX58" fmla="*/ 209673 w 509538"/>
                  <a:gd name="connsiteY58" fmla="*/ 193768 h 498727"/>
                  <a:gd name="connsiteX59" fmla="*/ 210417 w 509538"/>
                  <a:gd name="connsiteY59" fmla="*/ 199614 h 498727"/>
                  <a:gd name="connsiteX60" fmla="*/ 211693 w 509538"/>
                  <a:gd name="connsiteY60" fmla="*/ 209287 h 498727"/>
                  <a:gd name="connsiteX61" fmla="*/ 219452 w 509538"/>
                  <a:gd name="connsiteY61" fmla="*/ 270619 h 498727"/>
                  <a:gd name="connsiteX62" fmla="*/ 230081 w 509538"/>
                  <a:gd name="connsiteY62" fmla="*/ 275296 h 498727"/>
                  <a:gd name="connsiteX63" fmla="*/ 251340 w 509538"/>
                  <a:gd name="connsiteY63" fmla="*/ 284756 h 498727"/>
                  <a:gd name="connsiteX64" fmla="*/ 280890 w 509538"/>
                  <a:gd name="connsiteY64" fmla="*/ 298150 h 498727"/>
                  <a:gd name="connsiteX65" fmla="*/ 297472 w 509538"/>
                  <a:gd name="connsiteY65" fmla="*/ 305697 h 498727"/>
                  <a:gd name="connsiteX66" fmla="*/ 309696 w 509538"/>
                  <a:gd name="connsiteY66" fmla="*/ 311224 h 498727"/>
                  <a:gd name="connsiteX67" fmla="*/ 301724 w 509538"/>
                  <a:gd name="connsiteY67" fmla="*/ 302933 h 498727"/>
                  <a:gd name="connsiteX68" fmla="*/ 291094 w 509538"/>
                  <a:gd name="connsiteY68" fmla="*/ 292303 h 498727"/>
                  <a:gd name="connsiteX69" fmla="*/ 278020 w 509538"/>
                  <a:gd name="connsiteY69" fmla="*/ 278591 h 498727"/>
                  <a:gd name="connsiteX70" fmla="*/ 266859 w 509538"/>
                  <a:gd name="connsiteY70" fmla="*/ 267005 h 498727"/>
                  <a:gd name="connsiteX71" fmla="*/ 253679 w 509538"/>
                  <a:gd name="connsiteY71" fmla="*/ 253187 h 498727"/>
                  <a:gd name="connsiteX72" fmla="*/ 251766 w 509538"/>
                  <a:gd name="connsiteY72" fmla="*/ 207586 h 498727"/>
                  <a:gd name="connsiteX73" fmla="*/ 251766 w 509538"/>
                  <a:gd name="connsiteY73" fmla="*/ 207586 h 498727"/>
                  <a:gd name="connsiteX74" fmla="*/ 251234 w 509538"/>
                  <a:gd name="connsiteY74" fmla="*/ 193449 h 498727"/>
                  <a:gd name="connsiteX75" fmla="*/ 250171 w 509538"/>
                  <a:gd name="connsiteY75" fmla="*/ 169214 h 498727"/>
                  <a:gd name="connsiteX76" fmla="*/ 249533 w 509538"/>
                  <a:gd name="connsiteY76" fmla="*/ 154864 h 498727"/>
                  <a:gd name="connsiteX77" fmla="*/ 248152 w 509538"/>
                  <a:gd name="connsiteY77" fmla="*/ 122126 h 498727"/>
                  <a:gd name="connsiteX78" fmla="*/ 161309 w 509538"/>
                  <a:gd name="connsiteY78" fmla="*/ 91725 h 498727"/>
                  <a:gd name="connsiteX79" fmla="*/ 159183 w 509538"/>
                  <a:gd name="connsiteY79" fmla="*/ 90875 h 498727"/>
                  <a:gd name="connsiteX80" fmla="*/ 152274 w 509538"/>
                  <a:gd name="connsiteY80" fmla="*/ 88536 h 498727"/>
                  <a:gd name="connsiteX81" fmla="*/ 153230 w 509538"/>
                  <a:gd name="connsiteY81" fmla="*/ 77907 h 498727"/>
                  <a:gd name="connsiteX82" fmla="*/ 153230 w 509538"/>
                  <a:gd name="connsiteY82" fmla="*/ 75887 h 498727"/>
                  <a:gd name="connsiteX83" fmla="*/ 153230 w 509538"/>
                  <a:gd name="connsiteY83" fmla="*/ 74293 h 498727"/>
                  <a:gd name="connsiteX84" fmla="*/ 157907 w 509538"/>
                  <a:gd name="connsiteY84" fmla="*/ 21146 h 498727"/>
                  <a:gd name="connsiteX85" fmla="*/ 199362 w 509538"/>
                  <a:gd name="connsiteY85" fmla="*/ 7221 h 498727"/>
                  <a:gd name="connsiteX86" fmla="*/ 224873 w 509538"/>
                  <a:gd name="connsiteY86" fmla="*/ 2438 h 498727"/>
                  <a:gd name="connsiteX87" fmla="*/ 327979 w 509538"/>
                  <a:gd name="connsiteY87" fmla="*/ 8815 h 498727"/>
                  <a:gd name="connsiteX88" fmla="*/ 349238 w 509538"/>
                  <a:gd name="connsiteY88" fmla="*/ 15512 h 498727"/>
                  <a:gd name="connsiteX89" fmla="*/ 482106 w 509538"/>
                  <a:gd name="connsiteY89" fmla="*/ 122657 h 498727"/>
                  <a:gd name="connsiteX90" fmla="*/ 489866 w 509538"/>
                  <a:gd name="connsiteY90" fmla="*/ 138814 h 498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509538" h="498727">
                    <a:moveTo>
                      <a:pt x="489866" y="138814"/>
                    </a:moveTo>
                    <a:cubicBezTo>
                      <a:pt x="542854" y="267728"/>
                      <a:pt x="485316" y="415542"/>
                      <a:pt x="359123" y="474705"/>
                    </a:cubicBezTo>
                    <a:cubicBezTo>
                      <a:pt x="356147" y="476087"/>
                      <a:pt x="353490" y="477362"/>
                      <a:pt x="350620" y="478532"/>
                    </a:cubicBezTo>
                    <a:lnTo>
                      <a:pt x="350620" y="478532"/>
                    </a:lnTo>
                    <a:cubicBezTo>
                      <a:pt x="347750" y="479701"/>
                      <a:pt x="344880" y="480976"/>
                      <a:pt x="341904" y="482039"/>
                    </a:cubicBezTo>
                    <a:lnTo>
                      <a:pt x="339778" y="482890"/>
                    </a:lnTo>
                    <a:lnTo>
                      <a:pt x="330211" y="486185"/>
                    </a:lnTo>
                    <a:lnTo>
                      <a:pt x="328936" y="486716"/>
                    </a:lnTo>
                    <a:cubicBezTo>
                      <a:pt x="318487" y="490054"/>
                      <a:pt x="307836" y="492711"/>
                      <a:pt x="297047" y="494689"/>
                    </a:cubicBezTo>
                    <a:cubicBezTo>
                      <a:pt x="293539" y="495433"/>
                      <a:pt x="289925" y="496070"/>
                      <a:pt x="286418" y="496496"/>
                    </a:cubicBezTo>
                    <a:cubicBezTo>
                      <a:pt x="279189" y="497559"/>
                      <a:pt x="272068" y="498303"/>
                      <a:pt x="265159" y="498728"/>
                    </a:cubicBezTo>
                    <a:lnTo>
                      <a:pt x="265159" y="498728"/>
                    </a:lnTo>
                    <a:lnTo>
                      <a:pt x="258143" y="498728"/>
                    </a:lnTo>
                    <a:lnTo>
                      <a:pt x="240286" y="498728"/>
                    </a:lnTo>
                    <a:cubicBezTo>
                      <a:pt x="236566" y="498728"/>
                      <a:pt x="232845" y="498728"/>
                      <a:pt x="229656" y="498090"/>
                    </a:cubicBezTo>
                    <a:lnTo>
                      <a:pt x="219027" y="497027"/>
                    </a:lnTo>
                    <a:lnTo>
                      <a:pt x="209885" y="495751"/>
                    </a:lnTo>
                    <a:lnTo>
                      <a:pt x="204039" y="494795"/>
                    </a:lnTo>
                    <a:lnTo>
                      <a:pt x="199468" y="493944"/>
                    </a:lnTo>
                    <a:lnTo>
                      <a:pt x="193941" y="492775"/>
                    </a:lnTo>
                    <a:lnTo>
                      <a:pt x="185331" y="490756"/>
                    </a:lnTo>
                    <a:cubicBezTo>
                      <a:pt x="182674" y="490118"/>
                      <a:pt x="180229" y="489480"/>
                      <a:pt x="177678" y="488630"/>
                    </a:cubicBezTo>
                    <a:lnTo>
                      <a:pt x="175977" y="488630"/>
                    </a:lnTo>
                    <a:lnTo>
                      <a:pt x="165348" y="485228"/>
                    </a:lnTo>
                    <a:cubicBezTo>
                      <a:pt x="162053" y="484165"/>
                      <a:pt x="158758" y="482890"/>
                      <a:pt x="155463" y="481614"/>
                    </a:cubicBezTo>
                    <a:lnTo>
                      <a:pt x="155463" y="481614"/>
                    </a:lnTo>
                    <a:cubicBezTo>
                      <a:pt x="153443" y="480764"/>
                      <a:pt x="151530" y="479914"/>
                      <a:pt x="149510" y="479276"/>
                    </a:cubicBezTo>
                    <a:lnTo>
                      <a:pt x="143664" y="476618"/>
                    </a:lnTo>
                    <a:lnTo>
                      <a:pt x="138136" y="474067"/>
                    </a:lnTo>
                    <a:cubicBezTo>
                      <a:pt x="136223" y="473111"/>
                      <a:pt x="134204" y="472260"/>
                      <a:pt x="132290" y="471197"/>
                    </a:cubicBezTo>
                    <a:lnTo>
                      <a:pt x="126550" y="468221"/>
                    </a:lnTo>
                    <a:lnTo>
                      <a:pt x="121023" y="465139"/>
                    </a:lnTo>
                    <a:cubicBezTo>
                      <a:pt x="117196" y="463119"/>
                      <a:pt x="113476" y="460781"/>
                      <a:pt x="109650" y="458336"/>
                    </a:cubicBezTo>
                    <a:lnTo>
                      <a:pt x="105185" y="455360"/>
                    </a:lnTo>
                    <a:cubicBezTo>
                      <a:pt x="101518" y="452989"/>
                      <a:pt x="97968" y="450427"/>
                      <a:pt x="94556" y="447706"/>
                    </a:cubicBezTo>
                    <a:cubicBezTo>
                      <a:pt x="92770" y="446548"/>
                      <a:pt x="91058" y="445272"/>
                      <a:pt x="89454" y="443880"/>
                    </a:cubicBezTo>
                    <a:cubicBezTo>
                      <a:pt x="84064" y="439787"/>
                      <a:pt x="78888" y="435419"/>
                      <a:pt x="73934" y="430805"/>
                    </a:cubicBezTo>
                    <a:lnTo>
                      <a:pt x="69895" y="427085"/>
                    </a:lnTo>
                    <a:lnTo>
                      <a:pt x="61285" y="418475"/>
                    </a:lnTo>
                    <a:lnTo>
                      <a:pt x="61285" y="418475"/>
                    </a:lnTo>
                    <a:cubicBezTo>
                      <a:pt x="58628" y="415499"/>
                      <a:pt x="55864" y="412523"/>
                      <a:pt x="53207" y="409440"/>
                    </a:cubicBezTo>
                    <a:cubicBezTo>
                      <a:pt x="52038" y="408058"/>
                      <a:pt x="50656" y="406570"/>
                      <a:pt x="49487" y="405082"/>
                    </a:cubicBezTo>
                    <a:cubicBezTo>
                      <a:pt x="48317" y="403594"/>
                      <a:pt x="48317" y="403700"/>
                      <a:pt x="47786" y="402850"/>
                    </a:cubicBezTo>
                    <a:lnTo>
                      <a:pt x="43959" y="398279"/>
                    </a:lnTo>
                    <a:cubicBezTo>
                      <a:pt x="43842" y="397992"/>
                      <a:pt x="43662" y="397737"/>
                      <a:pt x="43428" y="397535"/>
                    </a:cubicBezTo>
                    <a:cubicBezTo>
                      <a:pt x="42025" y="395760"/>
                      <a:pt x="40707" y="393921"/>
                      <a:pt x="39495" y="392008"/>
                    </a:cubicBezTo>
                    <a:cubicBezTo>
                      <a:pt x="37911" y="390052"/>
                      <a:pt x="36455" y="387990"/>
                      <a:pt x="35137" y="385843"/>
                    </a:cubicBezTo>
                    <a:cubicBezTo>
                      <a:pt x="33638" y="383876"/>
                      <a:pt x="32246" y="381814"/>
                      <a:pt x="30992" y="379678"/>
                    </a:cubicBezTo>
                    <a:cubicBezTo>
                      <a:pt x="29822" y="377977"/>
                      <a:pt x="28759" y="376276"/>
                      <a:pt x="27696" y="374575"/>
                    </a:cubicBezTo>
                    <a:lnTo>
                      <a:pt x="25889" y="371280"/>
                    </a:lnTo>
                    <a:lnTo>
                      <a:pt x="23126" y="366710"/>
                    </a:lnTo>
                    <a:cubicBezTo>
                      <a:pt x="21956" y="364371"/>
                      <a:pt x="20787" y="362245"/>
                      <a:pt x="19512" y="360013"/>
                    </a:cubicBezTo>
                    <a:cubicBezTo>
                      <a:pt x="-23187" y="255706"/>
                      <a:pt x="5725" y="135784"/>
                      <a:pt x="91260" y="62388"/>
                    </a:cubicBezTo>
                    <a:lnTo>
                      <a:pt x="112519" y="129566"/>
                    </a:lnTo>
                    <a:lnTo>
                      <a:pt x="137180" y="141896"/>
                    </a:lnTo>
                    <a:lnTo>
                      <a:pt x="150254" y="148487"/>
                    </a:lnTo>
                    <a:lnTo>
                      <a:pt x="206165" y="176336"/>
                    </a:lnTo>
                    <a:lnTo>
                      <a:pt x="207547" y="177080"/>
                    </a:lnTo>
                    <a:lnTo>
                      <a:pt x="209673" y="193768"/>
                    </a:lnTo>
                    <a:lnTo>
                      <a:pt x="210417" y="199614"/>
                    </a:lnTo>
                    <a:lnTo>
                      <a:pt x="211693" y="209287"/>
                    </a:lnTo>
                    <a:lnTo>
                      <a:pt x="219452" y="270619"/>
                    </a:lnTo>
                    <a:lnTo>
                      <a:pt x="230081" y="275296"/>
                    </a:lnTo>
                    <a:lnTo>
                      <a:pt x="251340" y="284756"/>
                    </a:lnTo>
                    <a:lnTo>
                      <a:pt x="280890" y="298150"/>
                    </a:lnTo>
                    <a:lnTo>
                      <a:pt x="297472" y="305697"/>
                    </a:lnTo>
                    <a:lnTo>
                      <a:pt x="309696" y="311224"/>
                    </a:lnTo>
                    <a:lnTo>
                      <a:pt x="301724" y="302933"/>
                    </a:lnTo>
                    <a:lnTo>
                      <a:pt x="291094" y="292303"/>
                    </a:lnTo>
                    <a:lnTo>
                      <a:pt x="278020" y="278591"/>
                    </a:lnTo>
                    <a:lnTo>
                      <a:pt x="266859" y="267005"/>
                    </a:lnTo>
                    <a:lnTo>
                      <a:pt x="253679" y="253187"/>
                    </a:lnTo>
                    <a:lnTo>
                      <a:pt x="251766" y="207586"/>
                    </a:lnTo>
                    <a:lnTo>
                      <a:pt x="251766" y="207586"/>
                    </a:lnTo>
                    <a:lnTo>
                      <a:pt x="251234" y="193449"/>
                    </a:lnTo>
                    <a:lnTo>
                      <a:pt x="250171" y="169214"/>
                    </a:lnTo>
                    <a:lnTo>
                      <a:pt x="249533" y="154864"/>
                    </a:lnTo>
                    <a:lnTo>
                      <a:pt x="248152" y="122126"/>
                    </a:lnTo>
                    <a:lnTo>
                      <a:pt x="161309" y="91725"/>
                    </a:lnTo>
                    <a:lnTo>
                      <a:pt x="159183" y="90875"/>
                    </a:lnTo>
                    <a:lnTo>
                      <a:pt x="152274" y="88536"/>
                    </a:lnTo>
                    <a:lnTo>
                      <a:pt x="153230" y="77907"/>
                    </a:lnTo>
                    <a:lnTo>
                      <a:pt x="153230" y="75887"/>
                    </a:lnTo>
                    <a:lnTo>
                      <a:pt x="153230" y="74293"/>
                    </a:lnTo>
                    <a:lnTo>
                      <a:pt x="157907" y="21146"/>
                    </a:lnTo>
                    <a:cubicBezTo>
                      <a:pt x="171300" y="15321"/>
                      <a:pt x="185172" y="10654"/>
                      <a:pt x="199362" y="7221"/>
                    </a:cubicBezTo>
                    <a:cubicBezTo>
                      <a:pt x="207759" y="5201"/>
                      <a:pt x="216369" y="3607"/>
                      <a:pt x="224873" y="2438"/>
                    </a:cubicBezTo>
                    <a:cubicBezTo>
                      <a:pt x="259323" y="-2292"/>
                      <a:pt x="294368" y="-124"/>
                      <a:pt x="327979" y="8815"/>
                    </a:cubicBezTo>
                    <a:cubicBezTo>
                      <a:pt x="335101" y="10835"/>
                      <a:pt x="342329" y="13067"/>
                      <a:pt x="349238" y="15512"/>
                    </a:cubicBezTo>
                    <a:cubicBezTo>
                      <a:pt x="404235" y="35410"/>
                      <a:pt x="451004" y="73124"/>
                      <a:pt x="482106" y="122657"/>
                    </a:cubicBezTo>
                    <a:cubicBezTo>
                      <a:pt x="483913" y="127228"/>
                      <a:pt x="486783" y="132968"/>
                      <a:pt x="489866" y="138814"/>
                    </a:cubicBezTo>
                    <a:close/>
                  </a:path>
                </a:pathLst>
              </a:custGeom>
              <a:solidFill>
                <a:srgbClr val="F0F0F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4BC479C-0E90-4749-ADA7-242633C8DB54}"/>
                  </a:ext>
                </a:extLst>
              </p:cNvPr>
              <p:cNvSpPr/>
              <p:nvPr/>
            </p:nvSpPr>
            <p:spPr>
              <a:xfrm>
                <a:off x="10385518" y="2523364"/>
                <a:ext cx="277787" cy="356299"/>
              </a:xfrm>
              <a:custGeom>
                <a:avLst/>
                <a:gdLst>
                  <a:gd name="connsiteX0" fmla="*/ 261809 w 277787"/>
                  <a:gd name="connsiteY0" fmla="*/ 159336 h 356299"/>
                  <a:gd name="connsiteX1" fmla="*/ 261809 w 277787"/>
                  <a:gd name="connsiteY1" fmla="*/ 159336 h 356299"/>
                  <a:gd name="connsiteX2" fmla="*/ 131067 w 277787"/>
                  <a:gd name="connsiteY2" fmla="*/ 143073 h 356299"/>
                  <a:gd name="connsiteX3" fmla="*/ 131067 w 277787"/>
                  <a:gd name="connsiteY3" fmla="*/ 143073 h 356299"/>
                  <a:gd name="connsiteX4" fmla="*/ 132980 w 277787"/>
                  <a:gd name="connsiteY4" fmla="*/ 188567 h 356299"/>
                  <a:gd name="connsiteX5" fmla="*/ 146160 w 277787"/>
                  <a:gd name="connsiteY5" fmla="*/ 202385 h 356299"/>
                  <a:gd name="connsiteX6" fmla="*/ 157321 w 277787"/>
                  <a:gd name="connsiteY6" fmla="*/ 213971 h 356299"/>
                  <a:gd name="connsiteX7" fmla="*/ 184320 w 277787"/>
                  <a:gd name="connsiteY7" fmla="*/ 212802 h 356299"/>
                  <a:gd name="connsiteX8" fmla="*/ 190910 w 277787"/>
                  <a:gd name="connsiteY8" fmla="*/ 218542 h 356299"/>
                  <a:gd name="connsiteX9" fmla="*/ 180281 w 277787"/>
                  <a:gd name="connsiteY9" fmla="*/ 238313 h 356299"/>
                  <a:gd name="connsiteX10" fmla="*/ 188253 w 277787"/>
                  <a:gd name="connsiteY10" fmla="*/ 246604 h 356299"/>
                  <a:gd name="connsiteX11" fmla="*/ 176242 w 277787"/>
                  <a:gd name="connsiteY11" fmla="*/ 241608 h 356299"/>
                  <a:gd name="connsiteX12" fmla="*/ 164868 w 277787"/>
                  <a:gd name="connsiteY12" fmla="*/ 247560 h 356299"/>
                  <a:gd name="connsiteX13" fmla="*/ 72604 w 277787"/>
                  <a:gd name="connsiteY13" fmla="*/ 263186 h 356299"/>
                  <a:gd name="connsiteX14" fmla="*/ 73880 w 277787"/>
                  <a:gd name="connsiteY14" fmla="*/ 324730 h 356299"/>
                  <a:gd name="connsiteX15" fmla="*/ 73880 w 277787"/>
                  <a:gd name="connsiteY15" fmla="*/ 336529 h 356299"/>
                  <a:gd name="connsiteX16" fmla="*/ 174966 w 277787"/>
                  <a:gd name="connsiteY16" fmla="*/ 319416 h 356299"/>
                  <a:gd name="connsiteX17" fmla="*/ 176454 w 277787"/>
                  <a:gd name="connsiteY17" fmla="*/ 318884 h 356299"/>
                  <a:gd name="connsiteX18" fmla="*/ 187828 w 277787"/>
                  <a:gd name="connsiteY18" fmla="*/ 343226 h 356299"/>
                  <a:gd name="connsiteX19" fmla="*/ 193886 w 277787"/>
                  <a:gd name="connsiteY19" fmla="*/ 356300 h 356299"/>
                  <a:gd name="connsiteX20" fmla="*/ 243845 w 277787"/>
                  <a:gd name="connsiteY20" fmla="*/ 333021 h 356299"/>
                  <a:gd name="connsiteX21" fmla="*/ 225456 w 277787"/>
                  <a:gd name="connsiteY21" fmla="*/ 293692 h 356299"/>
                  <a:gd name="connsiteX22" fmla="*/ 269994 w 277787"/>
                  <a:gd name="connsiteY22" fmla="*/ 174217 h 356299"/>
                  <a:gd name="connsiteX23" fmla="*/ 261809 w 277787"/>
                  <a:gd name="connsiteY23" fmla="*/ 159336 h 356299"/>
                  <a:gd name="connsiteX24" fmla="*/ 85360 w 277787"/>
                  <a:gd name="connsiteY24" fmla="*/ 111716 h 356299"/>
                  <a:gd name="connsiteX25" fmla="*/ 29449 w 277787"/>
                  <a:gd name="connsiteY25" fmla="*/ 83867 h 356299"/>
                  <a:gd name="connsiteX26" fmla="*/ 8190 w 277787"/>
                  <a:gd name="connsiteY26" fmla="*/ 184209 h 356299"/>
                  <a:gd name="connsiteX27" fmla="*/ 9147 w 277787"/>
                  <a:gd name="connsiteY27" fmla="*/ 186122 h 356299"/>
                  <a:gd name="connsiteX28" fmla="*/ 9147 w 277787"/>
                  <a:gd name="connsiteY28" fmla="*/ 186122 h 356299"/>
                  <a:gd name="connsiteX29" fmla="*/ 130322 w 277787"/>
                  <a:gd name="connsiteY29" fmla="*/ 219817 h 356299"/>
                  <a:gd name="connsiteX30" fmla="*/ 109063 w 277787"/>
                  <a:gd name="connsiteY30" fmla="*/ 210357 h 356299"/>
                  <a:gd name="connsiteX31" fmla="*/ 98434 w 277787"/>
                  <a:gd name="connsiteY31" fmla="*/ 205680 h 356299"/>
                  <a:gd name="connsiteX32" fmla="*/ 90674 w 277787"/>
                  <a:gd name="connsiteY32" fmla="*/ 144348 h 356299"/>
                  <a:gd name="connsiteX33" fmla="*/ 88123 w 277787"/>
                  <a:gd name="connsiteY33" fmla="*/ 141159 h 356299"/>
                  <a:gd name="connsiteX34" fmla="*/ 86954 w 277787"/>
                  <a:gd name="connsiteY34" fmla="*/ 134038 h 356299"/>
                  <a:gd name="connsiteX35" fmla="*/ 88655 w 277787"/>
                  <a:gd name="connsiteY35" fmla="*/ 128829 h 356299"/>
                  <a:gd name="connsiteX36" fmla="*/ 86529 w 277787"/>
                  <a:gd name="connsiteY36" fmla="*/ 112141 h 356299"/>
                  <a:gd name="connsiteX37" fmla="*/ 181025 w 277787"/>
                  <a:gd name="connsiteY37" fmla="*/ 24448 h 356299"/>
                  <a:gd name="connsiteX38" fmla="*/ 106619 w 277787"/>
                  <a:gd name="connsiteY38" fmla="*/ 37735 h 356299"/>
                  <a:gd name="connsiteX39" fmla="*/ 100560 w 277787"/>
                  <a:gd name="connsiteY39" fmla="*/ 24873 h 356299"/>
                  <a:gd name="connsiteX40" fmla="*/ 88868 w 277787"/>
                  <a:gd name="connsiteY40" fmla="*/ 0 h 356299"/>
                  <a:gd name="connsiteX41" fmla="*/ 87592 w 277787"/>
                  <a:gd name="connsiteY41" fmla="*/ 638 h 356299"/>
                  <a:gd name="connsiteX42" fmla="*/ 39015 w 277787"/>
                  <a:gd name="connsiteY42" fmla="*/ 23172 h 356299"/>
                  <a:gd name="connsiteX43" fmla="*/ 40822 w 277787"/>
                  <a:gd name="connsiteY43" fmla="*/ 27105 h 356299"/>
                  <a:gd name="connsiteX44" fmla="*/ 127665 w 277787"/>
                  <a:gd name="connsiteY44" fmla="*/ 57505 h 356299"/>
                  <a:gd name="connsiteX45" fmla="*/ 129047 w 277787"/>
                  <a:gd name="connsiteY45" fmla="*/ 90244 h 356299"/>
                  <a:gd name="connsiteX46" fmla="*/ 129685 w 277787"/>
                  <a:gd name="connsiteY46" fmla="*/ 104594 h 356299"/>
                  <a:gd name="connsiteX47" fmla="*/ 191229 w 277787"/>
                  <a:gd name="connsiteY47" fmla="*/ 96941 h 356299"/>
                  <a:gd name="connsiteX48" fmla="*/ 188040 w 277787"/>
                  <a:gd name="connsiteY48" fmla="*/ 24660 h 35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77787" h="356299">
                    <a:moveTo>
                      <a:pt x="261809" y="159336"/>
                    </a:moveTo>
                    <a:lnTo>
                      <a:pt x="261809" y="159336"/>
                    </a:lnTo>
                    <a:cubicBezTo>
                      <a:pt x="229921" y="115861"/>
                      <a:pt x="171671" y="133294"/>
                      <a:pt x="131067" y="143073"/>
                    </a:cubicBezTo>
                    <a:lnTo>
                      <a:pt x="131067" y="143073"/>
                    </a:lnTo>
                    <a:lnTo>
                      <a:pt x="132980" y="188567"/>
                    </a:lnTo>
                    <a:lnTo>
                      <a:pt x="146160" y="202385"/>
                    </a:lnTo>
                    <a:lnTo>
                      <a:pt x="157321" y="213971"/>
                    </a:lnTo>
                    <a:cubicBezTo>
                      <a:pt x="166101" y="211473"/>
                      <a:pt x="175349" y="211080"/>
                      <a:pt x="184320" y="212802"/>
                    </a:cubicBezTo>
                    <a:cubicBezTo>
                      <a:pt x="187243" y="213684"/>
                      <a:pt x="189635" y="215768"/>
                      <a:pt x="190910" y="218542"/>
                    </a:cubicBezTo>
                    <a:cubicBezTo>
                      <a:pt x="193780" y="224707"/>
                      <a:pt x="190910" y="231085"/>
                      <a:pt x="180281" y="238313"/>
                    </a:cubicBezTo>
                    <a:lnTo>
                      <a:pt x="188253" y="246604"/>
                    </a:lnTo>
                    <a:lnTo>
                      <a:pt x="176242" y="241608"/>
                    </a:lnTo>
                    <a:cubicBezTo>
                      <a:pt x="172553" y="243787"/>
                      <a:pt x="168759" y="245775"/>
                      <a:pt x="164868" y="247560"/>
                    </a:cubicBezTo>
                    <a:cubicBezTo>
                      <a:pt x="135935" y="260496"/>
                      <a:pt x="104184" y="265864"/>
                      <a:pt x="72604" y="263186"/>
                    </a:cubicBezTo>
                    <a:lnTo>
                      <a:pt x="73880" y="324730"/>
                    </a:lnTo>
                    <a:lnTo>
                      <a:pt x="73880" y="336529"/>
                    </a:lnTo>
                    <a:cubicBezTo>
                      <a:pt x="108436" y="338591"/>
                      <a:pt x="143014" y="332734"/>
                      <a:pt x="174966" y="319416"/>
                    </a:cubicBezTo>
                    <a:lnTo>
                      <a:pt x="176454" y="318884"/>
                    </a:lnTo>
                    <a:lnTo>
                      <a:pt x="187828" y="343226"/>
                    </a:lnTo>
                    <a:lnTo>
                      <a:pt x="193886" y="356300"/>
                    </a:lnTo>
                    <a:lnTo>
                      <a:pt x="243845" y="333021"/>
                    </a:lnTo>
                    <a:lnTo>
                      <a:pt x="225456" y="293692"/>
                    </a:lnTo>
                    <a:cubicBezTo>
                      <a:pt x="275840" y="258615"/>
                      <a:pt x="287851" y="212377"/>
                      <a:pt x="269994" y="174217"/>
                    </a:cubicBezTo>
                    <a:cubicBezTo>
                      <a:pt x="267772" y="168987"/>
                      <a:pt x="265030" y="164002"/>
                      <a:pt x="261809" y="159336"/>
                    </a:cubicBezTo>
                    <a:close/>
                    <a:moveTo>
                      <a:pt x="85360" y="111716"/>
                    </a:moveTo>
                    <a:lnTo>
                      <a:pt x="29449" y="83867"/>
                    </a:lnTo>
                    <a:cubicBezTo>
                      <a:pt x="-1483" y="115755"/>
                      <a:pt x="-7117" y="152001"/>
                      <a:pt x="8190" y="184209"/>
                    </a:cubicBezTo>
                    <a:lnTo>
                      <a:pt x="9147" y="186122"/>
                    </a:lnTo>
                    <a:cubicBezTo>
                      <a:pt x="9147" y="186122"/>
                      <a:pt x="9147" y="186122"/>
                      <a:pt x="9147" y="186122"/>
                    </a:cubicBezTo>
                    <a:cubicBezTo>
                      <a:pt x="34976" y="237994"/>
                      <a:pt x="88017" y="229597"/>
                      <a:pt x="130322" y="219817"/>
                    </a:cubicBezTo>
                    <a:lnTo>
                      <a:pt x="109063" y="210357"/>
                    </a:lnTo>
                    <a:lnTo>
                      <a:pt x="98434" y="205680"/>
                    </a:lnTo>
                    <a:lnTo>
                      <a:pt x="90674" y="144348"/>
                    </a:lnTo>
                    <a:cubicBezTo>
                      <a:pt x="89601" y="143487"/>
                      <a:pt x="88729" y="142392"/>
                      <a:pt x="88123" y="141159"/>
                    </a:cubicBezTo>
                    <a:cubicBezTo>
                      <a:pt x="87103" y="138927"/>
                      <a:pt x="86699" y="136472"/>
                      <a:pt x="86954" y="134038"/>
                    </a:cubicBezTo>
                    <a:cubicBezTo>
                      <a:pt x="87262" y="132231"/>
                      <a:pt x="87836" y="130477"/>
                      <a:pt x="88655" y="128829"/>
                    </a:cubicBezTo>
                    <a:lnTo>
                      <a:pt x="86529" y="112141"/>
                    </a:lnTo>
                    <a:close/>
                    <a:moveTo>
                      <a:pt x="181025" y="24448"/>
                    </a:moveTo>
                    <a:cubicBezTo>
                      <a:pt x="155621" y="24341"/>
                      <a:pt x="130418" y="28838"/>
                      <a:pt x="106619" y="37735"/>
                    </a:cubicBezTo>
                    <a:lnTo>
                      <a:pt x="100560" y="24873"/>
                    </a:lnTo>
                    <a:lnTo>
                      <a:pt x="88868" y="0"/>
                    </a:lnTo>
                    <a:lnTo>
                      <a:pt x="87592" y="638"/>
                    </a:lnTo>
                    <a:lnTo>
                      <a:pt x="39015" y="23172"/>
                    </a:lnTo>
                    <a:lnTo>
                      <a:pt x="40822" y="27105"/>
                    </a:lnTo>
                    <a:lnTo>
                      <a:pt x="127665" y="57505"/>
                    </a:lnTo>
                    <a:lnTo>
                      <a:pt x="129047" y="90244"/>
                    </a:lnTo>
                    <a:lnTo>
                      <a:pt x="129685" y="104594"/>
                    </a:lnTo>
                    <a:cubicBezTo>
                      <a:pt x="149615" y="98546"/>
                      <a:pt x="170428" y="95963"/>
                      <a:pt x="191229" y="96941"/>
                    </a:cubicBezTo>
                    <a:lnTo>
                      <a:pt x="188040" y="24660"/>
                    </a:lnTo>
                    <a:close/>
                  </a:path>
                </a:pathLst>
              </a:custGeom>
              <a:solidFill>
                <a:srgbClr val="E0E0E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A00648E-A798-438A-B334-283BC48A405B}"/>
                  </a:ext>
                </a:extLst>
              </p:cNvPr>
              <p:cNvSpPr/>
              <p:nvPr/>
            </p:nvSpPr>
            <p:spPr>
              <a:xfrm>
                <a:off x="10378080" y="2510078"/>
                <a:ext cx="278401" cy="357256"/>
              </a:xfrm>
              <a:custGeom>
                <a:avLst/>
                <a:gdLst>
                  <a:gd name="connsiteX0" fmla="*/ 137867 w 278401"/>
                  <a:gd name="connsiteY0" fmla="*/ 142116 h 357256"/>
                  <a:gd name="connsiteX1" fmla="*/ 138398 w 278401"/>
                  <a:gd name="connsiteY1" fmla="*/ 156253 h 357256"/>
                  <a:gd name="connsiteX2" fmla="*/ 138398 w 278401"/>
                  <a:gd name="connsiteY2" fmla="*/ 156253 h 357256"/>
                  <a:gd name="connsiteX3" fmla="*/ 140312 w 278401"/>
                  <a:gd name="connsiteY3" fmla="*/ 201854 h 357256"/>
                  <a:gd name="connsiteX4" fmla="*/ 153492 w 278401"/>
                  <a:gd name="connsiteY4" fmla="*/ 215672 h 357256"/>
                  <a:gd name="connsiteX5" fmla="*/ 190695 w 278401"/>
                  <a:gd name="connsiteY5" fmla="*/ 219392 h 357256"/>
                  <a:gd name="connsiteX6" fmla="*/ 191652 w 278401"/>
                  <a:gd name="connsiteY6" fmla="*/ 226089 h 357256"/>
                  <a:gd name="connsiteX7" fmla="*/ 177728 w 278401"/>
                  <a:gd name="connsiteY7" fmla="*/ 240970 h 357256"/>
                  <a:gd name="connsiteX8" fmla="*/ 188357 w 278401"/>
                  <a:gd name="connsiteY8" fmla="*/ 251600 h 357256"/>
                  <a:gd name="connsiteX9" fmla="*/ 196329 w 278401"/>
                  <a:gd name="connsiteY9" fmla="*/ 259891 h 357256"/>
                  <a:gd name="connsiteX10" fmla="*/ 183680 w 278401"/>
                  <a:gd name="connsiteY10" fmla="*/ 254895 h 357256"/>
                  <a:gd name="connsiteX11" fmla="*/ 167098 w 278401"/>
                  <a:gd name="connsiteY11" fmla="*/ 247348 h 357256"/>
                  <a:gd name="connsiteX12" fmla="*/ 164760 w 278401"/>
                  <a:gd name="connsiteY12" fmla="*/ 248517 h 357256"/>
                  <a:gd name="connsiteX13" fmla="*/ 72495 w 278401"/>
                  <a:gd name="connsiteY13" fmla="*/ 264036 h 357256"/>
                  <a:gd name="connsiteX14" fmla="*/ 73984 w 278401"/>
                  <a:gd name="connsiteY14" fmla="*/ 337486 h 357256"/>
                  <a:gd name="connsiteX15" fmla="*/ 81318 w 278401"/>
                  <a:gd name="connsiteY15" fmla="*/ 338017 h 357256"/>
                  <a:gd name="connsiteX16" fmla="*/ 176983 w 278401"/>
                  <a:gd name="connsiteY16" fmla="*/ 319735 h 357256"/>
                  <a:gd name="connsiteX17" fmla="*/ 183042 w 278401"/>
                  <a:gd name="connsiteY17" fmla="*/ 332703 h 357256"/>
                  <a:gd name="connsiteX18" fmla="*/ 194522 w 278401"/>
                  <a:gd name="connsiteY18" fmla="*/ 357257 h 357256"/>
                  <a:gd name="connsiteX19" fmla="*/ 195904 w 278401"/>
                  <a:gd name="connsiteY19" fmla="*/ 356512 h 357256"/>
                  <a:gd name="connsiteX20" fmla="*/ 244374 w 278401"/>
                  <a:gd name="connsiteY20" fmla="*/ 333872 h 357256"/>
                  <a:gd name="connsiteX21" fmla="*/ 225985 w 278401"/>
                  <a:gd name="connsiteY21" fmla="*/ 294649 h 357256"/>
                  <a:gd name="connsiteX22" fmla="*/ 270629 w 278401"/>
                  <a:gd name="connsiteY22" fmla="*/ 175067 h 357256"/>
                  <a:gd name="connsiteX23" fmla="*/ 269566 w 278401"/>
                  <a:gd name="connsiteY23" fmla="*/ 173048 h 357256"/>
                  <a:gd name="connsiteX24" fmla="*/ 137867 w 278401"/>
                  <a:gd name="connsiteY24" fmla="*/ 142116 h 357256"/>
                  <a:gd name="connsiteX25" fmla="*/ 88227 w 278401"/>
                  <a:gd name="connsiteY25" fmla="*/ 142116 h 357256"/>
                  <a:gd name="connsiteX26" fmla="*/ 92798 w 278401"/>
                  <a:gd name="connsiteY26" fmla="*/ 124790 h 357256"/>
                  <a:gd name="connsiteX27" fmla="*/ 36887 w 278401"/>
                  <a:gd name="connsiteY27" fmla="*/ 96941 h 357256"/>
                  <a:gd name="connsiteX28" fmla="*/ 23813 w 278401"/>
                  <a:gd name="connsiteY28" fmla="*/ 90351 h 357256"/>
                  <a:gd name="connsiteX29" fmla="*/ 7762 w 278401"/>
                  <a:gd name="connsiteY29" fmla="*/ 184847 h 357256"/>
                  <a:gd name="connsiteX30" fmla="*/ 16266 w 278401"/>
                  <a:gd name="connsiteY30" fmla="*/ 199196 h 357256"/>
                  <a:gd name="connsiteX31" fmla="*/ 16266 w 278401"/>
                  <a:gd name="connsiteY31" fmla="*/ 199196 h 357256"/>
                  <a:gd name="connsiteX32" fmla="*/ 116395 w 278401"/>
                  <a:gd name="connsiteY32" fmla="*/ 223431 h 357256"/>
                  <a:gd name="connsiteX33" fmla="*/ 105766 w 278401"/>
                  <a:gd name="connsiteY33" fmla="*/ 218755 h 357256"/>
                  <a:gd name="connsiteX34" fmla="*/ 98006 w 278401"/>
                  <a:gd name="connsiteY34" fmla="*/ 157422 h 357256"/>
                  <a:gd name="connsiteX35" fmla="*/ 96731 w 278401"/>
                  <a:gd name="connsiteY35" fmla="*/ 147750 h 357256"/>
                  <a:gd name="connsiteX36" fmla="*/ 94286 w 278401"/>
                  <a:gd name="connsiteY36" fmla="*/ 147112 h 357256"/>
                  <a:gd name="connsiteX37" fmla="*/ 88227 w 278401"/>
                  <a:gd name="connsiteY37" fmla="*/ 142329 h 357256"/>
                  <a:gd name="connsiteX38" fmla="*/ 107679 w 278401"/>
                  <a:gd name="connsiteY38" fmla="*/ 37947 h 357256"/>
                  <a:gd name="connsiteX39" fmla="*/ 106191 w 278401"/>
                  <a:gd name="connsiteY39" fmla="*/ 37947 h 357256"/>
                  <a:gd name="connsiteX40" fmla="*/ 94711 w 278401"/>
                  <a:gd name="connsiteY40" fmla="*/ 13180 h 357256"/>
                  <a:gd name="connsiteX41" fmla="*/ 88440 w 278401"/>
                  <a:gd name="connsiteY41" fmla="*/ 0 h 357256"/>
                  <a:gd name="connsiteX42" fmla="*/ 40182 w 278401"/>
                  <a:gd name="connsiteY42" fmla="*/ 22534 h 357256"/>
                  <a:gd name="connsiteX43" fmla="*/ 40182 w 278401"/>
                  <a:gd name="connsiteY43" fmla="*/ 24129 h 357256"/>
                  <a:gd name="connsiteX44" fmla="*/ 40182 w 278401"/>
                  <a:gd name="connsiteY44" fmla="*/ 26148 h 357256"/>
                  <a:gd name="connsiteX45" fmla="*/ 46135 w 278401"/>
                  <a:gd name="connsiteY45" fmla="*/ 38798 h 357256"/>
                  <a:gd name="connsiteX46" fmla="*/ 48260 w 278401"/>
                  <a:gd name="connsiteY46" fmla="*/ 39648 h 357256"/>
                  <a:gd name="connsiteX47" fmla="*/ 135103 w 278401"/>
                  <a:gd name="connsiteY47" fmla="*/ 70048 h 357256"/>
                  <a:gd name="connsiteX48" fmla="*/ 136485 w 278401"/>
                  <a:gd name="connsiteY48" fmla="*/ 102787 h 357256"/>
                  <a:gd name="connsiteX49" fmla="*/ 191014 w 278401"/>
                  <a:gd name="connsiteY49" fmla="*/ 97047 h 357256"/>
                  <a:gd name="connsiteX50" fmla="*/ 188357 w 278401"/>
                  <a:gd name="connsiteY50" fmla="*/ 36991 h 357256"/>
                  <a:gd name="connsiteX51" fmla="*/ 188357 w 278401"/>
                  <a:gd name="connsiteY51" fmla="*/ 24873 h 357256"/>
                  <a:gd name="connsiteX52" fmla="*/ 107679 w 278401"/>
                  <a:gd name="connsiteY52" fmla="*/ 38160 h 35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78401" h="357256">
                    <a:moveTo>
                      <a:pt x="137867" y="142116"/>
                    </a:moveTo>
                    <a:lnTo>
                      <a:pt x="138398" y="156253"/>
                    </a:lnTo>
                    <a:lnTo>
                      <a:pt x="138398" y="156253"/>
                    </a:lnTo>
                    <a:lnTo>
                      <a:pt x="140312" y="201854"/>
                    </a:lnTo>
                    <a:lnTo>
                      <a:pt x="153492" y="215672"/>
                    </a:lnTo>
                    <a:cubicBezTo>
                      <a:pt x="172306" y="211526"/>
                      <a:pt x="186337" y="210251"/>
                      <a:pt x="190695" y="219392"/>
                    </a:cubicBezTo>
                    <a:cubicBezTo>
                      <a:pt x="191684" y="221476"/>
                      <a:pt x="192024" y="223814"/>
                      <a:pt x="191652" y="226089"/>
                    </a:cubicBezTo>
                    <a:cubicBezTo>
                      <a:pt x="190695" y="230660"/>
                      <a:pt x="186443" y="235549"/>
                      <a:pt x="177728" y="240970"/>
                    </a:cubicBezTo>
                    <a:lnTo>
                      <a:pt x="188357" y="251600"/>
                    </a:lnTo>
                    <a:lnTo>
                      <a:pt x="196329" y="259891"/>
                    </a:lnTo>
                    <a:lnTo>
                      <a:pt x="183680" y="254895"/>
                    </a:lnTo>
                    <a:lnTo>
                      <a:pt x="167098" y="247348"/>
                    </a:lnTo>
                    <a:lnTo>
                      <a:pt x="164760" y="248517"/>
                    </a:lnTo>
                    <a:cubicBezTo>
                      <a:pt x="135815" y="261411"/>
                      <a:pt x="104065" y="266747"/>
                      <a:pt x="72495" y="264036"/>
                    </a:cubicBezTo>
                    <a:lnTo>
                      <a:pt x="73984" y="337486"/>
                    </a:lnTo>
                    <a:lnTo>
                      <a:pt x="81318" y="338017"/>
                    </a:lnTo>
                    <a:cubicBezTo>
                      <a:pt x="114121" y="338538"/>
                      <a:pt x="146679" y="332320"/>
                      <a:pt x="176983" y="319735"/>
                    </a:cubicBezTo>
                    <a:lnTo>
                      <a:pt x="183042" y="332703"/>
                    </a:lnTo>
                    <a:lnTo>
                      <a:pt x="194522" y="357257"/>
                    </a:lnTo>
                    <a:lnTo>
                      <a:pt x="195904" y="356512"/>
                    </a:lnTo>
                    <a:lnTo>
                      <a:pt x="244374" y="333872"/>
                    </a:lnTo>
                    <a:lnTo>
                      <a:pt x="225985" y="294649"/>
                    </a:lnTo>
                    <a:cubicBezTo>
                      <a:pt x="276369" y="259465"/>
                      <a:pt x="288486" y="213227"/>
                      <a:pt x="270629" y="175067"/>
                    </a:cubicBezTo>
                    <a:lnTo>
                      <a:pt x="269566" y="173048"/>
                    </a:lnTo>
                    <a:cubicBezTo>
                      <a:pt x="241504" y="116712"/>
                      <a:pt x="181554" y="131487"/>
                      <a:pt x="137867" y="142116"/>
                    </a:cubicBezTo>
                    <a:close/>
                    <a:moveTo>
                      <a:pt x="88227" y="142116"/>
                    </a:moveTo>
                    <a:cubicBezTo>
                      <a:pt x="85634" y="135972"/>
                      <a:pt x="87515" y="128850"/>
                      <a:pt x="92798" y="124790"/>
                    </a:cubicBezTo>
                    <a:lnTo>
                      <a:pt x="36887" y="96941"/>
                    </a:lnTo>
                    <a:lnTo>
                      <a:pt x="23813" y="90351"/>
                    </a:lnTo>
                    <a:cubicBezTo>
                      <a:pt x="-476" y="115542"/>
                      <a:pt x="-6843" y="153043"/>
                      <a:pt x="7762" y="184847"/>
                    </a:cubicBezTo>
                    <a:cubicBezTo>
                      <a:pt x="10069" y="189917"/>
                      <a:pt x="12928" y="194732"/>
                      <a:pt x="16266" y="199196"/>
                    </a:cubicBezTo>
                    <a:cubicBezTo>
                      <a:pt x="16266" y="199196"/>
                      <a:pt x="16266" y="199196"/>
                      <a:pt x="16266" y="199196"/>
                    </a:cubicBezTo>
                    <a:cubicBezTo>
                      <a:pt x="40820" y="232892"/>
                      <a:pt x="80680" y="230553"/>
                      <a:pt x="116395" y="223431"/>
                    </a:cubicBezTo>
                    <a:lnTo>
                      <a:pt x="105766" y="218755"/>
                    </a:lnTo>
                    <a:lnTo>
                      <a:pt x="98006" y="157422"/>
                    </a:lnTo>
                    <a:lnTo>
                      <a:pt x="96731" y="147750"/>
                    </a:lnTo>
                    <a:lnTo>
                      <a:pt x="94286" y="147112"/>
                    </a:lnTo>
                    <a:cubicBezTo>
                      <a:pt x="91682" y="146453"/>
                      <a:pt x="89471" y="144710"/>
                      <a:pt x="88227" y="142329"/>
                    </a:cubicBezTo>
                    <a:close/>
                    <a:moveTo>
                      <a:pt x="107679" y="37947"/>
                    </a:moveTo>
                    <a:lnTo>
                      <a:pt x="106191" y="37947"/>
                    </a:lnTo>
                    <a:lnTo>
                      <a:pt x="94711" y="13180"/>
                    </a:lnTo>
                    <a:lnTo>
                      <a:pt x="88440" y="0"/>
                    </a:lnTo>
                    <a:lnTo>
                      <a:pt x="40182" y="22534"/>
                    </a:lnTo>
                    <a:lnTo>
                      <a:pt x="40182" y="24129"/>
                    </a:lnTo>
                    <a:lnTo>
                      <a:pt x="40182" y="26148"/>
                    </a:lnTo>
                    <a:lnTo>
                      <a:pt x="46135" y="38798"/>
                    </a:lnTo>
                    <a:lnTo>
                      <a:pt x="48260" y="39648"/>
                    </a:lnTo>
                    <a:lnTo>
                      <a:pt x="135103" y="70048"/>
                    </a:lnTo>
                    <a:lnTo>
                      <a:pt x="136485" y="102787"/>
                    </a:lnTo>
                    <a:cubicBezTo>
                      <a:pt x="154289" y="98269"/>
                      <a:pt x="172657" y="96335"/>
                      <a:pt x="191014" y="97047"/>
                    </a:cubicBezTo>
                    <a:lnTo>
                      <a:pt x="188357" y="36991"/>
                    </a:lnTo>
                    <a:lnTo>
                      <a:pt x="188357" y="24873"/>
                    </a:lnTo>
                    <a:cubicBezTo>
                      <a:pt x="160837" y="23789"/>
                      <a:pt x="133392" y="28306"/>
                      <a:pt x="107679" y="3816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4BFEE84-9EDE-4F63-81F8-A503F7BB82D8}"/>
                  </a:ext>
                </a:extLst>
              </p:cNvPr>
              <p:cNvSpPr/>
              <p:nvPr/>
            </p:nvSpPr>
            <p:spPr>
              <a:xfrm>
                <a:off x="9830240" y="1951186"/>
                <a:ext cx="773719" cy="162093"/>
              </a:xfrm>
              <a:custGeom>
                <a:avLst/>
                <a:gdLst>
                  <a:gd name="connsiteX0" fmla="*/ 773719 w 773719"/>
                  <a:gd name="connsiteY0" fmla="*/ 162093 h 162093"/>
                  <a:gd name="connsiteX1" fmla="*/ 597057 w 773719"/>
                  <a:gd name="connsiteY1" fmla="*/ 2651 h 162093"/>
                  <a:gd name="connsiteX2" fmla="*/ 367886 w 773719"/>
                  <a:gd name="connsiteY2" fmla="*/ 111603 h 162093"/>
                  <a:gd name="connsiteX3" fmla="*/ 195157 w 773719"/>
                  <a:gd name="connsiteY3" fmla="*/ 48677 h 162093"/>
                  <a:gd name="connsiteX4" fmla="*/ 0 w 773719"/>
                  <a:gd name="connsiteY4" fmla="*/ 162093 h 16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719" h="162093">
                    <a:moveTo>
                      <a:pt x="773719" y="162093"/>
                    </a:moveTo>
                    <a:cubicBezTo>
                      <a:pt x="753417" y="114898"/>
                      <a:pt x="702395" y="26780"/>
                      <a:pt x="597057" y="2651"/>
                    </a:cubicBezTo>
                    <a:cubicBezTo>
                      <a:pt x="500542" y="-19352"/>
                      <a:pt x="427730" y="102568"/>
                      <a:pt x="367886" y="111603"/>
                    </a:cubicBezTo>
                    <a:cubicBezTo>
                      <a:pt x="308042" y="120638"/>
                      <a:pt x="314739" y="93639"/>
                      <a:pt x="195157" y="48677"/>
                    </a:cubicBezTo>
                    <a:cubicBezTo>
                      <a:pt x="92795" y="10304"/>
                      <a:pt x="24235" y="110115"/>
                      <a:pt x="0" y="162093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0703BBE-3A9A-4438-B0F2-AC83C3401C6C}"/>
                  </a:ext>
                </a:extLst>
              </p:cNvPr>
              <p:cNvSpPr/>
              <p:nvPr/>
            </p:nvSpPr>
            <p:spPr>
              <a:xfrm>
                <a:off x="6760129" y="2626835"/>
                <a:ext cx="777652" cy="195536"/>
              </a:xfrm>
              <a:custGeom>
                <a:avLst/>
                <a:gdLst>
                  <a:gd name="connsiteX0" fmla="*/ 777652 w 777652"/>
                  <a:gd name="connsiteY0" fmla="*/ 195324 h 195536"/>
                  <a:gd name="connsiteX1" fmla="*/ 691235 w 777652"/>
                  <a:gd name="connsiteY1" fmla="*/ 103698 h 195536"/>
                  <a:gd name="connsiteX2" fmla="*/ 567614 w 777652"/>
                  <a:gd name="connsiteY2" fmla="*/ 82439 h 195536"/>
                  <a:gd name="connsiteX3" fmla="*/ 408172 w 777652"/>
                  <a:gd name="connsiteY3" fmla="*/ 7395 h 195536"/>
                  <a:gd name="connsiteX4" fmla="*/ 244478 w 777652"/>
                  <a:gd name="connsiteY4" fmla="*/ 127402 h 195536"/>
                  <a:gd name="connsiteX5" fmla="*/ 0 w 777652"/>
                  <a:gd name="connsiteY5" fmla="*/ 195537 h 19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652" h="195536">
                    <a:moveTo>
                      <a:pt x="777652" y="195324"/>
                    </a:moveTo>
                    <a:cubicBezTo>
                      <a:pt x="777652" y="195324"/>
                      <a:pt x="777652" y="107312"/>
                      <a:pt x="691235" y="103698"/>
                    </a:cubicBezTo>
                    <a:cubicBezTo>
                      <a:pt x="649992" y="101891"/>
                      <a:pt x="599502" y="135586"/>
                      <a:pt x="567614" y="82439"/>
                    </a:cubicBezTo>
                    <a:cubicBezTo>
                      <a:pt x="530623" y="20363"/>
                      <a:pt x="465890" y="-16628"/>
                      <a:pt x="408172" y="7395"/>
                    </a:cubicBezTo>
                    <a:cubicBezTo>
                      <a:pt x="343863" y="33969"/>
                      <a:pt x="307298" y="135693"/>
                      <a:pt x="244478" y="127402"/>
                    </a:cubicBezTo>
                    <a:cubicBezTo>
                      <a:pt x="181658" y="119111"/>
                      <a:pt x="61651" y="77231"/>
                      <a:pt x="0" y="195537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D8784E4-99E7-491D-BCBD-EE1382E4265C}"/>
                  </a:ext>
                </a:extLst>
              </p:cNvPr>
              <p:cNvSpPr/>
              <p:nvPr/>
            </p:nvSpPr>
            <p:spPr>
              <a:xfrm>
                <a:off x="10134243" y="3413575"/>
                <a:ext cx="778183" cy="195483"/>
              </a:xfrm>
              <a:custGeom>
                <a:avLst/>
                <a:gdLst>
                  <a:gd name="connsiteX0" fmla="*/ 778184 w 778183"/>
                  <a:gd name="connsiteY0" fmla="*/ 195377 h 195483"/>
                  <a:gd name="connsiteX1" fmla="*/ 691766 w 778183"/>
                  <a:gd name="connsiteY1" fmla="*/ 103751 h 195483"/>
                  <a:gd name="connsiteX2" fmla="*/ 568145 w 778183"/>
                  <a:gd name="connsiteY2" fmla="*/ 82492 h 195483"/>
                  <a:gd name="connsiteX3" fmla="*/ 408172 w 778183"/>
                  <a:gd name="connsiteY3" fmla="*/ 7448 h 195483"/>
                  <a:gd name="connsiteX4" fmla="*/ 244478 w 778183"/>
                  <a:gd name="connsiteY4" fmla="*/ 127348 h 195483"/>
                  <a:gd name="connsiteX5" fmla="*/ 0 w 778183"/>
                  <a:gd name="connsiteY5" fmla="*/ 195483 h 19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183" h="195483">
                    <a:moveTo>
                      <a:pt x="778184" y="195377"/>
                    </a:moveTo>
                    <a:cubicBezTo>
                      <a:pt x="778184" y="195377"/>
                      <a:pt x="778184" y="107471"/>
                      <a:pt x="691766" y="103751"/>
                    </a:cubicBezTo>
                    <a:cubicBezTo>
                      <a:pt x="650417" y="102050"/>
                      <a:pt x="600034" y="135639"/>
                      <a:pt x="568145" y="82492"/>
                    </a:cubicBezTo>
                    <a:cubicBezTo>
                      <a:pt x="531155" y="20309"/>
                      <a:pt x="466421" y="-16681"/>
                      <a:pt x="408172" y="7448"/>
                    </a:cubicBezTo>
                    <a:cubicBezTo>
                      <a:pt x="343757" y="33915"/>
                      <a:pt x="307298" y="135746"/>
                      <a:pt x="244478" y="127348"/>
                    </a:cubicBezTo>
                    <a:cubicBezTo>
                      <a:pt x="181658" y="118951"/>
                      <a:pt x="61651" y="77177"/>
                      <a:pt x="0" y="195483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0C58781-C79D-446A-B3C3-4F3A23CC56F2}"/>
                </a:ext>
              </a:extLst>
            </p:cNvPr>
            <p:cNvSpPr/>
            <p:nvPr/>
          </p:nvSpPr>
          <p:spPr>
            <a:xfrm>
              <a:off x="6578790" y="5512903"/>
              <a:ext cx="4506896" cy="129041"/>
            </a:xfrm>
            <a:custGeom>
              <a:avLst/>
              <a:gdLst>
                <a:gd name="connsiteX0" fmla="*/ 4506896 w 4506896"/>
                <a:gd name="connsiteY0" fmla="*/ 64521 h 129041"/>
                <a:gd name="connsiteX1" fmla="*/ 2253448 w 4506896"/>
                <a:gd name="connsiteY1" fmla="*/ 129042 h 129041"/>
                <a:gd name="connsiteX2" fmla="*/ 0 w 4506896"/>
                <a:gd name="connsiteY2" fmla="*/ 64521 h 129041"/>
                <a:gd name="connsiteX3" fmla="*/ 2253448 w 4506896"/>
                <a:gd name="connsiteY3" fmla="*/ 0 h 129041"/>
                <a:gd name="connsiteX4" fmla="*/ 4506896 w 4506896"/>
                <a:gd name="connsiteY4" fmla="*/ 64521 h 1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6896" h="129041">
                  <a:moveTo>
                    <a:pt x="4506896" y="64521"/>
                  </a:moveTo>
                  <a:cubicBezTo>
                    <a:pt x="4506896" y="100155"/>
                    <a:pt x="3497993" y="129042"/>
                    <a:pt x="2253448" y="129042"/>
                  </a:cubicBezTo>
                  <a:cubicBezTo>
                    <a:pt x="1008903" y="129042"/>
                    <a:pt x="0" y="100155"/>
                    <a:pt x="0" y="64521"/>
                  </a:cubicBezTo>
                  <a:cubicBezTo>
                    <a:pt x="0" y="28887"/>
                    <a:pt x="1008903" y="0"/>
                    <a:pt x="2253448" y="0"/>
                  </a:cubicBezTo>
                  <a:cubicBezTo>
                    <a:pt x="3497993" y="0"/>
                    <a:pt x="4506896" y="28887"/>
                    <a:pt x="4506896" y="64521"/>
                  </a:cubicBezTo>
                  <a:close/>
                </a:path>
              </a:pathLst>
            </a:custGeom>
            <a:solidFill>
              <a:srgbClr val="F0F0F0"/>
            </a:solidFill>
            <a:ln w="1061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9" name="图形 24">
              <a:extLst>
                <a:ext uri="{FF2B5EF4-FFF2-40B4-BE49-F238E27FC236}">
                  <a16:creationId xmlns:a16="http://schemas.microsoft.com/office/drawing/2014/main" id="{1CCB5B1C-6018-46AA-8184-4820487489D6}"/>
                </a:ext>
              </a:extLst>
            </p:cNvPr>
            <p:cNvGrpSpPr/>
            <p:nvPr/>
          </p:nvGrpSpPr>
          <p:grpSpPr>
            <a:xfrm>
              <a:off x="8118151" y="4846754"/>
              <a:ext cx="820276" cy="737685"/>
              <a:chOff x="8118151" y="4846754"/>
              <a:chExt cx="820276" cy="737685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56150FE-4402-4958-96CE-97192336BDAC}"/>
                  </a:ext>
                </a:extLst>
              </p:cNvPr>
              <p:cNvSpPr/>
              <p:nvPr/>
            </p:nvSpPr>
            <p:spPr>
              <a:xfrm>
                <a:off x="8667588" y="4865781"/>
                <a:ext cx="77488" cy="123620"/>
              </a:xfrm>
              <a:custGeom>
                <a:avLst/>
                <a:gdLst>
                  <a:gd name="connsiteX0" fmla="*/ 60694 w 77488"/>
                  <a:gd name="connsiteY0" fmla="*/ 123620 h 123620"/>
                  <a:gd name="connsiteX1" fmla="*/ 60694 w 77488"/>
                  <a:gd name="connsiteY1" fmla="*/ 22641 h 123620"/>
                  <a:gd name="connsiteX2" fmla="*/ 54529 w 77488"/>
                  <a:gd name="connsiteY2" fmla="*/ 16263 h 123620"/>
                  <a:gd name="connsiteX3" fmla="*/ 54423 w 77488"/>
                  <a:gd name="connsiteY3" fmla="*/ 16263 h 123620"/>
                  <a:gd name="connsiteX4" fmla="*/ 0 w 77488"/>
                  <a:gd name="connsiteY4" fmla="*/ 16263 h 123620"/>
                  <a:gd name="connsiteX5" fmla="*/ 0 w 77488"/>
                  <a:gd name="connsiteY5" fmla="*/ 0 h 123620"/>
                  <a:gd name="connsiteX6" fmla="*/ 54848 w 77488"/>
                  <a:gd name="connsiteY6" fmla="*/ 0 h 123620"/>
                  <a:gd name="connsiteX7" fmla="*/ 77489 w 77488"/>
                  <a:gd name="connsiteY7" fmla="*/ 22641 h 123620"/>
                  <a:gd name="connsiteX8" fmla="*/ 77489 w 77488"/>
                  <a:gd name="connsiteY8" fmla="*/ 123620 h 123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488" h="123620">
                    <a:moveTo>
                      <a:pt x="60694" y="123620"/>
                    </a:moveTo>
                    <a:lnTo>
                      <a:pt x="60694" y="22641"/>
                    </a:lnTo>
                    <a:cubicBezTo>
                      <a:pt x="60758" y="19175"/>
                      <a:pt x="57994" y="16327"/>
                      <a:pt x="54529" y="16263"/>
                    </a:cubicBezTo>
                    <a:cubicBezTo>
                      <a:pt x="54497" y="16263"/>
                      <a:pt x="54455" y="16263"/>
                      <a:pt x="54423" y="16263"/>
                    </a:cubicBezTo>
                    <a:lnTo>
                      <a:pt x="0" y="16263"/>
                    </a:lnTo>
                    <a:lnTo>
                      <a:pt x="0" y="0"/>
                    </a:lnTo>
                    <a:lnTo>
                      <a:pt x="54848" y="0"/>
                    </a:lnTo>
                    <a:cubicBezTo>
                      <a:pt x="67327" y="53"/>
                      <a:pt x="77436" y="10162"/>
                      <a:pt x="77489" y="22641"/>
                    </a:cubicBezTo>
                    <a:lnTo>
                      <a:pt x="77489" y="123620"/>
                    </a:ln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3FE4FE5-8FF0-487B-A877-AC491B9FF397}"/>
                  </a:ext>
                </a:extLst>
              </p:cNvPr>
              <p:cNvSpPr/>
              <p:nvPr/>
            </p:nvSpPr>
            <p:spPr>
              <a:xfrm>
                <a:off x="8332972" y="4865781"/>
                <a:ext cx="77488" cy="123620"/>
              </a:xfrm>
              <a:custGeom>
                <a:avLst/>
                <a:gdLst>
                  <a:gd name="connsiteX0" fmla="*/ 16369 w 77488"/>
                  <a:gd name="connsiteY0" fmla="*/ 22641 h 123620"/>
                  <a:gd name="connsiteX1" fmla="*/ 16369 w 77488"/>
                  <a:gd name="connsiteY1" fmla="*/ 123620 h 123620"/>
                  <a:gd name="connsiteX2" fmla="*/ 0 w 77488"/>
                  <a:gd name="connsiteY2" fmla="*/ 123620 h 123620"/>
                  <a:gd name="connsiteX3" fmla="*/ 0 w 77488"/>
                  <a:gd name="connsiteY3" fmla="*/ 22641 h 123620"/>
                  <a:gd name="connsiteX4" fmla="*/ 22641 w 77488"/>
                  <a:gd name="connsiteY4" fmla="*/ 0 h 123620"/>
                  <a:gd name="connsiteX5" fmla="*/ 77489 w 77488"/>
                  <a:gd name="connsiteY5" fmla="*/ 0 h 123620"/>
                  <a:gd name="connsiteX6" fmla="*/ 77489 w 77488"/>
                  <a:gd name="connsiteY6" fmla="*/ 16263 h 123620"/>
                  <a:gd name="connsiteX7" fmla="*/ 22641 w 77488"/>
                  <a:gd name="connsiteY7" fmla="*/ 16263 h 123620"/>
                  <a:gd name="connsiteX8" fmla="*/ 16369 w 77488"/>
                  <a:gd name="connsiteY8" fmla="*/ 22641 h 123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488" h="123620">
                    <a:moveTo>
                      <a:pt x="16369" y="22641"/>
                    </a:moveTo>
                    <a:lnTo>
                      <a:pt x="16369" y="123620"/>
                    </a:lnTo>
                    <a:lnTo>
                      <a:pt x="0" y="123620"/>
                    </a:lnTo>
                    <a:lnTo>
                      <a:pt x="0" y="22641"/>
                    </a:lnTo>
                    <a:cubicBezTo>
                      <a:pt x="53" y="10162"/>
                      <a:pt x="10162" y="53"/>
                      <a:pt x="22641" y="0"/>
                    </a:cubicBezTo>
                    <a:lnTo>
                      <a:pt x="77489" y="0"/>
                    </a:lnTo>
                    <a:lnTo>
                      <a:pt x="77489" y="16263"/>
                    </a:lnTo>
                    <a:lnTo>
                      <a:pt x="22641" y="16263"/>
                    </a:lnTo>
                    <a:cubicBezTo>
                      <a:pt x="19165" y="16316"/>
                      <a:pt x="16369" y="19165"/>
                      <a:pt x="16369" y="226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A1F30AB-4B3E-4DFE-AF9E-C35A9026180D}"/>
                  </a:ext>
                </a:extLst>
              </p:cNvPr>
              <p:cNvSpPr/>
              <p:nvPr/>
            </p:nvSpPr>
            <p:spPr>
              <a:xfrm>
                <a:off x="8118151" y="4989613"/>
                <a:ext cx="820276" cy="594401"/>
              </a:xfrm>
              <a:custGeom>
                <a:avLst/>
                <a:gdLst>
                  <a:gd name="connsiteX0" fmla="*/ 0 w 820276"/>
                  <a:gd name="connsiteY0" fmla="*/ 42519 h 594401"/>
                  <a:gd name="connsiteX1" fmla="*/ 0 w 820276"/>
                  <a:gd name="connsiteY1" fmla="*/ 551883 h 594401"/>
                  <a:gd name="connsiteX2" fmla="*/ 42518 w 820276"/>
                  <a:gd name="connsiteY2" fmla="*/ 594401 h 594401"/>
                  <a:gd name="connsiteX3" fmla="*/ 777758 w 820276"/>
                  <a:gd name="connsiteY3" fmla="*/ 594401 h 594401"/>
                  <a:gd name="connsiteX4" fmla="*/ 820277 w 820276"/>
                  <a:gd name="connsiteY4" fmla="*/ 551883 h 594401"/>
                  <a:gd name="connsiteX5" fmla="*/ 820277 w 820276"/>
                  <a:gd name="connsiteY5" fmla="*/ 42519 h 594401"/>
                  <a:gd name="connsiteX6" fmla="*/ 777758 w 820276"/>
                  <a:gd name="connsiteY6" fmla="*/ 1 h 594401"/>
                  <a:gd name="connsiteX7" fmla="*/ 42837 w 820276"/>
                  <a:gd name="connsiteY7" fmla="*/ 1 h 594401"/>
                  <a:gd name="connsiteX8" fmla="*/ 0 w 820276"/>
                  <a:gd name="connsiteY8" fmla="*/ 42200 h 594401"/>
                  <a:gd name="connsiteX9" fmla="*/ 0 w 820276"/>
                  <a:gd name="connsiteY9" fmla="*/ 42519 h 59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0276" h="594401">
                    <a:moveTo>
                      <a:pt x="0" y="42519"/>
                    </a:moveTo>
                    <a:lnTo>
                      <a:pt x="0" y="551883"/>
                    </a:lnTo>
                    <a:cubicBezTo>
                      <a:pt x="0" y="575364"/>
                      <a:pt x="19037" y="594401"/>
                      <a:pt x="42518" y="594401"/>
                    </a:cubicBezTo>
                    <a:lnTo>
                      <a:pt x="777758" y="594401"/>
                    </a:lnTo>
                    <a:cubicBezTo>
                      <a:pt x="801239" y="594401"/>
                      <a:pt x="820277" y="575364"/>
                      <a:pt x="820277" y="551883"/>
                    </a:cubicBezTo>
                    <a:lnTo>
                      <a:pt x="820277" y="42519"/>
                    </a:lnTo>
                    <a:cubicBezTo>
                      <a:pt x="820277" y="19039"/>
                      <a:pt x="801239" y="1"/>
                      <a:pt x="777758" y="1"/>
                    </a:cubicBezTo>
                    <a:lnTo>
                      <a:pt x="42837" y="1"/>
                    </a:lnTo>
                    <a:cubicBezTo>
                      <a:pt x="19356" y="-179"/>
                      <a:pt x="181" y="18720"/>
                      <a:pt x="0" y="42200"/>
                    </a:cubicBezTo>
                    <a:cubicBezTo>
                      <a:pt x="0" y="42306"/>
                      <a:pt x="0" y="42413"/>
                      <a:pt x="0" y="4251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D7AB2D0-88DD-49BA-816C-C8A3766050FD}"/>
                  </a:ext>
                </a:extLst>
              </p:cNvPr>
              <p:cNvSpPr/>
              <p:nvPr/>
            </p:nvSpPr>
            <p:spPr>
              <a:xfrm>
                <a:off x="8118151" y="4989613"/>
                <a:ext cx="820276" cy="594401"/>
              </a:xfrm>
              <a:custGeom>
                <a:avLst/>
                <a:gdLst>
                  <a:gd name="connsiteX0" fmla="*/ 0 w 820276"/>
                  <a:gd name="connsiteY0" fmla="*/ 42519 h 594401"/>
                  <a:gd name="connsiteX1" fmla="*/ 0 w 820276"/>
                  <a:gd name="connsiteY1" fmla="*/ 551883 h 594401"/>
                  <a:gd name="connsiteX2" fmla="*/ 42518 w 820276"/>
                  <a:gd name="connsiteY2" fmla="*/ 594401 h 594401"/>
                  <a:gd name="connsiteX3" fmla="*/ 777758 w 820276"/>
                  <a:gd name="connsiteY3" fmla="*/ 594401 h 594401"/>
                  <a:gd name="connsiteX4" fmla="*/ 820277 w 820276"/>
                  <a:gd name="connsiteY4" fmla="*/ 551883 h 594401"/>
                  <a:gd name="connsiteX5" fmla="*/ 820277 w 820276"/>
                  <a:gd name="connsiteY5" fmla="*/ 42519 h 594401"/>
                  <a:gd name="connsiteX6" fmla="*/ 777758 w 820276"/>
                  <a:gd name="connsiteY6" fmla="*/ 1 h 594401"/>
                  <a:gd name="connsiteX7" fmla="*/ 42837 w 820276"/>
                  <a:gd name="connsiteY7" fmla="*/ 1 h 594401"/>
                  <a:gd name="connsiteX8" fmla="*/ 0 w 820276"/>
                  <a:gd name="connsiteY8" fmla="*/ 42200 h 594401"/>
                  <a:gd name="connsiteX9" fmla="*/ 0 w 820276"/>
                  <a:gd name="connsiteY9" fmla="*/ 42519 h 59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0276" h="594401">
                    <a:moveTo>
                      <a:pt x="0" y="42519"/>
                    </a:moveTo>
                    <a:lnTo>
                      <a:pt x="0" y="551883"/>
                    </a:lnTo>
                    <a:cubicBezTo>
                      <a:pt x="0" y="575364"/>
                      <a:pt x="19037" y="594401"/>
                      <a:pt x="42518" y="594401"/>
                    </a:cubicBezTo>
                    <a:lnTo>
                      <a:pt x="777758" y="594401"/>
                    </a:lnTo>
                    <a:cubicBezTo>
                      <a:pt x="801239" y="594401"/>
                      <a:pt x="820277" y="575364"/>
                      <a:pt x="820277" y="551883"/>
                    </a:cubicBezTo>
                    <a:lnTo>
                      <a:pt x="820277" y="42519"/>
                    </a:lnTo>
                    <a:cubicBezTo>
                      <a:pt x="820277" y="19039"/>
                      <a:pt x="801239" y="1"/>
                      <a:pt x="777758" y="1"/>
                    </a:cubicBezTo>
                    <a:lnTo>
                      <a:pt x="42837" y="1"/>
                    </a:lnTo>
                    <a:cubicBezTo>
                      <a:pt x="19356" y="-179"/>
                      <a:pt x="181" y="18720"/>
                      <a:pt x="0" y="42200"/>
                    </a:cubicBezTo>
                    <a:cubicBezTo>
                      <a:pt x="0" y="42306"/>
                      <a:pt x="0" y="42413"/>
                      <a:pt x="0" y="425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F3805A1-75B0-4F74-A8C6-519CF3757508}"/>
                  </a:ext>
                </a:extLst>
              </p:cNvPr>
              <p:cNvSpPr/>
              <p:nvPr/>
            </p:nvSpPr>
            <p:spPr>
              <a:xfrm>
                <a:off x="8226040" y="4989402"/>
                <a:ext cx="32632" cy="595037"/>
              </a:xfrm>
              <a:custGeom>
                <a:avLst/>
                <a:gdLst>
                  <a:gd name="connsiteX0" fmla="*/ 0 w 32632"/>
                  <a:gd name="connsiteY0" fmla="*/ 0 h 595037"/>
                  <a:gd name="connsiteX1" fmla="*/ 32633 w 32632"/>
                  <a:gd name="connsiteY1" fmla="*/ 0 h 595037"/>
                  <a:gd name="connsiteX2" fmla="*/ 32633 w 32632"/>
                  <a:gd name="connsiteY2" fmla="*/ 595038 h 595037"/>
                  <a:gd name="connsiteX3" fmla="*/ 0 w 32632"/>
                  <a:gd name="connsiteY3" fmla="*/ 595038 h 59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32" h="595037">
                    <a:moveTo>
                      <a:pt x="0" y="0"/>
                    </a:moveTo>
                    <a:lnTo>
                      <a:pt x="32633" y="0"/>
                    </a:lnTo>
                    <a:lnTo>
                      <a:pt x="32633" y="595038"/>
                    </a:lnTo>
                    <a:lnTo>
                      <a:pt x="0" y="595038"/>
                    </a:ln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BF39374-CF08-4107-AD75-D070226BAF97}"/>
                  </a:ext>
                </a:extLst>
              </p:cNvPr>
              <p:cNvSpPr/>
              <p:nvPr/>
            </p:nvSpPr>
            <p:spPr>
              <a:xfrm>
                <a:off x="8798543" y="4989402"/>
                <a:ext cx="32632" cy="595037"/>
              </a:xfrm>
              <a:custGeom>
                <a:avLst/>
                <a:gdLst>
                  <a:gd name="connsiteX0" fmla="*/ 0 w 32632"/>
                  <a:gd name="connsiteY0" fmla="*/ 0 h 595037"/>
                  <a:gd name="connsiteX1" fmla="*/ 32633 w 32632"/>
                  <a:gd name="connsiteY1" fmla="*/ 0 h 595037"/>
                  <a:gd name="connsiteX2" fmla="*/ 32633 w 32632"/>
                  <a:gd name="connsiteY2" fmla="*/ 595038 h 595037"/>
                  <a:gd name="connsiteX3" fmla="*/ 0 w 32632"/>
                  <a:gd name="connsiteY3" fmla="*/ 595038 h 59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32" h="595037">
                    <a:moveTo>
                      <a:pt x="0" y="0"/>
                    </a:moveTo>
                    <a:lnTo>
                      <a:pt x="32633" y="0"/>
                    </a:lnTo>
                    <a:lnTo>
                      <a:pt x="32633" y="595038"/>
                    </a:lnTo>
                    <a:lnTo>
                      <a:pt x="0" y="595038"/>
                    </a:ln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9909274-5E4D-43F6-ABF8-A786EF08B1EF}"/>
                  </a:ext>
                </a:extLst>
              </p:cNvPr>
              <p:cNvSpPr/>
              <p:nvPr/>
            </p:nvSpPr>
            <p:spPr>
              <a:xfrm rot="10800000">
                <a:off x="8393667" y="4846754"/>
                <a:ext cx="296137" cy="54316"/>
              </a:xfrm>
              <a:custGeom>
                <a:avLst/>
                <a:gdLst>
                  <a:gd name="connsiteX0" fmla="*/ 0 w 296137"/>
                  <a:gd name="connsiteY0" fmla="*/ 0 h 54316"/>
                  <a:gd name="connsiteX1" fmla="*/ 296137 w 296137"/>
                  <a:gd name="connsiteY1" fmla="*/ 0 h 54316"/>
                  <a:gd name="connsiteX2" fmla="*/ 296137 w 296137"/>
                  <a:gd name="connsiteY2" fmla="*/ 54317 h 54316"/>
                  <a:gd name="connsiteX3" fmla="*/ 0 w 296137"/>
                  <a:gd name="connsiteY3" fmla="*/ 54317 h 54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137" h="54316">
                    <a:moveTo>
                      <a:pt x="0" y="0"/>
                    </a:moveTo>
                    <a:lnTo>
                      <a:pt x="296137" y="0"/>
                    </a:lnTo>
                    <a:lnTo>
                      <a:pt x="296137" y="54317"/>
                    </a:lnTo>
                    <a:lnTo>
                      <a:pt x="0" y="54317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67" name="图形 24">
              <a:extLst>
                <a:ext uri="{FF2B5EF4-FFF2-40B4-BE49-F238E27FC236}">
                  <a16:creationId xmlns:a16="http://schemas.microsoft.com/office/drawing/2014/main" id="{841E0482-64D8-47FE-895F-19BEA81E4894}"/>
                </a:ext>
              </a:extLst>
            </p:cNvPr>
            <p:cNvGrpSpPr/>
            <p:nvPr/>
          </p:nvGrpSpPr>
          <p:grpSpPr>
            <a:xfrm>
              <a:off x="8969026" y="4916271"/>
              <a:ext cx="700702" cy="700641"/>
              <a:chOff x="8969026" y="4916271"/>
              <a:chExt cx="700702" cy="700641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1746E2E-4A6A-4A05-BC96-5F91AF7283C6}"/>
                  </a:ext>
                </a:extLst>
              </p:cNvPr>
              <p:cNvSpPr/>
              <p:nvPr/>
            </p:nvSpPr>
            <p:spPr>
              <a:xfrm>
                <a:off x="9200762" y="4937105"/>
                <a:ext cx="158697" cy="420608"/>
              </a:xfrm>
              <a:custGeom>
                <a:avLst/>
                <a:gdLst>
                  <a:gd name="connsiteX0" fmla="*/ 0 w 158697"/>
                  <a:gd name="connsiteY0" fmla="*/ 0 h 420608"/>
                  <a:gd name="connsiteX1" fmla="*/ 42305 w 158697"/>
                  <a:gd name="connsiteY1" fmla="*/ 1063 h 420608"/>
                  <a:gd name="connsiteX2" fmla="*/ 38798 w 158697"/>
                  <a:gd name="connsiteY2" fmla="*/ 166139 h 420608"/>
                  <a:gd name="connsiteX3" fmla="*/ 120963 w 158697"/>
                  <a:gd name="connsiteY3" fmla="*/ 237888 h 420608"/>
                  <a:gd name="connsiteX4" fmla="*/ 99492 w 158697"/>
                  <a:gd name="connsiteY4" fmla="*/ 352473 h 420608"/>
                  <a:gd name="connsiteX5" fmla="*/ 158698 w 158697"/>
                  <a:gd name="connsiteY5" fmla="*/ 420608 h 420608"/>
                  <a:gd name="connsiteX6" fmla="*/ 77276 w 158697"/>
                  <a:gd name="connsiteY6" fmla="*/ 353217 h 420608"/>
                  <a:gd name="connsiteX7" fmla="*/ 91307 w 158697"/>
                  <a:gd name="connsiteY7" fmla="*/ 253088 h 420608"/>
                  <a:gd name="connsiteX8" fmla="*/ 6378 w 158697"/>
                  <a:gd name="connsiteY8" fmla="*/ 176981 h 420608"/>
                  <a:gd name="connsiteX9" fmla="*/ 0 w 158697"/>
                  <a:gd name="connsiteY9" fmla="*/ 0 h 4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8697" h="420608">
                    <a:moveTo>
                      <a:pt x="0" y="0"/>
                    </a:moveTo>
                    <a:lnTo>
                      <a:pt x="42305" y="1063"/>
                    </a:lnTo>
                    <a:lnTo>
                      <a:pt x="38798" y="166139"/>
                    </a:lnTo>
                    <a:lnTo>
                      <a:pt x="120963" y="237888"/>
                    </a:lnTo>
                    <a:lnTo>
                      <a:pt x="99492" y="352473"/>
                    </a:lnTo>
                    <a:lnTo>
                      <a:pt x="158698" y="420608"/>
                    </a:lnTo>
                    <a:lnTo>
                      <a:pt x="77276" y="353217"/>
                    </a:lnTo>
                    <a:lnTo>
                      <a:pt x="91307" y="253088"/>
                    </a:lnTo>
                    <a:lnTo>
                      <a:pt x="6378" y="176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4725F5E-A623-41F0-892F-238A36C1C97B}"/>
                  </a:ext>
                </a:extLst>
              </p:cNvPr>
              <p:cNvSpPr/>
              <p:nvPr/>
            </p:nvSpPr>
            <p:spPr>
              <a:xfrm>
                <a:off x="9200762" y="4937105"/>
                <a:ext cx="158697" cy="420608"/>
              </a:xfrm>
              <a:custGeom>
                <a:avLst/>
                <a:gdLst>
                  <a:gd name="connsiteX0" fmla="*/ 0 w 158697"/>
                  <a:gd name="connsiteY0" fmla="*/ 0 h 420608"/>
                  <a:gd name="connsiteX1" fmla="*/ 42305 w 158697"/>
                  <a:gd name="connsiteY1" fmla="*/ 1063 h 420608"/>
                  <a:gd name="connsiteX2" fmla="*/ 38798 w 158697"/>
                  <a:gd name="connsiteY2" fmla="*/ 166139 h 420608"/>
                  <a:gd name="connsiteX3" fmla="*/ 120963 w 158697"/>
                  <a:gd name="connsiteY3" fmla="*/ 237888 h 420608"/>
                  <a:gd name="connsiteX4" fmla="*/ 99492 w 158697"/>
                  <a:gd name="connsiteY4" fmla="*/ 352473 h 420608"/>
                  <a:gd name="connsiteX5" fmla="*/ 158698 w 158697"/>
                  <a:gd name="connsiteY5" fmla="*/ 420608 h 420608"/>
                  <a:gd name="connsiteX6" fmla="*/ 77276 w 158697"/>
                  <a:gd name="connsiteY6" fmla="*/ 353217 h 420608"/>
                  <a:gd name="connsiteX7" fmla="*/ 91307 w 158697"/>
                  <a:gd name="connsiteY7" fmla="*/ 253088 h 420608"/>
                  <a:gd name="connsiteX8" fmla="*/ 6378 w 158697"/>
                  <a:gd name="connsiteY8" fmla="*/ 176981 h 420608"/>
                  <a:gd name="connsiteX9" fmla="*/ 0 w 158697"/>
                  <a:gd name="connsiteY9" fmla="*/ 0 h 4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8697" h="420608">
                    <a:moveTo>
                      <a:pt x="0" y="0"/>
                    </a:moveTo>
                    <a:lnTo>
                      <a:pt x="42305" y="1063"/>
                    </a:lnTo>
                    <a:lnTo>
                      <a:pt x="38798" y="166139"/>
                    </a:lnTo>
                    <a:lnTo>
                      <a:pt x="120963" y="237888"/>
                    </a:lnTo>
                    <a:lnTo>
                      <a:pt x="99492" y="352473"/>
                    </a:lnTo>
                    <a:lnTo>
                      <a:pt x="158698" y="420608"/>
                    </a:lnTo>
                    <a:lnTo>
                      <a:pt x="77276" y="353217"/>
                    </a:lnTo>
                    <a:lnTo>
                      <a:pt x="91307" y="253088"/>
                    </a:lnTo>
                    <a:lnTo>
                      <a:pt x="6378" y="176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60000"/>
                </a:scheme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6680608-672C-4BDE-8816-377F3BC681C3}"/>
                  </a:ext>
                </a:extLst>
              </p:cNvPr>
              <p:cNvSpPr/>
              <p:nvPr/>
            </p:nvSpPr>
            <p:spPr>
              <a:xfrm>
                <a:off x="8969026" y="4916271"/>
                <a:ext cx="700702" cy="700641"/>
              </a:xfrm>
              <a:custGeom>
                <a:avLst/>
                <a:gdLst>
                  <a:gd name="connsiteX0" fmla="*/ 693055 w 700702"/>
                  <a:gd name="connsiteY0" fmla="*/ 278067 h 700641"/>
                  <a:gd name="connsiteX1" fmla="*/ 695500 w 700702"/>
                  <a:gd name="connsiteY1" fmla="*/ 290822 h 700641"/>
                  <a:gd name="connsiteX2" fmla="*/ 410407 w 700702"/>
                  <a:gd name="connsiteY2" fmla="*/ 695497 h 700641"/>
                  <a:gd name="connsiteX3" fmla="*/ 165621 w 700702"/>
                  <a:gd name="connsiteY3" fmla="*/ 647760 h 700641"/>
                  <a:gd name="connsiteX4" fmla="*/ 144362 w 700702"/>
                  <a:gd name="connsiteY4" fmla="*/ 633729 h 700641"/>
                  <a:gd name="connsiteX5" fmla="*/ 66235 w 700702"/>
                  <a:gd name="connsiteY5" fmla="*/ 555390 h 700641"/>
                  <a:gd name="connsiteX6" fmla="*/ 53905 w 700702"/>
                  <a:gd name="connsiteY6" fmla="*/ 537320 h 700641"/>
                  <a:gd name="connsiteX7" fmla="*/ 5009 w 700702"/>
                  <a:gd name="connsiteY7" fmla="*/ 409766 h 700641"/>
                  <a:gd name="connsiteX8" fmla="*/ 3096 w 700702"/>
                  <a:gd name="connsiteY8" fmla="*/ 397011 h 700641"/>
                  <a:gd name="connsiteX9" fmla="*/ 231417 w 700702"/>
                  <a:gd name="connsiteY9" fmla="*/ 20834 h 700641"/>
                  <a:gd name="connsiteX10" fmla="*/ 234074 w 700702"/>
                  <a:gd name="connsiteY10" fmla="*/ 95240 h 700641"/>
                  <a:gd name="connsiteX11" fmla="*/ 235137 w 700702"/>
                  <a:gd name="connsiteY11" fmla="*/ 122133 h 700641"/>
                  <a:gd name="connsiteX12" fmla="*/ 237795 w 700702"/>
                  <a:gd name="connsiteY12" fmla="*/ 197495 h 700641"/>
                  <a:gd name="connsiteX13" fmla="*/ 259904 w 700702"/>
                  <a:gd name="connsiteY13" fmla="*/ 217266 h 700641"/>
                  <a:gd name="connsiteX14" fmla="*/ 271596 w 700702"/>
                  <a:gd name="connsiteY14" fmla="*/ 227896 h 700641"/>
                  <a:gd name="connsiteX15" fmla="*/ 321449 w 700702"/>
                  <a:gd name="connsiteY15" fmla="*/ 272540 h 700641"/>
                  <a:gd name="connsiteX16" fmla="*/ 322724 w 700702"/>
                  <a:gd name="connsiteY16" fmla="*/ 273709 h 700641"/>
                  <a:gd name="connsiteX17" fmla="*/ 320173 w 700702"/>
                  <a:gd name="connsiteY17" fmla="*/ 291566 h 700641"/>
                  <a:gd name="connsiteX18" fmla="*/ 319429 w 700702"/>
                  <a:gd name="connsiteY18" fmla="*/ 297838 h 700641"/>
                  <a:gd name="connsiteX19" fmla="*/ 317941 w 700702"/>
                  <a:gd name="connsiteY19" fmla="*/ 308467 h 700641"/>
                  <a:gd name="connsiteX20" fmla="*/ 308693 w 700702"/>
                  <a:gd name="connsiteY20" fmla="*/ 374051 h 700641"/>
                  <a:gd name="connsiteX21" fmla="*/ 318047 w 700702"/>
                  <a:gd name="connsiteY21" fmla="*/ 381917 h 700641"/>
                  <a:gd name="connsiteX22" fmla="*/ 337180 w 700702"/>
                  <a:gd name="connsiteY22" fmla="*/ 397648 h 700641"/>
                  <a:gd name="connsiteX23" fmla="*/ 363967 w 700702"/>
                  <a:gd name="connsiteY23" fmla="*/ 419758 h 700641"/>
                  <a:gd name="connsiteX24" fmla="*/ 379060 w 700702"/>
                  <a:gd name="connsiteY24" fmla="*/ 432300 h 700641"/>
                  <a:gd name="connsiteX25" fmla="*/ 389690 w 700702"/>
                  <a:gd name="connsiteY25" fmla="*/ 441442 h 700641"/>
                  <a:gd name="connsiteX26" fmla="*/ 383737 w 700702"/>
                  <a:gd name="connsiteY26" fmla="*/ 430813 h 700641"/>
                  <a:gd name="connsiteX27" fmla="*/ 376297 w 700702"/>
                  <a:gd name="connsiteY27" fmla="*/ 416888 h 700641"/>
                  <a:gd name="connsiteX28" fmla="*/ 366518 w 700702"/>
                  <a:gd name="connsiteY28" fmla="*/ 398924 h 700641"/>
                  <a:gd name="connsiteX29" fmla="*/ 358227 w 700702"/>
                  <a:gd name="connsiteY29" fmla="*/ 383830 h 700641"/>
                  <a:gd name="connsiteX30" fmla="*/ 348554 w 700702"/>
                  <a:gd name="connsiteY30" fmla="*/ 365866 h 700641"/>
                  <a:gd name="connsiteX31" fmla="*/ 359183 w 700702"/>
                  <a:gd name="connsiteY31" fmla="*/ 318140 h 700641"/>
                  <a:gd name="connsiteX32" fmla="*/ 359183 w 700702"/>
                  <a:gd name="connsiteY32" fmla="*/ 318140 h 700641"/>
                  <a:gd name="connsiteX33" fmla="*/ 362478 w 700702"/>
                  <a:gd name="connsiteY33" fmla="*/ 303365 h 700641"/>
                  <a:gd name="connsiteX34" fmla="*/ 368325 w 700702"/>
                  <a:gd name="connsiteY34" fmla="*/ 277961 h 700641"/>
                  <a:gd name="connsiteX35" fmla="*/ 371726 w 700702"/>
                  <a:gd name="connsiteY35" fmla="*/ 262867 h 700641"/>
                  <a:gd name="connsiteX36" fmla="*/ 379592 w 700702"/>
                  <a:gd name="connsiteY36" fmla="*/ 228640 h 700641"/>
                  <a:gd name="connsiteX37" fmla="*/ 298277 w 700702"/>
                  <a:gd name="connsiteY37" fmla="*/ 172623 h 700641"/>
                  <a:gd name="connsiteX38" fmla="*/ 296257 w 700702"/>
                  <a:gd name="connsiteY38" fmla="*/ 171134 h 700641"/>
                  <a:gd name="connsiteX39" fmla="*/ 289879 w 700702"/>
                  <a:gd name="connsiteY39" fmla="*/ 166776 h 700641"/>
                  <a:gd name="connsiteX40" fmla="*/ 293706 w 700702"/>
                  <a:gd name="connsiteY40" fmla="*/ 156147 h 700641"/>
                  <a:gd name="connsiteX41" fmla="*/ 294343 w 700702"/>
                  <a:gd name="connsiteY41" fmla="*/ 154127 h 700641"/>
                  <a:gd name="connsiteX42" fmla="*/ 294981 w 700702"/>
                  <a:gd name="connsiteY42" fmla="*/ 152533 h 700641"/>
                  <a:gd name="connsiteX43" fmla="*/ 315071 w 700702"/>
                  <a:gd name="connsiteY43" fmla="*/ 98429 h 700641"/>
                  <a:gd name="connsiteX44" fmla="*/ 325063 w 700702"/>
                  <a:gd name="connsiteY44" fmla="*/ 71430 h 700641"/>
                  <a:gd name="connsiteX45" fmla="*/ 351530 w 700702"/>
                  <a:gd name="connsiteY45" fmla="*/ 0 h 700641"/>
                  <a:gd name="connsiteX46" fmla="*/ 423811 w 700702"/>
                  <a:gd name="connsiteY46" fmla="*/ 7972 h 700641"/>
                  <a:gd name="connsiteX47" fmla="*/ 448365 w 700702"/>
                  <a:gd name="connsiteY47" fmla="*/ 14243 h 700641"/>
                  <a:gd name="connsiteX48" fmla="*/ 546900 w 700702"/>
                  <a:gd name="connsiteY48" fmla="*/ 61013 h 700641"/>
                  <a:gd name="connsiteX49" fmla="*/ 566245 w 700702"/>
                  <a:gd name="connsiteY49" fmla="*/ 75257 h 700641"/>
                  <a:gd name="connsiteX50" fmla="*/ 626621 w 700702"/>
                  <a:gd name="connsiteY50" fmla="*/ 136057 h 700641"/>
                  <a:gd name="connsiteX51" fmla="*/ 671796 w 700702"/>
                  <a:gd name="connsiteY51" fmla="*/ 213440 h 700641"/>
                  <a:gd name="connsiteX52" fmla="*/ 693055 w 700702"/>
                  <a:gd name="connsiteY52" fmla="*/ 278067 h 70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00702" h="700641">
                    <a:moveTo>
                      <a:pt x="693055" y="278067"/>
                    </a:moveTo>
                    <a:cubicBezTo>
                      <a:pt x="694012" y="282319"/>
                      <a:pt x="694862" y="286570"/>
                      <a:pt x="695500" y="290822"/>
                    </a:cubicBezTo>
                    <a:cubicBezTo>
                      <a:pt x="728526" y="481292"/>
                      <a:pt x="600876" y="662471"/>
                      <a:pt x="410407" y="695497"/>
                    </a:cubicBezTo>
                    <a:cubicBezTo>
                      <a:pt x="325722" y="710176"/>
                      <a:pt x="238592" y="693190"/>
                      <a:pt x="165621" y="647760"/>
                    </a:cubicBezTo>
                    <a:cubicBezTo>
                      <a:pt x="158499" y="643296"/>
                      <a:pt x="151483" y="638619"/>
                      <a:pt x="144362" y="633729"/>
                    </a:cubicBezTo>
                    <a:cubicBezTo>
                      <a:pt x="114344" y="611917"/>
                      <a:pt x="87972" y="585471"/>
                      <a:pt x="66235" y="555390"/>
                    </a:cubicBezTo>
                    <a:cubicBezTo>
                      <a:pt x="61983" y="549544"/>
                      <a:pt x="57838" y="543485"/>
                      <a:pt x="53905" y="537320"/>
                    </a:cubicBezTo>
                    <a:cubicBezTo>
                      <a:pt x="29404" y="498416"/>
                      <a:pt x="12790" y="455079"/>
                      <a:pt x="5009" y="409766"/>
                    </a:cubicBezTo>
                    <a:cubicBezTo>
                      <a:pt x="4233" y="405514"/>
                      <a:pt x="3595" y="401263"/>
                      <a:pt x="3096" y="397011"/>
                    </a:cubicBezTo>
                    <a:cubicBezTo>
                      <a:pt x="-18694" y="233540"/>
                      <a:pt x="76343" y="76957"/>
                      <a:pt x="231417" y="20834"/>
                    </a:cubicBezTo>
                    <a:lnTo>
                      <a:pt x="234074" y="95240"/>
                    </a:lnTo>
                    <a:lnTo>
                      <a:pt x="235137" y="122133"/>
                    </a:lnTo>
                    <a:lnTo>
                      <a:pt x="237795" y="197495"/>
                    </a:lnTo>
                    <a:lnTo>
                      <a:pt x="259904" y="217266"/>
                    </a:lnTo>
                    <a:lnTo>
                      <a:pt x="271596" y="227896"/>
                    </a:lnTo>
                    <a:lnTo>
                      <a:pt x="321449" y="272540"/>
                    </a:lnTo>
                    <a:lnTo>
                      <a:pt x="322724" y="273709"/>
                    </a:lnTo>
                    <a:lnTo>
                      <a:pt x="320173" y="291566"/>
                    </a:lnTo>
                    <a:lnTo>
                      <a:pt x="319429" y="297838"/>
                    </a:lnTo>
                    <a:lnTo>
                      <a:pt x="317941" y="308467"/>
                    </a:lnTo>
                    <a:lnTo>
                      <a:pt x="308693" y="374051"/>
                    </a:lnTo>
                    <a:lnTo>
                      <a:pt x="318047" y="381917"/>
                    </a:lnTo>
                    <a:lnTo>
                      <a:pt x="337180" y="397648"/>
                    </a:lnTo>
                    <a:lnTo>
                      <a:pt x="363967" y="419758"/>
                    </a:lnTo>
                    <a:lnTo>
                      <a:pt x="379060" y="432300"/>
                    </a:lnTo>
                    <a:lnTo>
                      <a:pt x="389690" y="441442"/>
                    </a:lnTo>
                    <a:lnTo>
                      <a:pt x="383737" y="430813"/>
                    </a:lnTo>
                    <a:lnTo>
                      <a:pt x="376297" y="416888"/>
                    </a:lnTo>
                    <a:lnTo>
                      <a:pt x="366518" y="398924"/>
                    </a:lnTo>
                    <a:lnTo>
                      <a:pt x="358227" y="383830"/>
                    </a:lnTo>
                    <a:lnTo>
                      <a:pt x="348554" y="365866"/>
                    </a:lnTo>
                    <a:lnTo>
                      <a:pt x="359183" y="318140"/>
                    </a:lnTo>
                    <a:lnTo>
                      <a:pt x="359183" y="318140"/>
                    </a:lnTo>
                    <a:lnTo>
                      <a:pt x="362478" y="303365"/>
                    </a:lnTo>
                    <a:lnTo>
                      <a:pt x="368325" y="277961"/>
                    </a:lnTo>
                    <a:lnTo>
                      <a:pt x="371726" y="262867"/>
                    </a:lnTo>
                    <a:lnTo>
                      <a:pt x="379592" y="228640"/>
                    </a:lnTo>
                    <a:lnTo>
                      <a:pt x="298277" y="172623"/>
                    </a:lnTo>
                    <a:lnTo>
                      <a:pt x="296257" y="171134"/>
                    </a:lnTo>
                    <a:lnTo>
                      <a:pt x="289879" y="166776"/>
                    </a:lnTo>
                    <a:lnTo>
                      <a:pt x="293706" y="156147"/>
                    </a:lnTo>
                    <a:lnTo>
                      <a:pt x="294343" y="154127"/>
                    </a:lnTo>
                    <a:lnTo>
                      <a:pt x="294981" y="152533"/>
                    </a:lnTo>
                    <a:lnTo>
                      <a:pt x="315071" y="98429"/>
                    </a:lnTo>
                    <a:lnTo>
                      <a:pt x="325063" y="71430"/>
                    </a:lnTo>
                    <a:lnTo>
                      <a:pt x="351530" y="0"/>
                    </a:lnTo>
                    <a:cubicBezTo>
                      <a:pt x="375840" y="127"/>
                      <a:pt x="400064" y="2796"/>
                      <a:pt x="423811" y="7972"/>
                    </a:cubicBezTo>
                    <a:cubicBezTo>
                      <a:pt x="432102" y="9779"/>
                      <a:pt x="440286" y="11799"/>
                      <a:pt x="448365" y="14243"/>
                    </a:cubicBezTo>
                    <a:cubicBezTo>
                      <a:pt x="483442" y="24607"/>
                      <a:pt x="516691" y="40392"/>
                      <a:pt x="546900" y="61013"/>
                    </a:cubicBezTo>
                    <a:cubicBezTo>
                      <a:pt x="553490" y="65584"/>
                      <a:pt x="559974" y="70261"/>
                      <a:pt x="566245" y="75257"/>
                    </a:cubicBezTo>
                    <a:cubicBezTo>
                      <a:pt x="588748" y="93018"/>
                      <a:pt x="609018" y="113427"/>
                      <a:pt x="626621" y="136057"/>
                    </a:cubicBezTo>
                    <a:cubicBezTo>
                      <a:pt x="644925" y="159814"/>
                      <a:pt x="660104" y="185824"/>
                      <a:pt x="671796" y="213440"/>
                    </a:cubicBezTo>
                    <a:cubicBezTo>
                      <a:pt x="681023" y="234220"/>
                      <a:pt x="688144" y="255873"/>
                      <a:pt x="693055" y="278067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4BF7077-29A0-4AAD-8F4B-51608F83E4DB}"/>
                  </a:ext>
                </a:extLst>
              </p:cNvPr>
              <p:cNvSpPr/>
              <p:nvPr/>
            </p:nvSpPr>
            <p:spPr>
              <a:xfrm>
                <a:off x="8969026" y="4916271"/>
                <a:ext cx="700702" cy="700641"/>
              </a:xfrm>
              <a:custGeom>
                <a:avLst/>
                <a:gdLst>
                  <a:gd name="connsiteX0" fmla="*/ 693055 w 700702"/>
                  <a:gd name="connsiteY0" fmla="*/ 278067 h 700641"/>
                  <a:gd name="connsiteX1" fmla="*/ 695500 w 700702"/>
                  <a:gd name="connsiteY1" fmla="*/ 290822 h 700641"/>
                  <a:gd name="connsiteX2" fmla="*/ 410407 w 700702"/>
                  <a:gd name="connsiteY2" fmla="*/ 695497 h 700641"/>
                  <a:gd name="connsiteX3" fmla="*/ 165621 w 700702"/>
                  <a:gd name="connsiteY3" fmla="*/ 647760 h 700641"/>
                  <a:gd name="connsiteX4" fmla="*/ 144362 w 700702"/>
                  <a:gd name="connsiteY4" fmla="*/ 633729 h 700641"/>
                  <a:gd name="connsiteX5" fmla="*/ 66235 w 700702"/>
                  <a:gd name="connsiteY5" fmla="*/ 555390 h 700641"/>
                  <a:gd name="connsiteX6" fmla="*/ 53905 w 700702"/>
                  <a:gd name="connsiteY6" fmla="*/ 537320 h 700641"/>
                  <a:gd name="connsiteX7" fmla="*/ 5009 w 700702"/>
                  <a:gd name="connsiteY7" fmla="*/ 409766 h 700641"/>
                  <a:gd name="connsiteX8" fmla="*/ 3096 w 700702"/>
                  <a:gd name="connsiteY8" fmla="*/ 397011 h 700641"/>
                  <a:gd name="connsiteX9" fmla="*/ 231417 w 700702"/>
                  <a:gd name="connsiteY9" fmla="*/ 20834 h 700641"/>
                  <a:gd name="connsiteX10" fmla="*/ 234074 w 700702"/>
                  <a:gd name="connsiteY10" fmla="*/ 95240 h 700641"/>
                  <a:gd name="connsiteX11" fmla="*/ 235137 w 700702"/>
                  <a:gd name="connsiteY11" fmla="*/ 122133 h 700641"/>
                  <a:gd name="connsiteX12" fmla="*/ 237795 w 700702"/>
                  <a:gd name="connsiteY12" fmla="*/ 197495 h 700641"/>
                  <a:gd name="connsiteX13" fmla="*/ 259904 w 700702"/>
                  <a:gd name="connsiteY13" fmla="*/ 217266 h 700641"/>
                  <a:gd name="connsiteX14" fmla="*/ 271596 w 700702"/>
                  <a:gd name="connsiteY14" fmla="*/ 227896 h 700641"/>
                  <a:gd name="connsiteX15" fmla="*/ 321449 w 700702"/>
                  <a:gd name="connsiteY15" fmla="*/ 272540 h 700641"/>
                  <a:gd name="connsiteX16" fmla="*/ 322724 w 700702"/>
                  <a:gd name="connsiteY16" fmla="*/ 273709 h 700641"/>
                  <a:gd name="connsiteX17" fmla="*/ 320173 w 700702"/>
                  <a:gd name="connsiteY17" fmla="*/ 291566 h 700641"/>
                  <a:gd name="connsiteX18" fmla="*/ 319429 w 700702"/>
                  <a:gd name="connsiteY18" fmla="*/ 297838 h 700641"/>
                  <a:gd name="connsiteX19" fmla="*/ 317941 w 700702"/>
                  <a:gd name="connsiteY19" fmla="*/ 308467 h 700641"/>
                  <a:gd name="connsiteX20" fmla="*/ 308693 w 700702"/>
                  <a:gd name="connsiteY20" fmla="*/ 374051 h 700641"/>
                  <a:gd name="connsiteX21" fmla="*/ 318047 w 700702"/>
                  <a:gd name="connsiteY21" fmla="*/ 381917 h 700641"/>
                  <a:gd name="connsiteX22" fmla="*/ 337180 w 700702"/>
                  <a:gd name="connsiteY22" fmla="*/ 397648 h 700641"/>
                  <a:gd name="connsiteX23" fmla="*/ 363967 w 700702"/>
                  <a:gd name="connsiteY23" fmla="*/ 419758 h 700641"/>
                  <a:gd name="connsiteX24" fmla="*/ 379060 w 700702"/>
                  <a:gd name="connsiteY24" fmla="*/ 432300 h 700641"/>
                  <a:gd name="connsiteX25" fmla="*/ 389690 w 700702"/>
                  <a:gd name="connsiteY25" fmla="*/ 441442 h 700641"/>
                  <a:gd name="connsiteX26" fmla="*/ 383737 w 700702"/>
                  <a:gd name="connsiteY26" fmla="*/ 430813 h 700641"/>
                  <a:gd name="connsiteX27" fmla="*/ 376297 w 700702"/>
                  <a:gd name="connsiteY27" fmla="*/ 416888 h 700641"/>
                  <a:gd name="connsiteX28" fmla="*/ 366518 w 700702"/>
                  <a:gd name="connsiteY28" fmla="*/ 398924 h 700641"/>
                  <a:gd name="connsiteX29" fmla="*/ 358227 w 700702"/>
                  <a:gd name="connsiteY29" fmla="*/ 383830 h 700641"/>
                  <a:gd name="connsiteX30" fmla="*/ 348554 w 700702"/>
                  <a:gd name="connsiteY30" fmla="*/ 365866 h 700641"/>
                  <a:gd name="connsiteX31" fmla="*/ 359183 w 700702"/>
                  <a:gd name="connsiteY31" fmla="*/ 318140 h 700641"/>
                  <a:gd name="connsiteX32" fmla="*/ 359183 w 700702"/>
                  <a:gd name="connsiteY32" fmla="*/ 318140 h 700641"/>
                  <a:gd name="connsiteX33" fmla="*/ 362478 w 700702"/>
                  <a:gd name="connsiteY33" fmla="*/ 303365 h 700641"/>
                  <a:gd name="connsiteX34" fmla="*/ 368325 w 700702"/>
                  <a:gd name="connsiteY34" fmla="*/ 277961 h 700641"/>
                  <a:gd name="connsiteX35" fmla="*/ 371726 w 700702"/>
                  <a:gd name="connsiteY35" fmla="*/ 262867 h 700641"/>
                  <a:gd name="connsiteX36" fmla="*/ 379592 w 700702"/>
                  <a:gd name="connsiteY36" fmla="*/ 228640 h 700641"/>
                  <a:gd name="connsiteX37" fmla="*/ 298277 w 700702"/>
                  <a:gd name="connsiteY37" fmla="*/ 172623 h 700641"/>
                  <a:gd name="connsiteX38" fmla="*/ 296257 w 700702"/>
                  <a:gd name="connsiteY38" fmla="*/ 171134 h 700641"/>
                  <a:gd name="connsiteX39" fmla="*/ 289879 w 700702"/>
                  <a:gd name="connsiteY39" fmla="*/ 166776 h 700641"/>
                  <a:gd name="connsiteX40" fmla="*/ 293706 w 700702"/>
                  <a:gd name="connsiteY40" fmla="*/ 156147 h 700641"/>
                  <a:gd name="connsiteX41" fmla="*/ 294343 w 700702"/>
                  <a:gd name="connsiteY41" fmla="*/ 154127 h 700641"/>
                  <a:gd name="connsiteX42" fmla="*/ 294981 w 700702"/>
                  <a:gd name="connsiteY42" fmla="*/ 152533 h 700641"/>
                  <a:gd name="connsiteX43" fmla="*/ 315071 w 700702"/>
                  <a:gd name="connsiteY43" fmla="*/ 98429 h 700641"/>
                  <a:gd name="connsiteX44" fmla="*/ 325063 w 700702"/>
                  <a:gd name="connsiteY44" fmla="*/ 71430 h 700641"/>
                  <a:gd name="connsiteX45" fmla="*/ 351530 w 700702"/>
                  <a:gd name="connsiteY45" fmla="*/ 0 h 700641"/>
                  <a:gd name="connsiteX46" fmla="*/ 423811 w 700702"/>
                  <a:gd name="connsiteY46" fmla="*/ 7972 h 700641"/>
                  <a:gd name="connsiteX47" fmla="*/ 448365 w 700702"/>
                  <a:gd name="connsiteY47" fmla="*/ 14243 h 700641"/>
                  <a:gd name="connsiteX48" fmla="*/ 546900 w 700702"/>
                  <a:gd name="connsiteY48" fmla="*/ 61013 h 700641"/>
                  <a:gd name="connsiteX49" fmla="*/ 566245 w 700702"/>
                  <a:gd name="connsiteY49" fmla="*/ 75257 h 700641"/>
                  <a:gd name="connsiteX50" fmla="*/ 626621 w 700702"/>
                  <a:gd name="connsiteY50" fmla="*/ 136057 h 700641"/>
                  <a:gd name="connsiteX51" fmla="*/ 671796 w 700702"/>
                  <a:gd name="connsiteY51" fmla="*/ 213440 h 700641"/>
                  <a:gd name="connsiteX52" fmla="*/ 693055 w 700702"/>
                  <a:gd name="connsiteY52" fmla="*/ 278067 h 70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00702" h="700641">
                    <a:moveTo>
                      <a:pt x="693055" y="278067"/>
                    </a:moveTo>
                    <a:cubicBezTo>
                      <a:pt x="694012" y="282319"/>
                      <a:pt x="694862" y="286570"/>
                      <a:pt x="695500" y="290822"/>
                    </a:cubicBezTo>
                    <a:cubicBezTo>
                      <a:pt x="728526" y="481292"/>
                      <a:pt x="600876" y="662471"/>
                      <a:pt x="410407" y="695497"/>
                    </a:cubicBezTo>
                    <a:cubicBezTo>
                      <a:pt x="325722" y="710176"/>
                      <a:pt x="238592" y="693190"/>
                      <a:pt x="165621" y="647760"/>
                    </a:cubicBezTo>
                    <a:cubicBezTo>
                      <a:pt x="158499" y="643296"/>
                      <a:pt x="151483" y="638619"/>
                      <a:pt x="144362" y="633729"/>
                    </a:cubicBezTo>
                    <a:cubicBezTo>
                      <a:pt x="114344" y="611917"/>
                      <a:pt x="87972" y="585471"/>
                      <a:pt x="66235" y="555390"/>
                    </a:cubicBezTo>
                    <a:cubicBezTo>
                      <a:pt x="61983" y="549544"/>
                      <a:pt x="57838" y="543485"/>
                      <a:pt x="53905" y="537320"/>
                    </a:cubicBezTo>
                    <a:cubicBezTo>
                      <a:pt x="29404" y="498416"/>
                      <a:pt x="12790" y="455079"/>
                      <a:pt x="5009" y="409766"/>
                    </a:cubicBezTo>
                    <a:cubicBezTo>
                      <a:pt x="4233" y="405514"/>
                      <a:pt x="3595" y="401263"/>
                      <a:pt x="3096" y="397011"/>
                    </a:cubicBezTo>
                    <a:cubicBezTo>
                      <a:pt x="-18694" y="233540"/>
                      <a:pt x="76343" y="76957"/>
                      <a:pt x="231417" y="20834"/>
                    </a:cubicBezTo>
                    <a:lnTo>
                      <a:pt x="234074" y="95240"/>
                    </a:lnTo>
                    <a:lnTo>
                      <a:pt x="235137" y="122133"/>
                    </a:lnTo>
                    <a:lnTo>
                      <a:pt x="237795" y="197495"/>
                    </a:lnTo>
                    <a:lnTo>
                      <a:pt x="259904" y="217266"/>
                    </a:lnTo>
                    <a:lnTo>
                      <a:pt x="271596" y="227896"/>
                    </a:lnTo>
                    <a:lnTo>
                      <a:pt x="321449" y="272540"/>
                    </a:lnTo>
                    <a:lnTo>
                      <a:pt x="322724" y="273709"/>
                    </a:lnTo>
                    <a:lnTo>
                      <a:pt x="320173" y="291566"/>
                    </a:lnTo>
                    <a:lnTo>
                      <a:pt x="319429" y="297838"/>
                    </a:lnTo>
                    <a:lnTo>
                      <a:pt x="317941" y="308467"/>
                    </a:lnTo>
                    <a:lnTo>
                      <a:pt x="308693" y="374051"/>
                    </a:lnTo>
                    <a:lnTo>
                      <a:pt x="318047" y="381917"/>
                    </a:lnTo>
                    <a:lnTo>
                      <a:pt x="337180" y="397648"/>
                    </a:lnTo>
                    <a:lnTo>
                      <a:pt x="363967" y="419758"/>
                    </a:lnTo>
                    <a:lnTo>
                      <a:pt x="379060" y="432300"/>
                    </a:lnTo>
                    <a:lnTo>
                      <a:pt x="389690" y="441442"/>
                    </a:lnTo>
                    <a:lnTo>
                      <a:pt x="383737" y="430813"/>
                    </a:lnTo>
                    <a:lnTo>
                      <a:pt x="376297" y="416888"/>
                    </a:lnTo>
                    <a:lnTo>
                      <a:pt x="366518" y="398924"/>
                    </a:lnTo>
                    <a:lnTo>
                      <a:pt x="358227" y="383830"/>
                    </a:lnTo>
                    <a:lnTo>
                      <a:pt x="348554" y="365866"/>
                    </a:lnTo>
                    <a:lnTo>
                      <a:pt x="359183" y="318140"/>
                    </a:lnTo>
                    <a:lnTo>
                      <a:pt x="359183" y="318140"/>
                    </a:lnTo>
                    <a:lnTo>
                      <a:pt x="362478" y="303365"/>
                    </a:lnTo>
                    <a:lnTo>
                      <a:pt x="368325" y="277961"/>
                    </a:lnTo>
                    <a:lnTo>
                      <a:pt x="371726" y="262867"/>
                    </a:lnTo>
                    <a:lnTo>
                      <a:pt x="379592" y="228640"/>
                    </a:lnTo>
                    <a:lnTo>
                      <a:pt x="298277" y="172623"/>
                    </a:lnTo>
                    <a:lnTo>
                      <a:pt x="296257" y="171134"/>
                    </a:lnTo>
                    <a:lnTo>
                      <a:pt x="289879" y="166776"/>
                    </a:lnTo>
                    <a:lnTo>
                      <a:pt x="293706" y="156147"/>
                    </a:lnTo>
                    <a:lnTo>
                      <a:pt x="294343" y="154127"/>
                    </a:lnTo>
                    <a:lnTo>
                      <a:pt x="294981" y="152533"/>
                    </a:lnTo>
                    <a:lnTo>
                      <a:pt x="315071" y="98429"/>
                    </a:lnTo>
                    <a:lnTo>
                      <a:pt x="325063" y="71430"/>
                    </a:lnTo>
                    <a:lnTo>
                      <a:pt x="351530" y="0"/>
                    </a:lnTo>
                    <a:cubicBezTo>
                      <a:pt x="375840" y="127"/>
                      <a:pt x="400064" y="2796"/>
                      <a:pt x="423811" y="7972"/>
                    </a:cubicBezTo>
                    <a:cubicBezTo>
                      <a:pt x="432102" y="9779"/>
                      <a:pt x="440286" y="11799"/>
                      <a:pt x="448365" y="14243"/>
                    </a:cubicBezTo>
                    <a:cubicBezTo>
                      <a:pt x="483442" y="24607"/>
                      <a:pt x="516691" y="40392"/>
                      <a:pt x="546900" y="61013"/>
                    </a:cubicBezTo>
                    <a:cubicBezTo>
                      <a:pt x="553490" y="65584"/>
                      <a:pt x="559974" y="70261"/>
                      <a:pt x="566245" y="75257"/>
                    </a:cubicBezTo>
                    <a:cubicBezTo>
                      <a:pt x="588748" y="93018"/>
                      <a:pt x="609018" y="113427"/>
                      <a:pt x="626621" y="136057"/>
                    </a:cubicBezTo>
                    <a:cubicBezTo>
                      <a:pt x="644925" y="159814"/>
                      <a:pt x="660104" y="185824"/>
                      <a:pt x="671796" y="213440"/>
                    </a:cubicBezTo>
                    <a:cubicBezTo>
                      <a:pt x="681023" y="234220"/>
                      <a:pt x="688144" y="255873"/>
                      <a:pt x="693055" y="2780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7F66813-7AC3-49BC-A618-05326804D849}"/>
                  </a:ext>
                </a:extLst>
              </p:cNvPr>
              <p:cNvSpPr/>
              <p:nvPr/>
            </p:nvSpPr>
            <p:spPr>
              <a:xfrm>
                <a:off x="9039621" y="5011830"/>
                <a:ext cx="164861" cy="314951"/>
              </a:xfrm>
              <a:custGeom>
                <a:avLst/>
                <a:gdLst>
                  <a:gd name="connsiteX0" fmla="*/ 163798 w 164861"/>
                  <a:gd name="connsiteY0" fmla="*/ 0 h 314951"/>
                  <a:gd name="connsiteX1" fmla="*/ 164861 w 164861"/>
                  <a:gd name="connsiteY1" fmla="*/ 26893 h 314951"/>
                  <a:gd name="connsiteX2" fmla="*/ 6482 w 164861"/>
                  <a:gd name="connsiteY2" fmla="*/ 314951 h 314951"/>
                  <a:gd name="connsiteX3" fmla="*/ 4038 w 164861"/>
                  <a:gd name="connsiteY3" fmla="*/ 302302 h 314951"/>
                  <a:gd name="connsiteX4" fmla="*/ 163798 w 164861"/>
                  <a:gd name="connsiteY4" fmla="*/ 0 h 31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861" h="314951">
                    <a:moveTo>
                      <a:pt x="163798" y="0"/>
                    </a:moveTo>
                    <a:lnTo>
                      <a:pt x="164861" y="26893"/>
                    </a:lnTo>
                    <a:cubicBezTo>
                      <a:pt x="55420" y="78658"/>
                      <a:pt x="-8442" y="194806"/>
                      <a:pt x="6482" y="314951"/>
                    </a:cubicBezTo>
                    <a:cubicBezTo>
                      <a:pt x="5525" y="310806"/>
                      <a:pt x="4782" y="306554"/>
                      <a:pt x="4038" y="302302"/>
                    </a:cubicBezTo>
                    <a:cubicBezTo>
                      <a:pt x="-17413" y="176970"/>
                      <a:pt x="48160" y="52892"/>
                      <a:pt x="163798" y="0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2320511-931A-4A63-9583-00608E37F9AD}"/>
                  </a:ext>
                </a:extLst>
              </p:cNvPr>
              <p:cNvSpPr/>
              <p:nvPr/>
            </p:nvSpPr>
            <p:spPr>
              <a:xfrm>
                <a:off x="9285160" y="4986754"/>
                <a:ext cx="312081" cy="244999"/>
              </a:xfrm>
              <a:custGeom>
                <a:avLst/>
                <a:gdLst>
                  <a:gd name="connsiteX0" fmla="*/ 310168 w 312081"/>
                  <a:gd name="connsiteY0" fmla="*/ 232244 h 244999"/>
                  <a:gd name="connsiteX1" fmla="*/ 312081 w 312081"/>
                  <a:gd name="connsiteY1" fmla="*/ 245000 h 244999"/>
                  <a:gd name="connsiteX2" fmla="*/ 306766 w 312081"/>
                  <a:gd name="connsiteY2" fmla="*/ 224591 h 244999"/>
                  <a:gd name="connsiteX3" fmla="*/ 199515 w 312081"/>
                  <a:gd name="connsiteY3" fmla="*/ 76310 h 244999"/>
                  <a:gd name="connsiteX4" fmla="*/ 179426 w 312081"/>
                  <a:gd name="connsiteY4" fmla="*/ 63342 h 244999"/>
                  <a:gd name="connsiteX5" fmla="*/ 74512 w 312081"/>
                  <a:gd name="connsiteY5" fmla="*/ 27521 h 244999"/>
                  <a:gd name="connsiteX6" fmla="*/ 46770 w 312081"/>
                  <a:gd name="connsiteY6" fmla="*/ 25289 h 244999"/>
                  <a:gd name="connsiteX7" fmla="*/ 0 w 312081"/>
                  <a:gd name="connsiteY7" fmla="*/ 28052 h 244999"/>
                  <a:gd name="connsiteX8" fmla="*/ 9992 w 312081"/>
                  <a:gd name="connsiteY8" fmla="*/ 1053 h 244999"/>
                  <a:gd name="connsiteX9" fmla="*/ 310168 w 312081"/>
                  <a:gd name="connsiteY9" fmla="*/ 232244 h 24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081" h="244999">
                    <a:moveTo>
                      <a:pt x="310168" y="232244"/>
                    </a:moveTo>
                    <a:cubicBezTo>
                      <a:pt x="310944" y="236571"/>
                      <a:pt x="311582" y="240822"/>
                      <a:pt x="312081" y="245000"/>
                    </a:cubicBezTo>
                    <a:cubicBezTo>
                      <a:pt x="310593" y="238091"/>
                      <a:pt x="308786" y="231288"/>
                      <a:pt x="306766" y="224591"/>
                    </a:cubicBezTo>
                    <a:cubicBezTo>
                      <a:pt x="288654" y="164535"/>
                      <a:pt x="250877" y="112312"/>
                      <a:pt x="199515" y="76310"/>
                    </a:cubicBezTo>
                    <a:cubicBezTo>
                      <a:pt x="193031" y="71633"/>
                      <a:pt x="186228" y="67381"/>
                      <a:pt x="179426" y="63342"/>
                    </a:cubicBezTo>
                    <a:cubicBezTo>
                      <a:pt x="147186" y="44539"/>
                      <a:pt x="111524" y="32357"/>
                      <a:pt x="74512" y="27521"/>
                    </a:cubicBezTo>
                    <a:cubicBezTo>
                      <a:pt x="65371" y="26352"/>
                      <a:pt x="56017" y="25607"/>
                      <a:pt x="46770" y="25289"/>
                    </a:cubicBezTo>
                    <a:cubicBezTo>
                      <a:pt x="31134" y="24895"/>
                      <a:pt x="15487" y="25820"/>
                      <a:pt x="0" y="28052"/>
                    </a:cubicBezTo>
                    <a:lnTo>
                      <a:pt x="9992" y="1053"/>
                    </a:lnTo>
                    <a:cubicBezTo>
                      <a:pt x="154882" y="-11468"/>
                      <a:pt x="285274" y="88959"/>
                      <a:pt x="310168" y="232244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35AFB63-32CB-4620-833D-09B154C7443A}"/>
                  </a:ext>
                </a:extLst>
              </p:cNvPr>
              <p:cNvSpPr/>
              <p:nvPr/>
            </p:nvSpPr>
            <p:spPr>
              <a:xfrm>
                <a:off x="9045868" y="5012061"/>
                <a:ext cx="553545" cy="534078"/>
              </a:xfrm>
              <a:custGeom>
                <a:avLst/>
                <a:gdLst>
                  <a:gd name="connsiteX0" fmla="*/ 551374 w 553545"/>
                  <a:gd name="connsiteY0" fmla="*/ 219693 h 534078"/>
                  <a:gd name="connsiteX1" fmla="*/ 321140 w 553545"/>
                  <a:gd name="connsiteY1" fmla="*/ 530286 h 534078"/>
                  <a:gd name="connsiteX2" fmla="*/ 311361 w 553545"/>
                  <a:gd name="connsiteY2" fmla="*/ 531881 h 534078"/>
                  <a:gd name="connsiteX3" fmla="*/ 311361 w 553545"/>
                  <a:gd name="connsiteY3" fmla="*/ 531881 h 534078"/>
                  <a:gd name="connsiteX4" fmla="*/ 301369 w 553545"/>
                  <a:gd name="connsiteY4" fmla="*/ 533050 h 534078"/>
                  <a:gd name="connsiteX5" fmla="*/ 298818 w 553545"/>
                  <a:gd name="connsiteY5" fmla="*/ 533050 h 534078"/>
                  <a:gd name="connsiteX6" fmla="*/ 288188 w 553545"/>
                  <a:gd name="connsiteY6" fmla="*/ 533794 h 534078"/>
                  <a:gd name="connsiteX7" fmla="*/ 286700 w 553545"/>
                  <a:gd name="connsiteY7" fmla="*/ 533794 h 534078"/>
                  <a:gd name="connsiteX8" fmla="*/ 251836 w 553545"/>
                  <a:gd name="connsiteY8" fmla="*/ 533156 h 534078"/>
                  <a:gd name="connsiteX9" fmla="*/ 240356 w 553545"/>
                  <a:gd name="connsiteY9" fmla="*/ 532093 h 534078"/>
                  <a:gd name="connsiteX10" fmla="*/ 217502 w 553545"/>
                  <a:gd name="connsiteY10" fmla="*/ 528267 h 534078"/>
                  <a:gd name="connsiteX11" fmla="*/ 217502 w 553545"/>
                  <a:gd name="connsiteY11" fmla="*/ 528267 h 534078"/>
                  <a:gd name="connsiteX12" fmla="*/ 210168 w 553545"/>
                  <a:gd name="connsiteY12" fmla="*/ 526672 h 534078"/>
                  <a:gd name="connsiteX13" fmla="*/ 206235 w 553545"/>
                  <a:gd name="connsiteY13" fmla="*/ 525609 h 534078"/>
                  <a:gd name="connsiteX14" fmla="*/ 200495 w 553545"/>
                  <a:gd name="connsiteY14" fmla="*/ 524121 h 534078"/>
                  <a:gd name="connsiteX15" fmla="*/ 191673 w 553545"/>
                  <a:gd name="connsiteY15" fmla="*/ 521570 h 534078"/>
                  <a:gd name="connsiteX16" fmla="*/ 180405 w 553545"/>
                  <a:gd name="connsiteY16" fmla="*/ 517850 h 534078"/>
                  <a:gd name="connsiteX17" fmla="*/ 169776 w 553545"/>
                  <a:gd name="connsiteY17" fmla="*/ 513704 h 534078"/>
                  <a:gd name="connsiteX18" fmla="*/ 160741 w 553545"/>
                  <a:gd name="connsiteY18" fmla="*/ 509771 h 534078"/>
                  <a:gd name="connsiteX19" fmla="*/ 155001 w 553545"/>
                  <a:gd name="connsiteY19" fmla="*/ 507114 h 534078"/>
                  <a:gd name="connsiteX20" fmla="*/ 150324 w 553545"/>
                  <a:gd name="connsiteY20" fmla="*/ 504988 h 534078"/>
                  <a:gd name="connsiteX21" fmla="*/ 145009 w 553545"/>
                  <a:gd name="connsiteY21" fmla="*/ 502224 h 534078"/>
                  <a:gd name="connsiteX22" fmla="*/ 136612 w 553545"/>
                  <a:gd name="connsiteY22" fmla="*/ 497654 h 534078"/>
                  <a:gd name="connsiteX23" fmla="*/ 129384 w 553545"/>
                  <a:gd name="connsiteY23" fmla="*/ 493296 h 534078"/>
                  <a:gd name="connsiteX24" fmla="*/ 127683 w 553545"/>
                  <a:gd name="connsiteY24" fmla="*/ 492339 h 534078"/>
                  <a:gd name="connsiteX25" fmla="*/ 117692 w 553545"/>
                  <a:gd name="connsiteY25" fmla="*/ 485855 h 534078"/>
                  <a:gd name="connsiteX26" fmla="*/ 108444 w 553545"/>
                  <a:gd name="connsiteY26" fmla="*/ 479371 h 534078"/>
                  <a:gd name="connsiteX27" fmla="*/ 108444 w 553545"/>
                  <a:gd name="connsiteY27" fmla="*/ 479371 h 534078"/>
                  <a:gd name="connsiteX28" fmla="*/ 102917 w 553545"/>
                  <a:gd name="connsiteY28" fmla="*/ 475225 h 534078"/>
                  <a:gd name="connsiteX29" fmla="*/ 97602 w 553545"/>
                  <a:gd name="connsiteY29" fmla="*/ 470868 h 534078"/>
                  <a:gd name="connsiteX30" fmla="*/ 92606 w 553545"/>
                  <a:gd name="connsiteY30" fmla="*/ 466722 h 534078"/>
                  <a:gd name="connsiteX31" fmla="*/ 87291 w 553545"/>
                  <a:gd name="connsiteY31" fmla="*/ 462045 h 534078"/>
                  <a:gd name="connsiteX32" fmla="*/ 82189 w 553545"/>
                  <a:gd name="connsiteY32" fmla="*/ 457368 h 534078"/>
                  <a:gd name="connsiteX33" fmla="*/ 77406 w 553545"/>
                  <a:gd name="connsiteY33" fmla="*/ 452691 h 534078"/>
                  <a:gd name="connsiteX34" fmla="*/ 67627 w 553545"/>
                  <a:gd name="connsiteY34" fmla="*/ 442061 h 534078"/>
                  <a:gd name="connsiteX35" fmla="*/ 63694 w 553545"/>
                  <a:gd name="connsiteY35" fmla="*/ 437703 h 534078"/>
                  <a:gd name="connsiteX36" fmla="*/ 54659 w 553545"/>
                  <a:gd name="connsiteY36" fmla="*/ 427074 h 534078"/>
                  <a:gd name="connsiteX37" fmla="*/ 50513 w 553545"/>
                  <a:gd name="connsiteY37" fmla="*/ 421653 h 534078"/>
                  <a:gd name="connsiteX38" fmla="*/ 38183 w 553545"/>
                  <a:gd name="connsiteY38" fmla="*/ 403689 h 534078"/>
                  <a:gd name="connsiteX39" fmla="*/ 34994 w 553545"/>
                  <a:gd name="connsiteY39" fmla="*/ 398693 h 534078"/>
                  <a:gd name="connsiteX40" fmla="*/ 28510 w 553545"/>
                  <a:gd name="connsiteY40" fmla="*/ 387426 h 534078"/>
                  <a:gd name="connsiteX41" fmla="*/ 28510 w 553545"/>
                  <a:gd name="connsiteY41" fmla="*/ 386894 h 534078"/>
                  <a:gd name="connsiteX42" fmla="*/ 22558 w 553545"/>
                  <a:gd name="connsiteY42" fmla="*/ 375308 h 534078"/>
                  <a:gd name="connsiteX43" fmla="*/ 20007 w 553545"/>
                  <a:gd name="connsiteY43" fmla="*/ 369781 h 534078"/>
                  <a:gd name="connsiteX44" fmla="*/ 18837 w 553545"/>
                  <a:gd name="connsiteY44" fmla="*/ 366911 h 534078"/>
                  <a:gd name="connsiteX45" fmla="*/ 16286 w 553545"/>
                  <a:gd name="connsiteY45" fmla="*/ 361171 h 534078"/>
                  <a:gd name="connsiteX46" fmla="*/ 16286 w 553545"/>
                  <a:gd name="connsiteY46" fmla="*/ 360215 h 534078"/>
                  <a:gd name="connsiteX47" fmla="*/ 13735 w 553545"/>
                  <a:gd name="connsiteY47" fmla="*/ 353412 h 534078"/>
                  <a:gd name="connsiteX48" fmla="*/ 10972 w 553545"/>
                  <a:gd name="connsiteY48" fmla="*/ 345758 h 534078"/>
                  <a:gd name="connsiteX49" fmla="*/ 8421 w 553545"/>
                  <a:gd name="connsiteY49" fmla="*/ 338212 h 534078"/>
                  <a:gd name="connsiteX50" fmla="*/ 6507 w 553545"/>
                  <a:gd name="connsiteY50" fmla="*/ 332047 h 534078"/>
                  <a:gd name="connsiteX51" fmla="*/ 5444 w 553545"/>
                  <a:gd name="connsiteY51" fmla="*/ 328113 h 534078"/>
                  <a:gd name="connsiteX52" fmla="*/ 3956 w 553545"/>
                  <a:gd name="connsiteY52" fmla="*/ 322586 h 534078"/>
                  <a:gd name="connsiteX53" fmla="*/ 2149 w 553545"/>
                  <a:gd name="connsiteY53" fmla="*/ 314614 h 534078"/>
                  <a:gd name="connsiteX54" fmla="*/ 160528 w 553545"/>
                  <a:gd name="connsiteY54" fmla="*/ 26555 h 534078"/>
                  <a:gd name="connsiteX55" fmla="*/ 163186 w 553545"/>
                  <a:gd name="connsiteY55" fmla="*/ 101918 h 534078"/>
                  <a:gd name="connsiteX56" fmla="*/ 185295 w 553545"/>
                  <a:gd name="connsiteY56" fmla="*/ 121689 h 534078"/>
                  <a:gd name="connsiteX57" fmla="*/ 196987 w 553545"/>
                  <a:gd name="connsiteY57" fmla="*/ 132319 h 534078"/>
                  <a:gd name="connsiteX58" fmla="*/ 246840 w 553545"/>
                  <a:gd name="connsiteY58" fmla="*/ 176962 h 534078"/>
                  <a:gd name="connsiteX59" fmla="*/ 248115 w 553545"/>
                  <a:gd name="connsiteY59" fmla="*/ 178132 h 534078"/>
                  <a:gd name="connsiteX60" fmla="*/ 245564 w 553545"/>
                  <a:gd name="connsiteY60" fmla="*/ 195989 h 534078"/>
                  <a:gd name="connsiteX61" fmla="*/ 244820 w 553545"/>
                  <a:gd name="connsiteY61" fmla="*/ 202261 h 534078"/>
                  <a:gd name="connsiteX62" fmla="*/ 243332 w 553545"/>
                  <a:gd name="connsiteY62" fmla="*/ 212890 h 534078"/>
                  <a:gd name="connsiteX63" fmla="*/ 234084 w 553545"/>
                  <a:gd name="connsiteY63" fmla="*/ 278474 h 534078"/>
                  <a:gd name="connsiteX64" fmla="*/ 243438 w 553545"/>
                  <a:gd name="connsiteY64" fmla="*/ 286340 h 534078"/>
                  <a:gd name="connsiteX65" fmla="*/ 262571 w 553545"/>
                  <a:gd name="connsiteY65" fmla="*/ 302071 h 534078"/>
                  <a:gd name="connsiteX66" fmla="*/ 289358 w 553545"/>
                  <a:gd name="connsiteY66" fmla="*/ 324181 h 534078"/>
                  <a:gd name="connsiteX67" fmla="*/ 304452 w 553545"/>
                  <a:gd name="connsiteY67" fmla="*/ 336723 h 534078"/>
                  <a:gd name="connsiteX68" fmla="*/ 315081 w 553545"/>
                  <a:gd name="connsiteY68" fmla="*/ 345865 h 534078"/>
                  <a:gd name="connsiteX69" fmla="*/ 309129 w 553545"/>
                  <a:gd name="connsiteY69" fmla="*/ 335235 h 534078"/>
                  <a:gd name="connsiteX70" fmla="*/ 301688 w 553545"/>
                  <a:gd name="connsiteY70" fmla="*/ 321311 h 534078"/>
                  <a:gd name="connsiteX71" fmla="*/ 291909 w 553545"/>
                  <a:gd name="connsiteY71" fmla="*/ 303347 h 534078"/>
                  <a:gd name="connsiteX72" fmla="*/ 283618 w 553545"/>
                  <a:gd name="connsiteY72" fmla="*/ 288253 h 534078"/>
                  <a:gd name="connsiteX73" fmla="*/ 273945 w 553545"/>
                  <a:gd name="connsiteY73" fmla="*/ 270289 h 534078"/>
                  <a:gd name="connsiteX74" fmla="*/ 284574 w 553545"/>
                  <a:gd name="connsiteY74" fmla="*/ 222563 h 534078"/>
                  <a:gd name="connsiteX75" fmla="*/ 284574 w 553545"/>
                  <a:gd name="connsiteY75" fmla="*/ 222563 h 534078"/>
                  <a:gd name="connsiteX76" fmla="*/ 287870 w 553545"/>
                  <a:gd name="connsiteY76" fmla="*/ 207788 h 534078"/>
                  <a:gd name="connsiteX77" fmla="*/ 293716 w 553545"/>
                  <a:gd name="connsiteY77" fmla="*/ 182384 h 534078"/>
                  <a:gd name="connsiteX78" fmla="*/ 297117 w 553545"/>
                  <a:gd name="connsiteY78" fmla="*/ 167290 h 534078"/>
                  <a:gd name="connsiteX79" fmla="*/ 304983 w 553545"/>
                  <a:gd name="connsiteY79" fmla="*/ 133063 h 534078"/>
                  <a:gd name="connsiteX80" fmla="*/ 223667 w 553545"/>
                  <a:gd name="connsiteY80" fmla="*/ 77045 h 534078"/>
                  <a:gd name="connsiteX81" fmla="*/ 221648 w 553545"/>
                  <a:gd name="connsiteY81" fmla="*/ 75557 h 534078"/>
                  <a:gd name="connsiteX82" fmla="*/ 215270 w 553545"/>
                  <a:gd name="connsiteY82" fmla="*/ 71199 h 534078"/>
                  <a:gd name="connsiteX83" fmla="*/ 219097 w 553545"/>
                  <a:gd name="connsiteY83" fmla="*/ 60570 h 534078"/>
                  <a:gd name="connsiteX84" fmla="*/ 219735 w 553545"/>
                  <a:gd name="connsiteY84" fmla="*/ 58550 h 534078"/>
                  <a:gd name="connsiteX85" fmla="*/ 220372 w 553545"/>
                  <a:gd name="connsiteY85" fmla="*/ 56956 h 534078"/>
                  <a:gd name="connsiteX86" fmla="*/ 240462 w 553545"/>
                  <a:gd name="connsiteY86" fmla="*/ 2852 h 534078"/>
                  <a:gd name="connsiteX87" fmla="*/ 287232 w 553545"/>
                  <a:gd name="connsiteY87" fmla="*/ 88 h 534078"/>
                  <a:gd name="connsiteX88" fmla="*/ 314975 w 553545"/>
                  <a:gd name="connsiteY88" fmla="*/ 2320 h 534078"/>
                  <a:gd name="connsiteX89" fmla="*/ 418931 w 553545"/>
                  <a:gd name="connsiteY89" fmla="*/ 38248 h 534078"/>
                  <a:gd name="connsiteX90" fmla="*/ 439021 w 553545"/>
                  <a:gd name="connsiteY90" fmla="*/ 51216 h 534078"/>
                  <a:gd name="connsiteX91" fmla="*/ 546485 w 553545"/>
                  <a:gd name="connsiteY91" fmla="*/ 199284 h 534078"/>
                  <a:gd name="connsiteX92" fmla="*/ 551374 w 553545"/>
                  <a:gd name="connsiteY92" fmla="*/ 219693 h 53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553545" h="534078">
                    <a:moveTo>
                      <a:pt x="551374" y="219693"/>
                    </a:moveTo>
                    <a:cubicBezTo>
                      <a:pt x="569848" y="368080"/>
                      <a:pt x="468496" y="504818"/>
                      <a:pt x="321140" y="530286"/>
                    </a:cubicBezTo>
                    <a:cubicBezTo>
                      <a:pt x="317908" y="531009"/>
                      <a:pt x="314645" y="531540"/>
                      <a:pt x="311361" y="531881"/>
                    </a:cubicBezTo>
                    <a:lnTo>
                      <a:pt x="311361" y="531881"/>
                    </a:lnTo>
                    <a:lnTo>
                      <a:pt x="301369" y="533050"/>
                    </a:lnTo>
                    <a:lnTo>
                      <a:pt x="298818" y="533050"/>
                    </a:lnTo>
                    <a:lnTo>
                      <a:pt x="288188" y="533794"/>
                    </a:lnTo>
                    <a:lnTo>
                      <a:pt x="286700" y="533794"/>
                    </a:lnTo>
                    <a:cubicBezTo>
                      <a:pt x="275072" y="534326"/>
                      <a:pt x="263432" y="534113"/>
                      <a:pt x="251836" y="533156"/>
                    </a:cubicBezTo>
                    <a:lnTo>
                      <a:pt x="240356" y="532093"/>
                    </a:lnTo>
                    <a:cubicBezTo>
                      <a:pt x="232596" y="531136"/>
                      <a:pt x="225049" y="529861"/>
                      <a:pt x="217502" y="528267"/>
                    </a:cubicBezTo>
                    <a:lnTo>
                      <a:pt x="217502" y="528267"/>
                    </a:lnTo>
                    <a:lnTo>
                      <a:pt x="210168" y="526672"/>
                    </a:lnTo>
                    <a:lnTo>
                      <a:pt x="206235" y="525609"/>
                    </a:lnTo>
                    <a:cubicBezTo>
                      <a:pt x="204301" y="525216"/>
                      <a:pt x="202377" y="524716"/>
                      <a:pt x="200495" y="524121"/>
                    </a:cubicBezTo>
                    <a:cubicBezTo>
                      <a:pt x="197519" y="523377"/>
                      <a:pt x="194543" y="522527"/>
                      <a:pt x="191673" y="521570"/>
                    </a:cubicBezTo>
                    <a:cubicBezTo>
                      <a:pt x="188803" y="520613"/>
                      <a:pt x="184126" y="519125"/>
                      <a:pt x="180405" y="517850"/>
                    </a:cubicBezTo>
                    <a:lnTo>
                      <a:pt x="169776" y="513704"/>
                    </a:lnTo>
                    <a:lnTo>
                      <a:pt x="160741" y="509771"/>
                    </a:lnTo>
                    <a:lnTo>
                      <a:pt x="155001" y="507114"/>
                    </a:lnTo>
                    <a:lnTo>
                      <a:pt x="150324" y="504988"/>
                    </a:lnTo>
                    <a:lnTo>
                      <a:pt x="145009" y="502224"/>
                    </a:lnTo>
                    <a:lnTo>
                      <a:pt x="136612" y="497654"/>
                    </a:lnTo>
                    <a:cubicBezTo>
                      <a:pt x="134167" y="496272"/>
                      <a:pt x="131723" y="494890"/>
                      <a:pt x="129384" y="493296"/>
                    </a:cubicBezTo>
                    <a:lnTo>
                      <a:pt x="127683" y="492339"/>
                    </a:lnTo>
                    <a:lnTo>
                      <a:pt x="117692" y="485855"/>
                    </a:lnTo>
                    <a:lnTo>
                      <a:pt x="108444" y="479371"/>
                    </a:lnTo>
                    <a:lnTo>
                      <a:pt x="108444" y="479371"/>
                    </a:lnTo>
                    <a:lnTo>
                      <a:pt x="102917" y="475225"/>
                    </a:lnTo>
                    <a:lnTo>
                      <a:pt x="97602" y="470868"/>
                    </a:lnTo>
                    <a:lnTo>
                      <a:pt x="92606" y="466722"/>
                    </a:lnTo>
                    <a:lnTo>
                      <a:pt x="87291" y="462045"/>
                    </a:lnTo>
                    <a:cubicBezTo>
                      <a:pt x="85697" y="460451"/>
                      <a:pt x="83996" y="458962"/>
                      <a:pt x="82189" y="457368"/>
                    </a:cubicBezTo>
                    <a:lnTo>
                      <a:pt x="77406" y="452691"/>
                    </a:lnTo>
                    <a:cubicBezTo>
                      <a:pt x="74004" y="449396"/>
                      <a:pt x="70816" y="445888"/>
                      <a:pt x="67627" y="442061"/>
                    </a:cubicBezTo>
                    <a:cubicBezTo>
                      <a:pt x="66245" y="440680"/>
                      <a:pt x="64970" y="439192"/>
                      <a:pt x="63694" y="437703"/>
                    </a:cubicBezTo>
                    <a:cubicBezTo>
                      <a:pt x="60505" y="434196"/>
                      <a:pt x="57529" y="430475"/>
                      <a:pt x="54659" y="427074"/>
                    </a:cubicBezTo>
                    <a:cubicBezTo>
                      <a:pt x="53181" y="425341"/>
                      <a:pt x="51799" y="423534"/>
                      <a:pt x="50513" y="421653"/>
                    </a:cubicBezTo>
                    <a:cubicBezTo>
                      <a:pt x="46092" y="415881"/>
                      <a:pt x="41978" y="409886"/>
                      <a:pt x="38183" y="403689"/>
                    </a:cubicBezTo>
                    <a:cubicBezTo>
                      <a:pt x="37014" y="401988"/>
                      <a:pt x="36057" y="400394"/>
                      <a:pt x="34994" y="398693"/>
                    </a:cubicBezTo>
                    <a:cubicBezTo>
                      <a:pt x="32868" y="394973"/>
                      <a:pt x="30636" y="391253"/>
                      <a:pt x="28510" y="387426"/>
                    </a:cubicBezTo>
                    <a:lnTo>
                      <a:pt x="28510" y="386894"/>
                    </a:lnTo>
                    <a:cubicBezTo>
                      <a:pt x="26491" y="383068"/>
                      <a:pt x="24471" y="379241"/>
                      <a:pt x="22558" y="375308"/>
                    </a:cubicBezTo>
                    <a:cubicBezTo>
                      <a:pt x="21814" y="373502"/>
                      <a:pt x="20857" y="371588"/>
                      <a:pt x="20007" y="369781"/>
                    </a:cubicBezTo>
                    <a:lnTo>
                      <a:pt x="18837" y="366911"/>
                    </a:lnTo>
                    <a:cubicBezTo>
                      <a:pt x="17881" y="365104"/>
                      <a:pt x="17137" y="363085"/>
                      <a:pt x="16286" y="361171"/>
                    </a:cubicBezTo>
                    <a:cubicBezTo>
                      <a:pt x="16308" y="360852"/>
                      <a:pt x="16308" y="360534"/>
                      <a:pt x="16286" y="360215"/>
                    </a:cubicBezTo>
                    <a:cubicBezTo>
                      <a:pt x="15330" y="357982"/>
                      <a:pt x="14480" y="355750"/>
                      <a:pt x="13735" y="353412"/>
                    </a:cubicBezTo>
                    <a:cubicBezTo>
                      <a:pt x="12672" y="350914"/>
                      <a:pt x="11748" y="348363"/>
                      <a:pt x="10972" y="345758"/>
                    </a:cubicBezTo>
                    <a:cubicBezTo>
                      <a:pt x="10015" y="343314"/>
                      <a:pt x="9165" y="340763"/>
                      <a:pt x="8421" y="338212"/>
                    </a:cubicBezTo>
                    <a:cubicBezTo>
                      <a:pt x="7677" y="335661"/>
                      <a:pt x="7145" y="334172"/>
                      <a:pt x="6507" y="332047"/>
                    </a:cubicBezTo>
                    <a:lnTo>
                      <a:pt x="5444" y="328113"/>
                    </a:lnTo>
                    <a:cubicBezTo>
                      <a:pt x="4913" y="326307"/>
                      <a:pt x="4488" y="324393"/>
                      <a:pt x="3956" y="322586"/>
                    </a:cubicBezTo>
                    <a:cubicBezTo>
                      <a:pt x="3425" y="320779"/>
                      <a:pt x="2787" y="317272"/>
                      <a:pt x="2149" y="314614"/>
                    </a:cubicBezTo>
                    <a:cubicBezTo>
                      <a:pt x="-12775" y="194469"/>
                      <a:pt x="51087" y="78321"/>
                      <a:pt x="160528" y="26555"/>
                    </a:cubicBezTo>
                    <a:lnTo>
                      <a:pt x="163186" y="101918"/>
                    </a:lnTo>
                    <a:lnTo>
                      <a:pt x="185295" y="121689"/>
                    </a:lnTo>
                    <a:lnTo>
                      <a:pt x="196987" y="132319"/>
                    </a:lnTo>
                    <a:lnTo>
                      <a:pt x="246840" y="176962"/>
                    </a:lnTo>
                    <a:lnTo>
                      <a:pt x="248115" y="178132"/>
                    </a:lnTo>
                    <a:lnTo>
                      <a:pt x="245564" y="195989"/>
                    </a:lnTo>
                    <a:lnTo>
                      <a:pt x="244820" y="202261"/>
                    </a:lnTo>
                    <a:lnTo>
                      <a:pt x="243332" y="212890"/>
                    </a:lnTo>
                    <a:lnTo>
                      <a:pt x="234084" y="278474"/>
                    </a:lnTo>
                    <a:lnTo>
                      <a:pt x="243438" y="286340"/>
                    </a:lnTo>
                    <a:lnTo>
                      <a:pt x="262571" y="302071"/>
                    </a:lnTo>
                    <a:lnTo>
                      <a:pt x="289358" y="324181"/>
                    </a:lnTo>
                    <a:lnTo>
                      <a:pt x="304452" y="336723"/>
                    </a:lnTo>
                    <a:lnTo>
                      <a:pt x="315081" y="345865"/>
                    </a:lnTo>
                    <a:lnTo>
                      <a:pt x="309129" y="335235"/>
                    </a:lnTo>
                    <a:lnTo>
                      <a:pt x="301688" y="321311"/>
                    </a:lnTo>
                    <a:lnTo>
                      <a:pt x="291909" y="303347"/>
                    </a:lnTo>
                    <a:lnTo>
                      <a:pt x="283618" y="288253"/>
                    </a:lnTo>
                    <a:lnTo>
                      <a:pt x="273945" y="270289"/>
                    </a:lnTo>
                    <a:lnTo>
                      <a:pt x="284574" y="222563"/>
                    </a:lnTo>
                    <a:lnTo>
                      <a:pt x="284574" y="222563"/>
                    </a:lnTo>
                    <a:lnTo>
                      <a:pt x="287870" y="207788"/>
                    </a:lnTo>
                    <a:lnTo>
                      <a:pt x="293716" y="182384"/>
                    </a:lnTo>
                    <a:lnTo>
                      <a:pt x="297117" y="167290"/>
                    </a:lnTo>
                    <a:lnTo>
                      <a:pt x="304983" y="133063"/>
                    </a:lnTo>
                    <a:lnTo>
                      <a:pt x="223667" y="77045"/>
                    </a:lnTo>
                    <a:lnTo>
                      <a:pt x="221648" y="75557"/>
                    </a:lnTo>
                    <a:lnTo>
                      <a:pt x="215270" y="71199"/>
                    </a:lnTo>
                    <a:lnTo>
                      <a:pt x="219097" y="60570"/>
                    </a:lnTo>
                    <a:lnTo>
                      <a:pt x="219735" y="58550"/>
                    </a:lnTo>
                    <a:lnTo>
                      <a:pt x="220372" y="56956"/>
                    </a:lnTo>
                    <a:lnTo>
                      <a:pt x="240462" y="2852"/>
                    </a:lnTo>
                    <a:cubicBezTo>
                      <a:pt x="255949" y="619"/>
                      <a:pt x="271596" y="-305"/>
                      <a:pt x="287232" y="88"/>
                    </a:cubicBezTo>
                    <a:cubicBezTo>
                      <a:pt x="296479" y="88"/>
                      <a:pt x="305833" y="1151"/>
                      <a:pt x="314975" y="2320"/>
                    </a:cubicBezTo>
                    <a:cubicBezTo>
                      <a:pt x="351657" y="7316"/>
                      <a:pt x="386989" y="19519"/>
                      <a:pt x="418931" y="38248"/>
                    </a:cubicBezTo>
                    <a:cubicBezTo>
                      <a:pt x="425734" y="42287"/>
                      <a:pt x="432537" y="46539"/>
                      <a:pt x="439021" y="51216"/>
                    </a:cubicBezTo>
                    <a:cubicBezTo>
                      <a:pt x="490425" y="87133"/>
                      <a:pt x="528266" y="139281"/>
                      <a:pt x="546485" y="199284"/>
                    </a:cubicBezTo>
                    <a:cubicBezTo>
                      <a:pt x="548079" y="205981"/>
                      <a:pt x="549886" y="212784"/>
                      <a:pt x="551374" y="219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275F5D6-14B0-47EC-9323-B5D6F9698F73}"/>
                  </a:ext>
                </a:extLst>
              </p:cNvPr>
              <p:cNvSpPr/>
              <p:nvPr/>
            </p:nvSpPr>
            <p:spPr>
              <a:xfrm>
                <a:off x="9188853" y="5074013"/>
                <a:ext cx="276839" cy="397967"/>
              </a:xfrm>
              <a:custGeom>
                <a:avLst/>
                <a:gdLst>
                  <a:gd name="connsiteX0" fmla="*/ 271162 w 276839"/>
                  <a:gd name="connsiteY0" fmla="*/ 214077 h 397967"/>
                  <a:gd name="connsiteX1" fmla="*/ 271162 w 276839"/>
                  <a:gd name="connsiteY1" fmla="*/ 214077 h 397967"/>
                  <a:gd name="connsiteX2" fmla="*/ 140526 w 276839"/>
                  <a:gd name="connsiteY2" fmla="*/ 160399 h 397967"/>
                  <a:gd name="connsiteX3" fmla="*/ 140526 w 276839"/>
                  <a:gd name="connsiteY3" fmla="*/ 160399 h 397967"/>
                  <a:gd name="connsiteX4" fmla="*/ 129897 w 276839"/>
                  <a:gd name="connsiteY4" fmla="*/ 208125 h 397967"/>
                  <a:gd name="connsiteX5" fmla="*/ 139569 w 276839"/>
                  <a:gd name="connsiteY5" fmla="*/ 226089 h 397967"/>
                  <a:gd name="connsiteX6" fmla="*/ 147860 w 276839"/>
                  <a:gd name="connsiteY6" fmla="*/ 241183 h 397967"/>
                  <a:gd name="connsiteX7" fmla="*/ 176134 w 276839"/>
                  <a:gd name="connsiteY7" fmla="*/ 247560 h 397967"/>
                  <a:gd name="connsiteX8" fmla="*/ 181343 w 276839"/>
                  <a:gd name="connsiteY8" fmla="*/ 255426 h 397967"/>
                  <a:gd name="connsiteX9" fmla="*/ 165080 w 276839"/>
                  <a:gd name="connsiteY9" fmla="*/ 273071 h 397967"/>
                  <a:gd name="connsiteX10" fmla="*/ 171033 w 276839"/>
                  <a:gd name="connsiteY10" fmla="*/ 283701 h 397967"/>
                  <a:gd name="connsiteX11" fmla="*/ 160403 w 276839"/>
                  <a:gd name="connsiteY11" fmla="*/ 274559 h 397967"/>
                  <a:gd name="connsiteX12" fmla="*/ 146903 w 276839"/>
                  <a:gd name="connsiteY12" fmla="*/ 277535 h 397967"/>
                  <a:gd name="connsiteX13" fmla="*/ 46986 w 276839"/>
                  <a:gd name="connsiteY13" fmla="*/ 267544 h 397967"/>
                  <a:gd name="connsiteX14" fmla="*/ 30936 w 276839"/>
                  <a:gd name="connsiteY14" fmla="*/ 331320 h 397967"/>
                  <a:gd name="connsiteX15" fmla="*/ 27854 w 276839"/>
                  <a:gd name="connsiteY15" fmla="*/ 343651 h 397967"/>
                  <a:gd name="connsiteX16" fmla="*/ 137337 w 276839"/>
                  <a:gd name="connsiteY16" fmla="*/ 354280 h 397967"/>
                  <a:gd name="connsiteX17" fmla="*/ 137762 w 276839"/>
                  <a:gd name="connsiteY17" fmla="*/ 354280 h 397967"/>
                  <a:gd name="connsiteX18" fmla="*/ 142652 w 276839"/>
                  <a:gd name="connsiteY18" fmla="*/ 382767 h 397967"/>
                  <a:gd name="connsiteX19" fmla="*/ 145309 w 276839"/>
                  <a:gd name="connsiteY19" fmla="*/ 397967 h 397967"/>
                  <a:gd name="connsiteX20" fmla="*/ 203559 w 276839"/>
                  <a:gd name="connsiteY20" fmla="*/ 387976 h 397967"/>
                  <a:gd name="connsiteX21" fmla="*/ 195587 w 276839"/>
                  <a:gd name="connsiteY21" fmla="*/ 342163 h 397967"/>
                  <a:gd name="connsiteX22" fmla="*/ 275520 w 276839"/>
                  <a:gd name="connsiteY22" fmla="*/ 230978 h 397967"/>
                  <a:gd name="connsiteX23" fmla="*/ 271162 w 276839"/>
                  <a:gd name="connsiteY23" fmla="*/ 214077 h 397967"/>
                  <a:gd name="connsiteX24" fmla="*/ 101941 w 276839"/>
                  <a:gd name="connsiteY24" fmla="*/ 115011 h 397967"/>
                  <a:gd name="connsiteX25" fmla="*/ 52089 w 276839"/>
                  <a:gd name="connsiteY25" fmla="*/ 70367 h 397967"/>
                  <a:gd name="connsiteX26" fmla="*/ 1386 w 276839"/>
                  <a:gd name="connsiteY26" fmla="*/ 168158 h 397967"/>
                  <a:gd name="connsiteX27" fmla="*/ 1386 w 276839"/>
                  <a:gd name="connsiteY27" fmla="*/ 170390 h 397967"/>
                  <a:gd name="connsiteX28" fmla="*/ 1386 w 276839"/>
                  <a:gd name="connsiteY28" fmla="*/ 170390 h 397967"/>
                  <a:gd name="connsiteX29" fmla="*/ 117247 w 276839"/>
                  <a:gd name="connsiteY29" fmla="*/ 239482 h 397967"/>
                  <a:gd name="connsiteX30" fmla="*/ 98114 w 276839"/>
                  <a:gd name="connsiteY30" fmla="*/ 223750 h 397967"/>
                  <a:gd name="connsiteX31" fmla="*/ 88761 w 276839"/>
                  <a:gd name="connsiteY31" fmla="*/ 215885 h 397967"/>
                  <a:gd name="connsiteX32" fmla="*/ 98008 w 276839"/>
                  <a:gd name="connsiteY32" fmla="*/ 150301 h 397967"/>
                  <a:gd name="connsiteX33" fmla="*/ 96307 w 276839"/>
                  <a:gd name="connsiteY33" fmla="*/ 146261 h 397967"/>
                  <a:gd name="connsiteX34" fmla="*/ 97052 w 276839"/>
                  <a:gd name="connsiteY34" fmla="*/ 138608 h 397967"/>
                  <a:gd name="connsiteX35" fmla="*/ 100240 w 276839"/>
                  <a:gd name="connsiteY35" fmla="*/ 133612 h 397967"/>
                  <a:gd name="connsiteX36" fmla="*/ 102791 w 276839"/>
                  <a:gd name="connsiteY36" fmla="*/ 115755 h 397967"/>
                  <a:gd name="connsiteX37" fmla="*/ 225243 w 276839"/>
                  <a:gd name="connsiteY37" fmla="*/ 51234 h 397967"/>
                  <a:gd name="connsiteX38" fmla="*/ 144565 w 276839"/>
                  <a:gd name="connsiteY38" fmla="*/ 44112 h 397967"/>
                  <a:gd name="connsiteX39" fmla="*/ 141908 w 276839"/>
                  <a:gd name="connsiteY39" fmla="*/ 29018 h 397967"/>
                  <a:gd name="connsiteX40" fmla="*/ 136912 w 276839"/>
                  <a:gd name="connsiteY40" fmla="*/ 0 h 397967"/>
                  <a:gd name="connsiteX41" fmla="*/ 135317 w 276839"/>
                  <a:gd name="connsiteY41" fmla="*/ 0 h 397967"/>
                  <a:gd name="connsiteX42" fmla="*/ 78769 w 276839"/>
                  <a:gd name="connsiteY42" fmla="*/ 9673 h 397967"/>
                  <a:gd name="connsiteX43" fmla="*/ 79513 w 276839"/>
                  <a:gd name="connsiteY43" fmla="*/ 14243 h 397967"/>
                  <a:gd name="connsiteX44" fmla="*/ 160828 w 276839"/>
                  <a:gd name="connsiteY44" fmla="*/ 70261 h 397967"/>
                  <a:gd name="connsiteX45" fmla="*/ 152962 w 276839"/>
                  <a:gd name="connsiteY45" fmla="*/ 104488 h 397967"/>
                  <a:gd name="connsiteX46" fmla="*/ 149561 w 276839"/>
                  <a:gd name="connsiteY46" fmla="*/ 119582 h 397967"/>
                  <a:gd name="connsiteX47" fmla="*/ 215357 w 276839"/>
                  <a:gd name="connsiteY47" fmla="*/ 129042 h 397967"/>
                  <a:gd name="connsiteX48" fmla="*/ 232471 w 276839"/>
                  <a:gd name="connsiteY48" fmla="*/ 53360 h 3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76839" h="397967">
                    <a:moveTo>
                      <a:pt x="271162" y="214077"/>
                    </a:moveTo>
                    <a:lnTo>
                      <a:pt x="271162" y="214077"/>
                    </a:lnTo>
                    <a:cubicBezTo>
                      <a:pt x="250647" y="160186"/>
                      <a:pt x="185170" y="161674"/>
                      <a:pt x="140526" y="160399"/>
                    </a:cubicBezTo>
                    <a:lnTo>
                      <a:pt x="140526" y="160399"/>
                    </a:lnTo>
                    <a:lnTo>
                      <a:pt x="129897" y="208125"/>
                    </a:lnTo>
                    <a:lnTo>
                      <a:pt x="139569" y="226089"/>
                    </a:lnTo>
                    <a:lnTo>
                      <a:pt x="147860" y="241183"/>
                    </a:lnTo>
                    <a:cubicBezTo>
                      <a:pt x="157650" y="241108"/>
                      <a:pt x="167323" y="243287"/>
                      <a:pt x="176134" y="247560"/>
                    </a:cubicBezTo>
                    <a:cubicBezTo>
                      <a:pt x="178866" y="249367"/>
                      <a:pt x="180748" y="252205"/>
                      <a:pt x="181343" y="255426"/>
                    </a:cubicBezTo>
                    <a:cubicBezTo>
                      <a:pt x="182512" y="262654"/>
                      <a:pt x="178261" y="268500"/>
                      <a:pt x="165080" y="273071"/>
                    </a:cubicBezTo>
                    <a:lnTo>
                      <a:pt x="171033" y="283701"/>
                    </a:lnTo>
                    <a:lnTo>
                      <a:pt x="160403" y="274559"/>
                    </a:lnTo>
                    <a:cubicBezTo>
                      <a:pt x="156470" y="275622"/>
                      <a:pt x="152006" y="276579"/>
                      <a:pt x="146903" y="277535"/>
                    </a:cubicBezTo>
                    <a:cubicBezTo>
                      <a:pt x="113293" y="282712"/>
                      <a:pt x="78907" y="279279"/>
                      <a:pt x="46986" y="267544"/>
                    </a:cubicBezTo>
                    <a:lnTo>
                      <a:pt x="30936" y="331320"/>
                    </a:lnTo>
                    <a:lnTo>
                      <a:pt x="27854" y="343651"/>
                    </a:lnTo>
                    <a:cubicBezTo>
                      <a:pt x="63069" y="355460"/>
                      <a:pt x="100506" y="359095"/>
                      <a:pt x="137337" y="354280"/>
                    </a:cubicBezTo>
                    <a:lnTo>
                      <a:pt x="137762" y="354280"/>
                    </a:lnTo>
                    <a:lnTo>
                      <a:pt x="142652" y="382767"/>
                    </a:lnTo>
                    <a:lnTo>
                      <a:pt x="145309" y="397967"/>
                    </a:lnTo>
                    <a:lnTo>
                      <a:pt x="203559" y="387976"/>
                    </a:lnTo>
                    <a:lnTo>
                      <a:pt x="195587" y="342163"/>
                    </a:lnTo>
                    <a:cubicBezTo>
                      <a:pt x="257663" y="320053"/>
                      <a:pt x="283173" y="275622"/>
                      <a:pt x="275520" y="230978"/>
                    </a:cubicBezTo>
                    <a:cubicBezTo>
                      <a:pt x="274585" y="225228"/>
                      <a:pt x="273118" y="219573"/>
                      <a:pt x="271162" y="214077"/>
                    </a:cubicBezTo>
                    <a:close/>
                    <a:moveTo>
                      <a:pt x="101941" y="115011"/>
                    </a:moveTo>
                    <a:lnTo>
                      <a:pt x="52089" y="70367"/>
                    </a:lnTo>
                    <a:cubicBezTo>
                      <a:pt x="11059" y="94177"/>
                      <a:pt x="-5098" y="130636"/>
                      <a:pt x="1386" y="168158"/>
                    </a:cubicBezTo>
                    <a:lnTo>
                      <a:pt x="1386" y="170390"/>
                    </a:lnTo>
                    <a:cubicBezTo>
                      <a:pt x="1386" y="170390"/>
                      <a:pt x="1386" y="170390"/>
                      <a:pt x="1386" y="170390"/>
                    </a:cubicBezTo>
                    <a:cubicBezTo>
                      <a:pt x="13504" y="231297"/>
                      <a:pt x="70690" y="237568"/>
                      <a:pt x="117247" y="239482"/>
                    </a:cubicBezTo>
                    <a:lnTo>
                      <a:pt x="98114" y="223750"/>
                    </a:lnTo>
                    <a:lnTo>
                      <a:pt x="88761" y="215885"/>
                    </a:lnTo>
                    <a:lnTo>
                      <a:pt x="98008" y="150301"/>
                    </a:lnTo>
                    <a:cubicBezTo>
                      <a:pt x="97179" y="149078"/>
                      <a:pt x="96605" y="147707"/>
                      <a:pt x="96307" y="146261"/>
                    </a:cubicBezTo>
                    <a:cubicBezTo>
                      <a:pt x="95850" y="143689"/>
                      <a:pt x="96116" y="141042"/>
                      <a:pt x="97052" y="138608"/>
                    </a:cubicBezTo>
                    <a:cubicBezTo>
                      <a:pt x="97838" y="136780"/>
                      <a:pt x="98922" y="135101"/>
                      <a:pt x="100240" y="133612"/>
                    </a:cubicBezTo>
                    <a:lnTo>
                      <a:pt x="102791" y="115755"/>
                    </a:lnTo>
                    <a:close/>
                    <a:moveTo>
                      <a:pt x="225243" y="51234"/>
                    </a:moveTo>
                    <a:cubicBezTo>
                      <a:pt x="198999" y="44017"/>
                      <a:pt x="171670" y="41604"/>
                      <a:pt x="144565" y="44112"/>
                    </a:cubicBezTo>
                    <a:lnTo>
                      <a:pt x="141908" y="29018"/>
                    </a:lnTo>
                    <a:lnTo>
                      <a:pt x="136912" y="0"/>
                    </a:lnTo>
                    <a:lnTo>
                      <a:pt x="135317" y="0"/>
                    </a:lnTo>
                    <a:lnTo>
                      <a:pt x="78769" y="9673"/>
                    </a:lnTo>
                    <a:lnTo>
                      <a:pt x="79513" y="14243"/>
                    </a:lnTo>
                    <a:lnTo>
                      <a:pt x="160828" y="70261"/>
                    </a:lnTo>
                    <a:lnTo>
                      <a:pt x="152962" y="104488"/>
                    </a:lnTo>
                    <a:lnTo>
                      <a:pt x="149561" y="119582"/>
                    </a:lnTo>
                    <a:cubicBezTo>
                      <a:pt x="171872" y="118869"/>
                      <a:pt x="194141" y="122069"/>
                      <a:pt x="215357" y="129042"/>
                    </a:cubicBezTo>
                    <a:lnTo>
                      <a:pt x="232471" y="53360"/>
                    </a:lnTo>
                    <a:close/>
                  </a:path>
                </a:pathLst>
              </a:custGeom>
              <a:solidFill>
                <a:srgbClr val="000000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4C00AE2-E250-4F6E-A77A-78D2E7BB7666}"/>
                  </a:ext>
                </a:extLst>
              </p:cNvPr>
              <p:cNvSpPr/>
              <p:nvPr/>
            </p:nvSpPr>
            <p:spPr>
              <a:xfrm>
                <a:off x="9184509" y="5059131"/>
                <a:ext cx="277463" cy="398286"/>
              </a:xfrm>
              <a:custGeom>
                <a:avLst/>
                <a:gdLst>
                  <a:gd name="connsiteX0" fmla="*/ 148059 w 277463"/>
                  <a:gd name="connsiteY0" fmla="*/ 160399 h 398286"/>
                  <a:gd name="connsiteX1" fmla="*/ 144764 w 277463"/>
                  <a:gd name="connsiteY1" fmla="*/ 175174 h 398286"/>
                  <a:gd name="connsiteX2" fmla="*/ 144764 w 277463"/>
                  <a:gd name="connsiteY2" fmla="*/ 175174 h 398286"/>
                  <a:gd name="connsiteX3" fmla="*/ 134134 w 277463"/>
                  <a:gd name="connsiteY3" fmla="*/ 222900 h 398286"/>
                  <a:gd name="connsiteX4" fmla="*/ 143807 w 277463"/>
                  <a:gd name="connsiteY4" fmla="*/ 240864 h 398286"/>
                  <a:gd name="connsiteX5" fmla="*/ 181329 w 277463"/>
                  <a:gd name="connsiteY5" fmla="*/ 255320 h 398286"/>
                  <a:gd name="connsiteX6" fmla="*/ 180373 w 277463"/>
                  <a:gd name="connsiteY6" fmla="*/ 262336 h 398286"/>
                  <a:gd name="connsiteX7" fmla="*/ 161877 w 277463"/>
                  <a:gd name="connsiteY7" fmla="*/ 273922 h 398286"/>
                  <a:gd name="connsiteX8" fmla="*/ 169318 w 277463"/>
                  <a:gd name="connsiteY8" fmla="*/ 287846 h 398286"/>
                  <a:gd name="connsiteX9" fmla="*/ 175270 w 277463"/>
                  <a:gd name="connsiteY9" fmla="*/ 298476 h 398286"/>
                  <a:gd name="connsiteX10" fmla="*/ 164641 w 277463"/>
                  <a:gd name="connsiteY10" fmla="*/ 289334 h 398286"/>
                  <a:gd name="connsiteX11" fmla="*/ 149547 w 277463"/>
                  <a:gd name="connsiteY11" fmla="*/ 276792 h 398286"/>
                  <a:gd name="connsiteX12" fmla="*/ 146783 w 277463"/>
                  <a:gd name="connsiteY12" fmla="*/ 277323 h 398286"/>
                  <a:gd name="connsiteX13" fmla="*/ 46441 w 277463"/>
                  <a:gd name="connsiteY13" fmla="*/ 267544 h 398286"/>
                  <a:gd name="connsiteX14" fmla="*/ 27308 w 277463"/>
                  <a:gd name="connsiteY14" fmla="*/ 343863 h 398286"/>
                  <a:gd name="connsiteX15" fmla="*/ 34643 w 277463"/>
                  <a:gd name="connsiteY15" fmla="*/ 346521 h 398286"/>
                  <a:gd name="connsiteX16" fmla="*/ 138386 w 277463"/>
                  <a:gd name="connsiteY16" fmla="*/ 354493 h 398286"/>
                  <a:gd name="connsiteX17" fmla="*/ 141043 w 277463"/>
                  <a:gd name="connsiteY17" fmla="*/ 369587 h 398286"/>
                  <a:gd name="connsiteX18" fmla="*/ 145933 w 277463"/>
                  <a:gd name="connsiteY18" fmla="*/ 398286 h 398286"/>
                  <a:gd name="connsiteX19" fmla="*/ 147528 w 277463"/>
                  <a:gd name="connsiteY19" fmla="*/ 398286 h 398286"/>
                  <a:gd name="connsiteX20" fmla="*/ 204076 w 277463"/>
                  <a:gd name="connsiteY20" fmla="*/ 388507 h 398286"/>
                  <a:gd name="connsiteX21" fmla="*/ 196210 w 277463"/>
                  <a:gd name="connsiteY21" fmla="*/ 342694 h 398286"/>
                  <a:gd name="connsiteX22" fmla="*/ 276144 w 277463"/>
                  <a:gd name="connsiteY22" fmla="*/ 231510 h 398286"/>
                  <a:gd name="connsiteX23" fmla="*/ 276144 w 277463"/>
                  <a:gd name="connsiteY23" fmla="*/ 229172 h 398286"/>
                  <a:gd name="connsiteX24" fmla="*/ 148059 w 277463"/>
                  <a:gd name="connsiteY24" fmla="*/ 160399 h 398286"/>
                  <a:gd name="connsiteX25" fmla="*/ 96719 w 277463"/>
                  <a:gd name="connsiteY25" fmla="*/ 146474 h 398286"/>
                  <a:gd name="connsiteX26" fmla="*/ 106285 w 277463"/>
                  <a:gd name="connsiteY26" fmla="*/ 129892 h 398286"/>
                  <a:gd name="connsiteX27" fmla="*/ 56433 w 277463"/>
                  <a:gd name="connsiteY27" fmla="*/ 85249 h 398286"/>
                  <a:gd name="connsiteX28" fmla="*/ 44740 w 277463"/>
                  <a:gd name="connsiteY28" fmla="*/ 74619 h 398286"/>
                  <a:gd name="connsiteX29" fmla="*/ 1372 w 277463"/>
                  <a:gd name="connsiteY29" fmla="*/ 167946 h 398286"/>
                  <a:gd name="connsiteX30" fmla="*/ 6155 w 277463"/>
                  <a:gd name="connsiteY30" fmla="*/ 185166 h 398286"/>
                  <a:gd name="connsiteX31" fmla="*/ 6155 w 277463"/>
                  <a:gd name="connsiteY31" fmla="*/ 185166 h 398286"/>
                  <a:gd name="connsiteX32" fmla="*/ 102884 w 277463"/>
                  <a:gd name="connsiteY32" fmla="*/ 238313 h 398286"/>
                  <a:gd name="connsiteX33" fmla="*/ 93530 w 277463"/>
                  <a:gd name="connsiteY33" fmla="*/ 230447 h 398286"/>
                  <a:gd name="connsiteX34" fmla="*/ 102777 w 277463"/>
                  <a:gd name="connsiteY34" fmla="*/ 164863 h 398286"/>
                  <a:gd name="connsiteX35" fmla="*/ 104265 w 277463"/>
                  <a:gd name="connsiteY35" fmla="*/ 154234 h 398286"/>
                  <a:gd name="connsiteX36" fmla="*/ 101821 w 277463"/>
                  <a:gd name="connsiteY36" fmla="*/ 152958 h 398286"/>
                  <a:gd name="connsiteX37" fmla="*/ 96719 w 277463"/>
                  <a:gd name="connsiteY37" fmla="*/ 146474 h 398286"/>
                  <a:gd name="connsiteX38" fmla="*/ 146252 w 277463"/>
                  <a:gd name="connsiteY38" fmla="*/ 44219 h 398286"/>
                  <a:gd name="connsiteX39" fmla="*/ 144551 w 277463"/>
                  <a:gd name="connsiteY39" fmla="*/ 44219 h 398286"/>
                  <a:gd name="connsiteX40" fmla="*/ 139661 w 277463"/>
                  <a:gd name="connsiteY40" fmla="*/ 15306 h 398286"/>
                  <a:gd name="connsiteX41" fmla="*/ 137004 w 277463"/>
                  <a:gd name="connsiteY41" fmla="*/ 0 h 398286"/>
                  <a:gd name="connsiteX42" fmla="*/ 80562 w 277463"/>
                  <a:gd name="connsiteY42" fmla="*/ 9673 h 398286"/>
                  <a:gd name="connsiteX43" fmla="*/ 79924 w 277463"/>
                  <a:gd name="connsiteY43" fmla="*/ 11268 h 398286"/>
                  <a:gd name="connsiteX44" fmla="*/ 79286 w 277463"/>
                  <a:gd name="connsiteY44" fmla="*/ 13287 h 398286"/>
                  <a:gd name="connsiteX45" fmla="*/ 81837 w 277463"/>
                  <a:gd name="connsiteY45" fmla="*/ 28062 h 398286"/>
                  <a:gd name="connsiteX46" fmla="*/ 83857 w 277463"/>
                  <a:gd name="connsiteY46" fmla="*/ 29550 h 398286"/>
                  <a:gd name="connsiteX47" fmla="*/ 165172 w 277463"/>
                  <a:gd name="connsiteY47" fmla="*/ 85567 h 398286"/>
                  <a:gd name="connsiteX48" fmla="*/ 157306 w 277463"/>
                  <a:gd name="connsiteY48" fmla="*/ 119794 h 398286"/>
                  <a:gd name="connsiteX49" fmla="*/ 215344 w 277463"/>
                  <a:gd name="connsiteY49" fmla="*/ 129361 h 398286"/>
                  <a:gd name="connsiteX50" fmla="*/ 229587 w 277463"/>
                  <a:gd name="connsiteY50" fmla="*/ 66328 h 398286"/>
                  <a:gd name="connsiteX51" fmla="*/ 232457 w 277463"/>
                  <a:gd name="connsiteY51" fmla="*/ 53679 h 398286"/>
                  <a:gd name="connsiteX52" fmla="*/ 146252 w 277463"/>
                  <a:gd name="connsiteY52" fmla="*/ 44325 h 39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77463" h="398286">
                    <a:moveTo>
                      <a:pt x="148059" y="160399"/>
                    </a:moveTo>
                    <a:lnTo>
                      <a:pt x="144764" y="175174"/>
                    </a:lnTo>
                    <a:lnTo>
                      <a:pt x="144764" y="175174"/>
                    </a:lnTo>
                    <a:lnTo>
                      <a:pt x="134134" y="222900"/>
                    </a:lnTo>
                    <a:lnTo>
                      <a:pt x="143807" y="240864"/>
                    </a:lnTo>
                    <a:cubicBezTo>
                      <a:pt x="164534" y="241927"/>
                      <a:pt x="179416" y="244584"/>
                      <a:pt x="181329" y="255320"/>
                    </a:cubicBezTo>
                    <a:cubicBezTo>
                      <a:pt x="181818" y="257701"/>
                      <a:pt x="181488" y="260178"/>
                      <a:pt x="180373" y="262336"/>
                    </a:cubicBezTo>
                    <a:cubicBezTo>
                      <a:pt x="178140" y="266906"/>
                      <a:pt x="172400" y="270733"/>
                      <a:pt x="161877" y="273922"/>
                    </a:cubicBezTo>
                    <a:lnTo>
                      <a:pt x="169318" y="287846"/>
                    </a:lnTo>
                    <a:lnTo>
                      <a:pt x="175270" y="298476"/>
                    </a:lnTo>
                    <a:lnTo>
                      <a:pt x="164641" y="289334"/>
                    </a:lnTo>
                    <a:lnTo>
                      <a:pt x="149547" y="276792"/>
                    </a:lnTo>
                    <a:lnTo>
                      <a:pt x="146783" y="277323"/>
                    </a:lnTo>
                    <a:cubicBezTo>
                      <a:pt x="113045" y="282670"/>
                      <a:pt x="78510" y="279300"/>
                      <a:pt x="46441" y="267544"/>
                    </a:cubicBezTo>
                    <a:lnTo>
                      <a:pt x="27308" y="343863"/>
                    </a:lnTo>
                    <a:cubicBezTo>
                      <a:pt x="29647" y="344820"/>
                      <a:pt x="31985" y="345671"/>
                      <a:pt x="34643" y="346521"/>
                    </a:cubicBezTo>
                    <a:cubicBezTo>
                      <a:pt x="68317" y="356204"/>
                      <a:pt x="103628" y="358925"/>
                      <a:pt x="138386" y="354493"/>
                    </a:cubicBezTo>
                    <a:lnTo>
                      <a:pt x="141043" y="369587"/>
                    </a:lnTo>
                    <a:lnTo>
                      <a:pt x="145933" y="398286"/>
                    </a:lnTo>
                    <a:lnTo>
                      <a:pt x="147528" y="398286"/>
                    </a:lnTo>
                    <a:lnTo>
                      <a:pt x="204076" y="388507"/>
                    </a:lnTo>
                    <a:lnTo>
                      <a:pt x="196210" y="342694"/>
                    </a:lnTo>
                    <a:cubicBezTo>
                      <a:pt x="258286" y="320585"/>
                      <a:pt x="283797" y="276154"/>
                      <a:pt x="276144" y="231510"/>
                    </a:cubicBezTo>
                    <a:lnTo>
                      <a:pt x="276144" y="229172"/>
                    </a:lnTo>
                    <a:cubicBezTo>
                      <a:pt x="262538" y="163162"/>
                      <a:pt x="196317" y="161249"/>
                      <a:pt x="148059" y="160399"/>
                    </a:cubicBezTo>
                    <a:close/>
                    <a:moveTo>
                      <a:pt x="96719" y="146474"/>
                    </a:moveTo>
                    <a:cubicBezTo>
                      <a:pt x="95794" y="139416"/>
                      <a:pt x="99716" y="132624"/>
                      <a:pt x="106285" y="129892"/>
                    </a:cubicBezTo>
                    <a:lnTo>
                      <a:pt x="56433" y="85249"/>
                    </a:lnTo>
                    <a:lnTo>
                      <a:pt x="44740" y="74619"/>
                    </a:lnTo>
                    <a:cubicBezTo>
                      <a:pt x="9238" y="98535"/>
                      <a:pt x="-4687" y="132762"/>
                      <a:pt x="1372" y="167946"/>
                    </a:cubicBezTo>
                    <a:cubicBezTo>
                      <a:pt x="2371" y="173834"/>
                      <a:pt x="3966" y="179606"/>
                      <a:pt x="6155" y="185166"/>
                    </a:cubicBezTo>
                    <a:cubicBezTo>
                      <a:pt x="6155" y="185166"/>
                      <a:pt x="6155" y="185166"/>
                      <a:pt x="6155" y="185166"/>
                    </a:cubicBezTo>
                    <a:cubicBezTo>
                      <a:pt x="21993" y="226833"/>
                      <a:pt x="63980" y="235762"/>
                      <a:pt x="102884" y="238313"/>
                    </a:cubicBezTo>
                    <a:lnTo>
                      <a:pt x="93530" y="230447"/>
                    </a:lnTo>
                    <a:lnTo>
                      <a:pt x="102777" y="164863"/>
                    </a:lnTo>
                    <a:lnTo>
                      <a:pt x="104265" y="154234"/>
                    </a:lnTo>
                    <a:cubicBezTo>
                      <a:pt x="103415" y="153872"/>
                      <a:pt x="102597" y="153447"/>
                      <a:pt x="101821" y="152958"/>
                    </a:cubicBezTo>
                    <a:cubicBezTo>
                      <a:pt x="99312" y="151576"/>
                      <a:pt x="97473" y="149238"/>
                      <a:pt x="96719" y="146474"/>
                    </a:cubicBezTo>
                    <a:close/>
                    <a:moveTo>
                      <a:pt x="146252" y="44219"/>
                    </a:moveTo>
                    <a:lnTo>
                      <a:pt x="144551" y="44219"/>
                    </a:lnTo>
                    <a:lnTo>
                      <a:pt x="139661" y="15306"/>
                    </a:lnTo>
                    <a:lnTo>
                      <a:pt x="137004" y="0"/>
                    </a:lnTo>
                    <a:lnTo>
                      <a:pt x="80562" y="9673"/>
                    </a:lnTo>
                    <a:lnTo>
                      <a:pt x="79924" y="11268"/>
                    </a:lnTo>
                    <a:lnTo>
                      <a:pt x="79286" y="13287"/>
                    </a:lnTo>
                    <a:lnTo>
                      <a:pt x="81837" y="28062"/>
                    </a:lnTo>
                    <a:lnTo>
                      <a:pt x="83857" y="29550"/>
                    </a:lnTo>
                    <a:lnTo>
                      <a:pt x="165172" y="85567"/>
                    </a:lnTo>
                    <a:lnTo>
                      <a:pt x="157306" y="119794"/>
                    </a:lnTo>
                    <a:cubicBezTo>
                      <a:pt x="177014" y="120124"/>
                      <a:pt x="196572" y="123344"/>
                      <a:pt x="215344" y="129361"/>
                    </a:cubicBezTo>
                    <a:lnTo>
                      <a:pt x="229587" y="66328"/>
                    </a:lnTo>
                    <a:lnTo>
                      <a:pt x="232457" y="53679"/>
                    </a:lnTo>
                    <a:cubicBezTo>
                      <a:pt x="204629" y="44846"/>
                      <a:pt x="175323" y="41668"/>
                      <a:pt x="146252" y="443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7" name="图形 24">
              <a:extLst>
                <a:ext uri="{FF2B5EF4-FFF2-40B4-BE49-F238E27FC236}">
                  <a16:creationId xmlns:a16="http://schemas.microsoft.com/office/drawing/2014/main" id="{44425A82-95AD-4F94-9B72-2CA19153A276}"/>
                </a:ext>
              </a:extLst>
            </p:cNvPr>
            <p:cNvGrpSpPr/>
            <p:nvPr/>
          </p:nvGrpSpPr>
          <p:grpSpPr>
            <a:xfrm>
              <a:off x="7903472" y="1926980"/>
              <a:ext cx="1715021" cy="2316177"/>
              <a:chOff x="7903472" y="1926980"/>
              <a:chExt cx="1715021" cy="2316177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0C1679-7379-4220-90C7-C10DC787CB98}"/>
                  </a:ext>
                </a:extLst>
              </p:cNvPr>
              <p:cNvSpPr/>
              <p:nvPr/>
            </p:nvSpPr>
            <p:spPr>
              <a:xfrm>
                <a:off x="8184691" y="1926980"/>
                <a:ext cx="73112" cy="91684"/>
              </a:xfrm>
              <a:custGeom>
                <a:avLst/>
                <a:gdLst>
                  <a:gd name="connsiteX0" fmla="*/ 54210 w 73112"/>
                  <a:gd name="connsiteY0" fmla="*/ 91484 h 91684"/>
                  <a:gd name="connsiteX1" fmla="*/ 72918 w 73112"/>
                  <a:gd name="connsiteY1" fmla="*/ 8894 h 91684"/>
                  <a:gd name="connsiteX2" fmla="*/ 67550 w 73112"/>
                  <a:gd name="connsiteY2" fmla="*/ 194 h 91684"/>
                  <a:gd name="connsiteX3" fmla="*/ 60800 w 73112"/>
                  <a:gd name="connsiteY3" fmla="*/ 2091 h 91684"/>
                  <a:gd name="connsiteX4" fmla="*/ 0 w 73112"/>
                  <a:gd name="connsiteY4" fmla="*/ 60978 h 91684"/>
                  <a:gd name="connsiteX5" fmla="*/ 54210 w 73112"/>
                  <a:gd name="connsiteY5" fmla="*/ 91484 h 9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12" h="91684">
                    <a:moveTo>
                      <a:pt x="54210" y="91484"/>
                    </a:moveTo>
                    <a:lnTo>
                      <a:pt x="72918" y="8894"/>
                    </a:lnTo>
                    <a:cubicBezTo>
                      <a:pt x="73832" y="5008"/>
                      <a:pt x="71430" y="1115"/>
                      <a:pt x="67550" y="194"/>
                    </a:cubicBezTo>
                    <a:cubicBezTo>
                      <a:pt x="65127" y="-380"/>
                      <a:pt x="62576" y="337"/>
                      <a:pt x="60800" y="2091"/>
                    </a:cubicBezTo>
                    <a:lnTo>
                      <a:pt x="0" y="60978"/>
                    </a:lnTo>
                    <a:cubicBezTo>
                      <a:pt x="0" y="60978"/>
                      <a:pt x="19983" y="94567"/>
                      <a:pt x="54210" y="91484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D571DC7-793B-4FEB-9A39-2B9474264FF5}"/>
                  </a:ext>
                </a:extLst>
              </p:cNvPr>
              <p:cNvSpPr/>
              <p:nvPr/>
            </p:nvSpPr>
            <p:spPr>
              <a:xfrm>
                <a:off x="8184691" y="1926980"/>
                <a:ext cx="73112" cy="91684"/>
              </a:xfrm>
              <a:custGeom>
                <a:avLst/>
                <a:gdLst>
                  <a:gd name="connsiteX0" fmla="*/ 54210 w 73112"/>
                  <a:gd name="connsiteY0" fmla="*/ 91484 h 91684"/>
                  <a:gd name="connsiteX1" fmla="*/ 72918 w 73112"/>
                  <a:gd name="connsiteY1" fmla="*/ 8894 h 91684"/>
                  <a:gd name="connsiteX2" fmla="*/ 67550 w 73112"/>
                  <a:gd name="connsiteY2" fmla="*/ 194 h 91684"/>
                  <a:gd name="connsiteX3" fmla="*/ 60800 w 73112"/>
                  <a:gd name="connsiteY3" fmla="*/ 2091 h 91684"/>
                  <a:gd name="connsiteX4" fmla="*/ 0 w 73112"/>
                  <a:gd name="connsiteY4" fmla="*/ 60978 h 91684"/>
                  <a:gd name="connsiteX5" fmla="*/ 54210 w 73112"/>
                  <a:gd name="connsiteY5" fmla="*/ 91484 h 9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12" h="91684">
                    <a:moveTo>
                      <a:pt x="54210" y="91484"/>
                    </a:moveTo>
                    <a:lnTo>
                      <a:pt x="72918" y="8894"/>
                    </a:lnTo>
                    <a:cubicBezTo>
                      <a:pt x="73832" y="5008"/>
                      <a:pt x="71430" y="1115"/>
                      <a:pt x="67550" y="194"/>
                    </a:cubicBezTo>
                    <a:cubicBezTo>
                      <a:pt x="65127" y="-380"/>
                      <a:pt x="62576" y="337"/>
                      <a:pt x="60800" y="2091"/>
                    </a:cubicBezTo>
                    <a:lnTo>
                      <a:pt x="0" y="60978"/>
                    </a:lnTo>
                    <a:cubicBezTo>
                      <a:pt x="0" y="60978"/>
                      <a:pt x="19983" y="94567"/>
                      <a:pt x="54210" y="914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BD61B3C-713B-47BA-B0AD-476AA232EBB5}"/>
                  </a:ext>
                </a:extLst>
              </p:cNvPr>
              <p:cNvSpPr/>
              <p:nvPr/>
            </p:nvSpPr>
            <p:spPr>
              <a:xfrm>
                <a:off x="8284468" y="2116574"/>
                <a:ext cx="94747" cy="61332"/>
              </a:xfrm>
              <a:custGeom>
                <a:avLst/>
                <a:gdLst>
                  <a:gd name="connsiteX0" fmla="*/ 5880 w 94747"/>
                  <a:gd name="connsiteY0" fmla="*/ 61332 h 61332"/>
                  <a:gd name="connsiteX1" fmla="*/ 41170 w 94747"/>
                  <a:gd name="connsiteY1" fmla="*/ 54423 h 61332"/>
                  <a:gd name="connsiteX2" fmla="*/ 58815 w 94747"/>
                  <a:gd name="connsiteY2" fmla="*/ 51021 h 61332"/>
                  <a:gd name="connsiteX3" fmla="*/ 88896 w 94747"/>
                  <a:gd name="connsiteY3" fmla="*/ 45175 h 61332"/>
                  <a:gd name="connsiteX4" fmla="*/ 94615 w 94747"/>
                  <a:gd name="connsiteY4" fmla="*/ 36704 h 61332"/>
                  <a:gd name="connsiteX5" fmla="*/ 90172 w 94747"/>
                  <a:gd name="connsiteY5" fmla="*/ 31357 h 61332"/>
                  <a:gd name="connsiteX6" fmla="*/ 51799 w 94747"/>
                  <a:gd name="connsiteY6" fmla="*/ 15732 h 61332"/>
                  <a:gd name="connsiteX7" fmla="*/ 11726 w 94747"/>
                  <a:gd name="connsiteY7" fmla="*/ 0 h 61332"/>
                  <a:gd name="connsiteX8" fmla="*/ 5880 w 94747"/>
                  <a:gd name="connsiteY8" fmla="*/ 61332 h 6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747" h="61332">
                    <a:moveTo>
                      <a:pt x="5880" y="61332"/>
                    </a:moveTo>
                    <a:lnTo>
                      <a:pt x="41170" y="54423"/>
                    </a:lnTo>
                    <a:lnTo>
                      <a:pt x="58815" y="51021"/>
                    </a:lnTo>
                    <a:lnTo>
                      <a:pt x="88896" y="45175"/>
                    </a:lnTo>
                    <a:cubicBezTo>
                      <a:pt x="92818" y="44410"/>
                      <a:pt x="95370" y="40615"/>
                      <a:pt x="94615" y="36704"/>
                    </a:cubicBezTo>
                    <a:cubicBezTo>
                      <a:pt x="94147" y="34280"/>
                      <a:pt x="92468" y="32260"/>
                      <a:pt x="90172" y="31357"/>
                    </a:cubicBezTo>
                    <a:lnTo>
                      <a:pt x="51799" y="15732"/>
                    </a:lnTo>
                    <a:lnTo>
                      <a:pt x="11726" y="0"/>
                    </a:lnTo>
                    <a:cubicBezTo>
                      <a:pt x="11726" y="0"/>
                      <a:pt x="-10171" y="31251"/>
                      <a:pt x="5880" y="61332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3DCD5A8-BAD9-4949-A2CC-37075F8F8282}"/>
                  </a:ext>
                </a:extLst>
              </p:cNvPr>
              <p:cNvSpPr/>
              <p:nvPr/>
            </p:nvSpPr>
            <p:spPr>
              <a:xfrm>
                <a:off x="8284468" y="2116574"/>
                <a:ext cx="94747" cy="61332"/>
              </a:xfrm>
              <a:custGeom>
                <a:avLst/>
                <a:gdLst>
                  <a:gd name="connsiteX0" fmla="*/ 5880 w 94747"/>
                  <a:gd name="connsiteY0" fmla="*/ 61332 h 61332"/>
                  <a:gd name="connsiteX1" fmla="*/ 41170 w 94747"/>
                  <a:gd name="connsiteY1" fmla="*/ 54423 h 61332"/>
                  <a:gd name="connsiteX2" fmla="*/ 58815 w 94747"/>
                  <a:gd name="connsiteY2" fmla="*/ 51021 h 61332"/>
                  <a:gd name="connsiteX3" fmla="*/ 88896 w 94747"/>
                  <a:gd name="connsiteY3" fmla="*/ 45175 h 61332"/>
                  <a:gd name="connsiteX4" fmla="*/ 94615 w 94747"/>
                  <a:gd name="connsiteY4" fmla="*/ 36704 h 61332"/>
                  <a:gd name="connsiteX5" fmla="*/ 90172 w 94747"/>
                  <a:gd name="connsiteY5" fmla="*/ 31357 h 61332"/>
                  <a:gd name="connsiteX6" fmla="*/ 51799 w 94747"/>
                  <a:gd name="connsiteY6" fmla="*/ 15732 h 61332"/>
                  <a:gd name="connsiteX7" fmla="*/ 11726 w 94747"/>
                  <a:gd name="connsiteY7" fmla="*/ 0 h 61332"/>
                  <a:gd name="connsiteX8" fmla="*/ 5880 w 94747"/>
                  <a:gd name="connsiteY8" fmla="*/ 61332 h 6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747" h="61332">
                    <a:moveTo>
                      <a:pt x="5880" y="61332"/>
                    </a:moveTo>
                    <a:lnTo>
                      <a:pt x="41170" y="54423"/>
                    </a:lnTo>
                    <a:lnTo>
                      <a:pt x="58815" y="51021"/>
                    </a:lnTo>
                    <a:lnTo>
                      <a:pt x="88896" y="45175"/>
                    </a:lnTo>
                    <a:cubicBezTo>
                      <a:pt x="92818" y="44410"/>
                      <a:pt x="95370" y="40615"/>
                      <a:pt x="94615" y="36704"/>
                    </a:cubicBezTo>
                    <a:cubicBezTo>
                      <a:pt x="94147" y="34280"/>
                      <a:pt x="92468" y="32260"/>
                      <a:pt x="90172" y="31357"/>
                    </a:cubicBezTo>
                    <a:lnTo>
                      <a:pt x="51799" y="15732"/>
                    </a:lnTo>
                    <a:lnTo>
                      <a:pt x="11726" y="0"/>
                    </a:lnTo>
                    <a:cubicBezTo>
                      <a:pt x="11726" y="0"/>
                      <a:pt x="-10171" y="31251"/>
                      <a:pt x="5880" y="613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EB97025-5F82-4417-B80E-2FD8D597A8E4}"/>
                  </a:ext>
                </a:extLst>
              </p:cNvPr>
              <p:cNvSpPr/>
              <p:nvPr/>
            </p:nvSpPr>
            <p:spPr>
              <a:xfrm>
                <a:off x="7935598" y="2004693"/>
                <a:ext cx="88907" cy="78292"/>
              </a:xfrm>
              <a:custGeom>
                <a:avLst/>
                <a:gdLst>
                  <a:gd name="connsiteX0" fmla="*/ 88907 w 88907"/>
                  <a:gd name="connsiteY0" fmla="*/ 28653 h 78292"/>
                  <a:gd name="connsiteX1" fmla="*/ 9186 w 88907"/>
                  <a:gd name="connsiteY1" fmla="*/ 272 h 78292"/>
                  <a:gd name="connsiteX2" fmla="*/ 268 w 88907"/>
                  <a:gd name="connsiteY2" fmla="*/ 5271 h 78292"/>
                  <a:gd name="connsiteX3" fmla="*/ 1002 w 88907"/>
                  <a:gd name="connsiteY3" fmla="*/ 10902 h 78292"/>
                  <a:gd name="connsiteX4" fmla="*/ 52129 w 88907"/>
                  <a:gd name="connsiteY4" fmla="*/ 78293 h 78292"/>
                  <a:gd name="connsiteX5" fmla="*/ 88907 w 88907"/>
                  <a:gd name="connsiteY5" fmla="*/ 28653 h 7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7" h="78292">
                    <a:moveTo>
                      <a:pt x="88907" y="28653"/>
                    </a:moveTo>
                    <a:lnTo>
                      <a:pt x="9186" y="272"/>
                    </a:lnTo>
                    <a:cubicBezTo>
                      <a:pt x="5349" y="-810"/>
                      <a:pt x="1352" y="1429"/>
                      <a:pt x="268" y="5271"/>
                    </a:cubicBezTo>
                    <a:cubicBezTo>
                      <a:pt x="-263" y="7169"/>
                      <a:pt x="2" y="9203"/>
                      <a:pt x="1002" y="10902"/>
                    </a:cubicBezTo>
                    <a:lnTo>
                      <a:pt x="52129" y="78293"/>
                    </a:lnTo>
                    <a:cubicBezTo>
                      <a:pt x="52129" y="78293"/>
                      <a:pt x="87844" y="62986"/>
                      <a:pt x="88907" y="28653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8A2D804-63F9-4099-AD39-C6FD115C7B86}"/>
                  </a:ext>
                </a:extLst>
              </p:cNvPr>
              <p:cNvSpPr/>
              <p:nvPr/>
            </p:nvSpPr>
            <p:spPr>
              <a:xfrm>
                <a:off x="7935598" y="2004693"/>
                <a:ext cx="88907" cy="78292"/>
              </a:xfrm>
              <a:custGeom>
                <a:avLst/>
                <a:gdLst>
                  <a:gd name="connsiteX0" fmla="*/ 88907 w 88907"/>
                  <a:gd name="connsiteY0" fmla="*/ 28653 h 78292"/>
                  <a:gd name="connsiteX1" fmla="*/ 9186 w 88907"/>
                  <a:gd name="connsiteY1" fmla="*/ 272 h 78292"/>
                  <a:gd name="connsiteX2" fmla="*/ 268 w 88907"/>
                  <a:gd name="connsiteY2" fmla="*/ 5271 h 78292"/>
                  <a:gd name="connsiteX3" fmla="*/ 1002 w 88907"/>
                  <a:gd name="connsiteY3" fmla="*/ 10902 h 78292"/>
                  <a:gd name="connsiteX4" fmla="*/ 52129 w 88907"/>
                  <a:gd name="connsiteY4" fmla="*/ 78293 h 78292"/>
                  <a:gd name="connsiteX5" fmla="*/ 88907 w 88907"/>
                  <a:gd name="connsiteY5" fmla="*/ 28653 h 7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7" h="78292">
                    <a:moveTo>
                      <a:pt x="88907" y="28653"/>
                    </a:moveTo>
                    <a:lnTo>
                      <a:pt x="9186" y="272"/>
                    </a:lnTo>
                    <a:cubicBezTo>
                      <a:pt x="5349" y="-810"/>
                      <a:pt x="1352" y="1429"/>
                      <a:pt x="268" y="5271"/>
                    </a:cubicBezTo>
                    <a:cubicBezTo>
                      <a:pt x="-263" y="7169"/>
                      <a:pt x="2" y="9203"/>
                      <a:pt x="1002" y="10902"/>
                    </a:cubicBezTo>
                    <a:lnTo>
                      <a:pt x="52129" y="78293"/>
                    </a:lnTo>
                    <a:cubicBezTo>
                      <a:pt x="52129" y="78293"/>
                      <a:pt x="87844" y="62986"/>
                      <a:pt x="88907" y="286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7EFEA2C-5906-48EB-B0DA-DBB06104C94D}"/>
                  </a:ext>
                </a:extLst>
              </p:cNvPr>
              <p:cNvSpPr/>
              <p:nvPr/>
            </p:nvSpPr>
            <p:spPr>
              <a:xfrm>
                <a:off x="8256223" y="2062575"/>
                <a:ext cx="93381" cy="61121"/>
              </a:xfrm>
              <a:custGeom>
                <a:avLst/>
                <a:gdLst>
                  <a:gd name="connsiteX0" fmla="*/ 20625 w 93381"/>
                  <a:gd name="connsiteY0" fmla="*/ 61121 h 61121"/>
                  <a:gd name="connsiteX1" fmla="*/ 90248 w 93381"/>
                  <a:gd name="connsiteY1" fmla="*/ 13182 h 61121"/>
                  <a:gd name="connsiteX2" fmla="*/ 92108 w 93381"/>
                  <a:gd name="connsiteY2" fmla="*/ 3127 h 61121"/>
                  <a:gd name="connsiteX3" fmla="*/ 85996 w 93381"/>
                  <a:gd name="connsiteY3" fmla="*/ 2 h 61121"/>
                  <a:gd name="connsiteX4" fmla="*/ 961 w 93381"/>
                  <a:gd name="connsiteY4" fmla="*/ 2021 h 61121"/>
                  <a:gd name="connsiteX5" fmla="*/ 20625 w 93381"/>
                  <a:gd name="connsiteY5" fmla="*/ 61121 h 6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381" h="61121">
                    <a:moveTo>
                      <a:pt x="20625" y="61121"/>
                    </a:moveTo>
                    <a:lnTo>
                      <a:pt x="90248" y="13182"/>
                    </a:lnTo>
                    <a:cubicBezTo>
                      <a:pt x="93533" y="10918"/>
                      <a:pt x="94372" y="6422"/>
                      <a:pt x="92108" y="3127"/>
                    </a:cubicBezTo>
                    <a:cubicBezTo>
                      <a:pt x="90727" y="1128"/>
                      <a:pt x="88431" y="-51"/>
                      <a:pt x="85996" y="2"/>
                    </a:cubicBezTo>
                    <a:lnTo>
                      <a:pt x="961" y="2021"/>
                    </a:lnTo>
                    <a:cubicBezTo>
                      <a:pt x="961" y="2021"/>
                      <a:pt x="-6586" y="40181"/>
                      <a:pt x="20625" y="6112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8081C5A-5DCA-4876-BC6E-BD0224CEF170}"/>
                  </a:ext>
                </a:extLst>
              </p:cNvPr>
              <p:cNvSpPr/>
              <p:nvPr/>
            </p:nvSpPr>
            <p:spPr>
              <a:xfrm>
                <a:off x="8274656" y="2055028"/>
                <a:ext cx="93381" cy="61121"/>
              </a:xfrm>
              <a:custGeom>
                <a:avLst/>
                <a:gdLst>
                  <a:gd name="connsiteX0" fmla="*/ 20625 w 93381"/>
                  <a:gd name="connsiteY0" fmla="*/ 61121 h 61121"/>
                  <a:gd name="connsiteX1" fmla="*/ 90248 w 93381"/>
                  <a:gd name="connsiteY1" fmla="*/ 13182 h 61121"/>
                  <a:gd name="connsiteX2" fmla="*/ 92108 w 93381"/>
                  <a:gd name="connsiteY2" fmla="*/ 3127 h 61121"/>
                  <a:gd name="connsiteX3" fmla="*/ 85996 w 93381"/>
                  <a:gd name="connsiteY3" fmla="*/ 2 h 61121"/>
                  <a:gd name="connsiteX4" fmla="*/ 961 w 93381"/>
                  <a:gd name="connsiteY4" fmla="*/ 2021 h 61121"/>
                  <a:gd name="connsiteX5" fmla="*/ 20625 w 93381"/>
                  <a:gd name="connsiteY5" fmla="*/ 61121 h 6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381" h="61121">
                    <a:moveTo>
                      <a:pt x="20625" y="61121"/>
                    </a:moveTo>
                    <a:lnTo>
                      <a:pt x="90248" y="13182"/>
                    </a:lnTo>
                    <a:cubicBezTo>
                      <a:pt x="93533" y="10918"/>
                      <a:pt x="94372" y="6422"/>
                      <a:pt x="92108" y="3127"/>
                    </a:cubicBezTo>
                    <a:cubicBezTo>
                      <a:pt x="90727" y="1128"/>
                      <a:pt x="88431" y="-51"/>
                      <a:pt x="85996" y="2"/>
                    </a:cubicBezTo>
                    <a:lnTo>
                      <a:pt x="961" y="2021"/>
                    </a:lnTo>
                    <a:cubicBezTo>
                      <a:pt x="961" y="2021"/>
                      <a:pt x="-6586" y="40181"/>
                      <a:pt x="20625" y="6112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C5A6C4F-15B7-435D-8E7D-382689FD1907}"/>
                  </a:ext>
                </a:extLst>
              </p:cNvPr>
              <p:cNvSpPr/>
              <p:nvPr/>
            </p:nvSpPr>
            <p:spPr>
              <a:xfrm>
                <a:off x="8022137" y="2233414"/>
                <a:ext cx="75710" cy="90580"/>
              </a:xfrm>
              <a:custGeom>
                <a:avLst/>
                <a:gdLst>
                  <a:gd name="connsiteX0" fmla="*/ 22670 w 75710"/>
                  <a:gd name="connsiteY0" fmla="*/ 85 h 90580"/>
                  <a:gd name="connsiteX1" fmla="*/ 242 w 75710"/>
                  <a:gd name="connsiteY1" fmla="*/ 81507 h 90580"/>
                  <a:gd name="connsiteX2" fmla="*/ 5386 w 75710"/>
                  <a:gd name="connsiteY2" fmla="*/ 90340 h 90580"/>
                  <a:gd name="connsiteX3" fmla="*/ 11934 w 75710"/>
                  <a:gd name="connsiteY3" fmla="*/ 88841 h 90580"/>
                  <a:gd name="connsiteX4" fmla="*/ 75711 w 75710"/>
                  <a:gd name="connsiteY4" fmla="*/ 32824 h 90580"/>
                  <a:gd name="connsiteX5" fmla="*/ 22670 w 75710"/>
                  <a:gd name="connsiteY5" fmla="*/ 85 h 9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10" h="90580">
                    <a:moveTo>
                      <a:pt x="22670" y="85"/>
                    </a:moveTo>
                    <a:lnTo>
                      <a:pt x="242" y="81507"/>
                    </a:lnTo>
                    <a:cubicBezTo>
                      <a:pt x="-779" y="85365"/>
                      <a:pt x="1528" y="89319"/>
                      <a:pt x="5386" y="90340"/>
                    </a:cubicBezTo>
                    <a:cubicBezTo>
                      <a:pt x="7682" y="90945"/>
                      <a:pt x="10127" y="90393"/>
                      <a:pt x="11934" y="88841"/>
                    </a:cubicBezTo>
                    <a:lnTo>
                      <a:pt x="75711" y="32824"/>
                    </a:lnTo>
                    <a:cubicBezTo>
                      <a:pt x="75711" y="32824"/>
                      <a:pt x="57003" y="-1935"/>
                      <a:pt x="22670" y="85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6879882-BDB0-4E7B-A77D-8F00BDE2C20A}"/>
                  </a:ext>
                </a:extLst>
              </p:cNvPr>
              <p:cNvSpPr/>
              <p:nvPr/>
            </p:nvSpPr>
            <p:spPr>
              <a:xfrm>
                <a:off x="8022137" y="2233414"/>
                <a:ext cx="75710" cy="90580"/>
              </a:xfrm>
              <a:custGeom>
                <a:avLst/>
                <a:gdLst>
                  <a:gd name="connsiteX0" fmla="*/ 22670 w 75710"/>
                  <a:gd name="connsiteY0" fmla="*/ 85 h 90580"/>
                  <a:gd name="connsiteX1" fmla="*/ 242 w 75710"/>
                  <a:gd name="connsiteY1" fmla="*/ 81507 h 90580"/>
                  <a:gd name="connsiteX2" fmla="*/ 5386 w 75710"/>
                  <a:gd name="connsiteY2" fmla="*/ 90340 h 90580"/>
                  <a:gd name="connsiteX3" fmla="*/ 11934 w 75710"/>
                  <a:gd name="connsiteY3" fmla="*/ 88841 h 90580"/>
                  <a:gd name="connsiteX4" fmla="*/ 75711 w 75710"/>
                  <a:gd name="connsiteY4" fmla="*/ 32824 h 90580"/>
                  <a:gd name="connsiteX5" fmla="*/ 22670 w 75710"/>
                  <a:gd name="connsiteY5" fmla="*/ 85 h 9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10" h="90580">
                    <a:moveTo>
                      <a:pt x="22670" y="85"/>
                    </a:moveTo>
                    <a:lnTo>
                      <a:pt x="242" y="81507"/>
                    </a:lnTo>
                    <a:cubicBezTo>
                      <a:pt x="-779" y="85365"/>
                      <a:pt x="1528" y="89319"/>
                      <a:pt x="5386" y="90340"/>
                    </a:cubicBezTo>
                    <a:cubicBezTo>
                      <a:pt x="7682" y="90945"/>
                      <a:pt x="10127" y="90393"/>
                      <a:pt x="11934" y="88841"/>
                    </a:cubicBezTo>
                    <a:lnTo>
                      <a:pt x="75711" y="32824"/>
                    </a:lnTo>
                    <a:cubicBezTo>
                      <a:pt x="75711" y="32824"/>
                      <a:pt x="57003" y="-1935"/>
                      <a:pt x="22670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FD8FB86-51AD-4F43-82E8-4B0163DA05BC}"/>
                  </a:ext>
                </a:extLst>
              </p:cNvPr>
              <p:cNvSpPr/>
              <p:nvPr/>
            </p:nvSpPr>
            <p:spPr>
              <a:xfrm>
                <a:off x="8129205" y="2267084"/>
                <a:ext cx="61014" cy="93381"/>
              </a:xfrm>
              <a:custGeom>
                <a:avLst/>
                <a:gdLst>
                  <a:gd name="connsiteX0" fmla="*/ 0 w 61014"/>
                  <a:gd name="connsiteY0" fmla="*/ 20625 h 93381"/>
                  <a:gd name="connsiteX1" fmla="*/ 47833 w 61014"/>
                  <a:gd name="connsiteY1" fmla="*/ 90248 h 93381"/>
                  <a:gd name="connsiteX2" fmla="*/ 57888 w 61014"/>
                  <a:gd name="connsiteY2" fmla="*/ 92108 h 93381"/>
                  <a:gd name="connsiteX3" fmla="*/ 61013 w 61014"/>
                  <a:gd name="connsiteY3" fmla="*/ 85996 h 93381"/>
                  <a:gd name="connsiteX4" fmla="*/ 58993 w 61014"/>
                  <a:gd name="connsiteY4" fmla="*/ 961 h 93381"/>
                  <a:gd name="connsiteX5" fmla="*/ 0 w 61014"/>
                  <a:gd name="connsiteY5" fmla="*/ 20625 h 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4" h="93381">
                    <a:moveTo>
                      <a:pt x="0" y="20625"/>
                    </a:moveTo>
                    <a:lnTo>
                      <a:pt x="47833" y="90248"/>
                    </a:lnTo>
                    <a:cubicBezTo>
                      <a:pt x="50097" y="93533"/>
                      <a:pt x="54593" y="94372"/>
                      <a:pt x="57888" y="92108"/>
                    </a:cubicBezTo>
                    <a:cubicBezTo>
                      <a:pt x="59886" y="90727"/>
                      <a:pt x="61066" y="88431"/>
                      <a:pt x="61013" y="85996"/>
                    </a:cubicBezTo>
                    <a:lnTo>
                      <a:pt x="58993" y="961"/>
                    </a:lnTo>
                    <a:cubicBezTo>
                      <a:pt x="58993" y="961"/>
                      <a:pt x="20940" y="-6586"/>
                      <a:pt x="0" y="20625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DD63D05-B164-416B-8D89-DAB9959A0840}"/>
                  </a:ext>
                </a:extLst>
              </p:cNvPr>
              <p:cNvSpPr/>
              <p:nvPr/>
            </p:nvSpPr>
            <p:spPr>
              <a:xfrm>
                <a:off x="8129205" y="2267084"/>
                <a:ext cx="61014" cy="93381"/>
              </a:xfrm>
              <a:custGeom>
                <a:avLst/>
                <a:gdLst>
                  <a:gd name="connsiteX0" fmla="*/ 0 w 61014"/>
                  <a:gd name="connsiteY0" fmla="*/ 20625 h 93381"/>
                  <a:gd name="connsiteX1" fmla="*/ 47833 w 61014"/>
                  <a:gd name="connsiteY1" fmla="*/ 90248 h 93381"/>
                  <a:gd name="connsiteX2" fmla="*/ 57888 w 61014"/>
                  <a:gd name="connsiteY2" fmla="*/ 92108 h 93381"/>
                  <a:gd name="connsiteX3" fmla="*/ 61013 w 61014"/>
                  <a:gd name="connsiteY3" fmla="*/ 85996 h 93381"/>
                  <a:gd name="connsiteX4" fmla="*/ 58993 w 61014"/>
                  <a:gd name="connsiteY4" fmla="*/ 961 h 93381"/>
                  <a:gd name="connsiteX5" fmla="*/ 0 w 61014"/>
                  <a:gd name="connsiteY5" fmla="*/ 20625 h 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4" h="93381">
                    <a:moveTo>
                      <a:pt x="0" y="20625"/>
                    </a:moveTo>
                    <a:lnTo>
                      <a:pt x="47833" y="90248"/>
                    </a:lnTo>
                    <a:cubicBezTo>
                      <a:pt x="50097" y="93533"/>
                      <a:pt x="54593" y="94372"/>
                      <a:pt x="57888" y="92108"/>
                    </a:cubicBezTo>
                    <a:cubicBezTo>
                      <a:pt x="59886" y="90727"/>
                      <a:pt x="61066" y="88431"/>
                      <a:pt x="61013" y="85996"/>
                    </a:cubicBezTo>
                    <a:lnTo>
                      <a:pt x="58993" y="961"/>
                    </a:lnTo>
                    <a:cubicBezTo>
                      <a:pt x="58993" y="961"/>
                      <a:pt x="20940" y="-6586"/>
                      <a:pt x="0" y="206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9A063FC-6DCE-444E-91F5-8561EB5A04EC}"/>
                  </a:ext>
                </a:extLst>
              </p:cNvPr>
              <p:cNvSpPr/>
              <p:nvPr/>
            </p:nvSpPr>
            <p:spPr>
              <a:xfrm>
                <a:off x="7903472" y="1932876"/>
                <a:ext cx="398707" cy="362300"/>
              </a:xfrm>
              <a:custGeom>
                <a:avLst/>
                <a:gdLst>
                  <a:gd name="connsiteX0" fmla="*/ 5810 w 398707"/>
                  <a:gd name="connsiteY0" fmla="*/ 227385 h 362300"/>
                  <a:gd name="connsiteX1" fmla="*/ 75433 w 398707"/>
                  <a:gd name="connsiteY1" fmla="*/ 240885 h 362300"/>
                  <a:gd name="connsiteX2" fmla="*/ 84574 w 398707"/>
                  <a:gd name="connsiteY2" fmla="*/ 266077 h 362300"/>
                  <a:gd name="connsiteX3" fmla="*/ 45139 w 398707"/>
                  <a:gd name="connsiteY3" fmla="*/ 304768 h 362300"/>
                  <a:gd name="connsiteX4" fmla="*/ 45097 w 398707"/>
                  <a:gd name="connsiteY4" fmla="*/ 314994 h 362300"/>
                  <a:gd name="connsiteX5" fmla="*/ 51623 w 398707"/>
                  <a:gd name="connsiteY5" fmla="*/ 316992 h 362300"/>
                  <a:gd name="connsiteX6" fmla="*/ 109660 w 398707"/>
                  <a:gd name="connsiteY6" fmla="*/ 305406 h 362300"/>
                  <a:gd name="connsiteX7" fmla="*/ 125710 w 398707"/>
                  <a:gd name="connsiteY7" fmla="*/ 321563 h 362300"/>
                  <a:gd name="connsiteX8" fmla="*/ 153772 w 398707"/>
                  <a:gd name="connsiteY8" fmla="*/ 341333 h 362300"/>
                  <a:gd name="connsiteX9" fmla="*/ 335536 w 398707"/>
                  <a:gd name="connsiteY9" fmla="*/ 327409 h 362300"/>
                  <a:gd name="connsiteX10" fmla="*/ 339363 w 398707"/>
                  <a:gd name="connsiteY10" fmla="*/ 324326 h 362300"/>
                  <a:gd name="connsiteX11" fmla="*/ 344571 w 398707"/>
                  <a:gd name="connsiteY11" fmla="*/ 319862 h 362300"/>
                  <a:gd name="connsiteX12" fmla="*/ 345209 w 398707"/>
                  <a:gd name="connsiteY12" fmla="*/ 319224 h 362300"/>
                  <a:gd name="connsiteX13" fmla="*/ 359346 w 398707"/>
                  <a:gd name="connsiteY13" fmla="*/ 322838 h 362300"/>
                  <a:gd name="connsiteX14" fmla="*/ 389109 w 398707"/>
                  <a:gd name="connsiteY14" fmla="*/ 330491 h 362300"/>
                  <a:gd name="connsiteX15" fmla="*/ 397857 w 398707"/>
                  <a:gd name="connsiteY15" fmla="*/ 325495 h 362300"/>
                  <a:gd name="connsiteX16" fmla="*/ 396124 w 398707"/>
                  <a:gd name="connsiteY16" fmla="*/ 318693 h 362300"/>
                  <a:gd name="connsiteX17" fmla="*/ 370188 w 398707"/>
                  <a:gd name="connsiteY17" fmla="*/ 289993 h 362300"/>
                  <a:gd name="connsiteX18" fmla="*/ 370826 w 398707"/>
                  <a:gd name="connsiteY18" fmla="*/ 289993 h 362300"/>
                  <a:gd name="connsiteX19" fmla="*/ 377629 w 398707"/>
                  <a:gd name="connsiteY19" fmla="*/ 279364 h 362300"/>
                  <a:gd name="connsiteX20" fmla="*/ 314819 w 398707"/>
                  <a:gd name="connsiteY20" fmla="*/ 55613 h 362300"/>
                  <a:gd name="connsiteX21" fmla="*/ 186830 w 398707"/>
                  <a:gd name="connsiteY21" fmla="*/ 41582 h 362300"/>
                  <a:gd name="connsiteX22" fmla="*/ 159406 w 398707"/>
                  <a:gd name="connsiteY22" fmla="*/ 2997 h 362300"/>
                  <a:gd name="connsiteX23" fmla="*/ 149318 w 398707"/>
                  <a:gd name="connsiteY23" fmla="*/ 1369 h 362300"/>
                  <a:gd name="connsiteX24" fmla="*/ 146332 w 398707"/>
                  <a:gd name="connsiteY24" fmla="*/ 7674 h 362300"/>
                  <a:gd name="connsiteX25" fmla="*/ 148776 w 398707"/>
                  <a:gd name="connsiteY25" fmla="*/ 57526 h 362300"/>
                  <a:gd name="connsiteX26" fmla="*/ 135808 w 398707"/>
                  <a:gd name="connsiteY26" fmla="*/ 66243 h 362300"/>
                  <a:gd name="connsiteX27" fmla="*/ 90739 w 398707"/>
                  <a:gd name="connsiteY27" fmla="*/ 117689 h 362300"/>
                  <a:gd name="connsiteX28" fmla="*/ 69480 w 398707"/>
                  <a:gd name="connsiteY28" fmla="*/ 187100 h 362300"/>
                  <a:gd name="connsiteX29" fmla="*/ 3897 w 398707"/>
                  <a:gd name="connsiteY29" fmla="*/ 213886 h 362300"/>
                  <a:gd name="connsiteX30" fmla="*/ 814 w 398707"/>
                  <a:gd name="connsiteY30" fmla="*/ 223633 h 362300"/>
                  <a:gd name="connsiteX31" fmla="*/ 5810 w 398707"/>
                  <a:gd name="connsiteY31" fmla="*/ 227385 h 36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98707" h="362300">
                    <a:moveTo>
                      <a:pt x="5810" y="227385"/>
                    </a:moveTo>
                    <a:lnTo>
                      <a:pt x="75433" y="240885"/>
                    </a:lnTo>
                    <a:cubicBezTo>
                      <a:pt x="77761" y="249527"/>
                      <a:pt x="80822" y="257956"/>
                      <a:pt x="84574" y="266077"/>
                    </a:cubicBezTo>
                    <a:lnTo>
                      <a:pt x="45139" y="304768"/>
                    </a:lnTo>
                    <a:cubicBezTo>
                      <a:pt x="42301" y="307574"/>
                      <a:pt x="42290" y="312156"/>
                      <a:pt x="45097" y="314994"/>
                    </a:cubicBezTo>
                    <a:cubicBezTo>
                      <a:pt x="46797" y="316705"/>
                      <a:pt x="49253" y="317460"/>
                      <a:pt x="51623" y="316992"/>
                    </a:cubicBezTo>
                    <a:lnTo>
                      <a:pt x="109660" y="305406"/>
                    </a:lnTo>
                    <a:cubicBezTo>
                      <a:pt x="114634" y="311156"/>
                      <a:pt x="119992" y="316556"/>
                      <a:pt x="125710" y="321563"/>
                    </a:cubicBezTo>
                    <a:cubicBezTo>
                      <a:pt x="134384" y="329067"/>
                      <a:pt x="143781" y="335689"/>
                      <a:pt x="153772" y="341333"/>
                    </a:cubicBezTo>
                    <a:cubicBezTo>
                      <a:pt x="211639" y="373711"/>
                      <a:pt x="283282" y="368226"/>
                      <a:pt x="335536" y="327409"/>
                    </a:cubicBezTo>
                    <a:lnTo>
                      <a:pt x="339363" y="324326"/>
                    </a:lnTo>
                    <a:lnTo>
                      <a:pt x="344571" y="319862"/>
                    </a:lnTo>
                    <a:lnTo>
                      <a:pt x="345209" y="319224"/>
                    </a:lnTo>
                    <a:lnTo>
                      <a:pt x="359346" y="322838"/>
                    </a:lnTo>
                    <a:lnTo>
                      <a:pt x="389109" y="330491"/>
                    </a:lnTo>
                    <a:cubicBezTo>
                      <a:pt x="392903" y="331522"/>
                      <a:pt x="396815" y="329290"/>
                      <a:pt x="397857" y="325495"/>
                    </a:cubicBezTo>
                    <a:cubicBezTo>
                      <a:pt x="398516" y="323083"/>
                      <a:pt x="397857" y="320500"/>
                      <a:pt x="396124" y="318693"/>
                    </a:cubicBezTo>
                    <a:lnTo>
                      <a:pt x="370188" y="289993"/>
                    </a:lnTo>
                    <a:lnTo>
                      <a:pt x="370826" y="289993"/>
                    </a:lnTo>
                    <a:cubicBezTo>
                      <a:pt x="373271" y="286379"/>
                      <a:pt x="375503" y="282659"/>
                      <a:pt x="377629" y="279364"/>
                    </a:cubicBezTo>
                    <a:cubicBezTo>
                      <a:pt x="422071" y="200227"/>
                      <a:pt x="393945" y="100055"/>
                      <a:pt x="314819" y="55613"/>
                    </a:cubicBezTo>
                    <a:cubicBezTo>
                      <a:pt x="275841" y="33722"/>
                      <a:pt x="229624" y="28656"/>
                      <a:pt x="186830" y="41582"/>
                    </a:cubicBezTo>
                    <a:lnTo>
                      <a:pt x="159406" y="2997"/>
                    </a:lnTo>
                    <a:cubicBezTo>
                      <a:pt x="157067" y="-239"/>
                      <a:pt x="152550" y="-969"/>
                      <a:pt x="149318" y="1369"/>
                    </a:cubicBezTo>
                    <a:cubicBezTo>
                      <a:pt x="147309" y="2820"/>
                      <a:pt x="146183" y="5200"/>
                      <a:pt x="146332" y="7674"/>
                    </a:cubicBezTo>
                    <a:lnTo>
                      <a:pt x="148776" y="57526"/>
                    </a:lnTo>
                    <a:cubicBezTo>
                      <a:pt x="144312" y="60290"/>
                      <a:pt x="140060" y="63160"/>
                      <a:pt x="135808" y="66243"/>
                    </a:cubicBezTo>
                    <a:cubicBezTo>
                      <a:pt x="117356" y="80060"/>
                      <a:pt x="102007" y="97584"/>
                      <a:pt x="90739" y="117689"/>
                    </a:cubicBezTo>
                    <a:cubicBezTo>
                      <a:pt x="78537" y="138938"/>
                      <a:pt x="71266" y="162663"/>
                      <a:pt x="69480" y="187100"/>
                    </a:cubicBezTo>
                    <a:lnTo>
                      <a:pt x="3897" y="213886"/>
                    </a:lnTo>
                    <a:cubicBezTo>
                      <a:pt x="357" y="215725"/>
                      <a:pt x="-1025" y="220094"/>
                      <a:pt x="814" y="223633"/>
                    </a:cubicBezTo>
                    <a:cubicBezTo>
                      <a:pt x="1824" y="225579"/>
                      <a:pt x="3663" y="226950"/>
                      <a:pt x="5810" y="227385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CEAF4CE-A123-4C56-A404-3519226F9586}"/>
                  </a:ext>
                </a:extLst>
              </p:cNvPr>
              <p:cNvSpPr/>
              <p:nvPr/>
            </p:nvSpPr>
            <p:spPr>
              <a:xfrm>
                <a:off x="7903472" y="1932876"/>
                <a:ext cx="398707" cy="362300"/>
              </a:xfrm>
              <a:custGeom>
                <a:avLst/>
                <a:gdLst>
                  <a:gd name="connsiteX0" fmla="*/ 5810 w 398707"/>
                  <a:gd name="connsiteY0" fmla="*/ 227385 h 362300"/>
                  <a:gd name="connsiteX1" fmla="*/ 75433 w 398707"/>
                  <a:gd name="connsiteY1" fmla="*/ 240885 h 362300"/>
                  <a:gd name="connsiteX2" fmla="*/ 84574 w 398707"/>
                  <a:gd name="connsiteY2" fmla="*/ 266077 h 362300"/>
                  <a:gd name="connsiteX3" fmla="*/ 45139 w 398707"/>
                  <a:gd name="connsiteY3" fmla="*/ 304768 h 362300"/>
                  <a:gd name="connsiteX4" fmla="*/ 45097 w 398707"/>
                  <a:gd name="connsiteY4" fmla="*/ 314994 h 362300"/>
                  <a:gd name="connsiteX5" fmla="*/ 51623 w 398707"/>
                  <a:gd name="connsiteY5" fmla="*/ 316992 h 362300"/>
                  <a:gd name="connsiteX6" fmla="*/ 109660 w 398707"/>
                  <a:gd name="connsiteY6" fmla="*/ 305406 h 362300"/>
                  <a:gd name="connsiteX7" fmla="*/ 125710 w 398707"/>
                  <a:gd name="connsiteY7" fmla="*/ 321563 h 362300"/>
                  <a:gd name="connsiteX8" fmla="*/ 153772 w 398707"/>
                  <a:gd name="connsiteY8" fmla="*/ 341333 h 362300"/>
                  <a:gd name="connsiteX9" fmla="*/ 335536 w 398707"/>
                  <a:gd name="connsiteY9" fmla="*/ 327409 h 362300"/>
                  <a:gd name="connsiteX10" fmla="*/ 339363 w 398707"/>
                  <a:gd name="connsiteY10" fmla="*/ 324326 h 362300"/>
                  <a:gd name="connsiteX11" fmla="*/ 344571 w 398707"/>
                  <a:gd name="connsiteY11" fmla="*/ 319862 h 362300"/>
                  <a:gd name="connsiteX12" fmla="*/ 345209 w 398707"/>
                  <a:gd name="connsiteY12" fmla="*/ 319224 h 362300"/>
                  <a:gd name="connsiteX13" fmla="*/ 359346 w 398707"/>
                  <a:gd name="connsiteY13" fmla="*/ 322838 h 362300"/>
                  <a:gd name="connsiteX14" fmla="*/ 389109 w 398707"/>
                  <a:gd name="connsiteY14" fmla="*/ 330491 h 362300"/>
                  <a:gd name="connsiteX15" fmla="*/ 397857 w 398707"/>
                  <a:gd name="connsiteY15" fmla="*/ 325495 h 362300"/>
                  <a:gd name="connsiteX16" fmla="*/ 396124 w 398707"/>
                  <a:gd name="connsiteY16" fmla="*/ 318693 h 362300"/>
                  <a:gd name="connsiteX17" fmla="*/ 370188 w 398707"/>
                  <a:gd name="connsiteY17" fmla="*/ 289993 h 362300"/>
                  <a:gd name="connsiteX18" fmla="*/ 370826 w 398707"/>
                  <a:gd name="connsiteY18" fmla="*/ 289993 h 362300"/>
                  <a:gd name="connsiteX19" fmla="*/ 377629 w 398707"/>
                  <a:gd name="connsiteY19" fmla="*/ 279364 h 362300"/>
                  <a:gd name="connsiteX20" fmla="*/ 314819 w 398707"/>
                  <a:gd name="connsiteY20" fmla="*/ 55613 h 362300"/>
                  <a:gd name="connsiteX21" fmla="*/ 186830 w 398707"/>
                  <a:gd name="connsiteY21" fmla="*/ 41582 h 362300"/>
                  <a:gd name="connsiteX22" fmla="*/ 159406 w 398707"/>
                  <a:gd name="connsiteY22" fmla="*/ 2997 h 362300"/>
                  <a:gd name="connsiteX23" fmla="*/ 149318 w 398707"/>
                  <a:gd name="connsiteY23" fmla="*/ 1369 h 362300"/>
                  <a:gd name="connsiteX24" fmla="*/ 146332 w 398707"/>
                  <a:gd name="connsiteY24" fmla="*/ 7674 h 362300"/>
                  <a:gd name="connsiteX25" fmla="*/ 148776 w 398707"/>
                  <a:gd name="connsiteY25" fmla="*/ 57526 h 362300"/>
                  <a:gd name="connsiteX26" fmla="*/ 135808 w 398707"/>
                  <a:gd name="connsiteY26" fmla="*/ 66243 h 362300"/>
                  <a:gd name="connsiteX27" fmla="*/ 90739 w 398707"/>
                  <a:gd name="connsiteY27" fmla="*/ 117689 h 362300"/>
                  <a:gd name="connsiteX28" fmla="*/ 69480 w 398707"/>
                  <a:gd name="connsiteY28" fmla="*/ 187100 h 362300"/>
                  <a:gd name="connsiteX29" fmla="*/ 3897 w 398707"/>
                  <a:gd name="connsiteY29" fmla="*/ 213886 h 362300"/>
                  <a:gd name="connsiteX30" fmla="*/ 814 w 398707"/>
                  <a:gd name="connsiteY30" fmla="*/ 223633 h 362300"/>
                  <a:gd name="connsiteX31" fmla="*/ 5810 w 398707"/>
                  <a:gd name="connsiteY31" fmla="*/ 227385 h 36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98707" h="362300">
                    <a:moveTo>
                      <a:pt x="5810" y="227385"/>
                    </a:moveTo>
                    <a:lnTo>
                      <a:pt x="75433" y="240885"/>
                    </a:lnTo>
                    <a:cubicBezTo>
                      <a:pt x="77761" y="249527"/>
                      <a:pt x="80822" y="257956"/>
                      <a:pt x="84574" y="266077"/>
                    </a:cubicBezTo>
                    <a:lnTo>
                      <a:pt x="45139" y="304768"/>
                    </a:lnTo>
                    <a:cubicBezTo>
                      <a:pt x="42301" y="307574"/>
                      <a:pt x="42290" y="312156"/>
                      <a:pt x="45097" y="314994"/>
                    </a:cubicBezTo>
                    <a:cubicBezTo>
                      <a:pt x="46797" y="316705"/>
                      <a:pt x="49253" y="317460"/>
                      <a:pt x="51623" y="316992"/>
                    </a:cubicBezTo>
                    <a:lnTo>
                      <a:pt x="109660" y="305406"/>
                    </a:lnTo>
                    <a:cubicBezTo>
                      <a:pt x="114634" y="311156"/>
                      <a:pt x="119992" y="316556"/>
                      <a:pt x="125710" y="321563"/>
                    </a:cubicBezTo>
                    <a:cubicBezTo>
                      <a:pt x="134384" y="329067"/>
                      <a:pt x="143781" y="335689"/>
                      <a:pt x="153772" y="341333"/>
                    </a:cubicBezTo>
                    <a:cubicBezTo>
                      <a:pt x="211639" y="373711"/>
                      <a:pt x="283282" y="368226"/>
                      <a:pt x="335536" y="327409"/>
                    </a:cubicBezTo>
                    <a:lnTo>
                      <a:pt x="339363" y="324326"/>
                    </a:lnTo>
                    <a:lnTo>
                      <a:pt x="344571" y="319862"/>
                    </a:lnTo>
                    <a:lnTo>
                      <a:pt x="345209" y="319224"/>
                    </a:lnTo>
                    <a:lnTo>
                      <a:pt x="359346" y="322838"/>
                    </a:lnTo>
                    <a:lnTo>
                      <a:pt x="389109" y="330491"/>
                    </a:lnTo>
                    <a:cubicBezTo>
                      <a:pt x="392903" y="331522"/>
                      <a:pt x="396815" y="329290"/>
                      <a:pt x="397857" y="325495"/>
                    </a:cubicBezTo>
                    <a:cubicBezTo>
                      <a:pt x="398516" y="323083"/>
                      <a:pt x="397857" y="320500"/>
                      <a:pt x="396124" y="318693"/>
                    </a:cubicBezTo>
                    <a:lnTo>
                      <a:pt x="370188" y="289993"/>
                    </a:lnTo>
                    <a:lnTo>
                      <a:pt x="370826" y="289993"/>
                    </a:lnTo>
                    <a:cubicBezTo>
                      <a:pt x="373271" y="286379"/>
                      <a:pt x="375503" y="282659"/>
                      <a:pt x="377629" y="279364"/>
                    </a:cubicBezTo>
                    <a:cubicBezTo>
                      <a:pt x="422071" y="200227"/>
                      <a:pt x="393945" y="100055"/>
                      <a:pt x="314819" y="55613"/>
                    </a:cubicBezTo>
                    <a:cubicBezTo>
                      <a:pt x="275841" y="33722"/>
                      <a:pt x="229624" y="28656"/>
                      <a:pt x="186830" y="41582"/>
                    </a:cubicBezTo>
                    <a:lnTo>
                      <a:pt x="159406" y="2997"/>
                    </a:lnTo>
                    <a:cubicBezTo>
                      <a:pt x="157067" y="-239"/>
                      <a:pt x="152550" y="-969"/>
                      <a:pt x="149318" y="1369"/>
                    </a:cubicBezTo>
                    <a:cubicBezTo>
                      <a:pt x="147309" y="2820"/>
                      <a:pt x="146183" y="5200"/>
                      <a:pt x="146332" y="7674"/>
                    </a:cubicBezTo>
                    <a:lnTo>
                      <a:pt x="148776" y="57526"/>
                    </a:lnTo>
                    <a:cubicBezTo>
                      <a:pt x="144312" y="60290"/>
                      <a:pt x="140060" y="63160"/>
                      <a:pt x="135808" y="66243"/>
                    </a:cubicBezTo>
                    <a:cubicBezTo>
                      <a:pt x="117356" y="80060"/>
                      <a:pt x="102007" y="97584"/>
                      <a:pt x="90739" y="117689"/>
                    </a:cubicBezTo>
                    <a:cubicBezTo>
                      <a:pt x="78537" y="138938"/>
                      <a:pt x="71266" y="162663"/>
                      <a:pt x="69480" y="187100"/>
                    </a:cubicBezTo>
                    <a:lnTo>
                      <a:pt x="3897" y="213886"/>
                    </a:lnTo>
                    <a:cubicBezTo>
                      <a:pt x="357" y="215725"/>
                      <a:pt x="-1025" y="220094"/>
                      <a:pt x="814" y="223633"/>
                    </a:cubicBezTo>
                    <a:cubicBezTo>
                      <a:pt x="1824" y="225579"/>
                      <a:pt x="3663" y="226950"/>
                      <a:pt x="5810" y="227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3E8608F-DC35-4D61-BBF9-9309083D0DFA}"/>
                  </a:ext>
                </a:extLst>
              </p:cNvPr>
              <p:cNvSpPr/>
              <p:nvPr/>
            </p:nvSpPr>
            <p:spPr>
              <a:xfrm>
                <a:off x="8034010" y="2018821"/>
                <a:ext cx="215816" cy="215855"/>
              </a:xfrm>
              <a:custGeom>
                <a:avLst/>
                <a:gdLst>
                  <a:gd name="connsiteX0" fmla="*/ 13774 w 215816"/>
                  <a:gd name="connsiteY0" fmla="*/ 55235 h 215855"/>
                  <a:gd name="connsiteX1" fmla="*/ 55197 w 215816"/>
                  <a:gd name="connsiteY1" fmla="*/ 202082 h 215855"/>
                  <a:gd name="connsiteX2" fmla="*/ 202043 w 215816"/>
                  <a:gd name="connsiteY2" fmla="*/ 160658 h 215855"/>
                  <a:gd name="connsiteX3" fmla="*/ 160620 w 215816"/>
                  <a:gd name="connsiteY3" fmla="*/ 13812 h 215855"/>
                  <a:gd name="connsiteX4" fmla="*/ 160567 w 215816"/>
                  <a:gd name="connsiteY4" fmla="*/ 13780 h 215855"/>
                  <a:gd name="connsiteX5" fmla="*/ 13848 w 215816"/>
                  <a:gd name="connsiteY5" fmla="*/ 55108 h 215855"/>
                  <a:gd name="connsiteX6" fmla="*/ 13774 w 215816"/>
                  <a:gd name="connsiteY6" fmla="*/ 55235 h 21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816" h="215855">
                    <a:moveTo>
                      <a:pt x="13774" y="55235"/>
                    </a:moveTo>
                    <a:cubicBezTo>
                      <a:pt x="-15340" y="107224"/>
                      <a:pt x="3208" y="172967"/>
                      <a:pt x="55197" y="202082"/>
                    </a:cubicBezTo>
                    <a:cubicBezTo>
                      <a:pt x="107185" y="231196"/>
                      <a:pt x="172929" y="212647"/>
                      <a:pt x="202043" y="160658"/>
                    </a:cubicBezTo>
                    <a:cubicBezTo>
                      <a:pt x="231157" y="108670"/>
                      <a:pt x="212609" y="42926"/>
                      <a:pt x="160620" y="13812"/>
                    </a:cubicBezTo>
                    <a:cubicBezTo>
                      <a:pt x="160599" y="13802"/>
                      <a:pt x="160588" y="13791"/>
                      <a:pt x="160567" y="13780"/>
                    </a:cubicBezTo>
                    <a:cubicBezTo>
                      <a:pt x="108642" y="-15324"/>
                      <a:pt x="42952" y="3178"/>
                      <a:pt x="13848" y="55108"/>
                    </a:cubicBezTo>
                    <a:cubicBezTo>
                      <a:pt x="13827" y="55150"/>
                      <a:pt x="13795" y="55193"/>
                      <a:pt x="13774" y="55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7716FAB-059B-4EDC-9FCD-532209A18445}"/>
                  </a:ext>
                </a:extLst>
              </p:cNvPr>
              <p:cNvSpPr/>
              <p:nvPr/>
            </p:nvSpPr>
            <p:spPr>
              <a:xfrm>
                <a:off x="8129636" y="2047824"/>
                <a:ext cx="108067" cy="165176"/>
              </a:xfrm>
              <a:custGeom>
                <a:avLst/>
                <a:gdLst>
                  <a:gd name="connsiteX0" fmla="*/ 36453 w 108067"/>
                  <a:gd name="connsiteY0" fmla="*/ 4974 h 165176"/>
                  <a:gd name="connsiteX1" fmla="*/ 82585 w 108067"/>
                  <a:gd name="connsiteY1" fmla="*/ 13690 h 165176"/>
                  <a:gd name="connsiteX2" fmla="*/ 107564 w 108067"/>
                  <a:gd name="connsiteY2" fmla="*/ 66837 h 165176"/>
                  <a:gd name="connsiteX3" fmla="*/ 30076 w 108067"/>
                  <a:gd name="connsiteY3" fmla="*/ 164628 h 165176"/>
                  <a:gd name="connsiteX4" fmla="*/ 33796 w 108067"/>
                  <a:gd name="connsiteY4" fmla="*/ 105210 h 165176"/>
                  <a:gd name="connsiteX5" fmla="*/ 40918 w 108067"/>
                  <a:gd name="connsiteY5" fmla="*/ 29528 h 165176"/>
                  <a:gd name="connsiteX6" fmla="*/ 36453 w 108067"/>
                  <a:gd name="connsiteY6" fmla="*/ 4974 h 16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067" h="165176">
                    <a:moveTo>
                      <a:pt x="36453" y="4974"/>
                    </a:moveTo>
                    <a:cubicBezTo>
                      <a:pt x="48358" y="-5018"/>
                      <a:pt x="67491" y="1147"/>
                      <a:pt x="82585" y="13690"/>
                    </a:cubicBezTo>
                    <a:cubicBezTo>
                      <a:pt x="97849" y="27232"/>
                      <a:pt x="106874" y="46450"/>
                      <a:pt x="107564" y="66837"/>
                    </a:cubicBezTo>
                    <a:cubicBezTo>
                      <a:pt x="112667" y="111694"/>
                      <a:pt x="78440" y="171538"/>
                      <a:pt x="30076" y="164628"/>
                    </a:cubicBezTo>
                    <a:cubicBezTo>
                      <a:pt x="-18289" y="157719"/>
                      <a:pt x="-1813" y="111481"/>
                      <a:pt x="33796" y="105210"/>
                    </a:cubicBezTo>
                    <a:cubicBezTo>
                      <a:pt x="69405" y="98938"/>
                      <a:pt x="72381" y="52700"/>
                      <a:pt x="40918" y="29528"/>
                    </a:cubicBezTo>
                    <a:cubicBezTo>
                      <a:pt x="26887" y="18686"/>
                      <a:pt x="29438" y="10501"/>
                      <a:pt x="36453" y="49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45638B-1843-425F-A1B3-7458D699984E}"/>
                  </a:ext>
                </a:extLst>
              </p:cNvPr>
              <p:cNvSpPr/>
              <p:nvPr/>
            </p:nvSpPr>
            <p:spPr>
              <a:xfrm>
                <a:off x="8053909" y="2084557"/>
                <a:ext cx="118571" cy="66355"/>
              </a:xfrm>
              <a:custGeom>
                <a:avLst/>
                <a:gdLst>
                  <a:gd name="connsiteX0" fmla="*/ 76253 w 118571"/>
                  <a:gd name="connsiteY0" fmla="*/ 129 h 66355"/>
                  <a:gd name="connsiteX1" fmla="*/ 101020 w 118571"/>
                  <a:gd name="connsiteY1" fmla="*/ 4062 h 66355"/>
                  <a:gd name="connsiteX2" fmla="*/ 116645 w 118571"/>
                  <a:gd name="connsiteY2" fmla="*/ 35206 h 66355"/>
                  <a:gd name="connsiteX3" fmla="*/ 50423 w 118571"/>
                  <a:gd name="connsiteY3" fmla="*/ 55721 h 66355"/>
                  <a:gd name="connsiteX4" fmla="*/ 2059 w 118571"/>
                  <a:gd name="connsiteY4" fmla="*/ 33080 h 66355"/>
                  <a:gd name="connsiteX5" fmla="*/ 76253 w 118571"/>
                  <a:gd name="connsiteY5" fmla="*/ 129 h 66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571" h="66355">
                    <a:moveTo>
                      <a:pt x="76253" y="129"/>
                    </a:moveTo>
                    <a:cubicBezTo>
                      <a:pt x="84703" y="-445"/>
                      <a:pt x="93165" y="905"/>
                      <a:pt x="101020" y="4062"/>
                    </a:cubicBezTo>
                    <a:cubicBezTo>
                      <a:pt x="111649" y="8632"/>
                      <a:pt x="123235" y="17774"/>
                      <a:pt x="116645" y="35206"/>
                    </a:cubicBezTo>
                    <a:cubicBezTo>
                      <a:pt x="106016" y="62205"/>
                      <a:pt x="68387" y="35206"/>
                      <a:pt x="50423" y="55721"/>
                    </a:cubicBezTo>
                    <a:cubicBezTo>
                      <a:pt x="29164" y="79637"/>
                      <a:pt x="-9314" y="59335"/>
                      <a:pt x="2059" y="33080"/>
                    </a:cubicBezTo>
                    <a:cubicBezTo>
                      <a:pt x="13433" y="6825"/>
                      <a:pt x="57545" y="1511"/>
                      <a:pt x="76253" y="12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9DEE62B-BBDF-452A-AF11-17CFC0CFB770}"/>
                  </a:ext>
                </a:extLst>
              </p:cNvPr>
              <p:cNvSpPr/>
              <p:nvPr/>
            </p:nvSpPr>
            <p:spPr>
              <a:xfrm>
                <a:off x="8067007" y="2160863"/>
                <a:ext cx="50412" cy="47679"/>
              </a:xfrm>
              <a:custGeom>
                <a:avLst/>
                <a:gdLst>
                  <a:gd name="connsiteX0" fmla="*/ 15960 w 50412"/>
                  <a:gd name="connsiteY0" fmla="*/ 355 h 47679"/>
                  <a:gd name="connsiteX1" fmla="*/ 47849 w 50412"/>
                  <a:gd name="connsiteY1" fmla="*/ 16831 h 47679"/>
                  <a:gd name="connsiteX2" fmla="*/ 44660 w 50412"/>
                  <a:gd name="connsiteY2" fmla="*/ 41491 h 47679"/>
                  <a:gd name="connsiteX3" fmla="*/ 760 w 50412"/>
                  <a:gd name="connsiteY3" fmla="*/ 9603 h 47679"/>
                  <a:gd name="connsiteX4" fmla="*/ 15960 w 50412"/>
                  <a:gd name="connsiteY4" fmla="*/ 355 h 47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12" h="47679">
                    <a:moveTo>
                      <a:pt x="15960" y="355"/>
                    </a:moveTo>
                    <a:cubicBezTo>
                      <a:pt x="29034" y="-1654"/>
                      <a:pt x="41917" y="5000"/>
                      <a:pt x="47849" y="16831"/>
                    </a:cubicBezTo>
                    <a:cubicBezTo>
                      <a:pt x="52207" y="24877"/>
                      <a:pt x="50921" y="34816"/>
                      <a:pt x="44660" y="41491"/>
                    </a:cubicBezTo>
                    <a:cubicBezTo>
                      <a:pt x="27440" y="62750"/>
                      <a:pt x="-5405" y="23527"/>
                      <a:pt x="760" y="9603"/>
                    </a:cubicBezTo>
                    <a:cubicBezTo>
                      <a:pt x="3885" y="4097"/>
                      <a:pt x="9636" y="600"/>
                      <a:pt x="15960" y="35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3695CF0-F616-4516-9E25-E171E52E764F}"/>
                  </a:ext>
                </a:extLst>
              </p:cNvPr>
              <p:cNvSpPr/>
              <p:nvPr/>
            </p:nvSpPr>
            <p:spPr>
              <a:xfrm>
                <a:off x="8108886" y="2032136"/>
                <a:ext cx="45875" cy="38878"/>
              </a:xfrm>
              <a:custGeom>
                <a:avLst/>
                <a:gdLst>
                  <a:gd name="connsiteX0" fmla="*/ 25103 w 45875"/>
                  <a:gd name="connsiteY0" fmla="*/ 253 h 38878"/>
                  <a:gd name="connsiteX1" fmla="*/ 41047 w 45875"/>
                  <a:gd name="connsiteY1" fmla="*/ 7800 h 38878"/>
                  <a:gd name="connsiteX2" fmla="*/ 40930 w 45875"/>
                  <a:gd name="connsiteY2" fmla="*/ 31397 h 38878"/>
                  <a:gd name="connsiteX3" fmla="*/ 39878 w 45875"/>
                  <a:gd name="connsiteY3" fmla="*/ 32354 h 38878"/>
                  <a:gd name="connsiteX4" fmla="*/ 1080 w 45875"/>
                  <a:gd name="connsiteY4" fmla="*/ 8437 h 38878"/>
                  <a:gd name="connsiteX5" fmla="*/ 25103 w 45875"/>
                  <a:gd name="connsiteY5" fmla="*/ 253 h 3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75" h="38878">
                    <a:moveTo>
                      <a:pt x="25103" y="253"/>
                    </a:moveTo>
                    <a:cubicBezTo>
                      <a:pt x="31183" y="657"/>
                      <a:pt x="36880" y="3357"/>
                      <a:pt x="41047" y="7800"/>
                    </a:cubicBezTo>
                    <a:cubicBezTo>
                      <a:pt x="47531" y="14347"/>
                      <a:pt x="47478" y="24913"/>
                      <a:pt x="40930" y="31397"/>
                    </a:cubicBezTo>
                    <a:cubicBezTo>
                      <a:pt x="40590" y="31737"/>
                      <a:pt x="40239" y="32056"/>
                      <a:pt x="39878" y="32354"/>
                    </a:cubicBezTo>
                    <a:cubicBezTo>
                      <a:pt x="22871" y="52443"/>
                      <a:pt x="-5935" y="20874"/>
                      <a:pt x="1080" y="8437"/>
                    </a:cubicBezTo>
                    <a:cubicBezTo>
                      <a:pt x="5970" y="359"/>
                      <a:pt x="17450" y="-598"/>
                      <a:pt x="25103" y="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9D901B7-4463-43A9-9177-3726924D29A5}"/>
                  </a:ext>
                </a:extLst>
              </p:cNvPr>
              <p:cNvSpPr/>
              <p:nvPr/>
            </p:nvSpPr>
            <p:spPr>
              <a:xfrm>
                <a:off x="8067483" y="2055907"/>
                <a:ext cx="37100" cy="29796"/>
              </a:xfrm>
              <a:custGeom>
                <a:avLst/>
                <a:gdLst>
                  <a:gd name="connsiteX0" fmla="*/ 21968 w 37100"/>
                  <a:gd name="connsiteY0" fmla="*/ 28779 h 29796"/>
                  <a:gd name="connsiteX1" fmla="*/ 8150 w 37100"/>
                  <a:gd name="connsiteY1" fmla="*/ 28142 h 29796"/>
                  <a:gd name="connsiteX2" fmla="*/ 1038 w 37100"/>
                  <a:gd name="connsiteY2" fmla="*/ 10752 h 29796"/>
                  <a:gd name="connsiteX3" fmla="*/ 1453 w 37100"/>
                  <a:gd name="connsiteY3" fmla="*/ 9859 h 29796"/>
                  <a:gd name="connsiteX4" fmla="*/ 37062 w 37100"/>
                  <a:gd name="connsiteY4" fmla="*/ 15492 h 29796"/>
                  <a:gd name="connsiteX5" fmla="*/ 21968 w 37100"/>
                  <a:gd name="connsiteY5" fmla="*/ 28779 h 2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00" h="29796">
                    <a:moveTo>
                      <a:pt x="21968" y="28779"/>
                    </a:moveTo>
                    <a:cubicBezTo>
                      <a:pt x="17450" y="30331"/>
                      <a:pt x="12508" y="30097"/>
                      <a:pt x="8150" y="28142"/>
                    </a:cubicBezTo>
                    <a:cubicBezTo>
                      <a:pt x="1379" y="25303"/>
                      <a:pt x="-1800" y="17512"/>
                      <a:pt x="1038" y="10752"/>
                    </a:cubicBezTo>
                    <a:cubicBezTo>
                      <a:pt x="1166" y="10443"/>
                      <a:pt x="1304" y="10146"/>
                      <a:pt x="1453" y="9859"/>
                    </a:cubicBezTo>
                    <a:cubicBezTo>
                      <a:pt x="7724" y="-9912"/>
                      <a:pt x="38337" y="4331"/>
                      <a:pt x="37062" y="15492"/>
                    </a:cubicBezTo>
                    <a:cubicBezTo>
                      <a:pt x="36743" y="22295"/>
                      <a:pt x="27708" y="26334"/>
                      <a:pt x="21968" y="287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B45C1B8-EA70-4499-A292-A0170F8123B3}"/>
                  </a:ext>
                </a:extLst>
              </p:cNvPr>
              <p:cNvSpPr/>
              <p:nvPr/>
            </p:nvSpPr>
            <p:spPr>
              <a:xfrm>
                <a:off x="9423875" y="3809888"/>
                <a:ext cx="73115" cy="91467"/>
              </a:xfrm>
              <a:custGeom>
                <a:avLst/>
                <a:gdLst>
                  <a:gd name="connsiteX0" fmla="*/ 54210 w 73115"/>
                  <a:gd name="connsiteY0" fmla="*/ 91268 h 91467"/>
                  <a:gd name="connsiteX1" fmla="*/ 72918 w 73115"/>
                  <a:gd name="connsiteY1" fmla="*/ 8890 h 91467"/>
                  <a:gd name="connsiteX2" fmla="*/ 67550 w 73115"/>
                  <a:gd name="connsiteY2" fmla="*/ 195 h 91467"/>
                  <a:gd name="connsiteX3" fmla="*/ 60801 w 73115"/>
                  <a:gd name="connsiteY3" fmla="*/ 2087 h 91467"/>
                  <a:gd name="connsiteX4" fmla="*/ 0 w 73115"/>
                  <a:gd name="connsiteY4" fmla="*/ 60549 h 91467"/>
                  <a:gd name="connsiteX5" fmla="*/ 54210 w 73115"/>
                  <a:gd name="connsiteY5" fmla="*/ 91268 h 9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15" h="91467">
                    <a:moveTo>
                      <a:pt x="54210" y="91268"/>
                    </a:moveTo>
                    <a:lnTo>
                      <a:pt x="72918" y="8890"/>
                    </a:lnTo>
                    <a:cubicBezTo>
                      <a:pt x="73843" y="5010"/>
                      <a:pt x="71430" y="1109"/>
                      <a:pt x="67550" y="195"/>
                    </a:cubicBezTo>
                    <a:cubicBezTo>
                      <a:pt x="65127" y="-379"/>
                      <a:pt x="62576" y="333"/>
                      <a:pt x="60801" y="2087"/>
                    </a:cubicBezTo>
                    <a:lnTo>
                      <a:pt x="0" y="60549"/>
                    </a:lnTo>
                    <a:cubicBezTo>
                      <a:pt x="0" y="60549"/>
                      <a:pt x="19665" y="94351"/>
                      <a:pt x="54210" y="91268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F79F2FD-5692-44F3-8544-8D69BB69F46E}"/>
                  </a:ext>
                </a:extLst>
              </p:cNvPr>
              <p:cNvSpPr/>
              <p:nvPr/>
            </p:nvSpPr>
            <p:spPr>
              <a:xfrm>
                <a:off x="9423875" y="3809888"/>
                <a:ext cx="73115" cy="91467"/>
              </a:xfrm>
              <a:custGeom>
                <a:avLst/>
                <a:gdLst>
                  <a:gd name="connsiteX0" fmla="*/ 54210 w 73115"/>
                  <a:gd name="connsiteY0" fmla="*/ 91268 h 91467"/>
                  <a:gd name="connsiteX1" fmla="*/ 72918 w 73115"/>
                  <a:gd name="connsiteY1" fmla="*/ 8890 h 91467"/>
                  <a:gd name="connsiteX2" fmla="*/ 67550 w 73115"/>
                  <a:gd name="connsiteY2" fmla="*/ 195 h 91467"/>
                  <a:gd name="connsiteX3" fmla="*/ 60801 w 73115"/>
                  <a:gd name="connsiteY3" fmla="*/ 2087 h 91467"/>
                  <a:gd name="connsiteX4" fmla="*/ 0 w 73115"/>
                  <a:gd name="connsiteY4" fmla="*/ 60549 h 91467"/>
                  <a:gd name="connsiteX5" fmla="*/ 54210 w 73115"/>
                  <a:gd name="connsiteY5" fmla="*/ 91268 h 9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15" h="91467">
                    <a:moveTo>
                      <a:pt x="54210" y="91268"/>
                    </a:moveTo>
                    <a:lnTo>
                      <a:pt x="72918" y="8890"/>
                    </a:lnTo>
                    <a:cubicBezTo>
                      <a:pt x="73843" y="5010"/>
                      <a:pt x="71430" y="1109"/>
                      <a:pt x="67550" y="195"/>
                    </a:cubicBezTo>
                    <a:cubicBezTo>
                      <a:pt x="65127" y="-379"/>
                      <a:pt x="62576" y="333"/>
                      <a:pt x="60801" y="2087"/>
                    </a:cubicBezTo>
                    <a:lnTo>
                      <a:pt x="0" y="60549"/>
                    </a:lnTo>
                    <a:cubicBezTo>
                      <a:pt x="0" y="60549"/>
                      <a:pt x="19665" y="94351"/>
                      <a:pt x="54210" y="91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8A072E1-67DD-4635-A96E-D0579A1DB69B}"/>
                  </a:ext>
                </a:extLst>
              </p:cNvPr>
              <p:cNvSpPr/>
              <p:nvPr/>
            </p:nvSpPr>
            <p:spPr>
              <a:xfrm>
                <a:off x="9523423" y="3998841"/>
                <a:ext cx="95070" cy="61757"/>
              </a:xfrm>
              <a:custGeom>
                <a:avLst/>
                <a:gdLst>
                  <a:gd name="connsiteX0" fmla="*/ 6109 w 95070"/>
                  <a:gd name="connsiteY0" fmla="*/ 61758 h 61757"/>
                  <a:gd name="connsiteX1" fmla="*/ 41399 w 95070"/>
                  <a:gd name="connsiteY1" fmla="*/ 54848 h 61757"/>
                  <a:gd name="connsiteX2" fmla="*/ 59044 w 95070"/>
                  <a:gd name="connsiteY2" fmla="*/ 51447 h 61757"/>
                  <a:gd name="connsiteX3" fmla="*/ 89125 w 95070"/>
                  <a:gd name="connsiteY3" fmla="*/ 45494 h 61757"/>
                  <a:gd name="connsiteX4" fmla="*/ 94972 w 95070"/>
                  <a:gd name="connsiteY4" fmla="*/ 37299 h 61757"/>
                  <a:gd name="connsiteX5" fmla="*/ 90401 w 95070"/>
                  <a:gd name="connsiteY5" fmla="*/ 31782 h 61757"/>
                  <a:gd name="connsiteX6" fmla="*/ 52029 w 95070"/>
                  <a:gd name="connsiteY6" fmla="*/ 16157 h 61757"/>
                  <a:gd name="connsiteX7" fmla="*/ 11956 w 95070"/>
                  <a:gd name="connsiteY7" fmla="*/ 0 h 61757"/>
                  <a:gd name="connsiteX8" fmla="*/ 6109 w 95070"/>
                  <a:gd name="connsiteY8" fmla="*/ 61758 h 6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070" h="61757">
                    <a:moveTo>
                      <a:pt x="6109" y="61758"/>
                    </a:moveTo>
                    <a:lnTo>
                      <a:pt x="41399" y="54848"/>
                    </a:lnTo>
                    <a:lnTo>
                      <a:pt x="59044" y="51447"/>
                    </a:lnTo>
                    <a:lnTo>
                      <a:pt x="89125" y="45494"/>
                    </a:lnTo>
                    <a:cubicBezTo>
                      <a:pt x="93005" y="44846"/>
                      <a:pt x="95620" y="41179"/>
                      <a:pt x="94972" y="37299"/>
                    </a:cubicBezTo>
                    <a:cubicBezTo>
                      <a:pt x="94557" y="34769"/>
                      <a:pt x="92803" y="32665"/>
                      <a:pt x="90401" y="31782"/>
                    </a:cubicBezTo>
                    <a:lnTo>
                      <a:pt x="52029" y="16157"/>
                    </a:lnTo>
                    <a:lnTo>
                      <a:pt x="11956" y="0"/>
                    </a:lnTo>
                    <a:cubicBezTo>
                      <a:pt x="11956" y="0"/>
                      <a:pt x="-10473" y="31676"/>
                      <a:pt x="6109" y="61758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1486312-1C10-4477-B92D-92383EB15A04}"/>
                  </a:ext>
                </a:extLst>
              </p:cNvPr>
              <p:cNvSpPr/>
              <p:nvPr/>
            </p:nvSpPr>
            <p:spPr>
              <a:xfrm>
                <a:off x="9523423" y="3998841"/>
                <a:ext cx="95070" cy="61757"/>
              </a:xfrm>
              <a:custGeom>
                <a:avLst/>
                <a:gdLst>
                  <a:gd name="connsiteX0" fmla="*/ 6109 w 95070"/>
                  <a:gd name="connsiteY0" fmla="*/ 61758 h 61757"/>
                  <a:gd name="connsiteX1" fmla="*/ 41399 w 95070"/>
                  <a:gd name="connsiteY1" fmla="*/ 54848 h 61757"/>
                  <a:gd name="connsiteX2" fmla="*/ 59044 w 95070"/>
                  <a:gd name="connsiteY2" fmla="*/ 51447 h 61757"/>
                  <a:gd name="connsiteX3" fmla="*/ 89125 w 95070"/>
                  <a:gd name="connsiteY3" fmla="*/ 45494 h 61757"/>
                  <a:gd name="connsiteX4" fmla="*/ 94972 w 95070"/>
                  <a:gd name="connsiteY4" fmla="*/ 37299 h 61757"/>
                  <a:gd name="connsiteX5" fmla="*/ 90401 w 95070"/>
                  <a:gd name="connsiteY5" fmla="*/ 31782 h 61757"/>
                  <a:gd name="connsiteX6" fmla="*/ 52029 w 95070"/>
                  <a:gd name="connsiteY6" fmla="*/ 16157 h 61757"/>
                  <a:gd name="connsiteX7" fmla="*/ 11956 w 95070"/>
                  <a:gd name="connsiteY7" fmla="*/ 0 h 61757"/>
                  <a:gd name="connsiteX8" fmla="*/ 6109 w 95070"/>
                  <a:gd name="connsiteY8" fmla="*/ 61758 h 6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070" h="61757">
                    <a:moveTo>
                      <a:pt x="6109" y="61758"/>
                    </a:moveTo>
                    <a:lnTo>
                      <a:pt x="41399" y="54848"/>
                    </a:lnTo>
                    <a:lnTo>
                      <a:pt x="59044" y="51447"/>
                    </a:lnTo>
                    <a:lnTo>
                      <a:pt x="89125" y="45494"/>
                    </a:lnTo>
                    <a:cubicBezTo>
                      <a:pt x="93005" y="44846"/>
                      <a:pt x="95620" y="41179"/>
                      <a:pt x="94972" y="37299"/>
                    </a:cubicBezTo>
                    <a:cubicBezTo>
                      <a:pt x="94557" y="34769"/>
                      <a:pt x="92803" y="32665"/>
                      <a:pt x="90401" y="31782"/>
                    </a:cubicBezTo>
                    <a:lnTo>
                      <a:pt x="52029" y="16157"/>
                    </a:lnTo>
                    <a:lnTo>
                      <a:pt x="11956" y="0"/>
                    </a:lnTo>
                    <a:cubicBezTo>
                      <a:pt x="11956" y="0"/>
                      <a:pt x="-10473" y="31676"/>
                      <a:pt x="6109" y="617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730B8AB-D95F-49E8-A0C5-19608457B125}"/>
                  </a:ext>
                </a:extLst>
              </p:cNvPr>
              <p:cNvSpPr/>
              <p:nvPr/>
            </p:nvSpPr>
            <p:spPr>
              <a:xfrm>
                <a:off x="9174435" y="3887242"/>
                <a:ext cx="89253" cy="78966"/>
              </a:xfrm>
              <a:custGeom>
                <a:avLst/>
                <a:gdLst>
                  <a:gd name="connsiteX0" fmla="*/ 89254 w 89253"/>
                  <a:gd name="connsiteY0" fmla="*/ 28796 h 78966"/>
                  <a:gd name="connsiteX1" fmla="*/ 9639 w 89253"/>
                  <a:gd name="connsiteY1" fmla="*/ 415 h 78966"/>
                  <a:gd name="connsiteX2" fmla="*/ 413 w 89253"/>
                  <a:gd name="connsiteY2" fmla="*/ 4816 h 78966"/>
                  <a:gd name="connsiteX3" fmla="*/ 1455 w 89253"/>
                  <a:gd name="connsiteY3" fmla="*/ 11576 h 78966"/>
                  <a:gd name="connsiteX4" fmla="*/ 52582 w 89253"/>
                  <a:gd name="connsiteY4" fmla="*/ 78967 h 78966"/>
                  <a:gd name="connsiteX5" fmla="*/ 89254 w 89253"/>
                  <a:gd name="connsiteY5" fmla="*/ 28796 h 7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53" h="78966">
                    <a:moveTo>
                      <a:pt x="89254" y="28796"/>
                    </a:moveTo>
                    <a:lnTo>
                      <a:pt x="9639" y="415"/>
                    </a:lnTo>
                    <a:cubicBezTo>
                      <a:pt x="5876" y="-914"/>
                      <a:pt x="1741" y="1053"/>
                      <a:pt x="413" y="4816"/>
                    </a:cubicBezTo>
                    <a:cubicBezTo>
                      <a:pt x="-395" y="7101"/>
                      <a:pt x="-1" y="9642"/>
                      <a:pt x="1455" y="11576"/>
                    </a:cubicBezTo>
                    <a:lnTo>
                      <a:pt x="52582" y="78967"/>
                    </a:lnTo>
                    <a:cubicBezTo>
                      <a:pt x="52582" y="78967"/>
                      <a:pt x="88404" y="63129"/>
                      <a:pt x="89254" y="28796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42422960-A544-4AB5-A9AF-2980EBBED702}"/>
                  </a:ext>
                </a:extLst>
              </p:cNvPr>
              <p:cNvSpPr/>
              <p:nvPr/>
            </p:nvSpPr>
            <p:spPr>
              <a:xfrm>
                <a:off x="9174435" y="3887242"/>
                <a:ext cx="89253" cy="78966"/>
              </a:xfrm>
              <a:custGeom>
                <a:avLst/>
                <a:gdLst>
                  <a:gd name="connsiteX0" fmla="*/ 89254 w 89253"/>
                  <a:gd name="connsiteY0" fmla="*/ 28796 h 78966"/>
                  <a:gd name="connsiteX1" fmla="*/ 9639 w 89253"/>
                  <a:gd name="connsiteY1" fmla="*/ 415 h 78966"/>
                  <a:gd name="connsiteX2" fmla="*/ 413 w 89253"/>
                  <a:gd name="connsiteY2" fmla="*/ 4816 h 78966"/>
                  <a:gd name="connsiteX3" fmla="*/ 1455 w 89253"/>
                  <a:gd name="connsiteY3" fmla="*/ 11576 h 78966"/>
                  <a:gd name="connsiteX4" fmla="*/ 52582 w 89253"/>
                  <a:gd name="connsiteY4" fmla="*/ 78967 h 78966"/>
                  <a:gd name="connsiteX5" fmla="*/ 89254 w 89253"/>
                  <a:gd name="connsiteY5" fmla="*/ 28796 h 7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53" h="78966">
                    <a:moveTo>
                      <a:pt x="89254" y="28796"/>
                    </a:moveTo>
                    <a:lnTo>
                      <a:pt x="9639" y="415"/>
                    </a:lnTo>
                    <a:cubicBezTo>
                      <a:pt x="5876" y="-914"/>
                      <a:pt x="1741" y="1053"/>
                      <a:pt x="413" y="4816"/>
                    </a:cubicBezTo>
                    <a:cubicBezTo>
                      <a:pt x="-395" y="7101"/>
                      <a:pt x="-1" y="9642"/>
                      <a:pt x="1455" y="11576"/>
                    </a:cubicBezTo>
                    <a:lnTo>
                      <a:pt x="52582" y="78967"/>
                    </a:lnTo>
                    <a:cubicBezTo>
                      <a:pt x="52582" y="78967"/>
                      <a:pt x="88404" y="63129"/>
                      <a:pt x="89254" y="287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01B6399-AA2D-45CD-9A2B-0B7610FB5ED8}"/>
                  </a:ext>
                </a:extLst>
              </p:cNvPr>
              <p:cNvSpPr/>
              <p:nvPr/>
            </p:nvSpPr>
            <p:spPr>
              <a:xfrm>
                <a:off x="9495631" y="3944834"/>
                <a:ext cx="93673" cy="61447"/>
              </a:xfrm>
              <a:custGeom>
                <a:avLst/>
                <a:gdLst>
                  <a:gd name="connsiteX0" fmla="*/ 20401 w 93673"/>
                  <a:gd name="connsiteY0" fmla="*/ 61448 h 61447"/>
                  <a:gd name="connsiteX1" fmla="*/ 90024 w 93673"/>
                  <a:gd name="connsiteY1" fmla="*/ 13509 h 61447"/>
                  <a:gd name="connsiteX2" fmla="*/ 92724 w 93673"/>
                  <a:gd name="connsiteY2" fmla="*/ 3655 h 61447"/>
                  <a:gd name="connsiteX3" fmla="*/ 86091 w 93673"/>
                  <a:gd name="connsiteY3" fmla="*/ 9 h 61447"/>
                  <a:gd name="connsiteX4" fmla="*/ 1056 w 93673"/>
                  <a:gd name="connsiteY4" fmla="*/ 2029 h 61447"/>
                  <a:gd name="connsiteX5" fmla="*/ 20401 w 93673"/>
                  <a:gd name="connsiteY5" fmla="*/ 61448 h 6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673" h="61447">
                    <a:moveTo>
                      <a:pt x="20401" y="61448"/>
                    </a:moveTo>
                    <a:lnTo>
                      <a:pt x="90024" y="13509"/>
                    </a:lnTo>
                    <a:cubicBezTo>
                      <a:pt x="93490" y="11532"/>
                      <a:pt x="94701" y="7120"/>
                      <a:pt x="92724" y="3655"/>
                    </a:cubicBezTo>
                    <a:cubicBezTo>
                      <a:pt x="91374" y="1285"/>
                      <a:pt x="88813" y="-129"/>
                      <a:pt x="86091" y="9"/>
                    </a:cubicBezTo>
                    <a:lnTo>
                      <a:pt x="1056" y="2029"/>
                    </a:lnTo>
                    <a:cubicBezTo>
                      <a:pt x="1056" y="2029"/>
                      <a:pt x="-6810" y="40614"/>
                      <a:pt x="20401" y="6144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2CFBB07-64D3-48FA-9C1B-86E2E3CBD345}"/>
                  </a:ext>
                </a:extLst>
              </p:cNvPr>
              <p:cNvSpPr/>
              <p:nvPr/>
            </p:nvSpPr>
            <p:spPr>
              <a:xfrm>
                <a:off x="9500303" y="3941269"/>
                <a:ext cx="93673" cy="61447"/>
              </a:xfrm>
              <a:custGeom>
                <a:avLst/>
                <a:gdLst>
                  <a:gd name="connsiteX0" fmla="*/ 20401 w 93673"/>
                  <a:gd name="connsiteY0" fmla="*/ 61448 h 61447"/>
                  <a:gd name="connsiteX1" fmla="*/ 90024 w 93673"/>
                  <a:gd name="connsiteY1" fmla="*/ 13509 h 61447"/>
                  <a:gd name="connsiteX2" fmla="*/ 92724 w 93673"/>
                  <a:gd name="connsiteY2" fmla="*/ 3655 h 61447"/>
                  <a:gd name="connsiteX3" fmla="*/ 86091 w 93673"/>
                  <a:gd name="connsiteY3" fmla="*/ 9 h 61447"/>
                  <a:gd name="connsiteX4" fmla="*/ 1056 w 93673"/>
                  <a:gd name="connsiteY4" fmla="*/ 2029 h 61447"/>
                  <a:gd name="connsiteX5" fmla="*/ 20401 w 93673"/>
                  <a:gd name="connsiteY5" fmla="*/ 61448 h 6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673" h="61447">
                    <a:moveTo>
                      <a:pt x="20401" y="61448"/>
                    </a:moveTo>
                    <a:lnTo>
                      <a:pt x="90024" y="13509"/>
                    </a:lnTo>
                    <a:cubicBezTo>
                      <a:pt x="93490" y="11532"/>
                      <a:pt x="94701" y="7120"/>
                      <a:pt x="92724" y="3655"/>
                    </a:cubicBezTo>
                    <a:cubicBezTo>
                      <a:pt x="91374" y="1285"/>
                      <a:pt x="88813" y="-129"/>
                      <a:pt x="86091" y="9"/>
                    </a:cubicBezTo>
                    <a:lnTo>
                      <a:pt x="1056" y="2029"/>
                    </a:lnTo>
                    <a:cubicBezTo>
                      <a:pt x="1056" y="2029"/>
                      <a:pt x="-6810" y="40614"/>
                      <a:pt x="20401" y="6144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  <a:alpha val="40000"/>
                </a:scheme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ABE9E6E-FD3E-4C5E-8582-825B55726363}"/>
                  </a:ext>
                </a:extLst>
              </p:cNvPr>
              <p:cNvSpPr/>
              <p:nvPr/>
            </p:nvSpPr>
            <p:spPr>
              <a:xfrm>
                <a:off x="9261428" y="4115512"/>
                <a:ext cx="75710" cy="90642"/>
              </a:xfrm>
              <a:custGeom>
                <a:avLst/>
                <a:gdLst>
                  <a:gd name="connsiteX0" fmla="*/ 22670 w 75710"/>
                  <a:gd name="connsiteY0" fmla="*/ 41 h 90642"/>
                  <a:gd name="connsiteX1" fmla="*/ 242 w 75710"/>
                  <a:gd name="connsiteY1" fmla="*/ 81569 h 90642"/>
                  <a:gd name="connsiteX2" fmla="*/ 5386 w 75710"/>
                  <a:gd name="connsiteY2" fmla="*/ 90402 h 90642"/>
                  <a:gd name="connsiteX3" fmla="*/ 11934 w 75710"/>
                  <a:gd name="connsiteY3" fmla="*/ 88903 h 90642"/>
                  <a:gd name="connsiteX4" fmla="*/ 75711 w 75710"/>
                  <a:gd name="connsiteY4" fmla="*/ 32886 h 90642"/>
                  <a:gd name="connsiteX5" fmla="*/ 22670 w 75710"/>
                  <a:gd name="connsiteY5" fmla="*/ 41 h 9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10" h="90642">
                    <a:moveTo>
                      <a:pt x="22670" y="41"/>
                    </a:moveTo>
                    <a:lnTo>
                      <a:pt x="242" y="81569"/>
                    </a:lnTo>
                    <a:cubicBezTo>
                      <a:pt x="-779" y="85427"/>
                      <a:pt x="1527" y="89381"/>
                      <a:pt x="5386" y="90402"/>
                    </a:cubicBezTo>
                    <a:cubicBezTo>
                      <a:pt x="7682" y="91008"/>
                      <a:pt x="10127" y="90455"/>
                      <a:pt x="11934" y="88903"/>
                    </a:cubicBezTo>
                    <a:lnTo>
                      <a:pt x="75711" y="32886"/>
                    </a:lnTo>
                    <a:cubicBezTo>
                      <a:pt x="75711" y="32886"/>
                      <a:pt x="56897" y="-1341"/>
                      <a:pt x="22670" y="41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656AA0D-B73D-4A12-AB9C-E46E572427C4}"/>
                  </a:ext>
                </a:extLst>
              </p:cNvPr>
              <p:cNvSpPr/>
              <p:nvPr/>
            </p:nvSpPr>
            <p:spPr>
              <a:xfrm>
                <a:off x="9261428" y="4115512"/>
                <a:ext cx="75710" cy="90642"/>
              </a:xfrm>
              <a:custGeom>
                <a:avLst/>
                <a:gdLst>
                  <a:gd name="connsiteX0" fmla="*/ 22670 w 75710"/>
                  <a:gd name="connsiteY0" fmla="*/ 41 h 90642"/>
                  <a:gd name="connsiteX1" fmla="*/ 242 w 75710"/>
                  <a:gd name="connsiteY1" fmla="*/ 81569 h 90642"/>
                  <a:gd name="connsiteX2" fmla="*/ 5386 w 75710"/>
                  <a:gd name="connsiteY2" fmla="*/ 90402 h 90642"/>
                  <a:gd name="connsiteX3" fmla="*/ 11934 w 75710"/>
                  <a:gd name="connsiteY3" fmla="*/ 88903 h 90642"/>
                  <a:gd name="connsiteX4" fmla="*/ 75711 w 75710"/>
                  <a:gd name="connsiteY4" fmla="*/ 32886 h 90642"/>
                  <a:gd name="connsiteX5" fmla="*/ 22670 w 75710"/>
                  <a:gd name="connsiteY5" fmla="*/ 41 h 9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10" h="90642">
                    <a:moveTo>
                      <a:pt x="22670" y="41"/>
                    </a:moveTo>
                    <a:lnTo>
                      <a:pt x="242" y="81569"/>
                    </a:lnTo>
                    <a:cubicBezTo>
                      <a:pt x="-779" y="85427"/>
                      <a:pt x="1527" y="89381"/>
                      <a:pt x="5386" y="90402"/>
                    </a:cubicBezTo>
                    <a:cubicBezTo>
                      <a:pt x="7682" y="91008"/>
                      <a:pt x="10127" y="90455"/>
                      <a:pt x="11934" y="88903"/>
                    </a:cubicBezTo>
                    <a:lnTo>
                      <a:pt x="75711" y="32886"/>
                    </a:lnTo>
                    <a:cubicBezTo>
                      <a:pt x="75711" y="32886"/>
                      <a:pt x="56897" y="-1341"/>
                      <a:pt x="2267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1B201744-D348-41E3-9AF9-C3FE0872D4E4}"/>
                  </a:ext>
                </a:extLst>
              </p:cNvPr>
              <p:cNvSpPr/>
              <p:nvPr/>
            </p:nvSpPr>
            <p:spPr>
              <a:xfrm>
                <a:off x="9368389" y="4149776"/>
                <a:ext cx="61015" cy="93381"/>
              </a:xfrm>
              <a:custGeom>
                <a:avLst/>
                <a:gdLst>
                  <a:gd name="connsiteX0" fmla="*/ 0 w 61015"/>
                  <a:gd name="connsiteY0" fmla="*/ 20625 h 93381"/>
                  <a:gd name="connsiteX1" fmla="*/ 47833 w 61015"/>
                  <a:gd name="connsiteY1" fmla="*/ 90248 h 93381"/>
                  <a:gd name="connsiteX2" fmla="*/ 57888 w 61015"/>
                  <a:gd name="connsiteY2" fmla="*/ 92109 h 93381"/>
                  <a:gd name="connsiteX3" fmla="*/ 61013 w 61015"/>
                  <a:gd name="connsiteY3" fmla="*/ 85996 h 93381"/>
                  <a:gd name="connsiteX4" fmla="*/ 58994 w 61015"/>
                  <a:gd name="connsiteY4" fmla="*/ 961 h 93381"/>
                  <a:gd name="connsiteX5" fmla="*/ 0 w 61015"/>
                  <a:gd name="connsiteY5" fmla="*/ 20625 h 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5" h="93381">
                    <a:moveTo>
                      <a:pt x="0" y="20625"/>
                    </a:moveTo>
                    <a:lnTo>
                      <a:pt x="47833" y="90248"/>
                    </a:lnTo>
                    <a:cubicBezTo>
                      <a:pt x="50097" y="93533"/>
                      <a:pt x="54593" y="94372"/>
                      <a:pt x="57888" y="92109"/>
                    </a:cubicBezTo>
                    <a:cubicBezTo>
                      <a:pt x="59886" y="90727"/>
                      <a:pt x="61066" y="88431"/>
                      <a:pt x="61013" y="85996"/>
                    </a:cubicBezTo>
                    <a:lnTo>
                      <a:pt x="58994" y="961"/>
                    </a:lnTo>
                    <a:cubicBezTo>
                      <a:pt x="58994" y="961"/>
                      <a:pt x="20940" y="-6586"/>
                      <a:pt x="0" y="20625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B3121A1-3771-45BD-A18C-F427778D0FFF}"/>
                  </a:ext>
                </a:extLst>
              </p:cNvPr>
              <p:cNvSpPr/>
              <p:nvPr/>
            </p:nvSpPr>
            <p:spPr>
              <a:xfrm>
                <a:off x="9368389" y="4149776"/>
                <a:ext cx="61015" cy="93381"/>
              </a:xfrm>
              <a:custGeom>
                <a:avLst/>
                <a:gdLst>
                  <a:gd name="connsiteX0" fmla="*/ 0 w 61015"/>
                  <a:gd name="connsiteY0" fmla="*/ 20625 h 93381"/>
                  <a:gd name="connsiteX1" fmla="*/ 47833 w 61015"/>
                  <a:gd name="connsiteY1" fmla="*/ 90248 h 93381"/>
                  <a:gd name="connsiteX2" fmla="*/ 57888 w 61015"/>
                  <a:gd name="connsiteY2" fmla="*/ 92109 h 93381"/>
                  <a:gd name="connsiteX3" fmla="*/ 61013 w 61015"/>
                  <a:gd name="connsiteY3" fmla="*/ 85996 h 93381"/>
                  <a:gd name="connsiteX4" fmla="*/ 58994 w 61015"/>
                  <a:gd name="connsiteY4" fmla="*/ 961 h 93381"/>
                  <a:gd name="connsiteX5" fmla="*/ 0 w 61015"/>
                  <a:gd name="connsiteY5" fmla="*/ 20625 h 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5" h="93381">
                    <a:moveTo>
                      <a:pt x="0" y="20625"/>
                    </a:moveTo>
                    <a:lnTo>
                      <a:pt x="47833" y="90248"/>
                    </a:lnTo>
                    <a:cubicBezTo>
                      <a:pt x="50097" y="93533"/>
                      <a:pt x="54593" y="94372"/>
                      <a:pt x="57888" y="92109"/>
                    </a:cubicBezTo>
                    <a:cubicBezTo>
                      <a:pt x="59886" y="90727"/>
                      <a:pt x="61066" y="88431"/>
                      <a:pt x="61013" y="85996"/>
                    </a:cubicBezTo>
                    <a:lnTo>
                      <a:pt x="58994" y="961"/>
                    </a:lnTo>
                    <a:cubicBezTo>
                      <a:pt x="58994" y="961"/>
                      <a:pt x="20940" y="-6586"/>
                      <a:pt x="0" y="206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1308D3A-8A2C-4A25-A754-1C7058B71ACD}"/>
                  </a:ext>
                </a:extLst>
              </p:cNvPr>
              <p:cNvSpPr/>
              <p:nvPr/>
            </p:nvSpPr>
            <p:spPr>
              <a:xfrm>
                <a:off x="9142716" y="3815365"/>
                <a:ext cx="398540" cy="362504"/>
              </a:xfrm>
              <a:custGeom>
                <a:avLst/>
                <a:gdLst>
                  <a:gd name="connsiteX0" fmla="*/ 5750 w 398540"/>
                  <a:gd name="connsiteY0" fmla="*/ 227589 h 362504"/>
                  <a:gd name="connsiteX1" fmla="*/ 75373 w 398540"/>
                  <a:gd name="connsiteY1" fmla="*/ 241088 h 362504"/>
                  <a:gd name="connsiteX2" fmla="*/ 84514 w 398540"/>
                  <a:gd name="connsiteY2" fmla="*/ 266280 h 362504"/>
                  <a:gd name="connsiteX3" fmla="*/ 45185 w 398540"/>
                  <a:gd name="connsiteY3" fmla="*/ 304971 h 362504"/>
                  <a:gd name="connsiteX4" fmla="*/ 45196 w 398540"/>
                  <a:gd name="connsiteY4" fmla="*/ 315197 h 362504"/>
                  <a:gd name="connsiteX5" fmla="*/ 51563 w 398540"/>
                  <a:gd name="connsiteY5" fmla="*/ 317195 h 362504"/>
                  <a:gd name="connsiteX6" fmla="*/ 109600 w 398540"/>
                  <a:gd name="connsiteY6" fmla="*/ 305609 h 362504"/>
                  <a:gd name="connsiteX7" fmla="*/ 125650 w 398540"/>
                  <a:gd name="connsiteY7" fmla="*/ 321766 h 362504"/>
                  <a:gd name="connsiteX8" fmla="*/ 153712 w 398540"/>
                  <a:gd name="connsiteY8" fmla="*/ 341537 h 362504"/>
                  <a:gd name="connsiteX9" fmla="*/ 335476 w 398540"/>
                  <a:gd name="connsiteY9" fmla="*/ 327612 h 362504"/>
                  <a:gd name="connsiteX10" fmla="*/ 339303 w 398540"/>
                  <a:gd name="connsiteY10" fmla="*/ 324530 h 362504"/>
                  <a:gd name="connsiteX11" fmla="*/ 344511 w 398540"/>
                  <a:gd name="connsiteY11" fmla="*/ 320065 h 362504"/>
                  <a:gd name="connsiteX12" fmla="*/ 345149 w 398540"/>
                  <a:gd name="connsiteY12" fmla="*/ 319427 h 362504"/>
                  <a:gd name="connsiteX13" fmla="*/ 359286 w 398540"/>
                  <a:gd name="connsiteY13" fmla="*/ 323041 h 362504"/>
                  <a:gd name="connsiteX14" fmla="*/ 389048 w 398540"/>
                  <a:gd name="connsiteY14" fmla="*/ 330695 h 362504"/>
                  <a:gd name="connsiteX15" fmla="*/ 397796 w 398540"/>
                  <a:gd name="connsiteY15" fmla="*/ 325699 h 362504"/>
                  <a:gd name="connsiteX16" fmla="*/ 396064 w 398540"/>
                  <a:gd name="connsiteY16" fmla="*/ 318896 h 362504"/>
                  <a:gd name="connsiteX17" fmla="*/ 370128 w 398540"/>
                  <a:gd name="connsiteY17" fmla="*/ 290409 h 362504"/>
                  <a:gd name="connsiteX18" fmla="*/ 370660 w 398540"/>
                  <a:gd name="connsiteY18" fmla="*/ 289665 h 362504"/>
                  <a:gd name="connsiteX19" fmla="*/ 377462 w 398540"/>
                  <a:gd name="connsiteY19" fmla="*/ 278504 h 362504"/>
                  <a:gd name="connsiteX20" fmla="*/ 314653 w 398540"/>
                  <a:gd name="connsiteY20" fmla="*/ 54754 h 362504"/>
                  <a:gd name="connsiteX21" fmla="*/ 186663 w 398540"/>
                  <a:gd name="connsiteY21" fmla="*/ 40723 h 362504"/>
                  <a:gd name="connsiteX22" fmla="*/ 159346 w 398540"/>
                  <a:gd name="connsiteY22" fmla="*/ 2988 h 362504"/>
                  <a:gd name="connsiteX23" fmla="*/ 149248 w 398540"/>
                  <a:gd name="connsiteY23" fmla="*/ 1372 h 362504"/>
                  <a:gd name="connsiteX24" fmla="*/ 146271 w 398540"/>
                  <a:gd name="connsiteY24" fmla="*/ 7559 h 362504"/>
                  <a:gd name="connsiteX25" fmla="*/ 148716 w 398540"/>
                  <a:gd name="connsiteY25" fmla="*/ 57517 h 362504"/>
                  <a:gd name="connsiteX26" fmla="*/ 135748 w 398540"/>
                  <a:gd name="connsiteY26" fmla="*/ 66233 h 362504"/>
                  <a:gd name="connsiteX27" fmla="*/ 69952 w 398540"/>
                  <a:gd name="connsiteY27" fmla="*/ 187091 h 362504"/>
                  <a:gd name="connsiteX28" fmla="*/ 4368 w 398540"/>
                  <a:gd name="connsiteY28" fmla="*/ 213877 h 362504"/>
                  <a:gd name="connsiteX29" fmla="*/ 595 w 398540"/>
                  <a:gd name="connsiteY29" fmla="*/ 223380 h 362504"/>
                  <a:gd name="connsiteX30" fmla="*/ 5750 w 398540"/>
                  <a:gd name="connsiteY30" fmla="*/ 227589 h 36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8540" h="362504">
                    <a:moveTo>
                      <a:pt x="5750" y="227589"/>
                    </a:moveTo>
                    <a:lnTo>
                      <a:pt x="75373" y="241088"/>
                    </a:lnTo>
                    <a:cubicBezTo>
                      <a:pt x="77701" y="249730"/>
                      <a:pt x="80762" y="258159"/>
                      <a:pt x="84514" y="266280"/>
                    </a:cubicBezTo>
                    <a:lnTo>
                      <a:pt x="45185" y="304971"/>
                    </a:lnTo>
                    <a:cubicBezTo>
                      <a:pt x="42368" y="307799"/>
                      <a:pt x="42368" y="312369"/>
                      <a:pt x="45196" y="315197"/>
                    </a:cubicBezTo>
                    <a:cubicBezTo>
                      <a:pt x="46865" y="316855"/>
                      <a:pt x="49246" y="317610"/>
                      <a:pt x="51563" y="317195"/>
                    </a:cubicBezTo>
                    <a:lnTo>
                      <a:pt x="109600" y="305609"/>
                    </a:lnTo>
                    <a:cubicBezTo>
                      <a:pt x="114574" y="311360"/>
                      <a:pt x="119931" y="316759"/>
                      <a:pt x="125650" y="321766"/>
                    </a:cubicBezTo>
                    <a:cubicBezTo>
                      <a:pt x="134324" y="329270"/>
                      <a:pt x="143720" y="335893"/>
                      <a:pt x="153712" y="341537"/>
                    </a:cubicBezTo>
                    <a:cubicBezTo>
                      <a:pt x="211579" y="373914"/>
                      <a:pt x="283221" y="368429"/>
                      <a:pt x="335476" y="327612"/>
                    </a:cubicBezTo>
                    <a:lnTo>
                      <a:pt x="339303" y="324530"/>
                    </a:lnTo>
                    <a:lnTo>
                      <a:pt x="344511" y="320065"/>
                    </a:lnTo>
                    <a:lnTo>
                      <a:pt x="345149" y="319427"/>
                    </a:lnTo>
                    <a:lnTo>
                      <a:pt x="359286" y="323041"/>
                    </a:lnTo>
                    <a:lnTo>
                      <a:pt x="389048" y="330695"/>
                    </a:lnTo>
                    <a:cubicBezTo>
                      <a:pt x="392843" y="331726"/>
                      <a:pt x="396755" y="329493"/>
                      <a:pt x="397796" y="325699"/>
                    </a:cubicBezTo>
                    <a:cubicBezTo>
                      <a:pt x="398456" y="323286"/>
                      <a:pt x="397796" y="320703"/>
                      <a:pt x="396064" y="318896"/>
                    </a:cubicBezTo>
                    <a:lnTo>
                      <a:pt x="370128" y="290409"/>
                    </a:lnTo>
                    <a:lnTo>
                      <a:pt x="370660" y="289665"/>
                    </a:lnTo>
                    <a:cubicBezTo>
                      <a:pt x="373104" y="286051"/>
                      <a:pt x="375337" y="282331"/>
                      <a:pt x="377462" y="278504"/>
                    </a:cubicBezTo>
                    <a:cubicBezTo>
                      <a:pt x="421904" y="199368"/>
                      <a:pt x="393779" y="99195"/>
                      <a:pt x="314653" y="54754"/>
                    </a:cubicBezTo>
                    <a:cubicBezTo>
                      <a:pt x="275675" y="32857"/>
                      <a:pt x="229458" y="27797"/>
                      <a:pt x="186663" y="40723"/>
                    </a:cubicBezTo>
                    <a:lnTo>
                      <a:pt x="159346" y="2988"/>
                    </a:lnTo>
                    <a:cubicBezTo>
                      <a:pt x="157007" y="-243"/>
                      <a:pt x="152490" y="-966"/>
                      <a:pt x="149248" y="1372"/>
                    </a:cubicBezTo>
                    <a:cubicBezTo>
                      <a:pt x="147281" y="2807"/>
                      <a:pt x="146165" y="5124"/>
                      <a:pt x="146271" y="7559"/>
                    </a:cubicBezTo>
                    <a:lnTo>
                      <a:pt x="148716" y="57517"/>
                    </a:lnTo>
                    <a:cubicBezTo>
                      <a:pt x="144252" y="60175"/>
                      <a:pt x="140000" y="63151"/>
                      <a:pt x="135748" y="66233"/>
                    </a:cubicBezTo>
                    <a:cubicBezTo>
                      <a:pt x="97291" y="95039"/>
                      <a:pt x="73279" y="139152"/>
                      <a:pt x="69952" y="187091"/>
                    </a:cubicBezTo>
                    <a:lnTo>
                      <a:pt x="4368" y="213877"/>
                    </a:lnTo>
                    <a:cubicBezTo>
                      <a:pt x="701" y="215460"/>
                      <a:pt x="-989" y="219712"/>
                      <a:pt x="595" y="223380"/>
                    </a:cubicBezTo>
                    <a:cubicBezTo>
                      <a:pt x="1519" y="225537"/>
                      <a:pt x="3443" y="227110"/>
                      <a:pt x="5750" y="22758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BC7E765-59ED-4AE8-8175-B65D4554E0D2}"/>
                  </a:ext>
                </a:extLst>
              </p:cNvPr>
              <p:cNvSpPr/>
              <p:nvPr/>
            </p:nvSpPr>
            <p:spPr>
              <a:xfrm>
                <a:off x="9142716" y="3815365"/>
                <a:ext cx="398540" cy="362504"/>
              </a:xfrm>
              <a:custGeom>
                <a:avLst/>
                <a:gdLst>
                  <a:gd name="connsiteX0" fmla="*/ 5750 w 398540"/>
                  <a:gd name="connsiteY0" fmla="*/ 227589 h 362504"/>
                  <a:gd name="connsiteX1" fmla="*/ 75373 w 398540"/>
                  <a:gd name="connsiteY1" fmla="*/ 241088 h 362504"/>
                  <a:gd name="connsiteX2" fmla="*/ 84514 w 398540"/>
                  <a:gd name="connsiteY2" fmla="*/ 266280 h 362504"/>
                  <a:gd name="connsiteX3" fmla="*/ 45185 w 398540"/>
                  <a:gd name="connsiteY3" fmla="*/ 304971 h 362504"/>
                  <a:gd name="connsiteX4" fmla="*/ 45196 w 398540"/>
                  <a:gd name="connsiteY4" fmla="*/ 315197 h 362504"/>
                  <a:gd name="connsiteX5" fmla="*/ 51563 w 398540"/>
                  <a:gd name="connsiteY5" fmla="*/ 317195 h 362504"/>
                  <a:gd name="connsiteX6" fmla="*/ 109600 w 398540"/>
                  <a:gd name="connsiteY6" fmla="*/ 305609 h 362504"/>
                  <a:gd name="connsiteX7" fmla="*/ 125650 w 398540"/>
                  <a:gd name="connsiteY7" fmla="*/ 321766 h 362504"/>
                  <a:gd name="connsiteX8" fmla="*/ 153712 w 398540"/>
                  <a:gd name="connsiteY8" fmla="*/ 341537 h 362504"/>
                  <a:gd name="connsiteX9" fmla="*/ 335476 w 398540"/>
                  <a:gd name="connsiteY9" fmla="*/ 327612 h 362504"/>
                  <a:gd name="connsiteX10" fmla="*/ 339303 w 398540"/>
                  <a:gd name="connsiteY10" fmla="*/ 324530 h 362504"/>
                  <a:gd name="connsiteX11" fmla="*/ 344511 w 398540"/>
                  <a:gd name="connsiteY11" fmla="*/ 320065 h 362504"/>
                  <a:gd name="connsiteX12" fmla="*/ 345149 w 398540"/>
                  <a:gd name="connsiteY12" fmla="*/ 319427 h 362504"/>
                  <a:gd name="connsiteX13" fmla="*/ 359286 w 398540"/>
                  <a:gd name="connsiteY13" fmla="*/ 323041 h 362504"/>
                  <a:gd name="connsiteX14" fmla="*/ 389048 w 398540"/>
                  <a:gd name="connsiteY14" fmla="*/ 330695 h 362504"/>
                  <a:gd name="connsiteX15" fmla="*/ 397796 w 398540"/>
                  <a:gd name="connsiteY15" fmla="*/ 325699 h 362504"/>
                  <a:gd name="connsiteX16" fmla="*/ 396064 w 398540"/>
                  <a:gd name="connsiteY16" fmla="*/ 318896 h 362504"/>
                  <a:gd name="connsiteX17" fmla="*/ 370128 w 398540"/>
                  <a:gd name="connsiteY17" fmla="*/ 290409 h 362504"/>
                  <a:gd name="connsiteX18" fmla="*/ 370660 w 398540"/>
                  <a:gd name="connsiteY18" fmla="*/ 289665 h 362504"/>
                  <a:gd name="connsiteX19" fmla="*/ 377462 w 398540"/>
                  <a:gd name="connsiteY19" fmla="*/ 278504 h 362504"/>
                  <a:gd name="connsiteX20" fmla="*/ 314653 w 398540"/>
                  <a:gd name="connsiteY20" fmla="*/ 54754 h 362504"/>
                  <a:gd name="connsiteX21" fmla="*/ 186663 w 398540"/>
                  <a:gd name="connsiteY21" fmla="*/ 40723 h 362504"/>
                  <a:gd name="connsiteX22" fmla="*/ 159346 w 398540"/>
                  <a:gd name="connsiteY22" fmla="*/ 2988 h 362504"/>
                  <a:gd name="connsiteX23" fmla="*/ 149248 w 398540"/>
                  <a:gd name="connsiteY23" fmla="*/ 1372 h 362504"/>
                  <a:gd name="connsiteX24" fmla="*/ 146271 w 398540"/>
                  <a:gd name="connsiteY24" fmla="*/ 7559 h 362504"/>
                  <a:gd name="connsiteX25" fmla="*/ 148716 w 398540"/>
                  <a:gd name="connsiteY25" fmla="*/ 57517 h 362504"/>
                  <a:gd name="connsiteX26" fmla="*/ 135748 w 398540"/>
                  <a:gd name="connsiteY26" fmla="*/ 66233 h 362504"/>
                  <a:gd name="connsiteX27" fmla="*/ 69952 w 398540"/>
                  <a:gd name="connsiteY27" fmla="*/ 187091 h 362504"/>
                  <a:gd name="connsiteX28" fmla="*/ 4368 w 398540"/>
                  <a:gd name="connsiteY28" fmla="*/ 213877 h 362504"/>
                  <a:gd name="connsiteX29" fmla="*/ 595 w 398540"/>
                  <a:gd name="connsiteY29" fmla="*/ 223380 h 362504"/>
                  <a:gd name="connsiteX30" fmla="*/ 5750 w 398540"/>
                  <a:gd name="connsiteY30" fmla="*/ 227589 h 36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8540" h="362504">
                    <a:moveTo>
                      <a:pt x="5750" y="227589"/>
                    </a:moveTo>
                    <a:lnTo>
                      <a:pt x="75373" y="241088"/>
                    </a:lnTo>
                    <a:cubicBezTo>
                      <a:pt x="77701" y="249730"/>
                      <a:pt x="80762" y="258159"/>
                      <a:pt x="84514" y="266280"/>
                    </a:cubicBezTo>
                    <a:lnTo>
                      <a:pt x="45185" y="304971"/>
                    </a:lnTo>
                    <a:cubicBezTo>
                      <a:pt x="42368" y="307799"/>
                      <a:pt x="42368" y="312369"/>
                      <a:pt x="45196" y="315197"/>
                    </a:cubicBezTo>
                    <a:cubicBezTo>
                      <a:pt x="46865" y="316855"/>
                      <a:pt x="49246" y="317610"/>
                      <a:pt x="51563" y="317195"/>
                    </a:cubicBezTo>
                    <a:lnTo>
                      <a:pt x="109600" y="305609"/>
                    </a:lnTo>
                    <a:cubicBezTo>
                      <a:pt x="114574" y="311360"/>
                      <a:pt x="119931" y="316759"/>
                      <a:pt x="125650" y="321766"/>
                    </a:cubicBezTo>
                    <a:cubicBezTo>
                      <a:pt x="134324" y="329270"/>
                      <a:pt x="143720" y="335893"/>
                      <a:pt x="153712" y="341537"/>
                    </a:cubicBezTo>
                    <a:cubicBezTo>
                      <a:pt x="211579" y="373914"/>
                      <a:pt x="283221" y="368429"/>
                      <a:pt x="335476" y="327612"/>
                    </a:cubicBezTo>
                    <a:lnTo>
                      <a:pt x="339303" y="324530"/>
                    </a:lnTo>
                    <a:lnTo>
                      <a:pt x="344511" y="320065"/>
                    </a:lnTo>
                    <a:lnTo>
                      <a:pt x="345149" y="319427"/>
                    </a:lnTo>
                    <a:lnTo>
                      <a:pt x="359286" y="323041"/>
                    </a:lnTo>
                    <a:lnTo>
                      <a:pt x="389048" y="330695"/>
                    </a:lnTo>
                    <a:cubicBezTo>
                      <a:pt x="392843" y="331726"/>
                      <a:pt x="396755" y="329493"/>
                      <a:pt x="397796" y="325699"/>
                    </a:cubicBezTo>
                    <a:cubicBezTo>
                      <a:pt x="398456" y="323286"/>
                      <a:pt x="397796" y="320703"/>
                      <a:pt x="396064" y="318896"/>
                    </a:cubicBezTo>
                    <a:lnTo>
                      <a:pt x="370128" y="290409"/>
                    </a:lnTo>
                    <a:lnTo>
                      <a:pt x="370660" y="289665"/>
                    </a:lnTo>
                    <a:cubicBezTo>
                      <a:pt x="373104" y="286051"/>
                      <a:pt x="375337" y="282331"/>
                      <a:pt x="377462" y="278504"/>
                    </a:cubicBezTo>
                    <a:cubicBezTo>
                      <a:pt x="421904" y="199368"/>
                      <a:pt x="393779" y="99195"/>
                      <a:pt x="314653" y="54754"/>
                    </a:cubicBezTo>
                    <a:cubicBezTo>
                      <a:pt x="275675" y="32857"/>
                      <a:pt x="229458" y="27797"/>
                      <a:pt x="186663" y="40723"/>
                    </a:cubicBezTo>
                    <a:lnTo>
                      <a:pt x="159346" y="2988"/>
                    </a:lnTo>
                    <a:cubicBezTo>
                      <a:pt x="157007" y="-243"/>
                      <a:pt x="152490" y="-966"/>
                      <a:pt x="149248" y="1372"/>
                    </a:cubicBezTo>
                    <a:cubicBezTo>
                      <a:pt x="147281" y="2807"/>
                      <a:pt x="146165" y="5124"/>
                      <a:pt x="146271" y="7559"/>
                    </a:cubicBezTo>
                    <a:lnTo>
                      <a:pt x="148716" y="57517"/>
                    </a:lnTo>
                    <a:cubicBezTo>
                      <a:pt x="144252" y="60175"/>
                      <a:pt x="140000" y="63151"/>
                      <a:pt x="135748" y="66233"/>
                    </a:cubicBezTo>
                    <a:cubicBezTo>
                      <a:pt x="97291" y="95039"/>
                      <a:pt x="73279" y="139152"/>
                      <a:pt x="69952" y="187091"/>
                    </a:cubicBezTo>
                    <a:lnTo>
                      <a:pt x="4368" y="213877"/>
                    </a:lnTo>
                    <a:cubicBezTo>
                      <a:pt x="701" y="215460"/>
                      <a:pt x="-989" y="219712"/>
                      <a:pt x="595" y="223380"/>
                    </a:cubicBezTo>
                    <a:cubicBezTo>
                      <a:pt x="1519" y="225537"/>
                      <a:pt x="3443" y="227110"/>
                      <a:pt x="5750" y="2275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CBD5812-897F-4D9D-A77A-B5C1B3EC2F7A}"/>
                  </a:ext>
                </a:extLst>
              </p:cNvPr>
              <p:cNvSpPr/>
              <p:nvPr/>
            </p:nvSpPr>
            <p:spPr>
              <a:xfrm>
                <a:off x="9273194" y="3901728"/>
                <a:ext cx="215816" cy="215853"/>
              </a:xfrm>
              <a:custGeom>
                <a:avLst/>
                <a:gdLst>
                  <a:gd name="connsiteX0" fmla="*/ 13774 w 215816"/>
                  <a:gd name="connsiteY0" fmla="*/ 55234 h 215853"/>
                  <a:gd name="connsiteX1" fmla="*/ 55197 w 215816"/>
                  <a:gd name="connsiteY1" fmla="*/ 202080 h 215853"/>
                  <a:gd name="connsiteX2" fmla="*/ 202043 w 215816"/>
                  <a:gd name="connsiteY2" fmla="*/ 160657 h 215853"/>
                  <a:gd name="connsiteX3" fmla="*/ 160620 w 215816"/>
                  <a:gd name="connsiteY3" fmla="*/ 13811 h 215853"/>
                  <a:gd name="connsiteX4" fmla="*/ 160567 w 215816"/>
                  <a:gd name="connsiteY4" fmla="*/ 13779 h 215853"/>
                  <a:gd name="connsiteX5" fmla="*/ 13848 w 215816"/>
                  <a:gd name="connsiteY5" fmla="*/ 55106 h 215853"/>
                  <a:gd name="connsiteX6" fmla="*/ 13774 w 215816"/>
                  <a:gd name="connsiteY6" fmla="*/ 55234 h 21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816" h="215853">
                    <a:moveTo>
                      <a:pt x="13774" y="55234"/>
                    </a:moveTo>
                    <a:cubicBezTo>
                      <a:pt x="-15340" y="107223"/>
                      <a:pt x="3208" y="172966"/>
                      <a:pt x="55197" y="202080"/>
                    </a:cubicBezTo>
                    <a:cubicBezTo>
                      <a:pt x="107186" y="231194"/>
                      <a:pt x="172929" y="212646"/>
                      <a:pt x="202043" y="160657"/>
                    </a:cubicBezTo>
                    <a:cubicBezTo>
                      <a:pt x="231157" y="108668"/>
                      <a:pt x="212609" y="42925"/>
                      <a:pt x="160620" y="13811"/>
                    </a:cubicBezTo>
                    <a:cubicBezTo>
                      <a:pt x="160599" y="13800"/>
                      <a:pt x="160588" y="13789"/>
                      <a:pt x="160567" y="13779"/>
                    </a:cubicBezTo>
                    <a:cubicBezTo>
                      <a:pt x="108642" y="-15325"/>
                      <a:pt x="42952" y="3181"/>
                      <a:pt x="13848" y="55106"/>
                    </a:cubicBezTo>
                    <a:cubicBezTo>
                      <a:pt x="13827" y="55149"/>
                      <a:pt x="13795" y="55191"/>
                      <a:pt x="13774" y="552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5390818-7645-4D45-B046-84E3F9B3827D}"/>
                  </a:ext>
                </a:extLst>
              </p:cNvPr>
              <p:cNvSpPr/>
              <p:nvPr/>
            </p:nvSpPr>
            <p:spPr>
              <a:xfrm>
                <a:off x="9368820" y="3929984"/>
                <a:ext cx="108067" cy="165176"/>
              </a:xfrm>
              <a:custGeom>
                <a:avLst/>
                <a:gdLst>
                  <a:gd name="connsiteX0" fmla="*/ 36560 w 108067"/>
                  <a:gd name="connsiteY0" fmla="*/ 4974 h 165176"/>
                  <a:gd name="connsiteX1" fmla="*/ 82585 w 108067"/>
                  <a:gd name="connsiteY1" fmla="*/ 13690 h 165176"/>
                  <a:gd name="connsiteX2" fmla="*/ 107564 w 108067"/>
                  <a:gd name="connsiteY2" fmla="*/ 66837 h 165176"/>
                  <a:gd name="connsiteX3" fmla="*/ 30075 w 108067"/>
                  <a:gd name="connsiteY3" fmla="*/ 164628 h 165176"/>
                  <a:gd name="connsiteX4" fmla="*/ 33796 w 108067"/>
                  <a:gd name="connsiteY4" fmla="*/ 105210 h 165176"/>
                  <a:gd name="connsiteX5" fmla="*/ 40918 w 108067"/>
                  <a:gd name="connsiteY5" fmla="*/ 29528 h 165176"/>
                  <a:gd name="connsiteX6" fmla="*/ 36560 w 108067"/>
                  <a:gd name="connsiteY6" fmla="*/ 4974 h 16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067" h="165176">
                    <a:moveTo>
                      <a:pt x="36560" y="4974"/>
                    </a:moveTo>
                    <a:cubicBezTo>
                      <a:pt x="48358" y="-5018"/>
                      <a:pt x="67491" y="1147"/>
                      <a:pt x="82585" y="13690"/>
                    </a:cubicBezTo>
                    <a:cubicBezTo>
                      <a:pt x="97849" y="27232"/>
                      <a:pt x="106873" y="46450"/>
                      <a:pt x="107564" y="66837"/>
                    </a:cubicBezTo>
                    <a:cubicBezTo>
                      <a:pt x="112667" y="111694"/>
                      <a:pt x="78440" y="171537"/>
                      <a:pt x="30075" y="164628"/>
                    </a:cubicBezTo>
                    <a:cubicBezTo>
                      <a:pt x="-18288" y="157719"/>
                      <a:pt x="-1813" y="111481"/>
                      <a:pt x="33796" y="105210"/>
                    </a:cubicBezTo>
                    <a:cubicBezTo>
                      <a:pt x="69405" y="98938"/>
                      <a:pt x="72381" y="52700"/>
                      <a:pt x="40918" y="29528"/>
                    </a:cubicBezTo>
                    <a:cubicBezTo>
                      <a:pt x="26887" y="19217"/>
                      <a:pt x="29438" y="10926"/>
                      <a:pt x="36560" y="49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D817EBF-AED6-4170-B912-BFA38C30178C}"/>
                  </a:ext>
                </a:extLst>
              </p:cNvPr>
              <p:cNvSpPr/>
              <p:nvPr/>
            </p:nvSpPr>
            <p:spPr>
              <a:xfrm>
                <a:off x="9292986" y="3967356"/>
                <a:ext cx="118465" cy="66334"/>
              </a:xfrm>
              <a:custGeom>
                <a:avLst/>
                <a:gdLst>
                  <a:gd name="connsiteX0" fmla="*/ 76147 w 118465"/>
                  <a:gd name="connsiteY0" fmla="*/ 129 h 66334"/>
                  <a:gd name="connsiteX1" fmla="*/ 100913 w 118465"/>
                  <a:gd name="connsiteY1" fmla="*/ 4062 h 66334"/>
                  <a:gd name="connsiteX2" fmla="*/ 116539 w 118465"/>
                  <a:gd name="connsiteY2" fmla="*/ 35206 h 66334"/>
                  <a:gd name="connsiteX3" fmla="*/ 50423 w 118465"/>
                  <a:gd name="connsiteY3" fmla="*/ 55721 h 66334"/>
                  <a:gd name="connsiteX4" fmla="*/ 2059 w 118465"/>
                  <a:gd name="connsiteY4" fmla="*/ 33080 h 66334"/>
                  <a:gd name="connsiteX5" fmla="*/ 76147 w 118465"/>
                  <a:gd name="connsiteY5" fmla="*/ 129 h 6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465" h="66334">
                    <a:moveTo>
                      <a:pt x="76147" y="129"/>
                    </a:moveTo>
                    <a:cubicBezTo>
                      <a:pt x="84597" y="-445"/>
                      <a:pt x="93058" y="905"/>
                      <a:pt x="100913" y="4062"/>
                    </a:cubicBezTo>
                    <a:cubicBezTo>
                      <a:pt x="111543" y="8632"/>
                      <a:pt x="123129" y="17667"/>
                      <a:pt x="116539" y="35206"/>
                    </a:cubicBezTo>
                    <a:cubicBezTo>
                      <a:pt x="105909" y="62205"/>
                      <a:pt x="68387" y="35206"/>
                      <a:pt x="50423" y="55721"/>
                    </a:cubicBezTo>
                    <a:cubicBezTo>
                      <a:pt x="29164" y="79637"/>
                      <a:pt x="-9314" y="59229"/>
                      <a:pt x="2059" y="33080"/>
                    </a:cubicBezTo>
                    <a:cubicBezTo>
                      <a:pt x="13433" y="6932"/>
                      <a:pt x="57652" y="1404"/>
                      <a:pt x="76147" y="12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9C0BD00E-5C96-46C2-AC3E-533B2C371AC8}"/>
                  </a:ext>
                </a:extLst>
              </p:cNvPr>
              <p:cNvSpPr/>
              <p:nvPr/>
            </p:nvSpPr>
            <p:spPr>
              <a:xfrm>
                <a:off x="9305872" y="4043558"/>
                <a:ext cx="50449" cy="47665"/>
              </a:xfrm>
              <a:custGeom>
                <a:avLst/>
                <a:gdLst>
                  <a:gd name="connsiteX0" fmla="*/ 15960 w 50449"/>
                  <a:gd name="connsiteY0" fmla="*/ 352 h 47665"/>
                  <a:gd name="connsiteX1" fmla="*/ 47849 w 50449"/>
                  <a:gd name="connsiteY1" fmla="*/ 16828 h 47665"/>
                  <a:gd name="connsiteX2" fmla="*/ 44766 w 50449"/>
                  <a:gd name="connsiteY2" fmla="*/ 41488 h 47665"/>
                  <a:gd name="connsiteX3" fmla="*/ 760 w 50449"/>
                  <a:gd name="connsiteY3" fmla="*/ 9600 h 47665"/>
                  <a:gd name="connsiteX4" fmla="*/ 15960 w 50449"/>
                  <a:gd name="connsiteY4" fmla="*/ 352 h 4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9" h="47665">
                    <a:moveTo>
                      <a:pt x="15960" y="352"/>
                    </a:moveTo>
                    <a:cubicBezTo>
                      <a:pt x="29035" y="-1646"/>
                      <a:pt x="41918" y="4997"/>
                      <a:pt x="47849" y="16828"/>
                    </a:cubicBezTo>
                    <a:cubicBezTo>
                      <a:pt x="52228" y="24853"/>
                      <a:pt x="50995" y="34792"/>
                      <a:pt x="44766" y="41488"/>
                    </a:cubicBezTo>
                    <a:cubicBezTo>
                      <a:pt x="27440" y="62747"/>
                      <a:pt x="-5405" y="23418"/>
                      <a:pt x="760" y="9600"/>
                    </a:cubicBezTo>
                    <a:cubicBezTo>
                      <a:pt x="3885" y="4094"/>
                      <a:pt x="9636" y="596"/>
                      <a:pt x="15960" y="35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FEBC87C-DA76-43CF-804E-BEC8C67EB068}"/>
                  </a:ext>
                </a:extLst>
              </p:cNvPr>
              <p:cNvSpPr/>
              <p:nvPr/>
            </p:nvSpPr>
            <p:spPr>
              <a:xfrm>
                <a:off x="9348069" y="3914935"/>
                <a:ext cx="45885" cy="38772"/>
              </a:xfrm>
              <a:custGeom>
                <a:avLst/>
                <a:gdLst>
                  <a:gd name="connsiteX0" fmla="*/ 25103 w 45885"/>
                  <a:gd name="connsiteY0" fmla="*/ 147 h 38772"/>
                  <a:gd name="connsiteX1" fmla="*/ 41047 w 45885"/>
                  <a:gd name="connsiteY1" fmla="*/ 7587 h 38772"/>
                  <a:gd name="connsiteX2" fmla="*/ 40877 w 45885"/>
                  <a:gd name="connsiteY2" fmla="*/ 31333 h 38772"/>
                  <a:gd name="connsiteX3" fmla="*/ 39878 w 45885"/>
                  <a:gd name="connsiteY3" fmla="*/ 32248 h 38772"/>
                  <a:gd name="connsiteX4" fmla="*/ 1080 w 45885"/>
                  <a:gd name="connsiteY4" fmla="*/ 8331 h 38772"/>
                  <a:gd name="connsiteX5" fmla="*/ 25103 w 45885"/>
                  <a:gd name="connsiteY5" fmla="*/ 147 h 38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85" h="38772">
                    <a:moveTo>
                      <a:pt x="25103" y="147"/>
                    </a:moveTo>
                    <a:cubicBezTo>
                      <a:pt x="31172" y="508"/>
                      <a:pt x="36870" y="3176"/>
                      <a:pt x="41047" y="7587"/>
                    </a:cubicBezTo>
                    <a:cubicBezTo>
                      <a:pt x="47563" y="14188"/>
                      <a:pt x="47488" y="24828"/>
                      <a:pt x="40877" y="31333"/>
                    </a:cubicBezTo>
                    <a:cubicBezTo>
                      <a:pt x="40558" y="31652"/>
                      <a:pt x="40229" y="31961"/>
                      <a:pt x="39878" y="32248"/>
                    </a:cubicBezTo>
                    <a:cubicBezTo>
                      <a:pt x="22871" y="52337"/>
                      <a:pt x="-5935" y="20768"/>
                      <a:pt x="1080" y="8331"/>
                    </a:cubicBezTo>
                    <a:cubicBezTo>
                      <a:pt x="5545" y="147"/>
                      <a:pt x="17450" y="-385"/>
                      <a:pt x="25103" y="1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0DE9608-C8A0-4903-A4E2-D5B24C30C9EC}"/>
                  </a:ext>
                </a:extLst>
              </p:cNvPr>
              <p:cNvSpPr/>
              <p:nvPr/>
            </p:nvSpPr>
            <p:spPr>
              <a:xfrm>
                <a:off x="9306667" y="3938067"/>
                <a:ext cx="37100" cy="29796"/>
              </a:xfrm>
              <a:custGeom>
                <a:avLst/>
                <a:gdLst>
                  <a:gd name="connsiteX0" fmla="*/ 21968 w 37100"/>
                  <a:gd name="connsiteY0" fmla="*/ 28779 h 29796"/>
                  <a:gd name="connsiteX1" fmla="*/ 8150 w 37100"/>
                  <a:gd name="connsiteY1" fmla="*/ 28142 h 29796"/>
                  <a:gd name="connsiteX2" fmla="*/ 1038 w 37100"/>
                  <a:gd name="connsiteY2" fmla="*/ 10752 h 29796"/>
                  <a:gd name="connsiteX3" fmla="*/ 1453 w 37100"/>
                  <a:gd name="connsiteY3" fmla="*/ 9859 h 29796"/>
                  <a:gd name="connsiteX4" fmla="*/ 37061 w 37100"/>
                  <a:gd name="connsiteY4" fmla="*/ 15493 h 29796"/>
                  <a:gd name="connsiteX5" fmla="*/ 21968 w 37100"/>
                  <a:gd name="connsiteY5" fmla="*/ 28779 h 2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00" h="29796">
                    <a:moveTo>
                      <a:pt x="21968" y="28779"/>
                    </a:moveTo>
                    <a:cubicBezTo>
                      <a:pt x="17450" y="30331"/>
                      <a:pt x="12507" y="30097"/>
                      <a:pt x="8150" y="28142"/>
                    </a:cubicBezTo>
                    <a:cubicBezTo>
                      <a:pt x="1378" y="25304"/>
                      <a:pt x="-1800" y="17512"/>
                      <a:pt x="1038" y="10752"/>
                    </a:cubicBezTo>
                    <a:cubicBezTo>
                      <a:pt x="1166" y="10443"/>
                      <a:pt x="1304" y="10146"/>
                      <a:pt x="1453" y="9859"/>
                    </a:cubicBezTo>
                    <a:cubicBezTo>
                      <a:pt x="7724" y="-9912"/>
                      <a:pt x="38337" y="4331"/>
                      <a:pt x="37061" y="15493"/>
                    </a:cubicBezTo>
                    <a:cubicBezTo>
                      <a:pt x="36211" y="22720"/>
                      <a:pt x="27708" y="26760"/>
                      <a:pt x="21968" y="287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图形 24">
              <a:extLst>
                <a:ext uri="{FF2B5EF4-FFF2-40B4-BE49-F238E27FC236}">
                  <a16:creationId xmlns:a16="http://schemas.microsoft.com/office/drawing/2014/main" id="{A36C8274-3D32-4284-B1EC-54806910F7F9}"/>
                </a:ext>
              </a:extLst>
            </p:cNvPr>
            <p:cNvGrpSpPr/>
            <p:nvPr/>
          </p:nvGrpSpPr>
          <p:grpSpPr>
            <a:xfrm>
              <a:off x="7091450" y="2018252"/>
              <a:ext cx="3788025" cy="2551913"/>
              <a:chOff x="7091450" y="2018252"/>
              <a:chExt cx="3788025" cy="2551913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687DB16-620C-4B85-B2D2-46F2F1F7070F}"/>
                  </a:ext>
                </a:extLst>
              </p:cNvPr>
              <p:cNvSpPr/>
              <p:nvPr/>
            </p:nvSpPr>
            <p:spPr>
              <a:xfrm>
                <a:off x="7091450" y="2970334"/>
                <a:ext cx="1498117" cy="1414782"/>
              </a:xfrm>
              <a:custGeom>
                <a:avLst/>
                <a:gdLst>
                  <a:gd name="connsiteX0" fmla="*/ 1498118 w 1498117"/>
                  <a:gd name="connsiteY0" fmla="*/ 1414783 h 1414782"/>
                  <a:gd name="connsiteX1" fmla="*/ 1455175 w 1498117"/>
                  <a:gd name="connsiteY1" fmla="*/ 1060502 h 1414782"/>
                  <a:gd name="connsiteX2" fmla="*/ 1342609 w 1498117"/>
                  <a:gd name="connsiteY2" fmla="*/ 1173068 h 1414782"/>
                  <a:gd name="connsiteX3" fmla="*/ 169646 w 1498117"/>
                  <a:gd name="connsiteY3" fmla="*/ 0 h 1414782"/>
                  <a:gd name="connsiteX4" fmla="*/ 0 w 1498117"/>
                  <a:gd name="connsiteY4" fmla="*/ 2870 h 1414782"/>
                  <a:gd name="connsiteX5" fmla="*/ 1256404 w 1498117"/>
                  <a:gd name="connsiteY5" fmla="*/ 1259274 h 1414782"/>
                  <a:gd name="connsiteX6" fmla="*/ 1143838 w 1498117"/>
                  <a:gd name="connsiteY6" fmla="*/ 1371946 h 1414782"/>
                  <a:gd name="connsiteX7" fmla="*/ 1498118 w 1498117"/>
                  <a:gd name="connsiteY7" fmla="*/ 1414783 h 141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8117" h="1414782">
                    <a:moveTo>
                      <a:pt x="1498118" y="1414783"/>
                    </a:moveTo>
                    <a:lnTo>
                      <a:pt x="1455175" y="1060502"/>
                    </a:lnTo>
                    <a:lnTo>
                      <a:pt x="1342609" y="1173068"/>
                    </a:lnTo>
                    <a:lnTo>
                      <a:pt x="169646" y="0"/>
                    </a:lnTo>
                    <a:lnTo>
                      <a:pt x="0" y="2870"/>
                    </a:lnTo>
                    <a:lnTo>
                      <a:pt x="1256404" y="1259274"/>
                    </a:lnTo>
                    <a:lnTo>
                      <a:pt x="1143838" y="1371946"/>
                    </a:lnTo>
                    <a:lnTo>
                      <a:pt x="1498118" y="1414783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D7D3420-F718-48EB-98BA-3E76D9A8E4EB}"/>
                  </a:ext>
                </a:extLst>
              </p:cNvPr>
              <p:cNvSpPr/>
              <p:nvPr/>
            </p:nvSpPr>
            <p:spPr>
              <a:xfrm>
                <a:off x="7092753" y="2969909"/>
                <a:ext cx="1498117" cy="1414782"/>
              </a:xfrm>
              <a:custGeom>
                <a:avLst/>
                <a:gdLst>
                  <a:gd name="connsiteX0" fmla="*/ 1498118 w 1498117"/>
                  <a:gd name="connsiteY0" fmla="*/ 1414783 h 1414782"/>
                  <a:gd name="connsiteX1" fmla="*/ 1455175 w 1498117"/>
                  <a:gd name="connsiteY1" fmla="*/ 1060502 h 1414782"/>
                  <a:gd name="connsiteX2" fmla="*/ 1342609 w 1498117"/>
                  <a:gd name="connsiteY2" fmla="*/ 1173068 h 1414782"/>
                  <a:gd name="connsiteX3" fmla="*/ 169646 w 1498117"/>
                  <a:gd name="connsiteY3" fmla="*/ 0 h 1414782"/>
                  <a:gd name="connsiteX4" fmla="*/ 0 w 1498117"/>
                  <a:gd name="connsiteY4" fmla="*/ 2870 h 1414782"/>
                  <a:gd name="connsiteX5" fmla="*/ 1256404 w 1498117"/>
                  <a:gd name="connsiteY5" fmla="*/ 1259274 h 1414782"/>
                  <a:gd name="connsiteX6" fmla="*/ 1143838 w 1498117"/>
                  <a:gd name="connsiteY6" fmla="*/ 1371946 h 1414782"/>
                  <a:gd name="connsiteX7" fmla="*/ 1498118 w 1498117"/>
                  <a:gd name="connsiteY7" fmla="*/ 1414783 h 141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8117" h="1414782">
                    <a:moveTo>
                      <a:pt x="1498118" y="1414783"/>
                    </a:moveTo>
                    <a:lnTo>
                      <a:pt x="1455175" y="1060502"/>
                    </a:lnTo>
                    <a:lnTo>
                      <a:pt x="1342609" y="1173068"/>
                    </a:lnTo>
                    <a:lnTo>
                      <a:pt x="169646" y="0"/>
                    </a:lnTo>
                    <a:lnTo>
                      <a:pt x="0" y="2870"/>
                    </a:lnTo>
                    <a:lnTo>
                      <a:pt x="1256404" y="1259274"/>
                    </a:lnTo>
                    <a:lnTo>
                      <a:pt x="1143838" y="1371946"/>
                    </a:lnTo>
                    <a:lnTo>
                      <a:pt x="1498118" y="1414783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59A8E840-44D7-412F-94CF-A42FA476BF2E}"/>
                  </a:ext>
                </a:extLst>
              </p:cNvPr>
              <p:cNvSpPr/>
              <p:nvPr/>
            </p:nvSpPr>
            <p:spPr>
              <a:xfrm>
                <a:off x="7214008" y="2018252"/>
                <a:ext cx="3665467" cy="2551817"/>
              </a:xfrm>
              <a:custGeom>
                <a:avLst/>
                <a:gdLst>
                  <a:gd name="connsiteX0" fmla="*/ 3665467 w 3665467"/>
                  <a:gd name="connsiteY0" fmla="*/ 2551818 h 2551817"/>
                  <a:gd name="connsiteX1" fmla="*/ 3622524 w 3665467"/>
                  <a:gd name="connsiteY1" fmla="*/ 2197537 h 2551817"/>
                  <a:gd name="connsiteX2" fmla="*/ 3509958 w 3665467"/>
                  <a:gd name="connsiteY2" fmla="*/ 2310103 h 2551817"/>
                  <a:gd name="connsiteX3" fmla="*/ 2302450 w 3665467"/>
                  <a:gd name="connsiteY3" fmla="*/ 1102595 h 2551817"/>
                  <a:gd name="connsiteX4" fmla="*/ 1789046 w 3665467"/>
                  <a:gd name="connsiteY4" fmla="*/ 1615999 h 2551817"/>
                  <a:gd name="connsiteX5" fmla="*/ 1306787 w 3665467"/>
                  <a:gd name="connsiteY5" fmla="*/ 1133740 h 2551817"/>
                  <a:gd name="connsiteX6" fmla="*/ 1163502 w 3665467"/>
                  <a:gd name="connsiteY6" fmla="*/ 990454 h 2551817"/>
                  <a:gd name="connsiteX7" fmla="*/ 1163183 w 3665467"/>
                  <a:gd name="connsiteY7" fmla="*/ 990773 h 2551817"/>
                  <a:gd name="connsiteX8" fmla="*/ 172304 w 3665467"/>
                  <a:gd name="connsiteY8" fmla="*/ 0 h 2551817"/>
                  <a:gd name="connsiteX9" fmla="*/ 0 w 3665467"/>
                  <a:gd name="connsiteY9" fmla="*/ 0 h 2551817"/>
                  <a:gd name="connsiteX10" fmla="*/ 1214842 w 3665467"/>
                  <a:gd name="connsiteY10" fmla="*/ 1214842 h 2551817"/>
                  <a:gd name="connsiteX11" fmla="*/ 1215586 w 3665467"/>
                  <a:gd name="connsiteY11" fmla="*/ 1214949 h 2551817"/>
                  <a:gd name="connsiteX12" fmla="*/ 1789046 w 3665467"/>
                  <a:gd name="connsiteY12" fmla="*/ 1788409 h 2551817"/>
                  <a:gd name="connsiteX13" fmla="*/ 2302450 w 3665467"/>
                  <a:gd name="connsiteY13" fmla="*/ 1275005 h 2551817"/>
                  <a:gd name="connsiteX14" fmla="*/ 3423753 w 3665467"/>
                  <a:gd name="connsiteY14" fmla="*/ 2396308 h 2551817"/>
                  <a:gd name="connsiteX15" fmla="*/ 3311187 w 3665467"/>
                  <a:gd name="connsiteY15" fmla="*/ 2508981 h 2551817"/>
                  <a:gd name="connsiteX16" fmla="*/ 3665467 w 3665467"/>
                  <a:gd name="connsiteY16" fmla="*/ 2551818 h 2551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65467" h="2551817">
                    <a:moveTo>
                      <a:pt x="3665467" y="2551818"/>
                    </a:moveTo>
                    <a:lnTo>
                      <a:pt x="3622524" y="2197537"/>
                    </a:lnTo>
                    <a:lnTo>
                      <a:pt x="3509958" y="2310103"/>
                    </a:lnTo>
                    <a:lnTo>
                      <a:pt x="2302450" y="1102595"/>
                    </a:lnTo>
                    <a:lnTo>
                      <a:pt x="1789046" y="1615999"/>
                    </a:lnTo>
                    <a:lnTo>
                      <a:pt x="1306787" y="1133740"/>
                    </a:lnTo>
                    <a:lnTo>
                      <a:pt x="1163502" y="990454"/>
                    </a:lnTo>
                    <a:lnTo>
                      <a:pt x="1163183" y="990773"/>
                    </a:lnTo>
                    <a:lnTo>
                      <a:pt x="172304" y="0"/>
                    </a:lnTo>
                    <a:lnTo>
                      <a:pt x="0" y="0"/>
                    </a:lnTo>
                    <a:lnTo>
                      <a:pt x="1214842" y="1214842"/>
                    </a:lnTo>
                    <a:lnTo>
                      <a:pt x="1215586" y="1214949"/>
                    </a:lnTo>
                    <a:lnTo>
                      <a:pt x="1789046" y="1788409"/>
                    </a:lnTo>
                    <a:lnTo>
                      <a:pt x="2302450" y="1275005"/>
                    </a:lnTo>
                    <a:lnTo>
                      <a:pt x="3423753" y="2396308"/>
                    </a:lnTo>
                    <a:lnTo>
                      <a:pt x="3311187" y="2508981"/>
                    </a:lnTo>
                    <a:lnTo>
                      <a:pt x="3665467" y="2551818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68F2FB3-F1DA-469C-81FB-6CD9D90317DD}"/>
                  </a:ext>
                </a:extLst>
              </p:cNvPr>
              <p:cNvSpPr/>
              <p:nvPr/>
            </p:nvSpPr>
            <p:spPr>
              <a:xfrm>
                <a:off x="7212285" y="2018348"/>
                <a:ext cx="3665467" cy="2551817"/>
              </a:xfrm>
              <a:custGeom>
                <a:avLst/>
                <a:gdLst>
                  <a:gd name="connsiteX0" fmla="*/ 3665467 w 3665467"/>
                  <a:gd name="connsiteY0" fmla="*/ 2551818 h 2551817"/>
                  <a:gd name="connsiteX1" fmla="*/ 3622524 w 3665467"/>
                  <a:gd name="connsiteY1" fmla="*/ 2197537 h 2551817"/>
                  <a:gd name="connsiteX2" fmla="*/ 3509958 w 3665467"/>
                  <a:gd name="connsiteY2" fmla="*/ 2310103 h 2551817"/>
                  <a:gd name="connsiteX3" fmla="*/ 2302450 w 3665467"/>
                  <a:gd name="connsiteY3" fmla="*/ 1102595 h 2551817"/>
                  <a:gd name="connsiteX4" fmla="*/ 1789046 w 3665467"/>
                  <a:gd name="connsiteY4" fmla="*/ 1615999 h 2551817"/>
                  <a:gd name="connsiteX5" fmla="*/ 1306787 w 3665467"/>
                  <a:gd name="connsiteY5" fmla="*/ 1133740 h 2551817"/>
                  <a:gd name="connsiteX6" fmla="*/ 1163502 w 3665467"/>
                  <a:gd name="connsiteY6" fmla="*/ 990454 h 2551817"/>
                  <a:gd name="connsiteX7" fmla="*/ 1163183 w 3665467"/>
                  <a:gd name="connsiteY7" fmla="*/ 990773 h 2551817"/>
                  <a:gd name="connsiteX8" fmla="*/ 172304 w 3665467"/>
                  <a:gd name="connsiteY8" fmla="*/ 0 h 2551817"/>
                  <a:gd name="connsiteX9" fmla="*/ 0 w 3665467"/>
                  <a:gd name="connsiteY9" fmla="*/ 0 h 2551817"/>
                  <a:gd name="connsiteX10" fmla="*/ 1214842 w 3665467"/>
                  <a:gd name="connsiteY10" fmla="*/ 1214842 h 2551817"/>
                  <a:gd name="connsiteX11" fmla="*/ 1215586 w 3665467"/>
                  <a:gd name="connsiteY11" fmla="*/ 1214949 h 2551817"/>
                  <a:gd name="connsiteX12" fmla="*/ 1789046 w 3665467"/>
                  <a:gd name="connsiteY12" fmla="*/ 1788409 h 2551817"/>
                  <a:gd name="connsiteX13" fmla="*/ 2302450 w 3665467"/>
                  <a:gd name="connsiteY13" fmla="*/ 1275005 h 2551817"/>
                  <a:gd name="connsiteX14" fmla="*/ 3423753 w 3665467"/>
                  <a:gd name="connsiteY14" fmla="*/ 2396308 h 2551817"/>
                  <a:gd name="connsiteX15" fmla="*/ 3311187 w 3665467"/>
                  <a:gd name="connsiteY15" fmla="*/ 2508981 h 2551817"/>
                  <a:gd name="connsiteX16" fmla="*/ 3665467 w 3665467"/>
                  <a:gd name="connsiteY16" fmla="*/ 2551818 h 2551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65467" h="2551817">
                    <a:moveTo>
                      <a:pt x="3665467" y="2551818"/>
                    </a:moveTo>
                    <a:lnTo>
                      <a:pt x="3622524" y="2197537"/>
                    </a:lnTo>
                    <a:lnTo>
                      <a:pt x="3509958" y="2310103"/>
                    </a:lnTo>
                    <a:lnTo>
                      <a:pt x="2302450" y="1102595"/>
                    </a:lnTo>
                    <a:lnTo>
                      <a:pt x="1789046" y="1615999"/>
                    </a:lnTo>
                    <a:lnTo>
                      <a:pt x="1306787" y="1133740"/>
                    </a:lnTo>
                    <a:lnTo>
                      <a:pt x="1163502" y="990454"/>
                    </a:lnTo>
                    <a:lnTo>
                      <a:pt x="1163183" y="990773"/>
                    </a:lnTo>
                    <a:lnTo>
                      <a:pt x="172304" y="0"/>
                    </a:lnTo>
                    <a:lnTo>
                      <a:pt x="0" y="0"/>
                    </a:lnTo>
                    <a:lnTo>
                      <a:pt x="1214842" y="1214842"/>
                    </a:lnTo>
                    <a:lnTo>
                      <a:pt x="1215586" y="1214949"/>
                    </a:lnTo>
                    <a:lnTo>
                      <a:pt x="1789046" y="1788409"/>
                    </a:lnTo>
                    <a:lnTo>
                      <a:pt x="2302450" y="1275005"/>
                    </a:lnTo>
                    <a:lnTo>
                      <a:pt x="3423753" y="2396308"/>
                    </a:lnTo>
                    <a:lnTo>
                      <a:pt x="3311187" y="2508981"/>
                    </a:lnTo>
                    <a:lnTo>
                      <a:pt x="3665467" y="2551818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F2B3768-91A9-4C0C-9E1E-376EC489C812}"/>
                  </a:ext>
                </a:extLst>
              </p:cNvPr>
              <p:cNvSpPr/>
              <p:nvPr/>
            </p:nvSpPr>
            <p:spPr>
              <a:xfrm>
                <a:off x="9830240" y="2953752"/>
                <a:ext cx="342481" cy="338548"/>
              </a:xfrm>
              <a:custGeom>
                <a:avLst/>
                <a:gdLst>
                  <a:gd name="connsiteX0" fmla="*/ 0 w 342481"/>
                  <a:gd name="connsiteY0" fmla="*/ 45707 h 338548"/>
                  <a:gd name="connsiteX1" fmla="*/ 45707 w 342481"/>
                  <a:gd name="connsiteY1" fmla="*/ 0 h 338548"/>
                  <a:gd name="connsiteX2" fmla="*/ 259359 w 342481"/>
                  <a:gd name="connsiteY2" fmla="*/ 213759 h 338548"/>
                  <a:gd name="connsiteX3" fmla="*/ 320053 w 342481"/>
                  <a:gd name="connsiteY3" fmla="*/ 153171 h 338548"/>
                  <a:gd name="connsiteX4" fmla="*/ 342482 w 342481"/>
                  <a:gd name="connsiteY4" fmla="*/ 338549 h 338548"/>
                  <a:gd name="connsiteX5" fmla="*/ 157104 w 342481"/>
                  <a:gd name="connsiteY5" fmla="*/ 316121 h 338548"/>
                  <a:gd name="connsiteX6" fmla="*/ 214184 w 342481"/>
                  <a:gd name="connsiteY6" fmla="*/ 258934 h 338548"/>
                  <a:gd name="connsiteX7" fmla="*/ 0 w 342481"/>
                  <a:gd name="connsiteY7" fmla="*/ 45707 h 33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481" h="338548">
                    <a:moveTo>
                      <a:pt x="0" y="45707"/>
                    </a:moveTo>
                    <a:lnTo>
                      <a:pt x="45707" y="0"/>
                    </a:lnTo>
                    <a:lnTo>
                      <a:pt x="259359" y="213759"/>
                    </a:lnTo>
                    <a:lnTo>
                      <a:pt x="320053" y="153171"/>
                    </a:lnTo>
                    <a:lnTo>
                      <a:pt x="342482" y="338549"/>
                    </a:lnTo>
                    <a:lnTo>
                      <a:pt x="157104" y="316121"/>
                    </a:lnTo>
                    <a:lnTo>
                      <a:pt x="214184" y="258934"/>
                    </a:lnTo>
                    <a:lnTo>
                      <a:pt x="0" y="45707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3447AFC-5529-4DBC-82F7-7D9D4730C2D7}"/>
                  </a:ext>
                </a:extLst>
              </p:cNvPr>
              <p:cNvSpPr/>
              <p:nvPr/>
            </p:nvSpPr>
            <p:spPr>
              <a:xfrm>
                <a:off x="8160456" y="3378080"/>
                <a:ext cx="342481" cy="338548"/>
              </a:xfrm>
              <a:custGeom>
                <a:avLst/>
                <a:gdLst>
                  <a:gd name="connsiteX0" fmla="*/ 0 w 342481"/>
                  <a:gd name="connsiteY0" fmla="*/ 45707 h 338548"/>
                  <a:gd name="connsiteX1" fmla="*/ 45707 w 342481"/>
                  <a:gd name="connsiteY1" fmla="*/ 0 h 338548"/>
                  <a:gd name="connsiteX2" fmla="*/ 259465 w 342481"/>
                  <a:gd name="connsiteY2" fmla="*/ 213759 h 338548"/>
                  <a:gd name="connsiteX3" fmla="*/ 320053 w 342481"/>
                  <a:gd name="connsiteY3" fmla="*/ 153171 h 338548"/>
                  <a:gd name="connsiteX4" fmla="*/ 342482 w 342481"/>
                  <a:gd name="connsiteY4" fmla="*/ 338549 h 338548"/>
                  <a:gd name="connsiteX5" fmla="*/ 157104 w 342481"/>
                  <a:gd name="connsiteY5" fmla="*/ 316121 h 338548"/>
                  <a:gd name="connsiteX6" fmla="*/ 214184 w 342481"/>
                  <a:gd name="connsiteY6" fmla="*/ 258934 h 338548"/>
                  <a:gd name="connsiteX7" fmla="*/ 0 w 342481"/>
                  <a:gd name="connsiteY7" fmla="*/ 45707 h 33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481" h="338548">
                    <a:moveTo>
                      <a:pt x="0" y="45707"/>
                    </a:moveTo>
                    <a:lnTo>
                      <a:pt x="45707" y="0"/>
                    </a:lnTo>
                    <a:lnTo>
                      <a:pt x="259465" y="213759"/>
                    </a:lnTo>
                    <a:lnTo>
                      <a:pt x="320053" y="153171"/>
                    </a:lnTo>
                    <a:lnTo>
                      <a:pt x="342482" y="338549"/>
                    </a:lnTo>
                    <a:lnTo>
                      <a:pt x="157104" y="316121"/>
                    </a:lnTo>
                    <a:lnTo>
                      <a:pt x="214184" y="258934"/>
                    </a:lnTo>
                    <a:lnTo>
                      <a:pt x="0" y="45707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286A058B-DA6B-4927-8121-9DED163D1655}"/>
                  </a:ext>
                </a:extLst>
              </p:cNvPr>
              <p:cNvSpPr/>
              <p:nvPr/>
            </p:nvSpPr>
            <p:spPr>
              <a:xfrm>
                <a:off x="9874671" y="4215789"/>
                <a:ext cx="342375" cy="338548"/>
              </a:xfrm>
              <a:custGeom>
                <a:avLst/>
                <a:gdLst>
                  <a:gd name="connsiteX0" fmla="*/ 45707 w 342375"/>
                  <a:gd name="connsiteY0" fmla="*/ 0 h 338548"/>
                  <a:gd name="connsiteX1" fmla="*/ 259359 w 342375"/>
                  <a:gd name="connsiteY1" fmla="*/ 213865 h 338548"/>
                  <a:gd name="connsiteX2" fmla="*/ 319947 w 342375"/>
                  <a:gd name="connsiteY2" fmla="*/ 153171 h 338548"/>
                  <a:gd name="connsiteX3" fmla="*/ 342375 w 342375"/>
                  <a:gd name="connsiteY3" fmla="*/ 338549 h 338548"/>
                  <a:gd name="connsiteX4" fmla="*/ 156997 w 342375"/>
                  <a:gd name="connsiteY4" fmla="*/ 316121 h 338548"/>
                  <a:gd name="connsiteX5" fmla="*/ 214184 w 342375"/>
                  <a:gd name="connsiteY5" fmla="*/ 259040 h 338548"/>
                  <a:gd name="connsiteX6" fmla="*/ 0 w 342375"/>
                  <a:gd name="connsiteY6" fmla="*/ 45707 h 338548"/>
                  <a:gd name="connsiteX7" fmla="*/ 45707 w 342375"/>
                  <a:gd name="connsiteY7" fmla="*/ 0 h 33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375" h="338548">
                    <a:moveTo>
                      <a:pt x="45707" y="0"/>
                    </a:moveTo>
                    <a:lnTo>
                      <a:pt x="259359" y="213865"/>
                    </a:lnTo>
                    <a:lnTo>
                      <a:pt x="319947" y="153171"/>
                    </a:lnTo>
                    <a:lnTo>
                      <a:pt x="342375" y="338549"/>
                    </a:lnTo>
                    <a:lnTo>
                      <a:pt x="156997" y="316121"/>
                    </a:lnTo>
                    <a:lnTo>
                      <a:pt x="214184" y="259040"/>
                    </a:lnTo>
                    <a:lnTo>
                      <a:pt x="0" y="45707"/>
                    </a:lnTo>
                    <a:lnTo>
                      <a:pt x="4570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" name="图形 24">
              <a:extLst>
                <a:ext uri="{FF2B5EF4-FFF2-40B4-BE49-F238E27FC236}">
                  <a16:creationId xmlns:a16="http://schemas.microsoft.com/office/drawing/2014/main" id="{67FBB92A-87B8-4FE6-A5AC-722A6B3BE186}"/>
                </a:ext>
              </a:extLst>
            </p:cNvPr>
            <p:cNvGrpSpPr/>
            <p:nvPr/>
          </p:nvGrpSpPr>
          <p:grpSpPr>
            <a:xfrm>
              <a:off x="8545088" y="2091276"/>
              <a:ext cx="1190230" cy="728757"/>
              <a:chOff x="8545088" y="2091276"/>
              <a:chExt cx="1190230" cy="728757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6B92C7D-53D5-4453-A60F-FCD99CBE321E}"/>
                  </a:ext>
                </a:extLst>
              </p:cNvPr>
              <p:cNvSpPr/>
              <p:nvPr/>
            </p:nvSpPr>
            <p:spPr>
              <a:xfrm>
                <a:off x="8547688" y="2092552"/>
                <a:ext cx="1187630" cy="727481"/>
              </a:xfrm>
              <a:custGeom>
                <a:avLst/>
                <a:gdLst>
                  <a:gd name="connsiteX0" fmla="*/ 1150215 w 1187630"/>
                  <a:gd name="connsiteY0" fmla="*/ 0 h 727481"/>
                  <a:gd name="connsiteX1" fmla="*/ 1187631 w 1187630"/>
                  <a:gd name="connsiteY1" fmla="*/ 0 h 727481"/>
                  <a:gd name="connsiteX2" fmla="*/ 1187631 w 1187630"/>
                  <a:gd name="connsiteY2" fmla="*/ 727481 h 727481"/>
                  <a:gd name="connsiteX3" fmla="*/ 1150215 w 1187630"/>
                  <a:gd name="connsiteY3" fmla="*/ 727481 h 727481"/>
                  <a:gd name="connsiteX4" fmla="*/ 37416 w 1187630"/>
                  <a:gd name="connsiteY4" fmla="*/ 727481 h 727481"/>
                  <a:gd name="connsiteX5" fmla="*/ 0 w 1187630"/>
                  <a:gd name="connsiteY5" fmla="*/ 727481 h 727481"/>
                  <a:gd name="connsiteX6" fmla="*/ 0 w 1187630"/>
                  <a:gd name="connsiteY6" fmla="*/ 0 h 727481"/>
                  <a:gd name="connsiteX7" fmla="*/ 37416 w 1187630"/>
                  <a:gd name="connsiteY7" fmla="*/ 0 h 72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630" h="727481">
                    <a:moveTo>
                      <a:pt x="1150215" y="0"/>
                    </a:moveTo>
                    <a:cubicBezTo>
                      <a:pt x="1170879" y="0"/>
                      <a:pt x="1187631" y="0"/>
                      <a:pt x="1187631" y="0"/>
                    </a:cubicBezTo>
                    <a:lnTo>
                      <a:pt x="1187631" y="727481"/>
                    </a:lnTo>
                    <a:cubicBezTo>
                      <a:pt x="1187631" y="727481"/>
                      <a:pt x="1170879" y="727481"/>
                      <a:pt x="1150215" y="727481"/>
                    </a:cubicBezTo>
                    <a:lnTo>
                      <a:pt x="37416" y="727481"/>
                    </a:lnTo>
                    <a:cubicBezTo>
                      <a:pt x="16751" y="727481"/>
                      <a:pt x="0" y="727481"/>
                      <a:pt x="0" y="727481"/>
                    </a:cubicBezTo>
                    <a:lnTo>
                      <a:pt x="0" y="0"/>
                    </a:lnTo>
                    <a:cubicBezTo>
                      <a:pt x="0" y="0"/>
                      <a:pt x="16751" y="0"/>
                      <a:pt x="374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219C254-832C-40C4-87EE-92802FFE583A}"/>
                  </a:ext>
                </a:extLst>
              </p:cNvPr>
              <p:cNvSpPr/>
              <p:nvPr/>
            </p:nvSpPr>
            <p:spPr>
              <a:xfrm>
                <a:off x="8545088" y="2091276"/>
                <a:ext cx="1187630" cy="727481"/>
              </a:xfrm>
              <a:custGeom>
                <a:avLst/>
                <a:gdLst>
                  <a:gd name="connsiteX0" fmla="*/ 1150215 w 1187630"/>
                  <a:gd name="connsiteY0" fmla="*/ 0 h 727481"/>
                  <a:gd name="connsiteX1" fmla="*/ 1187631 w 1187630"/>
                  <a:gd name="connsiteY1" fmla="*/ 0 h 727481"/>
                  <a:gd name="connsiteX2" fmla="*/ 1187631 w 1187630"/>
                  <a:gd name="connsiteY2" fmla="*/ 727481 h 727481"/>
                  <a:gd name="connsiteX3" fmla="*/ 1150215 w 1187630"/>
                  <a:gd name="connsiteY3" fmla="*/ 727481 h 727481"/>
                  <a:gd name="connsiteX4" fmla="*/ 37416 w 1187630"/>
                  <a:gd name="connsiteY4" fmla="*/ 727481 h 727481"/>
                  <a:gd name="connsiteX5" fmla="*/ 0 w 1187630"/>
                  <a:gd name="connsiteY5" fmla="*/ 727481 h 727481"/>
                  <a:gd name="connsiteX6" fmla="*/ 0 w 1187630"/>
                  <a:gd name="connsiteY6" fmla="*/ 0 h 727481"/>
                  <a:gd name="connsiteX7" fmla="*/ 37416 w 1187630"/>
                  <a:gd name="connsiteY7" fmla="*/ 0 h 72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630" h="727481">
                    <a:moveTo>
                      <a:pt x="1150215" y="0"/>
                    </a:moveTo>
                    <a:cubicBezTo>
                      <a:pt x="1170879" y="0"/>
                      <a:pt x="1187631" y="0"/>
                      <a:pt x="1187631" y="0"/>
                    </a:cubicBezTo>
                    <a:lnTo>
                      <a:pt x="1187631" y="727481"/>
                    </a:lnTo>
                    <a:cubicBezTo>
                      <a:pt x="1187631" y="727481"/>
                      <a:pt x="1170879" y="727481"/>
                      <a:pt x="1150215" y="727481"/>
                    </a:cubicBezTo>
                    <a:lnTo>
                      <a:pt x="37416" y="727481"/>
                    </a:lnTo>
                    <a:cubicBezTo>
                      <a:pt x="16751" y="727481"/>
                      <a:pt x="0" y="727481"/>
                      <a:pt x="0" y="727481"/>
                    </a:cubicBezTo>
                    <a:lnTo>
                      <a:pt x="0" y="0"/>
                    </a:lnTo>
                    <a:cubicBezTo>
                      <a:pt x="0" y="0"/>
                      <a:pt x="16751" y="0"/>
                      <a:pt x="37416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B017E61-E36D-4B94-8A25-78D104AE6103}"/>
                  </a:ext>
                </a:extLst>
              </p:cNvPr>
              <p:cNvSpPr/>
              <p:nvPr/>
            </p:nvSpPr>
            <p:spPr>
              <a:xfrm>
                <a:off x="8724243" y="2280694"/>
                <a:ext cx="102680" cy="419013"/>
              </a:xfrm>
              <a:custGeom>
                <a:avLst/>
                <a:gdLst>
                  <a:gd name="connsiteX0" fmla="*/ 0 w 102680"/>
                  <a:gd name="connsiteY0" fmla="*/ 0 h 419013"/>
                  <a:gd name="connsiteX1" fmla="*/ 102681 w 102680"/>
                  <a:gd name="connsiteY1" fmla="*/ 0 h 419013"/>
                  <a:gd name="connsiteX2" fmla="*/ 102681 w 102680"/>
                  <a:gd name="connsiteY2" fmla="*/ 419014 h 419013"/>
                  <a:gd name="connsiteX3" fmla="*/ 0 w 102680"/>
                  <a:gd name="connsiteY3" fmla="*/ 419014 h 41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419013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419014"/>
                    </a:lnTo>
                    <a:lnTo>
                      <a:pt x="0" y="419014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3333D99-EB6B-475F-81A8-1A5851F6180B}"/>
                  </a:ext>
                </a:extLst>
              </p:cNvPr>
              <p:cNvSpPr/>
              <p:nvPr/>
            </p:nvSpPr>
            <p:spPr>
              <a:xfrm>
                <a:off x="8916424" y="2345746"/>
                <a:ext cx="102680" cy="354067"/>
              </a:xfrm>
              <a:custGeom>
                <a:avLst/>
                <a:gdLst>
                  <a:gd name="connsiteX0" fmla="*/ 0 w 102680"/>
                  <a:gd name="connsiteY0" fmla="*/ 0 h 354067"/>
                  <a:gd name="connsiteX1" fmla="*/ 102681 w 102680"/>
                  <a:gd name="connsiteY1" fmla="*/ 0 h 354067"/>
                  <a:gd name="connsiteX2" fmla="*/ 102681 w 102680"/>
                  <a:gd name="connsiteY2" fmla="*/ 354068 h 354067"/>
                  <a:gd name="connsiteX3" fmla="*/ 0 w 102680"/>
                  <a:gd name="connsiteY3" fmla="*/ 354068 h 354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354067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354068"/>
                    </a:lnTo>
                    <a:lnTo>
                      <a:pt x="0" y="354068"/>
                    </a:ln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386447F-68CA-4AA7-8DF8-A22F2740A6B9}"/>
                  </a:ext>
                </a:extLst>
              </p:cNvPr>
              <p:cNvSpPr/>
              <p:nvPr/>
            </p:nvSpPr>
            <p:spPr>
              <a:xfrm>
                <a:off x="8916424" y="2345746"/>
                <a:ext cx="102680" cy="354067"/>
              </a:xfrm>
              <a:custGeom>
                <a:avLst/>
                <a:gdLst>
                  <a:gd name="connsiteX0" fmla="*/ 0 w 102680"/>
                  <a:gd name="connsiteY0" fmla="*/ 0 h 354067"/>
                  <a:gd name="connsiteX1" fmla="*/ 102681 w 102680"/>
                  <a:gd name="connsiteY1" fmla="*/ 0 h 354067"/>
                  <a:gd name="connsiteX2" fmla="*/ 102681 w 102680"/>
                  <a:gd name="connsiteY2" fmla="*/ 354068 h 354067"/>
                  <a:gd name="connsiteX3" fmla="*/ 0 w 102680"/>
                  <a:gd name="connsiteY3" fmla="*/ 354068 h 354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354067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354068"/>
                    </a:lnTo>
                    <a:lnTo>
                      <a:pt x="0" y="354068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5B280F4-BBE3-4C3C-BA23-88139AEF24FA}"/>
                  </a:ext>
                </a:extLst>
              </p:cNvPr>
              <p:cNvSpPr/>
              <p:nvPr/>
            </p:nvSpPr>
            <p:spPr>
              <a:xfrm>
                <a:off x="8913851" y="2346100"/>
                <a:ext cx="102680" cy="354067"/>
              </a:xfrm>
              <a:custGeom>
                <a:avLst/>
                <a:gdLst>
                  <a:gd name="connsiteX0" fmla="*/ 0 w 102680"/>
                  <a:gd name="connsiteY0" fmla="*/ 0 h 354067"/>
                  <a:gd name="connsiteX1" fmla="*/ 102681 w 102680"/>
                  <a:gd name="connsiteY1" fmla="*/ 0 h 354067"/>
                  <a:gd name="connsiteX2" fmla="*/ 102681 w 102680"/>
                  <a:gd name="connsiteY2" fmla="*/ 354068 h 354067"/>
                  <a:gd name="connsiteX3" fmla="*/ 0 w 102680"/>
                  <a:gd name="connsiteY3" fmla="*/ 354068 h 354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354067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354068"/>
                    </a:lnTo>
                    <a:lnTo>
                      <a:pt x="0" y="35406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30000"/>
                </a:scheme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3869EC3-A0E1-4790-B469-F1715518C91E}"/>
                  </a:ext>
                </a:extLst>
              </p:cNvPr>
              <p:cNvSpPr/>
              <p:nvPr/>
            </p:nvSpPr>
            <p:spPr>
              <a:xfrm>
                <a:off x="9108711" y="2410798"/>
                <a:ext cx="102680" cy="289015"/>
              </a:xfrm>
              <a:custGeom>
                <a:avLst/>
                <a:gdLst>
                  <a:gd name="connsiteX0" fmla="*/ 0 w 102680"/>
                  <a:gd name="connsiteY0" fmla="*/ 0 h 289015"/>
                  <a:gd name="connsiteX1" fmla="*/ 102681 w 102680"/>
                  <a:gd name="connsiteY1" fmla="*/ 0 h 289015"/>
                  <a:gd name="connsiteX2" fmla="*/ 102681 w 102680"/>
                  <a:gd name="connsiteY2" fmla="*/ 289015 h 289015"/>
                  <a:gd name="connsiteX3" fmla="*/ 0 w 102680"/>
                  <a:gd name="connsiteY3" fmla="*/ 289015 h 2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289015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289015"/>
                    </a:lnTo>
                    <a:lnTo>
                      <a:pt x="0" y="289015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093C439-BE0D-4D7C-936F-B2A3D94F17BE}"/>
                  </a:ext>
                </a:extLst>
              </p:cNvPr>
              <p:cNvSpPr/>
              <p:nvPr/>
            </p:nvSpPr>
            <p:spPr>
              <a:xfrm>
                <a:off x="9300892" y="2475851"/>
                <a:ext cx="102680" cy="223962"/>
              </a:xfrm>
              <a:custGeom>
                <a:avLst/>
                <a:gdLst>
                  <a:gd name="connsiteX0" fmla="*/ 0 w 102680"/>
                  <a:gd name="connsiteY0" fmla="*/ 0 h 223962"/>
                  <a:gd name="connsiteX1" fmla="*/ 102681 w 102680"/>
                  <a:gd name="connsiteY1" fmla="*/ 0 h 223962"/>
                  <a:gd name="connsiteX2" fmla="*/ 102681 w 102680"/>
                  <a:gd name="connsiteY2" fmla="*/ 223963 h 223962"/>
                  <a:gd name="connsiteX3" fmla="*/ 0 w 102680"/>
                  <a:gd name="connsiteY3" fmla="*/ 223963 h 223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223962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223963"/>
                    </a:lnTo>
                    <a:lnTo>
                      <a:pt x="0" y="223963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70F67A4F-5D60-4F0B-8233-13ECE439D8BD}"/>
                  </a:ext>
                </a:extLst>
              </p:cNvPr>
              <p:cNvSpPr/>
              <p:nvPr/>
            </p:nvSpPr>
            <p:spPr>
              <a:xfrm>
                <a:off x="9298319" y="2476205"/>
                <a:ext cx="102680" cy="223962"/>
              </a:xfrm>
              <a:custGeom>
                <a:avLst/>
                <a:gdLst>
                  <a:gd name="connsiteX0" fmla="*/ 0 w 102680"/>
                  <a:gd name="connsiteY0" fmla="*/ 0 h 223962"/>
                  <a:gd name="connsiteX1" fmla="*/ 102681 w 102680"/>
                  <a:gd name="connsiteY1" fmla="*/ 0 h 223962"/>
                  <a:gd name="connsiteX2" fmla="*/ 102681 w 102680"/>
                  <a:gd name="connsiteY2" fmla="*/ 223963 h 223962"/>
                  <a:gd name="connsiteX3" fmla="*/ 0 w 102680"/>
                  <a:gd name="connsiteY3" fmla="*/ 223963 h 223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223962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223963"/>
                    </a:lnTo>
                    <a:lnTo>
                      <a:pt x="0" y="22396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5CBFAF0-EB0A-4B24-A205-9CB9355AD91D}"/>
                  </a:ext>
                </a:extLst>
              </p:cNvPr>
              <p:cNvSpPr/>
              <p:nvPr/>
            </p:nvSpPr>
            <p:spPr>
              <a:xfrm>
                <a:off x="9493179" y="2540903"/>
                <a:ext cx="102680" cy="158910"/>
              </a:xfrm>
              <a:custGeom>
                <a:avLst/>
                <a:gdLst>
                  <a:gd name="connsiteX0" fmla="*/ 0 w 102680"/>
                  <a:gd name="connsiteY0" fmla="*/ 0 h 158910"/>
                  <a:gd name="connsiteX1" fmla="*/ 102681 w 102680"/>
                  <a:gd name="connsiteY1" fmla="*/ 0 h 158910"/>
                  <a:gd name="connsiteX2" fmla="*/ 102681 w 102680"/>
                  <a:gd name="connsiteY2" fmla="*/ 158911 h 158910"/>
                  <a:gd name="connsiteX3" fmla="*/ 0 w 102680"/>
                  <a:gd name="connsiteY3" fmla="*/ 158911 h 15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80" h="158910">
                    <a:moveTo>
                      <a:pt x="0" y="0"/>
                    </a:moveTo>
                    <a:lnTo>
                      <a:pt x="102681" y="0"/>
                    </a:lnTo>
                    <a:lnTo>
                      <a:pt x="102681" y="158911"/>
                    </a:lnTo>
                    <a:lnTo>
                      <a:pt x="0" y="158911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7ABE602-1BE1-46DD-937A-C733ACAAB0C2}"/>
                  </a:ext>
                </a:extLst>
              </p:cNvPr>
              <p:cNvSpPr/>
              <p:nvPr/>
            </p:nvSpPr>
            <p:spPr>
              <a:xfrm>
                <a:off x="8654726" y="2212984"/>
                <a:ext cx="1001721" cy="492038"/>
              </a:xfrm>
              <a:custGeom>
                <a:avLst/>
                <a:gdLst>
                  <a:gd name="connsiteX0" fmla="*/ 1001722 w 1001721"/>
                  <a:gd name="connsiteY0" fmla="*/ 492038 h 492038"/>
                  <a:gd name="connsiteX1" fmla="*/ 0 w 1001721"/>
                  <a:gd name="connsiteY1" fmla="*/ 492038 h 492038"/>
                  <a:gd name="connsiteX2" fmla="*/ 0 w 1001721"/>
                  <a:gd name="connsiteY2" fmla="*/ 0 h 492038"/>
                  <a:gd name="connsiteX3" fmla="*/ 10629 w 1001721"/>
                  <a:gd name="connsiteY3" fmla="*/ 0 h 492038"/>
                  <a:gd name="connsiteX4" fmla="*/ 10629 w 1001721"/>
                  <a:gd name="connsiteY4" fmla="*/ 481409 h 492038"/>
                  <a:gd name="connsiteX5" fmla="*/ 1001722 w 1001721"/>
                  <a:gd name="connsiteY5" fmla="*/ 481409 h 492038"/>
                  <a:gd name="connsiteX6" fmla="*/ 1001722 w 1001721"/>
                  <a:gd name="connsiteY6" fmla="*/ 492038 h 49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721" h="492038">
                    <a:moveTo>
                      <a:pt x="1001722" y="492038"/>
                    </a:moveTo>
                    <a:lnTo>
                      <a:pt x="0" y="492038"/>
                    </a:lnTo>
                    <a:lnTo>
                      <a:pt x="0" y="0"/>
                    </a:lnTo>
                    <a:lnTo>
                      <a:pt x="10629" y="0"/>
                    </a:lnTo>
                    <a:lnTo>
                      <a:pt x="10629" y="481409"/>
                    </a:lnTo>
                    <a:lnTo>
                      <a:pt x="1001722" y="481409"/>
                    </a:lnTo>
                    <a:lnTo>
                      <a:pt x="1001722" y="492038"/>
                    </a:ln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9E81C79-0A31-45F7-AC13-DF13A6FABC91}"/>
                  </a:ext>
                </a:extLst>
              </p:cNvPr>
              <p:cNvSpPr/>
              <p:nvPr/>
            </p:nvSpPr>
            <p:spPr>
              <a:xfrm>
                <a:off x="8802051" y="2185879"/>
                <a:ext cx="778289" cy="275303"/>
              </a:xfrm>
              <a:custGeom>
                <a:avLst/>
                <a:gdLst>
                  <a:gd name="connsiteX0" fmla="*/ 724505 w 778289"/>
                  <a:gd name="connsiteY0" fmla="*/ 268607 h 275303"/>
                  <a:gd name="connsiteX1" fmla="*/ 740555 w 778289"/>
                  <a:gd name="connsiteY1" fmla="*/ 249261 h 275303"/>
                  <a:gd name="connsiteX2" fmla="*/ 619486 w 778289"/>
                  <a:gd name="connsiteY2" fmla="*/ 149344 h 275303"/>
                  <a:gd name="connsiteX3" fmla="*/ 553583 w 778289"/>
                  <a:gd name="connsiteY3" fmla="*/ 229384 h 275303"/>
                  <a:gd name="connsiteX4" fmla="*/ 413168 w 778289"/>
                  <a:gd name="connsiteY4" fmla="*/ 113735 h 275303"/>
                  <a:gd name="connsiteX5" fmla="*/ 360764 w 778289"/>
                  <a:gd name="connsiteY5" fmla="*/ 177193 h 275303"/>
                  <a:gd name="connsiteX6" fmla="*/ 221412 w 778289"/>
                  <a:gd name="connsiteY6" fmla="*/ 62289 h 275303"/>
                  <a:gd name="connsiteX7" fmla="*/ 160718 w 778289"/>
                  <a:gd name="connsiteY7" fmla="*/ 135738 h 275303"/>
                  <a:gd name="connsiteX8" fmla="*/ 1382 w 778289"/>
                  <a:gd name="connsiteY8" fmla="*/ 14562 h 275303"/>
                  <a:gd name="connsiteX9" fmla="*/ 0 w 778289"/>
                  <a:gd name="connsiteY9" fmla="*/ 0 h 275303"/>
                  <a:gd name="connsiteX10" fmla="*/ 158911 w 778289"/>
                  <a:gd name="connsiteY10" fmla="*/ 121070 h 275303"/>
                  <a:gd name="connsiteX11" fmla="*/ 219924 w 778289"/>
                  <a:gd name="connsiteY11" fmla="*/ 47089 h 275303"/>
                  <a:gd name="connsiteX12" fmla="*/ 359382 w 778289"/>
                  <a:gd name="connsiteY12" fmla="*/ 162100 h 275303"/>
                  <a:gd name="connsiteX13" fmla="*/ 411786 w 778289"/>
                  <a:gd name="connsiteY13" fmla="*/ 98535 h 275303"/>
                  <a:gd name="connsiteX14" fmla="*/ 552095 w 778289"/>
                  <a:gd name="connsiteY14" fmla="*/ 214397 h 275303"/>
                  <a:gd name="connsiteX15" fmla="*/ 617998 w 778289"/>
                  <a:gd name="connsiteY15" fmla="*/ 134250 h 275303"/>
                  <a:gd name="connsiteX16" fmla="*/ 747465 w 778289"/>
                  <a:gd name="connsiteY16" fmla="*/ 240864 h 275303"/>
                  <a:gd name="connsiteX17" fmla="*/ 761496 w 778289"/>
                  <a:gd name="connsiteY17" fmla="*/ 223857 h 275303"/>
                  <a:gd name="connsiteX18" fmla="*/ 778290 w 778289"/>
                  <a:gd name="connsiteY18" fmla="*/ 275303 h 275303"/>
                  <a:gd name="connsiteX19" fmla="*/ 724505 w 778289"/>
                  <a:gd name="connsiteY19" fmla="*/ 268607 h 27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78289" h="275303">
                    <a:moveTo>
                      <a:pt x="724505" y="268607"/>
                    </a:moveTo>
                    <a:lnTo>
                      <a:pt x="740555" y="249261"/>
                    </a:lnTo>
                    <a:lnTo>
                      <a:pt x="619486" y="149344"/>
                    </a:lnTo>
                    <a:lnTo>
                      <a:pt x="553583" y="229384"/>
                    </a:lnTo>
                    <a:lnTo>
                      <a:pt x="413168" y="113735"/>
                    </a:lnTo>
                    <a:lnTo>
                      <a:pt x="360764" y="177193"/>
                    </a:lnTo>
                    <a:lnTo>
                      <a:pt x="221412" y="62289"/>
                    </a:lnTo>
                    <a:lnTo>
                      <a:pt x="160718" y="135738"/>
                    </a:lnTo>
                    <a:lnTo>
                      <a:pt x="1382" y="14562"/>
                    </a:lnTo>
                    <a:lnTo>
                      <a:pt x="0" y="0"/>
                    </a:lnTo>
                    <a:lnTo>
                      <a:pt x="158911" y="121070"/>
                    </a:lnTo>
                    <a:lnTo>
                      <a:pt x="219924" y="47089"/>
                    </a:lnTo>
                    <a:lnTo>
                      <a:pt x="359382" y="162100"/>
                    </a:lnTo>
                    <a:lnTo>
                      <a:pt x="411786" y="98535"/>
                    </a:lnTo>
                    <a:lnTo>
                      <a:pt x="552095" y="214397"/>
                    </a:lnTo>
                    <a:lnTo>
                      <a:pt x="617998" y="134250"/>
                    </a:lnTo>
                    <a:lnTo>
                      <a:pt x="747465" y="240864"/>
                    </a:lnTo>
                    <a:lnTo>
                      <a:pt x="761496" y="223857"/>
                    </a:lnTo>
                    <a:lnTo>
                      <a:pt x="778290" y="275303"/>
                    </a:lnTo>
                    <a:lnTo>
                      <a:pt x="724505" y="268607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图形 24">
              <a:extLst>
                <a:ext uri="{FF2B5EF4-FFF2-40B4-BE49-F238E27FC236}">
                  <a16:creationId xmlns:a16="http://schemas.microsoft.com/office/drawing/2014/main" id="{69CDF08A-C6BB-479F-B42B-66CD32BA81FE}"/>
                </a:ext>
              </a:extLst>
            </p:cNvPr>
            <p:cNvGrpSpPr/>
            <p:nvPr/>
          </p:nvGrpSpPr>
          <p:grpSpPr>
            <a:xfrm>
              <a:off x="7017241" y="2178945"/>
              <a:ext cx="439906" cy="439906"/>
              <a:chOff x="7017241" y="2178945"/>
              <a:chExt cx="439906" cy="439906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D270EF96-4776-40B0-9E2F-A930E57E71D2}"/>
                  </a:ext>
                </a:extLst>
              </p:cNvPr>
              <p:cNvSpPr/>
              <p:nvPr/>
            </p:nvSpPr>
            <p:spPr>
              <a:xfrm rot="-4592999">
                <a:off x="7054686" y="2216390"/>
                <a:ext cx="365015" cy="365015"/>
              </a:xfrm>
              <a:custGeom>
                <a:avLst/>
                <a:gdLst>
                  <a:gd name="connsiteX0" fmla="*/ 365016 w 365015"/>
                  <a:gd name="connsiteY0" fmla="*/ 182508 h 365015"/>
                  <a:gd name="connsiteX1" fmla="*/ 182508 w 365015"/>
                  <a:gd name="connsiteY1" fmla="*/ 365016 h 365015"/>
                  <a:gd name="connsiteX2" fmla="*/ 0 w 365015"/>
                  <a:gd name="connsiteY2" fmla="*/ 182508 h 365015"/>
                  <a:gd name="connsiteX3" fmla="*/ 182508 w 365015"/>
                  <a:gd name="connsiteY3" fmla="*/ 0 h 365015"/>
                  <a:gd name="connsiteX4" fmla="*/ 365016 w 365015"/>
                  <a:gd name="connsiteY4" fmla="*/ 182508 h 365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015" h="365015">
                    <a:moveTo>
                      <a:pt x="365016" y="182508"/>
                    </a:moveTo>
                    <a:cubicBezTo>
                      <a:pt x="365016" y="283304"/>
                      <a:pt x="283304" y="365016"/>
                      <a:pt x="182508" y="365016"/>
                    </a:cubicBezTo>
                    <a:cubicBezTo>
                      <a:pt x="81712" y="365016"/>
                      <a:pt x="0" y="283304"/>
                      <a:pt x="0" y="182508"/>
                    </a:cubicBezTo>
                    <a:cubicBezTo>
                      <a:pt x="0" y="81712"/>
                      <a:pt x="81712" y="0"/>
                      <a:pt x="182508" y="0"/>
                    </a:cubicBezTo>
                    <a:cubicBezTo>
                      <a:pt x="283304" y="0"/>
                      <a:pt x="365016" y="81712"/>
                      <a:pt x="365016" y="182508"/>
                    </a:cubicBez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6F61FC8-69B8-4253-8462-D82A0E79D9C3}"/>
                  </a:ext>
                </a:extLst>
              </p:cNvPr>
              <p:cNvSpPr/>
              <p:nvPr/>
            </p:nvSpPr>
            <p:spPr>
              <a:xfrm rot="-4592999">
                <a:off x="7054686" y="2216390"/>
                <a:ext cx="365015" cy="365015"/>
              </a:xfrm>
              <a:custGeom>
                <a:avLst/>
                <a:gdLst>
                  <a:gd name="connsiteX0" fmla="*/ 365016 w 365015"/>
                  <a:gd name="connsiteY0" fmla="*/ 182508 h 365015"/>
                  <a:gd name="connsiteX1" fmla="*/ 182508 w 365015"/>
                  <a:gd name="connsiteY1" fmla="*/ 365016 h 365015"/>
                  <a:gd name="connsiteX2" fmla="*/ 0 w 365015"/>
                  <a:gd name="connsiteY2" fmla="*/ 182508 h 365015"/>
                  <a:gd name="connsiteX3" fmla="*/ 182508 w 365015"/>
                  <a:gd name="connsiteY3" fmla="*/ 0 h 365015"/>
                  <a:gd name="connsiteX4" fmla="*/ 365016 w 365015"/>
                  <a:gd name="connsiteY4" fmla="*/ 182508 h 365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015" h="365015">
                    <a:moveTo>
                      <a:pt x="365016" y="182508"/>
                    </a:moveTo>
                    <a:cubicBezTo>
                      <a:pt x="365016" y="283304"/>
                      <a:pt x="283304" y="365016"/>
                      <a:pt x="182508" y="365016"/>
                    </a:cubicBezTo>
                    <a:cubicBezTo>
                      <a:pt x="81712" y="365016"/>
                      <a:pt x="0" y="283304"/>
                      <a:pt x="0" y="182508"/>
                    </a:cubicBezTo>
                    <a:cubicBezTo>
                      <a:pt x="0" y="81712"/>
                      <a:pt x="81712" y="0"/>
                      <a:pt x="182508" y="0"/>
                    </a:cubicBezTo>
                    <a:cubicBezTo>
                      <a:pt x="283304" y="0"/>
                      <a:pt x="365016" y="81712"/>
                      <a:pt x="365016" y="182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848060C-8C77-4015-BDEC-63690B542450}"/>
                  </a:ext>
                </a:extLst>
              </p:cNvPr>
              <p:cNvSpPr/>
              <p:nvPr/>
            </p:nvSpPr>
            <p:spPr>
              <a:xfrm>
                <a:off x="7204441" y="2301634"/>
                <a:ext cx="65264" cy="195475"/>
              </a:xfrm>
              <a:custGeom>
                <a:avLst/>
                <a:gdLst>
                  <a:gd name="connsiteX0" fmla="*/ 0 w 65264"/>
                  <a:gd name="connsiteY0" fmla="*/ 167627 h 195475"/>
                  <a:gd name="connsiteX1" fmla="*/ 37205 w 65264"/>
                  <a:gd name="connsiteY1" fmla="*/ 139565 h 195475"/>
                  <a:gd name="connsiteX2" fmla="*/ 65265 w 65264"/>
                  <a:gd name="connsiteY2" fmla="*/ 167627 h 195475"/>
                  <a:gd name="connsiteX3" fmla="*/ 32526 w 65264"/>
                  <a:gd name="connsiteY3" fmla="*/ 195476 h 195475"/>
                  <a:gd name="connsiteX4" fmla="*/ 0 w 65264"/>
                  <a:gd name="connsiteY4" fmla="*/ 167627 h 195475"/>
                  <a:gd name="connsiteX5" fmla="*/ 56868 w 65264"/>
                  <a:gd name="connsiteY5" fmla="*/ 121495 h 195475"/>
                  <a:gd name="connsiteX6" fmla="*/ 8185 w 65264"/>
                  <a:gd name="connsiteY6" fmla="*/ 121495 h 195475"/>
                  <a:gd name="connsiteX7" fmla="*/ 1488 w 65264"/>
                  <a:gd name="connsiteY7" fmla="*/ 0 h 195475"/>
                  <a:gd name="connsiteX8" fmla="*/ 63564 w 65264"/>
                  <a:gd name="connsiteY8" fmla="*/ 0 h 19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264" h="195475">
                    <a:moveTo>
                      <a:pt x="0" y="167627"/>
                    </a:moveTo>
                    <a:cubicBezTo>
                      <a:pt x="2526" y="149599"/>
                      <a:pt x="19183" y="137046"/>
                      <a:pt x="37205" y="139565"/>
                    </a:cubicBezTo>
                    <a:cubicBezTo>
                      <a:pt x="51773" y="141606"/>
                      <a:pt x="63224" y="153054"/>
                      <a:pt x="65265" y="167627"/>
                    </a:cubicBezTo>
                    <a:cubicBezTo>
                      <a:pt x="65265" y="183252"/>
                      <a:pt x="52722" y="195476"/>
                      <a:pt x="32526" y="195476"/>
                    </a:cubicBezTo>
                    <a:cubicBezTo>
                      <a:pt x="12330" y="195476"/>
                      <a:pt x="0" y="183252"/>
                      <a:pt x="0" y="167627"/>
                    </a:cubicBezTo>
                    <a:close/>
                    <a:moveTo>
                      <a:pt x="56868" y="121495"/>
                    </a:moveTo>
                    <a:lnTo>
                      <a:pt x="8185" y="121495"/>
                    </a:lnTo>
                    <a:lnTo>
                      <a:pt x="1488" y="0"/>
                    </a:lnTo>
                    <a:lnTo>
                      <a:pt x="635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C94EB47F-1F44-476A-B147-EF7A399FCB86}"/>
                  </a:ext>
                </a:extLst>
              </p:cNvPr>
              <p:cNvSpPr/>
              <p:nvPr/>
            </p:nvSpPr>
            <p:spPr>
              <a:xfrm>
                <a:off x="7051270" y="2212558"/>
                <a:ext cx="372669" cy="372669"/>
              </a:xfrm>
              <a:custGeom>
                <a:avLst/>
                <a:gdLst>
                  <a:gd name="connsiteX0" fmla="*/ 185910 w 372669"/>
                  <a:gd name="connsiteY0" fmla="*/ 372670 h 372669"/>
                  <a:gd name="connsiteX1" fmla="*/ 0 w 372669"/>
                  <a:gd name="connsiteY1" fmla="*/ 185910 h 372669"/>
                  <a:gd name="connsiteX2" fmla="*/ 186760 w 372669"/>
                  <a:gd name="connsiteY2" fmla="*/ 0 h 372669"/>
                  <a:gd name="connsiteX3" fmla="*/ 372670 w 372669"/>
                  <a:gd name="connsiteY3" fmla="*/ 186335 h 372669"/>
                  <a:gd name="connsiteX4" fmla="*/ 185910 w 372669"/>
                  <a:gd name="connsiteY4" fmla="*/ 372670 h 372669"/>
                  <a:gd name="connsiteX5" fmla="*/ 185910 w 372669"/>
                  <a:gd name="connsiteY5" fmla="*/ 7547 h 372669"/>
                  <a:gd name="connsiteX6" fmla="*/ 7122 w 372669"/>
                  <a:gd name="connsiteY6" fmla="*/ 186335 h 372669"/>
                  <a:gd name="connsiteX7" fmla="*/ 185910 w 372669"/>
                  <a:gd name="connsiteY7" fmla="*/ 365123 h 372669"/>
                  <a:gd name="connsiteX8" fmla="*/ 364698 w 372669"/>
                  <a:gd name="connsiteY8" fmla="*/ 186335 h 372669"/>
                  <a:gd name="connsiteX9" fmla="*/ 185910 w 372669"/>
                  <a:gd name="connsiteY9" fmla="*/ 7547 h 3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669" h="372669">
                    <a:moveTo>
                      <a:pt x="185910" y="372670"/>
                    </a:moveTo>
                    <a:cubicBezTo>
                      <a:pt x="83001" y="372436"/>
                      <a:pt x="-233" y="288824"/>
                      <a:pt x="0" y="185910"/>
                    </a:cubicBezTo>
                    <a:cubicBezTo>
                      <a:pt x="235" y="83006"/>
                      <a:pt x="83851" y="-233"/>
                      <a:pt x="186760" y="0"/>
                    </a:cubicBezTo>
                    <a:cubicBezTo>
                      <a:pt x="289505" y="234"/>
                      <a:pt x="372670" y="83591"/>
                      <a:pt x="372670" y="186335"/>
                    </a:cubicBezTo>
                    <a:cubicBezTo>
                      <a:pt x="372553" y="289367"/>
                      <a:pt x="288941" y="372787"/>
                      <a:pt x="185910" y="372670"/>
                    </a:cubicBezTo>
                    <a:close/>
                    <a:moveTo>
                      <a:pt x="185910" y="7547"/>
                    </a:moveTo>
                    <a:cubicBezTo>
                      <a:pt x="87169" y="7547"/>
                      <a:pt x="7122" y="87598"/>
                      <a:pt x="7122" y="186335"/>
                    </a:cubicBezTo>
                    <a:cubicBezTo>
                      <a:pt x="7122" y="285072"/>
                      <a:pt x="87169" y="365123"/>
                      <a:pt x="185910" y="365123"/>
                    </a:cubicBezTo>
                    <a:cubicBezTo>
                      <a:pt x="284647" y="365123"/>
                      <a:pt x="364698" y="285072"/>
                      <a:pt x="364698" y="186335"/>
                    </a:cubicBezTo>
                    <a:cubicBezTo>
                      <a:pt x="364581" y="87641"/>
                      <a:pt x="284605" y="7664"/>
                      <a:pt x="185910" y="75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FD51D61C-3C54-4965-A1E5-AEA3894E05C5}"/>
                  </a:ext>
                </a:extLst>
              </p:cNvPr>
              <p:cNvSpPr/>
              <p:nvPr/>
            </p:nvSpPr>
            <p:spPr>
              <a:xfrm>
                <a:off x="7371749" y="2474788"/>
                <a:ext cx="68729" cy="68520"/>
              </a:xfrm>
              <a:custGeom>
                <a:avLst/>
                <a:gdLst>
                  <a:gd name="connsiteX0" fmla="*/ 0 w 68729"/>
                  <a:gd name="connsiteY0" fmla="*/ 48045 h 68520"/>
                  <a:gd name="connsiteX1" fmla="*/ 63777 w 68729"/>
                  <a:gd name="connsiteY1" fmla="*/ 68348 h 68520"/>
                  <a:gd name="connsiteX2" fmla="*/ 68560 w 68729"/>
                  <a:gd name="connsiteY2" fmla="*/ 65818 h 68520"/>
                  <a:gd name="connsiteX3" fmla="*/ 68241 w 68729"/>
                  <a:gd name="connsiteY3" fmla="*/ 62820 h 68520"/>
                  <a:gd name="connsiteX4" fmla="*/ 32314 w 68729"/>
                  <a:gd name="connsiteY4" fmla="*/ 0 h 68520"/>
                  <a:gd name="connsiteX5" fmla="*/ 0 w 68729"/>
                  <a:gd name="connsiteY5" fmla="*/ 48045 h 6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29" h="68520">
                    <a:moveTo>
                      <a:pt x="0" y="48045"/>
                    </a:moveTo>
                    <a:lnTo>
                      <a:pt x="63777" y="68348"/>
                    </a:lnTo>
                    <a:cubicBezTo>
                      <a:pt x="65796" y="68975"/>
                      <a:pt x="67933" y="67837"/>
                      <a:pt x="68560" y="65818"/>
                    </a:cubicBezTo>
                    <a:cubicBezTo>
                      <a:pt x="68868" y="64819"/>
                      <a:pt x="68751" y="63734"/>
                      <a:pt x="68241" y="62820"/>
                    </a:cubicBezTo>
                    <a:lnTo>
                      <a:pt x="32314" y="0"/>
                    </a:lnTo>
                    <a:cubicBezTo>
                      <a:pt x="24129" y="17613"/>
                      <a:pt x="13223" y="33823"/>
                      <a:pt x="0" y="4804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5" name="图形 24">
              <a:extLst>
                <a:ext uri="{FF2B5EF4-FFF2-40B4-BE49-F238E27FC236}">
                  <a16:creationId xmlns:a16="http://schemas.microsoft.com/office/drawing/2014/main" id="{347E1147-6F53-4A61-AFD3-C9E8FA8C3BA5}"/>
                </a:ext>
              </a:extLst>
            </p:cNvPr>
            <p:cNvGrpSpPr/>
            <p:nvPr/>
          </p:nvGrpSpPr>
          <p:grpSpPr>
            <a:xfrm>
              <a:off x="7079226" y="2419711"/>
              <a:ext cx="1271897" cy="3157606"/>
              <a:chOff x="7079226" y="2419711"/>
              <a:chExt cx="1271897" cy="3157606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5C2EEA8-C15A-4A27-95FD-324E39F2E208}"/>
                  </a:ext>
                </a:extLst>
              </p:cNvPr>
              <p:cNvSpPr/>
              <p:nvPr/>
            </p:nvSpPr>
            <p:spPr>
              <a:xfrm>
                <a:off x="7107713" y="5290747"/>
                <a:ext cx="129785" cy="174217"/>
              </a:xfrm>
              <a:custGeom>
                <a:avLst/>
                <a:gdLst>
                  <a:gd name="connsiteX0" fmla="*/ 42199 w 129785"/>
                  <a:gd name="connsiteY0" fmla="*/ 0 h 174217"/>
                  <a:gd name="connsiteX1" fmla="*/ 0 w 129785"/>
                  <a:gd name="connsiteY1" fmla="*/ 152214 h 174217"/>
                  <a:gd name="connsiteX2" fmla="*/ 60163 w 129785"/>
                  <a:gd name="connsiteY2" fmla="*/ 174217 h 174217"/>
                  <a:gd name="connsiteX3" fmla="*/ 129786 w 129785"/>
                  <a:gd name="connsiteY3" fmla="*/ 39967 h 174217"/>
                  <a:gd name="connsiteX4" fmla="*/ 42199 w 129785"/>
                  <a:gd name="connsiteY4" fmla="*/ 0 h 174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85" h="174217">
                    <a:moveTo>
                      <a:pt x="42199" y="0"/>
                    </a:moveTo>
                    <a:lnTo>
                      <a:pt x="0" y="152214"/>
                    </a:lnTo>
                    <a:lnTo>
                      <a:pt x="60163" y="174217"/>
                    </a:lnTo>
                    <a:lnTo>
                      <a:pt x="129786" y="39967"/>
                    </a:lnTo>
                    <a:lnTo>
                      <a:pt x="42199" y="0"/>
                    </a:ln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BD0800E7-FC92-4C92-BE3D-6959AB2B9575}"/>
                  </a:ext>
                </a:extLst>
              </p:cNvPr>
              <p:cNvSpPr/>
              <p:nvPr/>
            </p:nvSpPr>
            <p:spPr>
              <a:xfrm>
                <a:off x="7079226" y="5419969"/>
                <a:ext cx="213792" cy="152140"/>
              </a:xfrm>
              <a:custGeom>
                <a:avLst/>
                <a:gdLst>
                  <a:gd name="connsiteX0" fmla="*/ 74725 w 213792"/>
                  <a:gd name="connsiteY0" fmla="*/ 25650 h 152140"/>
                  <a:gd name="connsiteX1" fmla="*/ 114692 w 213792"/>
                  <a:gd name="connsiteY1" fmla="*/ 1096 h 152140"/>
                  <a:gd name="connsiteX2" fmla="*/ 117137 w 213792"/>
                  <a:gd name="connsiteY2" fmla="*/ 54243 h 152140"/>
                  <a:gd name="connsiteX3" fmla="*/ 190374 w 213792"/>
                  <a:gd name="connsiteY3" fmla="*/ 98036 h 152140"/>
                  <a:gd name="connsiteX4" fmla="*/ 211633 w 213792"/>
                  <a:gd name="connsiteY4" fmla="*/ 152140 h 152140"/>
                  <a:gd name="connsiteX5" fmla="*/ 0 w 213792"/>
                  <a:gd name="connsiteY5" fmla="*/ 93359 h 152140"/>
                  <a:gd name="connsiteX6" fmla="*/ 26574 w 213792"/>
                  <a:gd name="connsiteY6" fmla="*/ 4391 h 152140"/>
                  <a:gd name="connsiteX7" fmla="*/ 44750 w 213792"/>
                  <a:gd name="connsiteY7" fmla="*/ 12894 h 15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792" h="152140">
                    <a:moveTo>
                      <a:pt x="74725" y="25650"/>
                    </a:moveTo>
                    <a:cubicBezTo>
                      <a:pt x="74725" y="25650"/>
                      <a:pt x="104381" y="-6239"/>
                      <a:pt x="114692" y="1096"/>
                    </a:cubicBezTo>
                    <a:cubicBezTo>
                      <a:pt x="125003" y="8430"/>
                      <a:pt x="117137" y="54243"/>
                      <a:pt x="117137" y="54243"/>
                    </a:cubicBezTo>
                    <a:cubicBezTo>
                      <a:pt x="117137" y="54243"/>
                      <a:pt x="173367" y="92190"/>
                      <a:pt x="190374" y="98036"/>
                    </a:cubicBezTo>
                    <a:cubicBezTo>
                      <a:pt x="207381" y="103882"/>
                      <a:pt x="218755" y="117701"/>
                      <a:pt x="211633" y="152140"/>
                    </a:cubicBezTo>
                    <a:lnTo>
                      <a:pt x="0" y="93359"/>
                    </a:lnTo>
                    <a:cubicBezTo>
                      <a:pt x="0" y="93359"/>
                      <a:pt x="22641" y="17359"/>
                      <a:pt x="26574" y="4391"/>
                    </a:cubicBezTo>
                    <a:cubicBezTo>
                      <a:pt x="30507" y="-8577"/>
                      <a:pt x="44750" y="12894"/>
                      <a:pt x="44750" y="12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03C72AC-9992-416F-AB45-6D77AC75FC88}"/>
                  </a:ext>
                </a:extLst>
              </p:cNvPr>
              <p:cNvSpPr/>
              <p:nvPr/>
            </p:nvSpPr>
            <p:spPr>
              <a:xfrm>
                <a:off x="7130566" y="3732254"/>
                <a:ext cx="632772" cy="1632155"/>
              </a:xfrm>
              <a:custGeom>
                <a:avLst/>
                <a:gdLst>
                  <a:gd name="connsiteX0" fmla="*/ 632772 w 632772"/>
                  <a:gd name="connsiteY0" fmla="*/ 34971 h 1632155"/>
                  <a:gd name="connsiteX1" fmla="*/ 595995 w 632772"/>
                  <a:gd name="connsiteY1" fmla="*/ 329407 h 1632155"/>
                  <a:gd name="connsiteX2" fmla="*/ 563362 w 632772"/>
                  <a:gd name="connsiteY2" fmla="*/ 614171 h 1632155"/>
                  <a:gd name="connsiteX3" fmla="*/ 503518 w 632772"/>
                  <a:gd name="connsiteY3" fmla="*/ 906163 h 1632155"/>
                  <a:gd name="connsiteX4" fmla="*/ 99598 w 632772"/>
                  <a:gd name="connsiteY4" fmla="*/ 1632155 h 1632155"/>
                  <a:gd name="connsiteX5" fmla="*/ 0 w 632772"/>
                  <a:gd name="connsiteY5" fmla="*/ 1605050 h 1632155"/>
                  <a:gd name="connsiteX6" fmla="*/ 213865 w 632772"/>
                  <a:gd name="connsiteY6" fmla="*/ 999702 h 1632155"/>
                  <a:gd name="connsiteX7" fmla="*/ 322179 w 632772"/>
                  <a:gd name="connsiteY7" fmla="*/ 465571 h 1632155"/>
                  <a:gd name="connsiteX8" fmla="*/ 335891 w 632772"/>
                  <a:gd name="connsiteY8" fmla="*/ 0 h 16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2772" h="1632155">
                    <a:moveTo>
                      <a:pt x="632772" y="34971"/>
                    </a:moveTo>
                    <a:cubicBezTo>
                      <a:pt x="620974" y="82060"/>
                      <a:pt x="609706" y="196326"/>
                      <a:pt x="595995" y="329407"/>
                    </a:cubicBezTo>
                    <a:cubicBezTo>
                      <a:pt x="586534" y="420714"/>
                      <a:pt x="576011" y="520738"/>
                      <a:pt x="563362" y="614171"/>
                    </a:cubicBezTo>
                    <a:cubicBezTo>
                      <a:pt x="547418" y="733646"/>
                      <a:pt x="528072" y="841960"/>
                      <a:pt x="503518" y="906163"/>
                    </a:cubicBezTo>
                    <a:cubicBezTo>
                      <a:pt x="417207" y="1132464"/>
                      <a:pt x="99598" y="1632155"/>
                      <a:pt x="99598" y="1632155"/>
                    </a:cubicBezTo>
                    <a:lnTo>
                      <a:pt x="0" y="1605050"/>
                    </a:lnTo>
                    <a:cubicBezTo>
                      <a:pt x="0" y="1605050"/>
                      <a:pt x="192606" y="1060821"/>
                      <a:pt x="213865" y="999702"/>
                    </a:cubicBezTo>
                    <a:cubicBezTo>
                      <a:pt x="235124" y="938582"/>
                      <a:pt x="322817" y="707391"/>
                      <a:pt x="322179" y="465571"/>
                    </a:cubicBezTo>
                    <a:cubicBezTo>
                      <a:pt x="321542" y="223750"/>
                      <a:pt x="335891" y="0"/>
                      <a:pt x="3358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921E5672-D209-4595-8D88-19D10B21461D}"/>
                  </a:ext>
                </a:extLst>
              </p:cNvPr>
              <p:cNvSpPr/>
              <p:nvPr/>
            </p:nvSpPr>
            <p:spPr>
              <a:xfrm>
                <a:off x="7656087" y="3901476"/>
                <a:ext cx="70473" cy="445055"/>
              </a:xfrm>
              <a:custGeom>
                <a:avLst/>
                <a:gdLst>
                  <a:gd name="connsiteX0" fmla="*/ 70473 w 70473"/>
                  <a:gd name="connsiteY0" fmla="*/ 160292 h 445055"/>
                  <a:gd name="connsiteX1" fmla="*/ 37841 w 70473"/>
                  <a:gd name="connsiteY1" fmla="*/ 445056 h 445055"/>
                  <a:gd name="connsiteX2" fmla="*/ 0 w 70473"/>
                  <a:gd name="connsiteY2" fmla="*/ 0 h 44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473" h="445055">
                    <a:moveTo>
                      <a:pt x="70473" y="160292"/>
                    </a:moveTo>
                    <a:cubicBezTo>
                      <a:pt x="61013" y="251599"/>
                      <a:pt x="50490" y="351623"/>
                      <a:pt x="37841" y="445056"/>
                    </a:cubicBezTo>
                    <a:cubicBezTo>
                      <a:pt x="9248" y="26605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601F020-2897-4C1E-8659-08D867099984}"/>
                  </a:ext>
                </a:extLst>
              </p:cNvPr>
              <p:cNvSpPr/>
              <p:nvPr/>
            </p:nvSpPr>
            <p:spPr>
              <a:xfrm>
                <a:off x="7121000" y="5298294"/>
                <a:ext cx="135525" cy="72067"/>
              </a:xfrm>
              <a:custGeom>
                <a:avLst/>
                <a:gdLst>
                  <a:gd name="connsiteX0" fmla="*/ 0 w 135525"/>
                  <a:gd name="connsiteY0" fmla="*/ 39648 h 72067"/>
                  <a:gd name="connsiteX1" fmla="*/ 116605 w 135525"/>
                  <a:gd name="connsiteY1" fmla="*/ 72068 h 72067"/>
                  <a:gd name="connsiteX2" fmla="*/ 135526 w 135525"/>
                  <a:gd name="connsiteY2" fmla="*/ 37203 h 72067"/>
                  <a:gd name="connsiteX3" fmla="*/ 7653 w 135525"/>
                  <a:gd name="connsiteY3" fmla="*/ 0 h 72067"/>
                  <a:gd name="connsiteX4" fmla="*/ 0 w 135525"/>
                  <a:gd name="connsiteY4" fmla="*/ 39648 h 72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525" h="72067">
                    <a:moveTo>
                      <a:pt x="0" y="39648"/>
                    </a:moveTo>
                    <a:lnTo>
                      <a:pt x="116605" y="72068"/>
                    </a:lnTo>
                    <a:lnTo>
                      <a:pt x="135526" y="37203"/>
                    </a:lnTo>
                    <a:lnTo>
                      <a:pt x="7653" y="0"/>
                    </a:lnTo>
                    <a:lnTo>
                      <a:pt x="0" y="39648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85B0FFBF-C683-42B7-A617-D2CDA817E0FC}"/>
                  </a:ext>
                </a:extLst>
              </p:cNvPr>
              <p:cNvSpPr/>
              <p:nvPr/>
            </p:nvSpPr>
            <p:spPr>
              <a:xfrm>
                <a:off x="7746332" y="5343576"/>
                <a:ext cx="95133" cy="163056"/>
              </a:xfrm>
              <a:custGeom>
                <a:avLst/>
                <a:gdLst>
                  <a:gd name="connsiteX0" fmla="*/ 0 w 95133"/>
                  <a:gd name="connsiteY0" fmla="*/ 0 h 163056"/>
                  <a:gd name="connsiteX1" fmla="*/ 0 w 95133"/>
                  <a:gd name="connsiteY1" fmla="*/ 158060 h 163056"/>
                  <a:gd name="connsiteX2" fmla="*/ 63883 w 95133"/>
                  <a:gd name="connsiteY2" fmla="*/ 163056 h 163056"/>
                  <a:gd name="connsiteX3" fmla="*/ 95134 w 95133"/>
                  <a:gd name="connsiteY3" fmla="*/ 15094 h 163056"/>
                  <a:gd name="connsiteX4" fmla="*/ 0 w 95133"/>
                  <a:gd name="connsiteY4" fmla="*/ 0 h 16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3" h="163056">
                    <a:moveTo>
                      <a:pt x="0" y="0"/>
                    </a:moveTo>
                    <a:lnTo>
                      <a:pt x="0" y="158060"/>
                    </a:lnTo>
                    <a:lnTo>
                      <a:pt x="63883" y="163056"/>
                    </a:lnTo>
                    <a:lnTo>
                      <a:pt x="95134" y="150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261A743-96E4-46EF-9097-DC0B72762496}"/>
                  </a:ext>
                </a:extLst>
              </p:cNvPr>
              <p:cNvSpPr/>
              <p:nvPr/>
            </p:nvSpPr>
            <p:spPr>
              <a:xfrm>
                <a:off x="7737615" y="5457105"/>
                <a:ext cx="219711" cy="120212"/>
              </a:xfrm>
              <a:custGeom>
                <a:avLst/>
                <a:gdLst>
                  <a:gd name="connsiteX0" fmla="*/ 53998 w 219711"/>
                  <a:gd name="connsiteY0" fmla="*/ 34646 h 120212"/>
                  <a:gd name="connsiteX1" fmla="*/ 85886 w 219711"/>
                  <a:gd name="connsiteY1" fmla="*/ 312 h 120212"/>
                  <a:gd name="connsiteX2" fmla="*/ 102575 w 219711"/>
                  <a:gd name="connsiteY2" fmla="*/ 51121 h 120212"/>
                  <a:gd name="connsiteX3" fmla="*/ 184953 w 219711"/>
                  <a:gd name="connsiteY3" fmla="*/ 73762 h 120212"/>
                  <a:gd name="connsiteX4" fmla="*/ 219711 w 219711"/>
                  <a:gd name="connsiteY4" fmla="*/ 120213 h 120212"/>
                  <a:gd name="connsiteX5" fmla="*/ 0 w 219711"/>
                  <a:gd name="connsiteY5" fmla="*/ 120213 h 120212"/>
                  <a:gd name="connsiteX6" fmla="*/ 1913 w 219711"/>
                  <a:gd name="connsiteY6" fmla="*/ 27311 h 120212"/>
                  <a:gd name="connsiteX7" fmla="*/ 21684 w 219711"/>
                  <a:gd name="connsiteY7" fmla="*/ 30713 h 12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711" h="120212">
                    <a:moveTo>
                      <a:pt x="53998" y="34646"/>
                    </a:moveTo>
                    <a:cubicBezTo>
                      <a:pt x="53998" y="34646"/>
                      <a:pt x="74087" y="-3833"/>
                      <a:pt x="85886" y="312"/>
                    </a:cubicBezTo>
                    <a:cubicBezTo>
                      <a:pt x="97685" y="4458"/>
                      <a:pt x="102575" y="51121"/>
                      <a:pt x="102575" y="51121"/>
                    </a:cubicBezTo>
                    <a:cubicBezTo>
                      <a:pt x="102575" y="51121"/>
                      <a:pt x="166989" y="72380"/>
                      <a:pt x="184953" y="73762"/>
                    </a:cubicBezTo>
                    <a:cubicBezTo>
                      <a:pt x="202917" y="75144"/>
                      <a:pt x="217479" y="85136"/>
                      <a:pt x="219711" y="120213"/>
                    </a:cubicBezTo>
                    <a:lnTo>
                      <a:pt x="0" y="120213"/>
                    </a:lnTo>
                    <a:cubicBezTo>
                      <a:pt x="0" y="120213"/>
                      <a:pt x="1488" y="40917"/>
                      <a:pt x="1913" y="27311"/>
                    </a:cubicBezTo>
                    <a:cubicBezTo>
                      <a:pt x="2338" y="13706"/>
                      <a:pt x="21684" y="30713"/>
                      <a:pt x="21684" y="30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26F56A1-13E1-4E90-AA1D-C904F012406D}"/>
                  </a:ext>
                </a:extLst>
              </p:cNvPr>
              <p:cNvSpPr/>
              <p:nvPr/>
            </p:nvSpPr>
            <p:spPr>
              <a:xfrm>
                <a:off x="7656051" y="3716629"/>
                <a:ext cx="340095" cy="1676480"/>
              </a:xfrm>
              <a:custGeom>
                <a:avLst/>
                <a:gdLst>
                  <a:gd name="connsiteX0" fmla="*/ 14280 w 340095"/>
                  <a:gd name="connsiteY0" fmla="*/ 34227 h 1676480"/>
                  <a:gd name="connsiteX1" fmla="*/ 7583 w 340095"/>
                  <a:gd name="connsiteY1" fmla="*/ 204830 h 1676480"/>
                  <a:gd name="connsiteX2" fmla="*/ 78163 w 340095"/>
                  <a:gd name="connsiteY2" fmla="*/ 540296 h 1676480"/>
                  <a:gd name="connsiteX3" fmla="*/ 90281 w 340095"/>
                  <a:gd name="connsiteY3" fmla="*/ 899679 h 1676480"/>
                  <a:gd name="connsiteX4" fmla="*/ 83903 w 340095"/>
                  <a:gd name="connsiteY4" fmla="*/ 1676480 h 1676480"/>
                  <a:gd name="connsiteX5" fmla="*/ 187115 w 340095"/>
                  <a:gd name="connsiteY5" fmla="*/ 1676480 h 1676480"/>
                  <a:gd name="connsiteX6" fmla="*/ 330932 w 340095"/>
                  <a:gd name="connsiteY6" fmla="*/ 899679 h 1676480"/>
                  <a:gd name="connsiteX7" fmla="*/ 330932 w 340095"/>
                  <a:gd name="connsiteY7" fmla="*/ 0 h 1676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095" h="1676480">
                    <a:moveTo>
                      <a:pt x="14280" y="34227"/>
                    </a:moveTo>
                    <a:cubicBezTo>
                      <a:pt x="-10487" y="50596"/>
                      <a:pt x="3650" y="158379"/>
                      <a:pt x="7583" y="204830"/>
                    </a:cubicBezTo>
                    <a:cubicBezTo>
                      <a:pt x="14811" y="293480"/>
                      <a:pt x="70510" y="425179"/>
                      <a:pt x="78163" y="540296"/>
                    </a:cubicBezTo>
                    <a:cubicBezTo>
                      <a:pt x="87092" y="673590"/>
                      <a:pt x="93470" y="807096"/>
                      <a:pt x="90281" y="899679"/>
                    </a:cubicBezTo>
                    <a:cubicBezTo>
                      <a:pt x="82096" y="1137566"/>
                      <a:pt x="83903" y="1676480"/>
                      <a:pt x="83903" y="1676480"/>
                    </a:cubicBezTo>
                    <a:lnTo>
                      <a:pt x="187115" y="1676480"/>
                    </a:lnTo>
                    <a:cubicBezTo>
                      <a:pt x="187115" y="1676480"/>
                      <a:pt x="308291" y="1140755"/>
                      <a:pt x="330932" y="899679"/>
                    </a:cubicBezTo>
                    <a:cubicBezTo>
                      <a:pt x="349852" y="699844"/>
                      <a:pt x="334121" y="124471"/>
                      <a:pt x="33093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E1F70E1-4A6D-4385-AEC1-AFFC28BE8F84}"/>
                  </a:ext>
                </a:extLst>
              </p:cNvPr>
              <p:cNvSpPr/>
              <p:nvPr/>
            </p:nvSpPr>
            <p:spPr>
              <a:xfrm>
                <a:off x="7727836" y="5356544"/>
                <a:ext cx="133187" cy="40285"/>
              </a:xfrm>
              <a:custGeom>
                <a:avLst/>
                <a:gdLst>
                  <a:gd name="connsiteX0" fmla="*/ 3189 w 133187"/>
                  <a:gd name="connsiteY0" fmla="*/ 40286 h 40285"/>
                  <a:gd name="connsiteX1" fmla="*/ 124259 w 133187"/>
                  <a:gd name="connsiteY1" fmla="*/ 40286 h 40285"/>
                  <a:gd name="connsiteX2" fmla="*/ 133187 w 133187"/>
                  <a:gd name="connsiteY2" fmla="*/ 1594 h 40285"/>
                  <a:gd name="connsiteX3" fmla="*/ 0 w 133187"/>
                  <a:gd name="connsiteY3" fmla="*/ 0 h 40285"/>
                  <a:gd name="connsiteX4" fmla="*/ 3189 w 133187"/>
                  <a:gd name="connsiteY4" fmla="*/ 40286 h 40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87" h="40285">
                    <a:moveTo>
                      <a:pt x="3189" y="40286"/>
                    </a:moveTo>
                    <a:lnTo>
                      <a:pt x="124259" y="40286"/>
                    </a:lnTo>
                    <a:lnTo>
                      <a:pt x="133187" y="1594"/>
                    </a:lnTo>
                    <a:lnTo>
                      <a:pt x="0" y="0"/>
                    </a:lnTo>
                    <a:lnTo>
                      <a:pt x="3189" y="40286"/>
                    </a:ln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4F19D72F-8962-4200-AE0F-2DC512FBFA27}"/>
                  </a:ext>
                </a:extLst>
              </p:cNvPr>
              <p:cNvSpPr/>
              <p:nvPr/>
            </p:nvSpPr>
            <p:spPr>
              <a:xfrm>
                <a:off x="7416470" y="2556103"/>
                <a:ext cx="321358" cy="414230"/>
              </a:xfrm>
              <a:custGeom>
                <a:avLst/>
                <a:gdLst>
                  <a:gd name="connsiteX0" fmla="*/ 321358 w 321358"/>
                  <a:gd name="connsiteY0" fmla="*/ 290503 h 414230"/>
                  <a:gd name="connsiteX1" fmla="*/ 238767 w 321358"/>
                  <a:gd name="connsiteY1" fmla="*/ 414231 h 414230"/>
                  <a:gd name="connsiteX2" fmla="*/ 120355 w 321358"/>
                  <a:gd name="connsiteY2" fmla="*/ 326750 h 414230"/>
                  <a:gd name="connsiteX3" fmla="*/ 64444 w 321358"/>
                  <a:gd name="connsiteY3" fmla="*/ 274559 h 414230"/>
                  <a:gd name="connsiteX4" fmla="*/ 36807 w 321358"/>
                  <a:gd name="connsiteY4" fmla="*/ 243309 h 414230"/>
                  <a:gd name="connsiteX5" fmla="*/ 8745 w 321358"/>
                  <a:gd name="connsiteY5" fmla="*/ 198665 h 414230"/>
                  <a:gd name="connsiteX6" fmla="*/ 5238 w 321358"/>
                  <a:gd name="connsiteY6" fmla="*/ 190480 h 414230"/>
                  <a:gd name="connsiteX7" fmla="*/ 5238 w 321358"/>
                  <a:gd name="connsiteY7" fmla="*/ 189417 h 414230"/>
                  <a:gd name="connsiteX8" fmla="*/ 3537 w 321358"/>
                  <a:gd name="connsiteY8" fmla="*/ 184209 h 414230"/>
                  <a:gd name="connsiteX9" fmla="*/ 986 w 321358"/>
                  <a:gd name="connsiteY9" fmla="*/ 173579 h 414230"/>
                  <a:gd name="connsiteX10" fmla="*/ 136 w 321358"/>
                  <a:gd name="connsiteY10" fmla="*/ 162950 h 414230"/>
                  <a:gd name="connsiteX11" fmla="*/ 136 w 321358"/>
                  <a:gd name="connsiteY11" fmla="*/ 153171 h 414230"/>
                  <a:gd name="connsiteX12" fmla="*/ 3750 w 321358"/>
                  <a:gd name="connsiteY12" fmla="*/ 137758 h 414230"/>
                  <a:gd name="connsiteX13" fmla="*/ 6088 w 321358"/>
                  <a:gd name="connsiteY13" fmla="*/ 131487 h 414230"/>
                  <a:gd name="connsiteX14" fmla="*/ 8426 w 321358"/>
                  <a:gd name="connsiteY14" fmla="*/ 126703 h 414230"/>
                  <a:gd name="connsiteX15" fmla="*/ 10871 w 321358"/>
                  <a:gd name="connsiteY15" fmla="*/ 122239 h 414230"/>
                  <a:gd name="connsiteX16" fmla="*/ 13103 w 321358"/>
                  <a:gd name="connsiteY16" fmla="*/ 118731 h 414230"/>
                  <a:gd name="connsiteX17" fmla="*/ 17462 w 321358"/>
                  <a:gd name="connsiteY17" fmla="*/ 112672 h 414230"/>
                  <a:gd name="connsiteX18" fmla="*/ 31705 w 321358"/>
                  <a:gd name="connsiteY18" fmla="*/ 98004 h 414230"/>
                  <a:gd name="connsiteX19" fmla="*/ 43291 w 321358"/>
                  <a:gd name="connsiteY19" fmla="*/ 89075 h 414230"/>
                  <a:gd name="connsiteX20" fmla="*/ 81557 w 321358"/>
                  <a:gd name="connsiteY20" fmla="*/ 67178 h 414230"/>
                  <a:gd name="connsiteX21" fmla="*/ 151605 w 321358"/>
                  <a:gd name="connsiteY21" fmla="*/ 38798 h 414230"/>
                  <a:gd name="connsiteX22" fmla="*/ 291171 w 321358"/>
                  <a:gd name="connsiteY22" fmla="*/ 0 h 414230"/>
                  <a:gd name="connsiteX23" fmla="*/ 317744 w 321358"/>
                  <a:gd name="connsiteY23" fmla="*/ 68666 h 414230"/>
                  <a:gd name="connsiteX24" fmla="*/ 199438 w 321358"/>
                  <a:gd name="connsiteY24" fmla="*/ 140203 h 414230"/>
                  <a:gd name="connsiteX25" fmla="*/ 158515 w 321358"/>
                  <a:gd name="connsiteY25" fmla="*/ 166351 h 414230"/>
                  <a:gd name="connsiteX26" fmla="*/ 164148 w 321358"/>
                  <a:gd name="connsiteY26" fmla="*/ 171453 h 414230"/>
                  <a:gd name="connsiteX27" fmla="*/ 213788 w 321358"/>
                  <a:gd name="connsiteY27" fmla="*/ 211633 h 414230"/>
                  <a:gd name="connsiteX28" fmla="*/ 321358 w 321358"/>
                  <a:gd name="connsiteY28" fmla="*/ 290503 h 41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21358" h="414230">
                    <a:moveTo>
                      <a:pt x="321358" y="290503"/>
                    </a:moveTo>
                    <a:lnTo>
                      <a:pt x="238767" y="414231"/>
                    </a:lnTo>
                    <a:cubicBezTo>
                      <a:pt x="197312" y="387859"/>
                      <a:pt x="157739" y="358628"/>
                      <a:pt x="120355" y="326750"/>
                    </a:cubicBezTo>
                    <a:cubicBezTo>
                      <a:pt x="100839" y="310317"/>
                      <a:pt x="82174" y="292906"/>
                      <a:pt x="64444" y="274559"/>
                    </a:cubicBezTo>
                    <a:cubicBezTo>
                      <a:pt x="54707" y="264621"/>
                      <a:pt x="45481" y="254193"/>
                      <a:pt x="36807" y="243309"/>
                    </a:cubicBezTo>
                    <a:cubicBezTo>
                      <a:pt x="25678" y="229618"/>
                      <a:pt x="16260" y="214630"/>
                      <a:pt x="8745" y="198665"/>
                    </a:cubicBezTo>
                    <a:lnTo>
                      <a:pt x="5238" y="190480"/>
                    </a:lnTo>
                    <a:lnTo>
                      <a:pt x="5238" y="189417"/>
                    </a:lnTo>
                    <a:cubicBezTo>
                      <a:pt x="5238" y="188035"/>
                      <a:pt x="4068" y="186016"/>
                      <a:pt x="3537" y="184209"/>
                    </a:cubicBezTo>
                    <a:cubicBezTo>
                      <a:pt x="2400" y="180744"/>
                      <a:pt x="1539" y="177183"/>
                      <a:pt x="986" y="173579"/>
                    </a:cubicBezTo>
                    <a:cubicBezTo>
                      <a:pt x="486" y="170061"/>
                      <a:pt x="199" y="166511"/>
                      <a:pt x="136" y="162950"/>
                    </a:cubicBezTo>
                    <a:cubicBezTo>
                      <a:pt x="-45" y="159697"/>
                      <a:pt x="-45" y="156423"/>
                      <a:pt x="136" y="153171"/>
                    </a:cubicBezTo>
                    <a:cubicBezTo>
                      <a:pt x="816" y="147920"/>
                      <a:pt x="2028" y="142764"/>
                      <a:pt x="3750" y="137758"/>
                    </a:cubicBezTo>
                    <a:cubicBezTo>
                      <a:pt x="4419" y="135632"/>
                      <a:pt x="5195" y="133538"/>
                      <a:pt x="6088" y="131487"/>
                    </a:cubicBezTo>
                    <a:cubicBezTo>
                      <a:pt x="6938" y="129680"/>
                      <a:pt x="7576" y="128298"/>
                      <a:pt x="8426" y="126703"/>
                    </a:cubicBezTo>
                    <a:lnTo>
                      <a:pt x="10871" y="122239"/>
                    </a:lnTo>
                    <a:lnTo>
                      <a:pt x="13103" y="118731"/>
                    </a:lnTo>
                    <a:cubicBezTo>
                      <a:pt x="14411" y="116616"/>
                      <a:pt x="15867" y="114586"/>
                      <a:pt x="17462" y="112672"/>
                    </a:cubicBezTo>
                    <a:cubicBezTo>
                      <a:pt x="21692" y="107305"/>
                      <a:pt x="26465" y="102394"/>
                      <a:pt x="31705" y="98004"/>
                    </a:cubicBezTo>
                    <a:cubicBezTo>
                      <a:pt x="35957" y="94390"/>
                      <a:pt x="39677" y="91626"/>
                      <a:pt x="43291" y="89075"/>
                    </a:cubicBezTo>
                    <a:cubicBezTo>
                      <a:pt x="55473" y="80816"/>
                      <a:pt x="68270" y="73492"/>
                      <a:pt x="81557" y="67178"/>
                    </a:cubicBezTo>
                    <a:cubicBezTo>
                      <a:pt x="104368" y="56442"/>
                      <a:pt x="127753" y="46961"/>
                      <a:pt x="151605" y="38798"/>
                    </a:cubicBezTo>
                    <a:cubicBezTo>
                      <a:pt x="197195" y="22726"/>
                      <a:pt x="243827" y="9768"/>
                      <a:pt x="291171" y="0"/>
                    </a:cubicBezTo>
                    <a:lnTo>
                      <a:pt x="317744" y="68666"/>
                    </a:lnTo>
                    <a:cubicBezTo>
                      <a:pt x="278415" y="93114"/>
                      <a:pt x="237917" y="116605"/>
                      <a:pt x="199438" y="140203"/>
                    </a:cubicBezTo>
                    <a:cubicBezTo>
                      <a:pt x="185407" y="148919"/>
                      <a:pt x="171483" y="157635"/>
                      <a:pt x="158515" y="166351"/>
                    </a:cubicBezTo>
                    <a:lnTo>
                      <a:pt x="164148" y="171453"/>
                    </a:lnTo>
                    <a:cubicBezTo>
                      <a:pt x="179348" y="184847"/>
                      <a:pt x="196037" y="198240"/>
                      <a:pt x="213788" y="211633"/>
                    </a:cubicBezTo>
                    <a:cubicBezTo>
                      <a:pt x="248546" y="237994"/>
                      <a:pt x="286175" y="264780"/>
                      <a:pt x="321358" y="290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63E9CCE-12D0-4583-9B7B-1AEF33AFB23A}"/>
                  </a:ext>
                </a:extLst>
              </p:cNvPr>
              <p:cNvSpPr/>
              <p:nvPr/>
            </p:nvSpPr>
            <p:spPr>
              <a:xfrm>
                <a:off x="8012706" y="2616160"/>
                <a:ext cx="44537" cy="64595"/>
              </a:xfrm>
              <a:custGeom>
                <a:avLst/>
                <a:gdLst>
                  <a:gd name="connsiteX0" fmla="*/ 0 w 44537"/>
                  <a:gd name="connsiteY0" fmla="*/ 0 h 64595"/>
                  <a:gd name="connsiteX1" fmla="*/ 44538 w 44537"/>
                  <a:gd name="connsiteY1" fmla="*/ 51765 h 64595"/>
                  <a:gd name="connsiteX2" fmla="*/ 12649 w 44537"/>
                  <a:gd name="connsiteY2" fmla="*/ 64521 h 64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7" h="64595">
                    <a:moveTo>
                      <a:pt x="0" y="0"/>
                    </a:moveTo>
                    <a:cubicBezTo>
                      <a:pt x="12415" y="19208"/>
                      <a:pt x="27403" y="36629"/>
                      <a:pt x="44538" y="51765"/>
                    </a:cubicBezTo>
                    <a:cubicBezTo>
                      <a:pt x="36353" y="60577"/>
                      <a:pt x="24650" y="65254"/>
                      <a:pt x="12649" y="64521"/>
                    </a:cubicBezTo>
                    <a:close/>
                  </a:path>
                </a:pathLst>
              </a:custGeom>
              <a:solidFill>
                <a:srgbClr val="FF5652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C8E6A24-1FA3-4EB1-8361-E14B30F31F22}"/>
                  </a:ext>
                </a:extLst>
              </p:cNvPr>
              <p:cNvSpPr/>
              <p:nvPr/>
            </p:nvSpPr>
            <p:spPr>
              <a:xfrm>
                <a:off x="7970520" y="2550795"/>
                <a:ext cx="39361" cy="20721"/>
              </a:xfrm>
              <a:custGeom>
                <a:avLst/>
                <a:gdLst>
                  <a:gd name="connsiteX0" fmla="*/ 3920 w 39361"/>
                  <a:gd name="connsiteY0" fmla="*/ 20721 h 20721"/>
                  <a:gd name="connsiteX1" fmla="*/ 1156 w 39361"/>
                  <a:gd name="connsiteY1" fmla="*/ 19552 h 20721"/>
                  <a:gd name="connsiteX2" fmla="*/ 1156 w 39361"/>
                  <a:gd name="connsiteY2" fmla="*/ 13812 h 20721"/>
                  <a:gd name="connsiteX3" fmla="*/ 35914 w 39361"/>
                  <a:gd name="connsiteY3" fmla="*/ 206 h 20721"/>
                  <a:gd name="connsiteX4" fmla="*/ 39316 w 39361"/>
                  <a:gd name="connsiteY4" fmla="*/ 4989 h 20721"/>
                  <a:gd name="connsiteX5" fmla="*/ 34533 w 39361"/>
                  <a:gd name="connsiteY5" fmla="*/ 8285 h 20721"/>
                  <a:gd name="connsiteX6" fmla="*/ 34533 w 39361"/>
                  <a:gd name="connsiteY6" fmla="*/ 8285 h 20721"/>
                  <a:gd name="connsiteX7" fmla="*/ 7215 w 39361"/>
                  <a:gd name="connsiteY7" fmla="*/ 18914 h 20721"/>
                  <a:gd name="connsiteX8" fmla="*/ 3920 w 39361"/>
                  <a:gd name="connsiteY8" fmla="*/ 20721 h 2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361" h="20721">
                    <a:moveTo>
                      <a:pt x="3920" y="20721"/>
                    </a:moveTo>
                    <a:cubicBezTo>
                      <a:pt x="2889" y="20679"/>
                      <a:pt x="1900" y="20264"/>
                      <a:pt x="1156" y="19552"/>
                    </a:cubicBezTo>
                    <a:cubicBezTo>
                      <a:pt x="-385" y="17947"/>
                      <a:pt x="-385" y="15417"/>
                      <a:pt x="1156" y="13812"/>
                    </a:cubicBezTo>
                    <a:cubicBezTo>
                      <a:pt x="9883" y="3948"/>
                      <a:pt x="22819" y="-1112"/>
                      <a:pt x="35914" y="206"/>
                    </a:cubicBezTo>
                    <a:cubicBezTo>
                      <a:pt x="38147" y="642"/>
                      <a:pt x="39645" y="2746"/>
                      <a:pt x="39316" y="4989"/>
                    </a:cubicBezTo>
                    <a:cubicBezTo>
                      <a:pt x="38891" y="7211"/>
                      <a:pt x="36754" y="8678"/>
                      <a:pt x="34533" y="8285"/>
                    </a:cubicBezTo>
                    <a:lnTo>
                      <a:pt x="34533" y="8285"/>
                    </a:lnTo>
                    <a:cubicBezTo>
                      <a:pt x="24243" y="7190"/>
                      <a:pt x="14060" y="11144"/>
                      <a:pt x="7215" y="18914"/>
                    </a:cubicBezTo>
                    <a:cubicBezTo>
                      <a:pt x="6449" y="19988"/>
                      <a:pt x="5238" y="20647"/>
                      <a:pt x="3920" y="207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6490CDD-6695-4EA3-972A-AA21721A7E57}"/>
                  </a:ext>
                </a:extLst>
              </p:cNvPr>
              <p:cNvSpPr/>
              <p:nvPr/>
            </p:nvSpPr>
            <p:spPr>
              <a:xfrm>
                <a:off x="7721036" y="2672921"/>
                <a:ext cx="185916" cy="323649"/>
              </a:xfrm>
              <a:custGeom>
                <a:avLst/>
                <a:gdLst>
                  <a:gd name="connsiteX0" fmla="*/ 105442 w 185916"/>
                  <a:gd name="connsiteY0" fmla="*/ 0 h 323649"/>
                  <a:gd name="connsiteX1" fmla="*/ 211 w 185916"/>
                  <a:gd name="connsiteY1" fmla="*/ 195370 h 323649"/>
                  <a:gd name="connsiteX2" fmla="*/ 98639 w 185916"/>
                  <a:gd name="connsiteY2" fmla="*/ 307404 h 323649"/>
                  <a:gd name="connsiteX3" fmla="*/ 180593 w 185916"/>
                  <a:gd name="connsiteY3" fmla="*/ 272965 h 323649"/>
                  <a:gd name="connsiteX4" fmla="*/ 175491 w 185916"/>
                  <a:gd name="connsiteY4" fmla="*/ 142116 h 32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916" h="323649">
                    <a:moveTo>
                      <a:pt x="105442" y="0"/>
                    </a:moveTo>
                    <a:cubicBezTo>
                      <a:pt x="91837" y="62926"/>
                      <a:pt x="57503" y="174111"/>
                      <a:pt x="211" y="195370"/>
                    </a:cubicBezTo>
                    <a:cubicBezTo>
                      <a:pt x="211" y="195370"/>
                      <a:pt x="-9250" y="261060"/>
                      <a:pt x="98639" y="307404"/>
                    </a:cubicBezTo>
                    <a:cubicBezTo>
                      <a:pt x="217158" y="358426"/>
                      <a:pt x="180593" y="272965"/>
                      <a:pt x="180593" y="272965"/>
                    </a:cubicBezTo>
                    <a:cubicBezTo>
                      <a:pt x="122450" y="229597"/>
                      <a:pt x="144771" y="182402"/>
                      <a:pt x="175491" y="142116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05330643-601E-44E7-AA6F-C927ADF1B514}"/>
                  </a:ext>
                </a:extLst>
              </p:cNvPr>
              <p:cNvSpPr/>
              <p:nvPr/>
            </p:nvSpPr>
            <p:spPr>
              <a:xfrm>
                <a:off x="7737828" y="2783529"/>
                <a:ext cx="147324" cy="71474"/>
              </a:xfrm>
              <a:custGeom>
                <a:avLst/>
                <a:gdLst>
                  <a:gd name="connsiteX0" fmla="*/ 0 w 147324"/>
                  <a:gd name="connsiteY0" fmla="*/ 29701 h 71474"/>
                  <a:gd name="connsiteX1" fmla="*/ 57505 w 147324"/>
                  <a:gd name="connsiteY1" fmla="*/ 45 h 71474"/>
                  <a:gd name="connsiteX2" fmla="*/ 146687 w 147324"/>
                  <a:gd name="connsiteY2" fmla="*/ 48515 h 71474"/>
                  <a:gd name="connsiteX3" fmla="*/ 147324 w 147324"/>
                  <a:gd name="connsiteY3" fmla="*/ 71475 h 7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4" h="71474">
                    <a:moveTo>
                      <a:pt x="0" y="29701"/>
                    </a:moveTo>
                    <a:cubicBezTo>
                      <a:pt x="0" y="29701"/>
                      <a:pt x="40924" y="-1337"/>
                      <a:pt x="57505" y="45"/>
                    </a:cubicBezTo>
                    <a:cubicBezTo>
                      <a:pt x="74087" y="1427"/>
                      <a:pt x="146687" y="48515"/>
                      <a:pt x="146687" y="48515"/>
                    </a:cubicBezTo>
                    <a:lnTo>
                      <a:pt x="147324" y="71475"/>
                    </a:lnTo>
                    <a:close/>
                  </a:path>
                </a:pathLst>
              </a:custGeom>
              <a:solidFill>
                <a:srgbClr val="006EFF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4548B40-529E-407B-BAAC-72270643EEBD}"/>
                  </a:ext>
                </a:extLst>
              </p:cNvPr>
              <p:cNvSpPr/>
              <p:nvPr/>
            </p:nvSpPr>
            <p:spPr>
              <a:xfrm>
                <a:off x="7772343" y="2487680"/>
                <a:ext cx="262064" cy="334444"/>
              </a:xfrm>
              <a:custGeom>
                <a:avLst/>
                <a:gdLst>
                  <a:gd name="connsiteX0" fmla="*/ 4389 w 262064"/>
                  <a:gd name="connsiteY0" fmla="*/ 148675 h 334444"/>
                  <a:gd name="connsiteX1" fmla="*/ 86555 w 262064"/>
                  <a:gd name="connsiteY1" fmla="*/ 315239 h 334444"/>
                  <a:gd name="connsiteX2" fmla="*/ 261941 w 262064"/>
                  <a:gd name="connsiteY2" fmla="*/ 219574 h 334444"/>
                  <a:gd name="connsiteX3" fmla="*/ 138852 w 262064"/>
                  <a:gd name="connsiteY3" fmla="*/ 2095 h 334444"/>
                  <a:gd name="connsiteX4" fmla="*/ 2072 w 262064"/>
                  <a:gd name="connsiteY4" fmla="*/ 95018 h 334444"/>
                  <a:gd name="connsiteX5" fmla="*/ 4389 w 262064"/>
                  <a:gd name="connsiteY5" fmla="*/ 148675 h 33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064" h="334444">
                    <a:moveTo>
                      <a:pt x="4389" y="148675"/>
                    </a:moveTo>
                    <a:cubicBezTo>
                      <a:pt x="26711" y="231373"/>
                      <a:pt x="35533" y="280906"/>
                      <a:pt x="86555" y="315239"/>
                    </a:cubicBezTo>
                    <a:cubicBezTo>
                      <a:pt x="163512" y="366898"/>
                      <a:pt x="259071" y="307373"/>
                      <a:pt x="261941" y="219574"/>
                    </a:cubicBezTo>
                    <a:cubicBezTo>
                      <a:pt x="264492" y="140597"/>
                      <a:pt x="227608" y="18571"/>
                      <a:pt x="138852" y="2095"/>
                    </a:cubicBezTo>
                    <a:cubicBezTo>
                      <a:pt x="75426" y="-10012"/>
                      <a:pt x="14189" y="31592"/>
                      <a:pt x="2072" y="95018"/>
                    </a:cubicBezTo>
                    <a:cubicBezTo>
                      <a:pt x="-1330" y="112843"/>
                      <a:pt x="-532" y="131211"/>
                      <a:pt x="4389" y="148675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20390AD9-D513-4942-B80E-4D8D5162F820}"/>
                  </a:ext>
                </a:extLst>
              </p:cNvPr>
              <p:cNvSpPr/>
              <p:nvPr/>
            </p:nvSpPr>
            <p:spPr>
              <a:xfrm>
                <a:off x="7682263" y="2419711"/>
                <a:ext cx="347444" cy="352064"/>
              </a:xfrm>
              <a:custGeom>
                <a:avLst/>
                <a:gdLst>
                  <a:gd name="connsiteX0" fmla="*/ 314074 w 347444"/>
                  <a:gd name="connsiteY0" fmla="*/ 91642 h 352064"/>
                  <a:gd name="connsiteX1" fmla="*/ 309185 w 347444"/>
                  <a:gd name="connsiteY1" fmla="*/ 206015 h 352064"/>
                  <a:gd name="connsiteX2" fmla="*/ 256037 w 347444"/>
                  <a:gd name="connsiteY2" fmla="*/ 249596 h 352064"/>
                  <a:gd name="connsiteX3" fmla="*/ 158884 w 347444"/>
                  <a:gd name="connsiteY3" fmla="*/ 352064 h 352064"/>
                  <a:gd name="connsiteX4" fmla="*/ 113815 w 347444"/>
                  <a:gd name="connsiteY4" fmla="*/ 343454 h 352064"/>
                  <a:gd name="connsiteX5" fmla="*/ 55991 w 347444"/>
                  <a:gd name="connsiteY5" fmla="*/ 107267 h 352064"/>
                  <a:gd name="connsiteX6" fmla="*/ 104674 w 347444"/>
                  <a:gd name="connsiteY6" fmla="*/ 48912 h 352064"/>
                  <a:gd name="connsiteX7" fmla="*/ 213626 w 347444"/>
                  <a:gd name="connsiteY7" fmla="*/ 32223 h 352064"/>
                  <a:gd name="connsiteX8" fmla="*/ 345431 w 347444"/>
                  <a:gd name="connsiteY8" fmla="*/ 23082 h 352064"/>
                  <a:gd name="connsiteX9" fmla="*/ 314074 w 347444"/>
                  <a:gd name="connsiteY9" fmla="*/ 91642 h 35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7444" h="352064">
                    <a:moveTo>
                      <a:pt x="314074" y="91642"/>
                    </a:moveTo>
                    <a:cubicBezTo>
                      <a:pt x="280485" y="161690"/>
                      <a:pt x="316519" y="177422"/>
                      <a:pt x="309185" y="206015"/>
                    </a:cubicBezTo>
                    <a:cubicBezTo>
                      <a:pt x="301850" y="234608"/>
                      <a:pt x="268049" y="180292"/>
                      <a:pt x="256037" y="249596"/>
                    </a:cubicBezTo>
                    <a:cubicBezTo>
                      <a:pt x="244026" y="318900"/>
                      <a:pt x="158884" y="352064"/>
                      <a:pt x="158884" y="352064"/>
                    </a:cubicBezTo>
                    <a:cubicBezTo>
                      <a:pt x="145682" y="343125"/>
                      <a:pt x="129387" y="340010"/>
                      <a:pt x="113815" y="343454"/>
                    </a:cubicBezTo>
                    <a:cubicBezTo>
                      <a:pt x="-102495" y="178272"/>
                      <a:pt x="55991" y="107267"/>
                      <a:pt x="55991" y="107267"/>
                    </a:cubicBezTo>
                    <a:cubicBezTo>
                      <a:pt x="55991" y="107267"/>
                      <a:pt x="56629" y="70702"/>
                      <a:pt x="104674" y="48912"/>
                    </a:cubicBezTo>
                    <a:cubicBezTo>
                      <a:pt x="159097" y="24251"/>
                      <a:pt x="157821" y="50400"/>
                      <a:pt x="213626" y="32223"/>
                    </a:cubicBezTo>
                    <a:cubicBezTo>
                      <a:pt x="269430" y="14047"/>
                      <a:pt x="323641" y="-24963"/>
                      <a:pt x="345431" y="23082"/>
                    </a:cubicBezTo>
                    <a:cubicBezTo>
                      <a:pt x="357124" y="49656"/>
                      <a:pt x="314074" y="91642"/>
                      <a:pt x="314074" y="916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81CB0A37-6E9A-4F8D-BA2E-361BE88C3CF6}"/>
                  </a:ext>
                </a:extLst>
              </p:cNvPr>
              <p:cNvSpPr/>
              <p:nvPr/>
            </p:nvSpPr>
            <p:spPr>
              <a:xfrm>
                <a:off x="7916025" y="2598764"/>
                <a:ext cx="74145" cy="99047"/>
              </a:xfrm>
              <a:custGeom>
                <a:avLst/>
                <a:gdLst>
                  <a:gd name="connsiteX0" fmla="*/ 1548 w 74145"/>
                  <a:gd name="connsiteY0" fmla="*/ 40887 h 99047"/>
                  <a:gd name="connsiteX1" fmla="*/ 36412 w 74145"/>
                  <a:gd name="connsiteY1" fmla="*/ 92334 h 99047"/>
                  <a:gd name="connsiteX2" fmla="*/ 74041 w 74145"/>
                  <a:gd name="connsiteY2" fmla="*/ 67142 h 99047"/>
                  <a:gd name="connsiteX3" fmla="*/ 34287 w 74145"/>
                  <a:gd name="connsiteY3" fmla="*/ 1239 h 99047"/>
                  <a:gd name="connsiteX4" fmla="*/ 1548 w 74145"/>
                  <a:gd name="connsiteY4" fmla="*/ 40887 h 9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45" h="99047">
                    <a:moveTo>
                      <a:pt x="1548" y="40887"/>
                    </a:moveTo>
                    <a:cubicBezTo>
                      <a:pt x="7160" y="61413"/>
                      <a:pt x="19426" y="79504"/>
                      <a:pt x="36412" y="92334"/>
                    </a:cubicBezTo>
                    <a:cubicBezTo>
                      <a:pt x="58841" y="109022"/>
                      <a:pt x="75635" y="92334"/>
                      <a:pt x="74041" y="67142"/>
                    </a:cubicBezTo>
                    <a:cubicBezTo>
                      <a:pt x="72553" y="44289"/>
                      <a:pt x="59053" y="7936"/>
                      <a:pt x="34287" y="1239"/>
                    </a:cubicBezTo>
                    <a:cubicBezTo>
                      <a:pt x="9520" y="-5457"/>
                      <a:pt x="-4936" y="16014"/>
                      <a:pt x="1548" y="40887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AB71449-B82E-4030-BAEF-AB8ACD4731F3}"/>
                  </a:ext>
                </a:extLst>
              </p:cNvPr>
              <p:cNvSpPr/>
              <p:nvPr/>
            </p:nvSpPr>
            <p:spPr>
              <a:xfrm>
                <a:off x="7432124" y="2808148"/>
                <a:ext cx="580581" cy="1046770"/>
              </a:xfrm>
              <a:custGeom>
                <a:avLst/>
                <a:gdLst>
                  <a:gd name="connsiteX0" fmla="*/ 580582 w 580581"/>
                  <a:gd name="connsiteY0" fmla="*/ 960034 h 1046770"/>
                  <a:gd name="connsiteX1" fmla="*/ 0 w 580581"/>
                  <a:gd name="connsiteY1" fmla="*/ 960034 h 1046770"/>
                  <a:gd name="connsiteX2" fmla="*/ 137333 w 580581"/>
                  <a:gd name="connsiteY2" fmla="*/ 55253 h 1046770"/>
                  <a:gd name="connsiteX3" fmla="*/ 275516 w 580581"/>
                  <a:gd name="connsiteY3" fmla="*/ 1255 h 1046770"/>
                  <a:gd name="connsiteX4" fmla="*/ 567508 w 580581"/>
                  <a:gd name="connsiteY4" fmla="*/ 186102 h 1046770"/>
                  <a:gd name="connsiteX5" fmla="*/ 572185 w 580581"/>
                  <a:gd name="connsiteY5" fmla="*/ 226175 h 1046770"/>
                  <a:gd name="connsiteX6" fmla="*/ 548056 w 580581"/>
                  <a:gd name="connsiteY6" fmla="*/ 421651 h 1046770"/>
                  <a:gd name="connsiteX7" fmla="*/ 580582 w 580581"/>
                  <a:gd name="connsiteY7" fmla="*/ 960034 h 1046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0581" h="1046770">
                    <a:moveTo>
                      <a:pt x="580582" y="960034"/>
                    </a:moveTo>
                    <a:cubicBezTo>
                      <a:pt x="355024" y="1155191"/>
                      <a:pt x="0" y="960034"/>
                      <a:pt x="0" y="960034"/>
                    </a:cubicBezTo>
                    <a:cubicBezTo>
                      <a:pt x="43262" y="427497"/>
                      <a:pt x="66753" y="152194"/>
                      <a:pt x="137333" y="55253"/>
                    </a:cubicBezTo>
                    <a:cubicBezTo>
                      <a:pt x="167095" y="14223"/>
                      <a:pt x="214609" y="-5335"/>
                      <a:pt x="275516" y="1255"/>
                    </a:cubicBezTo>
                    <a:cubicBezTo>
                      <a:pt x="480240" y="23577"/>
                      <a:pt x="549863" y="99472"/>
                      <a:pt x="567508" y="186102"/>
                    </a:cubicBezTo>
                    <a:cubicBezTo>
                      <a:pt x="570080" y="199325"/>
                      <a:pt x="571642" y="212718"/>
                      <a:pt x="572185" y="226175"/>
                    </a:cubicBezTo>
                    <a:cubicBezTo>
                      <a:pt x="575054" y="295585"/>
                      <a:pt x="553689" y="367653"/>
                      <a:pt x="548056" y="421651"/>
                    </a:cubicBezTo>
                    <a:cubicBezTo>
                      <a:pt x="534875" y="543039"/>
                      <a:pt x="580582" y="960034"/>
                      <a:pt x="580582" y="9600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A0CAF6C8-94E9-4F75-962F-8966D8FB04DF}"/>
                  </a:ext>
                </a:extLst>
              </p:cNvPr>
              <p:cNvSpPr/>
              <p:nvPr/>
            </p:nvSpPr>
            <p:spPr>
              <a:xfrm>
                <a:off x="7925332" y="2994250"/>
                <a:ext cx="78551" cy="40072"/>
              </a:xfrm>
              <a:custGeom>
                <a:avLst/>
                <a:gdLst>
                  <a:gd name="connsiteX0" fmla="*/ 78552 w 78551"/>
                  <a:gd name="connsiteY0" fmla="*/ 40073 h 40072"/>
                  <a:gd name="connsiteX1" fmla="*/ 0 w 78551"/>
                  <a:gd name="connsiteY1" fmla="*/ 16369 h 40072"/>
                  <a:gd name="connsiteX2" fmla="*/ 74406 w 78551"/>
                  <a:gd name="connsiteY2" fmla="*/ 0 h 40072"/>
                  <a:gd name="connsiteX3" fmla="*/ 78552 w 78551"/>
                  <a:gd name="connsiteY3" fmla="*/ 40073 h 4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51" h="40072">
                    <a:moveTo>
                      <a:pt x="78552" y="40073"/>
                    </a:moveTo>
                    <a:cubicBezTo>
                      <a:pt x="40392" y="30719"/>
                      <a:pt x="0" y="16369"/>
                      <a:pt x="0" y="16369"/>
                    </a:cubicBezTo>
                    <a:lnTo>
                      <a:pt x="74406" y="0"/>
                    </a:lnTo>
                    <a:cubicBezTo>
                      <a:pt x="76798" y="13234"/>
                      <a:pt x="78190" y="26627"/>
                      <a:pt x="78552" y="4007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B0F19D31-BBC1-409D-AA5F-1B21AD310145}"/>
                  </a:ext>
                </a:extLst>
              </p:cNvPr>
              <p:cNvSpPr/>
              <p:nvPr/>
            </p:nvSpPr>
            <p:spPr>
              <a:xfrm>
                <a:off x="7885259" y="2513054"/>
                <a:ext cx="465864" cy="498015"/>
              </a:xfrm>
              <a:custGeom>
                <a:avLst/>
                <a:gdLst>
                  <a:gd name="connsiteX0" fmla="*/ 465784 w 465864"/>
                  <a:gd name="connsiteY0" fmla="*/ 276366 h 498015"/>
                  <a:gd name="connsiteX1" fmla="*/ 463764 w 465864"/>
                  <a:gd name="connsiteY1" fmla="*/ 299751 h 498015"/>
                  <a:gd name="connsiteX2" fmla="*/ 449733 w 465864"/>
                  <a:gd name="connsiteY2" fmla="*/ 332384 h 498015"/>
                  <a:gd name="connsiteX3" fmla="*/ 419333 w 465864"/>
                  <a:gd name="connsiteY3" fmla="*/ 366185 h 498015"/>
                  <a:gd name="connsiteX4" fmla="*/ 391483 w 465864"/>
                  <a:gd name="connsiteY4" fmla="*/ 387444 h 498015"/>
                  <a:gd name="connsiteX5" fmla="*/ 338336 w 465864"/>
                  <a:gd name="connsiteY5" fmla="*/ 417526 h 498015"/>
                  <a:gd name="connsiteX6" fmla="*/ 232041 w 465864"/>
                  <a:gd name="connsiteY6" fmla="*/ 460044 h 498015"/>
                  <a:gd name="connsiteX7" fmla="*/ 122239 w 465864"/>
                  <a:gd name="connsiteY7" fmla="*/ 487999 h 498015"/>
                  <a:gd name="connsiteX8" fmla="*/ 64308 w 465864"/>
                  <a:gd name="connsiteY8" fmla="*/ 496077 h 498015"/>
                  <a:gd name="connsiteX9" fmla="*/ 0 w 465864"/>
                  <a:gd name="connsiteY9" fmla="*/ 497034 h 498015"/>
                  <a:gd name="connsiteX10" fmla="*/ 9141 w 465864"/>
                  <a:gd name="connsiteY10" fmla="*/ 348221 h 498015"/>
                  <a:gd name="connsiteX11" fmla="*/ 49852 w 465864"/>
                  <a:gd name="connsiteY11" fmla="*/ 346202 h 498015"/>
                  <a:gd name="connsiteX12" fmla="*/ 96091 w 465864"/>
                  <a:gd name="connsiteY12" fmla="*/ 339612 h 498015"/>
                  <a:gd name="connsiteX13" fmla="*/ 191012 w 465864"/>
                  <a:gd name="connsiteY13" fmla="*/ 319416 h 498015"/>
                  <a:gd name="connsiteX14" fmla="*/ 282957 w 465864"/>
                  <a:gd name="connsiteY14" fmla="*/ 291035 h 498015"/>
                  <a:gd name="connsiteX15" fmla="*/ 323349 w 465864"/>
                  <a:gd name="connsiteY15" fmla="*/ 273603 h 498015"/>
                  <a:gd name="connsiteX16" fmla="*/ 329407 w 465864"/>
                  <a:gd name="connsiteY16" fmla="*/ 270414 h 498015"/>
                  <a:gd name="connsiteX17" fmla="*/ 314632 w 465864"/>
                  <a:gd name="connsiteY17" fmla="*/ 255001 h 498015"/>
                  <a:gd name="connsiteX18" fmla="*/ 240226 w 465864"/>
                  <a:gd name="connsiteY18" fmla="*/ 189205 h 498015"/>
                  <a:gd name="connsiteX19" fmla="*/ 75469 w 465864"/>
                  <a:gd name="connsiteY19" fmla="*/ 63777 h 498015"/>
                  <a:gd name="connsiteX20" fmla="*/ 112991 w 465864"/>
                  <a:gd name="connsiteY20" fmla="*/ 0 h 498015"/>
                  <a:gd name="connsiteX21" fmla="*/ 300814 w 465864"/>
                  <a:gd name="connsiteY21" fmla="*/ 104169 h 498015"/>
                  <a:gd name="connsiteX22" fmla="*/ 391802 w 465864"/>
                  <a:gd name="connsiteY22" fmla="*/ 167946 h 498015"/>
                  <a:gd name="connsiteX23" fmla="*/ 437722 w 465864"/>
                  <a:gd name="connsiteY23" fmla="*/ 211739 h 498015"/>
                  <a:gd name="connsiteX24" fmla="*/ 449839 w 465864"/>
                  <a:gd name="connsiteY24" fmla="*/ 228321 h 498015"/>
                  <a:gd name="connsiteX25" fmla="*/ 462063 w 465864"/>
                  <a:gd name="connsiteY25" fmla="*/ 253938 h 498015"/>
                  <a:gd name="connsiteX26" fmla="*/ 464508 w 465864"/>
                  <a:gd name="connsiteY26" fmla="*/ 263611 h 498015"/>
                  <a:gd name="connsiteX27" fmla="*/ 465784 w 465864"/>
                  <a:gd name="connsiteY27" fmla="*/ 276366 h 49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5864" h="498015">
                    <a:moveTo>
                      <a:pt x="465784" y="276366"/>
                    </a:moveTo>
                    <a:cubicBezTo>
                      <a:pt x="466113" y="284211"/>
                      <a:pt x="465433" y="292077"/>
                      <a:pt x="463764" y="299751"/>
                    </a:cubicBezTo>
                    <a:cubicBezTo>
                      <a:pt x="461022" y="311358"/>
                      <a:pt x="456281" y="322402"/>
                      <a:pt x="449733" y="332384"/>
                    </a:cubicBezTo>
                    <a:cubicBezTo>
                      <a:pt x="441283" y="345054"/>
                      <a:pt x="431036" y="356438"/>
                      <a:pt x="419333" y="366185"/>
                    </a:cubicBezTo>
                    <a:cubicBezTo>
                      <a:pt x="410510" y="373860"/>
                      <a:pt x="401210" y="380960"/>
                      <a:pt x="391483" y="387444"/>
                    </a:cubicBezTo>
                    <a:cubicBezTo>
                      <a:pt x="374498" y="398711"/>
                      <a:pt x="356736" y="408767"/>
                      <a:pt x="338336" y="417526"/>
                    </a:cubicBezTo>
                    <a:cubicBezTo>
                      <a:pt x="303971" y="434225"/>
                      <a:pt x="268447" y="448436"/>
                      <a:pt x="232041" y="460044"/>
                    </a:cubicBezTo>
                    <a:cubicBezTo>
                      <a:pt x="196082" y="471725"/>
                      <a:pt x="159410" y="481069"/>
                      <a:pt x="122239" y="487999"/>
                    </a:cubicBezTo>
                    <a:cubicBezTo>
                      <a:pt x="103425" y="491613"/>
                      <a:pt x="84186" y="494164"/>
                      <a:pt x="64308" y="496077"/>
                    </a:cubicBezTo>
                    <a:cubicBezTo>
                      <a:pt x="42943" y="498288"/>
                      <a:pt x="21418" y="498607"/>
                      <a:pt x="0" y="497034"/>
                    </a:cubicBezTo>
                    <a:lnTo>
                      <a:pt x="9141" y="348221"/>
                    </a:lnTo>
                    <a:cubicBezTo>
                      <a:pt x="20515" y="348221"/>
                      <a:pt x="35077" y="347584"/>
                      <a:pt x="49852" y="346202"/>
                    </a:cubicBezTo>
                    <a:cubicBezTo>
                      <a:pt x="64627" y="344820"/>
                      <a:pt x="80359" y="342163"/>
                      <a:pt x="96091" y="339612"/>
                    </a:cubicBezTo>
                    <a:cubicBezTo>
                      <a:pt x="127447" y="334297"/>
                      <a:pt x="159867" y="327494"/>
                      <a:pt x="191012" y="319416"/>
                    </a:cubicBezTo>
                    <a:cubicBezTo>
                      <a:pt x="222135" y="311571"/>
                      <a:pt x="252822" y="302100"/>
                      <a:pt x="282957" y="291035"/>
                    </a:cubicBezTo>
                    <a:cubicBezTo>
                      <a:pt x="297413" y="285614"/>
                      <a:pt x="311337" y="279555"/>
                      <a:pt x="323349" y="273603"/>
                    </a:cubicBezTo>
                    <a:lnTo>
                      <a:pt x="329407" y="270414"/>
                    </a:lnTo>
                    <a:cubicBezTo>
                      <a:pt x="324943" y="265418"/>
                      <a:pt x="319841" y="259784"/>
                      <a:pt x="314632" y="255001"/>
                    </a:cubicBezTo>
                    <a:cubicBezTo>
                      <a:pt x="290961" y="231818"/>
                      <a:pt x="266130" y="209858"/>
                      <a:pt x="240226" y="189205"/>
                    </a:cubicBezTo>
                    <a:cubicBezTo>
                      <a:pt x="187079" y="146687"/>
                      <a:pt x="131274" y="104169"/>
                      <a:pt x="75469" y="63777"/>
                    </a:cubicBezTo>
                    <a:lnTo>
                      <a:pt x="112991" y="0"/>
                    </a:lnTo>
                    <a:cubicBezTo>
                      <a:pt x="177353" y="31463"/>
                      <a:pt x="240045" y="66232"/>
                      <a:pt x="300814" y="104169"/>
                    </a:cubicBezTo>
                    <a:cubicBezTo>
                      <a:pt x="332309" y="123716"/>
                      <a:pt x="362688" y="145007"/>
                      <a:pt x="391802" y="167946"/>
                    </a:cubicBezTo>
                    <a:cubicBezTo>
                      <a:pt x="408438" y="181084"/>
                      <a:pt x="423818" y="195742"/>
                      <a:pt x="437722" y="211739"/>
                    </a:cubicBezTo>
                    <a:cubicBezTo>
                      <a:pt x="442122" y="217001"/>
                      <a:pt x="446172" y="222539"/>
                      <a:pt x="449839" y="228321"/>
                    </a:cubicBezTo>
                    <a:cubicBezTo>
                      <a:pt x="455037" y="236283"/>
                      <a:pt x="459140" y="244892"/>
                      <a:pt x="462063" y="253938"/>
                    </a:cubicBezTo>
                    <a:cubicBezTo>
                      <a:pt x="463052" y="257116"/>
                      <a:pt x="463870" y="260348"/>
                      <a:pt x="464508" y="263611"/>
                    </a:cubicBezTo>
                    <a:cubicBezTo>
                      <a:pt x="465178" y="267831"/>
                      <a:pt x="465603" y="272093"/>
                      <a:pt x="465784" y="27636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401141E-2701-49F6-B9C4-61DA853688F4}"/>
                  </a:ext>
                </a:extLst>
              </p:cNvPr>
              <p:cNvSpPr/>
              <p:nvPr/>
            </p:nvSpPr>
            <p:spPr>
              <a:xfrm>
                <a:off x="7866749" y="2457150"/>
                <a:ext cx="129588" cy="119208"/>
              </a:xfrm>
              <a:custGeom>
                <a:avLst/>
                <a:gdLst>
                  <a:gd name="connsiteX0" fmla="*/ 129588 w 129588"/>
                  <a:gd name="connsiteY0" fmla="*/ 59305 h 119208"/>
                  <a:gd name="connsiteX1" fmla="*/ 91747 w 129588"/>
                  <a:gd name="connsiteY1" fmla="*/ 16788 h 119208"/>
                  <a:gd name="connsiteX2" fmla="*/ 27120 w 129588"/>
                  <a:gd name="connsiteY2" fmla="*/ 206 h 119208"/>
                  <a:gd name="connsiteX3" fmla="*/ 7030 w 129588"/>
                  <a:gd name="connsiteY3" fmla="*/ 47401 h 119208"/>
                  <a:gd name="connsiteX4" fmla="*/ 36686 w 129588"/>
                  <a:gd name="connsiteY4" fmla="*/ 84179 h 119208"/>
                  <a:gd name="connsiteX5" fmla="*/ 97700 w 129588"/>
                  <a:gd name="connsiteY5" fmla="*/ 118512 h 119208"/>
                  <a:gd name="connsiteX6" fmla="*/ 129588 w 129588"/>
                  <a:gd name="connsiteY6" fmla="*/ 59305 h 119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88" h="119208">
                    <a:moveTo>
                      <a:pt x="129588" y="59305"/>
                    </a:moveTo>
                    <a:cubicBezTo>
                      <a:pt x="119235" y="43266"/>
                      <a:pt x="106479" y="28926"/>
                      <a:pt x="91747" y="16788"/>
                    </a:cubicBezTo>
                    <a:cubicBezTo>
                      <a:pt x="72486" y="4606"/>
                      <a:pt x="49867" y="-1197"/>
                      <a:pt x="27120" y="206"/>
                    </a:cubicBezTo>
                    <a:cubicBezTo>
                      <a:pt x="-517" y="206"/>
                      <a:pt x="-6682" y="39641"/>
                      <a:pt x="7030" y="47401"/>
                    </a:cubicBezTo>
                    <a:cubicBezTo>
                      <a:pt x="20742" y="55160"/>
                      <a:pt x="28289" y="75462"/>
                      <a:pt x="36686" y="84179"/>
                    </a:cubicBezTo>
                    <a:cubicBezTo>
                      <a:pt x="45084" y="92895"/>
                      <a:pt x="84732" y="124252"/>
                      <a:pt x="97700" y="118512"/>
                    </a:cubicBezTo>
                    <a:cubicBezTo>
                      <a:pt x="110668" y="112772"/>
                      <a:pt x="129588" y="59305"/>
                      <a:pt x="129588" y="59305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DBD78DFD-EA09-46B6-BAF6-C0F46B6D800B}"/>
                  </a:ext>
                </a:extLst>
              </p:cNvPr>
              <p:cNvSpPr/>
              <p:nvPr/>
            </p:nvSpPr>
            <p:spPr>
              <a:xfrm>
                <a:off x="7675419" y="2517120"/>
                <a:ext cx="64359" cy="101724"/>
              </a:xfrm>
              <a:custGeom>
                <a:avLst/>
                <a:gdLst>
                  <a:gd name="connsiteX0" fmla="*/ 64322 w 64359"/>
                  <a:gd name="connsiteY0" fmla="*/ 185 h 101724"/>
                  <a:gd name="connsiteX1" fmla="*/ 56881 w 64359"/>
                  <a:gd name="connsiteY1" fmla="*/ 52482 h 101724"/>
                  <a:gd name="connsiteX2" fmla="*/ 8836 w 64359"/>
                  <a:gd name="connsiteY2" fmla="*/ 101590 h 101724"/>
                  <a:gd name="connsiteX3" fmla="*/ 11493 w 64359"/>
                  <a:gd name="connsiteY3" fmla="*/ 38451 h 101724"/>
                  <a:gd name="connsiteX4" fmla="*/ 64322 w 64359"/>
                  <a:gd name="connsiteY4" fmla="*/ 185 h 10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59" h="101724">
                    <a:moveTo>
                      <a:pt x="64322" y="185"/>
                    </a:moveTo>
                    <a:cubicBezTo>
                      <a:pt x="64705" y="17905"/>
                      <a:pt x="62185" y="35571"/>
                      <a:pt x="56881" y="52482"/>
                    </a:cubicBezTo>
                    <a:cubicBezTo>
                      <a:pt x="49016" y="76398"/>
                      <a:pt x="21379" y="99145"/>
                      <a:pt x="8836" y="101590"/>
                    </a:cubicBezTo>
                    <a:cubicBezTo>
                      <a:pt x="-3707" y="104035"/>
                      <a:pt x="-2963" y="72572"/>
                      <a:pt x="11493" y="38451"/>
                    </a:cubicBezTo>
                    <a:cubicBezTo>
                      <a:pt x="29776" y="-4917"/>
                      <a:pt x="64322" y="185"/>
                      <a:pt x="64322" y="185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77694A6-17ED-491A-8BD5-E5FD4909D61E}"/>
                  </a:ext>
                </a:extLst>
              </p:cNvPr>
              <p:cNvSpPr/>
              <p:nvPr/>
            </p:nvSpPr>
            <p:spPr>
              <a:xfrm>
                <a:off x="7884524" y="2548544"/>
                <a:ext cx="82369" cy="26632"/>
              </a:xfrm>
              <a:custGeom>
                <a:avLst/>
                <a:gdLst>
                  <a:gd name="connsiteX0" fmla="*/ 82370 w 82369"/>
                  <a:gd name="connsiteY0" fmla="*/ 23184 h 26632"/>
                  <a:gd name="connsiteX1" fmla="*/ 27415 w 82369"/>
                  <a:gd name="connsiteY1" fmla="*/ 23184 h 26632"/>
                  <a:gd name="connsiteX2" fmla="*/ 5200 w 82369"/>
                  <a:gd name="connsiteY2" fmla="*/ 3520 h 26632"/>
                  <a:gd name="connsiteX3" fmla="*/ 50906 w 82369"/>
                  <a:gd name="connsiteY3" fmla="*/ 543 h 2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369" h="26632">
                    <a:moveTo>
                      <a:pt x="82370" y="23184"/>
                    </a:moveTo>
                    <a:cubicBezTo>
                      <a:pt x="82370" y="23184"/>
                      <a:pt x="48143" y="30944"/>
                      <a:pt x="27415" y="23184"/>
                    </a:cubicBezTo>
                    <a:cubicBezTo>
                      <a:pt x="6688" y="15425"/>
                      <a:pt x="-8406" y="8622"/>
                      <a:pt x="5200" y="3520"/>
                    </a:cubicBezTo>
                    <a:cubicBezTo>
                      <a:pt x="20198" y="256"/>
                      <a:pt x="35610" y="-743"/>
                      <a:pt x="50906" y="543"/>
                    </a:cubicBezTo>
                    <a:close/>
                  </a:path>
                </a:pathLst>
              </a:custGeom>
              <a:solidFill>
                <a:srgbClr val="FF8B7B"/>
              </a:solidFill>
              <a:ln w="10611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0" name="弧形 169">
            <a:extLst>
              <a:ext uri="{FF2B5EF4-FFF2-40B4-BE49-F238E27FC236}">
                <a16:creationId xmlns:a16="http://schemas.microsoft.com/office/drawing/2014/main" id="{F7007775-7CD9-46C6-8D9B-8EE29CFEEE4B}"/>
              </a:ext>
            </a:extLst>
          </p:cNvPr>
          <p:cNvSpPr/>
          <p:nvPr/>
        </p:nvSpPr>
        <p:spPr>
          <a:xfrm>
            <a:off x="-2280593" y="-435167"/>
            <a:ext cx="8652410" cy="8652410"/>
          </a:xfrm>
          <a:prstGeom prst="arc">
            <a:avLst>
              <a:gd name="adj1" fmla="val 19543476"/>
              <a:gd name="adj2" fmla="val 1529693"/>
            </a:avLst>
          </a:prstGeom>
          <a:noFill/>
          <a:ln>
            <a:solidFill>
              <a:schemeClr val="accent1"/>
            </a:solidFill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id="{8821A39B-2382-4F58-9CF2-314AC46FFA77}"/>
              </a:ext>
            </a:extLst>
          </p:cNvPr>
          <p:cNvSpPr/>
          <p:nvPr/>
        </p:nvSpPr>
        <p:spPr>
          <a:xfrm>
            <a:off x="5422612" y="5473933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71782F16-006E-4D0E-84AF-8DCF0F541FBA}"/>
              </a:ext>
            </a:extLst>
          </p:cNvPr>
          <p:cNvSpPr/>
          <p:nvPr/>
        </p:nvSpPr>
        <p:spPr>
          <a:xfrm>
            <a:off x="6156255" y="3121129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id="{ECD6114E-D90D-4FC7-B8B3-06CBCB22470B}"/>
              </a:ext>
            </a:extLst>
          </p:cNvPr>
          <p:cNvSpPr/>
          <p:nvPr/>
        </p:nvSpPr>
        <p:spPr>
          <a:xfrm>
            <a:off x="5422612" y="1145869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4" name="等腰三角形 173">
            <a:extLst>
              <a:ext uri="{FF2B5EF4-FFF2-40B4-BE49-F238E27FC236}">
                <a16:creationId xmlns:a16="http://schemas.microsoft.com/office/drawing/2014/main" id="{1841542F-2F8D-4D41-9553-C6E7CF424D03}"/>
              </a:ext>
            </a:extLst>
          </p:cNvPr>
          <p:cNvSpPr/>
          <p:nvPr/>
        </p:nvSpPr>
        <p:spPr>
          <a:xfrm rot="5400000">
            <a:off x="5624782" y="1368735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5" name="等腰三角形 174">
            <a:extLst>
              <a:ext uri="{FF2B5EF4-FFF2-40B4-BE49-F238E27FC236}">
                <a16:creationId xmlns:a16="http://schemas.microsoft.com/office/drawing/2014/main" id="{6EE27B91-ACFF-4ECC-96F7-CA8D89A1B64A}"/>
              </a:ext>
            </a:extLst>
          </p:cNvPr>
          <p:cNvSpPr/>
          <p:nvPr/>
        </p:nvSpPr>
        <p:spPr>
          <a:xfrm rot="5400000">
            <a:off x="6360257" y="3349595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6" name="等腰三角形 175">
            <a:extLst>
              <a:ext uri="{FF2B5EF4-FFF2-40B4-BE49-F238E27FC236}">
                <a16:creationId xmlns:a16="http://schemas.microsoft.com/office/drawing/2014/main" id="{D4C41F1E-1BCE-4C1C-9969-95852599BCE9}"/>
              </a:ext>
            </a:extLst>
          </p:cNvPr>
          <p:cNvSpPr/>
          <p:nvPr/>
        </p:nvSpPr>
        <p:spPr>
          <a:xfrm rot="5400000">
            <a:off x="5604844" y="5688061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A345ADEC-B6A4-4BDE-A3CF-65583D4D0F25}"/>
              </a:ext>
            </a:extLst>
          </p:cNvPr>
          <p:cNvSpPr txBox="1"/>
          <p:nvPr/>
        </p:nvSpPr>
        <p:spPr>
          <a:xfrm>
            <a:off x="6802627" y="3162786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创新少，内容单一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F871D811-C13A-421A-9E49-0FA517B87945}"/>
              </a:ext>
            </a:extLst>
          </p:cNvPr>
          <p:cNvSpPr txBox="1"/>
          <p:nvPr/>
        </p:nvSpPr>
        <p:spPr>
          <a:xfrm>
            <a:off x="6096000" y="5207527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缺少行业相关知识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8D3D529C-200D-4A66-85A7-FF31F7CA3937}"/>
              </a:ext>
            </a:extLst>
          </p:cNvPr>
          <p:cNvSpPr txBox="1"/>
          <p:nvPr/>
        </p:nvSpPr>
        <p:spPr>
          <a:xfrm>
            <a:off x="6156255" y="1182151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粉丝增长缓慢</a:t>
            </a:r>
          </a:p>
        </p:txBody>
      </p:sp>
    </p:spTree>
    <p:extLst>
      <p:ext uri="{BB962C8B-B14F-4D97-AF65-F5344CB8AC3E}">
        <p14:creationId xmlns:p14="http://schemas.microsoft.com/office/powerpoint/2010/main" val="744016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631E76-0785-4ADA-B494-7BFD083216F5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工作存在的问题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D99F0EF8-0ACB-408B-B855-7C703BB13FD2}"/>
              </a:ext>
            </a:extLst>
          </p:cNvPr>
          <p:cNvGrpSpPr/>
          <p:nvPr/>
        </p:nvGrpSpPr>
        <p:grpSpPr>
          <a:xfrm>
            <a:off x="3068627" y="2862868"/>
            <a:ext cx="6043282" cy="3978744"/>
            <a:chOff x="3068627" y="2862868"/>
            <a:chExt cx="6043282" cy="3978744"/>
          </a:xfrm>
        </p:grpSpPr>
        <p:grpSp>
          <p:nvGrpSpPr>
            <p:cNvPr id="19" name="图形 11">
              <a:extLst>
                <a:ext uri="{FF2B5EF4-FFF2-40B4-BE49-F238E27FC236}">
                  <a16:creationId xmlns:a16="http://schemas.microsoft.com/office/drawing/2014/main" id="{23F6FFCE-B2CD-4EA2-840B-66162AFB6AD2}"/>
                </a:ext>
              </a:extLst>
            </p:cNvPr>
            <p:cNvGrpSpPr/>
            <p:nvPr/>
          </p:nvGrpSpPr>
          <p:grpSpPr>
            <a:xfrm>
              <a:off x="3396983" y="3023182"/>
              <a:ext cx="5446838" cy="2078420"/>
              <a:chOff x="3396983" y="3023182"/>
              <a:chExt cx="5446838" cy="2078420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9343E3B-8512-47C6-A838-F34D842AD3E9}"/>
                  </a:ext>
                </a:extLst>
              </p:cNvPr>
              <p:cNvSpPr/>
              <p:nvPr/>
            </p:nvSpPr>
            <p:spPr>
              <a:xfrm>
                <a:off x="3547136" y="3023182"/>
                <a:ext cx="1099789" cy="752153"/>
              </a:xfrm>
              <a:custGeom>
                <a:avLst/>
                <a:gdLst>
                  <a:gd name="connsiteX0" fmla="*/ 1099789 w 1099789"/>
                  <a:gd name="connsiteY0" fmla="*/ 752153 h 752153"/>
                  <a:gd name="connsiteX1" fmla="*/ 0 w 1099789"/>
                  <a:gd name="connsiteY1" fmla="*/ 752153 h 752153"/>
                  <a:gd name="connsiteX2" fmla="*/ 0 w 1099789"/>
                  <a:gd name="connsiteY2" fmla="*/ 0 h 752153"/>
                  <a:gd name="connsiteX3" fmla="*/ 1099789 w 1099789"/>
                  <a:gd name="connsiteY3" fmla="*/ 0 h 752153"/>
                  <a:gd name="connsiteX4" fmla="*/ 8684 w 1099789"/>
                  <a:gd name="connsiteY4" fmla="*/ 743469 h 752153"/>
                  <a:gd name="connsiteX5" fmla="*/ 1091105 w 1099789"/>
                  <a:gd name="connsiteY5" fmla="*/ 743469 h 752153"/>
                  <a:gd name="connsiteX6" fmla="*/ 1091105 w 1099789"/>
                  <a:gd name="connsiteY6" fmla="*/ 8684 h 752153"/>
                  <a:gd name="connsiteX7" fmla="*/ 8684 w 1099789"/>
                  <a:gd name="connsiteY7" fmla="*/ 8684 h 75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789" h="752153">
                    <a:moveTo>
                      <a:pt x="1099789" y="752153"/>
                    </a:moveTo>
                    <a:lnTo>
                      <a:pt x="0" y="752153"/>
                    </a:lnTo>
                    <a:lnTo>
                      <a:pt x="0" y="0"/>
                    </a:lnTo>
                    <a:lnTo>
                      <a:pt x="1099789" y="0"/>
                    </a:lnTo>
                    <a:close/>
                    <a:moveTo>
                      <a:pt x="8684" y="743469"/>
                    </a:moveTo>
                    <a:lnTo>
                      <a:pt x="1091105" y="743469"/>
                    </a:lnTo>
                    <a:lnTo>
                      <a:pt x="1091105" y="8684"/>
                    </a:lnTo>
                    <a:lnTo>
                      <a:pt x="8684" y="8684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A57E04C-6DEF-477C-9D5C-E0C9A4E7CF86}"/>
                  </a:ext>
                </a:extLst>
              </p:cNvPr>
              <p:cNvSpPr/>
              <p:nvPr/>
            </p:nvSpPr>
            <p:spPr>
              <a:xfrm>
                <a:off x="3589342" y="3050016"/>
                <a:ext cx="43769" cy="43769"/>
              </a:xfrm>
              <a:custGeom>
                <a:avLst/>
                <a:gdLst>
                  <a:gd name="connsiteX0" fmla="*/ 43769 w 43769"/>
                  <a:gd name="connsiteY0" fmla="*/ 21885 h 43769"/>
                  <a:gd name="connsiteX1" fmla="*/ 21885 w 43769"/>
                  <a:gd name="connsiteY1" fmla="*/ 43769 h 43769"/>
                  <a:gd name="connsiteX2" fmla="*/ 0 w 43769"/>
                  <a:gd name="connsiteY2" fmla="*/ 21885 h 43769"/>
                  <a:gd name="connsiteX3" fmla="*/ 21885 w 43769"/>
                  <a:gd name="connsiteY3" fmla="*/ 0 h 43769"/>
                  <a:gd name="connsiteX4" fmla="*/ 43769 w 43769"/>
                  <a:gd name="connsiteY4" fmla="*/ 21885 h 4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69" h="43769">
                    <a:moveTo>
                      <a:pt x="43769" y="21885"/>
                    </a:moveTo>
                    <a:cubicBezTo>
                      <a:pt x="43769" y="33972"/>
                      <a:pt x="33972" y="43769"/>
                      <a:pt x="21885" y="43769"/>
                    </a:cubicBezTo>
                    <a:cubicBezTo>
                      <a:pt x="9799" y="43769"/>
                      <a:pt x="0" y="33972"/>
                      <a:pt x="0" y="21885"/>
                    </a:cubicBezTo>
                    <a:cubicBezTo>
                      <a:pt x="0" y="9798"/>
                      <a:pt x="9799" y="0"/>
                      <a:pt x="21885" y="0"/>
                    </a:cubicBezTo>
                    <a:cubicBezTo>
                      <a:pt x="33972" y="0"/>
                      <a:pt x="43769" y="9798"/>
                      <a:pt x="43769" y="21885"/>
                    </a:cubicBez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8A8159F-E58F-42D7-A1E1-002937751C32}"/>
                  </a:ext>
                </a:extLst>
              </p:cNvPr>
              <p:cNvSpPr/>
              <p:nvPr/>
            </p:nvSpPr>
            <p:spPr>
              <a:xfrm>
                <a:off x="3678617" y="3050016"/>
                <a:ext cx="43943" cy="43943"/>
              </a:xfrm>
              <a:custGeom>
                <a:avLst/>
                <a:gdLst>
                  <a:gd name="connsiteX0" fmla="*/ 43943 w 43943"/>
                  <a:gd name="connsiteY0" fmla="*/ 21885 h 43943"/>
                  <a:gd name="connsiteX1" fmla="*/ 22058 w 43943"/>
                  <a:gd name="connsiteY1" fmla="*/ 43943 h 43943"/>
                  <a:gd name="connsiteX2" fmla="*/ 0 w 43943"/>
                  <a:gd name="connsiteY2" fmla="*/ 22058 h 43943"/>
                  <a:gd name="connsiteX3" fmla="*/ 21885 w 43943"/>
                  <a:gd name="connsiteY3" fmla="*/ 0 h 43943"/>
                  <a:gd name="connsiteX4" fmla="*/ 22058 w 43943"/>
                  <a:gd name="connsiteY4" fmla="*/ 0 h 43943"/>
                  <a:gd name="connsiteX5" fmla="*/ 43943 w 43943"/>
                  <a:gd name="connsiteY5" fmla="*/ 21885 h 4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43" h="43943">
                    <a:moveTo>
                      <a:pt x="43943" y="21885"/>
                    </a:moveTo>
                    <a:cubicBezTo>
                      <a:pt x="43995" y="34019"/>
                      <a:pt x="34191" y="43894"/>
                      <a:pt x="22058" y="43943"/>
                    </a:cubicBezTo>
                    <a:cubicBezTo>
                      <a:pt x="9924" y="43991"/>
                      <a:pt x="49" y="34192"/>
                      <a:pt x="0" y="22058"/>
                    </a:cubicBezTo>
                    <a:cubicBezTo>
                      <a:pt x="-48" y="9924"/>
                      <a:pt x="9751" y="48"/>
                      <a:pt x="21885" y="0"/>
                    </a:cubicBezTo>
                    <a:cubicBezTo>
                      <a:pt x="21943" y="0"/>
                      <a:pt x="22000" y="0"/>
                      <a:pt x="22058" y="0"/>
                    </a:cubicBezTo>
                    <a:cubicBezTo>
                      <a:pt x="34147" y="0"/>
                      <a:pt x="43943" y="9798"/>
                      <a:pt x="43943" y="21885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846C5E5-B248-411F-B760-9F85D12988B5}"/>
                  </a:ext>
                </a:extLst>
              </p:cNvPr>
              <p:cNvSpPr/>
              <p:nvPr/>
            </p:nvSpPr>
            <p:spPr>
              <a:xfrm>
                <a:off x="3768240" y="3050016"/>
                <a:ext cx="43769" cy="43769"/>
              </a:xfrm>
              <a:custGeom>
                <a:avLst/>
                <a:gdLst>
                  <a:gd name="connsiteX0" fmla="*/ 43769 w 43769"/>
                  <a:gd name="connsiteY0" fmla="*/ 21885 h 43769"/>
                  <a:gd name="connsiteX1" fmla="*/ 21885 w 43769"/>
                  <a:gd name="connsiteY1" fmla="*/ 43769 h 43769"/>
                  <a:gd name="connsiteX2" fmla="*/ 0 w 43769"/>
                  <a:gd name="connsiteY2" fmla="*/ 21885 h 43769"/>
                  <a:gd name="connsiteX3" fmla="*/ 21885 w 43769"/>
                  <a:gd name="connsiteY3" fmla="*/ 0 h 43769"/>
                  <a:gd name="connsiteX4" fmla="*/ 43769 w 43769"/>
                  <a:gd name="connsiteY4" fmla="*/ 21885 h 4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69" h="43769">
                    <a:moveTo>
                      <a:pt x="43769" y="21885"/>
                    </a:moveTo>
                    <a:cubicBezTo>
                      <a:pt x="43769" y="33972"/>
                      <a:pt x="33973" y="43769"/>
                      <a:pt x="21885" y="43769"/>
                    </a:cubicBezTo>
                    <a:cubicBezTo>
                      <a:pt x="9796" y="43769"/>
                      <a:pt x="0" y="33972"/>
                      <a:pt x="0" y="21885"/>
                    </a:cubicBezTo>
                    <a:cubicBezTo>
                      <a:pt x="0" y="9798"/>
                      <a:pt x="9796" y="0"/>
                      <a:pt x="21885" y="0"/>
                    </a:cubicBezTo>
                    <a:cubicBezTo>
                      <a:pt x="33973" y="0"/>
                      <a:pt x="43769" y="9798"/>
                      <a:pt x="43769" y="2188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473CB94-5A4A-43D2-9678-E8A8458C8B07}"/>
                  </a:ext>
                </a:extLst>
              </p:cNvPr>
              <p:cNvSpPr/>
              <p:nvPr/>
            </p:nvSpPr>
            <p:spPr>
              <a:xfrm>
                <a:off x="3551478" y="3110199"/>
                <a:ext cx="1091104" cy="8684"/>
              </a:xfrm>
              <a:custGeom>
                <a:avLst/>
                <a:gdLst>
                  <a:gd name="connsiteX0" fmla="*/ 0 w 1091104"/>
                  <a:gd name="connsiteY0" fmla="*/ 0 h 8684"/>
                  <a:gd name="connsiteX1" fmla="*/ 1091105 w 1091104"/>
                  <a:gd name="connsiteY1" fmla="*/ 0 h 8684"/>
                  <a:gd name="connsiteX2" fmla="*/ 1091105 w 1091104"/>
                  <a:gd name="connsiteY2" fmla="*/ 8684 h 8684"/>
                  <a:gd name="connsiteX3" fmla="*/ 0 w 1091104"/>
                  <a:gd name="connsiteY3" fmla="*/ 8684 h 8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1104" h="8684">
                    <a:moveTo>
                      <a:pt x="0" y="0"/>
                    </a:moveTo>
                    <a:lnTo>
                      <a:pt x="1091105" y="0"/>
                    </a:lnTo>
                    <a:lnTo>
                      <a:pt x="1091105" y="8684"/>
                    </a:lnTo>
                    <a:lnTo>
                      <a:pt x="0" y="8684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7A92256-9D47-4797-9E9C-25D4C060D06C}"/>
                  </a:ext>
                </a:extLst>
              </p:cNvPr>
              <p:cNvSpPr/>
              <p:nvPr/>
            </p:nvSpPr>
            <p:spPr>
              <a:xfrm>
                <a:off x="3396983" y="3513849"/>
                <a:ext cx="364570" cy="361356"/>
              </a:xfrm>
              <a:custGeom>
                <a:avLst/>
                <a:gdLst>
                  <a:gd name="connsiteX0" fmla="*/ 83630 w 364570"/>
                  <a:gd name="connsiteY0" fmla="*/ 302042 h 361356"/>
                  <a:gd name="connsiteX1" fmla="*/ 109076 w 364570"/>
                  <a:gd name="connsiteY1" fmla="*/ 302042 h 361356"/>
                  <a:gd name="connsiteX2" fmla="*/ 115589 w 364570"/>
                  <a:gd name="connsiteY2" fmla="*/ 305690 h 361356"/>
                  <a:gd name="connsiteX3" fmla="*/ 122276 w 364570"/>
                  <a:gd name="connsiteY3" fmla="*/ 309164 h 361356"/>
                  <a:gd name="connsiteX4" fmla="*/ 136432 w 364570"/>
                  <a:gd name="connsiteY4" fmla="*/ 330093 h 361356"/>
                  <a:gd name="connsiteX5" fmla="*/ 137387 w 364570"/>
                  <a:gd name="connsiteY5" fmla="*/ 361357 h 361356"/>
                  <a:gd name="connsiteX6" fmla="*/ 239081 w 364570"/>
                  <a:gd name="connsiteY6" fmla="*/ 358144 h 361356"/>
                  <a:gd name="connsiteX7" fmla="*/ 238126 w 364570"/>
                  <a:gd name="connsiteY7" fmla="*/ 326967 h 361356"/>
                  <a:gd name="connsiteX8" fmla="*/ 250892 w 364570"/>
                  <a:gd name="connsiteY8" fmla="*/ 304908 h 361356"/>
                  <a:gd name="connsiteX9" fmla="*/ 263831 w 364570"/>
                  <a:gd name="connsiteY9" fmla="*/ 297006 h 361356"/>
                  <a:gd name="connsiteX10" fmla="*/ 289016 w 364570"/>
                  <a:gd name="connsiteY10" fmla="*/ 295355 h 361356"/>
                  <a:gd name="connsiteX11" fmla="*/ 316459 w 364570"/>
                  <a:gd name="connsiteY11" fmla="*/ 310119 h 361356"/>
                  <a:gd name="connsiteX12" fmla="*/ 364570 w 364570"/>
                  <a:gd name="connsiteY12" fmla="*/ 220409 h 361356"/>
                  <a:gd name="connsiteX13" fmla="*/ 336867 w 364570"/>
                  <a:gd name="connsiteY13" fmla="*/ 205907 h 361356"/>
                  <a:gd name="connsiteX14" fmla="*/ 324275 w 364570"/>
                  <a:gd name="connsiteY14" fmla="*/ 184022 h 361356"/>
                  <a:gd name="connsiteX15" fmla="*/ 323753 w 364570"/>
                  <a:gd name="connsiteY15" fmla="*/ 168824 h 361356"/>
                  <a:gd name="connsiteX16" fmla="*/ 334956 w 364570"/>
                  <a:gd name="connsiteY16" fmla="*/ 146071 h 361356"/>
                  <a:gd name="connsiteX17" fmla="*/ 361009 w 364570"/>
                  <a:gd name="connsiteY17" fmla="*/ 129658 h 361356"/>
                  <a:gd name="connsiteX18" fmla="*/ 307427 w 364570"/>
                  <a:gd name="connsiteY18" fmla="*/ 42814 h 361356"/>
                  <a:gd name="connsiteX19" fmla="*/ 280766 w 364570"/>
                  <a:gd name="connsiteY19" fmla="*/ 59314 h 361356"/>
                  <a:gd name="connsiteX20" fmla="*/ 255494 w 364570"/>
                  <a:gd name="connsiteY20" fmla="*/ 59314 h 361356"/>
                  <a:gd name="connsiteX21" fmla="*/ 248981 w 364570"/>
                  <a:gd name="connsiteY21" fmla="*/ 55667 h 361356"/>
                  <a:gd name="connsiteX22" fmla="*/ 242294 w 364570"/>
                  <a:gd name="connsiteY22" fmla="*/ 52280 h 361356"/>
                  <a:gd name="connsiteX23" fmla="*/ 228139 w 364570"/>
                  <a:gd name="connsiteY23" fmla="*/ 31177 h 361356"/>
                  <a:gd name="connsiteX24" fmla="*/ 227183 w 364570"/>
                  <a:gd name="connsiteY24" fmla="*/ 0 h 361356"/>
                  <a:gd name="connsiteX25" fmla="*/ 125489 w 364570"/>
                  <a:gd name="connsiteY25" fmla="*/ 3126 h 361356"/>
                  <a:gd name="connsiteX26" fmla="*/ 126444 w 364570"/>
                  <a:gd name="connsiteY26" fmla="*/ 34216 h 361356"/>
                  <a:gd name="connsiteX27" fmla="*/ 113765 w 364570"/>
                  <a:gd name="connsiteY27" fmla="*/ 56188 h 361356"/>
                  <a:gd name="connsiteX28" fmla="*/ 100826 w 364570"/>
                  <a:gd name="connsiteY28" fmla="*/ 64178 h 361356"/>
                  <a:gd name="connsiteX29" fmla="*/ 75554 w 364570"/>
                  <a:gd name="connsiteY29" fmla="*/ 65828 h 361356"/>
                  <a:gd name="connsiteX30" fmla="*/ 48111 w 364570"/>
                  <a:gd name="connsiteY30" fmla="*/ 51151 h 361356"/>
                  <a:gd name="connsiteX31" fmla="*/ 0 w 364570"/>
                  <a:gd name="connsiteY31" fmla="*/ 140774 h 361356"/>
                  <a:gd name="connsiteX32" fmla="*/ 27443 w 364570"/>
                  <a:gd name="connsiteY32" fmla="*/ 155537 h 361356"/>
                  <a:gd name="connsiteX33" fmla="*/ 40035 w 364570"/>
                  <a:gd name="connsiteY33" fmla="*/ 177509 h 361356"/>
                  <a:gd name="connsiteX34" fmla="*/ 41598 w 364570"/>
                  <a:gd name="connsiteY34" fmla="*/ 192880 h 361356"/>
                  <a:gd name="connsiteX35" fmla="*/ 30395 w 364570"/>
                  <a:gd name="connsiteY35" fmla="*/ 215633 h 361356"/>
                  <a:gd name="connsiteX36" fmla="*/ 4342 w 364570"/>
                  <a:gd name="connsiteY36" fmla="*/ 232046 h 361356"/>
                  <a:gd name="connsiteX37" fmla="*/ 57925 w 364570"/>
                  <a:gd name="connsiteY37" fmla="*/ 318456 h 361356"/>
                  <a:gd name="connsiteX38" fmla="*/ 109163 w 364570"/>
                  <a:gd name="connsiteY38" fmla="*/ 141468 h 361356"/>
                  <a:gd name="connsiteX39" fmla="*/ 221951 w 364570"/>
                  <a:gd name="connsiteY39" fmla="*/ 107539 h 361356"/>
                  <a:gd name="connsiteX40" fmla="*/ 255877 w 364570"/>
                  <a:gd name="connsiteY40" fmla="*/ 220331 h 361356"/>
                  <a:gd name="connsiteX41" fmla="*/ 143292 w 364570"/>
                  <a:gd name="connsiteY41" fmla="*/ 254365 h 361356"/>
                  <a:gd name="connsiteX42" fmla="*/ 109163 w 364570"/>
                  <a:gd name="connsiteY42" fmla="*/ 141468 h 36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64570" h="361356">
                    <a:moveTo>
                      <a:pt x="83630" y="302042"/>
                    </a:moveTo>
                    <a:cubicBezTo>
                      <a:pt x="91430" y="297231"/>
                      <a:pt x="101276" y="297231"/>
                      <a:pt x="109076" y="302042"/>
                    </a:cubicBezTo>
                    <a:cubicBezTo>
                      <a:pt x="111160" y="303371"/>
                      <a:pt x="113331" y="304587"/>
                      <a:pt x="115589" y="305690"/>
                    </a:cubicBezTo>
                    <a:cubicBezTo>
                      <a:pt x="117760" y="306906"/>
                      <a:pt x="120018" y="308035"/>
                      <a:pt x="122276" y="309164"/>
                    </a:cubicBezTo>
                    <a:cubicBezTo>
                      <a:pt x="130560" y="312915"/>
                      <a:pt x="136032" y="321009"/>
                      <a:pt x="136432" y="330093"/>
                    </a:cubicBezTo>
                    <a:lnTo>
                      <a:pt x="137387" y="361357"/>
                    </a:lnTo>
                    <a:lnTo>
                      <a:pt x="239081" y="358144"/>
                    </a:lnTo>
                    <a:lnTo>
                      <a:pt x="238126" y="326967"/>
                    </a:lnTo>
                    <a:cubicBezTo>
                      <a:pt x="237858" y="317787"/>
                      <a:pt x="242800" y="309251"/>
                      <a:pt x="250892" y="304908"/>
                    </a:cubicBezTo>
                    <a:cubicBezTo>
                      <a:pt x="255353" y="302520"/>
                      <a:pt x="259673" y="299889"/>
                      <a:pt x="263831" y="297006"/>
                    </a:cubicBezTo>
                    <a:cubicBezTo>
                      <a:pt x="271233" y="291725"/>
                      <a:pt x="280988" y="291083"/>
                      <a:pt x="289016" y="295355"/>
                    </a:cubicBezTo>
                    <a:lnTo>
                      <a:pt x="316459" y="310119"/>
                    </a:lnTo>
                    <a:lnTo>
                      <a:pt x="364570" y="220409"/>
                    </a:lnTo>
                    <a:lnTo>
                      <a:pt x="336867" y="205907"/>
                    </a:lnTo>
                    <a:cubicBezTo>
                      <a:pt x="328860" y="201590"/>
                      <a:pt x="323979" y="193114"/>
                      <a:pt x="324275" y="184022"/>
                    </a:cubicBezTo>
                    <a:cubicBezTo>
                      <a:pt x="324361" y="178950"/>
                      <a:pt x="324188" y="173879"/>
                      <a:pt x="323753" y="168824"/>
                    </a:cubicBezTo>
                    <a:cubicBezTo>
                      <a:pt x="322885" y="159732"/>
                      <a:pt x="327219" y="150926"/>
                      <a:pt x="334956" y="146071"/>
                    </a:cubicBezTo>
                    <a:lnTo>
                      <a:pt x="361009" y="129658"/>
                    </a:lnTo>
                    <a:lnTo>
                      <a:pt x="307427" y="42814"/>
                    </a:lnTo>
                    <a:lnTo>
                      <a:pt x="280766" y="59314"/>
                    </a:lnTo>
                    <a:cubicBezTo>
                      <a:pt x="273020" y="64099"/>
                      <a:pt x="263240" y="64099"/>
                      <a:pt x="255494" y="59314"/>
                    </a:cubicBezTo>
                    <a:cubicBezTo>
                      <a:pt x="253410" y="58038"/>
                      <a:pt x="251239" y="56822"/>
                      <a:pt x="248981" y="55667"/>
                    </a:cubicBezTo>
                    <a:cubicBezTo>
                      <a:pt x="246810" y="54451"/>
                      <a:pt x="244552" y="53322"/>
                      <a:pt x="242294" y="52280"/>
                    </a:cubicBezTo>
                    <a:cubicBezTo>
                      <a:pt x="233969" y="48485"/>
                      <a:pt x="228494" y="40322"/>
                      <a:pt x="228139" y="31177"/>
                    </a:cubicBezTo>
                    <a:lnTo>
                      <a:pt x="227183" y="0"/>
                    </a:lnTo>
                    <a:lnTo>
                      <a:pt x="125489" y="3126"/>
                    </a:lnTo>
                    <a:lnTo>
                      <a:pt x="126444" y="34216"/>
                    </a:lnTo>
                    <a:cubicBezTo>
                      <a:pt x="126716" y="43352"/>
                      <a:pt x="121809" y="51854"/>
                      <a:pt x="113765" y="56188"/>
                    </a:cubicBezTo>
                    <a:cubicBezTo>
                      <a:pt x="109336" y="58620"/>
                      <a:pt x="105081" y="61312"/>
                      <a:pt x="100826" y="64178"/>
                    </a:cubicBezTo>
                    <a:cubicBezTo>
                      <a:pt x="93389" y="69458"/>
                      <a:pt x="83613" y="70092"/>
                      <a:pt x="75554" y="65828"/>
                    </a:cubicBezTo>
                    <a:lnTo>
                      <a:pt x="48111" y="51151"/>
                    </a:lnTo>
                    <a:lnTo>
                      <a:pt x="0" y="140774"/>
                    </a:lnTo>
                    <a:lnTo>
                      <a:pt x="27443" y="155537"/>
                    </a:lnTo>
                    <a:cubicBezTo>
                      <a:pt x="35497" y="159853"/>
                      <a:pt x="40386" y="168381"/>
                      <a:pt x="40035" y="177509"/>
                    </a:cubicBezTo>
                    <a:cubicBezTo>
                      <a:pt x="40289" y="182658"/>
                      <a:pt x="40811" y="187791"/>
                      <a:pt x="41598" y="192880"/>
                    </a:cubicBezTo>
                    <a:cubicBezTo>
                      <a:pt x="42428" y="201964"/>
                      <a:pt x="38103" y="210752"/>
                      <a:pt x="30395" y="215633"/>
                    </a:cubicBezTo>
                    <a:lnTo>
                      <a:pt x="4342" y="232046"/>
                    </a:lnTo>
                    <a:lnTo>
                      <a:pt x="57925" y="318456"/>
                    </a:lnTo>
                    <a:close/>
                    <a:moveTo>
                      <a:pt x="109163" y="141468"/>
                    </a:moveTo>
                    <a:cubicBezTo>
                      <a:pt x="130939" y="100956"/>
                      <a:pt x="181437" y="85767"/>
                      <a:pt x="221951" y="107539"/>
                    </a:cubicBezTo>
                    <a:cubicBezTo>
                      <a:pt x="262464" y="129319"/>
                      <a:pt x="277654" y="179819"/>
                      <a:pt x="255877" y="220331"/>
                    </a:cubicBezTo>
                    <a:cubicBezTo>
                      <a:pt x="234143" y="260766"/>
                      <a:pt x="183787" y="275989"/>
                      <a:pt x="143292" y="254365"/>
                    </a:cubicBezTo>
                    <a:cubicBezTo>
                      <a:pt x="102719" y="232594"/>
                      <a:pt x="87446" y="182068"/>
                      <a:pt x="109163" y="141468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A4CBA4E-AC3E-4677-BBA9-78B2CC180F59}"/>
                  </a:ext>
                </a:extLst>
              </p:cNvPr>
              <p:cNvSpPr/>
              <p:nvPr/>
            </p:nvSpPr>
            <p:spPr>
              <a:xfrm>
                <a:off x="8430446" y="4450371"/>
                <a:ext cx="363875" cy="361443"/>
              </a:xfrm>
              <a:custGeom>
                <a:avLst/>
                <a:gdLst>
                  <a:gd name="connsiteX0" fmla="*/ 82936 w 363875"/>
                  <a:gd name="connsiteY0" fmla="*/ 302129 h 361443"/>
                  <a:gd name="connsiteX1" fmla="*/ 108294 w 363875"/>
                  <a:gd name="connsiteY1" fmla="*/ 302129 h 361443"/>
                  <a:gd name="connsiteX2" fmla="*/ 114808 w 363875"/>
                  <a:gd name="connsiteY2" fmla="*/ 305864 h 361443"/>
                  <a:gd name="connsiteX3" fmla="*/ 121581 w 363875"/>
                  <a:gd name="connsiteY3" fmla="*/ 309251 h 361443"/>
                  <a:gd name="connsiteX4" fmla="*/ 135737 w 363875"/>
                  <a:gd name="connsiteY4" fmla="*/ 330180 h 361443"/>
                  <a:gd name="connsiteX5" fmla="*/ 136692 w 363875"/>
                  <a:gd name="connsiteY5" fmla="*/ 361444 h 361443"/>
                  <a:gd name="connsiteX6" fmla="*/ 238386 w 363875"/>
                  <a:gd name="connsiteY6" fmla="*/ 358230 h 361443"/>
                  <a:gd name="connsiteX7" fmla="*/ 237431 w 363875"/>
                  <a:gd name="connsiteY7" fmla="*/ 327054 h 361443"/>
                  <a:gd name="connsiteX8" fmla="*/ 250197 w 363875"/>
                  <a:gd name="connsiteY8" fmla="*/ 305169 h 361443"/>
                  <a:gd name="connsiteX9" fmla="*/ 263049 w 363875"/>
                  <a:gd name="connsiteY9" fmla="*/ 297179 h 361443"/>
                  <a:gd name="connsiteX10" fmla="*/ 288321 w 363875"/>
                  <a:gd name="connsiteY10" fmla="*/ 295529 h 361443"/>
                  <a:gd name="connsiteX11" fmla="*/ 315764 w 363875"/>
                  <a:gd name="connsiteY11" fmla="*/ 310293 h 361443"/>
                  <a:gd name="connsiteX12" fmla="*/ 363875 w 363875"/>
                  <a:gd name="connsiteY12" fmla="*/ 220583 h 361443"/>
                  <a:gd name="connsiteX13" fmla="*/ 336433 w 363875"/>
                  <a:gd name="connsiteY13" fmla="*/ 205907 h 361443"/>
                  <a:gd name="connsiteX14" fmla="*/ 323840 w 363875"/>
                  <a:gd name="connsiteY14" fmla="*/ 183935 h 361443"/>
                  <a:gd name="connsiteX15" fmla="*/ 323319 w 363875"/>
                  <a:gd name="connsiteY15" fmla="*/ 168824 h 361443"/>
                  <a:gd name="connsiteX16" fmla="*/ 334522 w 363875"/>
                  <a:gd name="connsiteY16" fmla="*/ 145984 h 361443"/>
                  <a:gd name="connsiteX17" fmla="*/ 360575 w 363875"/>
                  <a:gd name="connsiteY17" fmla="*/ 129571 h 361443"/>
                  <a:gd name="connsiteX18" fmla="*/ 306992 w 363875"/>
                  <a:gd name="connsiteY18" fmla="*/ 42727 h 361443"/>
                  <a:gd name="connsiteX19" fmla="*/ 280332 w 363875"/>
                  <a:gd name="connsiteY19" fmla="*/ 59314 h 361443"/>
                  <a:gd name="connsiteX20" fmla="*/ 255060 w 363875"/>
                  <a:gd name="connsiteY20" fmla="*/ 59314 h 361443"/>
                  <a:gd name="connsiteX21" fmla="*/ 248547 w 363875"/>
                  <a:gd name="connsiteY21" fmla="*/ 55667 h 361443"/>
                  <a:gd name="connsiteX22" fmla="*/ 241860 w 363875"/>
                  <a:gd name="connsiteY22" fmla="*/ 52280 h 361443"/>
                  <a:gd name="connsiteX23" fmla="*/ 227705 w 363875"/>
                  <a:gd name="connsiteY23" fmla="*/ 31264 h 361443"/>
                  <a:gd name="connsiteX24" fmla="*/ 226749 w 363875"/>
                  <a:gd name="connsiteY24" fmla="*/ 0 h 361443"/>
                  <a:gd name="connsiteX25" fmla="*/ 125055 w 363875"/>
                  <a:gd name="connsiteY25" fmla="*/ 3126 h 361443"/>
                  <a:gd name="connsiteX26" fmla="*/ 126010 w 363875"/>
                  <a:gd name="connsiteY26" fmla="*/ 34303 h 361443"/>
                  <a:gd name="connsiteX27" fmla="*/ 113331 w 363875"/>
                  <a:gd name="connsiteY27" fmla="*/ 56188 h 361443"/>
                  <a:gd name="connsiteX28" fmla="*/ 100391 w 363875"/>
                  <a:gd name="connsiteY28" fmla="*/ 64264 h 361443"/>
                  <a:gd name="connsiteX29" fmla="*/ 75120 w 363875"/>
                  <a:gd name="connsiteY29" fmla="*/ 65828 h 361443"/>
                  <a:gd name="connsiteX30" fmla="*/ 47677 w 363875"/>
                  <a:gd name="connsiteY30" fmla="*/ 51151 h 361443"/>
                  <a:gd name="connsiteX31" fmla="*/ 0 w 363875"/>
                  <a:gd name="connsiteY31" fmla="*/ 141295 h 361443"/>
                  <a:gd name="connsiteX32" fmla="*/ 27442 w 363875"/>
                  <a:gd name="connsiteY32" fmla="*/ 155971 h 361443"/>
                  <a:gd name="connsiteX33" fmla="*/ 40035 w 363875"/>
                  <a:gd name="connsiteY33" fmla="*/ 177943 h 361443"/>
                  <a:gd name="connsiteX34" fmla="*/ 40556 w 363875"/>
                  <a:gd name="connsiteY34" fmla="*/ 193140 h 361443"/>
                  <a:gd name="connsiteX35" fmla="*/ 29266 w 363875"/>
                  <a:gd name="connsiteY35" fmla="*/ 215894 h 361443"/>
                  <a:gd name="connsiteX36" fmla="*/ 3213 w 363875"/>
                  <a:gd name="connsiteY36" fmla="*/ 232307 h 361443"/>
                  <a:gd name="connsiteX37" fmla="*/ 56796 w 363875"/>
                  <a:gd name="connsiteY37" fmla="*/ 319151 h 361443"/>
                  <a:gd name="connsiteX38" fmla="*/ 108468 w 363875"/>
                  <a:gd name="connsiteY38" fmla="*/ 141295 h 361443"/>
                  <a:gd name="connsiteX39" fmla="*/ 221269 w 363875"/>
                  <a:gd name="connsiteY39" fmla="*/ 107426 h 361443"/>
                  <a:gd name="connsiteX40" fmla="*/ 255147 w 363875"/>
                  <a:gd name="connsiteY40" fmla="*/ 220227 h 361443"/>
                  <a:gd name="connsiteX41" fmla="*/ 142510 w 363875"/>
                  <a:gd name="connsiteY41" fmla="*/ 254192 h 361443"/>
                  <a:gd name="connsiteX42" fmla="*/ 108372 w 363875"/>
                  <a:gd name="connsiteY42" fmla="*/ 141469 h 361443"/>
                  <a:gd name="connsiteX43" fmla="*/ 108468 w 363875"/>
                  <a:gd name="connsiteY43" fmla="*/ 141295 h 36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63875" h="361443">
                    <a:moveTo>
                      <a:pt x="82936" y="302129"/>
                    </a:moveTo>
                    <a:cubicBezTo>
                      <a:pt x="90700" y="297309"/>
                      <a:pt x="100530" y="297309"/>
                      <a:pt x="108294" y="302129"/>
                    </a:cubicBezTo>
                    <a:lnTo>
                      <a:pt x="114808" y="305864"/>
                    </a:lnTo>
                    <a:lnTo>
                      <a:pt x="121581" y="309251"/>
                    </a:lnTo>
                    <a:cubicBezTo>
                      <a:pt x="129866" y="313002"/>
                      <a:pt x="135337" y="321096"/>
                      <a:pt x="135737" y="330180"/>
                    </a:cubicBezTo>
                    <a:lnTo>
                      <a:pt x="136692" y="361444"/>
                    </a:lnTo>
                    <a:lnTo>
                      <a:pt x="238386" y="358230"/>
                    </a:lnTo>
                    <a:lnTo>
                      <a:pt x="237431" y="327054"/>
                    </a:lnTo>
                    <a:cubicBezTo>
                      <a:pt x="237188" y="317926"/>
                      <a:pt x="242138" y="309450"/>
                      <a:pt x="250197" y="305169"/>
                    </a:cubicBezTo>
                    <a:cubicBezTo>
                      <a:pt x="254608" y="302720"/>
                      <a:pt x="258899" y="300054"/>
                      <a:pt x="263049" y="297179"/>
                    </a:cubicBezTo>
                    <a:cubicBezTo>
                      <a:pt x="270501" y="291942"/>
                      <a:pt x="280253" y="291300"/>
                      <a:pt x="288321" y="295529"/>
                    </a:cubicBezTo>
                    <a:lnTo>
                      <a:pt x="315764" y="310293"/>
                    </a:lnTo>
                    <a:lnTo>
                      <a:pt x="363875" y="220583"/>
                    </a:lnTo>
                    <a:lnTo>
                      <a:pt x="336433" y="205907"/>
                    </a:lnTo>
                    <a:cubicBezTo>
                      <a:pt x="328408" y="201564"/>
                      <a:pt x="323528" y="193054"/>
                      <a:pt x="323840" y="183935"/>
                    </a:cubicBezTo>
                    <a:cubicBezTo>
                      <a:pt x="323927" y="178889"/>
                      <a:pt x="323754" y="173852"/>
                      <a:pt x="323319" y="168824"/>
                    </a:cubicBezTo>
                    <a:cubicBezTo>
                      <a:pt x="322459" y="159706"/>
                      <a:pt x="326785" y="150882"/>
                      <a:pt x="334522" y="145984"/>
                    </a:cubicBezTo>
                    <a:lnTo>
                      <a:pt x="360575" y="129571"/>
                    </a:lnTo>
                    <a:lnTo>
                      <a:pt x="306992" y="42727"/>
                    </a:lnTo>
                    <a:lnTo>
                      <a:pt x="280332" y="59314"/>
                    </a:lnTo>
                    <a:cubicBezTo>
                      <a:pt x="272585" y="64099"/>
                      <a:pt x="262807" y="64099"/>
                      <a:pt x="255060" y="59314"/>
                    </a:cubicBezTo>
                    <a:lnTo>
                      <a:pt x="248547" y="55667"/>
                    </a:lnTo>
                    <a:cubicBezTo>
                      <a:pt x="246376" y="54451"/>
                      <a:pt x="244118" y="53322"/>
                      <a:pt x="241860" y="52280"/>
                    </a:cubicBezTo>
                    <a:cubicBezTo>
                      <a:pt x="233531" y="48528"/>
                      <a:pt x="228052" y="40391"/>
                      <a:pt x="227705" y="31264"/>
                    </a:cubicBezTo>
                    <a:lnTo>
                      <a:pt x="226749" y="0"/>
                    </a:lnTo>
                    <a:lnTo>
                      <a:pt x="125055" y="3126"/>
                    </a:lnTo>
                    <a:lnTo>
                      <a:pt x="126010" y="34303"/>
                    </a:lnTo>
                    <a:cubicBezTo>
                      <a:pt x="126288" y="43413"/>
                      <a:pt x="121373" y="51898"/>
                      <a:pt x="113331" y="56188"/>
                    </a:cubicBezTo>
                    <a:cubicBezTo>
                      <a:pt x="108858" y="58611"/>
                      <a:pt x="104534" y="61312"/>
                      <a:pt x="100391" y="64264"/>
                    </a:cubicBezTo>
                    <a:cubicBezTo>
                      <a:pt x="92940" y="69518"/>
                      <a:pt x="83161" y="70118"/>
                      <a:pt x="75120" y="65828"/>
                    </a:cubicBezTo>
                    <a:lnTo>
                      <a:pt x="47677" y="51151"/>
                    </a:lnTo>
                    <a:lnTo>
                      <a:pt x="0" y="141295"/>
                    </a:lnTo>
                    <a:lnTo>
                      <a:pt x="27442" y="155971"/>
                    </a:lnTo>
                    <a:cubicBezTo>
                      <a:pt x="35441" y="160348"/>
                      <a:pt x="40304" y="168833"/>
                      <a:pt x="40035" y="177943"/>
                    </a:cubicBezTo>
                    <a:cubicBezTo>
                      <a:pt x="39948" y="183015"/>
                      <a:pt x="40122" y="188086"/>
                      <a:pt x="40556" y="193140"/>
                    </a:cubicBezTo>
                    <a:cubicBezTo>
                      <a:pt x="41390" y="202250"/>
                      <a:pt x="37021" y="211048"/>
                      <a:pt x="29266" y="215894"/>
                    </a:cubicBezTo>
                    <a:lnTo>
                      <a:pt x="3213" y="232307"/>
                    </a:lnTo>
                    <a:lnTo>
                      <a:pt x="56796" y="319151"/>
                    </a:lnTo>
                    <a:close/>
                    <a:moveTo>
                      <a:pt x="108468" y="141295"/>
                    </a:moveTo>
                    <a:cubicBezTo>
                      <a:pt x="130266" y="100791"/>
                      <a:pt x="180765" y="85628"/>
                      <a:pt x="221269" y="107426"/>
                    </a:cubicBezTo>
                    <a:cubicBezTo>
                      <a:pt x="261773" y="129224"/>
                      <a:pt x="276945" y="179723"/>
                      <a:pt x="255147" y="220227"/>
                    </a:cubicBezTo>
                    <a:cubicBezTo>
                      <a:pt x="233384" y="260661"/>
                      <a:pt x="182997" y="275859"/>
                      <a:pt x="142510" y="254192"/>
                    </a:cubicBezTo>
                    <a:cubicBezTo>
                      <a:pt x="101954" y="232489"/>
                      <a:pt x="86670" y="182025"/>
                      <a:pt x="108372" y="141469"/>
                    </a:cubicBezTo>
                    <a:cubicBezTo>
                      <a:pt x="108407" y="141408"/>
                      <a:pt x="108433" y="141356"/>
                      <a:pt x="108468" y="141295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A0FCF2C-9625-4963-ADC2-367ADD2B8234}"/>
                  </a:ext>
                </a:extLst>
              </p:cNvPr>
              <p:cNvSpPr/>
              <p:nvPr/>
            </p:nvSpPr>
            <p:spPr>
              <a:xfrm>
                <a:off x="3666720" y="3977507"/>
                <a:ext cx="252628" cy="250978"/>
              </a:xfrm>
              <a:custGeom>
                <a:avLst/>
                <a:gdLst>
                  <a:gd name="connsiteX0" fmla="*/ 19019 w 252628"/>
                  <a:gd name="connsiteY0" fmla="*/ 104473 h 250978"/>
                  <a:gd name="connsiteX1" fmla="*/ 27703 w 252628"/>
                  <a:gd name="connsiteY1" fmla="*/ 120279 h 250978"/>
                  <a:gd name="connsiteX2" fmla="*/ 27703 w 252628"/>
                  <a:gd name="connsiteY2" fmla="*/ 125489 h 250978"/>
                  <a:gd name="connsiteX3" fmla="*/ 27703 w 252628"/>
                  <a:gd name="connsiteY3" fmla="*/ 130787 h 250978"/>
                  <a:gd name="connsiteX4" fmla="*/ 19019 w 252628"/>
                  <a:gd name="connsiteY4" fmla="*/ 146419 h 250978"/>
                  <a:gd name="connsiteX5" fmla="*/ 0 w 252628"/>
                  <a:gd name="connsiteY5" fmla="*/ 157361 h 250978"/>
                  <a:gd name="connsiteX6" fmla="*/ 35693 w 252628"/>
                  <a:gd name="connsiteY6" fmla="*/ 219107 h 250978"/>
                  <a:gd name="connsiteX7" fmla="*/ 54625 w 252628"/>
                  <a:gd name="connsiteY7" fmla="*/ 208164 h 250978"/>
                  <a:gd name="connsiteX8" fmla="*/ 71993 w 252628"/>
                  <a:gd name="connsiteY8" fmla="*/ 208859 h 250978"/>
                  <a:gd name="connsiteX9" fmla="*/ 81199 w 252628"/>
                  <a:gd name="connsiteY9" fmla="*/ 214157 h 250978"/>
                  <a:gd name="connsiteX10" fmla="*/ 90578 w 252628"/>
                  <a:gd name="connsiteY10" fmla="*/ 229181 h 250978"/>
                  <a:gd name="connsiteX11" fmla="*/ 90578 w 252628"/>
                  <a:gd name="connsiteY11" fmla="*/ 250978 h 250978"/>
                  <a:gd name="connsiteX12" fmla="*/ 162658 w 252628"/>
                  <a:gd name="connsiteY12" fmla="*/ 250978 h 250978"/>
                  <a:gd name="connsiteX13" fmla="*/ 162658 w 252628"/>
                  <a:gd name="connsiteY13" fmla="*/ 229181 h 250978"/>
                  <a:gd name="connsiteX14" fmla="*/ 172037 w 252628"/>
                  <a:gd name="connsiteY14" fmla="*/ 214157 h 250978"/>
                  <a:gd name="connsiteX15" fmla="*/ 180722 w 252628"/>
                  <a:gd name="connsiteY15" fmla="*/ 208859 h 250978"/>
                  <a:gd name="connsiteX16" fmla="*/ 198091 w 252628"/>
                  <a:gd name="connsiteY16" fmla="*/ 208164 h 250978"/>
                  <a:gd name="connsiteX17" fmla="*/ 217023 w 252628"/>
                  <a:gd name="connsiteY17" fmla="*/ 219107 h 250978"/>
                  <a:gd name="connsiteX18" fmla="*/ 252628 w 252628"/>
                  <a:gd name="connsiteY18" fmla="*/ 157361 h 250978"/>
                  <a:gd name="connsiteX19" fmla="*/ 233610 w 252628"/>
                  <a:gd name="connsiteY19" fmla="*/ 146419 h 250978"/>
                  <a:gd name="connsiteX20" fmla="*/ 224925 w 252628"/>
                  <a:gd name="connsiteY20" fmla="*/ 130700 h 250978"/>
                  <a:gd name="connsiteX21" fmla="*/ 224925 w 252628"/>
                  <a:gd name="connsiteY21" fmla="*/ 125489 h 250978"/>
                  <a:gd name="connsiteX22" fmla="*/ 224925 w 252628"/>
                  <a:gd name="connsiteY22" fmla="*/ 120279 h 250978"/>
                  <a:gd name="connsiteX23" fmla="*/ 233610 w 252628"/>
                  <a:gd name="connsiteY23" fmla="*/ 104560 h 250978"/>
                  <a:gd name="connsiteX24" fmla="*/ 252542 w 252628"/>
                  <a:gd name="connsiteY24" fmla="*/ 93618 h 250978"/>
                  <a:gd name="connsiteX25" fmla="*/ 216936 w 252628"/>
                  <a:gd name="connsiteY25" fmla="*/ 31872 h 250978"/>
                  <a:gd name="connsiteX26" fmla="*/ 198091 w 252628"/>
                  <a:gd name="connsiteY26" fmla="*/ 42814 h 250978"/>
                  <a:gd name="connsiteX27" fmla="*/ 180288 w 252628"/>
                  <a:gd name="connsiteY27" fmla="*/ 42206 h 250978"/>
                  <a:gd name="connsiteX28" fmla="*/ 171082 w 252628"/>
                  <a:gd name="connsiteY28" fmla="*/ 36822 h 250978"/>
                  <a:gd name="connsiteX29" fmla="*/ 161703 w 252628"/>
                  <a:gd name="connsiteY29" fmla="*/ 21798 h 250978"/>
                  <a:gd name="connsiteX30" fmla="*/ 161703 w 252628"/>
                  <a:gd name="connsiteY30" fmla="*/ 0 h 250978"/>
                  <a:gd name="connsiteX31" fmla="*/ 90404 w 252628"/>
                  <a:gd name="connsiteY31" fmla="*/ 0 h 250978"/>
                  <a:gd name="connsiteX32" fmla="*/ 90404 w 252628"/>
                  <a:gd name="connsiteY32" fmla="*/ 21798 h 250978"/>
                  <a:gd name="connsiteX33" fmla="*/ 81025 w 252628"/>
                  <a:gd name="connsiteY33" fmla="*/ 36822 h 250978"/>
                  <a:gd name="connsiteX34" fmla="*/ 71820 w 252628"/>
                  <a:gd name="connsiteY34" fmla="*/ 42206 h 250978"/>
                  <a:gd name="connsiteX35" fmla="*/ 54451 w 252628"/>
                  <a:gd name="connsiteY35" fmla="*/ 42814 h 250978"/>
                  <a:gd name="connsiteX36" fmla="*/ 35780 w 252628"/>
                  <a:gd name="connsiteY36" fmla="*/ 32306 h 250978"/>
                  <a:gd name="connsiteX37" fmla="*/ 87 w 252628"/>
                  <a:gd name="connsiteY37" fmla="*/ 94052 h 250978"/>
                  <a:gd name="connsiteX38" fmla="*/ 126618 w 252628"/>
                  <a:gd name="connsiteY38" fmla="*/ 67043 h 250978"/>
                  <a:gd name="connsiteX39" fmla="*/ 185151 w 252628"/>
                  <a:gd name="connsiteY39" fmla="*/ 125402 h 250978"/>
                  <a:gd name="connsiteX40" fmla="*/ 126792 w 252628"/>
                  <a:gd name="connsiteY40" fmla="*/ 183935 h 250978"/>
                  <a:gd name="connsiteX41" fmla="*/ 68259 w 252628"/>
                  <a:gd name="connsiteY41" fmla="*/ 125576 h 250978"/>
                  <a:gd name="connsiteX42" fmla="*/ 68259 w 252628"/>
                  <a:gd name="connsiteY42" fmla="*/ 125489 h 250978"/>
                  <a:gd name="connsiteX43" fmla="*/ 126618 w 252628"/>
                  <a:gd name="connsiteY43" fmla="*/ 67043 h 250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52628" h="250978">
                    <a:moveTo>
                      <a:pt x="19019" y="104473"/>
                    </a:moveTo>
                    <a:cubicBezTo>
                      <a:pt x="24636" y="107712"/>
                      <a:pt x="27985" y="113800"/>
                      <a:pt x="27703" y="120279"/>
                    </a:cubicBezTo>
                    <a:cubicBezTo>
                      <a:pt x="27703" y="122015"/>
                      <a:pt x="27703" y="123752"/>
                      <a:pt x="27703" y="125489"/>
                    </a:cubicBezTo>
                    <a:cubicBezTo>
                      <a:pt x="27703" y="127226"/>
                      <a:pt x="27703" y="129050"/>
                      <a:pt x="27703" y="130787"/>
                    </a:cubicBezTo>
                    <a:cubicBezTo>
                      <a:pt x="28062" y="137239"/>
                      <a:pt x="24684" y="143318"/>
                      <a:pt x="19019" y="146419"/>
                    </a:cubicBezTo>
                    <a:lnTo>
                      <a:pt x="0" y="157361"/>
                    </a:lnTo>
                    <a:lnTo>
                      <a:pt x="35693" y="219107"/>
                    </a:lnTo>
                    <a:lnTo>
                      <a:pt x="54625" y="208164"/>
                    </a:lnTo>
                    <a:cubicBezTo>
                      <a:pt x="60087" y="205142"/>
                      <a:pt x="66783" y="205411"/>
                      <a:pt x="71993" y="208859"/>
                    </a:cubicBezTo>
                    <a:cubicBezTo>
                      <a:pt x="74946" y="210770"/>
                      <a:pt x="78073" y="212507"/>
                      <a:pt x="81199" y="214157"/>
                    </a:cubicBezTo>
                    <a:cubicBezTo>
                      <a:pt x="86922" y="216988"/>
                      <a:pt x="90552" y="222798"/>
                      <a:pt x="90578" y="229181"/>
                    </a:cubicBezTo>
                    <a:lnTo>
                      <a:pt x="90578" y="250978"/>
                    </a:lnTo>
                    <a:lnTo>
                      <a:pt x="162658" y="250978"/>
                    </a:lnTo>
                    <a:lnTo>
                      <a:pt x="162658" y="229181"/>
                    </a:lnTo>
                    <a:cubicBezTo>
                      <a:pt x="162684" y="222798"/>
                      <a:pt x="166314" y="216988"/>
                      <a:pt x="172037" y="214157"/>
                    </a:cubicBezTo>
                    <a:cubicBezTo>
                      <a:pt x="175164" y="212507"/>
                      <a:pt x="178203" y="210770"/>
                      <a:pt x="180722" y="208859"/>
                    </a:cubicBezTo>
                    <a:cubicBezTo>
                      <a:pt x="185932" y="205429"/>
                      <a:pt x="192619" y="205160"/>
                      <a:pt x="198091" y="208164"/>
                    </a:cubicBezTo>
                    <a:lnTo>
                      <a:pt x="217023" y="219107"/>
                    </a:lnTo>
                    <a:lnTo>
                      <a:pt x="252628" y="157361"/>
                    </a:lnTo>
                    <a:lnTo>
                      <a:pt x="233610" y="146419"/>
                    </a:lnTo>
                    <a:cubicBezTo>
                      <a:pt x="227930" y="143284"/>
                      <a:pt x="224552" y="137178"/>
                      <a:pt x="224925" y="130700"/>
                    </a:cubicBezTo>
                    <a:cubicBezTo>
                      <a:pt x="224925" y="128963"/>
                      <a:pt x="224925" y="127226"/>
                      <a:pt x="224925" y="125489"/>
                    </a:cubicBezTo>
                    <a:cubicBezTo>
                      <a:pt x="224925" y="123752"/>
                      <a:pt x="224925" y="122015"/>
                      <a:pt x="224925" y="120279"/>
                    </a:cubicBezTo>
                    <a:cubicBezTo>
                      <a:pt x="224552" y="113800"/>
                      <a:pt x="227930" y="107695"/>
                      <a:pt x="233610" y="104560"/>
                    </a:cubicBezTo>
                    <a:lnTo>
                      <a:pt x="252542" y="93618"/>
                    </a:lnTo>
                    <a:lnTo>
                      <a:pt x="216936" y="31872"/>
                    </a:lnTo>
                    <a:lnTo>
                      <a:pt x="198091" y="42814"/>
                    </a:lnTo>
                    <a:cubicBezTo>
                      <a:pt x="192498" y="45906"/>
                      <a:pt x="185655" y="45671"/>
                      <a:pt x="180288" y="42206"/>
                    </a:cubicBezTo>
                    <a:cubicBezTo>
                      <a:pt x="177318" y="40243"/>
                      <a:pt x="174243" y="38446"/>
                      <a:pt x="171082" y="36822"/>
                    </a:cubicBezTo>
                    <a:cubicBezTo>
                      <a:pt x="165350" y="34008"/>
                      <a:pt x="161712" y="28181"/>
                      <a:pt x="161703" y="21798"/>
                    </a:cubicBezTo>
                    <a:lnTo>
                      <a:pt x="161703" y="0"/>
                    </a:lnTo>
                    <a:lnTo>
                      <a:pt x="90404" y="0"/>
                    </a:lnTo>
                    <a:lnTo>
                      <a:pt x="90404" y="21798"/>
                    </a:lnTo>
                    <a:cubicBezTo>
                      <a:pt x="90396" y="28181"/>
                      <a:pt x="86757" y="34008"/>
                      <a:pt x="81025" y="36822"/>
                    </a:cubicBezTo>
                    <a:cubicBezTo>
                      <a:pt x="77847" y="38428"/>
                      <a:pt x="74772" y="40226"/>
                      <a:pt x="71820" y="42206"/>
                    </a:cubicBezTo>
                    <a:cubicBezTo>
                      <a:pt x="66557" y="45497"/>
                      <a:pt x="59931" y="45732"/>
                      <a:pt x="54451" y="42814"/>
                    </a:cubicBezTo>
                    <a:lnTo>
                      <a:pt x="35780" y="32306"/>
                    </a:lnTo>
                    <a:lnTo>
                      <a:pt x="87" y="94052"/>
                    </a:lnTo>
                    <a:close/>
                    <a:moveTo>
                      <a:pt x="126618" y="67043"/>
                    </a:moveTo>
                    <a:cubicBezTo>
                      <a:pt x="158898" y="66991"/>
                      <a:pt x="185099" y="93123"/>
                      <a:pt x="185151" y="125402"/>
                    </a:cubicBezTo>
                    <a:cubicBezTo>
                      <a:pt x="185203" y="157682"/>
                      <a:pt x="159072" y="183883"/>
                      <a:pt x="126792" y="183935"/>
                    </a:cubicBezTo>
                    <a:cubicBezTo>
                      <a:pt x="94512" y="183978"/>
                      <a:pt x="68311" y="157856"/>
                      <a:pt x="68259" y="125576"/>
                    </a:cubicBezTo>
                    <a:cubicBezTo>
                      <a:pt x="68259" y="125550"/>
                      <a:pt x="68259" y="125515"/>
                      <a:pt x="68259" y="125489"/>
                    </a:cubicBezTo>
                    <a:cubicBezTo>
                      <a:pt x="68303" y="93261"/>
                      <a:pt x="94390" y="67139"/>
                      <a:pt x="126618" y="67043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68B1C48-1AEB-40EF-A542-9F20B1AD752E}"/>
                  </a:ext>
                </a:extLst>
              </p:cNvPr>
              <p:cNvSpPr/>
              <p:nvPr/>
            </p:nvSpPr>
            <p:spPr>
              <a:xfrm>
                <a:off x="3542012" y="4548458"/>
                <a:ext cx="256610" cy="552892"/>
              </a:xfrm>
              <a:custGeom>
                <a:avLst/>
                <a:gdLst>
                  <a:gd name="connsiteX0" fmla="*/ 93357 w 256610"/>
                  <a:gd name="connsiteY0" fmla="*/ 425321 h 552892"/>
                  <a:gd name="connsiteX1" fmla="*/ 94660 w 256610"/>
                  <a:gd name="connsiteY1" fmla="*/ 378252 h 552892"/>
                  <a:gd name="connsiteX2" fmla="*/ 33261 w 256610"/>
                  <a:gd name="connsiteY2" fmla="*/ 307735 h 552892"/>
                  <a:gd name="connsiteX3" fmla="*/ 0 w 256610"/>
                  <a:gd name="connsiteY3" fmla="*/ 276384 h 552892"/>
                  <a:gd name="connsiteX4" fmla="*/ 33261 w 256610"/>
                  <a:gd name="connsiteY4" fmla="*/ 245033 h 552892"/>
                  <a:gd name="connsiteX5" fmla="*/ 94660 w 256610"/>
                  <a:gd name="connsiteY5" fmla="*/ 173822 h 552892"/>
                  <a:gd name="connsiteX6" fmla="*/ 93357 w 256610"/>
                  <a:gd name="connsiteY6" fmla="*/ 126752 h 552892"/>
                  <a:gd name="connsiteX7" fmla="*/ 221452 w 256610"/>
                  <a:gd name="connsiteY7" fmla="*/ 742 h 552892"/>
                  <a:gd name="connsiteX8" fmla="*/ 255347 w 256610"/>
                  <a:gd name="connsiteY8" fmla="*/ 21828 h 552892"/>
                  <a:gd name="connsiteX9" fmla="*/ 238820 w 256610"/>
                  <a:gd name="connsiteY9" fmla="*/ 54238 h 552892"/>
                  <a:gd name="connsiteX10" fmla="*/ 166306 w 256610"/>
                  <a:gd name="connsiteY10" fmla="*/ 138563 h 552892"/>
                  <a:gd name="connsiteX11" fmla="*/ 167608 w 256610"/>
                  <a:gd name="connsiteY11" fmla="*/ 186848 h 552892"/>
                  <a:gd name="connsiteX12" fmla="*/ 99610 w 256610"/>
                  <a:gd name="connsiteY12" fmla="*/ 276384 h 552892"/>
                  <a:gd name="connsiteX13" fmla="*/ 167608 w 256610"/>
                  <a:gd name="connsiteY13" fmla="*/ 365833 h 552892"/>
                  <a:gd name="connsiteX14" fmla="*/ 166306 w 256610"/>
                  <a:gd name="connsiteY14" fmla="*/ 414205 h 552892"/>
                  <a:gd name="connsiteX15" fmla="*/ 238820 w 256610"/>
                  <a:gd name="connsiteY15" fmla="*/ 498444 h 552892"/>
                  <a:gd name="connsiteX16" fmla="*/ 254600 w 256610"/>
                  <a:gd name="connsiteY16" fmla="*/ 535109 h 552892"/>
                  <a:gd name="connsiteX17" fmla="*/ 221452 w 256610"/>
                  <a:gd name="connsiteY17" fmla="*/ 552026 h 552892"/>
                  <a:gd name="connsiteX18" fmla="*/ 93357 w 256610"/>
                  <a:gd name="connsiteY18" fmla="*/ 425321 h 55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6610" h="552892">
                    <a:moveTo>
                      <a:pt x="93357" y="425321"/>
                    </a:moveTo>
                    <a:cubicBezTo>
                      <a:pt x="93357" y="415508"/>
                      <a:pt x="94660" y="389368"/>
                      <a:pt x="94660" y="378252"/>
                    </a:cubicBezTo>
                    <a:cubicBezTo>
                      <a:pt x="94660" y="330574"/>
                      <a:pt x="77291" y="308777"/>
                      <a:pt x="33261" y="307735"/>
                    </a:cubicBezTo>
                    <a:cubicBezTo>
                      <a:pt x="12419" y="306432"/>
                      <a:pt x="0" y="294013"/>
                      <a:pt x="0" y="276384"/>
                    </a:cubicBezTo>
                    <a:cubicBezTo>
                      <a:pt x="0" y="258755"/>
                      <a:pt x="12419" y="246336"/>
                      <a:pt x="33261" y="245033"/>
                    </a:cubicBezTo>
                    <a:cubicBezTo>
                      <a:pt x="77725" y="243036"/>
                      <a:pt x="94660" y="222107"/>
                      <a:pt x="94660" y="173822"/>
                    </a:cubicBezTo>
                    <a:cubicBezTo>
                      <a:pt x="94660" y="162706"/>
                      <a:pt x="93357" y="136566"/>
                      <a:pt x="93357" y="126752"/>
                    </a:cubicBezTo>
                    <a:cubicBezTo>
                      <a:pt x="93357" y="63443"/>
                      <a:pt x="120192" y="22540"/>
                      <a:pt x="221452" y="742"/>
                    </a:cubicBezTo>
                    <a:cubicBezTo>
                      <a:pt x="236632" y="-2792"/>
                      <a:pt x="251803" y="6639"/>
                      <a:pt x="255347" y="21828"/>
                    </a:cubicBezTo>
                    <a:cubicBezTo>
                      <a:pt x="258464" y="35210"/>
                      <a:pt x="251491" y="48897"/>
                      <a:pt x="238820" y="54238"/>
                    </a:cubicBezTo>
                    <a:cubicBezTo>
                      <a:pt x="175424" y="73864"/>
                      <a:pt x="166306" y="94099"/>
                      <a:pt x="166306" y="138563"/>
                    </a:cubicBezTo>
                    <a:cubicBezTo>
                      <a:pt x="166306" y="151590"/>
                      <a:pt x="167608" y="173300"/>
                      <a:pt x="167608" y="186848"/>
                    </a:cubicBezTo>
                    <a:cubicBezTo>
                      <a:pt x="167608" y="237825"/>
                      <a:pt x="142771" y="262663"/>
                      <a:pt x="99610" y="276384"/>
                    </a:cubicBezTo>
                    <a:cubicBezTo>
                      <a:pt x="143032" y="290713"/>
                      <a:pt x="167608" y="314943"/>
                      <a:pt x="167608" y="365833"/>
                    </a:cubicBezTo>
                    <a:cubicBezTo>
                      <a:pt x="167608" y="379554"/>
                      <a:pt x="166306" y="401092"/>
                      <a:pt x="166306" y="414205"/>
                    </a:cubicBezTo>
                    <a:cubicBezTo>
                      <a:pt x="166306" y="458582"/>
                      <a:pt x="174990" y="478904"/>
                      <a:pt x="238820" y="498444"/>
                    </a:cubicBezTo>
                    <a:cubicBezTo>
                      <a:pt x="253306" y="504210"/>
                      <a:pt x="260366" y="520623"/>
                      <a:pt x="254600" y="535109"/>
                    </a:cubicBezTo>
                    <a:cubicBezTo>
                      <a:pt x="249363" y="548266"/>
                      <a:pt x="235181" y="555500"/>
                      <a:pt x="221452" y="552026"/>
                    </a:cubicBezTo>
                    <a:cubicBezTo>
                      <a:pt x="120192" y="529533"/>
                      <a:pt x="93357" y="489064"/>
                      <a:pt x="93357" y="425321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1099820-1C03-43CC-93FB-A2C5842D6A78}"/>
                  </a:ext>
                </a:extLst>
              </p:cNvPr>
              <p:cNvSpPr/>
              <p:nvPr/>
            </p:nvSpPr>
            <p:spPr>
              <a:xfrm>
                <a:off x="3853314" y="4547584"/>
                <a:ext cx="258306" cy="554017"/>
              </a:xfrm>
              <a:custGeom>
                <a:avLst/>
                <a:gdLst>
                  <a:gd name="connsiteX0" fmla="*/ 164863 w 258306"/>
                  <a:gd name="connsiteY0" fmla="*/ 127365 h 554017"/>
                  <a:gd name="connsiteX1" fmla="*/ 163560 w 258306"/>
                  <a:gd name="connsiteY1" fmla="*/ 174434 h 554017"/>
                  <a:gd name="connsiteX2" fmla="*/ 225653 w 258306"/>
                  <a:gd name="connsiteY2" fmla="*/ 245646 h 554017"/>
                  <a:gd name="connsiteX3" fmla="*/ 258306 w 258306"/>
                  <a:gd name="connsiteY3" fmla="*/ 276997 h 554017"/>
                  <a:gd name="connsiteX4" fmla="*/ 225653 w 258306"/>
                  <a:gd name="connsiteY4" fmla="*/ 308347 h 554017"/>
                  <a:gd name="connsiteX5" fmla="*/ 163560 w 258306"/>
                  <a:gd name="connsiteY5" fmla="*/ 378864 h 554017"/>
                  <a:gd name="connsiteX6" fmla="*/ 164863 w 258306"/>
                  <a:gd name="connsiteY6" fmla="*/ 425934 h 554017"/>
                  <a:gd name="connsiteX7" fmla="*/ 36855 w 258306"/>
                  <a:gd name="connsiteY7" fmla="*/ 552639 h 554017"/>
                  <a:gd name="connsiteX8" fmla="*/ 1379 w 258306"/>
                  <a:gd name="connsiteY8" fmla="*/ 534532 h 554017"/>
                  <a:gd name="connsiteX9" fmla="*/ 19486 w 258306"/>
                  <a:gd name="connsiteY9" fmla="*/ 499056 h 554017"/>
                  <a:gd name="connsiteX10" fmla="*/ 91393 w 258306"/>
                  <a:gd name="connsiteY10" fmla="*/ 414818 h 554017"/>
                  <a:gd name="connsiteX11" fmla="*/ 90090 w 258306"/>
                  <a:gd name="connsiteY11" fmla="*/ 366446 h 554017"/>
                  <a:gd name="connsiteX12" fmla="*/ 158002 w 258306"/>
                  <a:gd name="connsiteY12" fmla="*/ 276997 h 554017"/>
                  <a:gd name="connsiteX13" fmla="*/ 90090 w 258306"/>
                  <a:gd name="connsiteY13" fmla="*/ 187461 h 554017"/>
                  <a:gd name="connsiteX14" fmla="*/ 91393 w 258306"/>
                  <a:gd name="connsiteY14" fmla="*/ 139176 h 554017"/>
                  <a:gd name="connsiteX15" fmla="*/ 19486 w 258306"/>
                  <a:gd name="connsiteY15" fmla="*/ 54850 h 554017"/>
                  <a:gd name="connsiteX16" fmla="*/ 554 w 258306"/>
                  <a:gd name="connsiteY16" fmla="*/ 28102 h 554017"/>
                  <a:gd name="connsiteX17" fmla="*/ 27328 w 258306"/>
                  <a:gd name="connsiteY17" fmla="*/ 9 h 554017"/>
                  <a:gd name="connsiteX18" fmla="*/ 36507 w 258306"/>
                  <a:gd name="connsiteY18" fmla="*/ 1355 h 554017"/>
                  <a:gd name="connsiteX19" fmla="*/ 164863 w 258306"/>
                  <a:gd name="connsiteY19" fmla="*/ 127365 h 55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8306" h="554017">
                    <a:moveTo>
                      <a:pt x="164863" y="127365"/>
                    </a:moveTo>
                    <a:cubicBezTo>
                      <a:pt x="164863" y="137178"/>
                      <a:pt x="163560" y="163318"/>
                      <a:pt x="163560" y="174434"/>
                    </a:cubicBezTo>
                    <a:cubicBezTo>
                      <a:pt x="163560" y="222719"/>
                      <a:pt x="180929" y="243909"/>
                      <a:pt x="225653" y="245646"/>
                    </a:cubicBezTo>
                    <a:cubicBezTo>
                      <a:pt x="245888" y="246949"/>
                      <a:pt x="258306" y="259367"/>
                      <a:pt x="258306" y="276997"/>
                    </a:cubicBezTo>
                    <a:cubicBezTo>
                      <a:pt x="258306" y="294626"/>
                      <a:pt x="245888" y="307044"/>
                      <a:pt x="225653" y="308347"/>
                    </a:cubicBezTo>
                    <a:cubicBezTo>
                      <a:pt x="181189" y="309650"/>
                      <a:pt x="163560" y="331187"/>
                      <a:pt x="163560" y="378864"/>
                    </a:cubicBezTo>
                    <a:cubicBezTo>
                      <a:pt x="163560" y="389980"/>
                      <a:pt x="164863" y="416120"/>
                      <a:pt x="164863" y="425934"/>
                    </a:cubicBezTo>
                    <a:cubicBezTo>
                      <a:pt x="164863" y="489937"/>
                      <a:pt x="138115" y="530146"/>
                      <a:pt x="36855" y="552639"/>
                    </a:cubicBezTo>
                    <a:cubicBezTo>
                      <a:pt x="22057" y="557432"/>
                      <a:pt x="6173" y="549330"/>
                      <a:pt x="1379" y="534532"/>
                    </a:cubicBezTo>
                    <a:cubicBezTo>
                      <a:pt x="-3415" y="519733"/>
                      <a:pt x="4688" y="503850"/>
                      <a:pt x="19486" y="499056"/>
                    </a:cubicBezTo>
                    <a:cubicBezTo>
                      <a:pt x="82187" y="479516"/>
                      <a:pt x="91393" y="459195"/>
                      <a:pt x="91393" y="414818"/>
                    </a:cubicBezTo>
                    <a:cubicBezTo>
                      <a:pt x="91393" y="401704"/>
                      <a:pt x="90090" y="380080"/>
                      <a:pt x="90090" y="366446"/>
                    </a:cubicBezTo>
                    <a:cubicBezTo>
                      <a:pt x="90090" y="315555"/>
                      <a:pt x="114840" y="290718"/>
                      <a:pt x="158002" y="276997"/>
                    </a:cubicBezTo>
                    <a:cubicBezTo>
                      <a:pt x="114580" y="262581"/>
                      <a:pt x="90090" y="238438"/>
                      <a:pt x="90090" y="187461"/>
                    </a:cubicBezTo>
                    <a:cubicBezTo>
                      <a:pt x="90090" y="173739"/>
                      <a:pt x="91393" y="152202"/>
                      <a:pt x="91393" y="139176"/>
                    </a:cubicBezTo>
                    <a:cubicBezTo>
                      <a:pt x="91393" y="94712"/>
                      <a:pt x="82187" y="74477"/>
                      <a:pt x="19486" y="54850"/>
                    </a:cubicBezTo>
                    <a:cubicBezTo>
                      <a:pt x="7866" y="51220"/>
                      <a:pt x="120" y="40269"/>
                      <a:pt x="554" y="28102"/>
                    </a:cubicBezTo>
                    <a:cubicBezTo>
                      <a:pt x="189" y="12948"/>
                      <a:pt x="12174" y="373"/>
                      <a:pt x="27328" y="9"/>
                    </a:cubicBezTo>
                    <a:cubicBezTo>
                      <a:pt x="30446" y="-70"/>
                      <a:pt x="33546" y="391"/>
                      <a:pt x="36507" y="1355"/>
                    </a:cubicBezTo>
                    <a:cubicBezTo>
                      <a:pt x="138115" y="23500"/>
                      <a:pt x="164863" y="64056"/>
                      <a:pt x="164863" y="127365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AF38A9F-5F3D-4065-9A2A-00AD279AA286}"/>
                  </a:ext>
                </a:extLst>
              </p:cNvPr>
              <p:cNvSpPr/>
              <p:nvPr/>
            </p:nvSpPr>
            <p:spPr>
              <a:xfrm>
                <a:off x="8016635" y="3312594"/>
                <a:ext cx="228277" cy="386065"/>
              </a:xfrm>
              <a:custGeom>
                <a:avLst/>
                <a:gdLst>
                  <a:gd name="connsiteX0" fmla="*/ 217370 w 228277"/>
                  <a:gd name="connsiteY0" fmla="*/ 326049 h 386065"/>
                  <a:gd name="connsiteX1" fmla="*/ 218820 w 228277"/>
                  <a:gd name="connsiteY1" fmla="*/ 375150 h 386065"/>
                  <a:gd name="connsiteX2" fmla="*/ 192967 w 228277"/>
                  <a:gd name="connsiteY2" fmla="*/ 386058 h 386065"/>
                  <a:gd name="connsiteX3" fmla="*/ 166914 w 228277"/>
                  <a:gd name="connsiteY3" fmla="*/ 376071 h 386065"/>
                  <a:gd name="connsiteX4" fmla="*/ 10595 w 228277"/>
                  <a:gd name="connsiteY4" fmla="*/ 217494 h 386065"/>
                  <a:gd name="connsiteX5" fmla="*/ 7816 w 228277"/>
                  <a:gd name="connsiteY5" fmla="*/ 214194 h 386065"/>
                  <a:gd name="connsiteX6" fmla="*/ 6079 w 228277"/>
                  <a:gd name="connsiteY6" fmla="*/ 213065 h 386065"/>
                  <a:gd name="connsiteX7" fmla="*/ 4429 w 228277"/>
                  <a:gd name="connsiteY7" fmla="*/ 208636 h 386065"/>
                  <a:gd name="connsiteX8" fmla="*/ 2779 w 228277"/>
                  <a:gd name="connsiteY8" fmla="*/ 206378 h 386065"/>
                  <a:gd name="connsiteX9" fmla="*/ 1650 w 228277"/>
                  <a:gd name="connsiteY9" fmla="*/ 203078 h 386065"/>
                  <a:gd name="connsiteX10" fmla="*/ 521 w 228277"/>
                  <a:gd name="connsiteY10" fmla="*/ 200299 h 386065"/>
                  <a:gd name="connsiteX11" fmla="*/ 521 w 228277"/>
                  <a:gd name="connsiteY11" fmla="*/ 196391 h 386065"/>
                  <a:gd name="connsiteX12" fmla="*/ 0 w 228277"/>
                  <a:gd name="connsiteY12" fmla="*/ 193004 h 386065"/>
                  <a:gd name="connsiteX13" fmla="*/ 521 w 228277"/>
                  <a:gd name="connsiteY13" fmla="*/ 190225 h 386065"/>
                  <a:gd name="connsiteX14" fmla="*/ 521 w 228277"/>
                  <a:gd name="connsiteY14" fmla="*/ 186404 h 386065"/>
                  <a:gd name="connsiteX15" fmla="*/ 1650 w 228277"/>
                  <a:gd name="connsiteY15" fmla="*/ 184146 h 386065"/>
                  <a:gd name="connsiteX16" fmla="*/ 2779 w 228277"/>
                  <a:gd name="connsiteY16" fmla="*/ 179717 h 386065"/>
                  <a:gd name="connsiteX17" fmla="*/ 3300 w 228277"/>
                  <a:gd name="connsiteY17" fmla="*/ 178588 h 386065"/>
                  <a:gd name="connsiteX18" fmla="*/ 6079 w 228277"/>
                  <a:gd name="connsiteY18" fmla="*/ 173551 h 386065"/>
                  <a:gd name="connsiteX19" fmla="*/ 7208 w 228277"/>
                  <a:gd name="connsiteY19" fmla="*/ 172422 h 386065"/>
                  <a:gd name="connsiteX20" fmla="*/ 10595 w 228277"/>
                  <a:gd name="connsiteY20" fmla="*/ 168601 h 386065"/>
                  <a:gd name="connsiteX21" fmla="*/ 166914 w 228277"/>
                  <a:gd name="connsiteY21" fmla="*/ 10025 h 386065"/>
                  <a:gd name="connsiteX22" fmla="*/ 216936 w 228277"/>
                  <a:gd name="connsiteY22" fmla="*/ 10025 h 386065"/>
                  <a:gd name="connsiteX23" fmla="*/ 217839 w 228277"/>
                  <a:gd name="connsiteY23" fmla="*/ 59143 h 386065"/>
                  <a:gd name="connsiteX24" fmla="*/ 216936 w 228277"/>
                  <a:gd name="connsiteY24" fmla="*/ 60047 h 386065"/>
                  <a:gd name="connsiteX25" fmla="*/ 85454 w 228277"/>
                  <a:gd name="connsiteY25" fmla="*/ 193004 h 38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8277" h="386065">
                    <a:moveTo>
                      <a:pt x="217370" y="326049"/>
                    </a:moveTo>
                    <a:cubicBezTo>
                      <a:pt x="231326" y="339206"/>
                      <a:pt x="231977" y="361195"/>
                      <a:pt x="218820" y="375150"/>
                    </a:cubicBezTo>
                    <a:cubicBezTo>
                      <a:pt x="212116" y="382263"/>
                      <a:pt x="202737" y="386223"/>
                      <a:pt x="192967" y="386058"/>
                    </a:cubicBezTo>
                    <a:cubicBezTo>
                      <a:pt x="183310" y="386249"/>
                      <a:pt x="173966" y="382662"/>
                      <a:pt x="166914" y="376071"/>
                    </a:cubicBezTo>
                    <a:lnTo>
                      <a:pt x="10595" y="217494"/>
                    </a:lnTo>
                    <a:cubicBezTo>
                      <a:pt x="8858" y="216973"/>
                      <a:pt x="8337" y="215844"/>
                      <a:pt x="7816" y="214194"/>
                    </a:cubicBezTo>
                    <a:cubicBezTo>
                      <a:pt x="7295" y="213734"/>
                      <a:pt x="6705" y="213360"/>
                      <a:pt x="6079" y="213065"/>
                    </a:cubicBezTo>
                    <a:cubicBezTo>
                      <a:pt x="5341" y="211667"/>
                      <a:pt x="4785" y="210173"/>
                      <a:pt x="4429" y="208636"/>
                    </a:cubicBezTo>
                    <a:cubicBezTo>
                      <a:pt x="3535" y="208211"/>
                      <a:pt x="2918" y="207360"/>
                      <a:pt x="2779" y="206378"/>
                    </a:cubicBezTo>
                    <a:cubicBezTo>
                      <a:pt x="2258" y="205249"/>
                      <a:pt x="2258" y="203599"/>
                      <a:pt x="1650" y="203078"/>
                    </a:cubicBezTo>
                    <a:cubicBezTo>
                      <a:pt x="1043" y="202557"/>
                      <a:pt x="521" y="200820"/>
                      <a:pt x="521" y="200299"/>
                    </a:cubicBezTo>
                    <a:lnTo>
                      <a:pt x="521" y="196391"/>
                    </a:lnTo>
                    <a:cubicBezTo>
                      <a:pt x="521" y="195262"/>
                      <a:pt x="0" y="194741"/>
                      <a:pt x="0" y="193004"/>
                    </a:cubicBezTo>
                    <a:cubicBezTo>
                      <a:pt x="0" y="191267"/>
                      <a:pt x="521" y="190833"/>
                      <a:pt x="521" y="190225"/>
                    </a:cubicBezTo>
                    <a:lnTo>
                      <a:pt x="521" y="186404"/>
                    </a:lnTo>
                    <a:cubicBezTo>
                      <a:pt x="521" y="185275"/>
                      <a:pt x="1650" y="184667"/>
                      <a:pt x="1650" y="184146"/>
                    </a:cubicBezTo>
                    <a:cubicBezTo>
                      <a:pt x="1650" y="183625"/>
                      <a:pt x="2258" y="181367"/>
                      <a:pt x="2779" y="179717"/>
                    </a:cubicBezTo>
                    <a:cubicBezTo>
                      <a:pt x="3300" y="178067"/>
                      <a:pt x="3300" y="179109"/>
                      <a:pt x="3300" y="178588"/>
                    </a:cubicBezTo>
                    <a:cubicBezTo>
                      <a:pt x="3300" y="178067"/>
                      <a:pt x="5037" y="174680"/>
                      <a:pt x="6079" y="173551"/>
                    </a:cubicBezTo>
                    <a:cubicBezTo>
                      <a:pt x="6079" y="172926"/>
                      <a:pt x="6583" y="172422"/>
                      <a:pt x="7208" y="172422"/>
                    </a:cubicBezTo>
                    <a:cubicBezTo>
                      <a:pt x="7998" y="170885"/>
                      <a:pt x="9162" y="169574"/>
                      <a:pt x="10595" y="168601"/>
                    </a:cubicBezTo>
                    <a:lnTo>
                      <a:pt x="166914" y="10025"/>
                    </a:lnTo>
                    <a:cubicBezTo>
                      <a:pt x="180913" y="-3342"/>
                      <a:pt x="202937" y="-3342"/>
                      <a:pt x="216936" y="10025"/>
                    </a:cubicBezTo>
                    <a:cubicBezTo>
                      <a:pt x="230753" y="23339"/>
                      <a:pt x="231152" y="45329"/>
                      <a:pt x="217839" y="59143"/>
                    </a:cubicBezTo>
                    <a:cubicBezTo>
                      <a:pt x="217544" y="59447"/>
                      <a:pt x="217240" y="59751"/>
                      <a:pt x="216936" y="60047"/>
                    </a:cubicBezTo>
                    <a:lnTo>
                      <a:pt x="85454" y="193004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90067EB-D260-4FA0-9CE2-3E9962606BE2}"/>
                  </a:ext>
                </a:extLst>
              </p:cNvPr>
              <p:cNvSpPr/>
              <p:nvPr/>
            </p:nvSpPr>
            <p:spPr>
              <a:xfrm>
                <a:off x="8373389" y="3313713"/>
                <a:ext cx="197490" cy="384943"/>
              </a:xfrm>
              <a:custGeom>
                <a:avLst/>
                <a:gdLst>
                  <a:gd name="connsiteX0" fmla="*/ 2519 w 197490"/>
                  <a:gd name="connsiteY0" fmla="*/ 342733 h 384943"/>
                  <a:gd name="connsiteX1" fmla="*/ 138777 w 197490"/>
                  <a:gd name="connsiteY1" fmla="*/ 18719 h 384943"/>
                  <a:gd name="connsiteX2" fmla="*/ 179246 w 197490"/>
                  <a:gd name="connsiteY2" fmla="*/ 2490 h 384943"/>
                  <a:gd name="connsiteX3" fmla="*/ 179420 w 197490"/>
                  <a:gd name="connsiteY3" fmla="*/ 2566 h 384943"/>
                  <a:gd name="connsiteX4" fmla="*/ 195017 w 197490"/>
                  <a:gd name="connsiteY4" fmla="*/ 41963 h 384943"/>
                  <a:gd name="connsiteX5" fmla="*/ 194965 w 197490"/>
                  <a:gd name="connsiteY5" fmla="*/ 42080 h 384943"/>
                  <a:gd name="connsiteX6" fmla="*/ 58707 w 197490"/>
                  <a:gd name="connsiteY6" fmla="*/ 366615 h 384943"/>
                  <a:gd name="connsiteX7" fmla="*/ 30309 w 197490"/>
                  <a:gd name="connsiteY7" fmla="*/ 384939 h 384943"/>
                  <a:gd name="connsiteX8" fmla="*/ 19193 w 197490"/>
                  <a:gd name="connsiteY8" fmla="*/ 382768 h 384943"/>
                  <a:gd name="connsiteX9" fmla="*/ 2041 w 197490"/>
                  <a:gd name="connsiteY9" fmla="*/ 343888 h 384943"/>
                  <a:gd name="connsiteX10" fmla="*/ 2519 w 197490"/>
                  <a:gd name="connsiteY10" fmla="*/ 342733 h 384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7490" h="384943">
                    <a:moveTo>
                      <a:pt x="2519" y="342733"/>
                    </a:moveTo>
                    <a:lnTo>
                      <a:pt x="138777" y="18719"/>
                    </a:lnTo>
                    <a:cubicBezTo>
                      <a:pt x="145473" y="3063"/>
                      <a:pt x="163589" y="-4203"/>
                      <a:pt x="179246" y="2490"/>
                    </a:cubicBezTo>
                    <a:cubicBezTo>
                      <a:pt x="179298" y="2515"/>
                      <a:pt x="179359" y="2541"/>
                      <a:pt x="179420" y="2566"/>
                    </a:cubicBezTo>
                    <a:cubicBezTo>
                      <a:pt x="194609" y="9138"/>
                      <a:pt x="201591" y="26777"/>
                      <a:pt x="195017" y="41963"/>
                    </a:cubicBezTo>
                    <a:cubicBezTo>
                      <a:pt x="194999" y="42002"/>
                      <a:pt x="194982" y="42041"/>
                      <a:pt x="194965" y="42080"/>
                    </a:cubicBezTo>
                    <a:lnTo>
                      <a:pt x="58707" y="366615"/>
                    </a:lnTo>
                    <a:cubicBezTo>
                      <a:pt x="53748" y="377844"/>
                      <a:pt x="42580" y="385052"/>
                      <a:pt x="30309" y="384939"/>
                    </a:cubicBezTo>
                    <a:cubicBezTo>
                      <a:pt x="26488" y="385008"/>
                      <a:pt x="22702" y="384270"/>
                      <a:pt x="19193" y="382768"/>
                    </a:cubicBezTo>
                    <a:cubicBezTo>
                      <a:pt x="3718" y="376767"/>
                      <a:pt x="-3959" y="359364"/>
                      <a:pt x="2041" y="343888"/>
                    </a:cubicBezTo>
                    <a:cubicBezTo>
                      <a:pt x="2189" y="343497"/>
                      <a:pt x="2354" y="343115"/>
                      <a:pt x="2519" y="342733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781990E-48CF-4CC2-B309-4769030388BC}"/>
                  </a:ext>
                </a:extLst>
              </p:cNvPr>
              <p:cNvSpPr/>
              <p:nvPr/>
            </p:nvSpPr>
            <p:spPr>
              <a:xfrm>
                <a:off x="8616391" y="3312586"/>
                <a:ext cx="227430" cy="386076"/>
              </a:xfrm>
              <a:custGeom>
                <a:avLst/>
                <a:gdLst>
                  <a:gd name="connsiteX0" fmla="*/ 221265 w 227430"/>
                  <a:gd name="connsiteY0" fmla="*/ 213073 h 386076"/>
                  <a:gd name="connsiteX1" fmla="*/ 220744 w 227430"/>
                  <a:gd name="connsiteY1" fmla="*/ 213594 h 386076"/>
                  <a:gd name="connsiteX2" fmla="*/ 216836 w 227430"/>
                  <a:gd name="connsiteY2" fmla="*/ 217502 h 386076"/>
                  <a:gd name="connsiteX3" fmla="*/ 60517 w 227430"/>
                  <a:gd name="connsiteY3" fmla="*/ 376079 h 386076"/>
                  <a:gd name="connsiteX4" fmla="*/ 10408 w 227430"/>
                  <a:gd name="connsiteY4" fmla="*/ 376079 h 386076"/>
                  <a:gd name="connsiteX5" fmla="*/ 10252 w 227430"/>
                  <a:gd name="connsiteY5" fmla="*/ 326213 h 386076"/>
                  <a:gd name="connsiteX6" fmla="*/ 10408 w 227430"/>
                  <a:gd name="connsiteY6" fmla="*/ 326057 h 386076"/>
                  <a:gd name="connsiteX7" fmla="*/ 142237 w 227430"/>
                  <a:gd name="connsiteY7" fmla="*/ 193012 h 386076"/>
                  <a:gd name="connsiteX8" fmla="*/ 10408 w 227430"/>
                  <a:gd name="connsiteY8" fmla="*/ 60054 h 386076"/>
                  <a:gd name="connsiteX9" fmla="*/ 10252 w 227430"/>
                  <a:gd name="connsiteY9" fmla="*/ 10191 h 386076"/>
                  <a:gd name="connsiteX10" fmla="*/ 10408 w 227430"/>
                  <a:gd name="connsiteY10" fmla="*/ 10032 h 386076"/>
                  <a:gd name="connsiteX11" fmla="*/ 60517 w 227430"/>
                  <a:gd name="connsiteY11" fmla="*/ 10032 h 386076"/>
                  <a:gd name="connsiteX12" fmla="*/ 216836 w 227430"/>
                  <a:gd name="connsiteY12" fmla="*/ 168609 h 386076"/>
                  <a:gd name="connsiteX13" fmla="*/ 220744 w 227430"/>
                  <a:gd name="connsiteY13" fmla="*/ 172430 h 386076"/>
                  <a:gd name="connsiteX14" fmla="*/ 221265 w 227430"/>
                  <a:gd name="connsiteY14" fmla="*/ 173559 h 386076"/>
                  <a:gd name="connsiteX15" fmla="*/ 224044 w 227430"/>
                  <a:gd name="connsiteY15" fmla="*/ 178596 h 386076"/>
                  <a:gd name="connsiteX16" fmla="*/ 224652 w 227430"/>
                  <a:gd name="connsiteY16" fmla="*/ 179725 h 386076"/>
                  <a:gd name="connsiteX17" fmla="*/ 226302 w 227430"/>
                  <a:gd name="connsiteY17" fmla="*/ 184675 h 386076"/>
                  <a:gd name="connsiteX18" fmla="*/ 226823 w 227430"/>
                  <a:gd name="connsiteY18" fmla="*/ 186412 h 386076"/>
                  <a:gd name="connsiteX19" fmla="*/ 226823 w 227430"/>
                  <a:gd name="connsiteY19" fmla="*/ 190233 h 386076"/>
                  <a:gd name="connsiteX20" fmla="*/ 227431 w 227430"/>
                  <a:gd name="connsiteY20" fmla="*/ 193012 h 386076"/>
                  <a:gd name="connsiteX21" fmla="*/ 226823 w 227430"/>
                  <a:gd name="connsiteY21" fmla="*/ 195791 h 386076"/>
                  <a:gd name="connsiteX22" fmla="*/ 226823 w 227430"/>
                  <a:gd name="connsiteY22" fmla="*/ 200307 h 386076"/>
                  <a:gd name="connsiteX23" fmla="*/ 226302 w 227430"/>
                  <a:gd name="connsiteY23" fmla="*/ 201436 h 386076"/>
                  <a:gd name="connsiteX24" fmla="*/ 224652 w 227430"/>
                  <a:gd name="connsiteY24" fmla="*/ 206386 h 386076"/>
                  <a:gd name="connsiteX25" fmla="*/ 224044 w 227430"/>
                  <a:gd name="connsiteY25" fmla="*/ 208036 h 386076"/>
                  <a:gd name="connsiteX26" fmla="*/ 221265 w 227430"/>
                  <a:gd name="connsiteY26" fmla="*/ 213073 h 3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27430" h="386076">
                    <a:moveTo>
                      <a:pt x="221265" y="213073"/>
                    </a:moveTo>
                    <a:cubicBezTo>
                      <a:pt x="221265" y="213360"/>
                      <a:pt x="221030" y="213594"/>
                      <a:pt x="220744" y="213594"/>
                    </a:cubicBezTo>
                    <a:cubicBezTo>
                      <a:pt x="219572" y="215027"/>
                      <a:pt x="218269" y="216330"/>
                      <a:pt x="216836" y="217502"/>
                    </a:cubicBezTo>
                    <a:lnTo>
                      <a:pt x="60517" y="376079"/>
                    </a:lnTo>
                    <a:cubicBezTo>
                      <a:pt x="46475" y="389409"/>
                      <a:pt x="24451" y="389409"/>
                      <a:pt x="10408" y="376079"/>
                    </a:cubicBezTo>
                    <a:cubicBezTo>
                      <a:pt x="-3408" y="362357"/>
                      <a:pt x="-3478" y="340030"/>
                      <a:pt x="10252" y="326213"/>
                    </a:cubicBezTo>
                    <a:cubicBezTo>
                      <a:pt x="10305" y="326161"/>
                      <a:pt x="10356" y="326109"/>
                      <a:pt x="10408" y="326057"/>
                    </a:cubicBezTo>
                    <a:lnTo>
                      <a:pt x="142237" y="193012"/>
                    </a:lnTo>
                    <a:lnTo>
                      <a:pt x="10408" y="60054"/>
                    </a:lnTo>
                    <a:cubicBezTo>
                      <a:pt x="-3408" y="46329"/>
                      <a:pt x="-3478" y="24005"/>
                      <a:pt x="10252" y="10191"/>
                    </a:cubicBezTo>
                    <a:cubicBezTo>
                      <a:pt x="10305" y="10138"/>
                      <a:pt x="10356" y="10085"/>
                      <a:pt x="10408" y="10032"/>
                    </a:cubicBezTo>
                    <a:cubicBezTo>
                      <a:pt x="24434" y="-3344"/>
                      <a:pt x="46492" y="-3344"/>
                      <a:pt x="60517" y="10032"/>
                    </a:cubicBezTo>
                    <a:lnTo>
                      <a:pt x="216836" y="168609"/>
                    </a:lnTo>
                    <a:cubicBezTo>
                      <a:pt x="218260" y="169747"/>
                      <a:pt x="219572" y="171032"/>
                      <a:pt x="220744" y="172430"/>
                    </a:cubicBezTo>
                    <a:cubicBezTo>
                      <a:pt x="221265" y="172430"/>
                      <a:pt x="221265" y="173559"/>
                      <a:pt x="221265" y="173559"/>
                    </a:cubicBezTo>
                    <a:cubicBezTo>
                      <a:pt x="222298" y="175174"/>
                      <a:pt x="223228" y="176859"/>
                      <a:pt x="224044" y="178596"/>
                    </a:cubicBezTo>
                    <a:cubicBezTo>
                      <a:pt x="224044" y="179117"/>
                      <a:pt x="224652" y="179117"/>
                      <a:pt x="224652" y="179725"/>
                    </a:cubicBezTo>
                    <a:cubicBezTo>
                      <a:pt x="224999" y="181436"/>
                      <a:pt x="225555" y="183095"/>
                      <a:pt x="226302" y="184675"/>
                    </a:cubicBezTo>
                    <a:cubicBezTo>
                      <a:pt x="226302" y="185283"/>
                      <a:pt x="226823" y="185283"/>
                      <a:pt x="226823" y="186412"/>
                    </a:cubicBezTo>
                    <a:lnTo>
                      <a:pt x="226823" y="190233"/>
                    </a:lnTo>
                    <a:cubicBezTo>
                      <a:pt x="226823" y="190841"/>
                      <a:pt x="227431" y="192491"/>
                      <a:pt x="227431" y="193012"/>
                    </a:cubicBezTo>
                    <a:cubicBezTo>
                      <a:pt x="227431" y="193533"/>
                      <a:pt x="226823" y="195270"/>
                      <a:pt x="226823" y="195791"/>
                    </a:cubicBezTo>
                    <a:lnTo>
                      <a:pt x="226823" y="200307"/>
                    </a:lnTo>
                    <a:cubicBezTo>
                      <a:pt x="226823" y="200828"/>
                      <a:pt x="226302" y="200828"/>
                      <a:pt x="226302" y="201436"/>
                    </a:cubicBezTo>
                    <a:cubicBezTo>
                      <a:pt x="225633" y="203043"/>
                      <a:pt x="225077" y="204701"/>
                      <a:pt x="224652" y="206386"/>
                    </a:cubicBezTo>
                    <a:cubicBezTo>
                      <a:pt x="224652" y="206994"/>
                      <a:pt x="224044" y="206994"/>
                      <a:pt x="224044" y="208036"/>
                    </a:cubicBezTo>
                    <a:cubicBezTo>
                      <a:pt x="224044" y="209078"/>
                      <a:pt x="222394" y="210902"/>
                      <a:pt x="221265" y="213073"/>
                    </a:cubicBez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6BFEA9A-50E4-4565-889E-F68789C552A2}"/>
                </a:ext>
              </a:extLst>
            </p:cNvPr>
            <p:cNvSpPr/>
            <p:nvPr/>
          </p:nvSpPr>
          <p:spPr>
            <a:xfrm>
              <a:off x="3356253" y="5518593"/>
              <a:ext cx="5479839" cy="8011"/>
            </a:xfrm>
            <a:custGeom>
              <a:avLst/>
              <a:gdLst>
                <a:gd name="connsiteX0" fmla="*/ 0 w 5479839"/>
                <a:gd name="connsiteY0" fmla="*/ 4038 h 8011"/>
                <a:gd name="connsiteX1" fmla="*/ 5479840 w 5479839"/>
                <a:gd name="connsiteY1" fmla="*/ 4038 h 8011"/>
                <a:gd name="connsiteX2" fmla="*/ 0 w 5479839"/>
                <a:gd name="connsiteY2" fmla="*/ 4038 h 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79839" h="8011">
                  <a:moveTo>
                    <a:pt x="0" y="4038"/>
                  </a:moveTo>
                  <a:cubicBezTo>
                    <a:pt x="1755286" y="-1346"/>
                    <a:pt x="3724207" y="-1346"/>
                    <a:pt x="5479840" y="4038"/>
                  </a:cubicBezTo>
                  <a:cubicBezTo>
                    <a:pt x="3724554" y="9336"/>
                    <a:pt x="1755633" y="9336"/>
                    <a:pt x="0" y="4038"/>
                  </a:cubicBezTo>
                  <a:close/>
                </a:path>
              </a:pathLst>
            </a:custGeom>
            <a:solidFill>
              <a:srgbClr val="263238"/>
            </a:solidFill>
            <a:ln w="867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4" name="图形 11">
              <a:extLst>
                <a:ext uri="{FF2B5EF4-FFF2-40B4-BE49-F238E27FC236}">
                  <a16:creationId xmlns:a16="http://schemas.microsoft.com/office/drawing/2014/main" id="{86362FA5-2F7A-4BDD-8651-6DE1F7ED9461}"/>
                </a:ext>
              </a:extLst>
            </p:cNvPr>
            <p:cNvGrpSpPr/>
            <p:nvPr/>
          </p:nvGrpSpPr>
          <p:grpSpPr>
            <a:xfrm>
              <a:off x="7810529" y="3707244"/>
              <a:ext cx="1054681" cy="1815299"/>
              <a:chOff x="7810529" y="3707244"/>
              <a:chExt cx="1054681" cy="1815299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B6787DB-0730-456B-909E-3352DD0C7B1C}"/>
                  </a:ext>
                </a:extLst>
              </p:cNvPr>
              <p:cNvSpPr/>
              <p:nvPr/>
            </p:nvSpPr>
            <p:spPr>
              <a:xfrm>
                <a:off x="8374313" y="4230079"/>
                <a:ext cx="490897" cy="946325"/>
              </a:xfrm>
              <a:custGeom>
                <a:avLst/>
                <a:gdLst>
                  <a:gd name="connsiteX0" fmla="*/ 465948 w 490897"/>
                  <a:gd name="connsiteY0" fmla="*/ 3531 h 946325"/>
                  <a:gd name="connsiteX1" fmla="*/ 32 w 490897"/>
                  <a:gd name="connsiteY1" fmla="*/ 941443 h 946325"/>
                  <a:gd name="connsiteX2" fmla="*/ 8716 w 490897"/>
                  <a:gd name="connsiteY2" fmla="*/ 943180 h 946325"/>
                  <a:gd name="connsiteX3" fmla="*/ 98426 w 490897"/>
                  <a:gd name="connsiteY3" fmla="*/ 667364 h 946325"/>
                  <a:gd name="connsiteX4" fmla="*/ 432774 w 490897"/>
                  <a:gd name="connsiteY4" fmla="*/ 468145 h 946325"/>
                  <a:gd name="connsiteX5" fmla="*/ 481493 w 490897"/>
                  <a:gd name="connsiteY5" fmla="*/ 6397 h 946325"/>
                  <a:gd name="connsiteX6" fmla="*/ 465948 w 490897"/>
                  <a:gd name="connsiteY6" fmla="*/ 3531 h 94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0897" h="946325">
                    <a:moveTo>
                      <a:pt x="465948" y="3531"/>
                    </a:moveTo>
                    <a:cubicBezTo>
                      <a:pt x="263082" y="278304"/>
                      <a:pt x="51530" y="597108"/>
                      <a:pt x="32" y="941443"/>
                    </a:cubicBezTo>
                    <a:cubicBezTo>
                      <a:pt x="-576" y="946654"/>
                      <a:pt x="7761" y="948391"/>
                      <a:pt x="8716" y="943180"/>
                    </a:cubicBezTo>
                    <a:cubicBezTo>
                      <a:pt x="32043" y="849232"/>
                      <a:pt x="62021" y="757056"/>
                      <a:pt x="98426" y="667364"/>
                    </a:cubicBezTo>
                    <a:cubicBezTo>
                      <a:pt x="231818" y="630629"/>
                      <a:pt x="362691" y="600495"/>
                      <a:pt x="432774" y="468145"/>
                    </a:cubicBezTo>
                    <a:cubicBezTo>
                      <a:pt x="504160" y="332061"/>
                      <a:pt x="495128" y="154639"/>
                      <a:pt x="481493" y="6397"/>
                    </a:cubicBezTo>
                    <a:cubicBezTo>
                      <a:pt x="481059" y="-1332"/>
                      <a:pt x="470291" y="-1767"/>
                      <a:pt x="465948" y="35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3AF24C0-F805-46ED-BED1-9CDD4E650D80}"/>
                  </a:ext>
                </a:extLst>
              </p:cNvPr>
              <p:cNvSpPr/>
              <p:nvPr/>
            </p:nvSpPr>
            <p:spPr>
              <a:xfrm>
                <a:off x="8475055" y="4316675"/>
                <a:ext cx="359208" cy="584030"/>
              </a:xfrm>
              <a:custGeom>
                <a:avLst/>
                <a:gdLst>
                  <a:gd name="connsiteX0" fmla="*/ 463 w 359208"/>
                  <a:gd name="connsiteY0" fmla="*/ 578336 h 584030"/>
                  <a:gd name="connsiteX1" fmla="*/ 357304 w 359208"/>
                  <a:gd name="connsiteY1" fmla="*/ 391 h 584030"/>
                  <a:gd name="connsiteX2" fmla="*/ 358954 w 359208"/>
                  <a:gd name="connsiteY2" fmla="*/ 1954 h 584030"/>
                  <a:gd name="connsiteX3" fmla="*/ 115792 w 359208"/>
                  <a:gd name="connsiteY3" fmla="*/ 384848 h 584030"/>
                  <a:gd name="connsiteX4" fmla="*/ 320222 w 359208"/>
                  <a:gd name="connsiteY4" fmla="*/ 183284 h 584030"/>
                  <a:gd name="connsiteX5" fmla="*/ 322219 w 359208"/>
                  <a:gd name="connsiteY5" fmla="*/ 185368 h 584030"/>
                  <a:gd name="connsiteX6" fmla="*/ 107802 w 359208"/>
                  <a:gd name="connsiteY6" fmla="*/ 399612 h 584030"/>
                  <a:gd name="connsiteX7" fmla="*/ 40846 w 359208"/>
                  <a:gd name="connsiteY7" fmla="*/ 522061 h 584030"/>
                  <a:gd name="connsiteX8" fmla="*/ 57780 w 359208"/>
                  <a:gd name="connsiteY8" fmla="*/ 513377 h 584030"/>
                  <a:gd name="connsiteX9" fmla="*/ 58649 w 359208"/>
                  <a:gd name="connsiteY9" fmla="*/ 514940 h 584030"/>
                  <a:gd name="connsiteX10" fmla="*/ 39630 w 359208"/>
                  <a:gd name="connsiteY10" fmla="*/ 524145 h 584030"/>
                  <a:gd name="connsiteX11" fmla="*/ 7411 w 359208"/>
                  <a:gd name="connsiteY11" fmla="*/ 582157 h 584030"/>
                  <a:gd name="connsiteX12" fmla="*/ 463 w 359208"/>
                  <a:gd name="connsiteY12" fmla="*/ 578336 h 58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9208" h="584030">
                    <a:moveTo>
                      <a:pt x="463" y="578336"/>
                    </a:moveTo>
                    <a:cubicBezTo>
                      <a:pt x="91649" y="373819"/>
                      <a:pt x="208888" y="168520"/>
                      <a:pt x="357304" y="391"/>
                    </a:cubicBezTo>
                    <a:cubicBezTo>
                      <a:pt x="358260" y="-738"/>
                      <a:pt x="359823" y="825"/>
                      <a:pt x="358954" y="1954"/>
                    </a:cubicBezTo>
                    <a:cubicBezTo>
                      <a:pt x="261602" y="121712"/>
                      <a:pt x="187611" y="252151"/>
                      <a:pt x="115792" y="384848"/>
                    </a:cubicBezTo>
                    <a:cubicBezTo>
                      <a:pt x="182922" y="316676"/>
                      <a:pt x="256565" y="255625"/>
                      <a:pt x="320222" y="183284"/>
                    </a:cubicBezTo>
                    <a:cubicBezTo>
                      <a:pt x="321438" y="181894"/>
                      <a:pt x="323435" y="183979"/>
                      <a:pt x="322219" y="185368"/>
                    </a:cubicBezTo>
                    <a:cubicBezTo>
                      <a:pt x="259084" y="261183"/>
                      <a:pt x="190043" y="343511"/>
                      <a:pt x="107802" y="399612"/>
                    </a:cubicBezTo>
                    <a:cubicBezTo>
                      <a:pt x="85683" y="440142"/>
                      <a:pt x="63364" y="480958"/>
                      <a:pt x="40846" y="522061"/>
                    </a:cubicBezTo>
                    <a:cubicBezTo>
                      <a:pt x="46403" y="518935"/>
                      <a:pt x="52048" y="516243"/>
                      <a:pt x="57780" y="513377"/>
                    </a:cubicBezTo>
                    <a:cubicBezTo>
                      <a:pt x="58736" y="512943"/>
                      <a:pt x="59604" y="514419"/>
                      <a:pt x="58649" y="514940"/>
                    </a:cubicBezTo>
                    <a:cubicBezTo>
                      <a:pt x="52396" y="518066"/>
                      <a:pt x="46143" y="521453"/>
                      <a:pt x="39630" y="524145"/>
                    </a:cubicBezTo>
                    <a:cubicBezTo>
                      <a:pt x="28948" y="543512"/>
                      <a:pt x="18440" y="562878"/>
                      <a:pt x="7411" y="582157"/>
                    </a:cubicBezTo>
                    <a:cubicBezTo>
                      <a:pt x="4284" y="586412"/>
                      <a:pt x="-1708" y="582678"/>
                      <a:pt x="463" y="5783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BF24351-24EB-4045-9DDF-576E563DC28B}"/>
                  </a:ext>
                </a:extLst>
              </p:cNvPr>
              <p:cNvSpPr/>
              <p:nvPr/>
            </p:nvSpPr>
            <p:spPr>
              <a:xfrm>
                <a:off x="8541972" y="4719103"/>
                <a:ext cx="159167" cy="108620"/>
              </a:xfrm>
              <a:custGeom>
                <a:avLst/>
                <a:gdLst>
                  <a:gd name="connsiteX0" fmla="*/ 1110 w 159167"/>
                  <a:gd name="connsiteY0" fmla="*/ 104523 h 108620"/>
                  <a:gd name="connsiteX1" fmla="*/ 156821 w 159167"/>
                  <a:gd name="connsiteY1" fmla="*/ 310 h 108620"/>
                  <a:gd name="connsiteX2" fmla="*/ 158731 w 159167"/>
                  <a:gd name="connsiteY2" fmla="*/ 2221 h 108620"/>
                  <a:gd name="connsiteX3" fmla="*/ 3021 w 159167"/>
                  <a:gd name="connsiteY3" fmla="*/ 108344 h 108620"/>
                  <a:gd name="connsiteX4" fmla="*/ 1110 w 159167"/>
                  <a:gd name="connsiteY4" fmla="*/ 104523 h 10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67" h="108620">
                    <a:moveTo>
                      <a:pt x="1110" y="104523"/>
                    </a:moveTo>
                    <a:cubicBezTo>
                      <a:pt x="55674" y="73928"/>
                      <a:pt x="107737" y="39086"/>
                      <a:pt x="156821" y="310"/>
                    </a:cubicBezTo>
                    <a:cubicBezTo>
                      <a:pt x="158123" y="-732"/>
                      <a:pt x="160034" y="1092"/>
                      <a:pt x="158731" y="2221"/>
                    </a:cubicBezTo>
                    <a:cubicBezTo>
                      <a:pt x="111089" y="43472"/>
                      <a:pt x="58835" y="79086"/>
                      <a:pt x="3021" y="108344"/>
                    </a:cubicBezTo>
                    <a:cubicBezTo>
                      <a:pt x="850" y="109646"/>
                      <a:pt x="-1408" y="105999"/>
                      <a:pt x="1110" y="1045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04CF35A-E73A-48BF-98FE-F2477EA54D9F}"/>
                  </a:ext>
                </a:extLst>
              </p:cNvPr>
              <p:cNvSpPr/>
              <p:nvPr/>
            </p:nvSpPr>
            <p:spPr>
              <a:xfrm>
                <a:off x="8336515" y="3707244"/>
                <a:ext cx="335365" cy="1416339"/>
              </a:xfrm>
              <a:custGeom>
                <a:avLst/>
                <a:gdLst>
                  <a:gd name="connsiteX0" fmla="*/ 14642 w 335365"/>
                  <a:gd name="connsiteY0" fmla="*/ 1413214 h 1416339"/>
                  <a:gd name="connsiteX1" fmla="*/ 22024 w 335365"/>
                  <a:gd name="connsiteY1" fmla="*/ 1413214 h 1416339"/>
                  <a:gd name="connsiteX2" fmla="*/ 23848 w 335365"/>
                  <a:gd name="connsiteY2" fmla="*/ 1071831 h 1416339"/>
                  <a:gd name="connsiteX3" fmla="*/ 158716 w 335365"/>
                  <a:gd name="connsiteY3" fmla="*/ 933749 h 1416339"/>
                  <a:gd name="connsiteX4" fmla="*/ 239655 w 335365"/>
                  <a:gd name="connsiteY4" fmla="*/ 820853 h 1416339"/>
                  <a:gd name="connsiteX5" fmla="*/ 333446 w 335365"/>
                  <a:gd name="connsiteY5" fmla="*/ 508215 h 1416339"/>
                  <a:gd name="connsiteX6" fmla="*/ 248252 w 335365"/>
                  <a:gd name="connsiteY6" fmla="*/ 353 h 1416339"/>
                  <a:gd name="connsiteX7" fmla="*/ 113123 w 335365"/>
                  <a:gd name="connsiteY7" fmla="*/ 271479 h 1416339"/>
                  <a:gd name="connsiteX8" fmla="*/ 32358 w 335365"/>
                  <a:gd name="connsiteY8" fmla="*/ 603917 h 1416339"/>
                  <a:gd name="connsiteX9" fmla="*/ 14642 w 335365"/>
                  <a:gd name="connsiteY9" fmla="*/ 1413214 h 141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5365" h="1416339">
                    <a:moveTo>
                      <a:pt x="14642" y="1413214"/>
                    </a:moveTo>
                    <a:cubicBezTo>
                      <a:pt x="15076" y="1417382"/>
                      <a:pt x="22111" y="1417382"/>
                      <a:pt x="22024" y="1413214"/>
                    </a:cubicBezTo>
                    <a:cubicBezTo>
                      <a:pt x="23153" y="1299796"/>
                      <a:pt x="22024" y="1185857"/>
                      <a:pt x="23848" y="1071831"/>
                    </a:cubicBezTo>
                    <a:cubicBezTo>
                      <a:pt x="52941" y="1013211"/>
                      <a:pt x="115294" y="980732"/>
                      <a:pt x="158716" y="933749"/>
                    </a:cubicBezTo>
                    <a:cubicBezTo>
                      <a:pt x="189910" y="899325"/>
                      <a:pt x="217066" y="861452"/>
                      <a:pt x="239655" y="820853"/>
                    </a:cubicBezTo>
                    <a:cubicBezTo>
                      <a:pt x="293237" y="725324"/>
                      <a:pt x="322330" y="616943"/>
                      <a:pt x="333446" y="508215"/>
                    </a:cubicBezTo>
                    <a:cubicBezTo>
                      <a:pt x="345430" y="386634"/>
                      <a:pt x="299403" y="-13542"/>
                      <a:pt x="248252" y="353"/>
                    </a:cubicBezTo>
                    <a:cubicBezTo>
                      <a:pt x="221765" y="7561"/>
                      <a:pt x="135876" y="205912"/>
                      <a:pt x="113123" y="271479"/>
                    </a:cubicBezTo>
                    <a:cubicBezTo>
                      <a:pt x="76180" y="379617"/>
                      <a:pt x="49145" y="490881"/>
                      <a:pt x="32358" y="603917"/>
                    </a:cubicBezTo>
                    <a:cubicBezTo>
                      <a:pt x="-9153" y="870440"/>
                      <a:pt x="-5679" y="1144953"/>
                      <a:pt x="14642" y="14132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5A4B7B66-E1A9-4CAD-B59E-51571FB44713}"/>
                  </a:ext>
                </a:extLst>
              </p:cNvPr>
              <p:cNvSpPr/>
              <p:nvPr/>
            </p:nvSpPr>
            <p:spPr>
              <a:xfrm>
                <a:off x="8349247" y="3776790"/>
                <a:ext cx="244985" cy="900700"/>
              </a:xfrm>
              <a:custGeom>
                <a:avLst/>
                <a:gdLst>
                  <a:gd name="connsiteX0" fmla="*/ 1129 w 244985"/>
                  <a:gd name="connsiteY0" fmla="*/ 854303 h 900700"/>
                  <a:gd name="connsiteX1" fmla="*/ 1650 w 244985"/>
                  <a:gd name="connsiteY1" fmla="*/ 853782 h 900700"/>
                  <a:gd name="connsiteX2" fmla="*/ 70430 w 244985"/>
                  <a:gd name="connsiteY2" fmla="*/ 426077 h 900700"/>
                  <a:gd name="connsiteX3" fmla="*/ 218064 w 244985"/>
                  <a:gd name="connsiteY3" fmla="*/ 1064 h 900700"/>
                  <a:gd name="connsiteX4" fmla="*/ 221173 w 244985"/>
                  <a:gd name="connsiteY4" fmla="*/ 343 h 900700"/>
                  <a:gd name="connsiteX5" fmla="*/ 221973 w 244985"/>
                  <a:gd name="connsiteY5" fmla="*/ 3322 h 900700"/>
                  <a:gd name="connsiteX6" fmla="*/ 103083 w 244985"/>
                  <a:gd name="connsiteY6" fmla="*/ 329507 h 900700"/>
                  <a:gd name="connsiteX7" fmla="*/ 119931 w 244985"/>
                  <a:gd name="connsiteY7" fmla="*/ 306146 h 900700"/>
                  <a:gd name="connsiteX8" fmla="*/ 124968 w 244985"/>
                  <a:gd name="connsiteY8" fmla="*/ 309011 h 900700"/>
                  <a:gd name="connsiteX9" fmla="*/ 100825 w 244985"/>
                  <a:gd name="connsiteY9" fmla="*/ 343054 h 900700"/>
                  <a:gd name="connsiteX10" fmla="*/ 99783 w 244985"/>
                  <a:gd name="connsiteY10" fmla="*/ 343575 h 900700"/>
                  <a:gd name="connsiteX11" fmla="*/ 37864 w 244985"/>
                  <a:gd name="connsiteY11" fmla="*/ 669847 h 900700"/>
                  <a:gd name="connsiteX12" fmla="*/ 41424 w 244985"/>
                  <a:gd name="connsiteY12" fmla="*/ 665592 h 900700"/>
                  <a:gd name="connsiteX13" fmla="*/ 43005 w 244985"/>
                  <a:gd name="connsiteY13" fmla="*/ 665809 h 900700"/>
                  <a:gd name="connsiteX14" fmla="*/ 43161 w 244985"/>
                  <a:gd name="connsiteY14" fmla="*/ 666895 h 900700"/>
                  <a:gd name="connsiteX15" fmla="*/ 36648 w 244985"/>
                  <a:gd name="connsiteY15" fmla="*/ 677750 h 900700"/>
                  <a:gd name="connsiteX16" fmla="*/ 13113 w 244985"/>
                  <a:gd name="connsiteY16" fmla="*/ 843621 h 900700"/>
                  <a:gd name="connsiteX17" fmla="*/ 244031 w 244985"/>
                  <a:gd name="connsiteY17" fmla="*/ 536803 h 900700"/>
                  <a:gd name="connsiteX18" fmla="*/ 244717 w 244985"/>
                  <a:gd name="connsiteY18" fmla="*/ 536533 h 900700"/>
                  <a:gd name="connsiteX19" fmla="*/ 244986 w 244985"/>
                  <a:gd name="connsiteY19" fmla="*/ 536803 h 900700"/>
                  <a:gd name="connsiteX20" fmla="*/ 11550 w 244985"/>
                  <a:gd name="connsiteY20" fmla="*/ 854477 h 900700"/>
                  <a:gd name="connsiteX21" fmla="*/ 5297 w 244985"/>
                  <a:gd name="connsiteY21" fmla="*/ 898767 h 900700"/>
                  <a:gd name="connsiteX22" fmla="*/ 0 w 244985"/>
                  <a:gd name="connsiteY22" fmla="*/ 898072 h 900700"/>
                  <a:gd name="connsiteX23" fmla="*/ 1215 w 244985"/>
                  <a:gd name="connsiteY23" fmla="*/ 858732 h 900700"/>
                  <a:gd name="connsiteX24" fmla="*/ 868 w 244985"/>
                  <a:gd name="connsiteY24" fmla="*/ 854572 h 900700"/>
                  <a:gd name="connsiteX25" fmla="*/ 1129 w 244985"/>
                  <a:gd name="connsiteY25" fmla="*/ 854303 h 90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4985" h="900700">
                    <a:moveTo>
                      <a:pt x="1129" y="854303"/>
                    </a:moveTo>
                    <a:lnTo>
                      <a:pt x="1650" y="853782"/>
                    </a:lnTo>
                    <a:cubicBezTo>
                      <a:pt x="7816" y="710229"/>
                      <a:pt x="40209" y="565287"/>
                      <a:pt x="70430" y="426077"/>
                    </a:cubicBezTo>
                    <a:cubicBezTo>
                      <a:pt x="103083" y="276098"/>
                      <a:pt x="141207" y="134803"/>
                      <a:pt x="218064" y="1064"/>
                    </a:cubicBezTo>
                    <a:cubicBezTo>
                      <a:pt x="218724" y="4"/>
                      <a:pt x="220114" y="-317"/>
                      <a:pt x="221173" y="343"/>
                    </a:cubicBezTo>
                    <a:cubicBezTo>
                      <a:pt x="222181" y="968"/>
                      <a:pt x="222528" y="2271"/>
                      <a:pt x="221973" y="3322"/>
                    </a:cubicBezTo>
                    <a:cubicBezTo>
                      <a:pt x="170457" y="107343"/>
                      <a:pt x="130578" y="216731"/>
                      <a:pt x="103083" y="329507"/>
                    </a:cubicBezTo>
                    <a:cubicBezTo>
                      <a:pt x="108294" y="321430"/>
                      <a:pt x="114547" y="313788"/>
                      <a:pt x="119931" y="306146"/>
                    </a:cubicBezTo>
                    <a:cubicBezTo>
                      <a:pt x="122015" y="303106"/>
                      <a:pt x="127052" y="306146"/>
                      <a:pt x="124968" y="309011"/>
                    </a:cubicBezTo>
                    <a:cubicBezTo>
                      <a:pt x="118046" y="321117"/>
                      <a:pt x="109961" y="332520"/>
                      <a:pt x="100825" y="343054"/>
                    </a:cubicBezTo>
                    <a:cubicBezTo>
                      <a:pt x="100539" y="343323"/>
                      <a:pt x="100174" y="343506"/>
                      <a:pt x="99783" y="343575"/>
                    </a:cubicBezTo>
                    <a:cubicBezTo>
                      <a:pt x="73209" y="450740"/>
                      <a:pt x="54190" y="560685"/>
                      <a:pt x="37864" y="669847"/>
                    </a:cubicBezTo>
                    <a:cubicBezTo>
                      <a:pt x="39080" y="668458"/>
                      <a:pt x="40209" y="666895"/>
                      <a:pt x="41424" y="665592"/>
                    </a:cubicBezTo>
                    <a:cubicBezTo>
                      <a:pt x="41919" y="665218"/>
                      <a:pt x="42632" y="665314"/>
                      <a:pt x="43005" y="665809"/>
                    </a:cubicBezTo>
                    <a:cubicBezTo>
                      <a:pt x="43240" y="666122"/>
                      <a:pt x="43300" y="666530"/>
                      <a:pt x="43161" y="666895"/>
                    </a:cubicBezTo>
                    <a:cubicBezTo>
                      <a:pt x="41077" y="670542"/>
                      <a:pt x="38819" y="674102"/>
                      <a:pt x="36648" y="677750"/>
                    </a:cubicBezTo>
                    <a:cubicBezTo>
                      <a:pt x="27963" y="733243"/>
                      <a:pt x="20755" y="788649"/>
                      <a:pt x="13113" y="843621"/>
                    </a:cubicBezTo>
                    <a:cubicBezTo>
                      <a:pt x="111941" y="759123"/>
                      <a:pt x="196440" y="659513"/>
                      <a:pt x="244031" y="536803"/>
                    </a:cubicBezTo>
                    <a:cubicBezTo>
                      <a:pt x="244144" y="536542"/>
                      <a:pt x="244456" y="536420"/>
                      <a:pt x="244717" y="536533"/>
                    </a:cubicBezTo>
                    <a:cubicBezTo>
                      <a:pt x="244838" y="536585"/>
                      <a:pt x="244934" y="536681"/>
                      <a:pt x="244986" y="536803"/>
                    </a:cubicBezTo>
                    <a:cubicBezTo>
                      <a:pt x="198351" y="664029"/>
                      <a:pt x="124794" y="777186"/>
                      <a:pt x="11550" y="854477"/>
                    </a:cubicBezTo>
                    <a:lnTo>
                      <a:pt x="5297" y="898767"/>
                    </a:lnTo>
                    <a:cubicBezTo>
                      <a:pt x="4863" y="901807"/>
                      <a:pt x="0" y="901025"/>
                      <a:pt x="0" y="898072"/>
                    </a:cubicBezTo>
                    <a:cubicBezTo>
                      <a:pt x="0" y="884959"/>
                      <a:pt x="694" y="872019"/>
                      <a:pt x="1215" y="858732"/>
                    </a:cubicBezTo>
                    <a:cubicBezTo>
                      <a:pt x="-27" y="857681"/>
                      <a:pt x="-182" y="855814"/>
                      <a:pt x="868" y="854572"/>
                    </a:cubicBezTo>
                    <a:cubicBezTo>
                      <a:pt x="955" y="854477"/>
                      <a:pt x="1033" y="854390"/>
                      <a:pt x="1129" y="8543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4C8C211-C400-4459-907E-E68BE52867DA}"/>
                  </a:ext>
                </a:extLst>
              </p:cNvPr>
              <p:cNvSpPr/>
              <p:nvPr/>
            </p:nvSpPr>
            <p:spPr>
              <a:xfrm>
                <a:off x="8396774" y="4075577"/>
                <a:ext cx="204503" cy="351102"/>
              </a:xfrm>
              <a:custGeom>
                <a:avLst/>
                <a:gdLst>
                  <a:gd name="connsiteX0" fmla="*/ 584 w 204503"/>
                  <a:gd name="connsiteY0" fmla="*/ 347439 h 351102"/>
                  <a:gd name="connsiteX1" fmla="*/ 201975 w 204503"/>
                  <a:gd name="connsiteY1" fmla="*/ 585 h 351102"/>
                  <a:gd name="connsiteX2" fmla="*/ 204406 w 204503"/>
                  <a:gd name="connsiteY2" fmla="*/ 1627 h 351102"/>
                  <a:gd name="connsiteX3" fmla="*/ 4666 w 204503"/>
                  <a:gd name="connsiteY3" fmla="*/ 350391 h 351102"/>
                  <a:gd name="connsiteX4" fmla="*/ 584 w 204503"/>
                  <a:gd name="connsiteY4" fmla="*/ 347439 h 351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503" h="351102">
                    <a:moveTo>
                      <a:pt x="584" y="347439"/>
                    </a:moveTo>
                    <a:cubicBezTo>
                      <a:pt x="76139" y="234542"/>
                      <a:pt x="146656" y="125205"/>
                      <a:pt x="201975" y="585"/>
                    </a:cubicBezTo>
                    <a:cubicBezTo>
                      <a:pt x="202583" y="-805"/>
                      <a:pt x="205014" y="585"/>
                      <a:pt x="204406" y="1627"/>
                    </a:cubicBezTo>
                    <a:cubicBezTo>
                      <a:pt x="157858" y="125466"/>
                      <a:pt x="92639" y="250955"/>
                      <a:pt x="4666" y="350391"/>
                    </a:cubicBezTo>
                    <a:cubicBezTo>
                      <a:pt x="2148" y="352389"/>
                      <a:pt x="-1413" y="349783"/>
                      <a:pt x="584" y="34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3BE7687-7847-49E1-9D55-D3A558EA8788}"/>
                  </a:ext>
                </a:extLst>
              </p:cNvPr>
              <p:cNvSpPr/>
              <p:nvPr/>
            </p:nvSpPr>
            <p:spPr>
              <a:xfrm>
                <a:off x="8496897" y="3881933"/>
                <a:ext cx="96602" cy="170470"/>
              </a:xfrm>
              <a:custGeom>
                <a:avLst/>
                <a:gdLst>
                  <a:gd name="connsiteX0" fmla="*/ 419 w 96602"/>
                  <a:gd name="connsiteY0" fmla="*/ 166352 h 170470"/>
                  <a:gd name="connsiteX1" fmla="*/ 94210 w 96602"/>
                  <a:gd name="connsiteY1" fmla="*/ 654 h 170470"/>
                  <a:gd name="connsiteX2" fmla="*/ 96468 w 96602"/>
                  <a:gd name="connsiteY2" fmla="*/ 1957 h 170470"/>
                  <a:gd name="connsiteX3" fmla="*/ 5282 w 96602"/>
                  <a:gd name="connsiteY3" fmla="*/ 169218 h 170470"/>
                  <a:gd name="connsiteX4" fmla="*/ 419 w 96602"/>
                  <a:gd name="connsiteY4" fmla="*/ 166352 h 17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02" h="170470">
                    <a:moveTo>
                      <a:pt x="419" y="166352"/>
                    </a:moveTo>
                    <a:cubicBezTo>
                      <a:pt x="31682" y="111033"/>
                      <a:pt x="64683" y="57103"/>
                      <a:pt x="94210" y="654"/>
                    </a:cubicBezTo>
                    <a:cubicBezTo>
                      <a:pt x="94991" y="-909"/>
                      <a:pt x="97163" y="654"/>
                      <a:pt x="96468" y="1957"/>
                    </a:cubicBezTo>
                    <a:cubicBezTo>
                      <a:pt x="72360" y="60915"/>
                      <a:pt x="41782" y="117016"/>
                      <a:pt x="5282" y="169218"/>
                    </a:cubicBezTo>
                    <a:cubicBezTo>
                      <a:pt x="3198" y="172084"/>
                      <a:pt x="-1405" y="169565"/>
                      <a:pt x="419" y="1663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1D24E02-2085-4BBE-8455-B9669697A492}"/>
                  </a:ext>
                </a:extLst>
              </p:cNvPr>
              <p:cNvSpPr/>
              <p:nvPr/>
            </p:nvSpPr>
            <p:spPr>
              <a:xfrm>
                <a:off x="8484759" y="4072428"/>
                <a:ext cx="622" cy="955"/>
              </a:xfrm>
              <a:custGeom>
                <a:avLst/>
                <a:gdLst>
                  <a:gd name="connsiteX0" fmla="*/ 311 w 622"/>
                  <a:gd name="connsiteY0" fmla="*/ 0 h 955"/>
                  <a:gd name="connsiteX1" fmla="*/ 580 w 622"/>
                  <a:gd name="connsiteY1" fmla="*/ 686 h 955"/>
                  <a:gd name="connsiteX2" fmla="*/ 311 w 622"/>
                  <a:gd name="connsiteY2" fmla="*/ 955 h 955"/>
                  <a:gd name="connsiteX3" fmla="*/ 42 w 622"/>
                  <a:gd name="connsiteY3" fmla="*/ 269 h 955"/>
                  <a:gd name="connsiteX4" fmla="*/ 311 w 622"/>
                  <a:gd name="connsiteY4" fmla="*/ 0 h 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" h="955">
                    <a:moveTo>
                      <a:pt x="311" y="0"/>
                    </a:moveTo>
                    <a:cubicBezTo>
                      <a:pt x="572" y="113"/>
                      <a:pt x="693" y="425"/>
                      <a:pt x="580" y="686"/>
                    </a:cubicBezTo>
                    <a:cubicBezTo>
                      <a:pt x="529" y="808"/>
                      <a:pt x="433" y="903"/>
                      <a:pt x="311" y="955"/>
                    </a:cubicBezTo>
                    <a:cubicBezTo>
                      <a:pt x="51" y="842"/>
                      <a:pt x="-70" y="530"/>
                      <a:pt x="42" y="269"/>
                    </a:cubicBezTo>
                    <a:cubicBezTo>
                      <a:pt x="94" y="148"/>
                      <a:pt x="190" y="52"/>
                      <a:pt x="31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15FA4E-05B2-4D01-9033-075877797B89}"/>
                  </a:ext>
                </a:extLst>
              </p:cNvPr>
              <p:cNvSpPr/>
              <p:nvPr/>
            </p:nvSpPr>
            <p:spPr>
              <a:xfrm>
                <a:off x="7957961" y="3878290"/>
                <a:ext cx="334410" cy="1162097"/>
              </a:xfrm>
              <a:custGeom>
                <a:avLst/>
                <a:gdLst>
                  <a:gd name="connsiteX0" fmla="*/ 316427 w 334410"/>
                  <a:gd name="connsiteY0" fmla="*/ 914072 h 1162097"/>
                  <a:gd name="connsiteX1" fmla="*/ 289940 w 334410"/>
                  <a:gd name="connsiteY1" fmla="*/ 1137608 h 1162097"/>
                  <a:gd name="connsiteX2" fmla="*/ 293414 w 334410"/>
                  <a:gd name="connsiteY2" fmla="*/ 1162098 h 1162097"/>
                  <a:gd name="connsiteX3" fmla="*/ 333362 w 334410"/>
                  <a:gd name="connsiteY3" fmla="*/ 912943 h 1162097"/>
                  <a:gd name="connsiteX4" fmla="*/ 333362 w 334410"/>
                  <a:gd name="connsiteY4" fmla="*/ 905214 h 1162097"/>
                  <a:gd name="connsiteX5" fmla="*/ 333362 w 334410"/>
                  <a:gd name="connsiteY5" fmla="*/ 905214 h 1162097"/>
                  <a:gd name="connsiteX6" fmla="*/ 309132 w 334410"/>
                  <a:gd name="connsiteY6" fmla="*/ 567392 h 1162097"/>
                  <a:gd name="connsiteX7" fmla="*/ 51814 w 334410"/>
                  <a:gd name="connsiteY7" fmla="*/ 2474 h 1162097"/>
                  <a:gd name="connsiteX8" fmla="*/ 37129 w 334410"/>
                  <a:gd name="connsiteY8" fmla="*/ 3681 h 1162097"/>
                  <a:gd name="connsiteX9" fmla="*/ 35748 w 334410"/>
                  <a:gd name="connsiteY9" fmla="*/ 5774 h 1162097"/>
                  <a:gd name="connsiteX10" fmla="*/ 47559 w 334410"/>
                  <a:gd name="connsiteY10" fmla="*/ 481938 h 1162097"/>
                  <a:gd name="connsiteX11" fmla="*/ 162801 w 334410"/>
                  <a:gd name="connsiteY11" fmla="*/ 707732 h 1162097"/>
                  <a:gd name="connsiteX12" fmla="*/ 316427 w 334410"/>
                  <a:gd name="connsiteY12" fmla="*/ 914072 h 1162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4410" h="1162097">
                    <a:moveTo>
                      <a:pt x="316427" y="914072"/>
                    </a:moveTo>
                    <a:cubicBezTo>
                      <a:pt x="314890" y="989270"/>
                      <a:pt x="306024" y="1064138"/>
                      <a:pt x="289940" y="1137608"/>
                    </a:cubicBezTo>
                    <a:cubicBezTo>
                      <a:pt x="291069" y="1145684"/>
                      <a:pt x="292198" y="1153761"/>
                      <a:pt x="293414" y="1162098"/>
                    </a:cubicBezTo>
                    <a:cubicBezTo>
                      <a:pt x="316549" y="1080925"/>
                      <a:pt x="329958" y="997286"/>
                      <a:pt x="333362" y="912943"/>
                    </a:cubicBezTo>
                    <a:cubicBezTo>
                      <a:pt x="334760" y="910555"/>
                      <a:pt x="334760" y="907602"/>
                      <a:pt x="333362" y="905214"/>
                    </a:cubicBezTo>
                    <a:lnTo>
                      <a:pt x="333362" y="905214"/>
                    </a:lnTo>
                    <a:cubicBezTo>
                      <a:pt x="336853" y="792074"/>
                      <a:pt x="328733" y="678873"/>
                      <a:pt x="309132" y="567392"/>
                    </a:cubicBezTo>
                    <a:cubicBezTo>
                      <a:pt x="273961" y="358967"/>
                      <a:pt x="197191" y="158792"/>
                      <a:pt x="51814" y="2474"/>
                    </a:cubicBezTo>
                    <a:cubicBezTo>
                      <a:pt x="47429" y="-1252"/>
                      <a:pt x="40846" y="-705"/>
                      <a:pt x="37129" y="3681"/>
                    </a:cubicBezTo>
                    <a:cubicBezTo>
                      <a:pt x="36582" y="4323"/>
                      <a:pt x="36122" y="5027"/>
                      <a:pt x="35748" y="5774"/>
                    </a:cubicBezTo>
                    <a:cubicBezTo>
                      <a:pt x="-22958" y="154971"/>
                      <a:pt x="-2463" y="333088"/>
                      <a:pt x="47559" y="481938"/>
                    </a:cubicBezTo>
                    <a:cubicBezTo>
                      <a:pt x="74767" y="562416"/>
                      <a:pt x="113595" y="638482"/>
                      <a:pt x="162801" y="707732"/>
                    </a:cubicBezTo>
                    <a:cubicBezTo>
                      <a:pt x="212301" y="778162"/>
                      <a:pt x="275871" y="837476"/>
                      <a:pt x="316427" y="91407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DB55862-36DA-483F-A024-19D3F5C08548}"/>
                  </a:ext>
                </a:extLst>
              </p:cNvPr>
              <p:cNvSpPr/>
              <p:nvPr/>
            </p:nvSpPr>
            <p:spPr>
              <a:xfrm>
                <a:off x="8020712" y="3948930"/>
                <a:ext cx="251244" cy="758932"/>
              </a:xfrm>
              <a:custGeom>
                <a:avLst/>
                <a:gdLst>
                  <a:gd name="connsiteX0" fmla="*/ 5824 w 251244"/>
                  <a:gd name="connsiteY0" fmla="*/ 1655 h 758932"/>
                  <a:gd name="connsiteX1" fmla="*/ 251244 w 251244"/>
                  <a:gd name="connsiteY1" fmla="*/ 754764 h 758932"/>
                  <a:gd name="connsiteX2" fmla="*/ 242560 w 251244"/>
                  <a:gd name="connsiteY2" fmla="*/ 755893 h 758932"/>
                  <a:gd name="connsiteX3" fmla="*/ 231878 w 251244"/>
                  <a:gd name="connsiteY3" fmla="*/ 685202 h 758932"/>
                  <a:gd name="connsiteX4" fmla="*/ 231878 w 251244"/>
                  <a:gd name="connsiteY4" fmla="*/ 685202 h 758932"/>
                  <a:gd name="connsiteX5" fmla="*/ 75560 w 251244"/>
                  <a:gd name="connsiteY5" fmla="*/ 504741 h 758932"/>
                  <a:gd name="connsiteX6" fmla="*/ 77470 w 251244"/>
                  <a:gd name="connsiteY6" fmla="*/ 503178 h 758932"/>
                  <a:gd name="connsiteX7" fmla="*/ 229360 w 251244"/>
                  <a:gd name="connsiteY7" fmla="*/ 668181 h 758932"/>
                  <a:gd name="connsiteX8" fmla="*/ 194014 w 251244"/>
                  <a:gd name="connsiteY8" fmla="*/ 495623 h 758932"/>
                  <a:gd name="connsiteX9" fmla="*/ 183072 w 251244"/>
                  <a:gd name="connsiteY9" fmla="*/ 482770 h 758932"/>
                  <a:gd name="connsiteX10" fmla="*/ 187154 w 251244"/>
                  <a:gd name="connsiteY10" fmla="*/ 478688 h 758932"/>
                  <a:gd name="connsiteX11" fmla="*/ 190454 w 251244"/>
                  <a:gd name="connsiteY11" fmla="*/ 482335 h 758932"/>
                  <a:gd name="connsiteX12" fmla="*/ 118461 w 251244"/>
                  <a:gd name="connsiteY12" fmla="*/ 253589 h 758932"/>
                  <a:gd name="connsiteX13" fmla="*/ 18590 w 251244"/>
                  <a:gd name="connsiteY13" fmla="*/ 125147 h 758932"/>
                  <a:gd name="connsiteX14" fmla="*/ 18981 w 251244"/>
                  <a:gd name="connsiteY14" fmla="*/ 123714 h 758932"/>
                  <a:gd name="connsiteX15" fmla="*/ 20414 w 251244"/>
                  <a:gd name="connsiteY15" fmla="*/ 124105 h 758932"/>
                  <a:gd name="connsiteX16" fmla="*/ 84157 w 251244"/>
                  <a:gd name="connsiteY16" fmla="*/ 208691 h 758932"/>
                  <a:gd name="connsiteX17" fmla="*/ 113250 w 251244"/>
                  <a:gd name="connsiteY17" fmla="*/ 239694 h 758932"/>
                  <a:gd name="connsiteX18" fmla="*/ 353 w 251244"/>
                  <a:gd name="connsiteY18" fmla="*/ 4521 h 758932"/>
                  <a:gd name="connsiteX19" fmla="*/ 1656 w 251244"/>
                  <a:gd name="connsiteY19" fmla="*/ 353 h 758932"/>
                  <a:gd name="connsiteX20" fmla="*/ 5824 w 251244"/>
                  <a:gd name="connsiteY20" fmla="*/ 1655 h 75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1244" h="758932">
                    <a:moveTo>
                      <a:pt x="5824" y="1655"/>
                    </a:moveTo>
                    <a:cubicBezTo>
                      <a:pt x="143645" y="225365"/>
                      <a:pt x="239521" y="490499"/>
                      <a:pt x="251244" y="754764"/>
                    </a:cubicBezTo>
                    <a:cubicBezTo>
                      <a:pt x="251244" y="759454"/>
                      <a:pt x="243602" y="760670"/>
                      <a:pt x="242560" y="755893"/>
                    </a:cubicBezTo>
                    <a:cubicBezTo>
                      <a:pt x="239347" y="732098"/>
                      <a:pt x="235700" y="708563"/>
                      <a:pt x="231878" y="685202"/>
                    </a:cubicBezTo>
                    <a:lnTo>
                      <a:pt x="231878" y="685202"/>
                    </a:lnTo>
                    <a:cubicBezTo>
                      <a:pt x="174909" y="630578"/>
                      <a:pt x="116376" y="572914"/>
                      <a:pt x="75560" y="504741"/>
                    </a:cubicBezTo>
                    <a:cubicBezTo>
                      <a:pt x="74778" y="503525"/>
                      <a:pt x="76515" y="502136"/>
                      <a:pt x="77470" y="503178"/>
                    </a:cubicBezTo>
                    <a:cubicBezTo>
                      <a:pt x="127058" y="559887"/>
                      <a:pt x="172998" y="617985"/>
                      <a:pt x="229360" y="668181"/>
                    </a:cubicBezTo>
                    <a:cubicBezTo>
                      <a:pt x="219573" y="609709"/>
                      <a:pt x="207797" y="552184"/>
                      <a:pt x="194014" y="495623"/>
                    </a:cubicBezTo>
                    <a:cubicBezTo>
                      <a:pt x="190280" y="491367"/>
                      <a:pt x="186720" y="486938"/>
                      <a:pt x="183072" y="482770"/>
                    </a:cubicBezTo>
                    <a:cubicBezTo>
                      <a:pt x="180727" y="479991"/>
                      <a:pt x="184635" y="475909"/>
                      <a:pt x="187154" y="478688"/>
                    </a:cubicBezTo>
                    <a:lnTo>
                      <a:pt x="190454" y="482335"/>
                    </a:lnTo>
                    <a:cubicBezTo>
                      <a:pt x="171035" y="404723"/>
                      <a:pt x="146997" y="328335"/>
                      <a:pt x="118461" y="253589"/>
                    </a:cubicBezTo>
                    <a:cubicBezTo>
                      <a:pt x="83723" y="211730"/>
                      <a:pt x="44122" y="175430"/>
                      <a:pt x="18590" y="125147"/>
                    </a:cubicBezTo>
                    <a:cubicBezTo>
                      <a:pt x="18303" y="124643"/>
                      <a:pt x="18477" y="124001"/>
                      <a:pt x="18981" y="123714"/>
                    </a:cubicBezTo>
                    <a:cubicBezTo>
                      <a:pt x="19484" y="123428"/>
                      <a:pt x="20127" y="123601"/>
                      <a:pt x="20414" y="124105"/>
                    </a:cubicBezTo>
                    <a:cubicBezTo>
                      <a:pt x="40232" y="153345"/>
                      <a:pt x="61508" y="181578"/>
                      <a:pt x="84157" y="208691"/>
                    </a:cubicBezTo>
                    <a:cubicBezTo>
                      <a:pt x="93450" y="219373"/>
                      <a:pt x="103610" y="229360"/>
                      <a:pt x="113250" y="239694"/>
                    </a:cubicBezTo>
                    <a:cubicBezTo>
                      <a:pt x="81439" y="158643"/>
                      <a:pt x="43705" y="80041"/>
                      <a:pt x="353" y="4521"/>
                    </a:cubicBezTo>
                    <a:cubicBezTo>
                      <a:pt x="-438" y="3010"/>
                      <a:pt x="144" y="1143"/>
                      <a:pt x="1656" y="353"/>
                    </a:cubicBezTo>
                    <a:cubicBezTo>
                      <a:pt x="3167" y="-438"/>
                      <a:pt x="5034" y="144"/>
                      <a:pt x="5824" y="16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02E89DE-7D19-4B59-AD3C-55D7B53D3DB7}"/>
                  </a:ext>
                </a:extLst>
              </p:cNvPr>
              <p:cNvSpPr/>
              <p:nvPr/>
            </p:nvSpPr>
            <p:spPr>
              <a:xfrm>
                <a:off x="8051024" y="4225890"/>
                <a:ext cx="140394" cy="182853"/>
              </a:xfrm>
              <a:custGeom>
                <a:avLst/>
                <a:gdLst>
                  <a:gd name="connsiteX0" fmla="*/ 3388 w 140394"/>
                  <a:gd name="connsiteY0" fmla="*/ 1032 h 182853"/>
                  <a:gd name="connsiteX1" fmla="*/ 140080 w 140394"/>
                  <a:gd name="connsiteY1" fmla="*/ 180191 h 182853"/>
                  <a:gd name="connsiteX2" fmla="*/ 137214 w 140394"/>
                  <a:gd name="connsiteY2" fmla="*/ 182362 h 182853"/>
                  <a:gd name="connsiteX3" fmla="*/ 348 w 140394"/>
                  <a:gd name="connsiteY3" fmla="*/ 2856 h 182853"/>
                  <a:gd name="connsiteX4" fmla="*/ 3388 w 140394"/>
                  <a:gd name="connsiteY4" fmla="*/ 1032 h 18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94" h="182853">
                    <a:moveTo>
                      <a:pt x="3388" y="1032"/>
                    </a:moveTo>
                    <a:cubicBezTo>
                      <a:pt x="47939" y="61042"/>
                      <a:pt x="98916" y="118185"/>
                      <a:pt x="140080" y="180191"/>
                    </a:cubicBezTo>
                    <a:cubicBezTo>
                      <a:pt x="141296" y="181928"/>
                      <a:pt x="138691" y="183752"/>
                      <a:pt x="137214" y="182362"/>
                    </a:cubicBezTo>
                    <a:cubicBezTo>
                      <a:pt x="83979" y="132514"/>
                      <a:pt x="38994" y="64342"/>
                      <a:pt x="348" y="2856"/>
                    </a:cubicBezTo>
                    <a:cubicBezTo>
                      <a:pt x="-1041" y="425"/>
                      <a:pt x="2085" y="-1139"/>
                      <a:pt x="3388" y="10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DF0A480-7D42-447F-A584-5F8CE6724165}"/>
                  </a:ext>
                </a:extLst>
              </p:cNvPr>
              <p:cNvSpPr/>
              <p:nvPr/>
            </p:nvSpPr>
            <p:spPr>
              <a:xfrm>
                <a:off x="8194980" y="4419011"/>
                <a:ext cx="4960" cy="4862"/>
              </a:xfrm>
              <a:custGeom>
                <a:avLst/>
                <a:gdLst>
                  <a:gd name="connsiteX0" fmla="*/ 2638 w 4960"/>
                  <a:gd name="connsiteY0" fmla="*/ 531 h 4862"/>
                  <a:gd name="connsiteX1" fmla="*/ 4548 w 4960"/>
                  <a:gd name="connsiteY1" fmla="*/ 2442 h 4862"/>
                  <a:gd name="connsiteX2" fmla="*/ 2464 w 4960"/>
                  <a:gd name="connsiteY2" fmla="*/ 4439 h 4862"/>
                  <a:gd name="connsiteX3" fmla="*/ 554 w 4960"/>
                  <a:gd name="connsiteY3" fmla="*/ 2529 h 4862"/>
                  <a:gd name="connsiteX4" fmla="*/ 2638 w 4960"/>
                  <a:gd name="connsiteY4" fmla="*/ 531 h 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0" h="4862">
                    <a:moveTo>
                      <a:pt x="2638" y="531"/>
                    </a:moveTo>
                    <a:lnTo>
                      <a:pt x="4548" y="2442"/>
                    </a:lnTo>
                    <a:cubicBezTo>
                      <a:pt x="5851" y="3745"/>
                      <a:pt x="3767" y="5742"/>
                      <a:pt x="2464" y="4439"/>
                    </a:cubicBezTo>
                    <a:lnTo>
                      <a:pt x="554" y="2529"/>
                    </a:lnTo>
                    <a:cubicBezTo>
                      <a:pt x="-1010" y="1226"/>
                      <a:pt x="1075" y="-1032"/>
                      <a:pt x="2638" y="5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B091607-DEE1-4AD4-9938-64A4183323BC}"/>
                  </a:ext>
                </a:extLst>
              </p:cNvPr>
              <p:cNvSpPr/>
              <p:nvPr/>
            </p:nvSpPr>
            <p:spPr>
              <a:xfrm>
                <a:off x="7810529" y="4367206"/>
                <a:ext cx="481662" cy="719469"/>
              </a:xfrm>
              <a:custGeom>
                <a:avLst/>
                <a:gdLst>
                  <a:gd name="connsiteX0" fmla="*/ 114 w 481662"/>
                  <a:gd name="connsiteY0" fmla="*/ 13343 h 719469"/>
                  <a:gd name="connsiteX1" fmla="*/ 145490 w 481662"/>
                  <a:gd name="connsiteY1" fmla="*/ 354552 h 719469"/>
                  <a:gd name="connsiteX2" fmla="*/ 263424 w 481662"/>
                  <a:gd name="connsiteY2" fmla="*/ 446606 h 719469"/>
                  <a:gd name="connsiteX3" fmla="*/ 420872 w 481662"/>
                  <a:gd name="connsiteY3" fmla="*/ 521726 h 719469"/>
                  <a:gd name="connsiteX4" fmla="*/ 476538 w 481662"/>
                  <a:gd name="connsiteY4" fmla="*/ 719469 h 719469"/>
                  <a:gd name="connsiteX5" fmla="*/ 481662 w 481662"/>
                  <a:gd name="connsiteY5" fmla="*/ 702101 h 719469"/>
                  <a:gd name="connsiteX6" fmla="*/ 18090 w 481662"/>
                  <a:gd name="connsiteY6" fmla="*/ 1880 h 719469"/>
                  <a:gd name="connsiteX7" fmla="*/ 1876 w 481662"/>
                  <a:gd name="connsiteY7" fmla="*/ 5362 h 719469"/>
                  <a:gd name="connsiteX8" fmla="*/ 114 w 481662"/>
                  <a:gd name="connsiteY8" fmla="*/ 13343 h 71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662" h="719469">
                    <a:moveTo>
                      <a:pt x="114" y="13343"/>
                    </a:moveTo>
                    <a:cubicBezTo>
                      <a:pt x="11143" y="128411"/>
                      <a:pt x="71673" y="265885"/>
                      <a:pt x="145490" y="354552"/>
                    </a:cubicBezTo>
                    <a:cubicBezTo>
                      <a:pt x="177978" y="393102"/>
                      <a:pt x="218144" y="424452"/>
                      <a:pt x="263424" y="446606"/>
                    </a:cubicBezTo>
                    <a:cubicBezTo>
                      <a:pt x="314488" y="471878"/>
                      <a:pt x="367636" y="500971"/>
                      <a:pt x="420872" y="521726"/>
                    </a:cubicBezTo>
                    <a:cubicBezTo>
                      <a:pt x="445952" y="585626"/>
                      <a:pt x="464597" y="651870"/>
                      <a:pt x="476538" y="719469"/>
                    </a:cubicBezTo>
                    <a:cubicBezTo>
                      <a:pt x="478275" y="713738"/>
                      <a:pt x="479925" y="707745"/>
                      <a:pt x="481662" y="702101"/>
                    </a:cubicBezTo>
                    <a:cubicBezTo>
                      <a:pt x="447706" y="410827"/>
                      <a:pt x="259255" y="161759"/>
                      <a:pt x="18090" y="1880"/>
                    </a:cubicBezTo>
                    <a:cubicBezTo>
                      <a:pt x="12653" y="-1638"/>
                      <a:pt x="5393" y="-74"/>
                      <a:pt x="1876" y="5362"/>
                    </a:cubicBezTo>
                    <a:cubicBezTo>
                      <a:pt x="348" y="7724"/>
                      <a:pt x="-277" y="10555"/>
                      <a:pt x="114" y="13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F8BC983-2256-4422-ADF7-8858B52D4C41}"/>
                  </a:ext>
                </a:extLst>
              </p:cNvPr>
              <p:cNvSpPr/>
              <p:nvPr/>
            </p:nvSpPr>
            <p:spPr>
              <a:xfrm>
                <a:off x="7893055" y="4463131"/>
                <a:ext cx="310715" cy="384322"/>
              </a:xfrm>
              <a:custGeom>
                <a:avLst/>
                <a:gdLst>
                  <a:gd name="connsiteX0" fmla="*/ 609 w 310715"/>
                  <a:gd name="connsiteY0" fmla="*/ 3568 h 384322"/>
                  <a:gd name="connsiteX1" fmla="*/ 3041 w 310715"/>
                  <a:gd name="connsiteY1" fmla="*/ 354 h 384322"/>
                  <a:gd name="connsiteX2" fmla="*/ 310381 w 310715"/>
                  <a:gd name="connsiteY2" fmla="*/ 379080 h 384322"/>
                  <a:gd name="connsiteX3" fmla="*/ 304389 w 310715"/>
                  <a:gd name="connsiteY3" fmla="*/ 382554 h 384322"/>
                  <a:gd name="connsiteX4" fmla="*/ 269651 w 310715"/>
                  <a:gd name="connsiteY4" fmla="*/ 325063 h 384322"/>
                  <a:gd name="connsiteX5" fmla="*/ 269651 w 310715"/>
                  <a:gd name="connsiteY5" fmla="*/ 325063 h 384322"/>
                  <a:gd name="connsiteX6" fmla="*/ 122017 w 310715"/>
                  <a:gd name="connsiteY6" fmla="*/ 239175 h 384322"/>
                  <a:gd name="connsiteX7" fmla="*/ 123580 w 310715"/>
                  <a:gd name="connsiteY7" fmla="*/ 237525 h 384322"/>
                  <a:gd name="connsiteX8" fmla="*/ 193055 w 310715"/>
                  <a:gd name="connsiteY8" fmla="*/ 286504 h 384322"/>
                  <a:gd name="connsiteX9" fmla="*/ 263051 w 310715"/>
                  <a:gd name="connsiteY9" fmla="*/ 314208 h 384322"/>
                  <a:gd name="connsiteX10" fmla="*/ 199221 w 310715"/>
                  <a:gd name="connsiteY10" fmla="*/ 220590 h 384322"/>
                  <a:gd name="connsiteX11" fmla="*/ 34218 w 310715"/>
                  <a:gd name="connsiteY11" fmla="*/ 127667 h 384322"/>
                  <a:gd name="connsiteX12" fmla="*/ 35781 w 310715"/>
                  <a:gd name="connsiteY12" fmla="*/ 124975 h 384322"/>
                  <a:gd name="connsiteX13" fmla="*/ 189494 w 310715"/>
                  <a:gd name="connsiteY13" fmla="*/ 207129 h 384322"/>
                  <a:gd name="connsiteX14" fmla="*/ 80940 w 310715"/>
                  <a:gd name="connsiteY14" fmla="*/ 80598 h 384322"/>
                  <a:gd name="connsiteX15" fmla="*/ 25099 w 310715"/>
                  <a:gd name="connsiteY15" fmla="*/ 50203 h 384322"/>
                  <a:gd name="connsiteX16" fmla="*/ 26315 w 310715"/>
                  <a:gd name="connsiteY16" fmla="*/ 47424 h 384322"/>
                  <a:gd name="connsiteX17" fmla="*/ 69129 w 310715"/>
                  <a:gd name="connsiteY17" fmla="*/ 68440 h 384322"/>
                  <a:gd name="connsiteX18" fmla="*/ 609 w 310715"/>
                  <a:gd name="connsiteY18" fmla="*/ 3568 h 38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0715" h="384322">
                    <a:moveTo>
                      <a:pt x="609" y="3568"/>
                    </a:moveTo>
                    <a:cubicBezTo>
                      <a:pt x="-1128" y="2004"/>
                      <a:pt x="1217" y="-1035"/>
                      <a:pt x="3041" y="354"/>
                    </a:cubicBezTo>
                    <a:cubicBezTo>
                      <a:pt x="130875" y="95014"/>
                      <a:pt x="246204" y="233095"/>
                      <a:pt x="310381" y="379080"/>
                    </a:cubicBezTo>
                    <a:cubicBezTo>
                      <a:pt x="312118" y="383075"/>
                      <a:pt x="306647" y="386548"/>
                      <a:pt x="304389" y="382554"/>
                    </a:cubicBezTo>
                    <a:cubicBezTo>
                      <a:pt x="293186" y="362927"/>
                      <a:pt x="281723" y="343821"/>
                      <a:pt x="269651" y="325063"/>
                    </a:cubicBezTo>
                    <a:lnTo>
                      <a:pt x="269651" y="325063"/>
                    </a:lnTo>
                    <a:cubicBezTo>
                      <a:pt x="214592" y="314729"/>
                      <a:pt x="162486" y="275996"/>
                      <a:pt x="122017" y="239175"/>
                    </a:cubicBezTo>
                    <a:cubicBezTo>
                      <a:pt x="120888" y="238219"/>
                      <a:pt x="122538" y="236569"/>
                      <a:pt x="123580" y="237525"/>
                    </a:cubicBezTo>
                    <a:cubicBezTo>
                      <a:pt x="144596" y="256691"/>
                      <a:pt x="167940" y="273148"/>
                      <a:pt x="193055" y="286504"/>
                    </a:cubicBezTo>
                    <a:cubicBezTo>
                      <a:pt x="215548" y="297881"/>
                      <a:pt x="239690" y="305089"/>
                      <a:pt x="263051" y="314208"/>
                    </a:cubicBezTo>
                    <a:cubicBezTo>
                      <a:pt x="242643" y="281815"/>
                      <a:pt x="221366" y="250725"/>
                      <a:pt x="199221" y="220590"/>
                    </a:cubicBezTo>
                    <a:cubicBezTo>
                      <a:pt x="139907" y="200442"/>
                      <a:pt x="83545" y="164055"/>
                      <a:pt x="34218" y="127667"/>
                    </a:cubicBezTo>
                    <a:cubicBezTo>
                      <a:pt x="32655" y="126538"/>
                      <a:pt x="34218" y="123933"/>
                      <a:pt x="35781" y="124975"/>
                    </a:cubicBezTo>
                    <a:cubicBezTo>
                      <a:pt x="85525" y="155075"/>
                      <a:pt x="136832" y="182500"/>
                      <a:pt x="189494" y="207129"/>
                    </a:cubicBezTo>
                    <a:cubicBezTo>
                      <a:pt x="155920" y="162787"/>
                      <a:pt x="119663" y="120529"/>
                      <a:pt x="80940" y="80598"/>
                    </a:cubicBezTo>
                    <a:cubicBezTo>
                      <a:pt x="62268" y="70698"/>
                      <a:pt x="43249" y="60797"/>
                      <a:pt x="25099" y="50203"/>
                    </a:cubicBezTo>
                    <a:cubicBezTo>
                      <a:pt x="23623" y="49334"/>
                      <a:pt x="25099" y="46816"/>
                      <a:pt x="26315" y="47424"/>
                    </a:cubicBezTo>
                    <a:cubicBezTo>
                      <a:pt x="41383" y="52678"/>
                      <a:pt x="55755" y="59729"/>
                      <a:pt x="69129" y="68440"/>
                    </a:cubicBezTo>
                    <a:cubicBezTo>
                      <a:pt x="47331" y="46468"/>
                      <a:pt x="24839" y="24757"/>
                      <a:pt x="609" y="35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17534BC-81A7-463D-9157-98F2A0AD4245}"/>
                  </a:ext>
                </a:extLst>
              </p:cNvPr>
              <p:cNvSpPr/>
              <p:nvPr/>
            </p:nvSpPr>
            <p:spPr>
              <a:xfrm>
                <a:off x="7896784" y="4567022"/>
                <a:ext cx="11908" cy="8469"/>
              </a:xfrm>
              <a:custGeom>
                <a:avLst/>
                <a:gdLst>
                  <a:gd name="connsiteX0" fmla="*/ 2265 w 11908"/>
                  <a:gd name="connsiteY0" fmla="*/ 241 h 8469"/>
                  <a:gd name="connsiteX1" fmla="*/ 11557 w 11908"/>
                  <a:gd name="connsiteY1" fmla="*/ 6841 h 8469"/>
                  <a:gd name="connsiteX2" fmla="*/ 10341 w 11908"/>
                  <a:gd name="connsiteY2" fmla="*/ 8404 h 8469"/>
                  <a:gd name="connsiteX3" fmla="*/ 702 w 11908"/>
                  <a:gd name="connsiteY3" fmla="*/ 2933 h 8469"/>
                  <a:gd name="connsiteX4" fmla="*/ 2265 w 11908"/>
                  <a:gd name="connsiteY4" fmla="*/ 241 h 8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8" h="8469">
                    <a:moveTo>
                      <a:pt x="2265" y="241"/>
                    </a:moveTo>
                    <a:cubicBezTo>
                      <a:pt x="5539" y="2186"/>
                      <a:pt x="8648" y="4392"/>
                      <a:pt x="11557" y="6841"/>
                    </a:cubicBezTo>
                    <a:cubicBezTo>
                      <a:pt x="12426" y="7623"/>
                      <a:pt x="11557" y="8752"/>
                      <a:pt x="10341" y="8404"/>
                    </a:cubicBezTo>
                    <a:cubicBezTo>
                      <a:pt x="7007" y="6806"/>
                      <a:pt x="3785" y="4974"/>
                      <a:pt x="702" y="2933"/>
                    </a:cubicBezTo>
                    <a:cubicBezTo>
                      <a:pt x="-948" y="1804"/>
                      <a:pt x="615" y="-801"/>
                      <a:pt x="2265" y="2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89AF984-0AEA-4C61-A41B-E873A26F57E6}"/>
                  </a:ext>
                </a:extLst>
              </p:cNvPr>
              <p:cNvSpPr/>
              <p:nvPr/>
            </p:nvSpPr>
            <p:spPr>
              <a:xfrm>
                <a:off x="8076558" y="4983331"/>
                <a:ext cx="523146" cy="539212"/>
              </a:xfrm>
              <a:custGeom>
                <a:avLst/>
                <a:gdLst>
                  <a:gd name="connsiteX0" fmla="*/ 0 w 523146"/>
                  <a:gd name="connsiteY0" fmla="*/ 0 h 539212"/>
                  <a:gd name="connsiteX1" fmla="*/ 523147 w 523146"/>
                  <a:gd name="connsiteY1" fmla="*/ 0 h 539212"/>
                  <a:gd name="connsiteX2" fmla="*/ 471648 w 523146"/>
                  <a:gd name="connsiteY2" fmla="*/ 539213 h 539212"/>
                  <a:gd name="connsiteX3" fmla="*/ 51498 w 523146"/>
                  <a:gd name="connsiteY3" fmla="*/ 539213 h 539212"/>
                  <a:gd name="connsiteX4" fmla="*/ 0 w 523146"/>
                  <a:gd name="connsiteY4" fmla="*/ 0 h 53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146" h="539212">
                    <a:moveTo>
                      <a:pt x="0" y="0"/>
                    </a:moveTo>
                    <a:lnTo>
                      <a:pt x="523147" y="0"/>
                    </a:lnTo>
                    <a:lnTo>
                      <a:pt x="471648" y="539213"/>
                    </a:lnTo>
                    <a:lnTo>
                      <a:pt x="51498" y="5392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8D56920-5E4A-4D77-A079-C92C63FF2624}"/>
                  </a:ext>
                </a:extLst>
              </p:cNvPr>
              <p:cNvSpPr/>
              <p:nvPr/>
            </p:nvSpPr>
            <p:spPr>
              <a:xfrm>
                <a:off x="8076558" y="4983331"/>
                <a:ext cx="523146" cy="103517"/>
              </a:xfrm>
              <a:custGeom>
                <a:avLst/>
                <a:gdLst>
                  <a:gd name="connsiteX0" fmla="*/ 9900 w 523146"/>
                  <a:gd name="connsiteY0" fmla="*/ 103518 h 103517"/>
                  <a:gd name="connsiteX1" fmla="*/ 0 w 523146"/>
                  <a:gd name="connsiteY1" fmla="*/ 0 h 103517"/>
                  <a:gd name="connsiteX2" fmla="*/ 523147 w 523146"/>
                  <a:gd name="connsiteY2" fmla="*/ 0 h 103517"/>
                  <a:gd name="connsiteX3" fmla="*/ 516807 w 523146"/>
                  <a:gd name="connsiteY3" fmla="*/ 66783 h 103517"/>
                  <a:gd name="connsiteX4" fmla="*/ 9900 w 523146"/>
                  <a:gd name="connsiteY4" fmla="*/ 103518 h 10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146" h="103517">
                    <a:moveTo>
                      <a:pt x="9900" y="103518"/>
                    </a:moveTo>
                    <a:lnTo>
                      <a:pt x="0" y="0"/>
                    </a:lnTo>
                    <a:lnTo>
                      <a:pt x="523147" y="0"/>
                    </a:lnTo>
                    <a:lnTo>
                      <a:pt x="516807" y="66783"/>
                    </a:lnTo>
                    <a:lnTo>
                      <a:pt x="9900" y="103518"/>
                    </a:lnTo>
                    <a:close/>
                  </a:path>
                </a:pathLst>
              </a:custGeom>
              <a:solidFill>
                <a:srgbClr val="37474F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4026740-658E-4D6C-A733-50FC78F3CA19}"/>
                  </a:ext>
                </a:extLst>
              </p:cNvPr>
              <p:cNvSpPr/>
              <p:nvPr/>
            </p:nvSpPr>
            <p:spPr>
              <a:xfrm>
                <a:off x="8041212" y="4890495"/>
                <a:ext cx="593924" cy="131307"/>
              </a:xfrm>
              <a:custGeom>
                <a:avLst/>
                <a:gdLst>
                  <a:gd name="connsiteX0" fmla="*/ 0 w 593924"/>
                  <a:gd name="connsiteY0" fmla="*/ 0 h 131307"/>
                  <a:gd name="connsiteX1" fmla="*/ 593924 w 593924"/>
                  <a:gd name="connsiteY1" fmla="*/ 0 h 131307"/>
                  <a:gd name="connsiteX2" fmla="*/ 593924 w 593924"/>
                  <a:gd name="connsiteY2" fmla="*/ 131308 h 131307"/>
                  <a:gd name="connsiteX3" fmla="*/ 0 w 593924"/>
                  <a:gd name="connsiteY3" fmla="*/ 131308 h 13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924" h="131307">
                    <a:moveTo>
                      <a:pt x="0" y="0"/>
                    </a:moveTo>
                    <a:lnTo>
                      <a:pt x="593924" y="0"/>
                    </a:lnTo>
                    <a:lnTo>
                      <a:pt x="593924" y="131308"/>
                    </a:lnTo>
                    <a:lnTo>
                      <a:pt x="0" y="131308"/>
                    </a:lnTo>
                    <a:close/>
                  </a:path>
                </a:pathLst>
              </a:custGeom>
              <a:solidFill>
                <a:srgbClr val="455A64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图形 11">
              <a:extLst>
                <a:ext uri="{FF2B5EF4-FFF2-40B4-BE49-F238E27FC236}">
                  <a16:creationId xmlns:a16="http://schemas.microsoft.com/office/drawing/2014/main" id="{0D22BEA7-CA5B-423E-9C9A-BE754F785301}"/>
                </a:ext>
              </a:extLst>
            </p:cNvPr>
            <p:cNvGrpSpPr/>
            <p:nvPr/>
          </p:nvGrpSpPr>
          <p:grpSpPr>
            <a:xfrm>
              <a:off x="3559120" y="2862868"/>
              <a:ext cx="5073758" cy="3504578"/>
              <a:chOff x="3559120" y="2862868"/>
              <a:chExt cx="5073758" cy="3504578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764DCDE-6BC0-4B09-83E4-D74ACB86F55D}"/>
                  </a:ext>
                </a:extLst>
              </p:cNvPr>
              <p:cNvSpPr/>
              <p:nvPr/>
            </p:nvSpPr>
            <p:spPr>
              <a:xfrm>
                <a:off x="4083396" y="2862868"/>
                <a:ext cx="4025293" cy="2692589"/>
              </a:xfrm>
              <a:custGeom>
                <a:avLst/>
                <a:gdLst>
                  <a:gd name="connsiteX0" fmla="*/ 0 w 4025293"/>
                  <a:gd name="connsiteY0" fmla="*/ 0 h 2692589"/>
                  <a:gd name="connsiteX1" fmla="*/ 4025294 w 4025293"/>
                  <a:gd name="connsiteY1" fmla="*/ 0 h 2692589"/>
                  <a:gd name="connsiteX2" fmla="*/ 4025294 w 4025293"/>
                  <a:gd name="connsiteY2" fmla="*/ 2692590 h 2692589"/>
                  <a:gd name="connsiteX3" fmla="*/ 0 w 4025293"/>
                  <a:gd name="connsiteY3" fmla="*/ 2692590 h 2692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5293" h="2692589">
                    <a:moveTo>
                      <a:pt x="0" y="0"/>
                    </a:moveTo>
                    <a:lnTo>
                      <a:pt x="4025294" y="0"/>
                    </a:lnTo>
                    <a:lnTo>
                      <a:pt x="4025294" y="2692590"/>
                    </a:lnTo>
                    <a:lnTo>
                      <a:pt x="0" y="2692590"/>
                    </a:lnTo>
                    <a:close/>
                  </a:path>
                </a:pathLst>
              </a:custGeom>
              <a:solidFill>
                <a:srgbClr val="DBDBD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037519E-5660-49C8-B0B8-A118B95E9945}"/>
                  </a:ext>
                </a:extLst>
              </p:cNvPr>
              <p:cNvSpPr/>
              <p:nvPr/>
            </p:nvSpPr>
            <p:spPr>
              <a:xfrm>
                <a:off x="4112662" y="2895695"/>
                <a:ext cx="3966761" cy="2626935"/>
              </a:xfrm>
              <a:custGeom>
                <a:avLst/>
                <a:gdLst>
                  <a:gd name="connsiteX0" fmla="*/ 0 w 3966761"/>
                  <a:gd name="connsiteY0" fmla="*/ 0 h 2626935"/>
                  <a:gd name="connsiteX1" fmla="*/ 3966761 w 3966761"/>
                  <a:gd name="connsiteY1" fmla="*/ 0 h 2626935"/>
                  <a:gd name="connsiteX2" fmla="*/ 3966761 w 3966761"/>
                  <a:gd name="connsiteY2" fmla="*/ 2626936 h 2626935"/>
                  <a:gd name="connsiteX3" fmla="*/ 0 w 3966761"/>
                  <a:gd name="connsiteY3" fmla="*/ 2626936 h 2626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6761" h="2626935">
                    <a:moveTo>
                      <a:pt x="0" y="0"/>
                    </a:moveTo>
                    <a:lnTo>
                      <a:pt x="3966761" y="0"/>
                    </a:lnTo>
                    <a:lnTo>
                      <a:pt x="3966761" y="2626936"/>
                    </a:lnTo>
                    <a:lnTo>
                      <a:pt x="0" y="2626936"/>
                    </a:ln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18BD63D-78DA-456D-B814-BBFAF523C3CB}"/>
                  </a:ext>
                </a:extLst>
              </p:cNvPr>
              <p:cNvSpPr/>
              <p:nvPr/>
            </p:nvSpPr>
            <p:spPr>
              <a:xfrm>
                <a:off x="3559120" y="6180906"/>
                <a:ext cx="5073758" cy="186540"/>
              </a:xfrm>
              <a:custGeom>
                <a:avLst/>
                <a:gdLst>
                  <a:gd name="connsiteX0" fmla="*/ 0 w 5073758"/>
                  <a:gd name="connsiteY0" fmla="*/ 0 h 186540"/>
                  <a:gd name="connsiteX1" fmla="*/ 5073758 w 5073758"/>
                  <a:gd name="connsiteY1" fmla="*/ 0 h 186540"/>
                  <a:gd name="connsiteX2" fmla="*/ 5073758 w 5073758"/>
                  <a:gd name="connsiteY2" fmla="*/ 186540 h 186540"/>
                  <a:gd name="connsiteX3" fmla="*/ 0 w 5073758"/>
                  <a:gd name="connsiteY3" fmla="*/ 186540 h 1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3758" h="186540">
                    <a:moveTo>
                      <a:pt x="0" y="0"/>
                    </a:moveTo>
                    <a:lnTo>
                      <a:pt x="5073758" y="0"/>
                    </a:lnTo>
                    <a:lnTo>
                      <a:pt x="5073758" y="186540"/>
                    </a:lnTo>
                    <a:lnTo>
                      <a:pt x="0" y="186540"/>
                    </a:lnTo>
                    <a:close/>
                  </a:path>
                </a:pathLst>
              </a:custGeom>
              <a:solidFill>
                <a:srgbClr val="C7C7C7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8046D73-EC2E-4378-AA46-217A452C388A}"/>
                  </a:ext>
                </a:extLst>
              </p:cNvPr>
              <p:cNvSpPr/>
              <p:nvPr/>
            </p:nvSpPr>
            <p:spPr>
              <a:xfrm>
                <a:off x="3559120" y="5555458"/>
                <a:ext cx="5073758" cy="625448"/>
              </a:xfrm>
              <a:custGeom>
                <a:avLst/>
                <a:gdLst>
                  <a:gd name="connsiteX0" fmla="*/ 0 w 5073758"/>
                  <a:gd name="connsiteY0" fmla="*/ 625448 h 625448"/>
                  <a:gd name="connsiteX1" fmla="*/ 524276 w 5073758"/>
                  <a:gd name="connsiteY1" fmla="*/ 0 h 625448"/>
                  <a:gd name="connsiteX2" fmla="*/ 4549483 w 5073758"/>
                  <a:gd name="connsiteY2" fmla="*/ 0 h 625448"/>
                  <a:gd name="connsiteX3" fmla="*/ 5073759 w 5073758"/>
                  <a:gd name="connsiteY3" fmla="*/ 625448 h 625448"/>
                  <a:gd name="connsiteX4" fmla="*/ 0 w 5073758"/>
                  <a:gd name="connsiteY4" fmla="*/ 625448 h 62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3758" h="625448">
                    <a:moveTo>
                      <a:pt x="0" y="625448"/>
                    </a:moveTo>
                    <a:lnTo>
                      <a:pt x="524276" y="0"/>
                    </a:lnTo>
                    <a:lnTo>
                      <a:pt x="4549483" y="0"/>
                    </a:lnTo>
                    <a:lnTo>
                      <a:pt x="5073759" y="625448"/>
                    </a:lnTo>
                    <a:lnTo>
                      <a:pt x="0" y="625448"/>
                    </a:lnTo>
                    <a:close/>
                  </a:path>
                </a:pathLst>
              </a:custGeom>
              <a:solidFill>
                <a:srgbClr val="DBDBD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5AD7453-8E21-45EF-985A-B7FE20DD8160}"/>
                  </a:ext>
                </a:extLst>
              </p:cNvPr>
              <p:cNvSpPr/>
              <p:nvPr/>
            </p:nvSpPr>
            <p:spPr>
              <a:xfrm>
                <a:off x="4098767" y="5555458"/>
                <a:ext cx="4009661" cy="283544"/>
              </a:xfrm>
              <a:custGeom>
                <a:avLst/>
                <a:gdLst>
                  <a:gd name="connsiteX0" fmla="*/ 4009662 w 4009661"/>
                  <a:gd name="connsiteY0" fmla="*/ 283545 h 283544"/>
                  <a:gd name="connsiteX1" fmla="*/ 0 w 4009661"/>
                  <a:gd name="connsiteY1" fmla="*/ 283545 h 283544"/>
                  <a:gd name="connsiteX2" fmla="*/ 205559 w 4009661"/>
                  <a:gd name="connsiteY2" fmla="*/ 0 h 283544"/>
                  <a:gd name="connsiteX3" fmla="*/ 3804103 w 4009661"/>
                  <a:gd name="connsiteY3" fmla="*/ 0 h 283544"/>
                  <a:gd name="connsiteX4" fmla="*/ 4009662 w 4009661"/>
                  <a:gd name="connsiteY4" fmla="*/ 283545 h 283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9661" h="283544">
                    <a:moveTo>
                      <a:pt x="4009662" y="283545"/>
                    </a:moveTo>
                    <a:lnTo>
                      <a:pt x="0" y="283545"/>
                    </a:lnTo>
                    <a:lnTo>
                      <a:pt x="205559" y="0"/>
                    </a:lnTo>
                    <a:lnTo>
                      <a:pt x="3804103" y="0"/>
                    </a:lnTo>
                    <a:lnTo>
                      <a:pt x="4009662" y="283545"/>
                    </a:ln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52F6888-5D50-46AF-935D-0248E786EAD3}"/>
                  </a:ext>
                </a:extLst>
              </p:cNvPr>
              <p:cNvSpPr/>
              <p:nvPr/>
            </p:nvSpPr>
            <p:spPr>
              <a:xfrm>
                <a:off x="4170587" y="5728364"/>
                <a:ext cx="3866022" cy="11550"/>
              </a:xfrm>
              <a:custGeom>
                <a:avLst/>
                <a:gdLst>
                  <a:gd name="connsiteX0" fmla="*/ 3866023 w 3866022"/>
                  <a:gd name="connsiteY0" fmla="*/ 11550 h 11550"/>
                  <a:gd name="connsiteX1" fmla="*/ 0 w 3866022"/>
                  <a:gd name="connsiteY1" fmla="*/ 11550 h 11550"/>
                  <a:gd name="connsiteX2" fmla="*/ 8337 w 3866022"/>
                  <a:gd name="connsiteY2" fmla="*/ 0 h 11550"/>
                  <a:gd name="connsiteX3" fmla="*/ 3857686 w 3866022"/>
                  <a:gd name="connsiteY3" fmla="*/ 0 h 11550"/>
                  <a:gd name="connsiteX4" fmla="*/ 3866023 w 3866022"/>
                  <a:gd name="connsiteY4" fmla="*/ 11550 h 1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6022" h="11550">
                    <a:moveTo>
                      <a:pt x="3866023" y="11550"/>
                    </a:moveTo>
                    <a:lnTo>
                      <a:pt x="0" y="11550"/>
                    </a:lnTo>
                    <a:lnTo>
                      <a:pt x="8337" y="0"/>
                    </a:lnTo>
                    <a:lnTo>
                      <a:pt x="3857686" y="0"/>
                    </a:lnTo>
                    <a:lnTo>
                      <a:pt x="3866023" y="11550"/>
                    </a:lnTo>
                    <a:close/>
                  </a:path>
                </a:pathLst>
              </a:custGeom>
              <a:solidFill>
                <a:srgbClr val="37474F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68F3AF-5B11-4F36-B414-E6A7CA0320D0}"/>
                  </a:ext>
                </a:extLst>
              </p:cNvPr>
              <p:cNvSpPr/>
              <p:nvPr/>
            </p:nvSpPr>
            <p:spPr>
              <a:xfrm>
                <a:off x="4245707" y="5624759"/>
                <a:ext cx="3715782" cy="11637"/>
              </a:xfrm>
              <a:custGeom>
                <a:avLst/>
                <a:gdLst>
                  <a:gd name="connsiteX0" fmla="*/ 3715783 w 3715782"/>
                  <a:gd name="connsiteY0" fmla="*/ 11637 h 11637"/>
                  <a:gd name="connsiteX1" fmla="*/ 0 w 3715782"/>
                  <a:gd name="connsiteY1" fmla="*/ 11637 h 11637"/>
                  <a:gd name="connsiteX2" fmla="*/ 8337 w 3715782"/>
                  <a:gd name="connsiteY2" fmla="*/ 0 h 11637"/>
                  <a:gd name="connsiteX3" fmla="*/ 3707446 w 3715782"/>
                  <a:gd name="connsiteY3" fmla="*/ 0 h 11637"/>
                  <a:gd name="connsiteX4" fmla="*/ 3715783 w 3715782"/>
                  <a:gd name="connsiteY4" fmla="*/ 11637 h 11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5782" h="11637">
                    <a:moveTo>
                      <a:pt x="3715783" y="11637"/>
                    </a:moveTo>
                    <a:lnTo>
                      <a:pt x="0" y="11637"/>
                    </a:lnTo>
                    <a:lnTo>
                      <a:pt x="8337" y="0"/>
                    </a:lnTo>
                    <a:lnTo>
                      <a:pt x="3707446" y="0"/>
                    </a:lnTo>
                    <a:lnTo>
                      <a:pt x="3715783" y="11637"/>
                    </a:lnTo>
                    <a:close/>
                  </a:path>
                </a:pathLst>
              </a:custGeom>
              <a:solidFill>
                <a:srgbClr val="37474F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F637D0E-54BA-4D24-96E2-2622A2F76DFA}"/>
                  </a:ext>
                </a:extLst>
              </p:cNvPr>
              <p:cNvSpPr/>
              <p:nvPr/>
            </p:nvSpPr>
            <p:spPr>
              <a:xfrm>
                <a:off x="5475327" y="5910996"/>
                <a:ext cx="1256628" cy="199566"/>
              </a:xfrm>
              <a:custGeom>
                <a:avLst/>
                <a:gdLst>
                  <a:gd name="connsiteX0" fmla="*/ 0 w 1256628"/>
                  <a:gd name="connsiteY0" fmla="*/ 199567 h 199566"/>
                  <a:gd name="connsiteX1" fmla="*/ 129918 w 1256628"/>
                  <a:gd name="connsiteY1" fmla="*/ 0 h 199566"/>
                  <a:gd name="connsiteX2" fmla="*/ 1117592 w 1256628"/>
                  <a:gd name="connsiteY2" fmla="*/ 0 h 199566"/>
                  <a:gd name="connsiteX3" fmla="*/ 1256629 w 1256628"/>
                  <a:gd name="connsiteY3" fmla="*/ 199567 h 199566"/>
                  <a:gd name="connsiteX4" fmla="*/ 0 w 1256628"/>
                  <a:gd name="connsiteY4" fmla="*/ 199567 h 199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628" h="199566">
                    <a:moveTo>
                      <a:pt x="0" y="199567"/>
                    </a:moveTo>
                    <a:lnTo>
                      <a:pt x="129918" y="0"/>
                    </a:lnTo>
                    <a:lnTo>
                      <a:pt x="1117592" y="0"/>
                    </a:lnTo>
                    <a:lnTo>
                      <a:pt x="1256629" y="199567"/>
                    </a:lnTo>
                    <a:lnTo>
                      <a:pt x="0" y="199567"/>
                    </a:ln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667321-92D6-466E-BAFE-6FBF1A1296B5}"/>
                  </a:ext>
                </a:extLst>
              </p:cNvPr>
              <p:cNvSpPr/>
              <p:nvPr/>
            </p:nvSpPr>
            <p:spPr>
              <a:xfrm>
                <a:off x="5721008" y="6180906"/>
                <a:ext cx="765266" cy="74946"/>
              </a:xfrm>
              <a:custGeom>
                <a:avLst/>
                <a:gdLst>
                  <a:gd name="connsiteX0" fmla="*/ 747117 w 765266"/>
                  <a:gd name="connsiteY0" fmla="*/ 74946 h 74946"/>
                  <a:gd name="connsiteX1" fmla="*/ 18063 w 765266"/>
                  <a:gd name="connsiteY1" fmla="*/ 74946 h 74946"/>
                  <a:gd name="connsiteX2" fmla="*/ 0 w 765266"/>
                  <a:gd name="connsiteY2" fmla="*/ 0 h 74946"/>
                  <a:gd name="connsiteX3" fmla="*/ 765267 w 765266"/>
                  <a:gd name="connsiteY3" fmla="*/ 0 h 74946"/>
                  <a:gd name="connsiteX4" fmla="*/ 747117 w 765266"/>
                  <a:gd name="connsiteY4" fmla="*/ 74946 h 7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266" h="74946">
                    <a:moveTo>
                      <a:pt x="747117" y="74946"/>
                    </a:moveTo>
                    <a:lnTo>
                      <a:pt x="18063" y="74946"/>
                    </a:lnTo>
                    <a:lnTo>
                      <a:pt x="0" y="0"/>
                    </a:lnTo>
                    <a:lnTo>
                      <a:pt x="765267" y="0"/>
                    </a:lnTo>
                    <a:lnTo>
                      <a:pt x="747117" y="74946"/>
                    </a:lnTo>
                    <a:close/>
                  </a:path>
                </a:pathLst>
              </a:custGeom>
              <a:solidFill>
                <a:srgbClr val="DBDBD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2A04CEA-7282-4462-B866-A552A59FC93B}"/>
                  </a:ext>
                </a:extLst>
              </p:cNvPr>
              <p:cNvSpPr/>
              <p:nvPr/>
            </p:nvSpPr>
            <p:spPr>
              <a:xfrm>
                <a:off x="4333853" y="3095262"/>
                <a:ext cx="3524379" cy="2231536"/>
              </a:xfrm>
              <a:custGeom>
                <a:avLst/>
                <a:gdLst>
                  <a:gd name="connsiteX0" fmla="*/ 0 w 3524379"/>
                  <a:gd name="connsiteY0" fmla="*/ 0 h 2231536"/>
                  <a:gd name="connsiteX1" fmla="*/ 3524379 w 3524379"/>
                  <a:gd name="connsiteY1" fmla="*/ 0 h 2231536"/>
                  <a:gd name="connsiteX2" fmla="*/ 3524379 w 3524379"/>
                  <a:gd name="connsiteY2" fmla="*/ 2231536 h 2231536"/>
                  <a:gd name="connsiteX3" fmla="*/ 0 w 3524379"/>
                  <a:gd name="connsiteY3" fmla="*/ 2231536 h 223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379" h="2231536">
                    <a:moveTo>
                      <a:pt x="0" y="0"/>
                    </a:moveTo>
                    <a:lnTo>
                      <a:pt x="3524379" y="0"/>
                    </a:lnTo>
                    <a:lnTo>
                      <a:pt x="3524379" y="2231536"/>
                    </a:lnTo>
                    <a:lnTo>
                      <a:pt x="0" y="2231536"/>
                    </a:lnTo>
                    <a:close/>
                  </a:path>
                </a:pathLst>
              </a:custGeom>
              <a:solidFill>
                <a:srgbClr val="37474F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010EDDC-7116-4BE6-9C45-D67D7C11FC1B}"/>
                  </a:ext>
                </a:extLst>
              </p:cNvPr>
              <p:cNvSpPr/>
              <p:nvPr/>
            </p:nvSpPr>
            <p:spPr>
              <a:xfrm>
                <a:off x="4333853" y="3095262"/>
                <a:ext cx="3524379" cy="85888"/>
              </a:xfrm>
              <a:custGeom>
                <a:avLst/>
                <a:gdLst>
                  <a:gd name="connsiteX0" fmla="*/ 0 w 3524379"/>
                  <a:gd name="connsiteY0" fmla="*/ 0 h 85888"/>
                  <a:gd name="connsiteX1" fmla="*/ 3524379 w 3524379"/>
                  <a:gd name="connsiteY1" fmla="*/ 0 h 85888"/>
                  <a:gd name="connsiteX2" fmla="*/ 3524379 w 3524379"/>
                  <a:gd name="connsiteY2" fmla="*/ 85888 h 85888"/>
                  <a:gd name="connsiteX3" fmla="*/ 0 w 3524379"/>
                  <a:gd name="connsiteY3" fmla="*/ 85888 h 85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379" h="85888">
                    <a:moveTo>
                      <a:pt x="0" y="0"/>
                    </a:moveTo>
                    <a:lnTo>
                      <a:pt x="3524379" y="0"/>
                    </a:lnTo>
                    <a:lnTo>
                      <a:pt x="3524379" y="85888"/>
                    </a:lnTo>
                    <a:lnTo>
                      <a:pt x="0" y="85888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3C36772-FC84-43D4-9060-D2777073C743}"/>
                  </a:ext>
                </a:extLst>
              </p:cNvPr>
              <p:cNvSpPr/>
              <p:nvPr/>
            </p:nvSpPr>
            <p:spPr>
              <a:xfrm>
                <a:off x="4382138" y="3121923"/>
                <a:ext cx="32479" cy="32479"/>
              </a:xfrm>
              <a:custGeom>
                <a:avLst/>
                <a:gdLst>
                  <a:gd name="connsiteX0" fmla="*/ 32480 w 32479"/>
                  <a:gd name="connsiteY0" fmla="*/ 16240 h 32479"/>
                  <a:gd name="connsiteX1" fmla="*/ 16240 w 32479"/>
                  <a:gd name="connsiteY1" fmla="*/ 32480 h 32479"/>
                  <a:gd name="connsiteX2" fmla="*/ 0 w 32479"/>
                  <a:gd name="connsiteY2" fmla="*/ 16240 h 32479"/>
                  <a:gd name="connsiteX3" fmla="*/ 16240 w 32479"/>
                  <a:gd name="connsiteY3" fmla="*/ 0 h 32479"/>
                  <a:gd name="connsiteX4" fmla="*/ 32480 w 32479"/>
                  <a:gd name="connsiteY4" fmla="*/ 16065 h 32479"/>
                  <a:gd name="connsiteX5" fmla="*/ 32480 w 32479"/>
                  <a:gd name="connsiteY5" fmla="*/ 16240 h 3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79" h="32479">
                    <a:moveTo>
                      <a:pt x="32480" y="16240"/>
                    </a:moveTo>
                    <a:cubicBezTo>
                      <a:pt x="32480" y="25209"/>
                      <a:pt x="25211" y="32480"/>
                      <a:pt x="16240" y="32480"/>
                    </a:cubicBezTo>
                    <a:cubicBezTo>
                      <a:pt x="7269" y="32480"/>
                      <a:pt x="0" y="25209"/>
                      <a:pt x="0" y="16240"/>
                    </a:cubicBezTo>
                    <a:cubicBezTo>
                      <a:pt x="0" y="7271"/>
                      <a:pt x="7269" y="0"/>
                      <a:pt x="16240" y="0"/>
                    </a:cubicBezTo>
                    <a:cubicBezTo>
                      <a:pt x="25159" y="-48"/>
                      <a:pt x="32428" y="7145"/>
                      <a:pt x="32480" y="16065"/>
                    </a:cubicBezTo>
                    <a:cubicBezTo>
                      <a:pt x="32480" y="16124"/>
                      <a:pt x="32480" y="16182"/>
                      <a:pt x="32480" y="16240"/>
                    </a:cubicBezTo>
                    <a:close/>
                  </a:path>
                </a:pathLst>
              </a:custGeom>
              <a:solidFill>
                <a:srgbClr val="C7C7C7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422039D-A584-419A-98AF-D43D53D87F18}"/>
                  </a:ext>
                </a:extLst>
              </p:cNvPr>
              <p:cNvSpPr/>
              <p:nvPr/>
            </p:nvSpPr>
            <p:spPr>
              <a:xfrm>
                <a:off x="4448226" y="3121923"/>
                <a:ext cx="32479" cy="32479"/>
              </a:xfrm>
              <a:custGeom>
                <a:avLst/>
                <a:gdLst>
                  <a:gd name="connsiteX0" fmla="*/ 32480 w 32479"/>
                  <a:gd name="connsiteY0" fmla="*/ 16240 h 32479"/>
                  <a:gd name="connsiteX1" fmla="*/ 16240 w 32479"/>
                  <a:gd name="connsiteY1" fmla="*/ 32480 h 32479"/>
                  <a:gd name="connsiteX2" fmla="*/ 0 w 32479"/>
                  <a:gd name="connsiteY2" fmla="*/ 16240 h 32479"/>
                  <a:gd name="connsiteX3" fmla="*/ 16240 w 32479"/>
                  <a:gd name="connsiteY3" fmla="*/ 0 h 32479"/>
                  <a:gd name="connsiteX4" fmla="*/ 32480 w 32479"/>
                  <a:gd name="connsiteY4" fmla="*/ 16065 h 32479"/>
                  <a:gd name="connsiteX5" fmla="*/ 32480 w 32479"/>
                  <a:gd name="connsiteY5" fmla="*/ 16240 h 3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79" h="32479">
                    <a:moveTo>
                      <a:pt x="32480" y="16240"/>
                    </a:moveTo>
                    <a:cubicBezTo>
                      <a:pt x="32480" y="25209"/>
                      <a:pt x="25211" y="32480"/>
                      <a:pt x="16240" y="32480"/>
                    </a:cubicBezTo>
                    <a:cubicBezTo>
                      <a:pt x="7269" y="32480"/>
                      <a:pt x="0" y="25209"/>
                      <a:pt x="0" y="16240"/>
                    </a:cubicBezTo>
                    <a:cubicBezTo>
                      <a:pt x="0" y="7271"/>
                      <a:pt x="7269" y="0"/>
                      <a:pt x="16240" y="0"/>
                    </a:cubicBezTo>
                    <a:cubicBezTo>
                      <a:pt x="25159" y="-48"/>
                      <a:pt x="32428" y="7145"/>
                      <a:pt x="32480" y="16065"/>
                    </a:cubicBezTo>
                    <a:cubicBezTo>
                      <a:pt x="32480" y="16124"/>
                      <a:pt x="32480" y="16182"/>
                      <a:pt x="32480" y="16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BF1B4E8-34F6-4E9B-82DE-B3E365475558}"/>
                  </a:ext>
                </a:extLst>
              </p:cNvPr>
              <p:cNvSpPr/>
              <p:nvPr/>
            </p:nvSpPr>
            <p:spPr>
              <a:xfrm>
                <a:off x="4514836" y="3121923"/>
                <a:ext cx="32479" cy="32479"/>
              </a:xfrm>
              <a:custGeom>
                <a:avLst/>
                <a:gdLst>
                  <a:gd name="connsiteX0" fmla="*/ 32480 w 32479"/>
                  <a:gd name="connsiteY0" fmla="*/ 16240 h 32479"/>
                  <a:gd name="connsiteX1" fmla="*/ 16240 w 32479"/>
                  <a:gd name="connsiteY1" fmla="*/ 32480 h 32479"/>
                  <a:gd name="connsiteX2" fmla="*/ 0 w 32479"/>
                  <a:gd name="connsiteY2" fmla="*/ 16240 h 32479"/>
                  <a:gd name="connsiteX3" fmla="*/ 16240 w 32479"/>
                  <a:gd name="connsiteY3" fmla="*/ 0 h 32479"/>
                  <a:gd name="connsiteX4" fmla="*/ 32480 w 32479"/>
                  <a:gd name="connsiteY4" fmla="*/ 16065 h 32479"/>
                  <a:gd name="connsiteX5" fmla="*/ 32480 w 32479"/>
                  <a:gd name="connsiteY5" fmla="*/ 16240 h 3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79" h="32479">
                    <a:moveTo>
                      <a:pt x="32480" y="16240"/>
                    </a:moveTo>
                    <a:cubicBezTo>
                      <a:pt x="32480" y="25209"/>
                      <a:pt x="25211" y="32480"/>
                      <a:pt x="16240" y="32480"/>
                    </a:cubicBezTo>
                    <a:cubicBezTo>
                      <a:pt x="7269" y="32480"/>
                      <a:pt x="0" y="25209"/>
                      <a:pt x="0" y="16240"/>
                    </a:cubicBezTo>
                    <a:cubicBezTo>
                      <a:pt x="0" y="7271"/>
                      <a:pt x="7269" y="0"/>
                      <a:pt x="16240" y="0"/>
                    </a:cubicBezTo>
                    <a:cubicBezTo>
                      <a:pt x="25159" y="-48"/>
                      <a:pt x="32428" y="7145"/>
                      <a:pt x="32480" y="16065"/>
                    </a:cubicBezTo>
                    <a:cubicBezTo>
                      <a:pt x="32480" y="16124"/>
                      <a:pt x="32480" y="16182"/>
                      <a:pt x="32480" y="16240"/>
                    </a:cubicBezTo>
                    <a:close/>
                  </a:path>
                </a:pathLst>
              </a:custGeom>
              <a:solidFill>
                <a:srgbClr val="455A64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6E2B457-1D1C-49B7-91BA-2A6470779F71}"/>
                  </a:ext>
                </a:extLst>
              </p:cNvPr>
              <p:cNvSpPr/>
              <p:nvPr/>
            </p:nvSpPr>
            <p:spPr>
              <a:xfrm>
                <a:off x="4559039" y="3562655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2F2045A-393B-41CC-AAE5-64503BCECF61}"/>
                  </a:ext>
                </a:extLst>
              </p:cNvPr>
              <p:cNvSpPr/>
              <p:nvPr/>
            </p:nvSpPr>
            <p:spPr>
              <a:xfrm>
                <a:off x="4775193" y="3562655"/>
                <a:ext cx="2198014" cy="30134"/>
              </a:xfrm>
              <a:custGeom>
                <a:avLst/>
                <a:gdLst>
                  <a:gd name="connsiteX0" fmla="*/ 0 w 2198014"/>
                  <a:gd name="connsiteY0" fmla="*/ 0 h 30134"/>
                  <a:gd name="connsiteX1" fmla="*/ 2198015 w 2198014"/>
                  <a:gd name="connsiteY1" fmla="*/ 0 h 30134"/>
                  <a:gd name="connsiteX2" fmla="*/ 2198015 w 2198014"/>
                  <a:gd name="connsiteY2" fmla="*/ 30135 h 30134"/>
                  <a:gd name="connsiteX3" fmla="*/ 0 w 2198014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8014" h="30134">
                    <a:moveTo>
                      <a:pt x="0" y="0"/>
                    </a:moveTo>
                    <a:lnTo>
                      <a:pt x="2198015" y="0"/>
                    </a:lnTo>
                    <a:lnTo>
                      <a:pt x="2198015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4AAC62D-5F3C-4202-80A0-CACB0D2C177D}"/>
                  </a:ext>
                </a:extLst>
              </p:cNvPr>
              <p:cNvSpPr/>
              <p:nvPr/>
            </p:nvSpPr>
            <p:spPr>
              <a:xfrm>
                <a:off x="7034172" y="3562655"/>
                <a:ext cx="188364" cy="30134"/>
              </a:xfrm>
              <a:custGeom>
                <a:avLst/>
                <a:gdLst>
                  <a:gd name="connsiteX0" fmla="*/ 0 w 188364"/>
                  <a:gd name="connsiteY0" fmla="*/ 0 h 30134"/>
                  <a:gd name="connsiteX1" fmla="*/ 188364 w 188364"/>
                  <a:gd name="connsiteY1" fmla="*/ 0 h 30134"/>
                  <a:gd name="connsiteX2" fmla="*/ 188364 w 188364"/>
                  <a:gd name="connsiteY2" fmla="*/ 30135 h 30134"/>
                  <a:gd name="connsiteX3" fmla="*/ 0 w 188364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364" h="30134">
                    <a:moveTo>
                      <a:pt x="0" y="0"/>
                    </a:moveTo>
                    <a:lnTo>
                      <a:pt x="188364" y="0"/>
                    </a:lnTo>
                    <a:lnTo>
                      <a:pt x="188364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C63E37E-E74C-49B1-8A78-3066CD8D4C17}"/>
                  </a:ext>
                </a:extLst>
              </p:cNvPr>
              <p:cNvSpPr/>
              <p:nvPr/>
            </p:nvSpPr>
            <p:spPr>
              <a:xfrm>
                <a:off x="4559039" y="3705165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3F92866-8964-4A21-9DE0-5F0C572D93E8}"/>
                  </a:ext>
                </a:extLst>
              </p:cNvPr>
              <p:cNvSpPr/>
              <p:nvPr/>
            </p:nvSpPr>
            <p:spPr>
              <a:xfrm>
                <a:off x="4871850" y="3705165"/>
                <a:ext cx="746421" cy="30134"/>
              </a:xfrm>
              <a:custGeom>
                <a:avLst/>
                <a:gdLst>
                  <a:gd name="connsiteX0" fmla="*/ 0 w 746421"/>
                  <a:gd name="connsiteY0" fmla="*/ 0 h 30134"/>
                  <a:gd name="connsiteX1" fmla="*/ 746422 w 746421"/>
                  <a:gd name="connsiteY1" fmla="*/ 0 h 30134"/>
                  <a:gd name="connsiteX2" fmla="*/ 746422 w 746421"/>
                  <a:gd name="connsiteY2" fmla="*/ 30135 h 30134"/>
                  <a:gd name="connsiteX3" fmla="*/ 0 w 746421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421" h="30134">
                    <a:moveTo>
                      <a:pt x="0" y="0"/>
                    </a:moveTo>
                    <a:lnTo>
                      <a:pt x="746422" y="0"/>
                    </a:lnTo>
                    <a:lnTo>
                      <a:pt x="746422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732B0351-4438-4B14-8A2C-2136E3F5F5BE}"/>
                  </a:ext>
                </a:extLst>
              </p:cNvPr>
              <p:cNvSpPr/>
              <p:nvPr/>
            </p:nvSpPr>
            <p:spPr>
              <a:xfrm>
                <a:off x="7008467" y="4275381"/>
                <a:ext cx="282328" cy="30134"/>
              </a:xfrm>
              <a:custGeom>
                <a:avLst/>
                <a:gdLst>
                  <a:gd name="connsiteX0" fmla="*/ 0 w 282328"/>
                  <a:gd name="connsiteY0" fmla="*/ 0 h 30134"/>
                  <a:gd name="connsiteX1" fmla="*/ 282329 w 282328"/>
                  <a:gd name="connsiteY1" fmla="*/ 0 h 30134"/>
                  <a:gd name="connsiteX2" fmla="*/ 282329 w 282328"/>
                  <a:gd name="connsiteY2" fmla="*/ 30135 h 30134"/>
                  <a:gd name="connsiteX3" fmla="*/ 0 w 282328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328" h="30134">
                    <a:moveTo>
                      <a:pt x="0" y="0"/>
                    </a:moveTo>
                    <a:lnTo>
                      <a:pt x="282329" y="0"/>
                    </a:lnTo>
                    <a:lnTo>
                      <a:pt x="282329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7EE9AAF-1965-4FD1-A32C-BB9EDB875700}"/>
                  </a:ext>
                </a:extLst>
              </p:cNvPr>
              <p:cNvSpPr/>
              <p:nvPr/>
            </p:nvSpPr>
            <p:spPr>
              <a:xfrm>
                <a:off x="4775193" y="4132784"/>
                <a:ext cx="712987" cy="30134"/>
              </a:xfrm>
              <a:custGeom>
                <a:avLst/>
                <a:gdLst>
                  <a:gd name="connsiteX0" fmla="*/ 0 w 712987"/>
                  <a:gd name="connsiteY0" fmla="*/ 0 h 30134"/>
                  <a:gd name="connsiteX1" fmla="*/ 712987 w 712987"/>
                  <a:gd name="connsiteY1" fmla="*/ 0 h 30134"/>
                  <a:gd name="connsiteX2" fmla="*/ 712987 w 712987"/>
                  <a:gd name="connsiteY2" fmla="*/ 30135 h 30134"/>
                  <a:gd name="connsiteX3" fmla="*/ 0 w 712987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987" h="30134">
                    <a:moveTo>
                      <a:pt x="0" y="0"/>
                    </a:moveTo>
                    <a:lnTo>
                      <a:pt x="712987" y="0"/>
                    </a:lnTo>
                    <a:lnTo>
                      <a:pt x="712987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418FC43-8A60-4303-84DD-7A3E35201A9C}"/>
                  </a:ext>
                </a:extLst>
              </p:cNvPr>
              <p:cNvSpPr/>
              <p:nvPr/>
            </p:nvSpPr>
            <p:spPr>
              <a:xfrm>
                <a:off x="4871850" y="3847763"/>
                <a:ext cx="500219" cy="30134"/>
              </a:xfrm>
              <a:custGeom>
                <a:avLst/>
                <a:gdLst>
                  <a:gd name="connsiteX0" fmla="*/ 0 w 500219"/>
                  <a:gd name="connsiteY0" fmla="*/ 0 h 30134"/>
                  <a:gd name="connsiteX1" fmla="*/ 500220 w 500219"/>
                  <a:gd name="connsiteY1" fmla="*/ 0 h 30134"/>
                  <a:gd name="connsiteX2" fmla="*/ 500220 w 500219"/>
                  <a:gd name="connsiteY2" fmla="*/ 30135 h 30134"/>
                  <a:gd name="connsiteX3" fmla="*/ 0 w 500219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219" h="30134">
                    <a:moveTo>
                      <a:pt x="0" y="0"/>
                    </a:moveTo>
                    <a:lnTo>
                      <a:pt x="500220" y="0"/>
                    </a:lnTo>
                    <a:lnTo>
                      <a:pt x="500220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2A8FECE-51D6-46BB-9445-E095726DF305}"/>
                  </a:ext>
                </a:extLst>
              </p:cNvPr>
              <p:cNvSpPr/>
              <p:nvPr/>
            </p:nvSpPr>
            <p:spPr>
              <a:xfrm>
                <a:off x="5427563" y="3847763"/>
                <a:ext cx="1859324" cy="30134"/>
              </a:xfrm>
              <a:custGeom>
                <a:avLst/>
                <a:gdLst>
                  <a:gd name="connsiteX0" fmla="*/ 0 w 1859324"/>
                  <a:gd name="connsiteY0" fmla="*/ 0 h 30134"/>
                  <a:gd name="connsiteX1" fmla="*/ 1859324 w 1859324"/>
                  <a:gd name="connsiteY1" fmla="*/ 0 h 30134"/>
                  <a:gd name="connsiteX2" fmla="*/ 1859324 w 1859324"/>
                  <a:gd name="connsiteY2" fmla="*/ 30135 h 30134"/>
                  <a:gd name="connsiteX3" fmla="*/ 0 w 1859324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9324" h="30134">
                    <a:moveTo>
                      <a:pt x="0" y="0"/>
                    </a:moveTo>
                    <a:lnTo>
                      <a:pt x="1859324" y="0"/>
                    </a:lnTo>
                    <a:lnTo>
                      <a:pt x="1859324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9178ED1-ABBE-4119-A578-74F22D99B04D}"/>
                  </a:ext>
                </a:extLst>
              </p:cNvPr>
              <p:cNvSpPr/>
              <p:nvPr/>
            </p:nvSpPr>
            <p:spPr>
              <a:xfrm>
                <a:off x="4775193" y="4275381"/>
                <a:ext cx="2168748" cy="30134"/>
              </a:xfrm>
              <a:custGeom>
                <a:avLst/>
                <a:gdLst>
                  <a:gd name="connsiteX0" fmla="*/ 0 w 2168748"/>
                  <a:gd name="connsiteY0" fmla="*/ 0 h 30134"/>
                  <a:gd name="connsiteX1" fmla="*/ 2168749 w 2168748"/>
                  <a:gd name="connsiteY1" fmla="*/ 0 h 30134"/>
                  <a:gd name="connsiteX2" fmla="*/ 2168749 w 2168748"/>
                  <a:gd name="connsiteY2" fmla="*/ 30135 h 30134"/>
                  <a:gd name="connsiteX3" fmla="*/ 0 w 2168748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8748" h="30134">
                    <a:moveTo>
                      <a:pt x="0" y="0"/>
                    </a:moveTo>
                    <a:lnTo>
                      <a:pt x="2168749" y="0"/>
                    </a:lnTo>
                    <a:lnTo>
                      <a:pt x="2168749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869D40C-2B24-4DE1-A8DB-99A6B9B768F1}"/>
                  </a:ext>
                </a:extLst>
              </p:cNvPr>
              <p:cNvSpPr/>
              <p:nvPr/>
            </p:nvSpPr>
            <p:spPr>
              <a:xfrm>
                <a:off x="5665168" y="3705165"/>
                <a:ext cx="1536352" cy="30134"/>
              </a:xfrm>
              <a:custGeom>
                <a:avLst/>
                <a:gdLst>
                  <a:gd name="connsiteX0" fmla="*/ 0 w 1536352"/>
                  <a:gd name="connsiteY0" fmla="*/ 0 h 30134"/>
                  <a:gd name="connsiteX1" fmla="*/ 1536353 w 1536352"/>
                  <a:gd name="connsiteY1" fmla="*/ 0 h 30134"/>
                  <a:gd name="connsiteX2" fmla="*/ 1536353 w 1536352"/>
                  <a:gd name="connsiteY2" fmla="*/ 30135 h 30134"/>
                  <a:gd name="connsiteX3" fmla="*/ 0 w 1536352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6352" h="30134">
                    <a:moveTo>
                      <a:pt x="0" y="0"/>
                    </a:moveTo>
                    <a:lnTo>
                      <a:pt x="1536353" y="0"/>
                    </a:lnTo>
                    <a:lnTo>
                      <a:pt x="1536353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08B5DFC-63D2-4211-8523-365A8A5027BE}"/>
                  </a:ext>
                </a:extLst>
              </p:cNvPr>
              <p:cNvSpPr/>
              <p:nvPr/>
            </p:nvSpPr>
            <p:spPr>
              <a:xfrm>
                <a:off x="4559039" y="3847763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8EFFF790-9DC7-49D9-AE69-1760F3799001}"/>
                  </a:ext>
                </a:extLst>
              </p:cNvPr>
              <p:cNvSpPr/>
              <p:nvPr/>
            </p:nvSpPr>
            <p:spPr>
              <a:xfrm>
                <a:off x="4559039" y="3990273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6506717-CC31-4443-97F8-F790CB3BC785}"/>
                  </a:ext>
                </a:extLst>
              </p:cNvPr>
              <p:cNvSpPr/>
              <p:nvPr/>
            </p:nvSpPr>
            <p:spPr>
              <a:xfrm>
                <a:off x="4775193" y="3990273"/>
                <a:ext cx="586021" cy="30134"/>
              </a:xfrm>
              <a:custGeom>
                <a:avLst/>
                <a:gdLst>
                  <a:gd name="connsiteX0" fmla="*/ 0 w 586021"/>
                  <a:gd name="connsiteY0" fmla="*/ 0 h 30134"/>
                  <a:gd name="connsiteX1" fmla="*/ 586022 w 586021"/>
                  <a:gd name="connsiteY1" fmla="*/ 0 h 30134"/>
                  <a:gd name="connsiteX2" fmla="*/ 586022 w 586021"/>
                  <a:gd name="connsiteY2" fmla="*/ 30135 h 30134"/>
                  <a:gd name="connsiteX3" fmla="*/ 0 w 586021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6021" h="30134">
                    <a:moveTo>
                      <a:pt x="0" y="0"/>
                    </a:moveTo>
                    <a:lnTo>
                      <a:pt x="586022" y="0"/>
                    </a:lnTo>
                    <a:lnTo>
                      <a:pt x="586022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08D75FE-B870-4D68-994E-B8F6FA401F84}"/>
                  </a:ext>
                </a:extLst>
              </p:cNvPr>
              <p:cNvSpPr/>
              <p:nvPr/>
            </p:nvSpPr>
            <p:spPr>
              <a:xfrm>
                <a:off x="4871850" y="4417892"/>
                <a:ext cx="586021" cy="30134"/>
              </a:xfrm>
              <a:custGeom>
                <a:avLst/>
                <a:gdLst>
                  <a:gd name="connsiteX0" fmla="*/ 0 w 586021"/>
                  <a:gd name="connsiteY0" fmla="*/ 0 h 30134"/>
                  <a:gd name="connsiteX1" fmla="*/ 586021 w 586021"/>
                  <a:gd name="connsiteY1" fmla="*/ 0 h 30134"/>
                  <a:gd name="connsiteX2" fmla="*/ 586021 w 586021"/>
                  <a:gd name="connsiteY2" fmla="*/ 30135 h 30134"/>
                  <a:gd name="connsiteX3" fmla="*/ 0 w 586021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6021" h="30134">
                    <a:moveTo>
                      <a:pt x="0" y="0"/>
                    </a:moveTo>
                    <a:lnTo>
                      <a:pt x="586021" y="0"/>
                    </a:lnTo>
                    <a:lnTo>
                      <a:pt x="586021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7AD6372-E26F-473B-BF4B-537DD60FD993}"/>
                  </a:ext>
                </a:extLst>
              </p:cNvPr>
              <p:cNvSpPr/>
              <p:nvPr/>
            </p:nvSpPr>
            <p:spPr>
              <a:xfrm>
                <a:off x="5401771" y="4560489"/>
                <a:ext cx="1572132" cy="30134"/>
              </a:xfrm>
              <a:custGeom>
                <a:avLst/>
                <a:gdLst>
                  <a:gd name="connsiteX0" fmla="*/ 0 w 1572132"/>
                  <a:gd name="connsiteY0" fmla="*/ 0 h 30134"/>
                  <a:gd name="connsiteX1" fmla="*/ 1572132 w 1572132"/>
                  <a:gd name="connsiteY1" fmla="*/ 0 h 30134"/>
                  <a:gd name="connsiteX2" fmla="*/ 1572132 w 1572132"/>
                  <a:gd name="connsiteY2" fmla="*/ 30135 h 30134"/>
                  <a:gd name="connsiteX3" fmla="*/ 0 w 1572132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2132" h="30134">
                    <a:moveTo>
                      <a:pt x="0" y="0"/>
                    </a:moveTo>
                    <a:lnTo>
                      <a:pt x="1572132" y="0"/>
                    </a:lnTo>
                    <a:lnTo>
                      <a:pt x="1572132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D60731E-66B8-4D58-AF84-66773465E3EB}"/>
                  </a:ext>
                </a:extLst>
              </p:cNvPr>
              <p:cNvSpPr/>
              <p:nvPr/>
            </p:nvSpPr>
            <p:spPr>
              <a:xfrm>
                <a:off x="4871850" y="4560489"/>
                <a:ext cx="440471" cy="30134"/>
              </a:xfrm>
              <a:custGeom>
                <a:avLst/>
                <a:gdLst>
                  <a:gd name="connsiteX0" fmla="*/ 0 w 440471"/>
                  <a:gd name="connsiteY0" fmla="*/ 0 h 30134"/>
                  <a:gd name="connsiteX1" fmla="*/ 440471 w 440471"/>
                  <a:gd name="connsiteY1" fmla="*/ 0 h 30134"/>
                  <a:gd name="connsiteX2" fmla="*/ 440471 w 440471"/>
                  <a:gd name="connsiteY2" fmla="*/ 30135 h 30134"/>
                  <a:gd name="connsiteX3" fmla="*/ 0 w 440471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471" h="30134">
                    <a:moveTo>
                      <a:pt x="0" y="0"/>
                    </a:moveTo>
                    <a:lnTo>
                      <a:pt x="440471" y="0"/>
                    </a:lnTo>
                    <a:lnTo>
                      <a:pt x="440471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B816B0C-759C-44CA-B10D-2458BEB08373}"/>
                  </a:ext>
                </a:extLst>
              </p:cNvPr>
              <p:cNvSpPr/>
              <p:nvPr/>
            </p:nvSpPr>
            <p:spPr>
              <a:xfrm>
                <a:off x="5528476" y="4132784"/>
                <a:ext cx="1693973" cy="30134"/>
              </a:xfrm>
              <a:custGeom>
                <a:avLst/>
                <a:gdLst>
                  <a:gd name="connsiteX0" fmla="*/ 0 w 1693973"/>
                  <a:gd name="connsiteY0" fmla="*/ 0 h 30134"/>
                  <a:gd name="connsiteX1" fmla="*/ 1693974 w 1693973"/>
                  <a:gd name="connsiteY1" fmla="*/ 0 h 30134"/>
                  <a:gd name="connsiteX2" fmla="*/ 1693974 w 1693973"/>
                  <a:gd name="connsiteY2" fmla="*/ 30135 h 30134"/>
                  <a:gd name="connsiteX3" fmla="*/ 0 w 1693973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3973" h="30134">
                    <a:moveTo>
                      <a:pt x="0" y="0"/>
                    </a:moveTo>
                    <a:lnTo>
                      <a:pt x="1693974" y="0"/>
                    </a:lnTo>
                    <a:lnTo>
                      <a:pt x="1693974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9E1DF39-EE23-4CD3-83E6-8C63405B08DD}"/>
                  </a:ext>
                </a:extLst>
              </p:cNvPr>
              <p:cNvSpPr/>
              <p:nvPr/>
            </p:nvSpPr>
            <p:spPr>
              <a:xfrm>
                <a:off x="5420789" y="3990273"/>
                <a:ext cx="1693279" cy="30134"/>
              </a:xfrm>
              <a:custGeom>
                <a:avLst/>
                <a:gdLst>
                  <a:gd name="connsiteX0" fmla="*/ 0 w 1693279"/>
                  <a:gd name="connsiteY0" fmla="*/ 0 h 30134"/>
                  <a:gd name="connsiteX1" fmla="*/ 1693279 w 1693279"/>
                  <a:gd name="connsiteY1" fmla="*/ 0 h 30134"/>
                  <a:gd name="connsiteX2" fmla="*/ 1693279 w 1693279"/>
                  <a:gd name="connsiteY2" fmla="*/ 30135 h 30134"/>
                  <a:gd name="connsiteX3" fmla="*/ 0 w 1693279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3279" h="30134">
                    <a:moveTo>
                      <a:pt x="0" y="0"/>
                    </a:moveTo>
                    <a:lnTo>
                      <a:pt x="1693279" y="0"/>
                    </a:lnTo>
                    <a:lnTo>
                      <a:pt x="1693279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4DECD35C-3A3F-4EB9-BA59-2F99EAED5602}"/>
                  </a:ext>
                </a:extLst>
              </p:cNvPr>
              <p:cNvSpPr/>
              <p:nvPr/>
            </p:nvSpPr>
            <p:spPr>
              <a:xfrm>
                <a:off x="4559039" y="4132784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1D54468-D8F6-479D-834C-1C6352060485}"/>
                  </a:ext>
                </a:extLst>
              </p:cNvPr>
              <p:cNvSpPr/>
              <p:nvPr/>
            </p:nvSpPr>
            <p:spPr>
              <a:xfrm>
                <a:off x="4559039" y="4275381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625B9F6-CE5D-484C-9300-3792FF3ADAD6}"/>
                  </a:ext>
                </a:extLst>
              </p:cNvPr>
              <p:cNvSpPr/>
              <p:nvPr/>
            </p:nvSpPr>
            <p:spPr>
              <a:xfrm>
                <a:off x="4559039" y="4417892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A6A6A6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D818192-8CEA-43DD-A5FA-31A96592ED19}"/>
                  </a:ext>
                </a:extLst>
              </p:cNvPr>
              <p:cNvSpPr/>
              <p:nvPr/>
            </p:nvSpPr>
            <p:spPr>
              <a:xfrm>
                <a:off x="4559039" y="4560489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3A1242A-008F-46EB-94E1-90662EABF024}"/>
                  </a:ext>
                </a:extLst>
              </p:cNvPr>
              <p:cNvSpPr/>
              <p:nvPr/>
            </p:nvSpPr>
            <p:spPr>
              <a:xfrm>
                <a:off x="4559039" y="4689886"/>
                <a:ext cx="99175" cy="30134"/>
              </a:xfrm>
              <a:custGeom>
                <a:avLst/>
                <a:gdLst>
                  <a:gd name="connsiteX0" fmla="*/ 0 w 99175"/>
                  <a:gd name="connsiteY0" fmla="*/ 0 h 30134"/>
                  <a:gd name="connsiteX1" fmla="*/ 99176 w 99175"/>
                  <a:gd name="connsiteY1" fmla="*/ 0 h 30134"/>
                  <a:gd name="connsiteX2" fmla="*/ 99176 w 99175"/>
                  <a:gd name="connsiteY2" fmla="*/ 30135 h 30134"/>
                  <a:gd name="connsiteX3" fmla="*/ 0 w 99175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175" h="30134">
                    <a:moveTo>
                      <a:pt x="0" y="0"/>
                    </a:moveTo>
                    <a:lnTo>
                      <a:pt x="99176" y="0"/>
                    </a:lnTo>
                    <a:lnTo>
                      <a:pt x="99176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2989BE2-96B6-4B5F-B39F-6CA3DB1B8CE6}"/>
                  </a:ext>
                </a:extLst>
              </p:cNvPr>
              <p:cNvSpPr/>
              <p:nvPr/>
            </p:nvSpPr>
            <p:spPr>
              <a:xfrm>
                <a:off x="4775193" y="4689886"/>
                <a:ext cx="1162663" cy="30134"/>
              </a:xfrm>
              <a:custGeom>
                <a:avLst/>
                <a:gdLst>
                  <a:gd name="connsiteX0" fmla="*/ 0 w 1162663"/>
                  <a:gd name="connsiteY0" fmla="*/ 0 h 30134"/>
                  <a:gd name="connsiteX1" fmla="*/ 1162664 w 1162663"/>
                  <a:gd name="connsiteY1" fmla="*/ 0 h 30134"/>
                  <a:gd name="connsiteX2" fmla="*/ 1162664 w 1162663"/>
                  <a:gd name="connsiteY2" fmla="*/ 30135 h 30134"/>
                  <a:gd name="connsiteX3" fmla="*/ 0 w 1162663"/>
                  <a:gd name="connsiteY3" fmla="*/ 30135 h 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663" h="30134">
                    <a:moveTo>
                      <a:pt x="0" y="0"/>
                    </a:moveTo>
                    <a:lnTo>
                      <a:pt x="1162664" y="0"/>
                    </a:lnTo>
                    <a:lnTo>
                      <a:pt x="1162664" y="30135"/>
                    </a:lnTo>
                    <a:lnTo>
                      <a:pt x="0" y="30135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9C0A17B-6423-4FDD-8D0A-87722A39BE1D}"/>
                  </a:ext>
                </a:extLst>
              </p:cNvPr>
              <p:cNvSpPr/>
              <p:nvPr/>
            </p:nvSpPr>
            <p:spPr>
              <a:xfrm>
                <a:off x="4565439" y="3371245"/>
                <a:ext cx="34584" cy="58365"/>
              </a:xfrm>
              <a:custGeom>
                <a:avLst/>
                <a:gdLst>
                  <a:gd name="connsiteX0" fmla="*/ 32853 w 34584"/>
                  <a:gd name="connsiteY0" fmla="*/ 48986 h 58365"/>
                  <a:gd name="connsiteX1" fmla="*/ 32931 w 34584"/>
                  <a:gd name="connsiteY1" fmla="*/ 56724 h 58365"/>
                  <a:gd name="connsiteX2" fmla="*/ 29032 w 34584"/>
                  <a:gd name="connsiteY2" fmla="*/ 58366 h 58365"/>
                  <a:gd name="connsiteX3" fmla="*/ 25037 w 34584"/>
                  <a:gd name="connsiteY3" fmla="*/ 56802 h 58365"/>
                  <a:gd name="connsiteX4" fmla="*/ 460 w 34584"/>
                  <a:gd name="connsiteY4" fmla="*/ 31965 h 58365"/>
                  <a:gd name="connsiteX5" fmla="*/ 26 w 34584"/>
                  <a:gd name="connsiteY5" fmla="*/ 31444 h 58365"/>
                  <a:gd name="connsiteX6" fmla="*/ 26 w 34584"/>
                  <a:gd name="connsiteY6" fmla="*/ 30749 h 58365"/>
                  <a:gd name="connsiteX7" fmla="*/ 26 w 34584"/>
                  <a:gd name="connsiteY7" fmla="*/ 30228 h 58365"/>
                  <a:gd name="connsiteX8" fmla="*/ 26 w 34584"/>
                  <a:gd name="connsiteY8" fmla="*/ 30228 h 58365"/>
                  <a:gd name="connsiteX9" fmla="*/ 26 w 34584"/>
                  <a:gd name="connsiteY9" fmla="*/ 29620 h 58365"/>
                  <a:gd name="connsiteX10" fmla="*/ 26 w 34584"/>
                  <a:gd name="connsiteY10" fmla="*/ 29099 h 58365"/>
                  <a:gd name="connsiteX11" fmla="*/ 26 w 34584"/>
                  <a:gd name="connsiteY11" fmla="*/ 29099 h 58365"/>
                  <a:gd name="connsiteX12" fmla="*/ 26 w 34584"/>
                  <a:gd name="connsiteY12" fmla="*/ 28491 h 58365"/>
                  <a:gd name="connsiteX13" fmla="*/ 26 w 34584"/>
                  <a:gd name="connsiteY13" fmla="*/ 28491 h 58365"/>
                  <a:gd name="connsiteX14" fmla="*/ 26 w 34584"/>
                  <a:gd name="connsiteY14" fmla="*/ 27797 h 58365"/>
                  <a:gd name="connsiteX15" fmla="*/ 26 w 34584"/>
                  <a:gd name="connsiteY15" fmla="*/ 27797 h 58365"/>
                  <a:gd name="connsiteX16" fmla="*/ 26 w 34584"/>
                  <a:gd name="connsiteY16" fmla="*/ 27015 h 58365"/>
                  <a:gd name="connsiteX17" fmla="*/ 26 w 34584"/>
                  <a:gd name="connsiteY17" fmla="*/ 27015 h 58365"/>
                  <a:gd name="connsiteX18" fmla="*/ 547 w 34584"/>
                  <a:gd name="connsiteY18" fmla="*/ 26407 h 58365"/>
                  <a:gd name="connsiteX19" fmla="*/ 25124 w 34584"/>
                  <a:gd name="connsiteY19" fmla="*/ 1570 h 58365"/>
                  <a:gd name="connsiteX20" fmla="*/ 32940 w 34584"/>
                  <a:gd name="connsiteY20" fmla="*/ 1570 h 58365"/>
                  <a:gd name="connsiteX21" fmla="*/ 33018 w 34584"/>
                  <a:gd name="connsiteY21" fmla="*/ 9307 h 58365"/>
                  <a:gd name="connsiteX22" fmla="*/ 32940 w 34584"/>
                  <a:gd name="connsiteY22" fmla="*/ 9386 h 58365"/>
                  <a:gd name="connsiteX23" fmla="*/ 12271 w 34584"/>
                  <a:gd name="connsiteY23" fmla="*/ 30228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4584" h="58365">
                    <a:moveTo>
                      <a:pt x="32853" y="48986"/>
                    </a:moveTo>
                    <a:cubicBezTo>
                      <a:pt x="35015" y="51105"/>
                      <a:pt x="35050" y="54562"/>
                      <a:pt x="32931" y="56724"/>
                    </a:cubicBezTo>
                    <a:cubicBezTo>
                      <a:pt x="31906" y="57775"/>
                      <a:pt x="30500" y="58366"/>
                      <a:pt x="29032" y="58366"/>
                    </a:cubicBezTo>
                    <a:cubicBezTo>
                      <a:pt x="27547" y="58374"/>
                      <a:pt x="26123" y="57810"/>
                      <a:pt x="25037" y="56802"/>
                    </a:cubicBezTo>
                    <a:lnTo>
                      <a:pt x="460" y="31965"/>
                    </a:lnTo>
                    <a:cubicBezTo>
                      <a:pt x="460" y="31965"/>
                      <a:pt x="460" y="31965"/>
                      <a:pt x="26" y="31444"/>
                    </a:cubicBezTo>
                    <a:cubicBezTo>
                      <a:pt x="-9" y="31210"/>
                      <a:pt x="-9" y="30984"/>
                      <a:pt x="26" y="30749"/>
                    </a:cubicBezTo>
                    <a:cubicBezTo>
                      <a:pt x="26" y="30749"/>
                      <a:pt x="26" y="30749"/>
                      <a:pt x="26" y="30228"/>
                    </a:cubicBezTo>
                    <a:cubicBezTo>
                      <a:pt x="26" y="29707"/>
                      <a:pt x="26" y="30228"/>
                      <a:pt x="26" y="30228"/>
                    </a:cubicBezTo>
                    <a:lnTo>
                      <a:pt x="26" y="29620"/>
                    </a:lnTo>
                    <a:cubicBezTo>
                      <a:pt x="26" y="29620"/>
                      <a:pt x="26" y="29620"/>
                      <a:pt x="26" y="29099"/>
                    </a:cubicBezTo>
                    <a:cubicBezTo>
                      <a:pt x="26" y="28578"/>
                      <a:pt x="26" y="29099"/>
                      <a:pt x="26" y="29099"/>
                    </a:cubicBezTo>
                    <a:lnTo>
                      <a:pt x="26" y="28491"/>
                    </a:lnTo>
                    <a:cubicBezTo>
                      <a:pt x="26" y="28491"/>
                      <a:pt x="26" y="28491"/>
                      <a:pt x="26" y="28491"/>
                    </a:cubicBezTo>
                    <a:cubicBezTo>
                      <a:pt x="26" y="28491"/>
                      <a:pt x="26" y="28057"/>
                      <a:pt x="26" y="27797"/>
                    </a:cubicBezTo>
                    <a:cubicBezTo>
                      <a:pt x="26" y="27536"/>
                      <a:pt x="26" y="27797"/>
                      <a:pt x="26" y="27797"/>
                    </a:cubicBezTo>
                    <a:cubicBezTo>
                      <a:pt x="9" y="27536"/>
                      <a:pt x="9" y="27275"/>
                      <a:pt x="26" y="27015"/>
                    </a:cubicBezTo>
                    <a:lnTo>
                      <a:pt x="26" y="27015"/>
                    </a:lnTo>
                    <a:cubicBezTo>
                      <a:pt x="148" y="26772"/>
                      <a:pt x="330" y="26563"/>
                      <a:pt x="547" y="26407"/>
                    </a:cubicBezTo>
                    <a:lnTo>
                      <a:pt x="25124" y="1570"/>
                    </a:lnTo>
                    <a:cubicBezTo>
                      <a:pt x="27304" y="-523"/>
                      <a:pt x="30760" y="-523"/>
                      <a:pt x="32940" y="1570"/>
                    </a:cubicBezTo>
                    <a:cubicBezTo>
                      <a:pt x="35102" y="3689"/>
                      <a:pt x="35137" y="7145"/>
                      <a:pt x="33018" y="9307"/>
                    </a:cubicBezTo>
                    <a:cubicBezTo>
                      <a:pt x="32992" y="9334"/>
                      <a:pt x="32966" y="9360"/>
                      <a:pt x="32940" y="9386"/>
                    </a:cubicBezTo>
                    <a:lnTo>
                      <a:pt x="12271" y="30228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97119B9-0816-4154-A713-7A54490C3A4D}"/>
                  </a:ext>
                </a:extLst>
              </p:cNvPr>
              <p:cNvSpPr/>
              <p:nvPr/>
            </p:nvSpPr>
            <p:spPr>
              <a:xfrm>
                <a:off x="4619989" y="3369191"/>
                <a:ext cx="31131" cy="60510"/>
              </a:xfrm>
              <a:custGeom>
                <a:avLst/>
                <a:gdLst>
                  <a:gd name="connsiteX0" fmla="*/ 535 w 31131"/>
                  <a:gd name="connsiteY0" fmla="*/ 53819 h 60510"/>
                  <a:gd name="connsiteX1" fmla="*/ 21899 w 31131"/>
                  <a:gd name="connsiteY1" fmla="*/ 2929 h 60510"/>
                  <a:gd name="connsiteX2" fmla="*/ 28152 w 31131"/>
                  <a:gd name="connsiteY2" fmla="*/ 375 h 60510"/>
                  <a:gd name="connsiteX3" fmla="*/ 28238 w 31131"/>
                  <a:gd name="connsiteY3" fmla="*/ 410 h 60510"/>
                  <a:gd name="connsiteX4" fmla="*/ 30774 w 31131"/>
                  <a:gd name="connsiteY4" fmla="*/ 6541 h 60510"/>
                  <a:gd name="connsiteX5" fmla="*/ 30757 w 31131"/>
                  <a:gd name="connsiteY5" fmla="*/ 6576 h 60510"/>
                  <a:gd name="connsiteX6" fmla="*/ 9306 w 31131"/>
                  <a:gd name="connsiteY6" fmla="*/ 57553 h 60510"/>
                  <a:gd name="connsiteX7" fmla="*/ 4877 w 31131"/>
                  <a:gd name="connsiteY7" fmla="*/ 60419 h 60510"/>
                  <a:gd name="connsiteX8" fmla="*/ 3141 w 31131"/>
                  <a:gd name="connsiteY8" fmla="*/ 60419 h 60510"/>
                  <a:gd name="connsiteX9" fmla="*/ 266 w 31131"/>
                  <a:gd name="connsiteY9" fmla="*/ 54444 h 60510"/>
                  <a:gd name="connsiteX10" fmla="*/ 535 w 31131"/>
                  <a:gd name="connsiteY10" fmla="*/ 53819 h 6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31" h="60510">
                    <a:moveTo>
                      <a:pt x="535" y="53819"/>
                    </a:moveTo>
                    <a:lnTo>
                      <a:pt x="21899" y="2929"/>
                    </a:lnTo>
                    <a:cubicBezTo>
                      <a:pt x="22924" y="497"/>
                      <a:pt x="25720" y="-649"/>
                      <a:pt x="28152" y="375"/>
                    </a:cubicBezTo>
                    <a:cubicBezTo>
                      <a:pt x="28178" y="384"/>
                      <a:pt x="28212" y="401"/>
                      <a:pt x="28238" y="410"/>
                    </a:cubicBezTo>
                    <a:cubicBezTo>
                      <a:pt x="30627" y="1400"/>
                      <a:pt x="31764" y="4144"/>
                      <a:pt x="30774" y="6541"/>
                    </a:cubicBezTo>
                    <a:cubicBezTo>
                      <a:pt x="30765" y="6550"/>
                      <a:pt x="30765" y="6567"/>
                      <a:pt x="30757" y="6576"/>
                    </a:cubicBezTo>
                    <a:lnTo>
                      <a:pt x="9306" y="57553"/>
                    </a:lnTo>
                    <a:cubicBezTo>
                      <a:pt x="8542" y="59307"/>
                      <a:pt x="6797" y="60436"/>
                      <a:pt x="4877" y="60419"/>
                    </a:cubicBezTo>
                    <a:cubicBezTo>
                      <a:pt x="4304" y="60541"/>
                      <a:pt x="3714" y="60541"/>
                      <a:pt x="3141" y="60419"/>
                    </a:cubicBezTo>
                    <a:cubicBezTo>
                      <a:pt x="700" y="59559"/>
                      <a:pt x="-594" y="56885"/>
                      <a:pt x="266" y="54444"/>
                    </a:cubicBezTo>
                    <a:cubicBezTo>
                      <a:pt x="335" y="54227"/>
                      <a:pt x="431" y="54019"/>
                      <a:pt x="535" y="538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08ABDC6-08CA-4363-ACA7-98AF51D24D25}"/>
                  </a:ext>
                </a:extLst>
              </p:cNvPr>
              <p:cNvSpPr/>
              <p:nvPr/>
            </p:nvSpPr>
            <p:spPr>
              <a:xfrm>
                <a:off x="4658133" y="3369074"/>
                <a:ext cx="35079" cy="60456"/>
              </a:xfrm>
              <a:custGeom>
                <a:avLst/>
                <a:gdLst>
                  <a:gd name="connsiteX0" fmla="*/ 34819 w 35079"/>
                  <a:gd name="connsiteY0" fmla="*/ 33355 h 60456"/>
                  <a:gd name="connsiteX1" fmla="*/ 34819 w 35079"/>
                  <a:gd name="connsiteY1" fmla="*/ 33355 h 60456"/>
                  <a:gd name="connsiteX2" fmla="*/ 34211 w 35079"/>
                  <a:gd name="connsiteY2" fmla="*/ 34049 h 60456"/>
                  <a:gd name="connsiteX3" fmla="*/ 9548 w 35079"/>
                  <a:gd name="connsiteY3" fmla="*/ 58887 h 60456"/>
                  <a:gd name="connsiteX4" fmla="*/ 1732 w 35079"/>
                  <a:gd name="connsiteY4" fmla="*/ 58887 h 60456"/>
                  <a:gd name="connsiteX5" fmla="*/ 1654 w 35079"/>
                  <a:gd name="connsiteY5" fmla="*/ 51149 h 60456"/>
                  <a:gd name="connsiteX6" fmla="*/ 1732 w 35079"/>
                  <a:gd name="connsiteY6" fmla="*/ 51071 h 60456"/>
                  <a:gd name="connsiteX7" fmla="*/ 22314 w 35079"/>
                  <a:gd name="connsiteY7" fmla="*/ 30228 h 60456"/>
                  <a:gd name="connsiteX8" fmla="*/ 1645 w 35079"/>
                  <a:gd name="connsiteY8" fmla="*/ 9386 h 60456"/>
                  <a:gd name="connsiteX9" fmla="*/ 1567 w 35079"/>
                  <a:gd name="connsiteY9" fmla="*/ 1648 h 60456"/>
                  <a:gd name="connsiteX10" fmla="*/ 1645 w 35079"/>
                  <a:gd name="connsiteY10" fmla="*/ 1570 h 60456"/>
                  <a:gd name="connsiteX11" fmla="*/ 9461 w 35079"/>
                  <a:gd name="connsiteY11" fmla="*/ 1570 h 60456"/>
                  <a:gd name="connsiteX12" fmla="*/ 34038 w 35079"/>
                  <a:gd name="connsiteY12" fmla="*/ 26407 h 60456"/>
                  <a:gd name="connsiteX13" fmla="*/ 34645 w 35079"/>
                  <a:gd name="connsiteY13" fmla="*/ 27015 h 60456"/>
                  <a:gd name="connsiteX14" fmla="*/ 34645 w 35079"/>
                  <a:gd name="connsiteY14" fmla="*/ 27015 h 60456"/>
                  <a:gd name="connsiteX15" fmla="*/ 35080 w 35079"/>
                  <a:gd name="connsiteY15" fmla="*/ 27797 h 60456"/>
                  <a:gd name="connsiteX16" fmla="*/ 35080 w 35079"/>
                  <a:gd name="connsiteY16" fmla="*/ 27797 h 60456"/>
                  <a:gd name="connsiteX17" fmla="*/ 35080 w 35079"/>
                  <a:gd name="connsiteY17" fmla="*/ 28578 h 60456"/>
                  <a:gd name="connsiteX18" fmla="*/ 35080 w 35079"/>
                  <a:gd name="connsiteY18" fmla="*/ 28578 h 60456"/>
                  <a:gd name="connsiteX19" fmla="*/ 35080 w 35079"/>
                  <a:gd name="connsiteY19" fmla="*/ 29186 h 60456"/>
                  <a:gd name="connsiteX20" fmla="*/ 35080 w 35079"/>
                  <a:gd name="connsiteY20" fmla="*/ 29186 h 60456"/>
                  <a:gd name="connsiteX21" fmla="*/ 35080 w 35079"/>
                  <a:gd name="connsiteY21" fmla="*/ 29186 h 60456"/>
                  <a:gd name="connsiteX22" fmla="*/ 35080 w 35079"/>
                  <a:gd name="connsiteY22" fmla="*/ 29881 h 60456"/>
                  <a:gd name="connsiteX23" fmla="*/ 35080 w 35079"/>
                  <a:gd name="connsiteY23" fmla="*/ 29881 h 60456"/>
                  <a:gd name="connsiteX24" fmla="*/ 35080 w 35079"/>
                  <a:gd name="connsiteY24" fmla="*/ 30662 h 60456"/>
                  <a:gd name="connsiteX25" fmla="*/ 35080 w 35079"/>
                  <a:gd name="connsiteY25" fmla="*/ 30662 h 6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5079" h="60456">
                    <a:moveTo>
                      <a:pt x="34819" y="33355"/>
                    </a:moveTo>
                    <a:lnTo>
                      <a:pt x="34819" y="33355"/>
                    </a:lnTo>
                    <a:lnTo>
                      <a:pt x="34211" y="34049"/>
                    </a:lnTo>
                    <a:lnTo>
                      <a:pt x="9548" y="58887"/>
                    </a:lnTo>
                    <a:cubicBezTo>
                      <a:pt x="7368" y="60979"/>
                      <a:pt x="3911" y="60979"/>
                      <a:pt x="1732" y="58887"/>
                    </a:cubicBezTo>
                    <a:cubicBezTo>
                      <a:pt x="-431" y="56768"/>
                      <a:pt x="-465" y="53311"/>
                      <a:pt x="1654" y="51149"/>
                    </a:cubicBezTo>
                    <a:cubicBezTo>
                      <a:pt x="1680" y="51123"/>
                      <a:pt x="1706" y="51097"/>
                      <a:pt x="1732" y="51071"/>
                    </a:cubicBezTo>
                    <a:lnTo>
                      <a:pt x="22314" y="30228"/>
                    </a:lnTo>
                    <a:lnTo>
                      <a:pt x="1645" y="9386"/>
                    </a:lnTo>
                    <a:cubicBezTo>
                      <a:pt x="-518" y="7267"/>
                      <a:pt x="-552" y="3810"/>
                      <a:pt x="1567" y="1648"/>
                    </a:cubicBezTo>
                    <a:cubicBezTo>
                      <a:pt x="1593" y="1622"/>
                      <a:pt x="1619" y="1596"/>
                      <a:pt x="1645" y="1570"/>
                    </a:cubicBezTo>
                    <a:cubicBezTo>
                      <a:pt x="3825" y="-523"/>
                      <a:pt x="7281" y="-523"/>
                      <a:pt x="9461" y="1570"/>
                    </a:cubicBezTo>
                    <a:lnTo>
                      <a:pt x="34038" y="26407"/>
                    </a:lnTo>
                    <a:lnTo>
                      <a:pt x="34645" y="27015"/>
                    </a:lnTo>
                    <a:cubicBezTo>
                      <a:pt x="34645" y="27015"/>
                      <a:pt x="34645" y="27015"/>
                      <a:pt x="34645" y="27015"/>
                    </a:cubicBezTo>
                    <a:cubicBezTo>
                      <a:pt x="34802" y="27267"/>
                      <a:pt x="34949" y="27527"/>
                      <a:pt x="35080" y="27797"/>
                    </a:cubicBezTo>
                    <a:cubicBezTo>
                      <a:pt x="35080" y="27797"/>
                      <a:pt x="35080" y="27797"/>
                      <a:pt x="35080" y="27797"/>
                    </a:cubicBezTo>
                    <a:cubicBezTo>
                      <a:pt x="35054" y="28057"/>
                      <a:pt x="35054" y="28318"/>
                      <a:pt x="35080" y="28578"/>
                    </a:cubicBezTo>
                    <a:cubicBezTo>
                      <a:pt x="35080" y="28578"/>
                      <a:pt x="35080" y="28578"/>
                      <a:pt x="35080" y="28578"/>
                    </a:cubicBezTo>
                    <a:lnTo>
                      <a:pt x="35080" y="29186"/>
                    </a:lnTo>
                    <a:cubicBezTo>
                      <a:pt x="35080" y="29186"/>
                      <a:pt x="35080" y="29186"/>
                      <a:pt x="35080" y="29186"/>
                    </a:cubicBezTo>
                    <a:cubicBezTo>
                      <a:pt x="35080" y="29186"/>
                      <a:pt x="35080" y="29186"/>
                      <a:pt x="35080" y="29186"/>
                    </a:cubicBezTo>
                    <a:lnTo>
                      <a:pt x="35080" y="29881"/>
                    </a:lnTo>
                    <a:cubicBezTo>
                      <a:pt x="35080" y="29881"/>
                      <a:pt x="35080" y="29881"/>
                      <a:pt x="35080" y="29881"/>
                    </a:cubicBezTo>
                    <a:cubicBezTo>
                      <a:pt x="35071" y="30141"/>
                      <a:pt x="35071" y="30402"/>
                      <a:pt x="35080" y="30662"/>
                    </a:cubicBezTo>
                    <a:cubicBezTo>
                      <a:pt x="35080" y="30662"/>
                      <a:pt x="35080" y="30662"/>
                      <a:pt x="35080" y="306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3A1F070-4428-4DE3-BEA0-02E6F7914410}"/>
                  </a:ext>
                </a:extLst>
              </p:cNvPr>
              <p:cNvSpPr/>
              <p:nvPr/>
            </p:nvSpPr>
            <p:spPr>
              <a:xfrm>
                <a:off x="6002469" y="4623625"/>
                <a:ext cx="13547" cy="162658"/>
              </a:xfrm>
              <a:custGeom>
                <a:avLst/>
                <a:gdLst>
                  <a:gd name="connsiteX0" fmla="*/ 0 w 13547"/>
                  <a:gd name="connsiteY0" fmla="*/ 0 h 162658"/>
                  <a:gd name="connsiteX1" fmla="*/ 13548 w 13547"/>
                  <a:gd name="connsiteY1" fmla="*/ 0 h 162658"/>
                  <a:gd name="connsiteX2" fmla="*/ 13548 w 13547"/>
                  <a:gd name="connsiteY2" fmla="*/ 162658 h 162658"/>
                  <a:gd name="connsiteX3" fmla="*/ 0 w 13547"/>
                  <a:gd name="connsiteY3" fmla="*/ 162658 h 16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47" h="162658">
                    <a:moveTo>
                      <a:pt x="0" y="0"/>
                    </a:moveTo>
                    <a:lnTo>
                      <a:pt x="13548" y="0"/>
                    </a:lnTo>
                    <a:lnTo>
                      <a:pt x="13548" y="162658"/>
                    </a:lnTo>
                    <a:lnTo>
                      <a:pt x="0" y="162658"/>
                    </a:lnTo>
                    <a:close/>
                  </a:path>
                </a:pathLst>
              </a:custGeom>
              <a:solidFill>
                <a:srgbClr val="EBEBEB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图形 11">
              <a:extLst>
                <a:ext uri="{FF2B5EF4-FFF2-40B4-BE49-F238E27FC236}">
                  <a16:creationId xmlns:a16="http://schemas.microsoft.com/office/drawing/2014/main" id="{25AC36E2-01C4-4255-8DDD-9FE312048A92}"/>
                </a:ext>
              </a:extLst>
            </p:cNvPr>
            <p:cNvGrpSpPr/>
            <p:nvPr/>
          </p:nvGrpSpPr>
          <p:grpSpPr>
            <a:xfrm>
              <a:off x="3068627" y="4974357"/>
              <a:ext cx="6043282" cy="1867255"/>
              <a:chOff x="3068627" y="4974357"/>
              <a:chExt cx="6043282" cy="1867255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D9252BB-A8C9-48B7-BC9F-89EA3E4ADC38}"/>
                  </a:ext>
                </a:extLst>
              </p:cNvPr>
              <p:cNvSpPr/>
              <p:nvPr/>
            </p:nvSpPr>
            <p:spPr>
              <a:xfrm>
                <a:off x="4000634" y="5093079"/>
                <a:ext cx="1893737" cy="1407846"/>
              </a:xfrm>
              <a:custGeom>
                <a:avLst/>
                <a:gdLst>
                  <a:gd name="connsiteX0" fmla="*/ 860361 w 1893737"/>
                  <a:gd name="connsiteY0" fmla="*/ 1407847 h 1407846"/>
                  <a:gd name="connsiteX1" fmla="*/ 1258540 w 1893737"/>
                  <a:gd name="connsiteY1" fmla="*/ 1230165 h 1407846"/>
                  <a:gd name="connsiteX2" fmla="*/ 1660105 w 1893737"/>
                  <a:gd name="connsiteY2" fmla="*/ 964162 h 1407846"/>
                  <a:gd name="connsiteX3" fmla="*/ 1516552 w 1893737"/>
                  <a:gd name="connsiteY3" fmla="*/ 839889 h 1407846"/>
                  <a:gd name="connsiteX4" fmla="*/ 1051591 w 1893737"/>
                  <a:gd name="connsiteY4" fmla="*/ 976147 h 1407846"/>
                  <a:gd name="connsiteX5" fmla="*/ 1480859 w 1893737"/>
                  <a:gd name="connsiteY5" fmla="*/ 685481 h 1407846"/>
                  <a:gd name="connsiteX6" fmla="*/ 1832490 w 1893737"/>
                  <a:gd name="connsiteY6" fmla="*/ 702850 h 1407846"/>
                  <a:gd name="connsiteX7" fmla="*/ 1797057 w 1893737"/>
                  <a:gd name="connsiteY7" fmla="*/ 528207 h 1407846"/>
                  <a:gd name="connsiteX8" fmla="*/ 1373086 w 1893737"/>
                  <a:gd name="connsiteY8" fmla="*/ 447268 h 1407846"/>
                  <a:gd name="connsiteX9" fmla="*/ 1037088 w 1893737"/>
                  <a:gd name="connsiteY9" fmla="*/ 631725 h 1407846"/>
                  <a:gd name="connsiteX10" fmla="*/ 1421372 w 1893737"/>
                  <a:gd name="connsiteY10" fmla="*/ 472279 h 1407846"/>
                  <a:gd name="connsiteX11" fmla="*/ 1795928 w 1893737"/>
                  <a:gd name="connsiteY11" fmla="*/ 397333 h 1407846"/>
                  <a:gd name="connsiteX12" fmla="*/ 1625367 w 1893737"/>
                  <a:gd name="connsiteY12" fmla="*/ 221301 h 1407846"/>
                  <a:gd name="connsiteX13" fmla="*/ 1247945 w 1893737"/>
                  <a:gd name="connsiteY13" fmla="*/ 254128 h 1407846"/>
                  <a:gd name="connsiteX14" fmla="*/ 819979 w 1893737"/>
                  <a:gd name="connsiteY14" fmla="*/ 506496 h 1407846"/>
                  <a:gd name="connsiteX15" fmla="*/ 919936 w 1893737"/>
                  <a:gd name="connsiteY15" fmla="*/ 481485 h 1407846"/>
                  <a:gd name="connsiteX16" fmla="*/ 1274953 w 1893737"/>
                  <a:gd name="connsiteY16" fmla="*/ 270368 h 1407846"/>
                  <a:gd name="connsiteX17" fmla="*/ 1483378 w 1893737"/>
                  <a:gd name="connsiteY17" fmla="*/ 17566 h 1407846"/>
                  <a:gd name="connsiteX18" fmla="*/ 1150593 w 1893737"/>
                  <a:gd name="connsiteY18" fmla="*/ 87041 h 1407846"/>
                  <a:gd name="connsiteX19" fmla="*/ 653065 w 1893737"/>
                  <a:gd name="connsiteY19" fmla="*/ 433547 h 1407846"/>
                  <a:gd name="connsiteX20" fmla="*/ 1114031 w 1893737"/>
                  <a:gd name="connsiteY20" fmla="*/ 122386 h 1407846"/>
                  <a:gd name="connsiteX21" fmla="*/ 952936 w 1893737"/>
                  <a:gd name="connsiteY21" fmla="*/ 118739 h 1407846"/>
                  <a:gd name="connsiteX22" fmla="*/ 531831 w 1893737"/>
                  <a:gd name="connsiteY22" fmla="*/ 350698 h 1407846"/>
                  <a:gd name="connsiteX23" fmla="*/ 0 w 1893737"/>
                  <a:gd name="connsiteY23" fmla="*/ 933333 h 1407846"/>
                  <a:gd name="connsiteX24" fmla="*/ 317066 w 1893737"/>
                  <a:gd name="connsiteY24" fmla="*/ 1340196 h 1407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93737" h="1407846">
                    <a:moveTo>
                      <a:pt x="860361" y="1407847"/>
                    </a:moveTo>
                    <a:cubicBezTo>
                      <a:pt x="860361" y="1407847"/>
                      <a:pt x="1202265" y="1255870"/>
                      <a:pt x="1258540" y="1230165"/>
                    </a:cubicBezTo>
                    <a:cubicBezTo>
                      <a:pt x="1371436" y="1178666"/>
                      <a:pt x="1573609" y="1020003"/>
                      <a:pt x="1660105" y="964162"/>
                    </a:cubicBezTo>
                    <a:cubicBezTo>
                      <a:pt x="1710648" y="931509"/>
                      <a:pt x="1670265" y="821131"/>
                      <a:pt x="1516552" y="839889"/>
                    </a:cubicBezTo>
                    <a:cubicBezTo>
                      <a:pt x="1362839" y="858647"/>
                      <a:pt x="1076254" y="1008366"/>
                      <a:pt x="1051591" y="976147"/>
                    </a:cubicBezTo>
                    <a:cubicBezTo>
                      <a:pt x="1026927" y="943928"/>
                      <a:pt x="1425019" y="704760"/>
                      <a:pt x="1480859" y="685481"/>
                    </a:cubicBezTo>
                    <a:cubicBezTo>
                      <a:pt x="1536700" y="666202"/>
                      <a:pt x="1721069" y="741234"/>
                      <a:pt x="1832490" y="702850"/>
                    </a:cubicBezTo>
                    <a:cubicBezTo>
                      <a:pt x="1943910" y="664465"/>
                      <a:pt x="1885812" y="565463"/>
                      <a:pt x="1797057" y="528207"/>
                    </a:cubicBezTo>
                    <a:cubicBezTo>
                      <a:pt x="1679471" y="478793"/>
                      <a:pt x="1455501" y="447268"/>
                      <a:pt x="1373086" y="447268"/>
                    </a:cubicBezTo>
                    <a:cubicBezTo>
                      <a:pt x="1290672" y="447268"/>
                      <a:pt x="1037088" y="631725"/>
                      <a:pt x="1037088" y="631725"/>
                    </a:cubicBezTo>
                    <a:cubicBezTo>
                      <a:pt x="1037088" y="631725"/>
                      <a:pt x="1379078" y="497203"/>
                      <a:pt x="1421372" y="472279"/>
                    </a:cubicBezTo>
                    <a:cubicBezTo>
                      <a:pt x="1463664" y="447355"/>
                      <a:pt x="1667226" y="443447"/>
                      <a:pt x="1795928" y="397333"/>
                    </a:cubicBezTo>
                    <a:cubicBezTo>
                      <a:pt x="1924631" y="351219"/>
                      <a:pt x="1840566" y="219390"/>
                      <a:pt x="1625367" y="221301"/>
                    </a:cubicBezTo>
                    <a:cubicBezTo>
                      <a:pt x="1498845" y="221188"/>
                      <a:pt x="1372548" y="232165"/>
                      <a:pt x="1247945" y="254128"/>
                    </a:cubicBezTo>
                    <a:cubicBezTo>
                      <a:pt x="1187154" y="263333"/>
                      <a:pt x="819979" y="506496"/>
                      <a:pt x="819979" y="506496"/>
                    </a:cubicBezTo>
                    <a:cubicBezTo>
                      <a:pt x="819979" y="506496"/>
                      <a:pt x="891104" y="491125"/>
                      <a:pt x="919936" y="481485"/>
                    </a:cubicBezTo>
                    <a:cubicBezTo>
                      <a:pt x="948768" y="471845"/>
                      <a:pt x="1235179" y="291384"/>
                      <a:pt x="1274953" y="270368"/>
                    </a:cubicBezTo>
                    <a:cubicBezTo>
                      <a:pt x="1425106" y="190906"/>
                      <a:pt x="1531315" y="84609"/>
                      <a:pt x="1483378" y="17566"/>
                    </a:cubicBezTo>
                    <a:cubicBezTo>
                      <a:pt x="1448640" y="-31154"/>
                      <a:pt x="1248205" y="31113"/>
                      <a:pt x="1150593" y="87041"/>
                    </a:cubicBezTo>
                    <a:cubicBezTo>
                      <a:pt x="1020848" y="161292"/>
                      <a:pt x="653065" y="433547"/>
                      <a:pt x="653065" y="433547"/>
                    </a:cubicBezTo>
                    <a:lnTo>
                      <a:pt x="1114031" y="122386"/>
                    </a:lnTo>
                    <a:cubicBezTo>
                      <a:pt x="1114031" y="122386"/>
                      <a:pt x="1076775" y="91470"/>
                      <a:pt x="952936" y="118739"/>
                    </a:cubicBezTo>
                    <a:cubicBezTo>
                      <a:pt x="879727" y="134891"/>
                      <a:pt x="579508" y="314311"/>
                      <a:pt x="531831" y="350698"/>
                    </a:cubicBezTo>
                    <a:cubicBezTo>
                      <a:pt x="387670" y="460555"/>
                      <a:pt x="0" y="933333"/>
                      <a:pt x="0" y="933333"/>
                    </a:cubicBezTo>
                    <a:lnTo>
                      <a:pt x="317066" y="1340196"/>
                    </a:lnTo>
                    <a:close/>
                  </a:path>
                </a:pathLst>
              </a:custGeom>
              <a:solidFill>
                <a:srgbClr val="D3766A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7CA3F67-E6BD-4636-9074-4337D9B24B3D}"/>
                  </a:ext>
                </a:extLst>
              </p:cNvPr>
              <p:cNvSpPr/>
              <p:nvPr/>
            </p:nvSpPr>
            <p:spPr>
              <a:xfrm>
                <a:off x="4670010" y="5209637"/>
                <a:ext cx="434382" cy="307533"/>
              </a:xfrm>
              <a:custGeom>
                <a:avLst/>
                <a:gdLst>
                  <a:gd name="connsiteX0" fmla="*/ 5226 w 434382"/>
                  <a:gd name="connsiteY0" fmla="*/ 306133 h 307533"/>
                  <a:gd name="connsiteX1" fmla="*/ 434061 w 434382"/>
                  <a:gd name="connsiteY1" fmla="*/ 2180 h 307533"/>
                  <a:gd name="connsiteX2" fmla="*/ 433192 w 434382"/>
                  <a:gd name="connsiteY2" fmla="*/ 9 h 307533"/>
                  <a:gd name="connsiteX3" fmla="*/ 1666 w 434382"/>
                  <a:gd name="connsiteY3" fmla="*/ 301270 h 307533"/>
                  <a:gd name="connsiteX4" fmla="*/ 5226 w 434382"/>
                  <a:gd name="connsiteY4" fmla="*/ 306133 h 30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382" h="307533">
                    <a:moveTo>
                      <a:pt x="5226" y="306133"/>
                    </a:moveTo>
                    <a:cubicBezTo>
                      <a:pt x="113955" y="215295"/>
                      <a:pt x="202622" y="112906"/>
                      <a:pt x="434061" y="2180"/>
                    </a:cubicBezTo>
                    <a:cubicBezTo>
                      <a:pt x="434842" y="2180"/>
                      <a:pt x="434061" y="-164"/>
                      <a:pt x="433192" y="9"/>
                    </a:cubicBezTo>
                    <a:cubicBezTo>
                      <a:pt x="268189" y="42215"/>
                      <a:pt x="112478" y="176389"/>
                      <a:pt x="1666" y="301270"/>
                    </a:cubicBezTo>
                    <a:cubicBezTo>
                      <a:pt x="-1982" y="305873"/>
                      <a:pt x="884" y="309694"/>
                      <a:pt x="5226" y="306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D5FF9FC-F9E9-4CD1-857F-BC649C0C8CAB}"/>
                  </a:ext>
                </a:extLst>
              </p:cNvPr>
              <p:cNvSpPr/>
              <p:nvPr/>
            </p:nvSpPr>
            <p:spPr>
              <a:xfrm>
                <a:off x="4831929" y="5335733"/>
                <a:ext cx="490184" cy="262889"/>
              </a:xfrm>
              <a:custGeom>
                <a:avLst/>
                <a:gdLst>
                  <a:gd name="connsiteX0" fmla="*/ 5444 w 490184"/>
                  <a:gd name="connsiteY0" fmla="*/ 261670 h 262889"/>
                  <a:gd name="connsiteX1" fmla="*/ 328242 w 490184"/>
                  <a:gd name="connsiteY1" fmla="*/ 70614 h 262889"/>
                  <a:gd name="connsiteX2" fmla="*/ 489858 w 490184"/>
                  <a:gd name="connsiteY2" fmla="*/ 1921 h 262889"/>
                  <a:gd name="connsiteX3" fmla="*/ 489164 w 490184"/>
                  <a:gd name="connsiteY3" fmla="*/ 10 h 262889"/>
                  <a:gd name="connsiteX4" fmla="*/ 325290 w 490184"/>
                  <a:gd name="connsiteY4" fmla="*/ 46124 h 262889"/>
                  <a:gd name="connsiteX5" fmla="*/ 2144 w 490184"/>
                  <a:gd name="connsiteY5" fmla="*/ 257936 h 262889"/>
                  <a:gd name="connsiteX6" fmla="*/ 5444 w 490184"/>
                  <a:gd name="connsiteY6" fmla="*/ 261670 h 26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0184" h="262889">
                    <a:moveTo>
                      <a:pt x="5444" y="261670"/>
                    </a:moveTo>
                    <a:cubicBezTo>
                      <a:pt x="101754" y="204180"/>
                      <a:pt x="213174" y="126976"/>
                      <a:pt x="328242" y="70614"/>
                    </a:cubicBezTo>
                    <a:cubicBezTo>
                      <a:pt x="384691" y="42911"/>
                      <a:pt x="409007" y="37266"/>
                      <a:pt x="489858" y="1921"/>
                    </a:cubicBezTo>
                    <a:cubicBezTo>
                      <a:pt x="490640" y="1921"/>
                      <a:pt x="489858" y="-163"/>
                      <a:pt x="489164" y="10"/>
                    </a:cubicBezTo>
                    <a:cubicBezTo>
                      <a:pt x="415954" y="18595"/>
                      <a:pt x="403883" y="16424"/>
                      <a:pt x="325290" y="46124"/>
                    </a:cubicBezTo>
                    <a:cubicBezTo>
                      <a:pt x="222988" y="84770"/>
                      <a:pt x="55119" y="209130"/>
                      <a:pt x="2144" y="257936"/>
                    </a:cubicBezTo>
                    <a:cubicBezTo>
                      <a:pt x="-2024" y="261757"/>
                      <a:pt x="320" y="264623"/>
                      <a:pt x="5444" y="2616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B0A58B6-DB40-40E2-B8EF-E286246AE007}"/>
                  </a:ext>
                </a:extLst>
              </p:cNvPr>
              <p:cNvSpPr/>
              <p:nvPr/>
            </p:nvSpPr>
            <p:spPr>
              <a:xfrm>
                <a:off x="5010026" y="5538367"/>
                <a:ext cx="477261" cy="179114"/>
              </a:xfrm>
              <a:custGeom>
                <a:avLst/>
                <a:gdLst>
                  <a:gd name="connsiteX0" fmla="*/ 5290 w 477261"/>
                  <a:gd name="connsiteY0" fmla="*/ 178359 h 179114"/>
                  <a:gd name="connsiteX1" fmla="*/ 343547 w 477261"/>
                  <a:gd name="connsiteY1" fmla="*/ 26122 h 179114"/>
                  <a:gd name="connsiteX2" fmla="*/ 473204 w 477261"/>
                  <a:gd name="connsiteY2" fmla="*/ 11880 h 179114"/>
                  <a:gd name="connsiteX3" fmla="*/ 472770 w 477261"/>
                  <a:gd name="connsiteY3" fmla="*/ 6843 h 179114"/>
                  <a:gd name="connsiteX4" fmla="*/ 336860 w 477261"/>
                  <a:gd name="connsiteY4" fmla="*/ 6843 h 179114"/>
                  <a:gd name="connsiteX5" fmla="*/ 2685 w 477261"/>
                  <a:gd name="connsiteY5" fmla="*/ 174104 h 179114"/>
                  <a:gd name="connsiteX6" fmla="*/ 5290 w 477261"/>
                  <a:gd name="connsiteY6" fmla="*/ 178359 h 17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261" h="179114">
                    <a:moveTo>
                      <a:pt x="5290" y="178359"/>
                    </a:moveTo>
                    <a:cubicBezTo>
                      <a:pt x="109503" y="136327"/>
                      <a:pt x="236034" y="60860"/>
                      <a:pt x="343547" y="26122"/>
                    </a:cubicBezTo>
                    <a:cubicBezTo>
                      <a:pt x="370468" y="17438"/>
                      <a:pt x="411632" y="11880"/>
                      <a:pt x="473204" y="11880"/>
                    </a:cubicBezTo>
                    <a:cubicBezTo>
                      <a:pt x="476505" y="11880"/>
                      <a:pt x="480586" y="8232"/>
                      <a:pt x="472770" y="6843"/>
                    </a:cubicBezTo>
                    <a:cubicBezTo>
                      <a:pt x="420664" y="-2710"/>
                      <a:pt x="368992" y="-1842"/>
                      <a:pt x="336860" y="6843"/>
                    </a:cubicBezTo>
                    <a:cubicBezTo>
                      <a:pt x="231432" y="36283"/>
                      <a:pt x="62434" y="133982"/>
                      <a:pt x="2685" y="174104"/>
                    </a:cubicBezTo>
                    <a:cubicBezTo>
                      <a:pt x="-2004" y="177404"/>
                      <a:pt x="-181" y="180617"/>
                      <a:pt x="5290" y="1783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4F8D397B-B6FC-40AD-A3C0-26A6BD8DE1F2}"/>
                  </a:ext>
                </a:extLst>
              </p:cNvPr>
              <p:cNvSpPr/>
              <p:nvPr/>
            </p:nvSpPr>
            <p:spPr>
              <a:xfrm>
                <a:off x="3080090" y="5939654"/>
                <a:ext cx="1780904" cy="900569"/>
              </a:xfrm>
              <a:custGeom>
                <a:avLst/>
                <a:gdLst>
                  <a:gd name="connsiteX0" fmla="*/ 1780904 w 1780904"/>
                  <a:gd name="connsiteY0" fmla="*/ 561358 h 900569"/>
                  <a:gd name="connsiteX1" fmla="*/ 1568398 w 1780904"/>
                  <a:gd name="connsiteY1" fmla="*/ 900570 h 900569"/>
                  <a:gd name="connsiteX2" fmla="*/ 0 w 1780904"/>
                  <a:gd name="connsiteY2" fmla="*/ 900570 h 900569"/>
                  <a:gd name="connsiteX3" fmla="*/ 920196 w 1780904"/>
                  <a:gd name="connsiteY3" fmla="*/ 86757 h 900569"/>
                  <a:gd name="connsiteX4" fmla="*/ 1706132 w 1780904"/>
                  <a:gd name="connsiteY4" fmla="*/ 0 h 900569"/>
                  <a:gd name="connsiteX5" fmla="*/ 1780904 w 1780904"/>
                  <a:gd name="connsiteY5" fmla="*/ 561358 h 90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0904" h="900569">
                    <a:moveTo>
                      <a:pt x="1780904" y="561358"/>
                    </a:moveTo>
                    <a:lnTo>
                      <a:pt x="1568398" y="900570"/>
                    </a:lnTo>
                    <a:lnTo>
                      <a:pt x="0" y="900570"/>
                    </a:lnTo>
                    <a:lnTo>
                      <a:pt x="920196" y="86757"/>
                    </a:lnTo>
                    <a:lnTo>
                      <a:pt x="1706132" y="0"/>
                    </a:lnTo>
                    <a:lnTo>
                      <a:pt x="1780904" y="561358"/>
                    </a:lnTo>
                    <a:close/>
                  </a:path>
                </a:pathLst>
              </a:custGeom>
              <a:solidFill>
                <a:srgbClr val="D3766A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78E6B29-D078-434A-82D7-EDD09EDEDD45}"/>
                  </a:ext>
                </a:extLst>
              </p:cNvPr>
              <p:cNvSpPr/>
              <p:nvPr/>
            </p:nvSpPr>
            <p:spPr>
              <a:xfrm>
                <a:off x="3080090" y="6441264"/>
                <a:ext cx="1624585" cy="398960"/>
              </a:xfrm>
              <a:custGeom>
                <a:avLst/>
                <a:gdLst>
                  <a:gd name="connsiteX0" fmla="*/ 1568398 w 1624585"/>
                  <a:gd name="connsiteY0" fmla="*/ 398960 h 398960"/>
                  <a:gd name="connsiteX1" fmla="*/ 1624586 w 1624585"/>
                  <a:gd name="connsiteY1" fmla="*/ 309163 h 398960"/>
                  <a:gd name="connsiteX2" fmla="*/ 451066 w 1624585"/>
                  <a:gd name="connsiteY2" fmla="*/ 0 h 398960"/>
                  <a:gd name="connsiteX3" fmla="*/ 0 w 1624585"/>
                  <a:gd name="connsiteY3" fmla="*/ 398960 h 398960"/>
                  <a:gd name="connsiteX4" fmla="*/ 1568398 w 1624585"/>
                  <a:gd name="connsiteY4" fmla="*/ 398960 h 39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585" h="398960">
                    <a:moveTo>
                      <a:pt x="1568398" y="398960"/>
                    </a:moveTo>
                    <a:lnTo>
                      <a:pt x="1624586" y="309163"/>
                    </a:lnTo>
                    <a:lnTo>
                      <a:pt x="451066" y="0"/>
                    </a:lnTo>
                    <a:lnTo>
                      <a:pt x="0" y="398960"/>
                    </a:lnTo>
                    <a:lnTo>
                      <a:pt x="1568398" y="398960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4E6808C-676A-4775-851E-55B8A97E9D43}"/>
                  </a:ext>
                </a:extLst>
              </p:cNvPr>
              <p:cNvSpPr/>
              <p:nvPr/>
            </p:nvSpPr>
            <p:spPr>
              <a:xfrm>
                <a:off x="3068627" y="6432131"/>
                <a:ext cx="1624585" cy="398960"/>
              </a:xfrm>
              <a:custGeom>
                <a:avLst/>
                <a:gdLst>
                  <a:gd name="connsiteX0" fmla="*/ 1568398 w 1624585"/>
                  <a:gd name="connsiteY0" fmla="*/ 398960 h 398960"/>
                  <a:gd name="connsiteX1" fmla="*/ 1624586 w 1624585"/>
                  <a:gd name="connsiteY1" fmla="*/ 309163 h 398960"/>
                  <a:gd name="connsiteX2" fmla="*/ 451066 w 1624585"/>
                  <a:gd name="connsiteY2" fmla="*/ 0 h 398960"/>
                  <a:gd name="connsiteX3" fmla="*/ 0 w 1624585"/>
                  <a:gd name="connsiteY3" fmla="*/ 398960 h 398960"/>
                  <a:gd name="connsiteX4" fmla="*/ 1568398 w 1624585"/>
                  <a:gd name="connsiteY4" fmla="*/ 398960 h 39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585" h="398960">
                    <a:moveTo>
                      <a:pt x="1568398" y="398960"/>
                    </a:moveTo>
                    <a:lnTo>
                      <a:pt x="1624586" y="309163"/>
                    </a:lnTo>
                    <a:lnTo>
                      <a:pt x="451066" y="0"/>
                    </a:lnTo>
                    <a:lnTo>
                      <a:pt x="0" y="398960"/>
                    </a:lnTo>
                    <a:lnTo>
                      <a:pt x="1568398" y="39896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F00801AC-F331-4845-A598-DD505D08D425}"/>
                  </a:ext>
                </a:extLst>
              </p:cNvPr>
              <p:cNvSpPr/>
              <p:nvPr/>
            </p:nvSpPr>
            <p:spPr>
              <a:xfrm>
                <a:off x="3090251" y="6792112"/>
                <a:ext cx="44116" cy="48024"/>
              </a:xfrm>
              <a:custGeom>
                <a:avLst/>
                <a:gdLst>
                  <a:gd name="connsiteX0" fmla="*/ 0 w 44116"/>
                  <a:gd name="connsiteY0" fmla="*/ 39080 h 48024"/>
                  <a:gd name="connsiteX1" fmla="*/ 44117 w 44116"/>
                  <a:gd name="connsiteY1" fmla="*/ 0 h 48024"/>
                  <a:gd name="connsiteX2" fmla="*/ 44117 w 44116"/>
                  <a:gd name="connsiteY2" fmla="*/ 48025 h 48024"/>
                  <a:gd name="connsiteX3" fmla="*/ 0 w 44116"/>
                  <a:gd name="connsiteY3" fmla="*/ 48025 h 48024"/>
                  <a:gd name="connsiteX4" fmla="*/ 0 w 44116"/>
                  <a:gd name="connsiteY4" fmla="*/ 39080 h 4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16" h="48024">
                    <a:moveTo>
                      <a:pt x="0" y="39080"/>
                    </a:moveTo>
                    <a:lnTo>
                      <a:pt x="44117" y="0"/>
                    </a:lnTo>
                    <a:lnTo>
                      <a:pt x="44117" y="48025"/>
                    </a:lnTo>
                    <a:lnTo>
                      <a:pt x="0" y="48025"/>
                    </a:lnTo>
                    <a:lnTo>
                      <a:pt x="0" y="3908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2EC05F1-5907-47A3-9035-7B19C4D61356}"/>
                  </a:ext>
                </a:extLst>
              </p:cNvPr>
              <p:cNvSpPr/>
              <p:nvPr/>
            </p:nvSpPr>
            <p:spPr>
              <a:xfrm>
                <a:off x="4592995" y="6720987"/>
                <a:ext cx="44116" cy="119149"/>
              </a:xfrm>
              <a:custGeom>
                <a:avLst/>
                <a:gdLst>
                  <a:gd name="connsiteX0" fmla="*/ 44117 w 44116"/>
                  <a:gd name="connsiteY0" fmla="*/ 11637 h 119149"/>
                  <a:gd name="connsiteX1" fmla="*/ 44117 w 44116"/>
                  <a:gd name="connsiteY1" fmla="*/ 119150 h 119149"/>
                  <a:gd name="connsiteX2" fmla="*/ 0 w 44116"/>
                  <a:gd name="connsiteY2" fmla="*/ 119150 h 119149"/>
                  <a:gd name="connsiteX3" fmla="*/ 0 w 44116"/>
                  <a:gd name="connsiteY3" fmla="*/ 0 h 119149"/>
                  <a:gd name="connsiteX4" fmla="*/ 44117 w 44116"/>
                  <a:gd name="connsiteY4" fmla="*/ 11637 h 11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16" h="119149">
                    <a:moveTo>
                      <a:pt x="44117" y="11637"/>
                    </a:moveTo>
                    <a:lnTo>
                      <a:pt x="44117" y="119150"/>
                    </a:lnTo>
                    <a:lnTo>
                      <a:pt x="0" y="119150"/>
                    </a:lnTo>
                    <a:lnTo>
                      <a:pt x="0" y="0"/>
                    </a:lnTo>
                    <a:lnTo>
                      <a:pt x="44117" y="1163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A327C0C7-5492-4E9F-8A2E-8F7E84AF829B}"/>
                  </a:ext>
                </a:extLst>
              </p:cNvPr>
              <p:cNvSpPr/>
              <p:nvPr/>
            </p:nvSpPr>
            <p:spPr>
              <a:xfrm>
                <a:off x="3324903" y="6331406"/>
                <a:ext cx="1507086" cy="469043"/>
              </a:xfrm>
              <a:custGeom>
                <a:avLst/>
                <a:gdLst>
                  <a:gd name="connsiteX0" fmla="*/ 0 w 1507086"/>
                  <a:gd name="connsiteY0" fmla="*/ 249589 h 469043"/>
                  <a:gd name="connsiteX1" fmla="*/ 1379773 w 1507086"/>
                  <a:gd name="connsiteY1" fmla="*/ 469043 h 469043"/>
                  <a:gd name="connsiteX2" fmla="*/ 1507086 w 1507086"/>
                  <a:gd name="connsiteY2" fmla="*/ 272690 h 469043"/>
                  <a:gd name="connsiteX3" fmla="*/ 277032 w 1507086"/>
                  <a:gd name="connsiteY3" fmla="*/ 0 h 469043"/>
                  <a:gd name="connsiteX4" fmla="*/ 0 w 1507086"/>
                  <a:gd name="connsiteY4" fmla="*/ 249589 h 46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086" h="469043">
                    <a:moveTo>
                      <a:pt x="0" y="249589"/>
                    </a:moveTo>
                    <a:lnTo>
                      <a:pt x="1379773" y="469043"/>
                    </a:lnTo>
                    <a:lnTo>
                      <a:pt x="1507086" y="272690"/>
                    </a:lnTo>
                    <a:lnTo>
                      <a:pt x="277032" y="0"/>
                    </a:lnTo>
                    <a:lnTo>
                      <a:pt x="0" y="249589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E16D445-8164-4FB1-9899-25086C1A96FA}"/>
                  </a:ext>
                </a:extLst>
              </p:cNvPr>
              <p:cNvSpPr/>
              <p:nvPr/>
            </p:nvSpPr>
            <p:spPr>
              <a:xfrm>
                <a:off x="6088365" y="4974357"/>
                <a:ext cx="1916807" cy="1347496"/>
              </a:xfrm>
              <a:custGeom>
                <a:avLst/>
                <a:gdLst>
                  <a:gd name="connsiteX0" fmla="*/ 1105687 w 1916807"/>
                  <a:gd name="connsiteY0" fmla="*/ 1347497 h 1347496"/>
                  <a:gd name="connsiteX1" fmla="*/ 735646 w 1916807"/>
                  <a:gd name="connsiteY1" fmla="*/ 1172767 h 1347496"/>
                  <a:gd name="connsiteX2" fmla="*/ 347454 w 1916807"/>
                  <a:gd name="connsiteY2" fmla="*/ 915884 h 1347496"/>
                  <a:gd name="connsiteX3" fmla="*/ 478501 w 1916807"/>
                  <a:gd name="connsiteY3" fmla="*/ 778410 h 1347496"/>
                  <a:gd name="connsiteX4" fmla="*/ 812763 w 1916807"/>
                  <a:gd name="connsiteY4" fmla="*/ 897560 h 1347496"/>
                  <a:gd name="connsiteX5" fmla="*/ 418579 w 1916807"/>
                  <a:gd name="connsiteY5" fmla="*/ 688092 h 1347496"/>
                  <a:gd name="connsiteX6" fmla="*/ 67557 w 1916807"/>
                  <a:gd name="connsiteY6" fmla="*/ 693737 h 1347496"/>
                  <a:gd name="connsiteX7" fmla="*/ 86054 w 1916807"/>
                  <a:gd name="connsiteY7" fmla="*/ 516489 h 1347496"/>
                  <a:gd name="connsiteX8" fmla="*/ 502904 w 1916807"/>
                  <a:gd name="connsiteY8" fmla="*/ 440588 h 1347496"/>
                  <a:gd name="connsiteX9" fmla="*/ 855056 w 1916807"/>
                  <a:gd name="connsiteY9" fmla="*/ 591957 h 1347496"/>
                  <a:gd name="connsiteX10" fmla="*/ 457225 w 1916807"/>
                  <a:gd name="connsiteY10" fmla="*/ 470375 h 1347496"/>
                  <a:gd name="connsiteX11" fmla="*/ 77197 w 1916807"/>
                  <a:gd name="connsiteY11" fmla="*/ 431817 h 1347496"/>
                  <a:gd name="connsiteX12" fmla="*/ 230041 w 1916807"/>
                  <a:gd name="connsiteY12" fmla="*/ 240239 h 1347496"/>
                  <a:gd name="connsiteX13" fmla="*/ 608941 w 1916807"/>
                  <a:gd name="connsiteY13" fmla="*/ 236939 h 1347496"/>
                  <a:gd name="connsiteX14" fmla="*/ 1059138 w 1916807"/>
                  <a:gd name="connsiteY14" fmla="*/ 447014 h 1347496"/>
                  <a:gd name="connsiteX15" fmla="*/ 957271 w 1916807"/>
                  <a:gd name="connsiteY15" fmla="*/ 431730 h 1347496"/>
                  <a:gd name="connsiteX16" fmla="*/ 583843 w 1916807"/>
                  <a:gd name="connsiteY16" fmla="*/ 255698 h 1347496"/>
                  <a:gd name="connsiteX17" fmla="*/ 352230 w 1916807"/>
                  <a:gd name="connsiteY17" fmla="*/ 23825 h 1347496"/>
                  <a:gd name="connsiteX18" fmla="*/ 690053 w 1916807"/>
                  <a:gd name="connsiteY18" fmla="*/ 60907 h 1347496"/>
                  <a:gd name="connsiteX19" fmla="*/ 1218584 w 1916807"/>
                  <a:gd name="connsiteY19" fmla="*/ 358000 h 1347496"/>
                  <a:gd name="connsiteX20" fmla="*/ 696219 w 1916807"/>
                  <a:gd name="connsiteY20" fmla="*/ 80968 h 1347496"/>
                  <a:gd name="connsiteX21" fmla="*/ 794873 w 1916807"/>
                  <a:gd name="connsiteY21" fmla="*/ 38588 h 1347496"/>
                  <a:gd name="connsiteX22" fmla="*/ 1331394 w 1916807"/>
                  <a:gd name="connsiteY22" fmla="*/ 263600 h 1347496"/>
                  <a:gd name="connsiteX23" fmla="*/ 1916808 w 1916807"/>
                  <a:gd name="connsiteY23" fmla="*/ 792479 h 1347496"/>
                  <a:gd name="connsiteX24" fmla="*/ 1647071 w 1916807"/>
                  <a:gd name="connsiteY24" fmla="*/ 1206549 h 1347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16807" h="1347496">
                    <a:moveTo>
                      <a:pt x="1105687" y="1347497"/>
                    </a:moveTo>
                    <a:cubicBezTo>
                      <a:pt x="1105687" y="1347497"/>
                      <a:pt x="794091" y="1192915"/>
                      <a:pt x="735646" y="1172767"/>
                    </a:cubicBezTo>
                    <a:cubicBezTo>
                      <a:pt x="618580" y="1132298"/>
                      <a:pt x="438988" y="963127"/>
                      <a:pt x="347454" y="915884"/>
                    </a:cubicBezTo>
                    <a:cubicBezTo>
                      <a:pt x="294045" y="888267"/>
                      <a:pt x="323659" y="774502"/>
                      <a:pt x="478501" y="778410"/>
                    </a:cubicBezTo>
                    <a:cubicBezTo>
                      <a:pt x="633344" y="782318"/>
                      <a:pt x="805121" y="910412"/>
                      <a:pt x="812763" y="897560"/>
                    </a:cubicBezTo>
                    <a:cubicBezTo>
                      <a:pt x="833692" y="862822"/>
                      <a:pt x="475896" y="701901"/>
                      <a:pt x="418579" y="688092"/>
                    </a:cubicBezTo>
                    <a:cubicBezTo>
                      <a:pt x="361262" y="674284"/>
                      <a:pt x="182191" y="721267"/>
                      <a:pt x="67557" y="693737"/>
                    </a:cubicBezTo>
                    <a:cubicBezTo>
                      <a:pt x="-47077" y="666208"/>
                      <a:pt x="1295" y="562169"/>
                      <a:pt x="86054" y="516489"/>
                    </a:cubicBezTo>
                    <a:cubicBezTo>
                      <a:pt x="198343" y="455699"/>
                      <a:pt x="420924" y="448577"/>
                      <a:pt x="502904" y="440588"/>
                    </a:cubicBezTo>
                    <a:cubicBezTo>
                      <a:pt x="584885" y="432598"/>
                      <a:pt x="855056" y="591957"/>
                      <a:pt x="855056" y="591957"/>
                    </a:cubicBezTo>
                    <a:cubicBezTo>
                      <a:pt x="855056" y="591957"/>
                      <a:pt x="501775" y="490957"/>
                      <a:pt x="457225" y="470375"/>
                    </a:cubicBezTo>
                    <a:cubicBezTo>
                      <a:pt x="412674" y="449793"/>
                      <a:pt x="209720" y="465338"/>
                      <a:pt x="77197" y="431817"/>
                    </a:cubicBezTo>
                    <a:cubicBezTo>
                      <a:pt x="-55327" y="398295"/>
                      <a:pt x="15711" y="258998"/>
                      <a:pt x="230041" y="240239"/>
                    </a:cubicBezTo>
                    <a:cubicBezTo>
                      <a:pt x="356000" y="228073"/>
                      <a:pt x="482791" y="226970"/>
                      <a:pt x="608941" y="236939"/>
                    </a:cubicBezTo>
                    <a:cubicBezTo>
                      <a:pt x="670687" y="240239"/>
                      <a:pt x="1059138" y="447014"/>
                      <a:pt x="1059138" y="447014"/>
                    </a:cubicBezTo>
                    <a:cubicBezTo>
                      <a:pt x="1059138" y="447014"/>
                      <a:pt x="986885" y="438330"/>
                      <a:pt x="957271" y="431730"/>
                    </a:cubicBezTo>
                    <a:cubicBezTo>
                      <a:pt x="927657" y="425130"/>
                      <a:pt x="625180" y="272806"/>
                      <a:pt x="583843" y="255698"/>
                    </a:cubicBezTo>
                    <a:cubicBezTo>
                      <a:pt x="426569" y="190478"/>
                      <a:pt x="310719" y="94950"/>
                      <a:pt x="352230" y="23825"/>
                    </a:cubicBezTo>
                    <a:cubicBezTo>
                      <a:pt x="382452" y="-28281"/>
                      <a:pt x="587577" y="14706"/>
                      <a:pt x="690053" y="60907"/>
                    </a:cubicBezTo>
                    <a:cubicBezTo>
                      <a:pt x="826397" y="122392"/>
                      <a:pt x="1218584" y="358000"/>
                      <a:pt x="1218584" y="358000"/>
                    </a:cubicBezTo>
                    <a:lnTo>
                      <a:pt x="696219" y="80968"/>
                    </a:lnTo>
                    <a:cubicBezTo>
                      <a:pt x="696219" y="80968"/>
                      <a:pt x="720274" y="31380"/>
                      <a:pt x="794873" y="38588"/>
                    </a:cubicBezTo>
                    <a:cubicBezTo>
                      <a:pt x="1061396" y="64641"/>
                      <a:pt x="1280416" y="231902"/>
                      <a:pt x="1331394" y="263600"/>
                    </a:cubicBezTo>
                    <a:cubicBezTo>
                      <a:pt x="1485454" y="359129"/>
                      <a:pt x="1916808" y="792479"/>
                      <a:pt x="1916808" y="792479"/>
                    </a:cubicBezTo>
                    <a:lnTo>
                      <a:pt x="1647071" y="1206549"/>
                    </a:lnTo>
                    <a:close/>
                  </a:path>
                </a:pathLst>
              </a:custGeom>
              <a:solidFill>
                <a:srgbClr val="D3766A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700239A-BFB1-46EF-B7EE-9283E644E21A}"/>
                  </a:ext>
                </a:extLst>
              </p:cNvPr>
              <p:cNvSpPr/>
              <p:nvPr/>
            </p:nvSpPr>
            <p:spPr>
              <a:xfrm>
                <a:off x="6795293" y="5040549"/>
                <a:ext cx="521283" cy="259109"/>
              </a:xfrm>
              <a:custGeom>
                <a:avLst/>
                <a:gdLst>
                  <a:gd name="connsiteX0" fmla="*/ 516519 w 521283"/>
                  <a:gd name="connsiteY0" fmla="*/ 257938 h 259109"/>
                  <a:gd name="connsiteX1" fmla="*/ 493 w 521283"/>
                  <a:gd name="connsiteY1" fmla="*/ 1575 h 259109"/>
                  <a:gd name="connsiteX2" fmla="*/ 493 w 521283"/>
                  <a:gd name="connsiteY2" fmla="*/ 12 h 259109"/>
                  <a:gd name="connsiteX3" fmla="*/ 518603 w 521283"/>
                  <a:gd name="connsiteY3" fmla="*/ 254725 h 259109"/>
                  <a:gd name="connsiteX4" fmla="*/ 516519 w 521283"/>
                  <a:gd name="connsiteY4" fmla="*/ 257938 h 25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283" h="259109">
                    <a:moveTo>
                      <a:pt x="516519" y="257938"/>
                    </a:moveTo>
                    <a:cubicBezTo>
                      <a:pt x="395893" y="186379"/>
                      <a:pt x="241224" y="91285"/>
                      <a:pt x="493" y="1575"/>
                    </a:cubicBezTo>
                    <a:cubicBezTo>
                      <a:pt x="-288" y="1575"/>
                      <a:pt x="-28" y="-161"/>
                      <a:pt x="493" y="12"/>
                    </a:cubicBezTo>
                    <a:cubicBezTo>
                      <a:pt x="164889" y="36573"/>
                      <a:pt x="389380" y="142262"/>
                      <a:pt x="518603" y="254725"/>
                    </a:cubicBezTo>
                    <a:cubicBezTo>
                      <a:pt x="523206" y="258112"/>
                      <a:pt x="521469" y="260717"/>
                      <a:pt x="516519" y="2579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26911E3-86D7-4B14-A917-CA46656B294D}"/>
                  </a:ext>
                </a:extLst>
              </p:cNvPr>
              <p:cNvSpPr/>
              <p:nvPr/>
            </p:nvSpPr>
            <p:spPr>
              <a:xfrm>
                <a:off x="6623107" y="5206249"/>
                <a:ext cx="512972" cy="214821"/>
              </a:xfrm>
              <a:custGeom>
                <a:avLst/>
                <a:gdLst>
                  <a:gd name="connsiteX0" fmla="*/ 507549 w 512972"/>
                  <a:gd name="connsiteY0" fmla="*/ 213906 h 214821"/>
                  <a:gd name="connsiteX1" fmla="*/ 167903 w 512972"/>
                  <a:gd name="connsiteY1" fmla="*/ 54809 h 214821"/>
                  <a:gd name="connsiteX2" fmla="*/ 469 w 512972"/>
                  <a:gd name="connsiteY2" fmla="*/ 1921 h 214821"/>
                  <a:gd name="connsiteX3" fmla="*/ 990 w 512972"/>
                  <a:gd name="connsiteY3" fmla="*/ 10 h 214821"/>
                  <a:gd name="connsiteX4" fmla="*/ 168511 w 512972"/>
                  <a:gd name="connsiteY4" fmla="*/ 30145 h 214821"/>
                  <a:gd name="connsiteX5" fmla="*/ 510502 w 512972"/>
                  <a:gd name="connsiteY5" fmla="*/ 209912 h 214821"/>
                  <a:gd name="connsiteX6" fmla="*/ 507549 w 512972"/>
                  <a:gd name="connsiteY6" fmla="*/ 213906 h 21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2972" h="214821">
                    <a:moveTo>
                      <a:pt x="507549" y="213906"/>
                    </a:moveTo>
                    <a:cubicBezTo>
                      <a:pt x="406203" y="166056"/>
                      <a:pt x="287835" y="99881"/>
                      <a:pt x="167903" y="54809"/>
                    </a:cubicBezTo>
                    <a:cubicBezTo>
                      <a:pt x="109023" y="32664"/>
                      <a:pt x="84360" y="29363"/>
                      <a:pt x="469" y="1921"/>
                    </a:cubicBezTo>
                    <a:cubicBezTo>
                      <a:pt x="-400" y="1921"/>
                      <a:pt x="35" y="-163"/>
                      <a:pt x="990" y="10"/>
                    </a:cubicBezTo>
                    <a:cubicBezTo>
                      <a:pt x="75675" y="11474"/>
                      <a:pt x="87399" y="8087"/>
                      <a:pt x="168511" y="30145"/>
                    </a:cubicBezTo>
                    <a:cubicBezTo>
                      <a:pt x="274026" y="58804"/>
                      <a:pt x="453098" y="166403"/>
                      <a:pt x="510502" y="209912"/>
                    </a:cubicBezTo>
                    <a:cubicBezTo>
                      <a:pt x="515018" y="213298"/>
                      <a:pt x="512934" y="216425"/>
                      <a:pt x="507549" y="2139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90C1FAE-3905-4421-AF77-586C063BFA29}"/>
                  </a:ext>
                </a:extLst>
              </p:cNvPr>
              <p:cNvSpPr/>
              <p:nvPr/>
            </p:nvSpPr>
            <p:spPr>
              <a:xfrm>
                <a:off x="6411330" y="5414135"/>
                <a:ext cx="558937" cy="142452"/>
              </a:xfrm>
              <a:custGeom>
                <a:avLst/>
                <a:gdLst>
                  <a:gd name="connsiteX0" fmla="*/ 553627 w 558937"/>
                  <a:gd name="connsiteY0" fmla="*/ 142018 h 142452"/>
                  <a:gd name="connsiteX1" fmla="*/ 202344 w 558937"/>
                  <a:gd name="connsiteY1" fmla="*/ 22955 h 142452"/>
                  <a:gd name="connsiteX2" fmla="*/ 4254 w 558937"/>
                  <a:gd name="connsiteY2" fmla="*/ 18526 h 142452"/>
                  <a:gd name="connsiteX3" fmla="*/ 4254 w 558937"/>
                  <a:gd name="connsiteY3" fmla="*/ 13489 h 142452"/>
                  <a:gd name="connsiteX4" fmla="*/ 207295 w 558937"/>
                  <a:gd name="connsiteY4" fmla="*/ 3155 h 142452"/>
                  <a:gd name="connsiteX5" fmla="*/ 555972 w 558937"/>
                  <a:gd name="connsiteY5" fmla="*/ 137589 h 142452"/>
                  <a:gd name="connsiteX6" fmla="*/ 553627 w 558937"/>
                  <a:gd name="connsiteY6" fmla="*/ 142018 h 1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937" h="142452">
                    <a:moveTo>
                      <a:pt x="553627" y="142018"/>
                    </a:moveTo>
                    <a:cubicBezTo>
                      <a:pt x="446115" y="110059"/>
                      <a:pt x="312723" y="47098"/>
                      <a:pt x="202344" y="22955"/>
                    </a:cubicBezTo>
                    <a:cubicBezTo>
                      <a:pt x="174728" y="16876"/>
                      <a:pt x="65566" y="12621"/>
                      <a:pt x="4254" y="18526"/>
                    </a:cubicBezTo>
                    <a:cubicBezTo>
                      <a:pt x="954" y="18526"/>
                      <a:pt x="-3388" y="15660"/>
                      <a:pt x="4254" y="13489"/>
                    </a:cubicBezTo>
                    <a:cubicBezTo>
                      <a:pt x="55492" y="-1101"/>
                      <a:pt x="174468" y="-2664"/>
                      <a:pt x="207295" y="3155"/>
                    </a:cubicBezTo>
                    <a:cubicBezTo>
                      <a:pt x="314981" y="22347"/>
                      <a:pt x="492663" y="103372"/>
                      <a:pt x="555972" y="137589"/>
                    </a:cubicBezTo>
                    <a:cubicBezTo>
                      <a:pt x="560922" y="140281"/>
                      <a:pt x="559359" y="143668"/>
                      <a:pt x="553627" y="1420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98513A5-2547-4B36-9D23-F8AB96E5D2BC}"/>
                  </a:ext>
                </a:extLst>
              </p:cNvPr>
              <p:cNvSpPr/>
              <p:nvPr/>
            </p:nvSpPr>
            <p:spPr>
              <a:xfrm>
                <a:off x="7194052" y="5766835"/>
                <a:ext cx="1917857" cy="1074777"/>
              </a:xfrm>
              <a:custGeom>
                <a:avLst/>
                <a:gdLst>
                  <a:gd name="connsiteX0" fmla="*/ 1917857 w 1917857"/>
                  <a:gd name="connsiteY0" fmla="*/ 1074778 h 1074777"/>
                  <a:gd name="connsiteX1" fmla="*/ 811121 w 1917857"/>
                  <a:gd name="connsiteY1" fmla="*/ 0 h 1074777"/>
                  <a:gd name="connsiteX2" fmla="*/ 115068 w 1917857"/>
                  <a:gd name="connsiteY2" fmla="*/ 30395 h 1074777"/>
                  <a:gd name="connsiteX3" fmla="*/ 0 w 1917857"/>
                  <a:gd name="connsiteY3" fmla="*/ 555018 h 1074777"/>
                  <a:gd name="connsiteX4" fmla="*/ 314635 w 1917857"/>
                  <a:gd name="connsiteY4" fmla="*/ 1074778 h 1074777"/>
                  <a:gd name="connsiteX5" fmla="*/ 1917857 w 1917857"/>
                  <a:gd name="connsiteY5" fmla="*/ 1074778 h 107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7857" h="1074777">
                    <a:moveTo>
                      <a:pt x="1917857" y="1074778"/>
                    </a:moveTo>
                    <a:lnTo>
                      <a:pt x="811121" y="0"/>
                    </a:lnTo>
                    <a:lnTo>
                      <a:pt x="115068" y="30395"/>
                    </a:lnTo>
                    <a:lnTo>
                      <a:pt x="0" y="555018"/>
                    </a:lnTo>
                    <a:lnTo>
                      <a:pt x="314635" y="1074778"/>
                    </a:lnTo>
                    <a:lnTo>
                      <a:pt x="1917857" y="1074778"/>
                    </a:lnTo>
                    <a:close/>
                  </a:path>
                </a:pathLst>
              </a:custGeom>
              <a:solidFill>
                <a:srgbClr val="D3766A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7735E70-212C-421C-A2B0-6607B18BCE29}"/>
                  </a:ext>
                </a:extLst>
              </p:cNvPr>
              <p:cNvSpPr/>
              <p:nvPr/>
            </p:nvSpPr>
            <p:spPr>
              <a:xfrm>
                <a:off x="7320930" y="6040827"/>
                <a:ext cx="1790978" cy="800785"/>
              </a:xfrm>
              <a:custGeom>
                <a:avLst/>
                <a:gdLst>
                  <a:gd name="connsiteX0" fmla="*/ 187756 w 1790978"/>
                  <a:gd name="connsiteY0" fmla="*/ 800786 h 800785"/>
                  <a:gd name="connsiteX1" fmla="*/ 0 w 1790978"/>
                  <a:gd name="connsiteY1" fmla="*/ 490667 h 800785"/>
                  <a:gd name="connsiteX2" fmla="*/ 966397 w 1790978"/>
                  <a:gd name="connsiteY2" fmla="*/ 0 h 800785"/>
                  <a:gd name="connsiteX3" fmla="*/ 1790979 w 1790978"/>
                  <a:gd name="connsiteY3" fmla="*/ 800786 h 800785"/>
                  <a:gd name="connsiteX4" fmla="*/ 187756 w 1790978"/>
                  <a:gd name="connsiteY4" fmla="*/ 800786 h 80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0978" h="800785">
                    <a:moveTo>
                      <a:pt x="187756" y="800786"/>
                    </a:moveTo>
                    <a:lnTo>
                      <a:pt x="0" y="490667"/>
                    </a:lnTo>
                    <a:lnTo>
                      <a:pt x="966397" y="0"/>
                    </a:lnTo>
                    <a:lnTo>
                      <a:pt x="1790979" y="800786"/>
                    </a:lnTo>
                    <a:lnTo>
                      <a:pt x="187756" y="800786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4533866-BBA6-40B7-916C-CFF8459A8CC1}"/>
                  </a:ext>
                </a:extLst>
              </p:cNvPr>
              <p:cNvSpPr/>
              <p:nvPr/>
            </p:nvSpPr>
            <p:spPr>
              <a:xfrm>
                <a:off x="7309467" y="6031694"/>
                <a:ext cx="1790978" cy="800785"/>
              </a:xfrm>
              <a:custGeom>
                <a:avLst/>
                <a:gdLst>
                  <a:gd name="connsiteX0" fmla="*/ 187756 w 1790978"/>
                  <a:gd name="connsiteY0" fmla="*/ 800786 h 800785"/>
                  <a:gd name="connsiteX1" fmla="*/ 0 w 1790978"/>
                  <a:gd name="connsiteY1" fmla="*/ 490667 h 800785"/>
                  <a:gd name="connsiteX2" fmla="*/ 966397 w 1790978"/>
                  <a:gd name="connsiteY2" fmla="*/ 0 h 800785"/>
                  <a:gd name="connsiteX3" fmla="*/ 1790979 w 1790978"/>
                  <a:gd name="connsiteY3" fmla="*/ 800786 h 800785"/>
                  <a:gd name="connsiteX4" fmla="*/ 187756 w 1790978"/>
                  <a:gd name="connsiteY4" fmla="*/ 800786 h 80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0978" h="800785">
                    <a:moveTo>
                      <a:pt x="187756" y="800786"/>
                    </a:moveTo>
                    <a:lnTo>
                      <a:pt x="0" y="490667"/>
                    </a:lnTo>
                    <a:lnTo>
                      <a:pt x="966397" y="0"/>
                    </a:lnTo>
                    <a:lnTo>
                      <a:pt x="1790979" y="800786"/>
                    </a:lnTo>
                    <a:lnTo>
                      <a:pt x="187756" y="800786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59E4B83-089C-4981-A3D9-2D883FC2260A}"/>
                  </a:ext>
                </a:extLst>
              </p:cNvPr>
              <p:cNvSpPr/>
              <p:nvPr/>
            </p:nvSpPr>
            <p:spPr>
              <a:xfrm>
                <a:off x="7246679" y="5989937"/>
                <a:ext cx="1339998" cy="760490"/>
              </a:xfrm>
              <a:custGeom>
                <a:avLst/>
                <a:gdLst>
                  <a:gd name="connsiteX0" fmla="*/ 0 w 1339998"/>
                  <a:gd name="connsiteY0" fmla="*/ 514028 h 760490"/>
                  <a:gd name="connsiteX1" fmla="*/ 167521 w 1339998"/>
                  <a:gd name="connsiteY1" fmla="*/ 760490 h 760490"/>
                  <a:gd name="connsiteX2" fmla="*/ 1339999 w 1339998"/>
                  <a:gd name="connsiteY2" fmla="*/ 284239 h 760490"/>
                  <a:gd name="connsiteX3" fmla="*/ 1022324 w 1339998"/>
                  <a:gd name="connsiteY3" fmla="*/ 0 h 760490"/>
                  <a:gd name="connsiteX4" fmla="*/ 0 w 1339998"/>
                  <a:gd name="connsiteY4" fmla="*/ 514028 h 76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998" h="760490">
                    <a:moveTo>
                      <a:pt x="0" y="514028"/>
                    </a:moveTo>
                    <a:lnTo>
                      <a:pt x="167521" y="760490"/>
                    </a:lnTo>
                    <a:lnTo>
                      <a:pt x="1339999" y="284239"/>
                    </a:lnTo>
                    <a:lnTo>
                      <a:pt x="1022324" y="0"/>
                    </a:lnTo>
                    <a:lnTo>
                      <a:pt x="0" y="514028"/>
                    </a:lnTo>
                    <a:close/>
                  </a:path>
                </a:pathLst>
              </a:custGeom>
              <a:solidFill>
                <a:schemeClr val="accent1"/>
              </a:solidFill>
              <a:ln w="867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6843F2E-88A5-4A8C-AC3B-8726D692F70B}"/>
              </a:ext>
            </a:extLst>
          </p:cNvPr>
          <p:cNvSpPr/>
          <p:nvPr/>
        </p:nvSpPr>
        <p:spPr>
          <a:xfrm rot="16200000">
            <a:off x="10040029" y="3086761"/>
            <a:ext cx="920542" cy="2940424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B033ECCF-B250-4200-9EBE-F22181C2ECF6}"/>
              </a:ext>
            </a:extLst>
          </p:cNvPr>
          <p:cNvSpPr/>
          <p:nvPr/>
        </p:nvSpPr>
        <p:spPr>
          <a:xfrm rot="5400000" flipH="1">
            <a:off x="1670341" y="2310469"/>
            <a:ext cx="920542" cy="2940424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317500" dir="3000000" sx="88000" sy="88000" algn="ctr" rotWithShape="0">
              <a:schemeClr val="accent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3B0582C-D56F-4F77-8A1B-F2DAA235AE45}"/>
              </a:ext>
            </a:extLst>
          </p:cNvPr>
          <p:cNvSpPr/>
          <p:nvPr/>
        </p:nvSpPr>
        <p:spPr>
          <a:xfrm rot="16200000">
            <a:off x="5887669" y="299713"/>
            <a:ext cx="1112916" cy="3554912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644B0BA-14EA-47B4-A643-8E98839A8338}"/>
              </a:ext>
            </a:extLst>
          </p:cNvPr>
          <p:cNvSpPr txBox="1"/>
          <p:nvPr/>
        </p:nvSpPr>
        <p:spPr>
          <a:xfrm>
            <a:off x="9159603" y="4096701"/>
            <a:ext cx="2681394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缺乏全局观，对行业分析少，工作定位认知有待加强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D58494-135B-404E-B0BC-AA565BABAADD}"/>
              </a:ext>
            </a:extLst>
          </p:cNvPr>
          <p:cNvSpPr txBox="1"/>
          <p:nvPr/>
        </p:nvSpPr>
        <p:spPr>
          <a:xfrm>
            <a:off x="791634" y="3302654"/>
            <a:ext cx="2681394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对工作的最优流程认识不够，逻辑能力欠缺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B0A8EC4-78F9-467B-AAE3-20EA0DDF76E6}"/>
              </a:ext>
            </a:extLst>
          </p:cNvPr>
          <p:cNvSpPr txBox="1"/>
          <p:nvPr/>
        </p:nvSpPr>
        <p:spPr>
          <a:xfrm>
            <a:off x="4666671" y="1585063"/>
            <a:ext cx="3554912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对于领导交办的任务，处理的不够仔细，虽能基本完成，但是效率较低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C3A5536-2159-4647-A806-3BBAC8D801A1}"/>
              </a:ext>
            </a:extLst>
          </p:cNvPr>
          <p:cNvSpPr/>
          <p:nvPr/>
        </p:nvSpPr>
        <p:spPr>
          <a:xfrm rot="5400000" flipH="1">
            <a:off x="3414646" y="1951684"/>
            <a:ext cx="578437" cy="987593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279400" dist="317500" dir="3000000" sx="88000" sy="88000" algn="ctr" rotWithShape="0">
              <a:schemeClr val="accent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2E461A3-0E82-4958-8622-1012E718224B}"/>
              </a:ext>
            </a:extLst>
          </p:cNvPr>
          <p:cNvSpPr/>
          <p:nvPr/>
        </p:nvSpPr>
        <p:spPr>
          <a:xfrm rot="16200000">
            <a:off x="9135153" y="2225484"/>
            <a:ext cx="578437" cy="987593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A59EE0-B923-45E7-8295-71FE029A485F}"/>
              </a:ext>
            </a:extLst>
          </p:cNvPr>
          <p:cNvSpPr/>
          <p:nvPr/>
        </p:nvSpPr>
        <p:spPr>
          <a:xfrm rot="5400000" flipH="1">
            <a:off x="2690013" y="5154607"/>
            <a:ext cx="578437" cy="987593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1ED8C72-D722-4487-96E4-32214DA8432B}"/>
              </a:ext>
            </a:extLst>
          </p:cNvPr>
          <p:cNvSpPr/>
          <p:nvPr/>
        </p:nvSpPr>
        <p:spPr>
          <a:xfrm rot="16200000">
            <a:off x="9151529" y="5333908"/>
            <a:ext cx="578437" cy="987593"/>
          </a:xfrm>
          <a:custGeom>
            <a:avLst/>
            <a:gdLst>
              <a:gd name="connsiteX0" fmla="*/ 920542 w 920542"/>
              <a:gd name="connsiteY0" fmla="*/ 335303 h 2940424"/>
              <a:gd name="connsiteX1" fmla="*/ 920542 w 920542"/>
              <a:gd name="connsiteY1" fmla="*/ 2605121 h 2940424"/>
              <a:gd name="connsiteX2" fmla="*/ 585239 w 920542"/>
              <a:gd name="connsiteY2" fmla="*/ 2940424 h 2940424"/>
              <a:gd name="connsiteX3" fmla="*/ 249936 w 920542"/>
              <a:gd name="connsiteY3" fmla="*/ 2605121 h 2940424"/>
              <a:gd name="connsiteX4" fmla="*/ 249936 w 920542"/>
              <a:gd name="connsiteY4" fmla="*/ 2579595 h 2940424"/>
              <a:gd name="connsiteX5" fmla="*/ 249936 w 920542"/>
              <a:gd name="connsiteY5" fmla="*/ 936765 h 2940424"/>
              <a:gd name="connsiteX6" fmla="*/ 0 w 920542"/>
              <a:gd name="connsiteY6" fmla="*/ 671500 h 2940424"/>
              <a:gd name="connsiteX7" fmla="*/ 249936 w 920542"/>
              <a:gd name="connsiteY7" fmla="*/ 406235 h 2940424"/>
              <a:gd name="connsiteX8" fmla="*/ 249936 w 920542"/>
              <a:gd name="connsiteY8" fmla="*/ 335303 h 2940424"/>
              <a:gd name="connsiteX9" fmla="*/ 585239 w 920542"/>
              <a:gd name="connsiteY9" fmla="*/ 0 h 2940424"/>
              <a:gd name="connsiteX10" fmla="*/ 920542 w 920542"/>
              <a:gd name="connsiteY10" fmla="*/ 335303 h 2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542" h="2940424">
                <a:moveTo>
                  <a:pt x="920542" y="335303"/>
                </a:moveTo>
                <a:lnTo>
                  <a:pt x="920542" y="2605121"/>
                </a:lnTo>
                <a:cubicBezTo>
                  <a:pt x="920542" y="2790304"/>
                  <a:pt x="770422" y="2940424"/>
                  <a:pt x="585239" y="2940424"/>
                </a:cubicBezTo>
                <a:cubicBezTo>
                  <a:pt x="400056" y="2940424"/>
                  <a:pt x="249936" y="2790304"/>
                  <a:pt x="249936" y="2605121"/>
                </a:cubicBezTo>
                <a:lnTo>
                  <a:pt x="249936" y="2579595"/>
                </a:lnTo>
                <a:lnTo>
                  <a:pt x="249936" y="936765"/>
                </a:lnTo>
                <a:cubicBezTo>
                  <a:pt x="249936" y="790263"/>
                  <a:pt x="138036" y="671500"/>
                  <a:pt x="0" y="671500"/>
                </a:cubicBezTo>
                <a:cubicBezTo>
                  <a:pt x="138036" y="671500"/>
                  <a:pt x="249936" y="552737"/>
                  <a:pt x="249936" y="406235"/>
                </a:cubicBezTo>
                <a:lnTo>
                  <a:pt x="249936" y="335303"/>
                </a:lnTo>
                <a:cubicBezTo>
                  <a:pt x="249936" y="150120"/>
                  <a:pt x="400056" y="0"/>
                  <a:pt x="585239" y="0"/>
                </a:cubicBezTo>
                <a:cubicBezTo>
                  <a:pt x="770422" y="0"/>
                  <a:pt x="920542" y="150120"/>
                  <a:pt x="920542" y="335303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279400" dist="317500" dir="3000000" sx="88000" sy="88000" algn="ctr" rotWithShape="0">
              <a:schemeClr val="accent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789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2">
            <a:extLst>
              <a:ext uri="{FF2B5EF4-FFF2-40B4-BE49-F238E27FC236}">
                <a16:creationId xmlns:a16="http://schemas.microsoft.com/office/drawing/2014/main" id="{FFD62462-D7DE-4146-8EB7-048A37FE2DFC}"/>
              </a:ext>
            </a:extLst>
          </p:cNvPr>
          <p:cNvSpPr>
            <a:spLocks/>
          </p:cNvSpPr>
          <p:nvPr/>
        </p:nvSpPr>
        <p:spPr bwMode="auto">
          <a:xfrm>
            <a:off x="4730576" y="2338262"/>
            <a:ext cx="2724694" cy="2720058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5" name="Freeform 32">
            <a:extLst>
              <a:ext uri="{FF2B5EF4-FFF2-40B4-BE49-F238E27FC236}">
                <a16:creationId xmlns:a16="http://schemas.microsoft.com/office/drawing/2014/main" id="{FC9AFA14-33EE-40E8-8E66-8BF003956EDA}"/>
              </a:ext>
            </a:extLst>
          </p:cNvPr>
          <p:cNvSpPr>
            <a:spLocks/>
          </p:cNvSpPr>
          <p:nvPr/>
        </p:nvSpPr>
        <p:spPr bwMode="auto">
          <a:xfrm>
            <a:off x="4938634" y="2545966"/>
            <a:ext cx="2308578" cy="23046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0" name="Freeform 29">
            <a:extLst>
              <a:ext uri="{FF2B5EF4-FFF2-40B4-BE49-F238E27FC236}">
                <a16:creationId xmlns:a16="http://schemas.microsoft.com/office/drawing/2014/main" id="{3ECD08B4-A0DF-428A-83AF-53B8394A0D82}"/>
              </a:ext>
            </a:extLst>
          </p:cNvPr>
          <p:cNvSpPr>
            <a:spLocks/>
          </p:cNvSpPr>
          <p:nvPr/>
        </p:nvSpPr>
        <p:spPr bwMode="auto">
          <a:xfrm>
            <a:off x="4062455" y="1667823"/>
            <a:ext cx="4060934" cy="406093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05A2DEFA-4CDF-4A9E-83BF-285C24210295}"/>
              </a:ext>
            </a:extLst>
          </p:cNvPr>
          <p:cNvSpPr>
            <a:spLocks/>
          </p:cNvSpPr>
          <p:nvPr/>
        </p:nvSpPr>
        <p:spPr bwMode="auto">
          <a:xfrm>
            <a:off x="4157134" y="1760773"/>
            <a:ext cx="3877732" cy="388119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75" name="矩形 2074">
            <a:extLst>
              <a:ext uri="{FF2B5EF4-FFF2-40B4-BE49-F238E27FC236}">
                <a16:creationId xmlns:a16="http://schemas.microsoft.com/office/drawing/2014/main" id="{C8683390-71F7-40FE-8D75-7123FC1DB5E2}"/>
              </a:ext>
            </a:extLst>
          </p:cNvPr>
          <p:cNvSpPr/>
          <p:nvPr/>
        </p:nvSpPr>
        <p:spPr>
          <a:xfrm>
            <a:off x="5087685" y="3241168"/>
            <a:ext cx="2016629" cy="8309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需加强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提高的能力</a:t>
            </a:r>
          </a:p>
        </p:txBody>
      </p:sp>
      <p:sp>
        <p:nvSpPr>
          <p:cNvPr id="122" name="Freeform 28">
            <a:extLst>
              <a:ext uri="{FF2B5EF4-FFF2-40B4-BE49-F238E27FC236}">
                <a16:creationId xmlns:a16="http://schemas.microsoft.com/office/drawing/2014/main" id="{BC633638-D14C-4B90-870A-FCE8D18C3FEB}"/>
              </a:ext>
            </a:extLst>
          </p:cNvPr>
          <p:cNvSpPr>
            <a:spLocks/>
          </p:cNvSpPr>
          <p:nvPr/>
        </p:nvSpPr>
        <p:spPr bwMode="auto">
          <a:xfrm>
            <a:off x="4394421" y="1998272"/>
            <a:ext cx="3403157" cy="3406192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3" name="Freeform 28">
            <a:extLst>
              <a:ext uri="{FF2B5EF4-FFF2-40B4-BE49-F238E27FC236}">
                <a16:creationId xmlns:a16="http://schemas.microsoft.com/office/drawing/2014/main" id="{5461FE3A-9F1D-43A6-8151-7430F47AF8EC}"/>
              </a:ext>
            </a:extLst>
          </p:cNvPr>
          <p:cNvSpPr>
            <a:spLocks/>
          </p:cNvSpPr>
          <p:nvPr/>
        </p:nvSpPr>
        <p:spPr bwMode="auto">
          <a:xfrm>
            <a:off x="4010094" y="1613602"/>
            <a:ext cx="4171812" cy="4175532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4" name="Freeform 29">
            <a:extLst>
              <a:ext uri="{FF2B5EF4-FFF2-40B4-BE49-F238E27FC236}">
                <a16:creationId xmlns:a16="http://schemas.microsoft.com/office/drawing/2014/main" id="{55ABF0DD-3A60-4CA8-91E8-8C28941DFC22}"/>
              </a:ext>
            </a:extLst>
          </p:cNvPr>
          <p:cNvSpPr>
            <a:spLocks/>
          </p:cNvSpPr>
          <p:nvPr/>
        </p:nvSpPr>
        <p:spPr bwMode="auto">
          <a:xfrm>
            <a:off x="4544626" y="2149994"/>
            <a:ext cx="3096592" cy="3096592"/>
          </a:xfrm>
          <a:prstGeom prst="ellipse">
            <a:avLst/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4A6E8037-E359-4616-AD9C-40095A1BBE0D}"/>
              </a:ext>
            </a:extLst>
          </p:cNvPr>
          <p:cNvSpPr>
            <a:spLocks/>
          </p:cNvSpPr>
          <p:nvPr/>
        </p:nvSpPr>
        <p:spPr bwMode="auto">
          <a:xfrm>
            <a:off x="8289194" y="4846505"/>
            <a:ext cx="207861" cy="207861"/>
          </a:xfrm>
          <a:prstGeom prst="ellipse">
            <a:avLst/>
          </a:prstGeom>
          <a:solidFill>
            <a:schemeClr val="accent1">
              <a:alpha val="1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B71078D4-F6FF-4E2E-801E-4740562F007A}"/>
              </a:ext>
            </a:extLst>
          </p:cNvPr>
          <p:cNvSpPr>
            <a:spLocks/>
          </p:cNvSpPr>
          <p:nvPr/>
        </p:nvSpPr>
        <p:spPr bwMode="auto">
          <a:xfrm>
            <a:off x="8065869" y="2728072"/>
            <a:ext cx="106116" cy="106116"/>
          </a:xfrm>
          <a:prstGeom prst="ellipse">
            <a:avLst/>
          </a:prstGeom>
          <a:solidFill>
            <a:schemeClr val="accent1">
              <a:alpha val="1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Oval 26">
            <a:extLst>
              <a:ext uri="{FF2B5EF4-FFF2-40B4-BE49-F238E27FC236}">
                <a16:creationId xmlns:a16="http://schemas.microsoft.com/office/drawing/2014/main" id="{AD888E1C-C34E-428E-B2FB-A6CC932B9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2767" y="2964422"/>
            <a:ext cx="148601" cy="153394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77" name="任意多边形: 形状 2076">
            <a:extLst>
              <a:ext uri="{FF2B5EF4-FFF2-40B4-BE49-F238E27FC236}">
                <a16:creationId xmlns:a16="http://schemas.microsoft.com/office/drawing/2014/main" id="{3786C2DD-60AA-436A-A124-5BF9FA800B14}"/>
              </a:ext>
            </a:extLst>
          </p:cNvPr>
          <p:cNvSpPr/>
          <p:nvPr/>
        </p:nvSpPr>
        <p:spPr>
          <a:xfrm>
            <a:off x="6952739" y="1815129"/>
            <a:ext cx="1041400" cy="589280"/>
          </a:xfrm>
          <a:custGeom>
            <a:avLst/>
            <a:gdLst>
              <a:gd name="connsiteX0" fmla="*/ 0 w 1041400"/>
              <a:gd name="connsiteY0" fmla="*/ 589280 h 589280"/>
              <a:gd name="connsiteX1" fmla="*/ 264160 w 1041400"/>
              <a:gd name="connsiteY1" fmla="*/ 0 h 589280"/>
              <a:gd name="connsiteX2" fmla="*/ 1041400 w 1041400"/>
              <a:gd name="connsiteY2" fmla="*/ 0 h 58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0" h="589280">
                <a:moveTo>
                  <a:pt x="0" y="589280"/>
                </a:moveTo>
                <a:lnTo>
                  <a:pt x="264160" y="0"/>
                </a:lnTo>
                <a:lnTo>
                  <a:pt x="1041400" y="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79" name="任意多边形: 形状 2078">
            <a:extLst>
              <a:ext uri="{FF2B5EF4-FFF2-40B4-BE49-F238E27FC236}">
                <a16:creationId xmlns:a16="http://schemas.microsoft.com/office/drawing/2014/main" id="{888E2182-CE64-4C45-9821-4115CA1F1FC9}"/>
              </a:ext>
            </a:extLst>
          </p:cNvPr>
          <p:cNvSpPr/>
          <p:nvPr/>
        </p:nvSpPr>
        <p:spPr>
          <a:xfrm>
            <a:off x="7637342" y="3779777"/>
            <a:ext cx="1381125" cy="609600"/>
          </a:xfrm>
          <a:custGeom>
            <a:avLst/>
            <a:gdLst>
              <a:gd name="connsiteX0" fmla="*/ 1381125 w 1381125"/>
              <a:gd name="connsiteY0" fmla="*/ 0 h 609600"/>
              <a:gd name="connsiteX1" fmla="*/ 609600 w 1381125"/>
              <a:gd name="connsiteY1" fmla="*/ 0 h 609600"/>
              <a:gd name="connsiteX2" fmla="*/ 0 w 1381125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609600">
                <a:moveTo>
                  <a:pt x="1381125" y="0"/>
                </a:moveTo>
                <a:lnTo>
                  <a:pt x="609600" y="0"/>
                </a:lnTo>
                <a:lnTo>
                  <a:pt x="0" y="60960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80" name="任意多边形: 形状 2079">
            <a:extLst>
              <a:ext uri="{FF2B5EF4-FFF2-40B4-BE49-F238E27FC236}">
                <a16:creationId xmlns:a16="http://schemas.microsoft.com/office/drawing/2014/main" id="{3DC544EA-B1C0-4A69-9BEF-69BC27D77337}"/>
              </a:ext>
            </a:extLst>
          </p:cNvPr>
          <p:cNvSpPr/>
          <p:nvPr/>
        </p:nvSpPr>
        <p:spPr>
          <a:xfrm>
            <a:off x="6753956" y="5244571"/>
            <a:ext cx="1046922" cy="746539"/>
          </a:xfrm>
          <a:custGeom>
            <a:avLst/>
            <a:gdLst>
              <a:gd name="connsiteX0" fmla="*/ 1046922 w 1046922"/>
              <a:gd name="connsiteY0" fmla="*/ 746539 h 746539"/>
              <a:gd name="connsiteX1" fmla="*/ 472661 w 1046922"/>
              <a:gd name="connsiteY1" fmla="*/ 746539 h 746539"/>
              <a:gd name="connsiteX2" fmla="*/ 0 w 1046922"/>
              <a:gd name="connsiteY2" fmla="*/ 0 h 74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922" h="746539">
                <a:moveTo>
                  <a:pt x="1046922" y="746539"/>
                </a:moveTo>
                <a:lnTo>
                  <a:pt x="472661" y="746539"/>
                </a:lnTo>
                <a:lnTo>
                  <a:pt x="0" y="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2" name="Freeform 17">
            <a:extLst>
              <a:ext uri="{FF2B5EF4-FFF2-40B4-BE49-F238E27FC236}">
                <a16:creationId xmlns:a16="http://schemas.microsoft.com/office/drawing/2014/main" id="{B9955153-2A10-48D5-BF6D-7059C5A5F760}"/>
              </a:ext>
            </a:extLst>
          </p:cNvPr>
          <p:cNvSpPr>
            <a:spLocks/>
          </p:cNvSpPr>
          <p:nvPr/>
        </p:nvSpPr>
        <p:spPr bwMode="auto">
          <a:xfrm flipH="1" flipV="1">
            <a:off x="3885182" y="2520211"/>
            <a:ext cx="207861" cy="207861"/>
          </a:xfrm>
          <a:prstGeom prst="ellipse">
            <a:avLst/>
          </a:prstGeom>
          <a:solidFill>
            <a:schemeClr val="accent1">
              <a:alpha val="1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3" name="Freeform 25">
            <a:extLst>
              <a:ext uri="{FF2B5EF4-FFF2-40B4-BE49-F238E27FC236}">
                <a16:creationId xmlns:a16="http://schemas.microsoft.com/office/drawing/2014/main" id="{B9FCD0C0-BDCE-492C-9ED5-CE42A7978F4F}"/>
              </a:ext>
            </a:extLst>
          </p:cNvPr>
          <p:cNvSpPr>
            <a:spLocks/>
          </p:cNvSpPr>
          <p:nvPr/>
        </p:nvSpPr>
        <p:spPr bwMode="auto">
          <a:xfrm flipH="1" flipV="1">
            <a:off x="3755463" y="4766705"/>
            <a:ext cx="106116" cy="106116"/>
          </a:xfrm>
          <a:prstGeom prst="ellipse">
            <a:avLst/>
          </a:prstGeom>
          <a:solidFill>
            <a:schemeClr val="accent1">
              <a:alpha val="1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Oval 26">
            <a:extLst>
              <a:ext uri="{FF2B5EF4-FFF2-40B4-BE49-F238E27FC236}">
                <a16:creationId xmlns:a16="http://schemas.microsoft.com/office/drawing/2014/main" id="{407C6085-97DF-4614-B338-3879467E468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156080" y="4483077"/>
            <a:ext cx="148601" cy="153394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52980C4-0CBF-4E1B-B214-6B967642257C}"/>
              </a:ext>
            </a:extLst>
          </p:cNvPr>
          <p:cNvSpPr/>
          <p:nvPr/>
        </p:nvSpPr>
        <p:spPr>
          <a:xfrm flipH="1" flipV="1">
            <a:off x="4017691" y="5042856"/>
            <a:ext cx="1041400" cy="589280"/>
          </a:xfrm>
          <a:custGeom>
            <a:avLst/>
            <a:gdLst>
              <a:gd name="connsiteX0" fmla="*/ 0 w 1041400"/>
              <a:gd name="connsiteY0" fmla="*/ 589280 h 589280"/>
              <a:gd name="connsiteX1" fmla="*/ 264160 w 1041400"/>
              <a:gd name="connsiteY1" fmla="*/ 0 h 589280"/>
              <a:gd name="connsiteX2" fmla="*/ 1041400 w 1041400"/>
              <a:gd name="connsiteY2" fmla="*/ 0 h 58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0" h="589280">
                <a:moveTo>
                  <a:pt x="0" y="589280"/>
                </a:moveTo>
                <a:lnTo>
                  <a:pt x="264160" y="0"/>
                </a:lnTo>
                <a:lnTo>
                  <a:pt x="1041400" y="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3B66CB07-EF86-45C1-AFD5-2DF903734026}"/>
              </a:ext>
            </a:extLst>
          </p:cNvPr>
          <p:cNvSpPr/>
          <p:nvPr/>
        </p:nvSpPr>
        <p:spPr>
          <a:xfrm flipH="1">
            <a:off x="3161641" y="3230180"/>
            <a:ext cx="1381125" cy="609600"/>
          </a:xfrm>
          <a:custGeom>
            <a:avLst/>
            <a:gdLst>
              <a:gd name="connsiteX0" fmla="*/ 1381125 w 1381125"/>
              <a:gd name="connsiteY0" fmla="*/ 0 h 609600"/>
              <a:gd name="connsiteX1" fmla="*/ 609600 w 1381125"/>
              <a:gd name="connsiteY1" fmla="*/ 0 h 609600"/>
              <a:gd name="connsiteX2" fmla="*/ 0 w 1381125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609600">
                <a:moveTo>
                  <a:pt x="1381125" y="0"/>
                </a:moveTo>
                <a:lnTo>
                  <a:pt x="609600" y="0"/>
                </a:lnTo>
                <a:lnTo>
                  <a:pt x="0" y="60960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F0504B87-E367-4145-B9D2-80A6B2F19F8C}"/>
              </a:ext>
            </a:extLst>
          </p:cNvPr>
          <p:cNvSpPr/>
          <p:nvPr/>
        </p:nvSpPr>
        <p:spPr>
          <a:xfrm flipH="1" flipV="1">
            <a:off x="4082673" y="1708517"/>
            <a:ext cx="1046922" cy="746539"/>
          </a:xfrm>
          <a:custGeom>
            <a:avLst/>
            <a:gdLst>
              <a:gd name="connsiteX0" fmla="*/ 1046922 w 1046922"/>
              <a:gd name="connsiteY0" fmla="*/ 746539 h 746539"/>
              <a:gd name="connsiteX1" fmla="*/ 472661 w 1046922"/>
              <a:gd name="connsiteY1" fmla="*/ 746539 h 746539"/>
              <a:gd name="connsiteX2" fmla="*/ 0 w 1046922"/>
              <a:gd name="connsiteY2" fmla="*/ 0 h 74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922" h="746539">
                <a:moveTo>
                  <a:pt x="1046922" y="746539"/>
                </a:moveTo>
                <a:lnTo>
                  <a:pt x="472661" y="746539"/>
                </a:lnTo>
                <a:lnTo>
                  <a:pt x="0" y="0"/>
                </a:lnTo>
              </a:path>
            </a:pathLst>
          </a:custGeom>
          <a:noFill/>
          <a:ln w="3175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095" name="直接连接符 2094">
            <a:extLst>
              <a:ext uri="{FF2B5EF4-FFF2-40B4-BE49-F238E27FC236}">
                <a16:creationId xmlns:a16="http://schemas.microsoft.com/office/drawing/2014/main" id="{35F3D287-D50E-4FB6-9F72-2FCEFA0956AA}"/>
              </a:ext>
            </a:extLst>
          </p:cNvPr>
          <p:cNvCxnSpPr>
            <a:cxnSpLocks/>
          </p:cNvCxnSpPr>
          <p:nvPr/>
        </p:nvCxnSpPr>
        <p:spPr>
          <a:xfrm>
            <a:off x="7505699" y="1740184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A598F859-AECB-46C6-B9D4-6033E1E6EA0C}"/>
              </a:ext>
            </a:extLst>
          </p:cNvPr>
          <p:cNvCxnSpPr>
            <a:cxnSpLocks/>
          </p:cNvCxnSpPr>
          <p:nvPr/>
        </p:nvCxnSpPr>
        <p:spPr>
          <a:xfrm>
            <a:off x="7345242" y="1897884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BD2740B4-F89E-4755-B76C-8F8DAD3E9CC1}"/>
              </a:ext>
            </a:extLst>
          </p:cNvPr>
          <p:cNvCxnSpPr>
            <a:cxnSpLocks/>
          </p:cNvCxnSpPr>
          <p:nvPr/>
        </p:nvCxnSpPr>
        <p:spPr>
          <a:xfrm>
            <a:off x="8300669" y="3696942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EFA5B3F9-8A7F-4870-8CEF-16C61F7D566B}"/>
              </a:ext>
            </a:extLst>
          </p:cNvPr>
          <p:cNvCxnSpPr>
            <a:cxnSpLocks/>
          </p:cNvCxnSpPr>
          <p:nvPr/>
        </p:nvCxnSpPr>
        <p:spPr>
          <a:xfrm>
            <a:off x="8497408" y="3854642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0DF05F03-2B0B-4EBC-BB10-33375A75C2D9}"/>
              </a:ext>
            </a:extLst>
          </p:cNvPr>
          <p:cNvCxnSpPr>
            <a:cxnSpLocks/>
          </p:cNvCxnSpPr>
          <p:nvPr/>
        </p:nvCxnSpPr>
        <p:spPr>
          <a:xfrm>
            <a:off x="7359012" y="5919623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91B06745-2D1A-4032-ABF5-B5801B43B182}"/>
              </a:ext>
            </a:extLst>
          </p:cNvPr>
          <p:cNvCxnSpPr>
            <a:cxnSpLocks/>
          </p:cNvCxnSpPr>
          <p:nvPr/>
        </p:nvCxnSpPr>
        <p:spPr>
          <a:xfrm>
            <a:off x="7247212" y="6077323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99" name="组合 2098">
            <a:extLst>
              <a:ext uri="{FF2B5EF4-FFF2-40B4-BE49-F238E27FC236}">
                <a16:creationId xmlns:a16="http://schemas.microsoft.com/office/drawing/2014/main" id="{5DC9F26E-1097-4B5D-838F-A7B192EAC18E}"/>
              </a:ext>
            </a:extLst>
          </p:cNvPr>
          <p:cNvGrpSpPr/>
          <p:nvPr/>
        </p:nvGrpSpPr>
        <p:grpSpPr>
          <a:xfrm>
            <a:off x="4082673" y="5550721"/>
            <a:ext cx="590218" cy="157700"/>
            <a:chOff x="4082674" y="5213872"/>
            <a:chExt cx="590218" cy="157700"/>
          </a:xfrm>
        </p:grpSpPr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2DFADE06-CE0D-463A-995D-AF7F1B6311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9413" y="5213872"/>
              <a:ext cx="393479" cy="0"/>
            </a:xfrm>
            <a:prstGeom prst="line">
              <a:avLst/>
            </a:prstGeom>
            <a:noFill/>
            <a:ln w="127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796ED170-BE79-431D-8B88-D823D1BF63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2674" y="5371572"/>
              <a:ext cx="393479" cy="0"/>
            </a:xfrm>
            <a:prstGeom prst="line">
              <a:avLst/>
            </a:prstGeom>
            <a:noFill/>
            <a:ln w="127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100" name="组合 2099">
            <a:extLst>
              <a:ext uri="{FF2B5EF4-FFF2-40B4-BE49-F238E27FC236}">
                <a16:creationId xmlns:a16="http://schemas.microsoft.com/office/drawing/2014/main" id="{AD5A8FA3-ABAF-48FA-9EE2-139DC2070FD2}"/>
              </a:ext>
            </a:extLst>
          </p:cNvPr>
          <p:cNvGrpSpPr/>
          <p:nvPr/>
        </p:nvGrpSpPr>
        <p:grpSpPr>
          <a:xfrm>
            <a:off x="3230380" y="3159682"/>
            <a:ext cx="707509" cy="159675"/>
            <a:chOff x="3230381" y="2822833"/>
            <a:chExt cx="707509" cy="159675"/>
          </a:xfrm>
        </p:grpSpPr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9730C132-C616-43CB-9D0F-4659B310B2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381" y="2822833"/>
              <a:ext cx="393479" cy="0"/>
            </a:xfrm>
            <a:prstGeom prst="line">
              <a:avLst/>
            </a:prstGeom>
            <a:noFill/>
            <a:ln w="127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F3DD73E4-4F11-47F0-895F-D89A5ADF6D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44411" y="2982508"/>
              <a:ext cx="393479" cy="0"/>
            </a:xfrm>
            <a:prstGeom prst="line">
              <a:avLst/>
            </a:prstGeom>
            <a:noFill/>
            <a:ln w="127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936D6698-81C3-4100-B885-6510F6465C03}"/>
              </a:ext>
            </a:extLst>
          </p:cNvPr>
          <p:cNvCxnSpPr>
            <a:cxnSpLocks/>
          </p:cNvCxnSpPr>
          <p:nvPr/>
        </p:nvCxnSpPr>
        <p:spPr>
          <a:xfrm flipH="1">
            <a:off x="4325784" y="1625826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480E801D-7DCC-4DA2-869F-D5E5D5A99ABE}"/>
              </a:ext>
            </a:extLst>
          </p:cNvPr>
          <p:cNvCxnSpPr>
            <a:cxnSpLocks/>
          </p:cNvCxnSpPr>
          <p:nvPr/>
        </p:nvCxnSpPr>
        <p:spPr>
          <a:xfrm flipH="1">
            <a:off x="4124782" y="1785501"/>
            <a:ext cx="393479" cy="0"/>
          </a:xfrm>
          <a:prstGeom prst="line">
            <a:avLst/>
          </a:prstGeom>
          <a:noFill/>
          <a:ln w="127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5FE990F7-675A-41EF-9A7E-F78A4A491517}"/>
              </a:ext>
            </a:extLst>
          </p:cNvPr>
          <p:cNvSpPr txBox="1"/>
          <p:nvPr/>
        </p:nvSpPr>
        <p:spPr>
          <a:xfrm>
            <a:off x="650573" y="1454076"/>
            <a:ext cx="3225934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对行业常识、理论知识理解不足、实践次数少，须在完成日常工作基础上多学习行业知识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2C8EC96-F9DF-4FA5-9B4F-EBAF3305B40A}"/>
              </a:ext>
            </a:extLst>
          </p:cNvPr>
          <p:cNvSpPr txBox="1"/>
          <p:nvPr/>
        </p:nvSpPr>
        <p:spPr>
          <a:xfrm>
            <a:off x="8065836" y="1610751"/>
            <a:ext cx="3225934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新媒体需要进行系统化专业化的学习或培训，做好做优宣传工作提升数据分析能力；</a:t>
            </a:r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83423A6-B9D5-4A05-A02E-633AF47DCEA4}"/>
              </a:ext>
            </a:extLst>
          </p:cNvPr>
          <p:cNvSpPr txBox="1"/>
          <p:nvPr/>
        </p:nvSpPr>
        <p:spPr>
          <a:xfrm>
            <a:off x="748059" y="3117816"/>
            <a:ext cx="2338479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进一步学习和了解公司各个工作流程，从基础到熟练，从熟练到精通</a:t>
            </a:r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97C348B-82E5-4242-9AE1-DE3AC76E903B}"/>
              </a:ext>
            </a:extLst>
          </p:cNvPr>
          <p:cNvSpPr txBox="1"/>
          <p:nvPr/>
        </p:nvSpPr>
        <p:spPr>
          <a:xfrm>
            <a:off x="748059" y="5192260"/>
            <a:ext cx="3252715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学习掌握市场同类竞品信息，公司信息，做好主要应用领域市场动态及信息反馈</a:t>
            </a:r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593EEC3-019C-4E7F-AB2C-DA8D09DD731F}"/>
              </a:ext>
            </a:extLst>
          </p:cNvPr>
          <p:cNvSpPr txBox="1"/>
          <p:nvPr/>
        </p:nvSpPr>
        <p:spPr>
          <a:xfrm>
            <a:off x="9028270" y="3464301"/>
            <a:ext cx="2415671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了解第三方媒体的运作方式和信息来源，多闻多看多思考</a:t>
            </a:r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03A5FE-10E7-45E6-A0DB-DCBA3B515CF6}"/>
              </a:ext>
            </a:extLst>
          </p:cNvPr>
          <p:cNvSpPr txBox="1"/>
          <p:nvPr/>
        </p:nvSpPr>
        <p:spPr>
          <a:xfrm>
            <a:off x="7818942" y="5781013"/>
            <a:ext cx="3472828" cy="6627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加强危机公关响应</a:t>
            </a:r>
          </a:p>
          <a:p>
            <a:r>
              <a:rPr lang="zh-CN" altLang="en-US" b="0" i="0" dirty="0">
                <a:solidFill>
                  <a:srgbClr val="121212"/>
                </a:solidFill>
                <a:effectLst/>
                <a:latin typeface="思源黑体 CN Bold" panose="020B0800000000000000" pitchFamily="34" charset="-122"/>
              </a:rPr>
              <a:t>对新群事物接受敏感，抢热点</a:t>
            </a:r>
            <a:endParaRPr lang="en-US" altLang="zh-CN" b="0" i="0" dirty="0">
              <a:solidFill>
                <a:srgbClr val="121212"/>
              </a:solidFill>
              <a:effectLst/>
              <a:latin typeface="思源黑体 CN Bold" panose="020B08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9E2AA63-D939-4496-831B-EB63D0153904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工作改进的方法</a:t>
            </a:r>
          </a:p>
        </p:txBody>
      </p:sp>
    </p:spTree>
    <p:extLst>
      <p:ext uri="{BB962C8B-B14F-4D97-AF65-F5344CB8AC3E}">
        <p14:creationId xmlns:p14="http://schemas.microsoft.com/office/powerpoint/2010/main" val="2530850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C82537-1D2A-4E29-8657-A3F2498097E0}"/>
              </a:ext>
            </a:extLst>
          </p:cNvPr>
          <p:cNvSpPr txBox="1"/>
          <p:nvPr/>
        </p:nvSpPr>
        <p:spPr>
          <a:xfrm>
            <a:off x="508095" y="2277687"/>
            <a:ext cx="3317240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166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8E4685-F368-46E0-BCCF-EC1E0C9CFCA1}"/>
              </a:ext>
            </a:extLst>
          </p:cNvPr>
          <p:cNvSpPr txBox="1"/>
          <p:nvPr/>
        </p:nvSpPr>
        <p:spPr>
          <a:xfrm>
            <a:off x="3208363" y="2662578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规划展望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3B47C5-BB9A-4CE1-B0AE-29800E593D10}"/>
              </a:ext>
            </a:extLst>
          </p:cNvPr>
          <p:cNvSpPr txBox="1"/>
          <p:nvPr/>
        </p:nvSpPr>
        <p:spPr>
          <a:xfrm>
            <a:off x="3276625" y="3908892"/>
            <a:ext cx="366589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dist">
              <a:defRPr sz="2000" b="0" i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458E93CC-E5B6-4E61-B517-4B86ECA2FD69}"/>
              </a:ext>
            </a:extLst>
          </p:cNvPr>
          <p:cNvGrpSpPr/>
          <p:nvPr/>
        </p:nvGrpSpPr>
        <p:grpSpPr>
          <a:xfrm>
            <a:off x="6029875" y="844062"/>
            <a:ext cx="7110724" cy="5298340"/>
            <a:chOff x="6491957" y="1188367"/>
            <a:chExt cx="6186560" cy="4609729"/>
          </a:xfrm>
        </p:grpSpPr>
        <p:grpSp>
          <p:nvGrpSpPr>
            <p:cNvPr id="9" name="图形 6">
              <a:extLst>
                <a:ext uri="{FF2B5EF4-FFF2-40B4-BE49-F238E27FC236}">
                  <a16:creationId xmlns:a16="http://schemas.microsoft.com/office/drawing/2014/main" id="{639ED332-277E-4808-94B8-79180D7462F2}"/>
                </a:ext>
              </a:extLst>
            </p:cNvPr>
            <p:cNvGrpSpPr/>
            <p:nvPr/>
          </p:nvGrpSpPr>
          <p:grpSpPr>
            <a:xfrm>
              <a:off x="6491957" y="1188367"/>
              <a:ext cx="6186560" cy="4286791"/>
              <a:chOff x="6491957" y="1188367"/>
              <a:chExt cx="6186560" cy="4286791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5134FB5-8CC9-4FE8-9E28-360EC4A230CF}"/>
                  </a:ext>
                </a:extLst>
              </p:cNvPr>
              <p:cNvSpPr/>
              <p:nvPr/>
            </p:nvSpPr>
            <p:spPr>
              <a:xfrm>
                <a:off x="6491957" y="5239327"/>
                <a:ext cx="6186560" cy="3093"/>
              </a:xfrm>
              <a:custGeom>
                <a:avLst/>
                <a:gdLst>
                  <a:gd name="connsiteX0" fmla="*/ 0 w 6186560"/>
                  <a:gd name="connsiteY0" fmla="*/ 0 h 3093"/>
                  <a:gd name="connsiteX1" fmla="*/ 6186560 w 6186560"/>
                  <a:gd name="connsiteY1" fmla="*/ 0 h 3093"/>
                  <a:gd name="connsiteX2" fmla="*/ 6186560 w 6186560"/>
                  <a:gd name="connsiteY2" fmla="*/ 3093 h 3093"/>
                  <a:gd name="connsiteX3" fmla="*/ 0 w 6186560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6560" h="3093">
                    <a:moveTo>
                      <a:pt x="0" y="0"/>
                    </a:moveTo>
                    <a:lnTo>
                      <a:pt x="6186560" y="0"/>
                    </a:lnTo>
                    <a:lnTo>
                      <a:pt x="6186560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E4CAF87-E755-4066-BD28-AFD57A8FAE0A}"/>
                  </a:ext>
                </a:extLst>
              </p:cNvPr>
              <p:cNvSpPr/>
              <p:nvPr/>
            </p:nvSpPr>
            <p:spPr>
              <a:xfrm>
                <a:off x="11648825" y="5438410"/>
                <a:ext cx="409797" cy="3093"/>
              </a:xfrm>
              <a:custGeom>
                <a:avLst/>
                <a:gdLst>
                  <a:gd name="connsiteX0" fmla="*/ 0 w 409797"/>
                  <a:gd name="connsiteY0" fmla="*/ 0 h 3093"/>
                  <a:gd name="connsiteX1" fmla="*/ 409798 w 409797"/>
                  <a:gd name="connsiteY1" fmla="*/ 0 h 3093"/>
                  <a:gd name="connsiteX2" fmla="*/ 409798 w 409797"/>
                  <a:gd name="connsiteY2" fmla="*/ 3093 h 3093"/>
                  <a:gd name="connsiteX3" fmla="*/ 0 w 409797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797" h="3093">
                    <a:moveTo>
                      <a:pt x="0" y="0"/>
                    </a:moveTo>
                    <a:lnTo>
                      <a:pt x="409798" y="0"/>
                    </a:lnTo>
                    <a:lnTo>
                      <a:pt x="409798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CB4F219-67DB-4201-B9E0-56089298BF81}"/>
                  </a:ext>
                </a:extLst>
              </p:cNvPr>
              <p:cNvSpPr/>
              <p:nvPr/>
            </p:nvSpPr>
            <p:spPr>
              <a:xfrm>
                <a:off x="10482659" y="5472065"/>
                <a:ext cx="107522" cy="3093"/>
              </a:xfrm>
              <a:custGeom>
                <a:avLst/>
                <a:gdLst>
                  <a:gd name="connsiteX0" fmla="*/ 0 w 107522"/>
                  <a:gd name="connsiteY0" fmla="*/ 0 h 3093"/>
                  <a:gd name="connsiteX1" fmla="*/ 107522 w 107522"/>
                  <a:gd name="connsiteY1" fmla="*/ 0 h 3093"/>
                  <a:gd name="connsiteX2" fmla="*/ 107522 w 107522"/>
                  <a:gd name="connsiteY2" fmla="*/ 3093 h 3093"/>
                  <a:gd name="connsiteX3" fmla="*/ 0 w 107522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522" h="3093">
                    <a:moveTo>
                      <a:pt x="0" y="0"/>
                    </a:moveTo>
                    <a:lnTo>
                      <a:pt x="107522" y="0"/>
                    </a:lnTo>
                    <a:lnTo>
                      <a:pt x="107522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35127AC-FCAC-4061-BC1B-FD29F8F40DCC}"/>
                  </a:ext>
                </a:extLst>
              </p:cNvPr>
              <p:cNvSpPr/>
              <p:nvPr/>
            </p:nvSpPr>
            <p:spPr>
              <a:xfrm>
                <a:off x="11399012" y="5323588"/>
                <a:ext cx="237440" cy="3093"/>
              </a:xfrm>
              <a:custGeom>
                <a:avLst/>
                <a:gdLst>
                  <a:gd name="connsiteX0" fmla="*/ 0 w 237440"/>
                  <a:gd name="connsiteY0" fmla="*/ 0 h 3093"/>
                  <a:gd name="connsiteX1" fmla="*/ 237440 w 237440"/>
                  <a:gd name="connsiteY1" fmla="*/ 0 h 3093"/>
                  <a:gd name="connsiteX2" fmla="*/ 237440 w 237440"/>
                  <a:gd name="connsiteY2" fmla="*/ 3093 h 3093"/>
                  <a:gd name="connsiteX3" fmla="*/ 0 w 237440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440" h="3093">
                    <a:moveTo>
                      <a:pt x="0" y="0"/>
                    </a:moveTo>
                    <a:lnTo>
                      <a:pt x="237440" y="0"/>
                    </a:lnTo>
                    <a:lnTo>
                      <a:pt x="237440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12A7B42-EA00-48C4-A381-B367BA76070E}"/>
                  </a:ext>
                </a:extLst>
              </p:cNvPr>
              <p:cNvSpPr/>
              <p:nvPr/>
            </p:nvSpPr>
            <p:spPr>
              <a:xfrm>
                <a:off x="7141050" y="5344374"/>
                <a:ext cx="534395" cy="3093"/>
              </a:xfrm>
              <a:custGeom>
                <a:avLst/>
                <a:gdLst>
                  <a:gd name="connsiteX0" fmla="*/ 0 w 534395"/>
                  <a:gd name="connsiteY0" fmla="*/ 0 h 3093"/>
                  <a:gd name="connsiteX1" fmla="*/ 534395 w 534395"/>
                  <a:gd name="connsiteY1" fmla="*/ 0 h 3093"/>
                  <a:gd name="connsiteX2" fmla="*/ 534395 w 534395"/>
                  <a:gd name="connsiteY2" fmla="*/ 3093 h 3093"/>
                  <a:gd name="connsiteX3" fmla="*/ 0 w 534395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95" h="3093">
                    <a:moveTo>
                      <a:pt x="0" y="0"/>
                    </a:moveTo>
                    <a:lnTo>
                      <a:pt x="534395" y="0"/>
                    </a:lnTo>
                    <a:lnTo>
                      <a:pt x="534395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1C748D6-9FF2-4043-840E-A10ACB1B7EB8}"/>
                  </a:ext>
                </a:extLst>
              </p:cNvPr>
              <p:cNvSpPr/>
              <p:nvPr/>
            </p:nvSpPr>
            <p:spPr>
              <a:xfrm>
                <a:off x="7785690" y="5344374"/>
                <a:ext cx="78321" cy="3093"/>
              </a:xfrm>
              <a:custGeom>
                <a:avLst/>
                <a:gdLst>
                  <a:gd name="connsiteX0" fmla="*/ 0 w 78321"/>
                  <a:gd name="connsiteY0" fmla="*/ 0 h 3093"/>
                  <a:gd name="connsiteX1" fmla="*/ 78322 w 78321"/>
                  <a:gd name="connsiteY1" fmla="*/ 0 h 3093"/>
                  <a:gd name="connsiteX2" fmla="*/ 78322 w 78321"/>
                  <a:gd name="connsiteY2" fmla="*/ 3093 h 3093"/>
                  <a:gd name="connsiteX3" fmla="*/ 0 w 78321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321" h="3093">
                    <a:moveTo>
                      <a:pt x="0" y="0"/>
                    </a:moveTo>
                    <a:lnTo>
                      <a:pt x="78322" y="0"/>
                    </a:lnTo>
                    <a:lnTo>
                      <a:pt x="78322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1107D54-8894-4904-B91B-5131CB7A980D}"/>
                  </a:ext>
                </a:extLst>
              </p:cNvPr>
              <p:cNvSpPr/>
              <p:nvPr/>
            </p:nvSpPr>
            <p:spPr>
              <a:xfrm>
                <a:off x="8118651" y="5396589"/>
                <a:ext cx="1159113" cy="3093"/>
              </a:xfrm>
              <a:custGeom>
                <a:avLst/>
                <a:gdLst>
                  <a:gd name="connsiteX0" fmla="*/ 0 w 1159113"/>
                  <a:gd name="connsiteY0" fmla="*/ 0 h 3093"/>
                  <a:gd name="connsiteX1" fmla="*/ 1159114 w 1159113"/>
                  <a:gd name="connsiteY1" fmla="*/ 0 h 3093"/>
                  <a:gd name="connsiteX2" fmla="*/ 1159114 w 1159113"/>
                  <a:gd name="connsiteY2" fmla="*/ 3093 h 3093"/>
                  <a:gd name="connsiteX3" fmla="*/ 0 w 1159113"/>
                  <a:gd name="connsiteY3" fmla="*/ 3093 h 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13" h="3093">
                    <a:moveTo>
                      <a:pt x="0" y="0"/>
                    </a:moveTo>
                    <a:lnTo>
                      <a:pt x="1159114" y="0"/>
                    </a:lnTo>
                    <a:lnTo>
                      <a:pt x="1159114" y="3093"/>
                    </a:lnTo>
                    <a:lnTo>
                      <a:pt x="0" y="3093"/>
                    </a:ln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D6E3B47-DD66-409E-A156-75CC1596CC6C}"/>
                  </a:ext>
                </a:extLst>
              </p:cNvPr>
              <p:cNvSpPr/>
              <p:nvPr/>
            </p:nvSpPr>
            <p:spPr>
              <a:xfrm>
                <a:off x="9640916" y="1188367"/>
                <a:ext cx="2530303" cy="3499118"/>
              </a:xfrm>
              <a:custGeom>
                <a:avLst/>
                <a:gdLst>
                  <a:gd name="connsiteX0" fmla="*/ 2459900 w 2530303"/>
                  <a:gd name="connsiteY0" fmla="*/ 3499118 h 3499118"/>
                  <a:gd name="connsiteX1" fmla="*/ 70650 w 2530303"/>
                  <a:gd name="connsiteY1" fmla="*/ 3499118 h 3499118"/>
                  <a:gd name="connsiteX2" fmla="*/ 0 w 2530303"/>
                  <a:gd name="connsiteY2" fmla="*/ 3428468 h 3499118"/>
                  <a:gd name="connsiteX3" fmla="*/ 0 w 2530303"/>
                  <a:gd name="connsiteY3" fmla="*/ 70032 h 3499118"/>
                  <a:gd name="connsiteX4" fmla="*/ 70650 w 2530303"/>
                  <a:gd name="connsiteY4" fmla="*/ 0 h 3499118"/>
                  <a:gd name="connsiteX5" fmla="*/ 2459900 w 2530303"/>
                  <a:gd name="connsiteY5" fmla="*/ 0 h 3499118"/>
                  <a:gd name="connsiteX6" fmla="*/ 2530303 w 2530303"/>
                  <a:gd name="connsiteY6" fmla="*/ 70032 h 3499118"/>
                  <a:gd name="connsiteX7" fmla="*/ 2530303 w 2530303"/>
                  <a:gd name="connsiteY7" fmla="*/ 3428468 h 3499118"/>
                  <a:gd name="connsiteX8" fmla="*/ 2459900 w 2530303"/>
                  <a:gd name="connsiteY8" fmla="*/ 3499118 h 3499118"/>
                  <a:gd name="connsiteX9" fmla="*/ 70650 w 2530303"/>
                  <a:gd name="connsiteY9" fmla="*/ 2475 h 3499118"/>
                  <a:gd name="connsiteX10" fmla="*/ 3093 w 2530303"/>
                  <a:gd name="connsiteY10" fmla="*/ 70032 h 3499118"/>
                  <a:gd name="connsiteX11" fmla="*/ 3093 w 2530303"/>
                  <a:gd name="connsiteY11" fmla="*/ 3428468 h 3499118"/>
                  <a:gd name="connsiteX12" fmla="*/ 70650 w 2530303"/>
                  <a:gd name="connsiteY12" fmla="*/ 3496025 h 3499118"/>
                  <a:gd name="connsiteX13" fmla="*/ 2459900 w 2530303"/>
                  <a:gd name="connsiteY13" fmla="*/ 3496025 h 3499118"/>
                  <a:gd name="connsiteX14" fmla="*/ 2527457 w 2530303"/>
                  <a:gd name="connsiteY14" fmla="*/ 3428468 h 3499118"/>
                  <a:gd name="connsiteX15" fmla="*/ 2527457 w 2530303"/>
                  <a:gd name="connsiteY15" fmla="*/ 70032 h 3499118"/>
                  <a:gd name="connsiteX16" fmla="*/ 2459900 w 2530303"/>
                  <a:gd name="connsiteY16" fmla="*/ 2475 h 349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30303" h="3499118">
                    <a:moveTo>
                      <a:pt x="2459900" y="3499118"/>
                    </a:moveTo>
                    <a:lnTo>
                      <a:pt x="70650" y="3499118"/>
                    </a:lnTo>
                    <a:cubicBezTo>
                      <a:pt x="31663" y="3499044"/>
                      <a:pt x="62" y="3467456"/>
                      <a:pt x="0" y="3428468"/>
                    </a:cubicBezTo>
                    <a:lnTo>
                      <a:pt x="0" y="70032"/>
                    </a:lnTo>
                    <a:cubicBezTo>
                      <a:pt x="408" y="31283"/>
                      <a:pt x="31898" y="66"/>
                      <a:pt x="70650" y="0"/>
                    </a:cubicBezTo>
                    <a:lnTo>
                      <a:pt x="2459900" y="0"/>
                    </a:lnTo>
                    <a:cubicBezTo>
                      <a:pt x="2498579" y="134"/>
                      <a:pt x="2529969" y="31351"/>
                      <a:pt x="2530303" y="70032"/>
                    </a:cubicBezTo>
                    <a:lnTo>
                      <a:pt x="2530303" y="3428468"/>
                    </a:lnTo>
                    <a:cubicBezTo>
                      <a:pt x="2530303" y="3467394"/>
                      <a:pt x="2498826" y="3498982"/>
                      <a:pt x="2459900" y="3499118"/>
                    </a:cubicBezTo>
                    <a:close/>
                    <a:moveTo>
                      <a:pt x="70650" y="2475"/>
                    </a:moveTo>
                    <a:cubicBezTo>
                      <a:pt x="33370" y="2543"/>
                      <a:pt x="3155" y="32749"/>
                      <a:pt x="3093" y="70032"/>
                    </a:cubicBezTo>
                    <a:lnTo>
                      <a:pt x="3093" y="3428468"/>
                    </a:lnTo>
                    <a:cubicBezTo>
                      <a:pt x="3167" y="3465748"/>
                      <a:pt x="33370" y="3495951"/>
                      <a:pt x="70650" y="3496025"/>
                    </a:cubicBezTo>
                    <a:lnTo>
                      <a:pt x="2459900" y="3496025"/>
                    </a:lnTo>
                    <a:cubicBezTo>
                      <a:pt x="2497180" y="3495951"/>
                      <a:pt x="2527383" y="3465748"/>
                      <a:pt x="2527457" y="3428468"/>
                    </a:cubicBezTo>
                    <a:lnTo>
                      <a:pt x="2527457" y="70032"/>
                    </a:lnTo>
                    <a:cubicBezTo>
                      <a:pt x="2527383" y="32749"/>
                      <a:pt x="2497180" y="2543"/>
                      <a:pt x="2459900" y="2475"/>
                    </a:cubicBezTo>
                    <a:close/>
                  </a:path>
                </a:pathLst>
              </a:custGeom>
              <a:solidFill>
                <a:srgbClr val="EBEBE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8460BBB-1B5E-4C1F-9505-F8A809031123}"/>
                  </a:ext>
                </a:extLst>
              </p:cNvPr>
              <p:cNvSpPr/>
              <p:nvPr/>
            </p:nvSpPr>
            <p:spPr>
              <a:xfrm>
                <a:off x="8257601" y="2963786"/>
                <a:ext cx="83271" cy="2278633"/>
              </a:xfrm>
              <a:custGeom>
                <a:avLst/>
                <a:gdLst>
                  <a:gd name="connsiteX0" fmla="*/ 0 w 83271"/>
                  <a:gd name="connsiteY0" fmla="*/ 0 h 2278633"/>
                  <a:gd name="connsiteX1" fmla="*/ 83271 w 83271"/>
                  <a:gd name="connsiteY1" fmla="*/ 0 h 2278633"/>
                  <a:gd name="connsiteX2" fmla="*/ 83271 w 83271"/>
                  <a:gd name="connsiteY2" fmla="*/ 2278634 h 2278633"/>
                  <a:gd name="connsiteX3" fmla="*/ 0 w 83271"/>
                  <a:gd name="connsiteY3" fmla="*/ 2278634 h 227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278633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278634"/>
                    </a:lnTo>
                    <a:lnTo>
                      <a:pt x="0" y="2278634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54E4763-9827-4896-9AA7-27A0BBF94C2B}"/>
                  </a:ext>
                </a:extLst>
              </p:cNvPr>
              <p:cNvSpPr/>
              <p:nvPr/>
            </p:nvSpPr>
            <p:spPr>
              <a:xfrm>
                <a:off x="8586849" y="3253070"/>
                <a:ext cx="83271" cy="1989350"/>
              </a:xfrm>
              <a:custGeom>
                <a:avLst/>
                <a:gdLst>
                  <a:gd name="connsiteX0" fmla="*/ 0 w 83271"/>
                  <a:gd name="connsiteY0" fmla="*/ 0 h 1989350"/>
                  <a:gd name="connsiteX1" fmla="*/ 83271 w 83271"/>
                  <a:gd name="connsiteY1" fmla="*/ 0 h 1989350"/>
                  <a:gd name="connsiteX2" fmla="*/ 83271 w 83271"/>
                  <a:gd name="connsiteY2" fmla="*/ 1989350 h 1989350"/>
                  <a:gd name="connsiteX3" fmla="*/ 0 w 83271"/>
                  <a:gd name="connsiteY3" fmla="*/ 1989350 h 198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1989350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1989350"/>
                    </a:lnTo>
                    <a:lnTo>
                      <a:pt x="0" y="1989350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5089960-53AC-4FD2-880B-B7A6A7A3A8AC}"/>
                  </a:ext>
                </a:extLst>
              </p:cNvPr>
              <p:cNvSpPr/>
              <p:nvPr/>
            </p:nvSpPr>
            <p:spPr>
              <a:xfrm>
                <a:off x="8913005" y="3542353"/>
                <a:ext cx="83271" cy="1700066"/>
              </a:xfrm>
              <a:custGeom>
                <a:avLst/>
                <a:gdLst>
                  <a:gd name="connsiteX0" fmla="*/ 0 w 83271"/>
                  <a:gd name="connsiteY0" fmla="*/ 0 h 1700066"/>
                  <a:gd name="connsiteX1" fmla="*/ 83271 w 83271"/>
                  <a:gd name="connsiteY1" fmla="*/ 0 h 1700066"/>
                  <a:gd name="connsiteX2" fmla="*/ 83271 w 83271"/>
                  <a:gd name="connsiteY2" fmla="*/ 1700067 h 1700066"/>
                  <a:gd name="connsiteX3" fmla="*/ 0 w 83271"/>
                  <a:gd name="connsiteY3" fmla="*/ 1700067 h 170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1700066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1700067"/>
                    </a:lnTo>
                    <a:lnTo>
                      <a:pt x="0" y="1700067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23402C1-5BE5-44E9-924C-1C86730AE6D0}"/>
                  </a:ext>
                </a:extLst>
              </p:cNvPr>
              <p:cNvSpPr/>
              <p:nvPr/>
            </p:nvSpPr>
            <p:spPr>
              <a:xfrm>
                <a:off x="9239284" y="3349456"/>
                <a:ext cx="83271" cy="1892963"/>
              </a:xfrm>
              <a:custGeom>
                <a:avLst/>
                <a:gdLst>
                  <a:gd name="connsiteX0" fmla="*/ 0 w 83271"/>
                  <a:gd name="connsiteY0" fmla="*/ 0 h 1892963"/>
                  <a:gd name="connsiteX1" fmla="*/ 83271 w 83271"/>
                  <a:gd name="connsiteY1" fmla="*/ 0 h 1892963"/>
                  <a:gd name="connsiteX2" fmla="*/ 83271 w 83271"/>
                  <a:gd name="connsiteY2" fmla="*/ 1892964 h 1892963"/>
                  <a:gd name="connsiteX3" fmla="*/ 0 w 83271"/>
                  <a:gd name="connsiteY3" fmla="*/ 1892964 h 189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1892963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1892964"/>
                    </a:lnTo>
                    <a:lnTo>
                      <a:pt x="0" y="1892964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2E485D1-7B83-4F2E-9524-C732B94479E3}"/>
                  </a:ext>
                </a:extLst>
              </p:cNvPr>
              <p:cNvSpPr/>
              <p:nvPr/>
            </p:nvSpPr>
            <p:spPr>
              <a:xfrm>
                <a:off x="9565563" y="3253070"/>
                <a:ext cx="83271" cy="1989350"/>
              </a:xfrm>
              <a:custGeom>
                <a:avLst/>
                <a:gdLst>
                  <a:gd name="connsiteX0" fmla="*/ 0 w 83271"/>
                  <a:gd name="connsiteY0" fmla="*/ 0 h 1989350"/>
                  <a:gd name="connsiteX1" fmla="*/ 83271 w 83271"/>
                  <a:gd name="connsiteY1" fmla="*/ 0 h 1989350"/>
                  <a:gd name="connsiteX2" fmla="*/ 83271 w 83271"/>
                  <a:gd name="connsiteY2" fmla="*/ 1989350 h 1989350"/>
                  <a:gd name="connsiteX3" fmla="*/ 0 w 83271"/>
                  <a:gd name="connsiteY3" fmla="*/ 1989350 h 198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1989350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1989350"/>
                    </a:lnTo>
                    <a:lnTo>
                      <a:pt x="0" y="1989350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B8D6658-1955-4962-9D61-B9F5B25E7E15}"/>
                  </a:ext>
                </a:extLst>
              </p:cNvPr>
              <p:cNvSpPr/>
              <p:nvPr/>
            </p:nvSpPr>
            <p:spPr>
              <a:xfrm>
                <a:off x="9891719" y="3060173"/>
                <a:ext cx="83271" cy="2182247"/>
              </a:xfrm>
              <a:custGeom>
                <a:avLst/>
                <a:gdLst>
                  <a:gd name="connsiteX0" fmla="*/ 0 w 83271"/>
                  <a:gd name="connsiteY0" fmla="*/ 0 h 2182247"/>
                  <a:gd name="connsiteX1" fmla="*/ 83271 w 83271"/>
                  <a:gd name="connsiteY1" fmla="*/ 0 h 2182247"/>
                  <a:gd name="connsiteX2" fmla="*/ 83271 w 83271"/>
                  <a:gd name="connsiteY2" fmla="*/ 2182247 h 2182247"/>
                  <a:gd name="connsiteX3" fmla="*/ 0 w 83271"/>
                  <a:gd name="connsiteY3" fmla="*/ 2182247 h 2182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182247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182247"/>
                    </a:lnTo>
                    <a:lnTo>
                      <a:pt x="0" y="2182247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84E99AB-8FD9-4975-9C4E-C6FC7C9B693C}"/>
                  </a:ext>
                </a:extLst>
              </p:cNvPr>
              <p:cNvSpPr/>
              <p:nvPr/>
            </p:nvSpPr>
            <p:spPr>
              <a:xfrm>
                <a:off x="10217998" y="3156683"/>
                <a:ext cx="83271" cy="2085736"/>
              </a:xfrm>
              <a:custGeom>
                <a:avLst/>
                <a:gdLst>
                  <a:gd name="connsiteX0" fmla="*/ 0 w 83271"/>
                  <a:gd name="connsiteY0" fmla="*/ 0 h 2085736"/>
                  <a:gd name="connsiteX1" fmla="*/ 83271 w 83271"/>
                  <a:gd name="connsiteY1" fmla="*/ 0 h 2085736"/>
                  <a:gd name="connsiteX2" fmla="*/ 83271 w 83271"/>
                  <a:gd name="connsiteY2" fmla="*/ 2085737 h 2085736"/>
                  <a:gd name="connsiteX3" fmla="*/ 0 w 83271"/>
                  <a:gd name="connsiteY3" fmla="*/ 2085737 h 208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085736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085737"/>
                    </a:lnTo>
                    <a:lnTo>
                      <a:pt x="0" y="2085737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0D2B628-A486-4FDE-83DB-5E70DCDBD0A3}"/>
                  </a:ext>
                </a:extLst>
              </p:cNvPr>
              <p:cNvSpPr/>
              <p:nvPr/>
            </p:nvSpPr>
            <p:spPr>
              <a:xfrm>
                <a:off x="10544277" y="3060173"/>
                <a:ext cx="83271" cy="2182247"/>
              </a:xfrm>
              <a:custGeom>
                <a:avLst/>
                <a:gdLst>
                  <a:gd name="connsiteX0" fmla="*/ 0 w 83271"/>
                  <a:gd name="connsiteY0" fmla="*/ 0 h 2182247"/>
                  <a:gd name="connsiteX1" fmla="*/ 83271 w 83271"/>
                  <a:gd name="connsiteY1" fmla="*/ 0 h 2182247"/>
                  <a:gd name="connsiteX2" fmla="*/ 83271 w 83271"/>
                  <a:gd name="connsiteY2" fmla="*/ 2182247 h 2182247"/>
                  <a:gd name="connsiteX3" fmla="*/ 0 w 83271"/>
                  <a:gd name="connsiteY3" fmla="*/ 2182247 h 2182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182247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182247"/>
                    </a:lnTo>
                    <a:lnTo>
                      <a:pt x="0" y="2182247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2F89DAD-3AFB-4CDB-8F66-A40BE0CE0E85}"/>
                  </a:ext>
                </a:extLst>
              </p:cNvPr>
              <p:cNvSpPr/>
              <p:nvPr/>
            </p:nvSpPr>
            <p:spPr>
              <a:xfrm>
                <a:off x="10870432" y="2867276"/>
                <a:ext cx="83271" cy="2375020"/>
              </a:xfrm>
              <a:custGeom>
                <a:avLst/>
                <a:gdLst>
                  <a:gd name="connsiteX0" fmla="*/ 0 w 83271"/>
                  <a:gd name="connsiteY0" fmla="*/ 0 h 2375020"/>
                  <a:gd name="connsiteX1" fmla="*/ 83271 w 83271"/>
                  <a:gd name="connsiteY1" fmla="*/ 0 h 2375020"/>
                  <a:gd name="connsiteX2" fmla="*/ 83271 w 83271"/>
                  <a:gd name="connsiteY2" fmla="*/ 2375021 h 2375020"/>
                  <a:gd name="connsiteX3" fmla="*/ 0 w 83271"/>
                  <a:gd name="connsiteY3" fmla="*/ 2375021 h 2375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375020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375021"/>
                    </a:lnTo>
                    <a:lnTo>
                      <a:pt x="0" y="2375021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20A5D65-4FA2-40E8-B225-BD2724C806AD}"/>
                  </a:ext>
                </a:extLst>
              </p:cNvPr>
              <p:cNvSpPr/>
              <p:nvPr/>
            </p:nvSpPr>
            <p:spPr>
              <a:xfrm>
                <a:off x="11196712" y="2674503"/>
                <a:ext cx="83271" cy="2567917"/>
              </a:xfrm>
              <a:custGeom>
                <a:avLst/>
                <a:gdLst>
                  <a:gd name="connsiteX0" fmla="*/ 0 w 83271"/>
                  <a:gd name="connsiteY0" fmla="*/ 0 h 2567917"/>
                  <a:gd name="connsiteX1" fmla="*/ 83271 w 83271"/>
                  <a:gd name="connsiteY1" fmla="*/ 0 h 2567917"/>
                  <a:gd name="connsiteX2" fmla="*/ 83271 w 83271"/>
                  <a:gd name="connsiteY2" fmla="*/ 2567917 h 2567917"/>
                  <a:gd name="connsiteX3" fmla="*/ 0 w 83271"/>
                  <a:gd name="connsiteY3" fmla="*/ 2567917 h 256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567917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567917"/>
                    </a:lnTo>
                    <a:lnTo>
                      <a:pt x="0" y="2567917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1E76DA3-CB76-4BC7-904D-828945BD5D0A}"/>
                  </a:ext>
                </a:extLst>
              </p:cNvPr>
              <p:cNvSpPr/>
              <p:nvPr/>
            </p:nvSpPr>
            <p:spPr>
              <a:xfrm>
                <a:off x="11522867" y="2481606"/>
                <a:ext cx="83271" cy="2760814"/>
              </a:xfrm>
              <a:custGeom>
                <a:avLst/>
                <a:gdLst>
                  <a:gd name="connsiteX0" fmla="*/ 0 w 83271"/>
                  <a:gd name="connsiteY0" fmla="*/ 0 h 2760814"/>
                  <a:gd name="connsiteX1" fmla="*/ 83271 w 83271"/>
                  <a:gd name="connsiteY1" fmla="*/ 0 h 2760814"/>
                  <a:gd name="connsiteX2" fmla="*/ 83271 w 83271"/>
                  <a:gd name="connsiteY2" fmla="*/ 2760814 h 2760814"/>
                  <a:gd name="connsiteX3" fmla="*/ 0 w 83271"/>
                  <a:gd name="connsiteY3" fmla="*/ 2760814 h 2760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71" h="2760814">
                    <a:moveTo>
                      <a:pt x="0" y="0"/>
                    </a:moveTo>
                    <a:lnTo>
                      <a:pt x="83271" y="0"/>
                    </a:lnTo>
                    <a:lnTo>
                      <a:pt x="83271" y="2760814"/>
                    </a:lnTo>
                    <a:lnTo>
                      <a:pt x="0" y="2760814"/>
                    </a:ln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BFD477A-F7F5-400A-9668-5680EE48A437}"/>
                  </a:ext>
                </a:extLst>
              </p:cNvPr>
              <p:cNvSpPr/>
              <p:nvPr/>
            </p:nvSpPr>
            <p:spPr>
              <a:xfrm>
                <a:off x="8239129" y="2267083"/>
                <a:ext cx="3361289" cy="1139788"/>
              </a:xfrm>
              <a:custGeom>
                <a:avLst/>
                <a:gdLst>
                  <a:gd name="connsiteX0" fmla="*/ 715078 w 3361289"/>
                  <a:gd name="connsiteY0" fmla="*/ 1139785 h 1139788"/>
                  <a:gd name="connsiteX1" fmla="*/ 702705 w 3361289"/>
                  <a:gd name="connsiteY1" fmla="*/ 1134464 h 1139788"/>
                  <a:gd name="connsiteX2" fmla="*/ 5603 w 3361289"/>
                  <a:gd name="connsiteY2" fmla="*/ 454809 h 1139788"/>
                  <a:gd name="connsiteX3" fmla="*/ 5294 w 3361289"/>
                  <a:gd name="connsiteY3" fmla="*/ 428516 h 1139788"/>
                  <a:gd name="connsiteX4" fmla="*/ 31587 w 3361289"/>
                  <a:gd name="connsiteY4" fmla="*/ 428206 h 1139788"/>
                  <a:gd name="connsiteX5" fmla="*/ 717429 w 3361289"/>
                  <a:gd name="connsiteY5" fmla="*/ 1096974 h 1139788"/>
                  <a:gd name="connsiteX6" fmla="*/ 1683399 w 3361289"/>
                  <a:gd name="connsiteY6" fmla="*/ 391706 h 1139788"/>
                  <a:gd name="connsiteX7" fmla="*/ 1708145 w 3361289"/>
                  <a:gd name="connsiteY7" fmla="*/ 394428 h 1139788"/>
                  <a:gd name="connsiteX8" fmla="*/ 2024402 w 3361289"/>
                  <a:gd name="connsiteY8" fmla="*/ 752506 h 1139788"/>
                  <a:gd name="connsiteX9" fmla="*/ 3333478 w 3361289"/>
                  <a:gd name="connsiteY9" fmla="*/ 2447 h 1139788"/>
                  <a:gd name="connsiteX10" fmla="*/ 3358843 w 3361289"/>
                  <a:gd name="connsiteY10" fmla="*/ 9376 h 1139788"/>
                  <a:gd name="connsiteX11" fmla="*/ 3351914 w 3361289"/>
                  <a:gd name="connsiteY11" fmla="*/ 34741 h 1139788"/>
                  <a:gd name="connsiteX12" fmla="*/ 2029722 w 3361289"/>
                  <a:gd name="connsiteY12" fmla="*/ 792471 h 1139788"/>
                  <a:gd name="connsiteX13" fmla="*/ 2006584 w 3361289"/>
                  <a:gd name="connsiteY13" fmla="*/ 788635 h 1139788"/>
                  <a:gd name="connsiteX14" fmla="*/ 1691565 w 3361289"/>
                  <a:gd name="connsiteY14" fmla="*/ 432290 h 1139788"/>
                  <a:gd name="connsiteX15" fmla="*/ 726461 w 3361289"/>
                  <a:gd name="connsiteY15" fmla="*/ 1136196 h 1139788"/>
                  <a:gd name="connsiteX16" fmla="*/ 715078 w 3361289"/>
                  <a:gd name="connsiteY16" fmla="*/ 1139785 h 113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61289" h="1139788">
                    <a:moveTo>
                      <a:pt x="715078" y="1139785"/>
                    </a:moveTo>
                    <a:cubicBezTo>
                      <a:pt x="710438" y="1139599"/>
                      <a:pt x="706033" y="1137706"/>
                      <a:pt x="702705" y="1134464"/>
                    </a:cubicBezTo>
                    <a:lnTo>
                      <a:pt x="5603" y="454809"/>
                    </a:lnTo>
                    <a:cubicBezTo>
                      <a:pt x="-1746" y="447632"/>
                      <a:pt x="-1883" y="435865"/>
                      <a:pt x="5294" y="428516"/>
                    </a:cubicBezTo>
                    <a:cubicBezTo>
                      <a:pt x="12470" y="421166"/>
                      <a:pt x="24237" y="421030"/>
                      <a:pt x="31587" y="428206"/>
                    </a:cubicBezTo>
                    <a:lnTo>
                      <a:pt x="717429" y="1096974"/>
                    </a:lnTo>
                    <a:lnTo>
                      <a:pt x="1683399" y="391706"/>
                    </a:lnTo>
                    <a:cubicBezTo>
                      <a:pt x="1691144" y="386187"/>
                      <a:pt x="1701785" y="387350"/>
                      <a:pt x="1708145" y="394428"/>
                    </a:cubicBezTo>
                    <a:lnTo>
                      <a:pt x="2024402" y="752506"/>
                    </a:lnTo>
                    <a:lnTo>
                      <a:pt x="3333478" y="2447"/>
                    </a:lnTo>
                    <a:cubicBezTo>
                      <a:pt x="3342399" y="-2638"/>
                      <a:pt x="3353757" y="455"/>
                      <a:pt x="3358843" y="9376"/>
                    </a:cubicBezTo>
                    <a:cubicBezTo>
                      <a:pt x="3363928" y="18297"/>
                      <a:pt x="3360835" y="29656"/>
                      <a:pt x="3351914" y="34741"/>
                    </a:cubicBezTo>
                    <a:lnTo>
                      <a:pt x="2029722" y="792471"/>
                    </a:lnTo>
                    <a:cubicBezTo>
                      <a:pt x="2022063" y="796789"/>
                      <a:pt x="2012437" y="795193"/>
                      <a:pt x="2006584" y="788635"/>
                    </a:cubicBezTo>
                    <a:lnTo>
                      <a:pt x="1691565" y="432290"/>
                    </a:lnTo>
                    <a:lnTo>
                      <a:pt x="726461" y="1136196"/>
                    </a:lnTo>
                    <a:cubicBezTo>
                      <a:pt x="723170" y="1138609"/>
                      <a:pt x="719161" y="1139871"/>
                      <a:pt x="715078" y="1139785"/>
                    </a:cubicBezTo>
                    <a:close/>
                  </a:path>
                </a:pathLst>
              </a:custGeom>
              <a:solidFill>
                <a:srgbClr val="F0F0F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5808795-B879-4AF6-AA09-3B21C799C56F}"/>
                  </a:ext>
                </a:extLst>
              </p:cNvPr>
              <p:cNvSpPr/>
              <p:nvPr/>
            </p:nvSpPr>
            <p:spPr>
              <a:xfrm>
                <a:off x="7574605" y="2023800"/>
                <a:ext cx="1301033" cy="3217011"/>
              </a:xfrm>
              <a:custGeom>
                <a:avLst/>
                <a:gdLst>
                  <a:gd name="connsiteX0" fmla="*/ 1301034 w 1301033"/>
                  <a:gd name="connsiteY0" fmla="*/ 3204391 h 3217011"/>
                  <a:gd name="connsiteX1" fmla="*/ 692647 w 1301033"/>
                  <a:gd name="connsiteY1" fmla="*/ 805119 h 3217011"/>
                  <a:gd name="connsiteX2" fmla="*/ 723085 w 1301033"/>
                  <a:gd name="connsiteY2" fmla="*/ 685223 h 3217011"/>
                  <a:gd name="connsiteX3" fmla="*/ 691410 w 1301033"/>
                  <a:gd name="connsiteY3" fmla="*/ 685223 h 3217011"/>
                  <a:gd name="connsiteX4" fmla="*/ 691410 w 1301033"/>
                  <a:gd name="connsiteY4" fmla="*/ 0 h 3217011"/>
                  <a:gd name="connsiteX5" fmla="*/ 609747 w 1301033"/>
                  <a:gd name="connsiteY5" fmla="*/ 0 h 3217011"/>
                  <a:gd name="connsiteX6" fmla="*/ 609747 w 1301033"/>
                  <a:gd name="connsiteY6" fmla="*/ 685223 h 3217011"/>
                  <a:gd name="connsiteX7" fmla="*/ 578072 w 1301033"/>
                  <a:gd name="connsiteY7" fmla="*/ 685223 h 3217011"/>
                  <a:gd name="connsiteX8" fmla="*/ 608510 w 1301033"/>
                  <a:gd name="connsiteY8" fmla="*/ 805119 h 3217011"/>
                  <a:gd name="connsiteX9" fmla="*/ 0 w 1301033"/>
                  <a:gd name="connsiteY9" fmla="*/ 3204391 h 3217011"/>
                  <a:gd name="connsiteX10" fmla="*/ 84261 w 1301033"/>
                  <a:gd name="connsiteY10" fmla="*/ 3204391 h 3217011"/>
                  <a:gd name="connsiteX11" fmla="*/ 609747 w 1301033"/>
                  <a:gd name="connsiteY11" fmla="*/ 1132141 h 3217011"/>
                  <a:gd name="connsiteX12" fmla="*/ 609747 w 1301033"/>
                  <a:gd name="connsiteY12" fmla="*/ 3217011 h 3217011"/>
                  <a:gd name="connsiteX13" fmla="*/ 691410 w 1301033"/>
                  <a:gd name="connsiteY13" fmla="*/ 3217011 h 3217011"/>
                  <a:gd name="connsiteX14" fmla="*/ 691410 w 1301033"/>
                  <a:gd name="connsiteY14" fmla="*/ 1132141 h 3217011"/>
                  <a:gd name="connsiteX15" fmla="*/ 1216896 w 1301033"/>
                  <a:gd name="connsiteY15" fmla="*/ 3204391 h 3217011"/>
                  <a:gd name="connsiteX16" fmla="*/ 1301034 w 1301033"/>
                  <a:gd name="connsiteY16" fmla="*/ 3204391 h 321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01033" h="3217011">
                    <a:moveTo>
                      <a:pt x="1301034" y="3204391"/>
                    </a:moveTo>
                    <a:lnTo>
                      <a:pt x="692647" y="805119"/>
                    </a:lnTo>
                    <a:lnTo>
                      <a:pt x="723085" y="685223"/>
                    </a:lnTo>
                    <a:lnTo>
                      <a:pt x="691410" y="685223"/>
                    </a:lnTo>
                    <a:lnTo>
                      <a:pt x="691410" y="0"/>
                    </a:lnTo>
                    <a:lnTo>
                      <a:pt x="609747" y="0"/>
                    </a:lnTo>
                    <a:lnTo>
                      <a:pt x="609747" y="685223"/>
                    </a:lnTo>
                    <a:lnTo>
                      <a:pt x="578072" y="685223"/>
                    </a:lnTo>
                    <a:lnTo>
                      <a:pt x="608510" y="805119"/>
                    </a:lnTo>
                    <a:lnTo>
                      <a:pt x="0" y="3204391"/>
                    </a:lnTo>
                    <a:lnTo>
                      <a:pt x="84261" y="3204391"/>
                    </a:lnTo>
                    <a:lnTo>
                      <a:pt x="609747" y="1132141"/>
                    </a:lnTo>
                    <a:lnTo>
                      <a:pt x="609747" y="3217011"/>
                    </a:lnTo>
                    <a:lnTo>
                      <a:pt x="691410" y="3217011"/>
                    </a:lnTo>
                    <a:lnTo>
                      <a:pt x="691410" y="1132141"/>
                    </a:lnTo>
                    <a:lnTo>
                      <a:pt x="1216896" y="3204391"/>
                    </a:lnTo>
                    <a:lnTo>
                      <a:pt x="1301034" y="3204391"/>
                    </a:lnTo>
                    <a:close/>
                  </a:path>
                </a:pathLst>
              </a:custGeom>
              <a:solidFill>
                <a:srgbClr val="E0E0E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56E406C-EAC9-4DD0-B4A4-C377765317E5}"/>
                  </a:ext>
                </a:extLst>
              </p:cNvPr>
              <p:cNvSpPr/>
              <p:nvPr/>
            </p:nvSpPr>
            <p:spPr>
              <a:xfrm rot="-4603200">
                <a:off x="7754095" y="2225834"/>
                <a:ext cx="942089" cy="942089"/>
              </a:xfrm>
              <a:custGeom>
                <a:avLst/>
                <a:gdLst>
                  <a:gd name="connsiteX0" fmla="*/ 942089 w 942089"/>
                  <a:gd name="connsiteY0" fmla="*/ 471045 h 942089"/>
                  <a:gd name="connsiteX1" fmla="*/ 471044 w 942089"/>
                  <a:gd name="connsiteY1" fmla="*/ 942089 h 942089"/>
                  <a:gd name="connsiteX2" fmla="*/ 0 w 942089"/>
                  <a:gd name="connsiteY2" fmla="*/ 471045 h 942089"/>
                  <a:gd name="connsiteX3" fmla="*/ 471044 w 942089"/>
                  <a:gd name="connsiteY3" fmla="*/ 0 h 942089"/>
                  <a:gd name="connsiteX4" fmla="*/ 942089 w 942089"/>
                  <a:gd name="connsiteY4" fmla="*/ 471045 h 942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089" h="942089">
                    <a:moveTo>
                      <a:pt x="942089" y="471045"/>
                    </a:moveTo>
                    <a:cubicBezTo>
                      <a:pt x="942089" y="731195"/>
                      <a:pt x="731195" y="942089"/>
                      <a:pt x="471044" y="942089"/>
                    </a:cubicBezTo>
                    <a:cubicBezTo>
                      <a:pt x="210894" y="942089"/>
                      <a:pt x="0" y="731195"/>
                      <a:pt x="0" y="471045"/>
                    </a:cubicBezTo>
                    <a:cubicBezTo>
                      <a:pt x="0" y="210894"/>
                      <a:pt x="210894" y="0"/>
                      <a:pt x="471044" y="0"/>
                    </a:cubicBezTo>
                    <a:cubicBezTo>
                      <a:pt x="731195" y="0"/>
                      <a:pt x="942089" y="210894"/>
                      <a:pt x="942089" y="471045"/>
                    </a:cubicBezTo>
                    <a:close/>
                  </a:path>
                </a:pathLst>
              </a:custGeom>
              <a:solidFill>
                <a:srgbClr val="E6E6E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E288E22-6310-47AB-A52D-A43871740823}"/>
                  </a:ext>
                </a:extLst>
              </p:cNvPr>
              <p:cNvSpPr/>
              <p:nvPr/>
            </p:nvSpPr>
            <p:spPr>
              <a:xfrm>
                <a:off x="7823057" y="2294895"/>
                <a:ext cx="804252" cy="804252"/>
              </a:xfrm>
              <a:custGeom>
                <a:avLst/>
                <a:gdLst>
                  <a:gd name="connsiteX0" fmla="*/ 804253 w 804252"/>
                  <a:gd name="connsiteY0" fmla="*/ 402126 h 804252"/>
                  <a:gd name="connsiteX1" fmla="*/ 402126 w 804252"/>
                  <a:gd name="connsiteY1" fmla="*/ 804253 h 804252"/>
                  <a:gd name="connsiteX2" fmla="*/ 0 w 804252"/>
                  <a:gd name="connsiteY2" fmla="*/ 402126 h 804252"/>
                  <a:gd name="connsiteX3" fmla="*/ 402126 w 804252"/>
                  <a:gd name="connsiteY3" fmla="*/ 0 h 804252"/>
                  <a:gd name="connsiteX4" fmla="*/ 804253 w 804252"/>
                  <a:gd name="connsiteY4" fmla="*/ 402126 h 804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252" h="804252">
                    <a:moveTo>
                      <a:pt x="804253" y="402126"/>
                    </a:moveTo>
                    <a:cubicBezTo>
                      <a:pt x="804253" y="624215"/>
                      <a:pt x="624215" y="804253"/>
                      <a:pt x="402126" y="804253"/>
                    </a:cubicBezTo>
                    <a:cubicBezTo>
                      <a:pt x="180038" y="804253"/>
                      <a:pt x="0" y="624215"/>
                      <a:pt x="0" y="402126"/>
                    </a:cubicBezTo>
                    <a:cubicBezTo>
                      <a:pt x="0" y="180038"/>
                      <a:pt x="180038" y="0"/>
                      <a:pt x="402126" y="0"/>
                    </a:cubicBezTo>
                    <a:cubicBezTo>
                      <a:pt x="624215" y="0"/>
                      <a:pt x="804253" y="180038"/>
                      <a:pt x="804253" y="402126"/>
                    </a:cubicBez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4B8FE69-CEC4-4ADD-A537-906E1C89E515}"/>
                  </a:ext>
                </a:extLst>
              </p:cNvPr>
              <p:cNvSpPr/>
              <p:nvPr/>
            </p:nvSpPr>
            <p:spPr>
              <a:xfrm>
                <a:off x="7910411" y="2382249"/>
                <a:ext cx="629544" cy="629544"/>
              </a:xfrm>
              <a:custGeom>
                <a:avLst/>
                <a:gdLst>
                  <a:gd name="connsiteX0" fmla="*/ 629544 w 629544"/>
                  <a:gd name="connsiteY0" fmla="*/ 314772 h 629544"/>
                  <a:gd name="connsiteX1" fmla="*/ 314772 w 629544"/>
                  <a:gd name="connsiteY1" fmla="*/ 629544 h 629544"/>
                  <a:gd name="connsiteX2" fmla="*/ 0 w 629544"/>
                  <a:gd name="connsiteY2" fmla="*/ 314772 h 629544"/>
                  <a:gd name="connsiteX3" fmla="*/ 314772 w 629544"/>
                  <a:gd name="connsiteY3" fmla="*/ 0 h 629544"/>
                  <a:gd name="connsiteX4" fmla="*/ 629544 w 629544"/>
                  <a:gd name="connsiteY4" fmla="*/ 314772 h 62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544" h="629544">
                    <a:moveTo>
                      <a:pt x="629544" y="314772"/>
                    </a:moveTo>
                    <a:cubicBezTo>
                      <a:pt x="629544" y="488616"/>
                      <a:pt x="488616" y="629544"/>
                      <a:pt x="314772" y="629544"/>
                    </a:cubicBezTo>
                    <a:cubicBezTo>
                      <a:pt x="140928" y="629544"/>
                      <a:pt x="0" y="488616"/>
                      <a:pt x="0" y="314772"/>
                    </a:cubicBezTo>
                    <a:cubicBezTo>
                      <a:pt x="0" y="140928"/>
                      <a:pt x="140928" y="0"/>
                      <a:pt x="314772" y="0"/>
                    </a:cubicBezTo>
                    <a:cubicBezTo>
                      <a:pt x="488616" y="0"/>
                      <a:pt x="629544" y="140928"/>
                      <a:pt x="629544" y="314772"/>
                    </a:cubicBezTo>
                    <a:close/>
                  </a:path>
                </a:pathLst>
              </a:custGeom>
              <a:solidFill>
                <a:srgbClr val="E6E6E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653A992-22CD-460F-8F60-F9FAC071D3C2}"/>
                  </a:ext>
                </a:extLst>
              </p:cNvPr>
              <p:cNvSpPr/>
              <p:nvPr/>
            </p:nvSpPr>
            <p:spPr>
              <a:xfrm rot="-1349998">
                <a:off x="7967268" y="2438991"/>
                <a:ext cx="515959" cy="515959"/>
              </a:xfrm>
              <a:custGeom>
                <a:avLst/>
                <a:gdLst>
                  <a:gd name="connsiteX0" fmla="*/ 515959 w 515959"/>
                  <a:gd name="connsiteY0" fmla="*/ 257980 h 515959"/>
                  <a:gd name="connsiteX1" fmla="*/ 257979 w 515959"/>
                  <a:gd name="connsiteY1" fmla="*/ 515959 h 515959"/>
                  <a:gd name="connsiteX2" fmla="*/ 0 w 515959"/>
                  <a:gd name="connsiteY2" fmla="*/ 257980 h 515959"/>
                  <a:gd name="connsiteX3" fmla="*/ 257979 w 515959"/>
                  <a:gd name="connsiteY3" fmla="*/ 0 h 515959"/>
                  <a:gd name="connsiteX4" fmla="*/ 515959 w 515959"/>
                  <a:gd name="connsiteY4" fmla="*/ 257980 h 51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959" h="515959">
                    <a:moveTo>
                      <a:pt x="515959" y="257980"/>
                    </a:moveTo>
                    <a:cubicBezTo>
                      <a:pt x="515959" y="400458"/>
                      <a:pt x="400458" y="515959"/>
                      <a:pt x="257979" y="515959"/>
                    </a:cubicBezTo>
                    <a:cubicBezTo>
                      <a:pt x="115501" y="515959"/>
                      <a:pt x="0" y="400458"/>
                      <a:pt x="0" y="257980"/>
                    </a:cubicBezTo>
                    <a:cubicBezTo>
                      <a:pt x="0" y="115501"/>
                      <a:pt x="115501" y="0"/>
                      <a:pt x="257979" y="0"/>
                    </a:cubicBezTo>
                    <a:cubicBezTo>
                      <a:pt x="400458" y="0"/>
                      <a:pt x="515959" y="115501"/>
                      <a:pt x="515959" y="257980"/>
                    </a:cubicBez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FC1800A-0669-4A84-8849-E0FA9366CBF9}"/>
                  </a:ext>
                </a:extLst>
              </p:cNvPr>
              <p:cNvSpPr/>
              <p:nvPr/>
            </p:nvSpPr>
            <p:spPr>
              <a:xfrm rot="-4603200">
                <a:off x="8046101" y="2517840"/>
                <a:ext cx="358078" cy="358078"/>
              </a:xfrm>
              <a:custGeom>
                <a:avLst/>
                <a:gdLst>
                  <a:gd name="connsiteX0" fmla="*/ 358078 w 358078"/>
                  <a:gd name="connsiteY0" fmla="*/ 179039 h 358078"/>
                  <a:gd name="connsiteX1" fmla="*/ 179039 w 358078"/>
                  <a:gd name="connsiteY1" fmla="*/ 358078 h 358078"/>
                  <a:gd name="connsiteX2" fmla="*/ 0 w 358078"/>
                  <a:gd name="connsiteY2" fmla="*/ 179039 h 358078"/>
                  <a:gd name="connsiteX3" fmla="*/ 179039 w 358078"/>
                  <a:gd name="connsiteY3" fmla="*/ 0 h 358078"/>
                  <a:gd name="connsiteX4" fmla="*/ 358078 w 358078"/>
                  <a:gd name="connsiteY4" fmla="*/ 179039 h 358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078" h="358078">
                    <a:moveTo>
                      <a:pt x="358078" y="179039"/>
                    </a:moveTo>
                    <a:cubicBezTo>
                      <a:pt x="358078" y="277919"/>
                      <a:pt x="277920" y="358078"/>
                      <a:pt x="179039" y="358078"/>
                    </a:cubicBezTo>
                    <a:cubicBezTo>
                      <a:pt x="80159" y="358078"/>
                      <a:pt x="0" y="277919"/>
                      <a:pt x="0" y="179039"/>
                    </a:cubicBezTo>
                    <a:cubicBezTo>
                      <a:pt x="0" y="80158"/>
                      <a:pt x="80159" y="0"/>
                      <a:pt x="179039" y="0"/>
                    </a:cubicBezTo>
                    <a:cubicBezTo>
                      <a:pt x="277920" y="0"/>
                      <a:pt x="358078" y="80158"/>
                      <a:pt x="358078" y="179039"/>
                    </a:cubicBezTo>
                    <a:close/>
                  </a:path>
                </a:pathLst>
              </a:custGeom>
              <a:solidFill>
                <a:srgbClr val="E6E6E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E45D566-F74C-4AF3-A741-8A0918B8D00C}"/>
                  </a:ext>
                </a:extLst>
              </p:cNvPr>
              <p:cNvSpPr/>
              <p:nvPr/>
            </p:nvSpPr>
            <p:spPr>
              <a:xfrm rot="-1349998">
                <a:off x="8096691" y="2568414"/>
                <a:ext cx="257113" cy="257113"/>
              </a:xfrm>
              <a:custGeom>
                <a:avLst/>
                <a:gdLst>
                  <a:gd name="connsiteX0" fmla="*/ 257114 w 257113"/>
                  <a:gd name="connsiteY0" fmla="*/ 128557 h 257113"/>
                  <a:gd name="connsiteX1" fmla="*/ 128557 w 257113"/>
                  <a:gd name="connsiteY1" fmla="*/ 257113 h 257113"/>
                  <a:gd name="connsiteX2" fmla="*/ 0 w 257113"/>
                  <a:gd name="connsiteY2" fmla="*/ 128557 h 257113"/>
                  <a:gd name="connsiteX3" fmla="*/ 128557 w 257113"/>
                  <a:gd name="connsiteY3" fmla="*/ 0 h 257113"/>
                  <a:gd name="connsiteX4" fmla="*/ 257114 w 257113"/>
                  <a:gd name="connsiteY4" fmla="*/ 128557 h 25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13" h="257113">
                    <a:moveTo>
                      <a:pt x="257114" y="128557"/>
                    </a:moveTo>
                    <a:cubicBezTo>
                      <a:pt x="257114" y="199557"/>
                      <a:pt x="199557" y="257113"/>
                      <a:pt x="128557" y="257113"/>
                    </a:cubicBezTo>
                    <a:cubicBezTo>
                      <a:pt x="57557" y="257113"/>
                      <a:pt x="0" y="199557"/>
                      <a:pt x="0" y="128557"/>
                    </a:cubicBezTo>
                    <a:cubicBezTo>
                      <a:pt x="0" y="57557"/>
                      <a:pt x="57557" y="0"/>
                      <a:pt x="128557" y="0"/>
                    </a:cubicBezTo>
                    <a:cubicBezTo>
                      <a:pt x="199557" y="0"/>
                      <a:pt x="257114" y="57557"/>
                      <a:pt x="257114" y="128557"/>
                    </a:cubicBezTo>
                    <a:close/>
                  </a:path>
                </a:pathLst>
              </a:custGeom>
              <a:solidFill>
                <a:srgbClr val="F5F5F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301A22F-A165-4FA4-AEC6-FE5F748C4323}"/>
                  </a:ext>
                </a:extLst>
              </p:cNvPr>
              <p:cNvSpPr/>
              <p:nvPr/>
            </p:nvSpPr>
            <p:spPr>
              <a:xfrm>
                <a:off x="8166658" y="2638621"/>
                <a:ext cx="116802" cy="116802"/>
              </a:xfrm>
              <a:custGeom>
                <a:avLst/>
                <a:gdLst>
                  <a:gd name="connsiteX0" fmla="*/ 116802 w 116802"/>
                  <a:gd name="connsiteY0" fmla="*/ 58401 h 116802"/>
                  <a:gd name="connsiteX1" fmla="*/ 58401 w 116802"/>
                  <a:gd name="connsiteY1" fmla="*/ 116802 h 116802"/>
                  <a:gd name="connsiteX2" fmla="*/ 0 w 116802"/>
                  <a:gd name="connsiteY2" fmla="*/ 58401 h 116802"/>
                  <a:gd name="connsiteX3" fmla="*/ 58401 w 116802"/>
                  <a:gd name="connsiteY3" fmla="*/ 0 h 116802"/>
                  <a:gd name="connsiteX4" fmla="*/ 58525 w 116802"/>
                  <a:gd name="connsiteY4" fmla="*/ 0 h 116802"/>
                  <a:gd name="connsiteX5" fmla="*/ 116802 w 116802"/>
                  <a:gd name="connsiteY5" fmla="*/ 58277 h 116802"/>
                  <a:gd name="connsiteX6" fmla="*/ 116802 w 116802"/>
                  <a:gd name="connsiteY6" fmla="*/ 58401 h 11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802" h="116802">
                    <a:moveTo>
                      <a:pt x="116802" y="58401"/>
                    </a:moveTo>
                    <a:cubicBezTo>
                      <a:pt x="116802" y="90658"/>
                      <a:pt x="90658" y="116802"/>
                      <a:pt x="58401" y="116802"/>
                    </a:cubicBezTo>
                    <a:cubicBezTo>
                      <a:pt x="26144" y="116802"/>
                      <a:pt x="0" y="90658"/>
                      <a:pt x="0" y="58401"/>
                    </a:cubicBezTo>
                    <a:cubicBezTo>
                      <a:pt x="0" y="26144"/>
                      <a:pt x="26144" y="0"/>
                      <a:pt x="58401" y="0"/>
                    </a:cubicBezTo>
                    <a:cubicBezTo>
                      <a:pt x="58438" y="0"/>
                      <a:pt x="58488" y="0"/>
                      <a:pt x="58525" y="0"/>
                    </a:cubicBezTo>
                    <a:cubicBezTo>
                      <a:pt x="90707" y="0"/>
                      <a:pt x="116802" y="26095"/>
                      <a:pt x="116802" y="58277"/>
                    </a:cubicBezTo>
                    <a:cubicBezTo>
                      <a:pt x="116802" y="58314"/>
                      <a:pt x="116802" y="58364"/>
                      <a:pt x="116802" y="58401"/>
                    </a:cubicBezTo>
                    <a:close/>
                  </a:path>
                </a:pathLst>
              </a:custGeom>
              <a:solidFill>
                <a:srgbClr val="E6E6E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8A18DC2-2D71-4AF1-99D2-2B2679E0BAF1}"/>
                  </a:ext>
                </a:extLst>
              </p:cNvPr>
              <p:cNvSpPr/>
              <p:nvPr/>
            </p:nvSpPr>
            <p:spPr>
              <a:xfrm>
                <a:off x="7544785" y="2308506"/>
                <a:ext cx="176935" cy="161469"/>
              </a:xfrm>
              <a:custGeom>
                <a:avLst/>
                <a:gdLst>
                  <a:gd name="connsiteX0" fmla="*/ 75847 w 176935"/>
                  <a:gd name="connsiteY0" fmla="*/ 0 h 161469"/>
                  <a:gd name="connsiteX1" fmla="*/ 88592 w 176935"/>
                  <a:gd name="connsiteY1" fmla="*/ 85127 h 161469"/>
                  <a:gd name="connsiteX2" fmla="*/ 0 w 176935"/>
                  <a:gd name="connsiteY2" fmla="*/ 114946 h 161469"/>
                  <a:gd name="connsiteX3" fmla="*/ 88592 w 176935"/>
                  <a:gd name="connsiteY3" fmla="*/ 161469 h 161469"/>
                  <a:gd name="connsiteX4" fmla="*/ 176936 w 176935"/>
                  <a:gd name="connsiteY4" fmla="*/ 130413 h 161469"/>
                  <a:gd name="connsiteX5" fmla="*/ 161469 w 176935"/>
                  <a:gd name="connsiteY5" fmla="*/ 46523 h 161469"/>
                  <a:gd name="connsiteX6" fmla="*/ 75847 w 176935"/>
                  <a:gd name="connsiteY6" fmla="*/ 0 h 161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935" h="161469">
                    <a:moveTo>
                      <a:pt x="75847" y="0"/>
                    </a:moveTo>
                    <a:lnTo>
                      <a:pt x="88592" y="85127"/>
                    </a:lnTo>
                    <a:lnTo>
                      <a:pt x="0" y="114946"/>
                    </a:lnTo>
                    <a:lnTo>
                      <a:pt x="88592" y="161469"/>
                    </a:lnTo>
                    <a:lnTo>
                      <a:pt x="176936" y="130413"/>
                    </a:lnTo>
                    <a:lnTo>
                      <a:pt x="161469" y="46523"/>
                    </a:lnTo>
                    <a:lnTo>
                      <a:pt x="75847" y="0"/>
                    </a:lnTo>
                    <a:close/>
                  </a:path>
                </a:pathLst>
              </a:custGeom>
              <a:solidFill>
                <a:srgbClr val="E6E6E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B2D4AF7-0456-4421-98AC-A9022B76A97B}"/>
                  </a:ext>
                </a:extLst>
              </p:cNvPr>
              <p:cNvSpPr/>
              <p:nvPr/>
            </p:nvSpPr>
            <p:spPr>
              <a:xfrm>
                <a:off x="7579197" y="2359894"/>
                <a:ext cx="658316" cy="349500"/>
              </a:xfrm>
              <a:custGeom>
                <a:avLst/>
                <a:gdLst>
                  <a:gd name="connsiteX0" fmla="*/ 645986 w 658316"/>
                  <a:gd name="connsiteY0" fmla="*/ 349501 h 349500"/>
                  <a:gd name="connsiteX1" fmla="*/ 640295 w 658316"/>
                  <a:gd name="connsiteY1" fmla="*/ 348140 h 349500"/>
                  <a:gd name="connsiteX2" fmla="*/ 6420 w 658316"/>
                  <a:gd name="connsiteY2" fmla="*/ 23222 h 349500"/>
                  <a:gd name="connsiteX3" fmla="*/ 1530 w 658316"/>
                  <a:gd name="connsiteY3" fmla="*/ 6419 h 349500"/>
                  <a:gd name="connsiteX4" fmla="*/ 17679 w 658316"/>
                  <a:gd name="connsiteY4" fmla="*/ 1198 h 349500"/>
                  <a:gd name="connsiteX5" fmla="*/ 651554 w 658316"/>
                  <a:gd name="connsiteY5" fmla="*/ 325621 h 349500"/>
                  <a:gd name="connsiteX6" fmla="*/ 656998 w 658316"/>
                  <a:gd name="connsiteY6" fmla="*/ 342201 h 349500"/>
                  <a:gd name="connsiteX7" fmla="*/ 645986 w 658316"/>
                  <a:gd name="connsiteY7" fmla="*/ 349501 h 34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8316" h="349500">
                    <a:moveTo>
                      <a:pt x="645986" y="349501"/>
                    </a:moveTo>
                    <a:cubicBezTo>
                      <a:pt x="644007" y="349476"/>
                      <a:pt x="642064" y="349018"/>
                      <a:pt x="640295" y="348140"/>
                    </a:cubicBezTo>
                    <a:lnTo>
                      <a:pt x="6420" y="23222"/>
                    </a:lnTo>
                    <a:cubicBezTo>
                      <a:pt x="430" y="19931"/>
                      <a:pt x="-1759" y="12408"/>
                      <a:pt x="1530" y="6419"/>
                    </a:cubicBezTo>
                    <a:cubicBezTo>
                      <a:pt x="4683" y="678"/>
                      <a:pt x="11762" y="-1611"/>
                      <a:pt x="17679" y="1198"/>
                    </a:cubicBezTo>
                    <a:lnTo>
                      <a:pt x="651554" y="325621"/>
                    </a:lnTo>
                    <a:cubicBezTo>
                      <a:pt x="657617" y="328714"/>
                      <a:pt x="660054" y="336113"/>
                      <a:pt x="656998" y="342201"/>
                    </a:cubicBezTo>
                    <a:cubicBezTo>
                      <a:pt x="655043" y="346556"/>
                      <a:pt x="650762" y="349390"/>
                      <a:pt x="645986" y="349501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08E2372-291A-4D21-A0E3-913D2EAB7430}"/>
                  </a:ext>
                </a:extLst>
              </p:cNvPr>
              <p:cNvSpPr/>
              <p:nvPr/>
            </p:nvSpPr>
            <p:spPr>
              <a:xfrm>
                <a:off x="9097487" y="1705827"/>
                <a:ext cx="975497" cy="571251"/>
              </a:xfrm>
              <a:custGeom>
                <a:avLst/>
                <a:gdLst>
                  <a:gd name="connsiteX0" fmla="*/ 1 w 975497"/>
                  <a:gd name="connsiteY0" fmla="*/ 461996 h 571251"/>
                  <a:gd name="connsiteX1" fmla="*/ 108377 w 975497"/>
                  <a:gd name="connsiteY1" fmla="*/ 352853 h 571251"/>
                  <a:gd name="connsiteX2" fmla="*/ 140435 w 975497"/>
                  <a:gd name="connsiteY2" fmla="*/ 357567 h 571251"/>
                  <a:gd name="connsiteX3" fmla="*/ 335201 w 975497"/>
                  <a:gd name="connsiteY3" fmla="*/ 95492 h 571251"/>
                  <a:gd name="connsiteX4" fmla="*/ 369091 w 975497"/>
                  <a:gd name="connsiteY4" fmla="*/ 93030 h 571251"/>
                  <a:gd name="connsiteX5" fmla="*/ 411531 w 975497"/>
                  <a:gd name="connsiteY5" fmla="*/ 96989 h 571251"/>
                  <a:gd name="connsiteX6" fmla="*/ 688998 w 975497"/>
                  <a:gd name="connsiteY6" fmla="*/ 29457 h 571251"/>
                  <a:gd name="connsiteX7" fmla="*/ 785941 w 975497"/>
                  <a:gd name="connsiteY7" fmla="*/ 199068 h 571251"/>
                  <a:gd name="connsiteX8" fmla="*/ 789406 w 975497"/>
                  <a:gd name="connsiteY8" fmla="*/ 199068 h 571251"/>
                  <a:gd name="connsiteX9" fmla="*/ 975498 w 975497"/>
                  <a:gd name="connsiteY9" fmla="*/ 385159 h 571251"/>
                  <a:gd name="connsiteX10" fmla="*/ 789406 w 975497"/>
                  <a:gd name="connsiteY10" fmla="*/ 571251 h 571251"/>
                  <a:gd name="connsiteX11" fmla="*/ 105915 w 975497"/>
                  <a:gd name="connsiteY11" fmla="*/ 571251 h 571251"/>
                  <a:gd name="connsiteX12" fmla="*/ 105915 w 975497"/>
                  <a:gd name="connsiteY12" fmla="*/ 571251 h 571251"/>
                  <a:gd name="connsiteX13" fmla="*/ 1 w 975497"/>
                  <a:gd name="connsiteY13" fmla="*/ 461996 h 571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5497" h="571251">
                    <a:moveTo>
                      <a:pt x="1" y="461996"/>
                    </a:moveTo>
                    <a:cubicBezTo>
                      <a:pt x="-210" y="401925"/>
                      <a:pt x="48305" y="353064"/>
                      <a:pt x="108377" y="352853"/>
                    </a:cubicBezTo>
                    <a:cubicBezTo>
                      <a:pt x="119240" y="352816"/>
                      <a:pt x="130042" y="354400"/>
                      <a:pt x="140435" y="357567"/>
                    </a:cubicBezTo>
                    <a:cubicBezTo>
                      <a:pt x="121851" y="231411"/>
                      <a:pt x="209045" y="114089"/>
                      <a:pt x="335201" y="95492"/>
                    </a:cubicBezTo>
                    <a:cubicBezTo>
                      <a:pt x="346423" y="93847"/>
                      <a:pt x="357745" y="93018"/>
                      <a:pt x="369091" y="93030"/>
                    </a:cubicBezTo>
                    <a:cubicBezTo>
                      <a:pt x="383332" y="93030"/>
                      <a:pt x="397537" y="94354"/>
                      <a:pt x="411531" y="96989"/>
                    </a:cubicBezTo>
                    <a:cubicBezTo>
                      <a:pt x="469499" y="1719"/>
                      <a:pt x="593737" y="-28516"/>
                      <a:pt x="688998" y="29457"/>
                    </a:cubicBezTo>
                    <a:cubicBezTo>
                      <a:pt x="748339" y="65562"/>
                      <a:pt x="784951" y="129617"/>
                      <a:pt x="785941" y="199068"/>
                    </a:cubicBezTo>
                    <a:lnTo>
                      <a:pt x="789406" y="199068"/>
                    </a:lnTo>
                    <a:cubicBezTo>
                      <a:pt x="892177" y="199068"/>
                      <a:pt x="975498" y="282388"/>
                      <a:pt x="975498" y="385159"/>
                    </a:cubicBezTo>
                    <a:cubicBezTo>
                      <a:pt x="975498" y="487930"/>
                      <a:pt x="892177" y="571251"/>
                      <a:pt x="789406" y="571251"/>
                    </a:cubicBezTo>
                    <a:lnTo>
                      <a:pt x="105915" y="571251"/>
                    </a:lnTo>
                    <a:lnTo>
                      <a:pt x="105915" y="571251"/>
                    </a:lnTo>
                    <a:cubicBezTo>
                      <a:pt x="46833" y="569568"/>
                      <a:pt x="-160" y="521103"/>
                      <a:pt x="1" y="461996"/>
                    </a:cubicBezTo>
                    <a:close/>
                  </a:path>
                </a:pathLst>
              </a:custGeom>
              <a:solidFill>
                <a:srgbClr val="F0F0F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0DCF1D4-A13D-40DB-A3C9-CE26E71311A3}"/>
                  </a:ext>
                </a:extLst>
              </p:cNvPr>
              <p:cNvSpPr/>
              <p:nvPr/>
            </p:nvSpPr>
            <p:spPr>
              <a:xfrm>
                <a:off x="11038704" y="1885470"/>
                <a:ext cx="470057" cy="275424"/>
              </a:xfrm>
              <a:custGeom>
                <a:avLst/>
                <a:gdLst>
                  <a:gd name="connsiteX0" fmla="*/ 3 w 470057"/>
                  <a:gd name="connsiteY0" fmla="*/ 222467 h 275424"/>
                  <a:gd name="connsiteX1" fmla="*/ 52588 w 470057"/>
                  <a:gd name="connsiteY1" fmla="*/ 169882 h 275424"/>
                  <a:gd name="connsiteX2" fmla="*/ 67684 w 470057"/>
                  <a:gd name="connsiteY2" fmla="*/ 172109 h 275424"/>
                  <a:gd name="connsiteX3" fmla="*/ 66446 w 470057"/>
                  <a:gd name="connsiteY3" fmla="*/ 156024 h 275424"/>
                  <a:gd name="connsiteX4" fmla="*/ 177755 w 470057"/>
                  <a:gd name="connsiteY4" fmla="*/ 44616 h 275424"/>
                  <a:gd name="connsiteX5" fmla="*/ 198344 w 470057"/>
                  <a:gd name="connsiteY5" fmla="*/ 46522 h 275424"/>
                  <a:gd name="connsiteX6" fmla="*/ 332246 w 470057"/>
                  <a:gd name="connsiteY6" fmla="*/ 14351 h 275424"/>
                  <a:gd name="connsiteX7" fmla="*/ 378744 w 470057"/>
                  <a:gd name="connsiteY7" fmla="*/ 96014 h 275424"/>
                  <a:gd name="connsiteX8" fmla="*/ 380352 w 470057"/>
                  <a:gd name="connsiteY8" fmla="*/ 96014 h 275424"/>
                  <a:gd name="connsiteX9" fmla="*/ 470057 w 470057"/>
                  <a:gd name="connsiteY9" fmla="*/ 185719 h 275424"/>
                  <a:gd name="connsiteX10" fmla="*/ 380352 w 470057"/>
                  <a:gd name="connsiteY10" fmla="*/ 275424 h 275424"/>
                  <a:gd name="connsiteX11" fmla="*/ 51104 w 470057"/>
                  <a:gd name="connsiteY11" fmla="*/ 275424 h 275424"/>
                  <a:gd name="connsiteX12" fmla="*/ 3 w 470057"/>
                  <a:gd name="connsiteY12" fmla="*/ 222467 h 27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0057" h="275424">
                    <a:moveTo>
                      <a:pt x="3" y="222467"/>
                    </a:moveTo>
                    <a:cubicBezTo>
                      <a:pt x="3" y="193428"/>
                      <a:pt x="23549" y="169882"/>
                      <a:pt x="52588" y="169882"/>
                    </a:cubicBezTo>
                    <a:cubicBezTo>
                      <a:pt x="57698" y="169931"/>
                      <a:pt x="62784" y="170674"/>
                      <a:pt x="67684" y="172109"/>
                    </a:cubicBezTo>
                    <a:cubicBezTo>
                      <a:pt x="66892" y="166788"/>
                      <a:pt x="66483" y="161406"/>
                      <a:pt x="66446" y="156024"/>
                    </a:cubicBezTo>
                    <a:cubicBezTo>
                      <a:pt x="66422" y="94517"/>
                      <a:pt x="116248" y="44641"/>
                      <a:pt x="177755" y="44616"/>
                    </a:cubicBezTo>
                    <a:cubicBezTo>
                      <a:pt x="184659" y="44604"/>
                      <a:pt x="191551" y="45247"/>
                      <a:pt x="198344" y="46522"/>
                    </a:cubicBezTo>
                    <a:cubicBezTo>
                      <a:pt x="226443" y="667"/>
                      <a:pt x="286391" y="-13735"/>
                      <a:pt x="332246" y="14351"/>
                    </a:cubicBezTo>
                    <a:cubicBezTo>
                      <a:pt x="360716" y="31798"/>
                      <a:pt x="378274" y="62619"/>
                      <a:pt x="378744" y="96014"/>
                    </a:cubicBezTo>
                    <a:lnTo>
                      <a:pt x="380352" y="96014"/>
                    </a:lnTo>
                    <a:cubicBezTo>
                      <a:pt x="429894" y="96014"/>
                      <a:pt x="470057" y="136177"/>
                      <a:pt x="470057" y="185719"/>
                    </a:cubicBezTo>
                    <a:cubicBezTo>
                      <a:pt x="470057" y="235261"/>
                      <a:pt x="429894" y="275424"/>
                      <a:pt x="380352" y="275424"/>
                    </a:cubicBezTo>
                    <a:lnTo>
                      <a:pt x="51104" y="275424"/>
                    </a:lnTo>
                    <a:cubicBezTo>
                      <a:pt x="22472" y="274682"/>
                      <a:pt x="-282" y="251111"/>
                      <a:pt x="3" y="222467"/>
                    </a:cubicBezTo>
                    <a:close/>
                  </a:path>
                </a:pathLst>
              </a:custGeom>
              <a:solidFill>
                <a:srgbClr val="F0F0F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771A2FB-752F-41B9-932F-9DCEB858AB49}"/>
                  </a:ext>
                </a:extLst>
              </p:cNvPr>
              <p:cNvSpPr/>
              <p:nvPr/>
            </p:nvSpPr>
            <p:spPr>
              <a:xfrm>
                <a:off x="7663928" y="2024264"/>
                <a:ext cx="312791" cy="185256"/>
              </a:xfrm>
              <a:custGeom>
                <a:avLst/>
                <a:gdLst>
                  <a:gd name="connsiteX0" fmla="*/ 11 w 312791"/>
                  <a:gd name="connsiteY0" fmla="*/ 149127 h 185256"/>
                  <a:gd name="connsiteX1" fmla="*/ 35274 w 312791"/>
                  <a:gd name="connsiteY1" fmla="*/ 113864 h 185256"/>
                  <a:gd name="connsiteX2" fmla="*/ 35398 w 312791"/>
                  <a:gd name="connsiteY2" fmla="*/ 113864 h 185256"/>
                  <a:gd name="connsiteX3" fmla="*/ 45544 w 312791"/>
                  <a:gd name="connsiteY3" fmla="*/ 115349 h 185256"/>
                  <a:gd name="connsiteX4" fmla="*/ 44678 w 312791"/>
                  <a:gd name="connsiteY4" fmla="*/ 104461 h 185256"/>
                  <a:gd name="connsiteX5" fmla="*/ 118916 w 312791"/>
                  <a:gd name="connsiteY5" fmla="*/ 30222 h 185256"/>
                  <a:gd name="connsiteX6" fmla="*/ 132774 w 312791"/>
                  <a:gd name="connsiteY6" fmla="*/ 31583 h 185256"/>
                  <a:gd name="connsiteX7" fmla="*/ 222467 w 312791"/>
                  <a:gd name="connsiteY7" fmla="*/ 9410 h 185256"/>
                  <a:gd name="connsiteX8" fmla="*/ 254031 w 312791"/>
                  <a:gd name="connsiteY8" fmla="*/ 64619 h 185256"/>
                  <a:gd name="connsiteX9" fmla="*/ 255144 w 312791"/>
                  <a:gd name="connsiteY9" fmla="*/ 64619 h 185256"/>
                  <a:gd name="connsiteX10" fmla="*/ 312729 w 312791"/>
                  <a:gd name="connsiteY10" fmla="*/ 127673 h 185256"/>
                  <a:gd name="connsiteX11" fmla="*/ 255144 w 312791"/>
                  <a:gd name="connsiteY11" fmla="*/ 185257 h 185256"/>
                  <a:gd name="connsiteX12" fmla="*/ 34408 w 312791"/>
                  <a:gd name="connsiteY12" fmla="*/ 185257 h 185256"/>
                  <a:gd name="connsiteX13" fmla="*/ 11 w 312791"/>
                  <a:gd name="connsiteY13" fmla="*/ 149152 h 185256"/>
                  <a:gd name="connsiteX14" fmla="*/ 11 w 312791"/>
                  <a:gd name="connsiteY14" fmla="*/ 149127 h 18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791" h="185256">
                    <a:moveTo>
                      <a:pt x="11" y="149127"/>
                    </a:moveTo>
                    <a:cubicBezTo>
                      <a:pt x="11" y="129652"/>
                      <a:pt x="15799" y="113864"/>
                      <a:pt x="35274" y="113864"/>
                    </a:cubicBezTo>
                    <a:cubicBezTo>
                      <a:pt x="35315" y="113864"/>
                      <a:pt x="35357" y="113864"/>
                      <a:pt x="35398" y="113864"/>
                    </a:cubicBezTo>
                    <a:cubicBezTo>
                      <a:pt x="38835" y="113852"/>
                      <a:pt x="42254" y="114359"/>
                      <a:pt x="45544" y="115349"/>
                    </a:cubicBezTo>
                    <a:cubicBezTo>
                      <a:pt x="45004" y="111748"/>
                      <a:pt x="44716" y="108111"/>
                      <a:pt x="44678" y="104461"/>
                    </a:cubicBezTo>
                    <a:cubicBezTo>
                      <a:pt x="45014" y="63604"/>
                      <a:pt x="78060" y="30556"/>
                      <a:pt x="118916" y="30222"/>
                    </a:cubicBezTo>
                    <a:cubicBezTo>
                      <a:pt x="123569" y="30234"/>
                      <a:pt x="128208" y="30692"/>
                      <a:pt x="132774" y="31583"/>
                    </a:cubicBezTo>
                    <a:cubicBezTo>
                      <a:pt x="151420" y="687"/>
                      <a:pt x="191571" y="-9236"/>
                      <a:pt x="222467" y="9410"/>
                    </a:cubicBezTo>
                    <a:cubicBezTo>
                      <a:pt x="241843" y="21103"/>
                      <a:pt x="253783" y="41989"/>
                      <a:pt x="254031" y="64619"/>
                    </a:cubicBezTo>
                    <a:lnTo>
                      <a:pt x="255144" y="64619"/>
                    </a:lnTo>
                    <a:cubicBezTo>
                      <a:pt x="288453" y="66129"/>
                      <a:pt x="314238" y="94352"/>
                      <a:pt x="312729" y="127673"/>
                    </a:cubicBezTo>
                    <a:cubicBezTo>
                      <a:pt x="311318" y="158865"/>
                      <a:pt x="286349" y="183846"/>
                      <a:pt x="255144" y="185257"/>
                    </a:cubicBezTo>
                    <a:lnTo>
                      <a:pt x="34408" y="185257"/>
                    </a:lnTo>
                    <a:cubicBezTo>
                      <a:pt x="14939" y="184787"/>
                      <a:pt x="-462" y="168615"/>
                      <a:pt x="11" y="149152"/>
                    </a:cubicBezTo>
                    <a:cubicBezTo>
                      <a:pt x="11" y="149140"/>
                      <a:pt x="11" y="149140"/>
                      <a:pt x="11" y="149127"/>
                    </a:cubicBezTo>
                    <a:close/>
                  </a:path>
                </a:pathLst>
              </a:custGeom>
              <a:solidFill>
                <a:srgbClr val="F0F0F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3BB284A-4BB9-4A42-BFF0-D35F95A315E4}"/>
                </a:ext>
              </a:extLst>
            </p:cNvPr>
            <p:cNvSpPr/>
            <p:nvPr/>
          </p:nvSpPr>
          <p:spPr>
            <a:xfrm>
              <a:off x="7186212" y="5517969"/>
              <a:ext cx="4798048" cy="280127"/>
            </a:xfrm>
            <a:custGeom>
              <a:avLst/>
              <a:gdLst>
                <a:gd name="connsiteX0" fmla="*/ 4798049 w 4798048"/>
                <a:gd name="connsiteY0" fmla="*/ 140064 h 280127"/>
                <a:gd name="connsiteX1" fmla="*/ 2399025 w 4798048"/>
                <a:gd name="connsiteY1" fmla="*/ 280127 h 280127"/>
                <a:gd name="connsiteX2" fmla="*/ 0 w 4798048"/>
                <a:gd name="connsiteY2" fmla="*/ 140064 h 280127"/>
                <a:gd name="connsiteX3" fmla="*/ 2399025 w 4798048"/>
                <a:gd name="connsiteY3" fmla="*/ 0 h 280127"/>
                <a:gd name="connsiteX4" fmla="*/ 4798049 w 4798048"/>
                <a:gd name="connsiteY4" fmla="*/ 140064 h 28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8048" h="280127">
                  <a:moveTo>
                    <a:pt x="4798049" y="140064"/>
                  </a:moveTo>
                  <a:cubicBezTo>
                    <a:pt x="4798049" y="217419"/>
                    <a:pt x="3723969" y="280127"/>
                    <a:pt x="2399025" y="280127"/>
                  </a:cubicBezTo>
                  <a:cubicBezTo>
                    <a:pt x="1074080" y="280127"/>
                    <a:pt x="0" y="217419"/>
                    <a:pt x="0" y="140064"/>
                  </a:cubicBezTo>
                  <a:cubicBezTo>
                    <a:pt x="0" y="62709"/>
                    <a:pt x="1074080" y="0"/>
                    <a:pt x="2399025" y="0"/>
                  </a:cubicBezTo>
                  <a:cubicBezTo>
                    <a:pt x="3723969" y="0"/>
                    <a:pt x="4798049" y="62709"/>
                    <a:pt x="4798049" y="14006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36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5" name="图形 6">
              <a:extLst>
                <a:ext uri="{FF2B5EF4-FFF2-40B4-BE49-F238E27FC236}">
                  <a16:creationId xmlns:a16="http://schemas.microsoft.com/office/drawing/2014/main" id="{64FFCAC7-0086-4F1F-8431-BE7AA7483637}"/>
                </a:ext>
              </a:extLst>
            </p:cNvPr>
            <p:cNvGrpSpPr/>
            <p:nvPr/>
          </p:nvGrpSpPr>
          <p:grpSpPr>
            <a:xfrm>
              <a:off x="7231086" y="2404692"/>
              <a:ext cx="4068646" cy="3242081"/>
              <a:chOff x="7231086" y="2404692"/>
              <a:chExt cx="4068646" cy="3242081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0258C1E-AE1C-4A8D-9816-9F33B6093CA2}"/>
                  </a:ext>
                </a:extLst>
              </p:cNvPr>
              <p:cNvSpPr/>
              <p:nvPr/>
            </p:nvSpPr>
            <p:spPr>
              <a:xfrm>
                <a:off x="8204149" y="3196470"/>
                <a:ext cx="244740" cy="134055"/>
              </a:xfrm>
              <a:custGeom>
                <a:avLst/>
                <a:gdLst>
                  <a:gd name="connsiteX0" fmla="*/ 0 w 244740"/>
                  <a:gd name="connsiteY0" fmla="*/ 102257 h 134055"/>
                  <a:gd name="connsiteX1" fmla="*/ 84880 w 244740"/>
                  <a:gd name="connsiteY1" fmla="*/ 53754 h 134055"/>
                  <a:gd name="connsiteX2" fmla="*/ 127319 w 244740"/>
                  <a:gd name="connsiteY2" fmla="*/ 1045 h 134055"/>
                  <a:gd name="connsiteX3" fmla="*/ 244740 w 244740"/>
                  <a:gd name="connsiteY3" fmla="*/ 1045 h 134055"/>
                  <a:gd name="connsiteX4" fmla="*/ 226799 w 244740"/>
                  <a:gd name="connsiteY4" fmla="*/ 84563 h 134055"/>
                  <a:gd name="connsiteX5" fmla="*/ 122370 w 244740"/>
                  <a:gd name="connsiteY5" fmla="*/ 84563 h 134055"/>
                  <a:gd name="connsiteX6" fmla="*/ 39223 w 244740"/>
                  <a:gd name="connsiteY6" fmla="*/ 134056 h 13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740" h="134055">
                    <a:moveTo>
                      <a:pt x="0" y="102257"/>
                    </a:moveTo>
                    <a:lnTo>
                      <a:pt x="84880" y="53754"/>
                    </a:lnTo>
                    <a:cubicBezTo>
                      <a:pt x="84880" y="53754"/>
                      <a:pt x="117545" y="3396"/>
                      <a:pt x="127319" y="1045"/>
                    </a:cubicBezTo>
                    <a:cubicBezTo>
                      <a:pt x="137094" y="-1306"/>
                      <a:pt x="244740" y="1045"/>
                      <a:pt x="244740" y="1045"/>
                    </a:cubicBezTo>
                    <a:cubicBezTo>
                      <a:pt x="244740" y="1045"/>
                      <a:pt x="228532" y="70829"/>
                      <a:pt x="226799" y="84563"/>
                    </a:cubicBezTo>
                    <a:cubicBezTo>
                      <a:pt x="225067" y="98298"/>
                      <a:pt x="122370" y="84563"/>
                      <a:pt x="122370" y="84563"/>
                    </a:cubicBezTo>
                    <a:lnTo>
                      <a:pt x="39223" y="134056"/>
                    </a:ln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230420F-3356-43D4-AB4D-2EB6FC82A761}"/>
                  </a:ext>
                </a:extLst>
              </p:cNvPr>
              <p:cNvSpPr/>
              <p:nvPr/>
            </p:nvSpPr>
            <p:spPr>
              <a:xfrm>
                <a:off x="7293938" y="5538385"/>
                <a:ext cx="268161" cy="108388"/>
              </a:xfrm>
              <a:custGeom>
                <a:avLst/>
                <a:gdLst>
                  <a:gd name="connsiteX0" fmla="*/ 119692 w 268161"/>
                  <a:gd name="connsiteY0" fmla="*/ 17694 h 108388"/>
                  <a:gd name="connsiteX1" fmla="*/ 30853 w 268161"/>
                  <a:gd name="connsiteY1" fmla="*/ 0 h 108388"/>
                  <a:gd name="connsiteX2" fmla="*/ 24048 w 268161"/>
                  <a:gd name="connsiteY2" fmla="*/ 5444 h 108388"/>
                  <a:gd name="connsiteX3" fmla="*/ 168 w 268161"/>
                  <a:gd name="connsiteY3" fmla="*/ 94283 h 108388"/>
                  <a:gd name="connsiteX4" fmla="*/ 9200 w 268161"/>
                  <a:gd name="connsiteY4" fmla="*/ 108265 h 108388"/>
                  <a:gd name="connsiteX5" fmla="*/ 11799 w 268161"/>
                  <a:gd name="connsiteY5" fmla="*/ 108265 h 108388"/>
                  <a:gd name="connsiteX6" fmla="*/ 105463 w 268161"/>
                  <a:gd name="connsiteY6" fmla="*/ 105790 h 108388"/>
                  <a:gd name="connsiteX7" fmla="*/ 236495 w 268161"/>
                  <a:gd name="connsiteY7" fmla="*/ 108388 h 108388"/>
                  <a:gd name="connsiteX8" fmla="*/ 261241 w 268161"/>
                  <a:gd name="connsiteY8" fmla="*/ 72259 h 108388"/>
                  <a:gd name="connsiteX9" fmla="*/ 133674 w 268161"/>
                  <a:gd name="connsiteY9" fmla="*/ 22767 h 108388"/>
                  <a:gd name="connsiteX10" fmla="*/ 119692 w 268161"/>
                  <a:gd name="connsiteY10" fmla="*/ 17694 h 108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8161" h="108388">
                    <a:moveTo>
                      <a:pt x="119692" y="17694"/>
                    </a:moveTo>
                    <a:lnTo>
                      <a:pt x="30853" y="0"/>
                    </a:lnTo>
                    <a:cubicBezTo>
                      <a:pt x="27584" y="-12"/>
                      <a:pt x="24748" y="2252"/>
                      <a:pt x="24048" y="5444"/>
                    </a:cubicBezTo>
                    <a:lnTo>
                      <a:pt x="168" y="94283"/>
                    </a:lnTo>
                    <a:cubicBezTo>
                      <a:pt x="-875" y="100581"/>
                      <a:pt x="3036" y="106631"/>
                      <a:pt x="9200" y="108265"/>
                    </a:cubicBezTo>
                    <a:lnTo>
                      <a:pt x="11799" y="108265"/>
                    </a:lnTo>
                    <a:cubicBezTo>
                      <a:pt x="43226" y="108265"/>
                      <a:pt x="66117" y="105790"/>
                      <a:pt x="105463" y="105790"/>
                    </a:cubicBezTo>
                    <a:cubicBezTo>
                      <a:pt x="130209" y="105790"/>
                      <a:pt x="202963" y="108388"/>
                      <a:pt x="236495" y="108388"/>
                    </a:cubicBezTo>
                    <a:cubicBezTo>
                      <a:pt x="270026" y="108388"/>
                      <a:pt x="274480" y="75228"/>
                      <a:pt x="261241" y="72259"/>
                    </a:cubicBezTo>
                    <a:cubicBezTo>
                      <a:pt x="199375" y="58772"/>
                      <a:pt x="153347" y="40213"/>
                      <a:pt x="133674" y="22767"/>
                    </a:cubicBezTo>
                    <a:cubicBezTo>
                      <a:pt x="129864" y="19302"/>
                      <a:pt x="124840" y="17471"/>
                      <a:pt x="119692" y="176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E51B32B-2A17-453B-BD07-B67EA989454C}"/>
                  </a:ext>
                </a:extLst>
              </p:cNvPr>
              <p:cNvSpPr/>
              <p:nvPr/>
            </p:nvSpPr>
            <p:spPr>
              <a:xfrm>
                <a:off x="8381064" y="5553107"/>
                <a:ext cx="268029" cy="91068"/>
              </a:xfrm>
              <a:custGeom>
                <a:avLst/>
                <a:gdLst>
                  <a:gd name="connsiteX0" fmla="*/ 119793 w 268029"/>
                  <a:gd name="connsiteY0" fmla="*/ 2 h 91068"/>
                  <a:gd name="connsiteX1" fmla="*/ 22787 w 268029"/>
                  <a:gd name="connsiteY1" fmla="*/ 2 h 91068"/>
                  <a:gd name="connsiteX2" fmla="*/ 15982 w 268029"/>
                  <a:gd name="connsiteY2" fmla="*/ 5446 h 91068"/>
                  <a:gd name="connsiteX3" fmla="*/ 145 w 268029"/>
                  <a:gd name="connsiteY3" fmla="*/ 77210 h 91068"/>
                  <a:gd name="connsiteX4" fmla="*/ 9301 w 268029"/>
                  <a:gd name="connsiteY4" fmla="*/ 91068 h 91068"/>
                  <a:gd name="connsiteX5" fmla="*/ 11899 w 268029"/>
                  <a:gd name="connsiteY5" fmla="*/ 91068 h 91068"/>
                  <a:gd name="connsiteX6" fmla="*/ 105564 w 268029"/>
                  <a:gd name="connsiteY6" fmla="*/ 88594 h 91068"/>
                  <a:gd name="connsiteX7" fmla="*/ 236595 w 268029"/>
                  <a:gd name="connsiteY7" fmla="*/ 91068 h 91068"/>
                  <a:gd name="connsiteX8" fmla="*/ 260722 w 268029"/>
                  <a:gd name="connsiteY8" fmla="*/ 54939 h 91068"/>
                  <a:gd name="connsiteX9" fmla="*/ 133156 w 268029"/>
                  <a:gd name="connsiteY9" fmla="*/ 5446 h 91068"/>
                  <a:gd name="connsiteX10" fmla="*/ 119793 w 268029"/>
                  <a:gd name="connsiteY10" fmla="*/ 2 h 9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8029" h="91068">
                    <a:moveTo>
                      <a:pt x="119793" y="2"/>
                    </a:moveTo>
                    <a:lnTo>
                      <a:pt x="22787" y="2"/>
                    </a:lnTo>
                    <a:cubicBezTo>
                      <a:pt x="19496" y="-60"/>
                      <a:pt x="16638" y="2229"/>
                      <a:pt x="15982" y="5446"/>
                    </a:cubicBezTo>
                    <a:lnTo>
                      <a:pt x="145" y="77210"/>
                    </a:lnTo>
                    <a:cubicBezTo>
                      <a:pt x="-821" y="83496"/>
                      <a:pt x="3139" y="89484"/>
                      <a:pt x="9301" y="91068"/>
                    </a:cubicBezTo>
                    <a:lnTo>
                      <a:pt x="11899" y="91068"/>
                    </a:lnTo>
                    <a:cubicBezTo>
                      <a:pt x="43327" y="90450"/>
                      <a:pt x="66093" y="88594"/>
                      <a:pt x="105564" y="88594"/>
                    </a:cubicBezTo>
                    <a:cubicBezTo>
                      <a:pt x="130310" y="88594"/>
                      <a:pt x="203064" y="91068"/>
                      <a:pt x="236595" y="91068"/>
                    </a:cubicBezTo>
                    <a:cubicBezTo>
                      <a:pt x="270126" y="91068"/>
                      <a:pt x="274457" y="58032"/>
                      <a:pt x="260722" y="54939"/>
                    </a:cubicBezTo>
                    <a:cubicBezTo>
                      <a:pt x="198857" y="41576"/>
                      <a:pt x="152829" y="22892"/>
                      <a:pt x="133156" y="5446"/>
                    </a:cubicBezTo>
                    <a:cubicBezTo>
                      <a:pt x="129629" y="1895"/>
                      <a:pt x="124804" y="-72"/>
                      <a:pt x="119793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EDB7D19-27F5-4F83-8D3D-72F17EA71609}"/>
                  </a:ext>
                </a:extLst>
              </p:cNvPr>
              <p:cNvSpPr/>
              <p:nvPr/>
            </p:nvSpPr>
            <p:spPr>
              <a:xfrm>
                <a:off x="7309820" y="3814562"/>
                <a:ext cx="1203780" cy="1768737"/>
              </a:xfrm>
              <a:custGeom>
                <a:avLst/>
                <a:gdLst>
                  <a:gd name="connsiteX0" fmla="*/ 275055 w 1203780"/>
                  <a:gd name="connsiteY0" fmla="*/ 104182 h 1768737"/>
                  <a:gd name="connsiteX1" fmla="*/ 685842 w 1203780"/>
                  <a:gd name="connsiteY1" fmla="*/ 0 h 1768737"/>
                  <a:gd name="connsiteX2" fmla="*/ 1203781 w 1203780"/>
                  <a:gd name="connsiteY2" fmla="*/ 1733474 h 1768737"/>
                  <a:gd name="connsiteX3" fmla="*/ 1064707 w 1203780"/>
                  <a:gd name="connsiteY3" fmla="*/ 1768738 h 1768737"/>
                  <a:gd name="connsiteX4" fmla="*/ 611975 w 1203780"/>
                  <a:gd name="connsiteY4" fmla="*/ 444814 h 1768737"/>
                  <a:gd name="connsiteX5" fmla="*/ 578567 w 1203780"/>
                  <a:gd name="connsiteY5" fmla="*/ 965846 h 1768737"/>
                  <a:gd name="connsiteX6" fmla="*/ 137342 w 1203780"/>
                  <a:gd name="connsiteY6" fmla="*/ 1748693 h 1768737"/>
                  <a:gd name="connsiteX7" fmla="*/ 0 w 1203780"/>
                  <a:gd name="connsiteY7" fmla="*/ 1733227 h 1768737"/>
                  <a:gd name="connsiteX8" fmla="*/ 365502 w 1203780"/>
                  <a:gd name="connsiteY8" fmla="*/ 897175 h 1768737"/>
                  <a:gd name="connsiteX9" fmla="*/ 316999 w 1203780"/>
                  <a:gd name="connsiteY9" fmla="*/ 370575 h 1768737"/>
                  <a:gd name="connsiteX10" fmla="*/ 289407 w 1203780"/>
                  <a:gd name="connsiteY10" fmla="*/ 158128 h 1768737"/>
                  <a:gd name="connsiteX11" fmla="*/ 275055 w 1203780"/>
                  <a:gd name="connsiteY11" fmla="*/ 104182 h 176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3780" h="1768737">
                    <a:moveTo>
                      <a:pt x="275055" y="104182"/>
                    </a:moveTo>
                    <a:lnTo>
                      <a:pt x="685842" y="0"/>
                    </a:lnTo>
                    <a:cubicBezTo>
                      <a:pt x="779012" y="203414"/>
                      <a:pt x="1120881" y="1038600"/>
                      <a:pt x="1203781" y="1733474"/>
                    </a:cubicBezTo>
                    <a:lnTo>
                      <a:pt x="1064707" y="1768738"/>
                    </a:lnTo>
                    <a:cubicBezTo>
                      <a:pt x="1064707" y="1768738"/>
                      <a:pt x="818482" y="743996"/>
                      <a:pt x="611975" y="444814"/>
                    </a:cubicBezTo>
                    <a:cubicBezTo>
                      <a:pt x="611975" y="444814"/>
                      <a:pt x="600962" y="899649"/>
                      <a:pt x="578567" y="965846"/>
                    </a:cubicBezTo>
                    <a:cubicBezTo>
                      <a:pt x="560131" y="1020287"/>
                      <a:pt x="137342" y="1748693"/>
                      <a:pt x="137342" y="1748693"/>
                    </a:cubicBezTo>
                    <a:lnTo>
                      <a:pt x="0" y="1733227"/>
                    </a:lnTo>
                    <a:cubicBezTo>
                      <a:pt x="0" y="1733227"/>
                      <a:pt x="345210" y="989850"/>
                      <a:pt x="365502" y="897175"/>
                    </a:cubicBezTo>
                    <a:cubicBezTo>
                      <a:pt x="379855" y="834072"/>
                      <a:pt x="316999" y="370575"/>
                      <a:pt x="316999" y="370575"/>
                    </a:cubicBezTo>
                    <a:cubicBezTo>
                      <a:pt x="305987" y="329249"/>
                      <a:pt x="289407" y="158128"/>
                      <a:pt x="289407" y="158128"/>
                    </a:cubicBezTo>
                    <a:cubicBezTo>
                      <a:pt x="289407" y="158128"/>
                      <a:pt x="277034" y="112719"/>
                      <a:pt x="275055" y="1041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5A15C57-5957-4F54-BC01-B6EE4D30ECA4}"/>
                  </a:ext>
                </a:extLst>
              </p:cNvPr>
              <p:cNvSpPr/>
              <p:nvPr/>
            </p:nvSpPr>
            <p:spPr>
              <a:xfrm>
                <a:off x="7896182" y="4110527"/>
                <a:ext cx="116678" cy="315143"/>
              </a:xfrm>
              <a:custGeom>
                <a:avLst/>
                <a:gdLst>
                  <a:gd name="connsiteX0" fmla="*/ 25736 w 116678"/>
                  <a:gd name="connsiteY0" fmla="*/ 149096 h 315143"/>
                  <a:gd name="connsiteX1" fmla="*/ 116679 w 116678"/>
                  <a:gd name="connsiteY1" fmla="*/ 315143 h 315143"/>
                  <a:gd name="connsiteX2" fmla="*/ 0 w 116678"/>
                  <a:gd name="connsiteY2" fmla="*/ 0 h 31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78" h="315143">
                    <a:moveTo>
                      <a:pt x="25736" y="149096"/>
                    </a:moveTo>
                    <a:cubicBezTo>
                      <a:pt x="60591" y="201830"/>
                      <a:pt x="91017" y="257373"/>
                      <a:pt x="116679" y="315143"/>
                    </a:cubicBezTo>
                    <a:cubicBezTo>
                      <a:pt x="88220" y="15503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3B53903-2B19-48A0-86DE-A2E07C9F51DE}"/>
                  </a:ext>
                </a:extLst>
              </p:cNvPr>
              <p:cNvSpPr/>
              <p:nvPr/>
            </p:nvSpPr>
            <p:spPr>
              <a:xfrm>
                <a:off x="7308532" y="3826971"/>
                <a:ext cx="1203780" cy="1768737"/>
              </a:xfrm>
              <a:custGeom>
                <a:avLst/>
                <a:gdLst>
                  <a:gd name="connsiteX0" fmla="*/ 275055 w 1203780"/>
                  <a:gd name="connsiteY0" fmla="*/ 104182 h 1768737"/>
                  <a:gd name="connsiteX1" fmla="*/ 685842 w 1203780"/>
                  <a:gd name="connsiteY1" fmla="*/ 0 h 1768737"/>
                  <a:gd name="connsiteX2" fmla="*/ 1203781 w 1203780"/>
                  <a:gd name="connsiteY2" fmla="*/ 1733474 h 1768737"/>
                  <a:gd name="connsiteX3" fmla="*/ 1064707 w 1203780"/>
                  <a:gd name="connsiteY3" fmla="*/ 1768738 h 1768737"/>
                  <a:gd name="connsiteX4" fmla="*/ 611975 w 1203780"/>
                  <a:gd name="connsiteY4" fmla="*/ 444814 h 1768737"/>
                  <a:gd name="connsiteX5" fmla="*/ 578567 w 1203780"/>
                  <a:gd name="connsiteY5" fmla="*/ 965846 h 1768737"/>
                  <a:gd name="connsiteX6" fmla="*/ 137342 w 1203780"/>
                  <a:gd name="connsiteY6" fmla="*/ 1748693 h 1768737"/>
                  <a:gd name="connsiteX7" fmla="*/ 0 w 1203780"/>
                  <a:gd name="connsiteY7" fmla="*/ 1733227 h 1768737"/>
                  <a:gd name="connsiteX8" fmla="*/ 365502 w 1203780"/>
                  <a:gd name="connsiteY8" fmla="*/ 897175 h 1768737"/>
                  <a:gd name="connsiteX9" fmla="*/ 316999 w 1203780"/>
                  <a:gd name="connsiteY9" fmla="*/ 370575 h 1768737"/>
                  <a:gd name="connsiteX10" fmla="*/ 289407 w 1203780"/>
                  <a:gd name="connsiteY10" fmla="*/ 158128 h 1768737"/>
                  <a:gd name="connsiteX11" fmla="*/ 275055 w 1203780"/>
                  <a:gd name="connsiteY11" fmla="*/ 104182 h 176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3780" h="1768737">
                    <a:moveTo>
                      <a:pt x="275055" y="104182"/>
                    </a:moveTo>
                    <a:lnTo>
                      <a:pt x="685842" y="0"/>
                    </a:lnTo>
                    <a:cubicBezTo>
                      <a:pt x="779012" y="203414"/>
                      <a:pt x="1120881" y="1038600"/>
                      <a:pt x="1203781" y="1733474"/>
                    </a:cubicBezTo>
                    <a:lnTo>
                      <a:pt x="1064707" y="1768738"/>
                    </a:lnTo>
                    <a:cubicBezTo>
                      <a:pt x="1064707" y="1768738"/>
                      <a:pt x="818482" y="743996"/>
                      <a:pt x="611975" y="444814"/>
                    </a:cubicBezTo>
                    <a:cubicBezTo>
                      <a:pt x="611975" y="444814"/>
                      <a:pt x="600962" y="899649"/>
                      <a:pt x="578567" y="965846"/>
                    </a:cubicBezTo>
                    <a:cubicBezTo>
                      <a:pt x="560131" y="1020287"/>
                      <a:pt x="137342" y="1748693"/>
                      <a:pt x="137342" y="1748693"/>
                    </a:cubicBezTo>
                    <a:lnTo>
                      <a:pt x="0" y="1733227"/>
                    </a:lnTo>
                    <a:cubicBezTo>
                      <a:pt x="0" y="1733227"/>
                      <a:pt x="345210" y="989850"/>
                      <a:pt x="365502" y="897175"/>
                    </a:cubicBezTo>
                    <a:cubicBezTo>
                      <a:pt x="379855" y="834072"/>
                      <a:pt x="316999" y="370575"/>
                      <a:pt x="316999" y="370575"/>
                    </a:cubicBezTo>
                    <a:cubicBezTo>
                      <a:pt x="305987" y="329249"/>
                      <a:pt x="289407" y="158128"/>
                      <a:pt x="289407" y="158128"/>
                    </a:cubicBezTo>
                    <a:cubicBezTo>
                      <a:pt x="289407" y="158128"/>
                      <a:pt x="277034" y="112719"/>
                      <a:pt x="275055" y="10418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70A671B-9228-4D35-8905-44C8F6523195}"/>
                  </a:ext>
                </a:extLst>
              </p:cNvPr>
              <p:cNvSpPr/>
              <p:nvPr/>
            </p:nvSpPr>
            <p:spPr>
              <a:xfrm>
                <a:off x="7813158" y="3251709"/>
                <a:ext cx="485892" cy="187821"/>
              </a:xfrm>
              <a:custGeom>
                <a:avLst/>
                <a:gdLst>
                  <a:gd name="connsiteX0" fmla="*/ 485892 w 485892"/>
                  <a:gd name="connsiteY0" fmla="*/ 54071 h 187821"/>
                  <a:gd name="connsiteX1" fmla="*/ 249195 w 485892"/>
                  <a:gd name="connsiteY1" fmla="*/ 187205 h 187821"/>
                  <a:gd name="connsiteX2" fmla="*/ 146993 w 485892"/>
                  <a:gd name="connsiteY2" fmla="*/ 174832 h 187821"/>
                  <a:gd name="connsiteX3" fmla="*/ 17075 w 485892"/>
                  <a:gd name="connsiteY3" fmla="*/ 142167 h 187821"/>
                  <a:gd name="connsiteX4" fmla="*/ 8785 w 485892"/>
                  <a:gd name="connsiteY4" fmla="*/ 79435 h 187821"/>
                  <a:gd name="connsiteX5" fmla="*/ 0 w 485892"/>
                  <a:gd name="connsiteY5" fmla="*/ 12373 h 187821"/>
                  <a:gd name="connsiteX6" fmla="*/ 237564 w 485892"/>
                  <a:gd name="connsiteY6" fmla="*/ 98985 h 187821"/>
                  <a:gd name="connsiteX7" fmla="*/ 453722 w 485892"/>
                  <a:gd name="connsiteY7" fmla="*/ 0 h 18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892" h="187821">
                    <a:moveTo>
                      <a:pt x="485892" y="54071"/>
                    </a:moveTo>
                    <a:cubicBezTo>
                      <a:pt x="485892" y="54071"/>
                      <a:pt x="298563" y="180524"/>
                      <a:pt x="249195" y="187205"/>
                    </a:cubicBezTo>
                    <a:cubicBezTo>
                      <a:pt x="229521" y="189927"/>
                      <a:pt x="188938" y="183246"/>
                      <a:pt x="146993" y="174832"/>
                    </a:cubicBezTo>
                    <a:cubicBezTo>
                      <a:pt x="83395" y="161222"/>
                      <a:pt x="17075" y="142167"/>
                      <a:pt x="17075" y="142167"/>
                    </a:cubicBezTo>
                    <a:lnTo>
                      <a:pt x="8785" y="79435"/>
                    </a:lnTo>
                    <a:lnTo>
                      <a:pt x="0" y="12373"/>
                    </a:lnTo>
                    <a:cubicBezTo>
                      <a:pt x="14848" y="7424"/>
                      <a:pt x="208611" y="86612"/>
                      <a:pt x="237564" y="98985"/>
                    </a:cubicBezTo>
                    <a:cubicBezTo>
                      <a:pt x="266517" y="111358"/>
                      <a:pt x="453722" y="0"/>
                      <a:pt x="45372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7FD5533-B03B-40EB-93E7-714DA7CBA23F}"/>
                  </a:ext>
                </a:extLst>
              </p:cNvPr>
              <p:cNvSpPr/>
              <p:nvPr/>
            </p:nvSpPr>
            <p:spPr>
              <a:xfrm>
                <a:off x="7586854" y="3889790"/>
                <a:ext cx="145012" cy="82900"/>
              </a:xfrm>
              <a:custGeom>
                <a:avLst/>
                <a:gdLst>
                  <a:gd name="connsiteX0" fmla="*/ 132887 w 145012"/>
                  <a:gd name="connsiteY0" fmla="*/ 0 h 82900"/>
                  <a:gd name="connsiteX1" fmla="*/ 145013 w 145012"/>
                  <a:gd name="connsiteY1" fmla="*/ 47513 h 82900"/>
                  <a:gd name="connsiteX2" fmla="*/ 12373 w 145012"/>
                  <a:gd name="connsiteY2" fmla="*/ 82900 h 82900"/>
                  <a:gd name="connsiteX3" fmla="*/ 0 w 145012"/>
                  <a:gd name="connsiteY3" fmla="*/ 33655 h 82900"/>
                  <a:gd name="connsiteX4" fmla="*/ 132887 w 145012"/>
                  <a:gd name="connsiteY4" fmla="*/ 0 h 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012" h="82900">
                    <a:moveTo>
                      <a:pt x="132887" y="0"/>
                    </a:moveTo>
                    <a:lnTo>
                      <a:pt x="145013" y="47513"/>
                    </a:lnTo>
                    <a:lnTo>
                      <a:pt x="12373" y="82900"/>
                    </a:lnTo>
                    <a:lnTo>
                      <a:pt x="0" y="33655"/>
                    </a:lnTo>
                    <a:lnTo>
                      <a:pt x="1328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4D69F18-9BB4-43EC-BD6C-4F877BE2A224}"/>
                  </a:ext>
                </a:extLst>
              </p:cNvPr>
              <p:cNvSpPr/>
              <p:nvPr/>
            </p:nvSpPr>
            <p:spPr>
              <a:xfrm>
                <a:off x="7734465" y="3836710"/>
                <a:ext cx="206012" cy="96757"/>
              </a:xfrm>
              <a:custGeom>
                <a:avLst/>
                <a:gdLst>
                  <a:gd name="connsiteX0" fmla="*/ 194505 w 206012"/>
                  <a:gd name="connsiteY0" fmla="*/ 0 h 96757"/>
                  <a:gd name="connsiteX1" fmla="*/ 206012 w 206012"/>
                  <a:gd name="connsiteY1" fmla="*/ 45038 h 96757"/>
                  <a:gd name="connsiteX2" fmla="*/ 12126 w 206012"/>
                  <a:gd name="connsiteY2" fmla="*/ 96758 h 96757"/>
                  <a:gd name="connsiteX3" fmla="*/ 0 w 206012"/>
                  <a:gd name="connsiteY3" fmla="*/ 49369 h 96757"/>
                  <a:gd name="connsiteX4" fmla="*/ 194505 w 206012"/>
                  <a:gd name="connsiteY4" fmla="*/ 0 h 9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12" h="96757">
                    <a:moveTo>
                      <a:pt x="194505" y="0"/>
                    </a:moveTo>
                    <a:lnTo>
                      <a:pt x="206012" y="45038"/>
                    </a:lnTo>
                    <a:lnTo>
                      <a:pt x="12126" y="96758"/>
                    </a:lnTo>
                    <a:lnTo>
                      <a:pt x="0" y="49369"/>
                    </a:lnTo>
                    <a:lnTo>
                      <a:pt x="1945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8A87ED3-C6F5-41D3-A263-EDA66517C2F1}"/>
                  </a:ext>
                </a:extLst>
              </p:cNvPr>
              <p:cNvSpPr/>
              <p:nvPr/>
            </p:nvSpPr>
            <p:spPr>
              <a:xfrm>
                <a:off x="7943695" y="3818645"/>
                <a:ext cx="73125" cy="59267"/>
              </a:xfrm>
              <a:custGeom>
                <a:avLst/>
                <a:gdLst>
                  <a:gd name="connsiteX0" fmla="*/ 73125 w 73125"/>
                  <a:gd name="connsiteY0" fmla="*/ 42811 h 59267"/>
                  <a:gd name="connsiteX1" fmla="*/ 11383 w 73125"/>
                  <a:gd name="connsiteY1" fmla="*/ 59267 h 59267"/>
                  <a:gd name="connsiteX2" fmla="*/ 0 w 73125"/>
                  <a:gd name="connsiteY2" fmla="*/ 14353 h 59267"/>
                  <a:gd name="connsiteX3" fmla="*/ 56669 w 73125"/>
                  <a:gd name="connsiteY3" fmla="*/ 0 h 59267"/>
                  <a:gd name="connsiteX4" fmla="*/ 73125 w 73125"/>
                  <a:gd name="connsiteY4" fmla="*/ 42811 h 5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25" h="59267">
                    <a:moveTo>
                      <a:pt x="73125" y="42811"/>
                    </a:moveTo>
                    <a:lnTo>
                      <a:pt x="11383" y="59267"/>
                    </a:lnTo>
                    <a:lnTo>
                      <a:pt x="0" y="14353"/>
                    </a:lnTo>
                    <a:lnTo>
                      <a:pt x="56669" y="0"/>
                    </a:lnTo>
                    <a:lnTo>
                      <a:pt x="73125" y="42811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9930823-78E1-456F-B525-C2DAA440C34A}"/>
                  </a:ext>
                </a:extLst>
              </p:cNvPr>
              <p:cNvSpPr/>
              <p:nvPr/>
            </p:nvSpPr>
            <p:spPr>
              <a:xfrm rot="9946200">
                <a:off x="7815282" y="3847234"/>
                <a:ext cx="78940" cy="56916"/>
              </a:xfrm>
              <a:custGeom>
                <a:avLst/>
                <a:gdLst>
                  <a:gd name="connsiteX0" fmla="*/ 0 w 78940"/>
                  <a:gd name="connsiteY0" fmla="*/ 0 h 56916"/>
                  <a:gd name="connsiteX1" fmla="*/ 78940 w 78940"/>
                  <a:gd name="connsiteY1" fmla="*/ 0 h 56916"/>
                  <a:gd name="connsiteX2" fmla="*/ 78940 w 78940"/>
                  <a:gd name="connsiteY2" fmla="*/ 56917 h 56916"/>
                  <a:gd name="connsiteX3" fmla="*/ 0 w 78940"/>
                  <a:gd name="connsiteY3" fmla="*/ 56917 h 5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940" h="56916">
                    <a:moveTo>
                      <a:pt x="0" y="0"/>
                    </a:moveTo>
                    <a:lnTo>
                      <a:pt x="78940" y="0"/>
                    </a:lnTo>
                    <a:lnTo>
                      <a:pt x="78940" y="56917"/>
                    </a:lnTo>
                    <a:lnTo>
                      <a:pt x="0" y="56917"/>
                    </a:lnTo>
                    <a:close/>
                  </a:path>
                </a:pathLst>
              </a:custGeom>
              <a:solidFill>
                <a:srgbClr val="FFFF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4931671-6793-476C-858E-053B1041A9A6}"/>
                  </a:ext>
                </a:extLst>
              </p:cNvPr>
              <p:cNvSpPr/>
              <p:nvPr/>
            </p:nvSpPr>
            <p:spPr>
              <a:xfrm>
                <a:off x="7379109" y="3263587"/>
                <a:ext cx="621130" cy="659858"/>
              </a:xfrm>
              <a:custGeom>
                <a:avLst/>
                <a:gdLst>
                  <a:gd name="connsiteX0" fmla="*/ 621131 w 621130"/>
                  <a:gd name="connsiteY0" fmla="*/ 554935 h 659858"/>
                  <a:gd name="connsiteX1" fmla="*/ 207621 w 621130"/>
                  <a:gd name="connsiteY1" fmla="*/ 659858 h 659858"/>
                  <a:gd name="connsiteX2" fmla="*/ 146869 w 621130"/>
                  <a:gd name="connsiteY2" fmla="*/ 496781 h 659858"/>
                  <a:gd name="connsiteX3" fmla="*/ 103563 w 621130"/>
                  <a:gd name="connsiteY3" fmla="*/ 381835 h 659858"/>
                  <a:gd name="connsiteX4" fmla="*/ 92798 w 621130"/>
                  <a:gd name="connsiteY4" fmla="*/ 353624 h 659858"/>
                  <a:gd name="connsiteX5" fmla="*/ 80425 w 621130"/>
                  <a:gd name="connsiteY5" fmla="*/ 320711 h 659858"/>
                  <a:gd name="connsiteX6" fmla="*/ 53947 w 621130"/>
                  <a:gd name="connsiteY6" fmla="*/ 251051 h 659858"/>
                  <a:gd name="connsiteX7" fmla="*/ 31180 w 621130"/>
                  <a:gd name="connsiteY7" fmla="*/ 191536 h 659858"/>
                  <a:gd name="connsiteX8" fmla="*/ 20416 w 621130"/>
                  <a:gd name="connsiteY8" fmla="*/ 163325 h 659858"/>
                  <a:gd name="connsiteX9" fmla="*/ 0 w 621130"/>
                  <a:gd name="connsiteY9" fmla="*/ 110121 h 659858"/>
                  <a:gd name="connsiteX10" fmla="*/ 434173 w 621130"/>
                  <a:gd name="connsiteY10" fmla="*/ 0 h 659858"/>
                  <a:gd name="connsiteX11" fmla="*/ 621131 w 621130"/>
                  <a:gd name="connsiteY11" fmla="*/ 554935 h 65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1130" h="659858">
                    <a:moveTo>
                      <a:pt x="621131" y="554935"/>
                    </a:moveTo>
                    <a:lnTo>
                      <a:pt x="207621" y="659858"/>
                    </a:lnTo>
                    <a:cubicBezTo>
                      <a:pt x="187453" y="605293"/>
                      <a:pt x="166913" y="550357"/>
                      <a:pt x="146869" y="496781"/>
                    </a:cubicBezTo>
                    <a:cubicBezTo>
                      <a:pt x="132145" y="457558"/>
                      <a:pt x="117668" y="419078"/>
                      <a:pt x="103563" y="381835"/>
                    </a:cubicBezTo>
                    <a:cubicBezTo>
                      <a:pt x="100016" y="372270"/>
                      <a:pt x="96427" y="362866"/>
                      <a:pt x="92798" y="353624"/>
                    </a:cubicBezTo>
                    <a:lnTo>
                      <a:pt x="80425" y="320711"/>
                    </a:lnTo>
                    <a:cubicBezTo>
                      <a:pt x="71269" y="296621"/>
                      <a:pt x="62443" y="273409"/>
                      <a:pt x="53947" y="251051"/>
                    </a:cubicBezTo>
                    <a:lnTo>
                      <a:pt x="31180" y="191536"/>
                    </a:lnTo>
                    <a:lnTo>
                      <a:pt x="20416" y="163325"/>
                    </a:lnTo>
                    <a:lnTo>
                      <a:pt x="0" y="110121"/>
                    </a:lnTo>
                    <a:lnTo>
                      <a:pt x="434173" y="0"/>
                    </a:lnTo>
                    <a:cubicBezTo>
                      <a:pt x="577330" y="249813"/>
                      <a:pt x="621131" y="554935"/>
                      <a:pt x="621131" y="5549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CFDDF0D-D00E-4797-9FBF-08AB6F631E18}"/>
                  </a:ext>
                </a:extLst>
              </p:cNvPr>
              <p:cNvSpPr/>
              <p:nvPr/>
            </p:nvSpPr>
            <p:spPr>
              <a:xfrm>
                <a:off x="7484281" y="3176851"/>
                <a:ext cx="195748" cy="192787"/>
              </a:xfrm>
              <a:custGeom>
                <a:avLst/>
                <a:gdLst>
                  <a:gd name="connsiteX0" fmla="*/ 52462 w 195748"/>
                  <a:gd name="connsiteY0" fmla="*/ 186215 h 192787"/>
                  <a:gd name="connsiteX1" fmla="*/ 179534 w 195748"/>
                  <a:gd name="connsiteY1" fmla="*/ 169883 h 192787"/>
                  <a:gd name="connsiteX2" fmla="*/ 190546 w 195748"/>
                  <a:gd name="connsiteY2" fmla="*/ 126329 h 192787"/>
                  <a:gd name="connsiteX3" fmla="*/ 147488 w 195748"/>
                  <a:gd name="connsiteY3" fmla="*/ 102821 h 192787"/>
                  <a:gd name="connsiteX4" fmla="*/ 133630 w 195748"/>
                  <a:gd name="connsiteY4" fmla="*/ 67681 h 192787"/>
                  <a:gd name="connsiteX5" fmla="*/ 130289 w 195748"/>
                  <a:gd name="connsiteY5" fmla="*/ 46770 h 192787"/>
                  <a:gd name="connsiteX6" fmla="*/ 0 w 195748"/>
                  <a:gd name="connsiteY6" fmla="*/ 0 h 192787"/>
                  <a:gd name="connsiteX7" fmla="*/ 52462 w 195748"/>
                  <a:gd name="connsiteY7" fmla="*/ 186215 h 192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748" h="192787">
                    <a:moveTo>
                      <a:pt x="52462" y="186215"/>
                    </a:moveTo>
                    <a:cubicBezTo>
                      <a:pt x="97129" y="207621"/>
                      <a:pt x="179534" y="169883"/>
                      <a:pt x="179534" y="169883"/>
                    </a:cubicBezTo>
                    <a:cubicBezTo>
                      <a:pt x="179534" y="169883"/>
                      <a:pt x="206879" y="139692"/>
                      <a:pt x="190546" y="126329"/>
                    </a:cubicBezTo>
                    <a:cubicBezTo>
                      <a:pt x="157386" y="130660"/>
                      <a:pt x="159490" y="119772"/>
                      <a:pt x="147488" y="102821"/>
                    </a:cubicBezTo>
                    <a:cubicBezTo>
                      <a:pt x="140624" y="92118"/>
                      <a:pt x="135918" y="80190"/>
                      <a:pt x="133630" y="67681"/>
                    </a:cubicBezTo>
                    <a:cubicBezTo>
                      <a:pt x="132145" y="60777"/>
                      <a:pt x="131030" y="53798"/>
                      <a:pt x="130289" y="46770"/>
                    </a:cubicBezTo>
                    <a:lnTo>
                      <a:pt x="0" y="0"/>
                    </a:lnTo>
                    <a:cubicBezTo>
                      <a:pt x="29572" y="47760"/>
                      <a:pt x="75476" y="138208"/>
                      <a:pt x="52462" y="186215"/>
                    </a:cubicBez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BC06C1C-01E4-45CD-BA41-0FCF3C4613E5}"/>
                  </a:ext>
                </a:extLst>
              </p:cNvPr>
              <p:cNvSpPr/>
              <p:nvPr/>
            </p:nvSpPr>
            <p:spPr>
              <a:xfrm>
                <a:off x="7523875" y="3219539"/>
                <a:ext cx="107893" cy="61500"/>
              </a:xfrm>
              <a:custGeom>
                <a:avLst/>
                <a:gdLst>
                  <a:gd name="connsiteX0" fmla="*/ 0 w 107893"/>
                  <a:gd name="connsiteY0" fmla="*/ 0 h 61500"/>
                  <a:gd name="connsiteX1" fmla="*/ 107894 w 107893"/>
                  <a:gd name="connsiteY1" fmla="*/ 60133 h 61500"/>
                  <a:gd name="connsiteX2" fmla="*/ 94036 w 107893"/>
                  <a:gd name="connsiteY2" fmla="*/ 24994 h 6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893" h="61500">
                    <a:moveTo>
                      <a:pt x="0" y="0"/>
                    </a:moveTo>
                    <a:cubicBezTo>
                      <a:pt x="23509" y="62484"/>
                      <a:pt x="81168" y="64340"/>
                      <a:pt x="107894" y="60133"/>
                    </a:cubicBezTo>
                    <a:cubicBezTo>
                      <a:pt x="101030" y="49431"/>
                      <a:pt x="96323" y="37503"/>
                      <a:pt x="94036" y="2499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7FD9183-1E06-440F-856F-A69F60FCD20B}"/>
                  </a:ext>
                </a:extLst>
              </p:cNvPr>
              <p:cNvSpPr/>
              <p:nvPr/>
            </p:nvSpPr>
            <p:spPr>
              <a:xfrm>
                <a:off x="7596134" y="2982470"/>
                <a:ext cx="108977" cy="160993"/>
              </a:xfrm>
              <a:custGeom>
                <a:avLst/>
                <a:gdLst>
                  <a:gd name="connsiteX0" fmla="*/ 97500 w 108977"/>
                  <a:gd name="connsiteY0" fmla="*/ 0 h 160993"/>
                  <a:gd name="connsiteX1" fmla="*/ 82405 w 108977"/>
                  <a:gd name="connsiteY1" fmla="*/ 152808 h 160993"/>
                  <a:gd name="connsiteX2" fmla="*/ 0 w 108977"/>
                  <a:gd name="connsiteY2" fmla="*/ 6558 h 16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977" h="160993">
                    <a:moveTo>
                      <a:pt x="97500" y="0"/>
                    </a:moveTo>
                    <a:cubicBezTo>
                      <a:pt x="97500" y="0"/>
                      <a:pt x="131526" y="102697"/>
                      <a:pt x="82405" y="152808"/>
                    </a:cubicBezTo>
                    <a:cubicBezTo>
                      <a:pt x="33284" y="202919"/>
                      <a:pt x="0" y="6558"/>
                      <a:pt x="0" y="65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68FD35B-D161-486E-A0D9-1A09A3858CBD}"/>
                  </a:ext>
                </a:extLst>
              </p:cNvPr>
              <p:cNvSpPr/>
              <p:nvPr/>
            </p:nvSpPr>
            <p:spPr>
              <a:xfrm>
                <a:off x="7487702" y="2972269"/>
                <a:ext cx="221387" cy="304790"/>
              </a:xfrm>
              <a:custGeom>
                <a:avLst/>
                <a:gdLst>
                  <a:gd name="connsiteX0" fmla="*/ 42607 w 221387"/>
                  <a:gd name="connsiteY0" fmla="*/ 274862 h 304790"/>
                  <a:gd name="connsiteX1" fmla="*/ 158791 w 221387"/>
                  <a:gd name="connsiteY1" fmla="*/ 293174 h 304790"/>
                  <a:gd name="connsiteX2" fmla="*/ 211253 w 221387"/>
                  <a:gd name="connsiteY2" fmla="*/ 232917 h 304790"/>
                  <a:gd name="connsiteX3" fmla="*/ 214593 w 221387"/>
                  <a:gd name="connsiteY3" fmla="*/ 222029 h 304790"/>
                  <a:gd name="connsiteX4" fmla="*/ 145428 w 221387"/>
                  <a:gd name="connsiteY4" fmla="*/ 7974 h 304790"/>
                  <a:gd name="connsiteX5" fmla="*/ 7947 w 221387"/>
                  <a:gd name="connsiteY5" fmla="*/ 65187 h 304790"/>
                  <a:gd name="connsiteX6" fmla="*/ 291 w 221387"/>
                  <a:gd name="connsiteY6" fmla="*/ 113145 h 304790"/>
                  <a:gd name="connsiteX7" fmla="*/ 42607 w 221387"/>
                  <a:gd name="connsiteY7" fmla="*/ 274862 h 30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1387" h="304790">
                    <a:moveTo>
                      <a:pt x="42607" y="274862"/>
                    </a:moveTo>
                    <a:cubicBezTo>
                      <a:pt x="72817" y="306389"/>
                      <a:pt x="120349" y="313874"/>
                      <a:pt x="158791" y="293174"/>
                    </a:cubicBezTo>
                    <a:cubicBezTo>
                      <a:pt x="183313" y="280504"/>
                      <a:pt x="202075" y="258950"/>
                      <a:pt x="211253" y="232917"/>
                    </a:cubicBezTo>
                    <a:cubicBezTo>
                      <a:pt x="212490" y="229453"/>
                      <a:pt x="213603" y="225741"/>
                      <a:pt x="214593" y="222029"/>
                    </a:cubicBezTo>
                    <a:cubicBezTo>
                      <a:pt x="231173" y="152863"/>
                      <a:pt x="220780" y="38659"/>
                      <a:pt x="145428" y="7974"/>
                    </a:cubicBezTo>
                    <a:cubicBezTo>
                      <a:pt x="91664" y="-14186"/>
                      <a:pt x="30113" y="11426"/>
                      <a:pt x="7947" y="65187"/>
                    </a:cubicBezTo>
                    <a:cubicBezTo>
                      <a:pt x="1694" y="80356"/>
                      <a:pt x="-928" y="96776"/>
                      <a:pt x="291" y="113145"/>
                    </a:cubicBezTo>
                    <a:cubicBezTo>
                      <a:pt x="4745" y="190230"/>
                      <a:pt x="3755" y="235516"/>
                      <a:pt x="42607" y="274862"/>
                    </a:cubicBez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FC53E42-BA0B-4409-931A-AF146C73CE2C}"/>
                  </a:ext>
                </a:extLst>
              </p:cNvPr>
              <p:cNvSpPr/>
              <p:nvPr/>
            </p:nvSpPr>
            <p:spPr>
              <a:xfrm>
                <a:off x="7604671" y="3095931"/>
                <a:ext cx="14850" cy="22642"/>
              </a:xfrm>
              <a:custGeom>
                <a:avLst/>
                <a:gdLst>
                  <a:gd name="connsiteX0" fmla="*/ 0 w 14850"/>
                  <a:gd name="connsiteY0" fmla="*/ 11383 h 22642"/>
                  <a:gd name="connsiteX1" fmla="*/ 7424 w 14850"/>
                  <a:gd name="connsiteY1" fmla="*/ 22643 h 22642"/>
                  <a:gd name="connsiteX2" fmla="*/ 14848 w 14850"/>
                  <a:gd name="connsiteY2" fmla="*/ 11383 h 22642"/>
                  <a:gd name="connsiteX3" fmla="*/ 7424 w 14850"/>
                  <a:gd name="connsiteY3" fmla="*/ 0 h 22642"/>
                  <a:gd name="connsiteX4" fmla="*/ 0 w 14850"/>
                  <a:gd name="connsiteY4" fmla="*/ 11383 h 2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" h="22642">
                    <a:moveTo>
                      <a:pt x="0" y="11383"/>
                    </a:moveTo>
                    <a:cubicBezTo>
                      <a:pt x="0" y="17570"/>
                      <a:pt x="3217" y="22643"/>
                      <a:pt x="7424" y="22643"/>
                    </a:cubicBezTo>
                    <a:cubicBezTo>
                      <a:pt x="11631" y="22643"/>
                      <a:pt x="14724" y="17570"/>
                      <a:pt x="14848" y="11383"/>
                    </a:cubicBezTo>
                    <a:cubicBezTo>
                      <a:pt x="14971" y="5197"/>
                      <a:pt x="11507" y="0"/>
                      <a:pt x="7424" y="0"/>
                    </a:cubicBezTo>
                    <a:cubicBezTo>
                      <a:pt x="3341" y="0"/>
                      <a:pt x="0" y="5073"/>
                      <a:pt x="0" y="113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3C4FF3D-DFA8-438E-889F-C2D2B942DDE5}"/>
                  </a:ext>
                </a:extLst>
              </p:cNvPr>
              <p:cNvSpPr/>
              <p:nvPr/>
            </p:nvSpPr>
            <p:spPr>
              <a:xfrm>
                <a:off x="7675445" y="3096055"/>
                <a:ext cx="14850" cy="22642"/>
              </a:xfrm>
              <a:custGeom>
                <a:avLst/>
                <a:gdLst>
                  <a:gd name="connsiteX0" fmla="*/ 0 w 14850"/>
                  <a:gd name="connsiteY0" fmla="*/ 11260 h 22642"/>
                  <a:gd name="connsiteX1" fmla="*/ 7424 w 14850"/>
                  <a:gd name="connsiteY1" fmla="*/ 22643 h 22642"/>
                  <a:gd name="connsiteX2" fmla="*/ 14848 w 14850"/>
                  <a:gd name="connsiteY2" fmla="*/ 11260 h 22642"/>
                  <a:gd name="connsiteX3" fmla="*/ 7424 w 14850"/>
                  <a:gd name="connsiteY3" fmla="*/ 0 h 22642"/>
                  <a:gd name="connsiteX4" fmla="*/ 0 w 14850"/>
                  <a:gd name="connsiteY4" fmla="*/ 11260 h 2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" h="22642">
                    <a:moveTo>
                      <a:pt x="0" y="11260"/>
                    </a:moveTo>
                    <a:cubicBezTo>
                      <a:pt x="0" y="17570"/>
                      <a:pt x="3341" y="22643"/>
                      <a:pt x="7424" y="22643"/>
                    </a:cubicBezTo>
                    <a:cubicBezTo>
                      <a:pt x="11507" y="22643"/>
                      <a:pt x="14724" y="17446"/>
                      <a:pt x="14848" y="11260"/>
                    </a:cubicBezTo>
                    <a:cubicBezTo>
                      <a:pt x="14971" y="5073"/>
                      <a:pt x="11383" y="0"/>
                      <a:pt x="7424" y="0"/>
                    </a:cubicBezTo>
                    <a:cubicBezTo>
                      <a:pt x="3464" y="0"/>
                      <a:pt x="0" y="5321"/>
                      <a:pt x="0" y="112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96BEE94-A341-463C-8C1E-F9C5FC8A868F}"/>
                  </a:ext>
                </a:extLst>
              </p:cNvPr>
              <p:cNvSpPr/>
              <p:nvPr/>
            </p:nvSpPr>
            <p:spPr>
              <a:xfrm>
                <a:off x="7652679" y="3110408"/>
                <a:ext cx="30066" cy="60310"/>
              </a:xfrm>
              <a:custGeom>
                <a:avLst/>
                <a:gdLst>
                  <a:gd name="connsiteX0" fmla="*/ 248 w 30066"/>
                  <a:gd name="connsiteY0" fmla="*/ 0 h 60310"/>
                  <a:gd name="connsiteX1" fmla="*/ 30067 w 30066"/>
                  <a:gd name="connsiteY1" fmla="*/ 53576 h 60310"/>
                  <a:gd name="connsiteX2" fmla="*/ 0 w 30066"/>
                  <a:gd name="connsiteY2" fmla="*/ 591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66" h="60310">
                    <a:moveTo>
                      <a:pt x="248" y="0"/>
                    </a:moveTo>
                    <a:cubicBezTo>
                      <a:pt x="7645" y="19154"/>
                      <a:pt x="17681" y="37194"/>
                      <a:pt x="30067" y="53576"/>
                    </a:cubicBezTo>
                    <a:cubicBezTo>
                      <a:pt x="21370" y="59812"/>
                      <a:pt x="10351" y="61841"/>
                      <a:pt x="0" y="59144"/>
                    </a:cubicBezTo>
                    <a:close/>
                  </a:path>
                </a:pathLst>
              </a:custGeom>
              <a:solidFill>
                <a:srgbClr val="D58745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583011D-1560-42BE-9026-EEC5ADC10758}"/>
                  </a:ext>
                </a:extLst>
              </p:cNvPr>
              <p:cNvSpPr/>
              <p:nvPr/>
            </p:nvSpPr>
            <p:spPr>
              <a:xfrm>
                <a:off x="7666420" y="3064926"/>
                <a:ext cx="36896" cy="13899"/>
              </a:xfrm>
              <a:custGeom>
                <a:avLst/>
                <a:gdLst>
                  <a:gd name="connsiteX0" fmla="*/ 34885 w 36896"/>
                  <a:gd name="connsiteY0" fmla="*/ 13435 h 13899"/>
                  <a:gd name="connsiteX1" fmla="*/ 31050 w 36896"/>
                  <a:gd name="connsiteY1" fmla="*/ 13435 h 13899"/>
                  <a:gd name="connsiteX2" fmla="*/ 4942 w 36896"/>
                  <a:gd name="connsiteY2" fmla="*/ 8486 h 13899"/>
                  <a:gd name="connsiteX3" fmla="*/ 241 w 36896"/>
                  <a:gd name="connsiteY3" fmla="*/ 6383 h 13899"/>
                  <a:gd name="connsiteX4" fmla="*/ 2344 w 36896"/>
                  <a:gd name="connsiteY4" fmla="*/ 1681 h 13899"/>
                  <a:gd name="connsiteX5" fmla="*/ 2344 w 36896"/>
                  <a:gd name="connsiteY5" fmla="*/ 1681 h 13899"/>
                  <a:gd name="connsiteX6" fmla="*/ 35257 w 36896"/>
                  <a:gd name="connsiteY6" fmla="*/ 7496 h 13899"/>
                  <a:gd name="connsiteX7" fmla="*/ 36322 w 36896"/>
                  <a:gd name="connsiteY7" fmla="*/ 12458 h 13899"/>
                  <a:gd name="connsiteX8" fmla="*/ 36246 w 36896"/>
                  <a:gd name="connsiteY8" fmla="*/ 12569 h 13899"/>
                  <a:gd name="connsiteX9" fmla="*/ 36246 w 36896"/>
                  <a:gd name="connsiteY9" fmla="*/ 12569 h 13899"/>
                  <a:gd name="connsiteX10" fmla="*/ 34885 w 36896"/>
                  <a:gd name="connsiteY10" fmla="*/ 13435 h 1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896" h="13899">
                    <a:moveTo>
                      <a:pt x="34885" y="13435"/>
                    </a:moveTo>
                    <a:cubicBezTo>
                      <a:pt x="33681" y="14054"/>
                      <a:pt x="32254" y="14054"/>
                      <a:pt x="31050" y="13435"/>
                    </a:cubicBezTo>
                    <a:cubicBezTo>
                      <a:pt x="23628" y="7731"/>
                      <a:pt x="13936" y="5888"/>
                      <a:pt x="4942" y="8486"/>
                    </a:cubicBezTo>
                    <a:cubicBezTo>
                      <a:pt x="3063" y="9204"/>
                      <a:pt x="958" y="8263"/>
                      <a:pt x="241" y="6383"/>
                    </a:cubicBezTo>
                    <a:cubicBezTo>
                      <a:pt x="-477" y="4502"/>
                      <a:pt x="465" y="2399"/>
                      <a:pt x="2344" y="1681"/>
                    </a:cubicBezTo>
                    <a:lnTo>
                      <a:pt x="2344" y="1681"/>
                    </a:lnTo>
                    <a:cubicBezTo>
                      <a:pt x="13606" y="-1883"/>
                      <a:pt x="25896" y="295"/>
                      <a:pt x="35257" y="7496"/>
                    </a:cubicBezTo>
                    <a:cubicBezTo>
                      <a:pt x="36921" y="8573"/>
                      <a:pt x="37397" y="10788"/>
                      <a:pt x="36322" y="12458"/>
                    </a:cubicBezTo>
                    <a:cubicBezTo>
                      <a:pt x="36297" y="12495"/>
                      <a:pt x="36272" y="12532"/>
                      <a:pt x="36246" y="12569"/>
                    </a:cubicBezTo>
                    <a:lnTo>
                      <a:pt x="36246" y="12569"/>
                    </a:lnTo>
                    <a:cubicBezTo>
                      <a:pt x="35831" y="12916"/>
                      <a:pt x="35374" y="13200"/>
                      <a:pt x="34885" y="134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9BCB54C-E0E0-4F7B-96D8-CF51F332551A}"/>
                  </a:ext>
                </a:extLst>
              </p:cNvPr>
              <p:cNvSpPr/>
              <p:nvPr/>
            </p:nvSpPr>
            <p:spPr>
              <a:xfrm>
                <a:off x="7587649" y="3063741"/>
                <a:ext cx="36192" cy="15640"/>
              </a:xfrm>
              <a:custGeom>
                <a:avLst/>
                <a:gdLst>
                  <a:gd name="connsiteX0" fmla="*/ 3040 w 36192"/>
                  <a:gd name="connsiteY0" fmla="*/ 15486 h 15640"/>
                  <a:gd name="connsiteX1" fmla="*/ 1061 w 36192"/>
                  <a:gd name="connsiteY1" fmla="*/ 14743 h 15640"/>
                  <a:gd name="connsiteX2" fmla="*/ 1061 w 36192"/>
                  <a:gd name="connsiteY2" fmla="*/ 9547 h 15640"/>
                  <a:gd name="connsiteX3" fmla="*/ 1061 w 36192"/>
                  <a:gd name="connsiteY3" fmla="*/ 9547 h 15640"/>
                  <a:gd name="connsiteX4" fmla="*/ 33602 w 36192"/>
                  <a:gd name="connsiteY4" fmla="*/ 886 h 15640"/>
                  <a:gd name="connsiteX5" fmla="*/ 36077 w 36192"/>
                  <a:gd name="connsiteY5" fmla="*/ 5340 h 15640"/>
                  <a:gd name="connsiteX6" fmla="*/ 36077 w 36192"/>
                  <a:gd name="connsiteY6" fmla="*/ 5340 h 15640"/>
                  <a:gd name="connsiteX7" fmla="*/ 31499 w 36192"/>
                  <a:gd name="connsiteY7" fmla="*/ 7938 h 15640"/>
                  <a:gd name="connsiteX8" fmla="*/ 31499 w 36192"/>
                  <a:gd name="connsiteY8" fmla="*/ 7938 h 15640"/>
                  <a:gd name="connsiteX9" fmla="*/ 6010 w 36192"/>
                  <a:gd name="connsiteY9" fmla="*/ 15115 h 15640"/>
                  <a:gd name="connsiteX10" fmla="*/ 3040 w 36192"/>
                  <a:gd name="connsiteY10" fmla="*/ 15486 h 1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192" h="15640">
                    <a:moveTo>
                      <a:pt x="3040" y="15486"/>
                    </a:moveTo>
                    <a:cubicBezTo>
                      <a:pt x="2333" y="15387"/>
                      <a:pt x="1656" y="15140"/>
                      <a:pt x="1061" y="14743"/>
                    </a:cubicBezTo>
                    <a:cubicBezTo>
                      <a:pt x="-354" y="13296"/>
                      <a:pt x="-354" y="10995"/>
                      <a:pt x="1061" y="9547"/>
                    </a:cubicBezTo>
                    <a:lnTo>
                      <a:pt x="1061" y="9547"/>
                    </a:lnTo>
                    <a:cubicBezTo>
                      <a:pt x="9838" y="1517"/>
                      <a:pt x="21991" y="-1725"/>
                      <a:pt x="33602" y="886"/>
                    </a:cubicBezTo>
                    <a:cubicBezTo>
                      <a:pt x="35477" y="1480"/>
                      <a:pt x="36562" y="3434"/>
                      <a:pt x="36077" y="5340"/>
                    </a:cubicBezTo>
                    <a:lnTo>
                      <a:pt x="36077" y="5340"/>
                    </a:lnTo>
                    <a:cubicBezTo>
                      <a:pt x="35479" y="7283"/>
                      <a:pt x="33472" y="8421"/>
                      <a:pt x="31499" y="7938"/>
                    </a:cubicBezTo>
                    <a:lnTo>
                      <a:pt x="31499" y="7938"/>
                    </a:lnTo>
                    <a:cubicBezTo>
                      <a:pt x="22342" y="6095"/>
                      <a:pt x="12861" y="8767"/>
                      <a:pt x="6010" y="15115"/>
                    </a:cubicBezTo>
                    <a:cubicBezTo>
                      <a:pt x="5117" y="15647"/>
                      <a:pt x="4039" y="15783"/>
                      <a:pt x="3040" y="154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8A0DD30-C185-4BCB-84BC-0EDC5437A8F8}"/>
                  </a:ext>
                </a:extLst>
              </p:cNvPr>
              <p:cNvSpPr/>
              <p:nvPr/>
            </p:nvSpPr>
            <p:spPr>
              <a:xfrm>
                <a:off x="7451819" y="2989893"/>
                <a:ext cx="100019" cy="245853"/>
              </a:xfrm>
              <a:custGeom>
                <a:avLst/>
                <a:gdLst>
                  <a:gd name="connsiteX0" fmla="*/ 92595 w 100019"/>
                  <a:gd name="connsiteY0" fmla="*/ 0 h 245853"/>
                  <a:gd name="connsiteX1" fmla="*/ 100019 w 100019"/>
                  <a:gd name="connsiteY1" fmla="*/ 14229 h 245853"/>
                  <a:gd name="connsiteX2" fmla="*/ 87646 w 100019"/>
                  <a:gd name="connsiteY2" fmla="*/ 65949 h 245853"/>
                  <a:gd name="connsiteX3" fmla="*/ 64879 w 100019"/>
                  <a:gd name="connsiteY3" fmla="*/ 157510 h 245853"/>
                  <a:gd name="connsiteX4" fmla="*/ 53249 w 100019"/>
                  <a:gd name="connsiteY4" fmla="*/ 148601 h 245853"/>
                  <a:gd name="connsiteX5" fmla="*/ 70695 w 100019"/>
                  <a:gd name="connsiteY5" fmla="*/ 245854 h 245853"/>
                  <a:gd name="connsiteX6" fmla="*/ 18109 w 100019"/>
                  <a:gd name="connsiteY6" fmla="*/ 152932 h 245853"/>
                  <a:gd name="connsiteX7" fmla="*/ 6478 w 100019"/>
                  <a:gd name="connsiteY7" fmla="*/ 14724 h 24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19" h="245853">
                    <a:moveTo>
                      <a:pt x="92595" y="0"/>
                    </a:moveTo>
                    <a:lnTo>
                      <a:pt x="100019" y="14229"/>
                    </a:lnTo>
                    <a:cubicBezTo>
                      <a:pt x="75273" y="23756"/>
                      <a:pt x="81459" y="52957"/>
                      <a:pt x="87646" y="65949"/>
                    </a:cubicBezTo>
                    <a:cubicBezTo>
                      <a:pt x="100019" y="93912"/>
                      <a:pt x="85790" y="138826"/>
                      <a:pt x="64879" y="157510"/>
                    </a:cubicBezTo>
                    <a:cubicBezTo>
                      <a:pt x="64879" y="157510"/>
                      <a:pt x="63518" y="145137"/>
                      <a:pt x="53249" y="148601"/>
                    </a:cubicBezTo>
                    <a:cubicBezTo>
                      <a:pt x="42979" y="152066"/>
                      <a:pt x="48918" y="216158"/>
                      <a:pt x="70695" y="245854"/>
                    </a:cubicBezTo>
                    <a:cubicBezTo>
                      <a:pt x="70695" y="245854"/>
                      <a:pt x="38648" y="219499"/>
                      <a:pt x="18109" y="152932"/>
                    </a:cubicBezTo>
                    <a:cubicBezTo>
                      <a:pt x="-822" y="91066"/>
                      <a:pt x="-5276" y="39470"/>
                      <a:pt x="6478" y="147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F6645BB-BBCF-4989-8D98-6C956D8D586E}"/>
                  </a:ext>
                </a:extLst>
              </p:cNvPr>
              <p:cNvSpPr/>
              <p:nvPr/>
            </p:nvSpPr>
            <p:spPr>
              <a:xfrm>
                <a:off x="7449913" y="3099762"/>
                <a:ext cx="79614" cy="87892"/>
              </a:xfrm>
              <a:custGeom>
                <a:avLst/>
                <a:gdLst>
                  <a:gd name="connsiteX0" fmla="*/ 4425 w 79614"/>
                  <a:gd name="connsiteY0" fmla="*/ 49003 h 87892"/>
                  <a:gd name="connsiteX1" fmla="*/ 46369 w 79614"/>
                  <a:gd name="connsiteY1" fmla="*/ 86122 h 87892"/>
                  <a:gd name="connsiteX2" fmla="*/ 78540 w 79614"/>
                  <a:gd name="connsiteY2" fmla="*/ 49003 h 87892"/>
                  <a:gd name="connsiteX3" fmla="*/ 29047 w 79614"/>
                  <a:gd name="connsiteY3" fmla="*/ 129 h 87892"/>
                  <a:gd name="connsiteX4" fmla="*/ 204 w 79614"/>
                  <a:gd name="connsiteY4" fmla="*/ 36209 h 87892"/>
                  <a:gd name="connsiteX5" fmla="*/ 4425 w 79614"/>
                  <a:gd name="connsiteY5" fmla="*/ 49003 h 8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14" h="87892">
                    <a:moveTo>
                      <a:pt x="4425" y="49003"/>
                    </a:moveTo>
                    <a:cubicBezTo>
                      <a:pt x="12926" y="66449"/>
                      <a:pt x="28015" y="79812"/>
                      <a:pt x="46369" y="86122"/>
                    </a:cubicBezTo>
                    <a:cubicBezTo>
                      <a:pt x="71116" y="94288"/>
                      <a:pt x="83489" y="72883"/>
                      <a:pt x="78540" y="49003"/>
                    </a:cubicBezTo>
                    <a:cubicBezTo>
                      <a:pt x="73343" y="28092"/>
                      <a:pt x="54659" y="-2222"/>
                      <a:pt x="29047" y="129"/>
                    </a:cubicBezTo>
                    <a:cubicBezTo>
                      <a:pt x="11118" y="2133"/>
                      <a:pt x="-1795" y="18280"/>
                      <a:pt x="204" y="36209"/>
                    </a:cubicBezTo>
                    <a:cubicBezTo>
                      <a:pt x="708" y="40725"/>
                      <a:pt x="2144" y="45080"/>
                      <a:pt x="4425" y="49003"/>
                    </a:cubicBez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056422D-47B7-44E7-813D-C6724D56545C}"/>
                  </a:ext>
                </a:extLst>
              </p:cNvPr>
              <p:cNvSpPr/>
              <p:nvPr/>
            </p:nvSpPr>
            <p:spPr>
              <a:xfrm>
                <a:off x="7517524" y="3113130"/>
                <a:ext cx="193521" cy="185634"/>
              </a:xfrm>
              <a:custGeom>
                <a:avLst/>
                <a:gdLst>
                  <a:gd name="connsiteX0" fmla="*/ 26147 w 193521"/>
                  <a:gd name="connsiteY0" fmla="*/ 164934 h 185634"/>
                  <a:gd name="connsiteX1" fmla="*/ 168191 w 193521"/>
                  <a:gd name="connsiteY1" fmla="*/ 152561 h 185634"/>
                  <a:gd name="connsiteX2" fmla="*/ 191824 w 193521"/>
                  <a:gd name="connsiteY2" fmla="*/ 32294 h 185634"/>
                  <a:gd name="connsiteX3" fmla="*/ 169552 w 193521"/>
                  <a:gd name="connsiteY3" fmla="*/ 77580 h 185634"/>
                  <a:gd name="connsiteX4" fmla="*/ 116471 w 193521"/>
                  <a:gd name="connsiteY4" fmla="*/ 67310 h 185634"/>
                  <a:gd name="connsiteX5" fmla="*/ 88013 w 193521"/>
                  <a:gd name="connsiteY5" fmla="*/ 49492 h 185634"/>
                  <a:gd name="connsiteX6" fmla="*/ 26147 w 193521"/>
                  <a:gd name="connsiteY6" fmla="*/ 50606 h 185634"/>
                  <a:gd name="connsiteX7" fmla="*/ 10928 w 193521"/>
                  <a:gd name="connsiteY7" fmla="*/ 0 h 185634"/>
                  <a:gd name="connsiteX8" fmla="*/ 2020 w 193521"/>
                  <a:gd name="connsiteY8" fmla="*/ 7424 h 185634"/>
                  <a:gd name="connsiteX9" fmla="*/ 26147 w 193521"/>
                  <a:gd name="connsiteY9" fmla="*/ 164934 h 18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521" h="185634">
                    <a:moveTo>
                      <a:pt x="26147" y="164934"/>
                    </a:moveTo>
                    <a:cubicBezTo>
                      <a:pt x="62524" y="190422"/>
                      <a:pt x="133422" y="198712"/>
                      <a:pt x="168191" y="152561"/>
                    </a:cubicBezTo>
                    <a:cubicBezTo>
                      <a:pt x="202959" y="106409"/>
                      <a:pt x="191824" y="32294"/>
                      <a:pt x="191824" y="32294"/>
                    </a:cubicBezTo>
                    <a:cubicBezTo>
                      <a:pt x="187831" y="48849"/>
                      <a:pt x="180225" y="64315"/>
                      <a:pt x="169552" y="77580"/>
                    </a:cubicBezTo>
                    <a:cubicBezTo>
                      <a:pt x="149879" y="53823"/>
                      <a:pt x="116471" y="67310"/>
                      <a:pt x="116471" y="67310"/>
                    </a:cubicBezTo>
                    <a:cubicBezTo>
                      <a:pt x="109431" y="58141"/>
                      <a:pt x="99331" y="51819"/>
                      <a:pt x="88013" y="49492"/>
                    </a:cubicBezTo>
                    <a:cubicBezTo>
                      <a:pt x="71804" y="47884"/>
                      <a:pt x="26147" y="50606"/>
                      <a:pt x="26147" y="50606"/>
                    </a:cubicBezTo>
                    <a:cubicBezTo>
                      <a:pt x="11547" y="41326"/>
                      <a:pt x="10928" y="0"/>
                      <a:pt x="10928" y="0"/>
                    </a:cubicBezTo>
                    <a:lnTo>
                      <a:pt x="2020" y="7424"/>
                    </a:lnTo>
                    <a:cubicBezTo>
                      <a:pt x="2020" y="7424"/>
                      <a:pt x="-10353" y="139321"/>
                      <a:pt x="26147" y="1649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0280206-17B0-499B-8867-96221C6C5C0E}"/>
                  </a:ext>
                </a:extLst>
              </p:cNvPr>
              <p:cNvSpPr/>
              <p:nvPr/>
            </p:nvSpPr>
            <p:spPr>
              <a:xfrm>
                <a:off x="7451581" y="2899977"/>
                <a:ext cx="266531" cy="153761"/>
              </a:xfrm>
              <a:custGeom>
                <a:avLst/>
                <a:gdLst>
                  <a:gd name="connsiteX0" fmla="*/ 189343 w 266531"/>
                  <a:gd name="connsiteY0" fmla="*/ 116148 h 153761"/>
                  <a:gd name="connsiteX1" fmla="*/ 265685 w 266531"/>
                  <a:gd name="connsiteY1" fmla="*/ 32010 h 153761"/>
                  <a:gd name="connsiteX2" fmla="*/ 230174 w 266531"/>
                  <a:gd name="connsiteY2" fmla="*/ 37950 h 153761"/>
                  <a:gd name="connsiteX3" fmla="*/ 219039 w 266531"/>
                  <a:gd name="connsiteY3" fmla="*/ 830 h 153761"/>
                  <a:gd name="connsiteX4" fmla="*/ 191075 w 266531"/>
                  <a:gd name="connsiteY4" fmla="*/ 28299 h 153761"/>
                  <a:gd name="connsiteX5" fmla="*/ 19955 w 266531"/>
                  <a:gd name="connsiteY5" fmla="*/ 46735 h 153761"/>
                  <a:gd name="connsiteX6" fmla="*/ 10799 w 266531"/>
                  <a:gd name="connsiteY6" fmla="*/ 153762 h 153761"/>
                  <a:gd name="connsiteX7" fmla="*/ 189343 w 266531"/>
                  <a:gd name="connsiteY7" fmla="*/ 116148 h 153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531" h="153761">
                    <a:moveTo>
                      <a:pt x="189343" y="116148"/>
                    </a:moveTo>
                    <a:cubicBezTo>
                      <a:pt x="189343" y="116148"/>
                      <a:pt x="275955" y="74079"/>
                      <a:pt x="265685" y="32010"/>
                    </a:cubicBezTo>
                    <a:cubicBezTo>
                      <a:pt x="255415" y="-10058"/>
                      <a:pt x="230174" y="37950"/>
                      <a:pt x="230174" y="37950"/>
                    </a:cubicBezTo>
                    <a:cubicBezTo>
                      <a:pt x="230174" y="37950"/>
                      <a:pt x="241805" y="6027"/>
                      <a:pt x="219039" y="830"/>
                    </a:cubicBezTo>
                    <a:cubicBezTo>
                      <a:pt x="196272" y="-4367"/>
                      <a:pt x="203448" y="16049"/>
                      <a:pt x="191075" y="28299"/>
                    </a:cubicBezTo>
                    <a:cubicBezTo>
                      <a:pt x="178702" y="40548"/>
                      <a:pt x="58683" y="22731"/>
                      <a:pt x="19955" y="46735"/>
                    </a:cubicBezTo>
                    <a:cubicBezTo>
                      <a:pt x="-18773" y="70738"/>
                      <a:pt x="10799" y="153762"/>
                      <a:pt x="10799" y="153762"/>
                    </a:cubicBezTo>
                    <a:cubicBezTo>
                      <a:pt x="57540" y="106831"/>
                      <a:pt x="127643" y="92070"/>
                      <a:pt x="189343" y="1161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8216F1D-4756-4202-928B-E16E6ED2D7D7}"/>
                  </a:ext>
                </a:extLst>
              </p:cNvPr>
              <p:cNvSpPr/>
              <p:nvPr/>
            </p:nvSpPr>
            <p:spPr>
              <a:xfrm>
                <a:off x="7517524" y="3113130"/>
                <a:ext cx="193521" cy="185634"/>
              </a:xfrm>
              <a:custGeom>
                <a:avLst/>
                <a:gdLst>
                  <a:gd name="connsiteX0" fmla="*/ 26147 w 193521"/>
                  <a:gd name="connsiteY0" fmla="*/ 164934 h 185634"/>
                  <a:gd name="connsiteX1" fmla="*/ 168191 w 193521"/>
                  <a:gd name="connsiteY1" fmla="*/ 152561 h 185634"/>
                  <a:gd name="connsiteX2" fmla="*/ 191824 w 193521"/>
                  <a:gd name="connsiteY2" fmla="*/ 32294 h 185634"/>
                  <a:gd name="connsiteX3" fmla="*/ 169552 w 193521"/>
                  <a:gd name="connsiteY3" fmla="*/ 77580 h 185634"/>
                  <a:gd name="connsiteX4" fmla="*/ 116471 w 193521"/>
                  <a:gd name="connsiteY4" fmla="*/ 67310 h 185634"/>
                  <a:gd name="connsiteX5" fmla="*/ 88013 w 193521"/>
                  <a:gd name="connsiteY5" fmla="*/ 49492 h 185634"/>
                  <a:gd name="connsiteX6" fmla="*/ 26147 w 193521"/>
                  <a:gd name="connsiteY6" fmla="*/ 50606 h 185634"/>
                  <a:gd name="connsiteX7" fmla="*/ 10928 w 193521"/>
                  <a:gd name="connsiteY7" fmla="*/ 0 h 185634"/>
                  <a:gd name="connsiteX8" fmla="*/ 2020 w 193521"/>
                  <a:gd name="connsiteY8" fmla="*/ 7424 h 185634"/>
                  <a:gd name="connsiteX9" fmla="*/ 26147 w 193521"/>
                  <a:gd name="connsiteY9" fmla="*/ 164934 h 18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521" h="185634">
                    <a:moveTo>
                      <a:pt x="26147" y="164934"/>
                    </a:moveTo>
                    <a:cubicBezTo>
                      <a:pt x="62524" y="190422"/>
                      <a:pt x="133422" y="198712"/>
                      <a:pt x="168191" y="152561"/>
                    </a:cubicBezTo>
                    <a:cubicBezTo>
                      <a:pt x="202959" y="106409"/>
                      <a:pt x="191824" y="32294"/>
                      <a:pt x="191824" y="32294"/>
                    </a:cubicBezTo>
                    <a:cubicBezTo>
                      <a:pt x="187831" y="48849"/>
                      <a:pt x="180225" y="64315"/>
                      <a:pt x="169552" y="77580"/>
                    </a:cubicBezTo>
                    <a:cubicBezTo>
                      <a:pt x="149879" y="53823"/>
                      <a:pt x="116471" y="67310"/>
                      <a:pt x="116471" y="67310"/>
                    </a:cubicBezTo>
                    <a:cubicBezTo>
                      <a:pt x="109431" y="58141"/>
                      <a:pt x="99331" y="51819"/>
                      <a:pt x="88013" y="49492"/>
                    </a:cubicBezTo>
                    <a:cubicBezTo>
                      <a:pt x="71804" y="47884"/>
                      <a:pt x="26147" y="50606"/>
                      <a:pt x="26147" y="50606"/>
                    </a:cubicBezTo>
                    <a:cubicBezTo>
                      <a:pt x="11547" y="41326"/>
                      <a:pt x="10928" y="0"/>
                      <a:pt x="10928" y="0"/>
                    </a:cubicBezTo>
                    <a:lnTo>
                      <a:pt x="2020" y="7424"/>
                    </a:lnTo>
                    <a:cubicBezTo>
                      <a:pt x="2020" y="7424"/>
                      <a:pt x="-10353" y="139321"/>
                      <a:pt x="26147" y="16493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83B025C-E604-41DB-AA0E-AAC0E42850F7}"/>
                  </a:ext>
                </a:extLst>
              </p:cNvPr>
              <p:cNvSpPr/>
              <p:nvPr/>
            </p:nvSpPr>
            <p:spPr>
              <a:xfrm>
                <a:off x="7578183" y="3172768"/>
                <a:ext cx="59524" cy="59267"/>
              </a:xfrm>
              <a:custGeom>
                <a:avLst/>
                <a:gdLst>
                  <a:gd name="connsiteX0" fmla="*/ 59524 w 59524"/>
                  <a:gd name="connsiteY0" fmla="*/ 31180 h 59267"/>
                  <a:gd name="connsiteX1" fmla="*/ 41583 w 59524"/>
                  <a:gd name="connsiteY1" fmla="*/ 59267 h 59267"/>
                  <a:gd name="connsiteX2" fmla="*/ 36015 w 59524"/>
                  <a:gd name="connsiteY2" fmla="*/ 57164 h 59267"/>
                  <a:gd name="connsiteX3" fmla="*/ 381 w 59524"/>
                  <a:gd name="connsiteY3" fmla="*/ 24622 h 59267"/>
                  <a:gd name="connsiteX4" fmla="*/ 1742 w 59524"/>
                  <a:gd name="connsiteY4" fmla="*/ 8537 h 59267"/>
                  <a:gd name="connsiteX5" fmla="*/ 5578 w 59524"/>
                  <a:gd name="connsiteY5" fmla="*/ 0 h 59267"/>
                  <a:gd name="connsiteX6" fmla="*/ 51111 w 59524"/>
                  <a:gd name="connsiteY6" fmla="*/ 27840 h 59267"/>
                  <a:gd name="connsiteX7" fmla="*/ 59524 w 59524"/>
                  <a:gd name="connsiteY7" fmla="*/ 31180 h 5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24" h="59267">
                    <a:moveTo>
                      <a:pt x="59524" y="31180"/>
                    </a:moveTo>
                    <a:cubicBezTo>
                      <a:pt x="52866" y="40089"/>
                      <a:pt x="46869" y="49480"/>
                      <a:pt x="41583" y="59267"/>
                    </a:cubicBezTo>
                    <a:lnTo>
                      <a:pt x="36015" y="57164"/>
                    </a:lnTo>
                    <a:cubicBezTo>
                      <a:pt x="11269" y="48131"/>
                      <a:pt x="2361" y="35758"/>
                      <a:pt x="381" y="24622"/>
                    </a:cubicBezTo>
                    <a:cubicBezTo>
                      <a:pt x="-420" y="19228"/>
                      <a:pt x="46" y="13722"/>
                      <a:pt x="1742" y="8537"/>
                    </a:cubicBezTo>
                    <a:cubicBezTo>
                      <a:pt x="2644" y="5531"/>
                      <a:pt x="3933" y="2672"/>
                      <a:pt x="5578" y="0"/>
                    </a:cubicBezTo>
                    <a:cubicBezTo>
                      <a:pt x="18593" y="12423"/>
                      <a:pt x="34119" y="21913"/>
                      <a:pt x="51111" y="27840"/>
                    </a:cubicBezTo>
                    <a:cubicBezTo>
                      <a:pt x="56184" y="30067"/>
                      <a:pt x="59524" y="31180"/>
                      <a:pt x="59524" y="31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D41B5F9-8DD4-4898-857D-37C2663C006D}"/>
                  </a:ext>
                </a:extLst>
              </p:cNvPr>
              <p:cNvSpPr/>
              <p:nvPr/>
            </p:nvSpPr>
            <p:spPr>
              <a:xfrm>
                <a:off x="7579925" y="3172892"/>
                <a:ext cx="49368" cy="36005"/>
              </a:xfrm>
              <a:custGeom>
                <a:avLst/>
                <a:gdLst>
                  <a:gd name="connsiteX0" fmla="*/ 49369 w 49368"/>
                  <a:gd name="connsiteY0" fmla="*/ 27840 h 36005"/>
                  <a:gd name="connsiteX1" fmla="*/ 43801 w 49368"/>
                  <a:gd name="connsiteY1" fmla="*/ 36006 h 36005"/>
                  <a:gd name="connsiteX2" fmla="*/ 0 w 49368"/>
                  <a:gd name="connsiteY2" fmla="*/ 8537 h 36005"/>
                  <a:gd name="connsiteX3" fmla="*/ 3836 w 49368"/>
                  <a:gd name="connsiteY3" fmla="*/ 0 h 36005"/>
                  <a:gd name="connsiteX4" fmla="*/ 49369 w 49368"/>
                  <a:gd name="connsiteY4" fmla="*/ 27840 h 3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8" h="36005">
                    <a:moveTo>
                      <a:pt x="49369" y="27840"/>
                    </a:moveTo>
                    <a:lnTo>
                      <a:pt x="43801" y="36006"/>
                    </a:lnTo>
                    <a:cubicBezTo>
                      <a:pt x="20292" y="27468"/>
                      <a:pt x="4826" y="18312"/>
                      <a:pt x="0" y="8537"/>
                    </a:cubicBezTo>
                    <a:cubicBezTo>
                      <a:pt x="902" y="5531"/>
                      <a:pt x="2191" y="2673"/>
                      <a:pt x="3836" y="0"/>
                    </a:cubicBezTo>
                    <a:cubicBezTo>
                      <a:pt x="16851" y="12423"/>
                      <a:pt x="32377" y="21913"/>
                      <a:pt x="49369" y="278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98344D2-A625-4441-B808-C4A1FB1B11FD}"/>
                  </a:ext>
                </a:extLst>
              </p:cNvPr>
              <p:cNvSpPr/>
              <p:nvPr/>
            </p:nvSpPr>
            <p:spPr>
              <a:xfrm>
                <a:off x="7578564" y="3197391"/>
                <a:ext cx="35634" cy="32541"/>
              </a:xfrm>
              <a:custGeom>
                <a:avLst/>
                <a:gdLst>
                  <a:gd name="connsiteX0" fmla="*/ 35635 w 35634"/>
                  <a:gd name="connsiteY0" fmla="*/ 32541 h 32541"/>
                  <a:gd name="connsiteX1" fmla="*/ 0 w 35634"/>
                  <a:gd name="connsiteY1" fmla="*/ 0 h 32541"/>
                  <a:gd name="connsiteX2" fmla="*/ 25860 w 35634"/>
                  <a:gd name="connsiteY2" fmla="*/ 15590 h 32541"/>
                  <a:gd name="connsiteX3" fmla="*/ 35635 w 35634"/>
                  <a:gd name="connsiteY3" fmla="*/ 32541 h 3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4" h="32541">
                    <a:moveTo>
                      <a:pt x="35635" y="32541"/>
                    </a:moveTo>
                    <a:cubicBezTo>
                      <a:pt x="10888" y="23509"/>
                      <a:pt x="1980" y="11136"/>
                      <a:pt x="0" y="0"/>
                    </a:cubicBezTo>
                    <a:cubicBezTo>
                      <a:pt x="9449" y="3675"/>
                      <a:pt x="18197" y="8946"/>
                      <a:pt x="25860" y="15590"/>
                    </a:cubicBezTo>
                    <a:cubicBezTo>
                      <a:pt x="30819" y="20069"/>
                      <a:pt x="34239" y="26008"/>
                      <a:pt x="35635" y="32541"/>
                    </a:cubicBezTo>
                    <a:close/>
                  </a:path>
                </a:pathLst>
              </a:custGeom>
              <a:solidFill>
                <a:srgbClr val="DE57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642A0A0-DA84-4500-9374-29D3ACB6BF0E}"/>
                  </a:ext>
                </a:extLst>
              </p:cNvPr>
              <p:cNvSpPr/>
              <p:nvPr/>
            </p:nvSpPr>
            <p:spPr>
              <a:xfrm>
                <a:off x="7584256" y="3346858"/>
                <a:ext cx="222221" cy="386536"/>
              </a:xfrm>
              <a:custGeom>
                <a:avLst/>
                <a:gdLst>
                  <a:gd name="connsiteX0" fmla="*/ 95892 w 222221"/>
                  <a:gd name="connsiteY0" fmla="*/ 0 h 386536"/>
                  <a:gd name="connsiteX1" fmla="*/ 88592 w 222221"/>
                  <a:gd name="connsiteY1" fmla="*/ 64093 h 386536"/>
                  <a:gd name="connsiteX2" fmla="*/ 222221 w 222221"/>
                  <a:gd name="connsiteY2" fmla="*/ 348798 h 386536"/>
                  <a:gd name="connsiteX3" fmla="*/ 208982 w 222221"/>
                  <a:gd name="connsiteY3" fmla="*/ 386536 h 386536"/>
                  <a:gd name="connsiteX4" fmla="*/ 165305 w 222221"/>
                  <a:gd name="connsiteY4" fmla="*/ 366368 h 386536"/>
                  <a:gd name="connsiteX5" fmla="*/ 70032 w 222221"/>
                  <a:gd name="connsiteY5" fmla="*/ 75971 h 386536"/>
                  <a:gd name="connsiteX6" fmla="*/ 0 w 222221"/>
                  <a:gd name="connsiteY6" fmla="*/ 28582 h 386536"/>
                  <a:gd name="connsiteX7" fmla="*/ 50977 w 222221"/>
                  <a:gd name="connsiteY7" fmla="*/ 619 h 386536"/>
                  <a:gd name="connsiteX8" fmla="*/ 95892 w 222221"/>
                  <a:gd name="connsiteY8" fmla="*/ 0 h 38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221" h="386536">
                    <a:moveTo>
                      <a:pt x="95892" y="0"/>
                    </a:moveTo>
                    <a:lnTo>
                      <a:pt x="88592" y="64093"/>
                    </a:lnTo>
                    <a:lnTo>
                      <a:pt x="222221" y="348798"/>
                    </a:lnTo>
                    <a:lnTo>
                      <a:pt x="208982" y="386536"/>
                    </a:lnTo>
                    <a:lnTo>
                      <a:pt x="165305" y="366368"/>
                    </a:lnTo>
                    <a:lnTo>
                      <a:pt x="70032" y="75971"/>
                    </a:lnTo>
                    <a:lnTo>
                      <a:pt x="0" y="28582"/>
                    </a:lnTo>
                    <a:lnTo>
                      <a:pt x="50977" y="619"/>
                    </a:lnTo>
                    <a:lnTo>
                      <a:pt x="9589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B3818FD-E740-4D6F-BA68-E0A6FEDBFA3E}"/>
                  </a:ext>
                </a:extLst>
              </p:cNvPr>
              <p:cNvSpPr/>
              <p:nvPr/>
            </p:nvSpPr>
            <p:spPr>
              <a:xfrm>
                <a:off x="7502098" y="3279672"/>
                <a:ext cx="200444" cy="140063"/>
              </a:xfrm>
              <a:custGeom>
                <a:avLst/>
                <a:gdLst>
                  <a:gd name="connsiteX0" fmla="*/ 37614 w 200444"/>
                  <a:gd name="connsiteY0" fmla="*/ 23385 h 140063"/>
                  <a:gd name="connsiteX1" fmla="*/ 126082 w 200444"/>
                  <a:gd name="connsiteY1" fmla="*/ 59886 h 140063"/>
                  <a:gd name="connsiteX2" fmla="*/ 129670 w 200444"/>
                  <a:gd name="connsiteY2" fmla="*/ 0 h 140063"/>
                  <a:gd name="connsiteX3" fmla="*/ 194877 w 200444"/>
                  <a:gd name="connsiteY3" fmla="*/ 16085 h 140063"/>
                  <a:gd name="connsiteX4" fmla="*/ 200445 w 200444"/>
                  <a:gd name="connsiteY4" fmla="*/ 107275 h 140063"/>
                  <a:gd name="connsiteX5" fmla="*/ 137713 w 200444"/>
                  <a:gd name="connsiteY5" fmla="*/ 81662 h 140063"/>
                  <a:gd name="connsiteX6" fmla="*/ 111482 w 200444"/>
                  <a:gd name="connsiteY6" fmla="*/ 140064 h 140063"/>
                  <a:gd name="connsiteX7" fmla="*/ 0 w 200444"/>
                  <a:gd name="connsiteY7" fmla="*/ 65578 h 140063"/>
                  <a:gd name="connsiteX8" fmla="*/ 37614 w 200444"/>
                  <a:gd name="connsiteY8" fmla="*/ 23385 h 14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444" h="140063">
                    <a:moveTo>
                      <a:pt x="37614" y="23385"/>
                    </a:moveTo>
                    <a:lnTo>
                      <a:pt x="126082" y="59886"/>
                    </a:lnTo>
                    <a:lnTo>
                      <a:pt x="129670" y="0"/>
                    </a:lnTo>
                    <a:lnTo>
                      <a:pt x="194877" y="16085"/>
                    </a:lnTo>
                    <a:lnTo>
                      <a:pt x="200445" y="107275"/>
                    </a:lnTo>
                    <a:lnTo>
                      <a:pt x="137713" y="81662"/>
                    </a:lnTo>
                    <a:lnTo>
                      <a:pt x="111482" y="140064"/>
                    </a:lnTo>
                    <a:lnTo>
                      <a:pt x="0" y="65578"/>
                    </a:lnTo>
                    <a:lnTo>
                      <a:pt x="37614" y="23385"/>
                    </a:ln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D795640-3B2A-4A95-BC68-2D8D40248DF0}"/>
                  </a:ext>
                </a:extLst>
              </p:cNvPr>
              <p:cNvSpPr/>
              <p:nvPr/>
            </p:nvSpPr>
            <p:spPr>
              <a:xfrm>
                <a:off x="7502098" y="3279672"/>
                <a:ext cx="200444" cy="140063"/>
              </a:xfrm>
              <a:custGeom>
                <a:avLst/>
                <a:gdLst>
                  <a:gd name="connsiteX0" fmla="*/ 37614 w 200444"/>
                  <a:gd name="connsiteY0" fmla="*/ 23385 h 140063"/>
                  <a:gd name="connsiteX1" fmla="*/ 126082 w 200444"/>
                  <a:gd name="connsiteY1" fmla="*/ 59886 h 140063"/>
                  <a:gd name="connsiteX2" fmla="*/ 129670 w 200444"/>
                  <a:gd name="connsiteY2" fmla="*/ 0 h 140063"/>
                  <a:gd name="connsiteX3" fmla="*/ 194877 w 200444"/>
                  <a:gd name="connsiteY3" fmla="*/ 16085 h 140063"/>
                  <a:gd name="connsiteX4" fmla="*/ 200445 w 200444"/>
                  <a:gd name="connsiteY4" fmla="*/ 107275 h 140063"/>
                  <a:gd name="connsiteX5" fmla="*/ 137713 w 200444"/>
                  <a:gd name="connsiteY5" fmla="*/ 81662 h 140063"/>
                  <a:gd name="connsiteX6" fmla="*/ 111482 w 200444"/>
                  <a:gd name="connsiteY6" fmla="*/ 140064 h 140063"/>
                  <a:gd name="connsiteX7" fmla="*/ 0 w 200444"/>
                  <a:gd name="connsiteY7" fmla="*/ 65578 h 140063"/>
                  <a:gd name="connsiteX8" fmla="*/ 37614 w 200444"/>
                  <a:gd name="connsiteY8" fmla="*/ 23385 h 14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444" h="140063">
                    <a:moveTo>
                      <a:pt x="37614" y="23385"/>
                    </a:moveTo>
                    <a:lnTo>
                      <a:pt x="126082" y="59886"/>
                    </a:lnTo>
                    <a:lnTo>
                      <a:pt x="129670" y="0"/>
                    </a:lnTo>
                    <a:lnTo>
                      <a:pt x="194877" y="16085"/>
                    </a:lnTo>
                    <a:lnTo>
                      <a:pt x="200445" y="107275"/>
                    </a:lnTo>
                    <a:lnTo>
                      <a:pt x="137713" y="81662"/>
                    </a:lnTo>
                    <a:lnTo>
                      <a:pt x="111482" y="140064"/>
                    </a:lnTo>
                    <a:lnTo>
                      <a:pt x="0" y="65578"/>
                    </a:lnTo>
                    <a:lnTo>
                      <a:pt x="37614" y="2338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FA82224-C9CE-4EAC-9986-3C71A5589EAC}"/>
                  </a:ext>
                </a:extLst>
              </p:cNvPr>
              <p:cNvSpPr/>
              <p:nvPr/>
            </p:nvSpPr>
            <p:spPr>
              <a:xfrm>
                <a:off x="7399401" y="3424103"/>
                <a:ext cx="69180" cy="160194"/>
              </a:xfrm>
              <a:custGeom>
                <a:avLst/>
                <a:gdLst>
                  <a:gd name="connsiteX0" fmla="*/ 60010 w 69180"/>
                  <a:gd name="connsiteY0" fmla="*/ 160195 h 160194"/>
                  <a:gd name="connsiteX1" fmla="*/ 33531 w 69180"/>
                  <a:gd name="connsiteY1" fmla="*/ 90534 h 160194"/>
                  <a:gd name="connsiteX2" fmla="*/ 10765 w 69180"/>
                  <a:gd name="connsiteY2" fmla="*/ 31019 h 160194"/>
                  <a:gd name="connsiteX3" fmla="*/ 0 w 69180"/>
                  <a:gd name="connsiteY3" fmla="*/ 2809 h 160194"/>
                  <a:gd name="connsiteX4" fmla="*/ 52710 w 69180"/>
                  <a:gd name="connsiteY4" fmla="*/ 15182 h 160194"/>
                  <a:gd name="connsiteX5" fmla="*/ 60010 w 69180"/>
                  <a:gd name="connsiteY5" fmla="*/ 160195 h 160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180" h="160194">
                    <a:moveTo>
                      <a:pt x="60010" y="160195"/>
                    </a:moveTo>
                    <a:cubicBezTo>
                      <a:pt x="50854" y="136104"/>
                      <a:pt x="42028" y="112892"/>
                      <a:pt x="33531" y="90534"/>
                    </a:cubicBezTo>
                    <a:lnTo>
                      <a:pt x="10765" y="31019"/>
                    </a:lnTo>
                    <a:lnTo>
                      <a:pt x="0" y="2809"/>
                    </a:lnTo>
                    <a:cubicBezTo>
                      <a:pt x="12373" y="-3254"/>
                      <a:pt x="43925" y="334"/>
                      <a:pt x="52710" y="15182"/>
                    </a:cubicBezTo>
                    <a:cubicBezTo>
                      <a:pt x="84880" y="71356"/>
                      <a:pt x="60010" y="160195"/>
                      <a:pt x="60010" y="16019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A166A97-79A9-4DF6-AC7E-3FED9B25616E}"/>
                  </a:ext>
                </a:extLst>
              </p:cNvPr>
              <p:cNvSpPr/>
              <p:nvPr/>
            </p:nvSpPr>
            <p:spPr>
              <a:xfrm>
                <a:off x="7459534" y="3584298"/>
                <a:ext cx="154911" cy="176069"/>
              </a:xfrm>
              <a:custGeom>
                <a:avLst/>
                <a:gdLst>
                  <a:gd name="connsiteX0" fmla="*/ 154912 w 154911"/>
                  <a:gd name="connsiteY0" fmla="*/ 62855 h 176069"/>
                  <a:gd name="connsiteX1" fmla="*/ 66444 w 154911"/>
                  <a:gd name="connsiteY1" fmla="*/ 176069 h 176069"/>
                  <a:gd name="connsiteX2" fmla="*/ 23138 w 154911"/>
                  <a:gd name="connsiteY2" fmla="*/ 61123 h 176069"/>
                  <a:gd name="connsiteX3" fmla="*/ 12373 w 154911"/>
                  <a:gd name="connsiteY3" fmla="*/ 32913 h 176069"/>
                  <a:gd name="connsiteX4" fmla="*/ 0 w 154911"/>
                  <a:gd name="connsiteY4" fmla="*/ 0 h 176069"/>
                  <a:gd name="connsiteX5" fmla="*/ 143281 w 154911"/>
                  <a:gd name="connsiteY5" fmla="*/ 18189 h 176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911" h="176069">
                    <a:moveTo>
                      <a:pt x="154912" y="62855"/>
                    </a:moveTo>
                    <a:cubicBezTo>
                      <a:pt x="144205" y="112101"/>
                      <a:pt x="111638" y="153773"/>
                      <a:pt x="66444" y="176069"/>
                    </a:cubicBezTo>
                    <a:cubicBezTo>
                      <a:pt x="51720" y="136847"/>
                      <a:pt x="37243" y="98366"/>
                      <a:pt x="23138" y="61123"/>
                    </a:cubicBezTo>
                    <a:cubicBezTo>
                      <a:pt x="19590" y="51559"/>
                      <a:pt x="16002" y="42155"/>
                      <a:pt x="12373" y="32913"/>
                    </a:cubicBezTo>
                    <a:lnTo>
                      <a:pt x="0" y="0"/>
                    </a:lnTo>
                    <a:lnTo>
                      <a:pt x="143281" y="1818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4318289-4C33-48DB-ACD2-007D9BB21430}"/>
                  </a:ext>
                </a:extLst>
              </p:cNvPr>
              <p:cNvSpPr/>
              <p:nvPr/>
            </p:nvSpPr>
            <p:spPr>
              <a:xfrm>
                <a:off x="7821943" y="3330649"/>
                <a:ext cx="138207" cy="95396"/>
              </a:xfrm>
              <a:custGeom>
                <a:avLst/>
                <a:gdLst>
                  <a:gd name="connsiteX0" fmla="*/ 138208 w 138207"/>
                  <a:gd name="connsiteY0" fmla="*/ 95397 h 95396"/>
                  <a:gd name="connsiteX1" fmla="*/ 8290 w 138207"/>
                  <a:gd name="connsiteY1" fmla="*/ 62732 h 95396"/>
                  <a:gd name="connsiteX2" fmla="*/ 0 w 138207"/>
                  <a:gd name="connsiteY2" fmla="*/ 0 h 95396"/>
                  <a:gd name="connsiteX3" fmla="*/ 138208 w 138207"/>
                  <a:gd name="connsiteY3" fmla="*/ 95397 h 9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207" h="95396">
                    <a:moveTo>
                      <a:pt x="138208" y="95397"/>
                    </a:moveTo>
                    <a:cubicBezTo>
                      <a:pt x="74610" y="81786"/>
                      <a:pt x="8290" y="62732"/>
                      <a:pt x="8290" y="62732"/>
                    </a:cubicBezTo>
                    <a:lnTo>
                      <a:pt x="0" y="0"/>
                    </a:lnTo>
                    <a:cubicBezTo>
                      <a:pt x="0" y="0"/>
                      <a:pt x="116926" y="12497"/>
                      <a:pt x="138208" y="9539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38ED718-3CB7-4520-BC8D-67BEB1D38EF4}"/>
                  </a:ext>
                </a:extLst>
              </p:cNvPr>
              <p:cNvSpPr/>
              <p:nvPr/>
            </p:nvSpPr>
            <p:spPr>
              <a:xfrm>
                <a:off x="7359807" y="2404692"/>
                <a:ext cx="3939306" cy="2483248"/>
              </a:xfrm>
              <a:custGeom>
                <a:avLst/>
                <a:gdLst>
                  <a:gd name="connsiteX0" fmla="*/ 19179 w 3939306"/>
                  <a:gd name="connsiteY0" fmla="*/ 2483238 h 2483248"/>
                  <a:gd name="connsiteX1" fmla="*/ 10 w 3939306"/>
                  <a:gd name="connsiteY1" fmla="*/ 2465309 h 2483248"/>
                  <a:gd name="connsiteX2" fmla="*/ 6806 w 3939306"/>
                  <a:gd name="connsiteY2" fmla="*/ 2450325 h 2483248"/>
                  <a:gd name="connsiteX3" fmla="*/ 205518 w 3939306"/>
                  <a:gd name="connsiteY3" fmla="*/ 1758173 h 2483248"/>
                  <a:gd name="connsiteX4" fmla="*/ 291016 w 3939306"/>
                  <a:gd name="connsiteY4" fmla="*/ 1256814 h 2483248"/>
                  <a:gd name="connsiteX5" fmla="*/ 1018803 w 3939306"/>
                  <a:gd name="connsiteY5" fmla="*/ 796410 h 2483248"/>
                  <a:gd name="connsiteX6" fmla="*/ 3915722 w 3939306"/>
                  <a:gd name="connsiteY6" fmla="*/ 695 h 2483248"/>
                  <a:gd name="connsiteX7" fmla="*/ 3938612 w 3939306"/>
                  <a:gd name="connsiteY7" fmla="*/ 13563 h 2483248"/>
                  <a:gd name="connsiteX8" fmla="*/ 3925744 w 3939306"/>
                  <a:gd name="connsiteY8" fmla="*/ 36453 h 2483248"/>
                  <a:gd name="connsiteX9" fmla="*/ 1022268 w 3939306"/>
                  <a:gd name="connsiteY9" fmla="*/ 833406 h 2483248"/>
                  <a:gd name="connsiteX10" fmla="*/ 320959 w 3939306"/>
                  <a:gd name="connsiteY10" fmla="*/ 1278838 h 2483248"/>
                  <a:gd name="connsiteX11" fmla="*/ 242637 w 3939306"/>
                  <a:gd name="connsiteY11" fmla="*/ 1757678 h 2483248"/>
                  <a:gd name="connsiteX12" fmla="*/ 30315 w 3939306"/>
                  <a:gd name="connsiteY12" fmla="*/ 2479155 h 2483248"/>
                  <a:gd name="connsiteX13" fmla="*/ 19179 w 3939306"/>
                  <a:gd name="connsiteY13" fmla="*/ 2483238 h 2483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39306" h="2483248">
                    <a:moveTo>
                      <a:pt x="19179" y="2483238"/>
                    </a:moveTo>
                    <a:cubicBezTo>
                      <a:pt x="8934" y="2483585"/>
                      <a:pt x="352" y="2475554"/>
                      <a:pt x="10" y="2465309"/>
                    </a:cubicBezTo>
                    <a:cubicBezTo>
                      <a:pt x="-183" y="2459531"/>
                      <a:pt x="2330" y="2453988"/>
                      <a:pt x="6806" y="2450325"/>
                    </a:cubicBezTo>
                    <a:cubicBezTo>
                      <a:pt x="213313" y="2280814"/>
                      <a:pt x="209354" y="2015163"/>
                      <a:pt x="205518" y="1758173"/>
                    </a:cubicBezTo>
                    <a:cubicBezTo>
                      <a:pt x="202548" y="1564410"/>
                      <a:pt x="199826" y="1381288"/>
                      <a:pt x="291016" y="1256814"/>
                    </a:cubicBezTo>
                    <a:cubicBezTo>
                      <a:pt x="418954" y="1081858"/>
                      <a:pt x="933552" y="804329"/>
                      <a:pt x="1018803" y="796410"/>
                    </a:cubicBezTo>
                    <a:cubicBezTo>
                      <a:pt x="1079803" y="790348"/>
                      <a:pt x="2940349" y="273275"/>
                      <a:pt x="3915722" y="695"/>
                    </a:cubicBezTo>
                    <a:cubicBezTo>
                      <a:pt x="3925595" y="-2077"/>
                      <a:pt x="3935840" y="3689"/>
                      <a:pt x="3938612" y="13563"/>
                    </a:cubicBezTo>
                    <a:cubicBezTo>
                      <a:pt x="3941384" y="23437"/>
                      <a:pt x="3935618" y="33682"/>
                      <a:pt x="3925744" y="36453"/>
                    </a:cubicBezTo>
                    <a:cubicBezTo>
                      <a:pt x="3810303" y="68747"/>
                      <a:pt x="1098734" y="826353"/>
                      <a:pt x="1022268" y="833406"/>
                    </a:cubicBezTo>
                    <a:cubicBezTo>
                      <a:pt x="948895" y="840211"/>
                      <a:pt x="439494" y="1116627"/>
                      <a:pt x="320959" y="1278838"/>
                    </a:cubicBezTo>
                    <a:cubicBezTo>
                      <a:pt x="237193" y="1393290"/>
                      <a:pt x="239791" y="1570349"/>
                      <a:pt x="242637" y="1757678"/>
                    </a:cubicBezTo>
                    <a:cubicBezTo>
                      <a:pt x="246349" y="2011080"/>
                      <a:pt x="250680" y="2298384"/>
                      <a:pt x="30315" y="2479155"/>
                    </a:cubicBezTo>
                    <a:cubicBezTo>
                      <a:pt x="27158" y="2481716"/>
                      <a:pt x="23241" y="2483152"/>
                      <a:pt x="19179" y="2483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79D74F7-2E67-4406-ACF1-43CD799C54EB}"/>
                  </a:ext>
                </a:extLst>
              </p:cNvPr>
              <p:cNvSpPr/>
              <p:nvPr/>
            </p:nvSpPr>
            <p:spPr>
              <a:xfrm>
                <a:off x="7359188" y="2404940"/>
                <a:ext cx="3939307" cy="2483251"/>
              </a:xfrm>
              <a:custGeom>
                <a:avLst/>
                <a:gdLst>
                  <a:gd name="connsiteX0" fmla="*/ 3926981 w 3939307"/>
                  <a:gd name="connsiteY0" fmla="*/ 36082 h 2483251"/>
                  <a:gd name="connsiteX1" fmla="*/ 3672590 w 3939307"/>
                  <a:gd name="connsiteY1" fmla="*/ 107351 h 2483251"/>
                  <a:gd name="connsiteX2" fmla="*/ 1023505 w 3939307"/>
                  <a:gd name="connsiteY2" fmla="*/ 833282 h 2483251"/>
                  <a:gd name="connsiteX3" fmla="*/ 322197 w 3939307"/>
                  <a:gd name="connsiteY3" fmla="*/ 1278715 h 2483251"/>
                  <a:gd name="connsiteX4" fmla="*/ 243875 w 3939307"/>
                  <a:gd name="connsiteY4" fmla="*/ 1757554 h 2483251"/>
                  <a:gd name="connsiteX5" fmla="*/ 31552 w 3939307"/>
                  <a:gd name="connsiteY5" fmla="*/ 2479031 h 2483251"/>
                  <a:gd name="connsiteX6" fmla="*/ 19179 w 3939307"/>
                  <a:gd name="connsiteY6" fmla="*/ 2483238 h 2483251"/>
                  <a:gd name="connsiteX7" fmla="*/ 10 w 3939307"/>
                  <a:gd name="connsiteY7" fmla="*/ 2465309 h 2483251"/>
                  <a:gd name="connsiteX8" fmla="*/ 6806 w 3939307"/>
                  <a:gd name="connsiteY8" fmla="*/ 2450325 h 2483251"/>
                  <a:gd name="connsiteX9" fmla="*/ 205518 w 3939307"/>
                  <a:gd name="connsiteY9" fmla="*/ 1758173 h 2483251"/>
                  <a:gd name="connsiteX10" fmla="*/ 291016 w 3939307"/>
                  <a:gd name="connsiteY10" fmla="*/ 1256814 h 2483251"/>
                  <a:gd name="connsiteX11" fmla="*/ 1018803 w 3939307"/>
                  <a:gd name="connsiteY11" fmla="*/ 796410 h 2483251"/>
                  <a:gd name="connsiteX12" fmla="*/ 3731981 w 3939307"/>
                  <a:gd name="connsiteY12" fmla="*/ 52043 h 2483251"/>
                  <a:gd name="connsiteX13" fmla="*/ 3915722 w 3939307"/>
                  <a:gd name="connsiteY13" fmla="*/ 695 h 2483251"/>
                  <a:gd name="connsiteX14" fmla="*/ 3938612 w 3939307"/>
                  <a:gd name="connsiteY14" fmla="*/ 13563 h 2483251"/>
                  <a:gd name="connsiteX15" fmla="*/ 3925744 w 3939307"/>
                  <a:gd name="connsiteY15" fmla="*/ 36453 h 24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39307" h="2483251">
                    <a:moveTo>
                      <a:pt x="3926981" y="36082"/>
                    </a:moveTo>
                    <a:lnTo>
                      <a:pt x="3672590" y="107351"/>
                    </a:lnTo>
                    <a:cubicBezTo>
                      <a:pt x="2972890" y="302599"/>
                      <a:pt x="1086608" y="827467"/>
                      <a:pt x="1023505" y="833282"/>
                    </a:cubicBezTo>
                    <a:cubicBezTo>
                      <a:pt x="950132" y="840088"/>
                      <a:pt x="440731" y="1116503"/>
                      <a:pt x="322197" y="1278715"/>
                    </a:cubicBezTo>
                    <a:cubicBezTo>
                      <a:pt x="238431" y="1393166"/>
                      <a:pt x="241029" y="1570225"/>
                      <a:pt x="243875" y="1757554"/>
                    </a:cubicBezTo>
                    <a:cubicBezTo>
                      <a:pt x="247587" y="2010956"/>
                      <a:pt x="251917" y="2298260"/>
                      <a:pt x="31552" y="2479031"/>
                    </a:cubicBezTo>
                    <a:cubicBezTo>
                      <a:pt x="28085" y="2481901"/>
                      <a:pt x="23680" y="2483411"/>
                      <a:pt x="19179" y="2483238"/>
                    </a:cubicBezTo>
                    <a:cubicBezTo>
                      <a:pt x="8934" y="2483584"/>
                      <a:pt x="352" y="2475554"/>
                      <a:pt x="10" y="2465309"/>
                    </a:cubicBezTo>
                    <a:cubicBezTo>
                      <a:pt x="-183" y="2459531"/>
                      <a:pt x="2330" y="2453988"/>
                      <a:pt x="6806" y="2450325"/>
                    </a:cubicBezTo>
                    <a:cubicBezTo>
                      <a:pt x="213313" y="2280814"/>
                      <a:pt x="209354" y="2015163"/>
                      <a:pt x="205518" y="1758173"/>
                    </a:cubicBezTo>
                    <a:cubicBezTo>
                      <a:pt x="202548" y="1564410"/>
                      <a:pt x="199826" y="1381288"/>
                      <a:pt x="291016" y="1256814"/>
                    </a:cubicBezTo>
                    <a:cubicBezTo>
                      <a:pt x="418954" y="1081858"/>
                      <a:pt x="933552" y="804329"/>
                      <a:pt x="1018803" y="796410"/>
                    </a:cubicBezTo>
                    <a:cubicBezTo>
                      <a:pt x="1076215" y="790719"/>
                      <a:pt x="2724562" y="333161"/>
                      <a:pt x="3731981" y="52043"/>
                    </a:cubicBezTo>
                    <a:lnTo>
                      <a:pt x="3915722" y="695"/>
                    </a:lnTo>
                    <a:cubicBezTo>
                      <a:pt x="3925596" y="-2076"/>
                      <a:pt x="3935841" y="3689"/>
                      <a:pt x="3938612" y="13563"/>
                    </a:cubicBezTo>
                    <a:cubicBezTo>
                      <a:pt x="3941384" y="23437"/>
                      <a:pt x="3935618" y="33682"/>
                      <a:pt x="3925744" y="3645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01AF7EB-C5A8-4D9D-8262-F7C919AFE3AA}"/>
                  </a:ext>
                </a:extLst>
              </p:cNvPr>
              <p:cNvSpPr/>
              <p:nvPr/>
            </p:nvSpPr>
            <p:spPr>
              <a:xfrm>
                <a:off x="11031778" y="2404816"/>
                <a:ext cx="267954" cy="107475"/>
              </a:xfrm>
              <a:custGeom>
                <a:avLst/>
                <a:gdLst>
                  <a:gd name="connsiteX0" fmla="*/ 254391 w 267954"/>
                  <a:gd name="connsiteY0" fmla="*/ 36206 h 107475"/>
                  <a:gd name="connsiteX1" fmla="*/ 0 w 267954"/>
                  <a:gd name="connsiteY1" fmla="*/ 107475 h 107475"/>
                  <a:gd name="connsiteX2" fmla="*/ 60628 w 267954"/>
                  <a:gd name="connsiteY2" fmla="*/ 52044 h 107475"/>
                  <a:gd name="connsiteX3" fmla="*/ 244369 w 267954"/>
                  <a:gd name="connsiteY3" fmla="*/ 695 h 107475"/>
                  <a:gd name="connsiteX4" fmla="*/ 267259 w 267954"/>
                  <a:gd name="connsiteY4" fmla="*/ 13563 h 107475"/>
                  <a:gd name="connsiteX5" fmla="*/ 254391 w 267954"/>
                  <a:gd name="connsiteY5" fmla="*/ 36453 h 1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954" h="107475">
                    <a:moveTo>
                      <a:pt x="254391" y="36206"/>
                    </a:moveTo>
                    <a:lnTo>
                      <a:pt x="0" y="107475"/>
                    </a:lnTo>
                    <a:cubicBezTo>
                      <a:pt x="17830" y="86552"/>
                      <a:pt x="38196" y="67931"/>
                      <a:pt x="60628" y="52044"/>
                    </a:cubicBezTo>
                    <a:lnTo>
                      <a:pt x="244369" y="695"/>
                    </a:lnTo>
                    <a:cubicBezTo>
                      <a:pt x="254243" y="-2077"/>
                      <a:pt x="264488" y="3689"/>
                      <a:pt x="267259" y="13563"/>
                    </a:cubicBezTo>
                    <a:cubicBezTo>
                      <a:pt x="270031" y="23437"/>
                      <a:pt x="264265" y="33682"/>
                      <a:pt x="254391" y="364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A13A241-FAC4-4591-B7CF-0B834AB26FC0}"/>
                  </a:ext>
                </a:extLst>
              </p:cNvPr>
              <p:cNvSpPr/>
              <p:nvPr/>
            </p:nvSpPr>
            <p:spPr>
              <a:xfrm>
                <a:off x="7505439" y="3572321"/>
                <a:ext cx="264537" cy="119527"/>
              </a:xfrm>
              <a:custGeom>
                <a:avLst/>
                <a:gdLst>
                  <a:gd name="connsiteX0" fmla="*/ 0 w 264537"/>
                  <a:gd name="connsiteY0" fmla="*/ 38703 h 119527"/>
                  <a:gd name="connsiteX1" fmla="*/ 97253 w 264537"/>
                  <a:gd name="connsiteY1" fmla="*/ 30166 h 119527"/>
                  <a:gd name="connsiteX2" fmla="*/ 157881 w 264537"/>
                  <a:gd name="connsiteY2" fmla="*/ 99 h 119527"/>
                  <a:gd name="connsiteX3" fmla="*/ 264537 w 264537"/>
                  <a:gd name="connsiteY3" fmla="*/ 49591 h 119527"/>
                  <a:gd name="connsiteX4" fmla="*/ 213313 w 264537"/>
                  <a:gd name="connsiteY4" fmla="*/ 117891 h 119527"/>
                  <a:gd name="connsiteX5" fmla="*/ 118534 w 264537"/>
                  <a:gd name="connsiteY5" fmla="*/ 74214 h 119527"/>
                  <a:gd name="connsiteX6" fmla="*/ 22148 w 264537"/>
                  <a:gd name="connsiteY6" fmla="*/ 84484 h 11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4537" h="119527">
                    <a:moveTo>
                      <a:pt x="0" y="38703"/>
                    </a:moveTo>
                    <a:lnTo>
                      <a:pt x="97253" y="30166"/>
                    </a:lnTo>
                    <a:cubicBezTo>
                      <a:pt x="97253" y="30166"/>
                      <a:pt x="148106" y="-2005"/>
                      <a:pt x="157881" y="99"/>
                    </a:cubicBezTo>
                    <a:cubicBezTo>
                      <a:pt x="167656" y="2202"/>
                      <a:pt x="264537" y="49591"/>
                      <a:pt x="264537" y="49591"/>
                    </a:cubicBezTo>
                    <a:cubicBezTo>
                      <a:pt x="264537" y="49591"/>
                      <a:pt x="220613" y="106137"/>
                      <a:pt x="213313" y="117891"/>
                    </a:cubicBezTo>
                    <a:cubicBezTo>
                      <a:pt x="206012" y="129645"/>
                      <a:pt x="118534" y="74214"/>
                      <a:pt x="118534" y="74214"/>
                    </a:cubicBezTo>
                    <a:lnTo>
                      <a:pt x="22148" y="84484"/>
                    </a:ln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C9FF1E8-5A8B-4DD5-9ADD-AF077BB190EE}"/>
                  </a:ext>
                </a:extLst>
              </p:cNvPr>
              <p:cNvSpPr/>
              <p:nvPr/>
            </p:nvSpPr>
            <p:spPr>
              <a:xfrm>
                <a:off x="7231086" y="3373707"/>
                <a:ext cx="371234" cy="339744"/>
              </a:xfrm>
              <a:custGeom>
                <a:avLst/>
                <a:gdLst>
                  <a:gd name="connsiteX0" fmla="*/ 147900 w 371234"/>
                  <a:gd name="connsiteY0" fmla="*/ 0 h 339744"/>
                  <a:gd name="connsiteX1" fmla="*/ 907 w 371234"/>
                  <a:gd name="connsiteY1" fmla="*/ 328507 h 339744"/>
                  <a:gd name="connsiteX2" fmla="*/ 371235 w 371234"/>
                  <a:gd name="connsiteY2" fmla="*/ 289902 h 339744"/>
                  <a:gd name="connsiteX3" fmla="*/ 355397 w 371234"/>
                  <a:gd name="connsiteY3" fmla="*/ 222964 h 339744"/>
                  <a:gd name="connsiteX4" fmla="*/ 162748 w 371234"/>
                  <a:gd name="connsiteY4" fmla="*/ 222964 h 339744"/>
                  <a:gd name="connsiteX5" fmla="*/ 208528 w 371234"/>
                  <a:gd name="connsiteY5" fmla="*/ 150705 h 339744"/>
                  <a:gd name="connsiteX6" fmla="*/ 219417 w 371234"/>
                  <a:gd name="connsiteY6" fmla="*/ 59391 h 339744"/>
                  <a:gd name="connsiteX7" fmla="*/ 147900 w 371234"/>
                  <a:gd name="connsiteY7" fmla="*/ 0 h 3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234" h="339744">
                    <a:moveTo>
                      <a:pt x="147900" y="0"/>
                    </a:moveTo>
                    <a:cubicBezTo>
                      <a:pt x="103728" y="31551"/>
                      <a:pt x="-11342" y="288789"/>
                      <a:pt x="907" y="328507"/>
                    </a:cubicBezTo>
                    <a:cubicBezTo>
                      <a:pt x="13157" y="368224"/>
                      <a:pt x="371235" y="289902"/>
                      <a:pt x="371235" y="289902"/>
                    </a:cubicBezTo>
                    <a:lnTo>
                      <a:pt x="355397" y="222964"/>
                    </a:lnTo>
                    <a:lnTo>
                      <a:pt x="162748" y="222964"/>
                    </a:lnTo>
                    <a:lnTo>
                      <a:pt x="208528" y="150705"/>
                    </a:lnTo>
                    <a:cubicBezTo>
                      <a:pt x="208528" y="150705"/>
                      <a:pt x="236739" y="123236"/>
                      <a:pt x="219417" y="59391"/>
                    </a:cubicBezTo>
                    <a:cubicBezTo>
                      <a:pt x="206920" y="13363"/>
                      <a:pt x="147900" y="0"/>
                      <a:pt x="14790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7E8F39AB-94BD-49F6-8922-A3E3C322BDCB}"/>
                </a:ext>
              </a:extLst>
            </p:cNvPr>
            <p:cNvGrpSpPr/>
            <p:nvPr/>
          </p:nvGrpSpPr>
          <p:grpSpPr>
            <a:xfrm>
              <a:off x="10580434" y="2767425"/>
              <a:ext cx="1280372" cy="2867470"/>
              <a:chOff x="10580434" y="2767425"/>
              <a:chExt cx="1280372" cy="2867470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7A2E78B-BFBF-4FF5-BB48-541909423910}"/>
                  </a:ext>
                </a:extLst>
              </p:cNvPr>
              <p:cNvSpPr/>
              <p:nvPr/>
            </p:nvSpPr>
            <p:spPr>
              <a:xfrm>
                <a:off x="10924874" y="3280530"/>
                <a:ext cx="184854" cy="159868"/>
              </a:xfrm>
              <a:custGeom>
                <a:avLst/>
                <a:gdLst>
                  <a:gd name="connsiteX0" fmla="*/ 184854 w 184854"/>
                  <a:gd name="connsiteY0" fmla="*/ 119037 h 159868"/>
                  <a:gd name="connsiteX1" fmla="*/ 111482 w 184854"/>
                  <a:gd name="connsiteY1" fmla="*/ 84268 h 159868"/>
                  <a:gd name="connsiteX2" fmla="*/ 63474 w 184854"/>
                  <a:gd name="connsiteY2" fmla="*/ 1864 h 159868"/>
                  <a:gd name="connsiteX3" fmla="*/ 0 w 184854"/>
                  <a:gd name="connsiteY3" fmla="*/ 42324 h 159868"/>
                  <a:gd name="connsiteX4" fmla="*/ 48008 w 184854"/>
                  <a:gd name="connsiteY4" fmla="*/ 126090 h 159868"/>
                  <a:gd name="connsiteX5" fmla="*/ 92427 w 184854"/>
                  <a:gd name="connsiteY5" fmla="*/ 126090 h 159868"/>
                  <a:gd name="connsiteX6" fmla="*/ 162212 w 184854"/>
                  <a:gd name="connsiteY6" fmla="*/ 159868 h 15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854" h="159868">
                    <a:moveTo>
                      <a:pt x="184854" y="119037"/>
                    </a:moveTo>
                    <a:lnTo>
                      <a:pt x="111482" y="84268"/>
                    </a:lnTo>
                    <a:cubicBezTo>
                      <a:pt x="111482" y="84268"/>
                      <a:pt x="74363" y="13247"/>
                      <a:pt x="63474" y="1864"/>
                    </a:cubicBezTo>
                    <a:cubicBezTo>
                      <a:pt x="52586" y="-9520"/>
                      <a:pt x="0" y="34652"/>
                      <a:pt x="0" y="42324"/>
                    </a:cubicBezTo>
                    <a:cubicBezTo>
                      <a:pt x="0" y="49995"/>
                      <a:pt x="38109" y="121759"/>
                      <a:pt x="48008" y="126090"/>
                    </a:cubicBezTo>
                    <a:cubicBezTo>
                      <a:pt x="62732" y="128255"/>
                      <a:pt x="77703" y="128255"/>
                      <a:pt x="92427" y="126090"/>
                    </a:cubicBezTo>
                    <a:lnTo>
                      <a:pt x="162212" y="159868"/>
                    </a:ln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A6887F3-E68E-49A0-A204-DDACE9FDD77A}"/>
                  </a:ext>
                </a:extLst>
              </p:cNvPr>
              <p:cNvSpPr/>
              <p:nvPr/>
            </p:nvSpPr>
            <p:spPr>
              <a:xfrm>
                <a:off x="11234573" y="2767425"/>
                <a:ext cx="82094" cy="192030"/>
              </a:xfrm>
              <a:custGeom>
                <a:avLst/>
                <a:gdLst>
                  <a:gd name="connsiteX0" fmla="*/ 46399 w 82094"/>
                  <a:gd name="connsiteY0" fmla="*/ 192031 h 192030"/>
                  <a:gd name="connsiteX1" fmla="*/ 61123 w 82094"/>
                  <a:gd name="connsiteY1" fmla="*/ 139445 h 192030"/>
                  <a:gd name="connsiteX2" fmla="*/ 81910 w 82094"/>
                  <a:gd name="connsiteY2" fmla="*/ 55061 h 192030"/>
                  <a:gd name="connsiteX3" fmla="*/ 64340 w 82094"/>
                  <a:gd name="connsiteY3" fmla="*/ 0 h 192030"/>
                  <a:gd name="connsiteX4" fmla="*/ 0 w 82094"/>
                  <a:gd name="connsiteY4" fmla="*/ 88097 h 192030"/>
                  <a:gd name="connsiteX5" fmla="*/ 25489 w 82094"/>
                  <a:gd name="connsiteY5" fmla="*/ 133382 h 192030"/>
                  <a:gd name="connsiteX6" fmla="*/ 13115 w 82094"/>
                  <a:gd name="connsiteY6" fmla="*/ 192031 h 192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94" h="192030">
                    <a:moveTo>
                      <a:pt x="46399" y="192031"/>
                    </a:moveTo>
                    <a:lnTo>
                      <a:pt x="61123" y="139445"/>
                    </a:lnTo>
                    <a:cubicBezTo>
                      <a:pt x="61123" y="139445"/>
                      <a:pt x="84385" y="70898"/>
                      <a:pt x="81910" y="55061"/>
                    </a:cubicBezTo>
                    <a:cubicBezTo>
                      <a:pt x="77357" y="36315"/>
                      <a:pt x="71492" y="17916"/>
                      <a:pt x="64340" y="0"/>
                    </a:cubicBezTo>
                    <a:cubicBezTo>
                      <a:pt x="64340" y="0"/>
                      <a:pt x="0" y="78322"/>
                      <a:pt x="0" y="88097"/>
                    </a:cubicBezTo>
                    <a:cubicBezTo>
                      <a:pt x="0" y="97871"/>
                      <a:pt x="25489" y="133382"/>
                      <a:pt x="25489" y="133382"/>
                    </a:cubicBezTo>
                    <a:lnTo>
                      <a:pt x="13115" y="192031"/>
                    </a:ln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EA731E1-D6C1-4896-89F2-5B8A80406964}"/>
                  </a:ext>
                </a:extLst>
              </p:cNvPr>
              <p:cNvSpPr/>
              <p:nvPr/>
            </p:nvSpPr>
            <p:spPr>
              <a:xfrm>
                <a:off x="11182701" y="2932111"/>
                <a:ext cx="154816" cy="596384"/>
              </a:xfrm>
              <a:custGeom>
                <a:avLst/>
                <a:gdLst>
                  <a:gd name="connsiteX0" fmla="*/ 154816 w 154816"/>
                  <a:gd name="connsiteY0" fmla="*/ 419078 h 596384"/>
                  <a:gd name="connsiteX1" fmla="*/ 83052 w 154816"/>
                  <a:gd name="connsiteY1" fmla="*/ 286067 h 596384"/>
                  <a:gd name="connsiteX2" fmla="*/ 116088 w 154816"/>
                  <a:gd name="connsiteY2" fmla="*/ 13858 h 596384"/>
                  <a:gd name="connsiteX3" fmla="*/ 63998 w 154816"/>
                  <a:gd name="connsiteY3" fmla="*/ 0 h 596384"/>
                  <a:gd name="connsiteX4" fmla="*/ 28 w 154816"/>
                  <a:gd name="connsiteY4" fmla="*/ 290645 h 596384"/>
                  <a:gd name="connsiteX5" fmla="*/ 113490 w 154816"/>
                  <a:gd name="connsiteY5" fmla="*/ 596385 h 59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816" h="596384">
                    <a:moveTo>
                      <a:pt x="154816" y="419078"/>
                    </a:moveTo>
                    <a:cubicBezTo>
                      <a:pt x="154816" y="419078"/>
                      <a:pt x="99385" y="350159"/>
                      <a:pt x="83052" y="286067"/>
                    </a:cubicBezTo>
                    <a:cubicBezTo>
                      <a:pt x="66720" y="221974"/>
                      <a:pt x="116088" y="13858"/>
                      <a:pt x="116088" y="13858"/>
                    </a:cubicBezTo>
                    <a:lnTo>
                      <a:pt x="63998" y="0"/>
                    </a:lnTo>
                    <a:cubicBezTo>
                      <a:pt x="63998" y="0"/>
                      <a:pt x="2132" y="212941"/>
                      <a:pt x="28" y="290645"/>
                    </a:cubicBezTo>
                    <a:cubicBezTo>
                      <a:pt x="-2075" y="368348"/>
                      <a:pt x="113490" y="596385"/>
                      <a:pt x="113490" y="59638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BA7C0CD-C235-472E-8B1E-4375D4154EA6}"/>
                  </a:ext>
                </a:extLst>
              </p:cNvPr>
              <p:cNvSpPr/>
              <p:nvPr/>
            </p:nvSpPr>
            <p:spPr>
              <a:xfrm>
                <a:off x="11223685" y="3368758"/>
                <a:ext cx="80301" cy="159241"/>
              </a:xfrm>
              <a:custGeom>
                <a:avLst/>
                <a:gdLst>
                  <a:gd name="connsiteX0" fmla="*/ 80301 w 80301"/>
                  <a:gd name="connsiteY0" fmla="*/ 125463 h 159241"/>
                  <a:gd name="connsiteX1" fmla="*/ 72382 w 80301"/>
                  <a:gd name="connsiteY1" fmla="*/ 159242 h 159241"/>
                  <a:gd name="connsiteX2" fmla="*/ 0 w 80301"/>
                  <a:gd name="connsiteY2" fmla="*/ 0 h 159241"/>
                  <a:gd name="connsiteX3" fmla="*/ 73125 w 80301"/>
                  <a:gd name="connsiteY3" fmla="*/ 97871 h 159241"/>
                  <a:gd name="connsiteX4" fmla="*/ 80301 w 80301"/>
                  <a:gd name="connsiteY4" fmla="*/ 125463 h 159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01" h="159241">
                    <a:moveTo>
                      <a:pt x="80301" y="125463"/>
                    </a:moveTo>
                    <a:lnTo>
                      <a:pt x="72382" y="159242"/>
                    </a:lnTo>
                    <a:cubicBezTo>
                      <a:pt x="72382" y="159242"/>
                      <a:pt x="32541" y="80673"/>
                      <a:pt x="0" y="0"/>
                    </a:cubicBezTo>
                    <a:cubicBezTo>
                      <a:pt x="33865" y="24326"/>
                      <a:pt x="59403" y="58500"/>
                      <a:pt x="73125" y="97871"/>
                    </a:cubicBezTo>
                    <a:cubicBezTo>
                      <a:pt x="76268" y="106854"/>
                      <a:pt x="78668" y="116085"/>
                      <a:pt x="80301" y="12546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AE86F3F-1270-4EA7-BA9F-5546EEFF5557}"/>
                  </a:ext>
                </a:extLst>
              </p:cNvPr>
              <p:cNvSpPr/>
              <p:nvPr/>
            </p:nvSpPr>
            <p:spPr>
              <a:xfrm>
                <a:off x="11126803" y="3351436"/>
                <a:ext cx="504323" cy="655775"/>
              </a:xfrm>
              <a:custGeom>
                <a:avLst/>
                <a:gdLst>
                  <a:gd name="connsiteX0" fmla="*/ 504205 w 504323"/>
                  <a:gd name="connsiteY0" fmla="*/ 150705 h 655775"/>
                  <a:gd name="connsiteX1" fmla="*/ 499008 w 504323"/>
                  <a:gd name="connsiteY1" fmla="*/ 193516 h 655775"/>
                  <a:gd name="connsiteX2" fmla="*/ 472653 w 504323"/>
                  <a:gd name="connsiteY2" fmla="*/ 301162 h 655775"/>
                  <a:gd name="connsiteX3" fmla="*/ 454588 w 504323"/>
                  <a:gd name="connsiteY3" fmla="*/ 368843 h 655775"/>
                  <a:gd name="connsiteX4" fmla="*/ 391609 w 504323"/>
                  <a:gd name="connsiteY4" fmla="*/ 655775 h 655775"/>
                  <a:gd name="connsiteX5" fmla="*/ 0 w 504323"/>
                  <a:gd name="connsiteY5" fmla="*/ 562853 h 655775"/>
                  <a:gd name="connsiteX6" fmla="*/ 96387 w 504323"/>
                  <a:gd name="connsiteY6" fmla="*/ 219499 h 655775"/>
                  <a:gd name="connsiteX7" fmla="*/ 134620 w 504323"/>
                  <a:gd name="connsiteY7" fmla="*/ 131155 h 655775"/>
                  <a:gd name="connsiteX8" fmla="*/ 210714 w 504323"/>
                  <a:gd name="connsiteY8" fmla="*/ 0 h 655775"/>
                  <a:gd name="connsiteX9" fmla="*/ 473025 w 504323"/>
                  <a:gd name="connsiteY9" fmla="*/ 92675 h 655775"/>
                  <a:gd name="connsiteX10" fmla="*/ 504205 w 504323"/>
                  <a:gd name="connsiteY10" fmla="*/ 150705 h 65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323" h="655775">
                    <a:moveTo>
                      <a:pt x="504205" y="150705"/>
                    </a:moveTo>
                    <a:cubicBezTo>
                      <a:pt x="503499" y="165082"/>
                      <a:pt x="501767" y="179385"/>
                      <a:pt x="499008" y="193516"/>
                    </a:cubicBezTo>
                    <a:cubicBezTo>
                      <a:pt x="493316" y="224448"/>
                      <a:pt x="483665" y="260949"/>
                      <a:pt x="472653" y="301162"/>
                    </a:cubicBezTo>
                    <a:cubicBezTo>
                      <a:pt x="466714" y="322320"/>
                      <a:pt x="460280" y="344963"/>
                      <a:pt x="454588" y="368843"/>
                    </a:cubicBezTo>
                    <a:cubicBezTo>
                      <a:pt x="426997" y="476117"/>
                      <a:pt x="412025" y="518805"/>
                      <a:pt x="391609" y="655775"/>
                    </a:cubicBezTo>
                    <a:lnTo>
                      <a:pt x="0" y="562853"/>
                    </a:lnTo>
                    <a:cubicBezTo>
                      <a:pt x="21170" y="445606"/>
                      <a:pt x="53440" y="330634"/>
                      <a:pt x="96387" y="219499"/>
                    </a:cubicBezTo>
                    <a:cubicBezTo>
                      <a:pt x="107770" y="189927"/>
                      <a:pt x="121133" y="160356"/>
                      <a:pt x="134620" y="131155"/>
                    </a:cubicBezTo>
                    <a:cubicBezTo>
                      <a:pt x="156248" y="85374"/>
                      <a:pt x="181699" y="41499"/>
                      <a:pt x="210714" y="0"/>
                    </a:cubicBezTo>
                    <a:cubicBezTo>
                      <a:pt x="210714" y="0"/>
                      <a:pt x="274065" y="57906"/>
                      <a:pt x="473025" y="92675"/>
                    </a:cubicBezTo>
                    <a:cubicBezTo>
                      <a:pt x="497152" y="96387"/>
                      <a:pt x="505442" y="117421"/>
                      <a:pt x="504205" y="1507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59969E0-4797-49E3-BD25-425DB725BC5D}"/>
                  </a:ext>
                </a:extLst>
              </p:cNvPr>
              <p:cNvSpPr/>
              <p:nvPr/>
            </p:nvSpPr>
            <p:spPr>
              <a:xfrm>
                <a:off x="11223438" y="3454149"/>
                <a:ext cx="402498" cy="147775"/>
              </a:xfrm>
              <a:custGeom>
                <a:avLst/>
                <a:gdLst>
                  <a:gd name="connsiteX0" fmla="*/ 358325 w 402498"/>
                  <a:gd name="connsiteY0" fmla="*/ 3324 h 147775"/>
                  <a:gd name="connsiteX1" fmla="*/ 402374 w 402498"/>
                  <a:gd name="connsiteY1" fmla="*/ 89936 h 147775"/>
                  <a:gd name="connsiteX2" fmla="*/ 383567 w 402498"/>
                  <a:gd name="connsiteY2" fmla="*/ 102309 h 147775"/>
                  <a:gd name="connsiteX3" fmla="*/ 0 w 402498"/>
                  <a:gd name="connsiteY3" fmla="*/ 116415 h 147775"/>
                  <a:gd name="connsiteX4" fmla="*/ 50483 w 402498"/>
                  <a:gd name="connsiteY4" fmla="*/ 3324 h 147775"/>
                  <a:gd name="connsiteX5" fmla="*/ 143404 w 402498"/>
                  <a:gd name="connsiteY5" fmla="*/ 23987 h 147775"/>
                  <a:gd name="connsiteX6" fmla="*/ 358325 w 402498"/>
                  <a:gd name="connsiteY6" fmla="*/ 3324 h 14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498" h="147775">
                    <a:moveTo>
                      <a:pt x="358325" y="3324"/>
                    </a:moveTo>
                    <a:cubicBezTo>
                      <a:pt x="358325" y="15697"/>
                      <a:pt x="405220" y="74593"/>
                      <a:pt x="402374" y="89936"/>
                    </a:cubicBezTo>
                    <a:cubicBezTo>
                      <a:pt x="397053" y="93524"/>
                      <a:pt x="390743" y="97484"/>
                      <a:pt x="383567" y="102309"/>
                    </a:cubicBezTo>
                    <a:cubicBezTo>
                      <a:pt x="251051" y="179394"/>
                      <a:pt x="77209" y="140295"/>
                      <a:pt x="0" y="116415"/>
                    </a:cubicBezTo>
                    <a:cubicBezTo>
                      <a:pt x="11383" y="86843"/>
                      <a:pt x="37119" y="32525"/>
                      <a:pt x="50483" y="3324"/>
                    </a:cubicBezTo>
                    <a:lnTo>
                      <a:pt x="143404" y="23987"/>
                    </a:lnTo>
                    <a:cubicBezTo>
                      <a:pt x="143404" y="23987"/>
                      <a:pt x="295346" y="-10657"/>
                      <a:pt x="358325" y="332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7B1C2305-617D-422E-82A4-3B185F80CF7A}"/>
                  </a:ext>
                </a:extLst>
              </p:cNvPr>
              <p:cNvSpPr/>
              <p:nvPr/>
            </p:nvSpPr>
            <p:spPr>
              <a:xfrm>
                <a:off x="11385146" y="3374144"/>
                <a:ext cx="160203" cy="153403"/>
              </a:xfrm>
              <a:custGeom>
                <a:avLst/>
                <a:gdLst>
                  <a:gd name="connsiteX0" fmla="*/ 37375 w 160203"/>
                  <a:gd name="connsiteY0" fmla="*/ 678 h 153403"/>
                  <a:gd name="connsiteX1" fmla="*/ 159745 w 160203"/>
                  <a:gd name="connsiteY1" fmla="*/ 26785 h 153403"/>
                  <a:gd name="connsiteX2" fmla="*/ 46531 w 160203"/>
                  <a:gd name="connsiteY2" fmla="*/ 152867 h 153403"/>
                  <a:gd name="connsiteX3" fmla="*/ 37375 w 160203"/>
                  <a:gd name="connsiteY3" fmla="*/ 678 h 15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03" h="153403">
                    <a:moveTo>
                      <a:pt x="37375" y="678"/>
                    </a:moveTo>
                    <a:cubicBezTo>
                      <a:pt x="51604" y="-4767"/>
                      <a:pt x="168406" y="24310"/>
                      <a:pt x="159745" y="26785"/>
                    </a:cubicBezTo>
                    <a:cubicBezTo>
                      <a:pt x="151084" y="29259"/>
                      <a:pt x="107530" y="162889"/>
                      <a:pt x="46531" y="152867"/>
                    </a:cubicBezTo>
                    <a:cubicBezTo>
                      <a:pt x="-14469" y="142845"/>
                      <a:pt x="-13355" y="19980"/>
                      <a:pt x="37375" y="67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80F8B10-9B4C-46BD-993D-3D6E8864F453}"/>
                  </a:ext>
                </a:extLst>
              </p:cNvPr>
              <p:cNvSpPr/>
              <p:nvPr/>
            </p:nvSpPr>
            <p:spPr>
              <a:xfrm>
                <a:off x="10777263" y="5395228"/>
                <a:ext cx="116431" cy="184978"/>
              </a:xfrm>
              <a:custGeom>
                <a:avLst/>
                <a:gdLst>
                  <a:gd name="connsiteX0" fmla="*/ 116431 w 116431"/>
                  <a:gd name="connsiteY0" fmla="*/ 169017 h 184978"/>
                  <a:gd name="connsiteX1" fmla="*/ 42935 w 116431"/>
                  <a:gd name="connsiteY1" fmla="*/ 184978 h 184978"/>
                  <a:gd name="connsiteX2" fmla="*/ 0 w 116431"/>
                  <a:gd name="connsiteY2" fmla="*/ 15961 h 184978"/>
                  <a:gd name="connsiteX3" fmla="*/ 73620 w 116431"/>
                  <a:gd name="connsiteY3" fmla="*/ 0 h 184978"/>
                  <a:gd name="connsiteX4" fmla="*/ 116431 w 116431"/>
                  <a:gd name="connsiteY4" fmla="*/ 169017 h 18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431" h="184978">
                    <a:moveTo>
                      <a:pt x="116431" y="169017"/>
                    </a:moveTo>
                    <a:lnTo>
                      <a:pt x="42935" y="184978"/>
                    </a:lnTo>
                    <a:lnTo>
                      <a:pt x="0" y="15961"/>
                    </a:lnTo>
                    <a:lnTo>
                      <a:pt x="73620" y="0"/>
                    </a:lnTo>
                    <a:lnTo>
                      <a:pt x="116431" y="169017"/>
                    </a:ln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31E2242-B230-4055-AEA6-8B3828DEE820}"/>
                  </a:ext>
                </a:extLst>
              </p:cNvPr>
              <p:cNvSpPr/>
              <p:nvPr/>
            </p:nvSpPr>
            <p:spPr>
              <a:xfrm>
                <a:off x="10661859" y="5549494"/>
                <a:ext cx="252898" cy="85401"/>
              </a:xfrm>
              <a:custGeom>
                <a:avLst/>
                <a:gdLst>
                  <a:gd name="connsiteX0" fmla="*/ 140026 w 252898"/>
                  <a:gd name="connsiteY0" fmla="*/ 27 h 85401"/>
                  <a:gd name="connsiteX1" fmla="*/ 231464 w 252898"/>
                  <a:gd name="connsiteY1" fmla="*/ 27 h 85401"/>
                  <a:gd name="connsiteX2" fmla="*/ 237774 w 252898"/>
                  <a:gd name="connsiteY2" fmla="*/ 5224 h 85401"/>
                  <a:gd name="connsiteX3" fmla="*/ 252622 w 252898"/>
                  <a:gd name="connsiteY3" fmla="*/ 72162 h 85401"/>
                  <a:gd name="connsiteX4" fmla="*/ 244332 w 252898"/>
                  <a:gd name="connsiteY4" fmla="*/ 85352 h 85401"/>
                  <a:gd name="connsiteX5" fmla="*/ 244084 w 252898"/>
                  <a:gd name="connsiteY5" fmla="*/ 85401 h 85401"/>
                  <a:gd name="connsiteX6" fmla="*/ 241610 w 252898"/>
                  <a:gd name="connsiteY6" fmla="*/ 85401 h 85401"/>
                  <a:gd name="connsiteX7" fmla="*/ 153389 w 252898"/>
                  <a:gd name="connsiteY7" fmla="*/ 83050 h 85401"/>
                  <a:gd name="connsiteX8" fmla="*/ 29658 w 252898"/>
                  <a:gd name="connsiteY8" fmla="*/ 85401 h 85401"/>
                  <a:gd name="connsiteX9" fmla="*/ 6892 w 252898"/>
                  <a:gd name="connsiteY9" fmla="*/ 51375 h 85401"/>
                  <a:gd name="connsiteX10" fmla="*/ 127158 w 252898"/>
                  <a:gd name="connsiteY10" fmla="*/ 4605 h 85401"/>
                  <a:gd name="connsiteX11" fmla="*/ 140026 w 252898"/>
                  <a:gd name="connsiteY11" fmla="*/ 27 h 85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898" h="85401">
                    <a:moveTo>
                      <a:pt x="140026" y="27"/>
                    </a:moveTo>
                    <a:lnTo>
                      <a:pt x="231464" y="27"/>
                    </a:lnTo>
                    <a:cubicBezTo>
                      <a:pt x="234545" y="27"/>
                      <a:pt x="237180" y="2204"/>
                      <a:pt x="237774" y="5224"/>
                    </a:cubicBezTo>
                    <a:lnTo>
                      <a:pt x="252622" y="72162"/>
                    </a:lnTo>
                    <a:cubicBezTo>
                      <a:pt x="253970" y="78089"/>
                      <a:pt x="250259" y="83991"/>
                      <a:pt x="244332" y="85352"/>
                    </a:cubicBezTo>
                    <a:cubicBezTo>
                      <a:pt x="244245" y="85364"/>
                      <a:pt x="244171" y="85389"/>
                      <a:pt x="244084" y="85401"/>
                    </a:cubicBezTo>
                    <a:lnTo>
                      <a:pt x="241610" y="85401"/>
                    </a:lnTo>
                    <a:cubicBezTo>
                      <a:pt x="212038" y="85401"/>
                      <a:pt x="190509" y="83050"/>
                      <a:pt x="153389" y="83050"/>
                    </a:cubicBezTo>
                    <a:cubicBezTo>
                      <a:pt x="130499" y="83050"/>
                      <a:pt x="61457" y="85401"/>
                      <a:pt x="29658" y="85401"/>
                    </a:cubicBezTo>
                    <a:cubicBezTo>
                      <a:pt x="-2141" y="85401"/>
                      <a:pt x="-5976" y="54221"/>
                      <a:pt x="6892" y="51375"/>
                    </a:cubicBezTo>
                    <a:cubicBezTo>
                      <a:pt x="64922" y="39002"/>
                      <a:pt x="108599" y="21185"/>
                      <a:pt x="127158" y="4605"/>
                    </a:cubicBezTo>
                    <a:cubicBezTo>
                      <a:pt x="130660" y="1412"/>
                      <a:pt x="135300" y="-233"/>
                      <a:pt x="140026" y="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9D54F4C-E48F-45A6-B2BE-DE7BB4F11138}"/>
                  </a:ext>
                </a:extLst>
              </p:cNvPr>
              <p:cNvSpPr/>
              <p:nvPr/>
            </p:nvSpPr>
            <p:spPr>
              <a:xfrm>
                <a:off x="10758721" y="5543541"/>
                <a:ext cx="39357" cy="19282"/>
              </a:xfrm>
              <a:custGeom>
                <a:avLst/>
                <a:gdLst>
                  <a:gd name="connsiteX0" fmla="*/ 18295 w 39357"/>
                  <a:gd name="connsiteY0" fmla="*/ 19219 h 19282"/>
                  <a:gd name="connsiteX1" fmla="*/ 3818 w 39357"/>
                  <a:gd name="connsiteY1" fmla="*/ 15383 h 19282"/>
                  <a:gd name="connsiteX2" fmla="*/ 106 w 39357"/>
                  <a:gd name="connsiteY2" fmla="*/ 5856 h 19282"/>
                  <a:gd name="connsiteX3" fmla="*/ 3076 w 39357"/>
                  <a:gd name="connsiteY3" fmla="*/ 783 h 19282"/>
                  <a:gd name="connsiteX4" fmla="*/ 38463 w 39357"/>
                  <a:gd name="connsiteY4" fmla="*/ 13156 h 19282"/>
                  <a:gd name="connsiteX5" fmla="*/ 39329 w 39357"/>
                  <a:gd name="connsiteY5" fmla="*/ 14888 h 19282"/>
                  <a:gd name="connsiteX6" fmla="*/ 37968 w 39357"/>
                  <a:gd name="connsiteY6" fmla="*/ 16373 h 19282"/>
                  <a:gd name="connsiteX7" fmla="*/ 18295 w 39357"/>
                  <a:gd name="connsiteY7" fmla="*/ 19219 h 19282"/>
                  <a:gd name="connsiteX8" fmla="*/ 7035 w 39357"/>
                  <a:gd name="connsiteY8" fmla="*/ 3629 h 19282"/>
                  <a:gd name="connsiteX9" fmla="*/ 4808 w 39357"/>
                  <a:gd name="connsiteY9" fmla="*/ 3629 h 19282"/>
                  <a:gd name="connsiteX10" fmla="*/ 3571 w 39357"/>
                  <a:gd name="connsiteY10" fmla="*/ 5732 h 19282"/>
                  <a:gd name="connsiteX11" fmla="*/ 6045 w 39357"/>
                  <a:gd name="connsiteY11" fmla="*/ 12042 h 19282"/>
                  <a:gd name="connsiteX12" fmla="*/ 32771 w 39357"/>
                  <a:gd name="connsiteY12" fmla="*/ 13403 h 19282"/>
                  <a:gd name="connsiteX13" fmla="*/ 7035 w 39357"/>
                  <a:gd name="connsiteY13" fmla="*/ 3629 h 1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357" h="19282">
                    <a:moveTo>
                      <a:pt x="18295" y="19219"/>
                    </a:moveTo>
                    <a:cubicBezTo>
                      <a:pt x="13172" y="19603"/>
                      <a:pt x="8074" y="18254"/>
                      <a:pt x="3818" y="15383"/>
                    </a:cubicBezTo>
                    <a:cubicBezTo>
                      <a:pt x="997" y="13082"/>
                      <a:pt x="-413" y="9469"/>
                      <a:pt x="106" y="5856"/>
                    </a:cubicBezTo>
                    <a:cubicBezTo>
                      <a:pt x="-18" y="3728"/>
                      <a:pt x="1158" y="1723"/>
                      <a:pt x="3076" y="783"/>
                    </a:cubicBezTo>
                    <a:cubicBezTo>
                      <a:pt x="11489" y="-3548"/>
                      <a:pt x="35741" y="11424"/>
                      <a:pt x="38463" y="13156"/>
                    </a:cubicBezTo>
                    <a:cubicBezTo>
                      <a:pt x="39106" y="13477"/>
                      <a:pt x="39465" y="14183"/>
                      <a:pt x="39329" y="14888"/>
                    </a:cubicBezTo>
                    <a:cubicBezTo>
                      <a:pt x="39242" y="15618"/>
                      <a:pt x="38698" y="16225"/>
                      <a:pt x="37968" y="16373"/>
                    </a:cubicBezTo>
                    <a:cubicBezTo>
                      <a:pt x="31534" y="18056"/>
                      <a:pt x="24939" y="19009"/>
                      <a:pt x="18295" y="19219"/>
                    </a:cubicBezTo>
                    <a:close/>
                    <a:moveTo>
                      <a:pt x="7035" y="3629"/>
                    </a:moveTo>
                    <a:cubicBezTo>
                      <a:pt x="6317" y="3381"/>
                      <a:pt x="5525" y="3381"/>
                      <a:pt x="4808" y="3629"/>
                    </a:cubicBezTo>
                    <a:cubicBezTo>
                      <a:pt x="4808" y="3629"/>
                      <a:pt x="3695" y="4247"/>
                      <a:pt x="3571" y="5732"/>
                    </a:cubicBezTo>
                    <a:cubicBezTo>
                      <a:pt x="3311" y="8120"/>
                      <a:pt x="4239" y="10471"/>
                      <a:pt x="6045" y="12042"/>
                    </a:cubicBezTo>
                    <a:cubicBezTo>
                      <a:pt x="14459" y="15890"/>
                      <a:pt x="24011" y="16373"/>
                      <a:pt x="32771" y="13403"/>
                    </a:cubicBezTo>
                    <a:cubicBezTo>
                      <a:pt x="24902" y="8516"/>
                      <a:pt x="16167" y="5188"/>
                      <a:pt x="7035" y="362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89AF618-48E4-42C0-9057-1A3797B4824B}"/>
                  </a:ext>
                </a:extLst>
              </p:cNvPr>
              <p:cNvSpPr/>
              <p:nvPr/>
            </p:nvSpPr>
            <p:spPr>
              <a:xfrm>
                <a:off x="10773944" y="5526550"/>
                <a:ext cx="24108" cy="33780"/>
              </a:xfrm>
              <a:custGeom>
                <a:avLst/>
                <a:gdLst>
                  <a:gd name="connsiteX0" fmla="*/ 22250 w 24108"/>
                  <a:gd name="connsiteY0" fmla="*/ 33488 h 33780"/>
                  <a:gd name="connsiteX1" fmla="*/ 21384 w 24108"/>
                  <a:gd name="connsiteY1" fmla="*/ 33488 h 33780"/>
                  <a:gd name="connsiteX2" fmla="*/ 102 w 24108"/>
                  <a:gd name="connsiteY2" fmla="*/ 4782 h 33780"/>
                  <a:gd name="connsiteX3" fmla="*/ 5917 w 24108"/>
                  <a:gd name="connsiteY3" fmla="*/ 80 h 33780"/>
                  <a:gd name="connsiteX4" fmla="*/ 13465 w 24108"/>
                  <a:gd name="connsiteY4" fmla="*/ 2431 h 33780"/>
                  <a:gd name="connsiteX5" fmla="*/ 24106 w 24108"/>
                  <a:gd name="connsiteY5" fmla="*/ 32127 h 33780"/>
                  <a:gd name="connsiteX6" fmla="*/ 23240 w 24108"/>
                  <a:gd name="connsiteY6" fmla="*/ 33735 h 33780"/>
                  <a:gd name="connsiteX7" fmla="*/ 22250 w 24108"/>
                  <a:gd name="connsiteY7" fmla="*/ 33488 h 33780"/>
                  <a:gd name="connsiteX8" fmla="*/ 7155 w 24108"/>
                  <a:gd name="connsiteY8" fmla="*/ 2926 h 33780"/>
                  <a:gd name="connsiteX9" fmla="*/ 6289 w 24108"/>
                  <a:gd name="connsiteY9" fmla="*/ 2926 h 33780"/>
                  <a:gd name="connsiteX10" fmla="*/ 3690 w 24108"/>
                  <a:gd name="connsiteY10" fmla="*/ 4782 h 33780"/>
                  <a:gd name="connsiteX11" fmla="*/ 20023 w 24108"/>
                  <a:gd name="connsiteY11" fmla="*/ 28044 h 33780"/>
                  <a:gd name="connsiteX12" fmla="*/ 11485 w 24108"/>
                  <a:gd name="connsiteY12" fmla="*/ 4782 h 33780"/>
                  <a:gd name="connsiteX13" fmla="*/ 7155 w 24108"/>
                  <a:gd name="connsiteY13" fmla="*/ 2926 h 3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108" h="33780">
                    <a:moveTo>
                      <a:pt x="22250" y="33488"/>
                    </a:moveTo>
                    <a:lnTo>
                      <a:pt x="21384" y="33488"/>
                    </a:lnTo>
                    <a:cubicBezTo>
                      <a:pt x="13712" y="29281"/>
                      <a:pt x="-1383" y="12701"/>
                      <a:pt x="102" y="4782"/>
                    </a:cubicBezTo>
                    <a:cubicBezTo>
                      <a:pt x="684" y="2035"/>
                      <a:pt x="3109" y="80"/>
                      <a:pt x="5917" y="80"/>
                    </a:cubicBezTo>
                    <a:cubicBezTo>
                      <a:pt x="8652" y="-278"/>
                      <a:pt x="11411" y="575"/>
                      <a:pt x="13465" y="2431"/>
                    </a:cubicBezTo>
                    <a:cubicBezTo>
                      <a:pt x="22126" y="9484"/>
                      <a:pt x="23982" y="31137"/>
                      <a:pt x="24106" y="32127"/>
                    </a:cubicBezTo>
                    <a:cubicBezTo>
                      <a:pt x="24143" y="32783"/>
                      <a:pt x="23809" y="33401"/>
                      <a:pt x="23240" y="33735"/>
                    </a:cubicBezTo>
                    <a:cubicBezTo>
                      <a:pt x="22893" y="33847"/>
                      <a:pt x="22510" y="33748"/>
                      <a:pt x="22250" y="33488"/>
                    </a:cubicBezTo>
                    <a:close/>
                    <a:moveTo>
                      <a:pt x="7155" y="2926"/>
                    </a:moveTo>
                    <a:lnTo>
                      <a:pt x="6289" y="2926"/>
                    </a:lnTo>
                    <a:cubicBezTo>
                      <a:pt x="3938" y="2926"/>
                      <a:pt x="3814" y="4287"/>
                      <a:pt x="3690" y="4782"/>
                    </a:cubicBezTo>
                    <a:cubicBezTo>
                      <a:pt x="2701" y="9731"/>
                      <a:pt x="12352" y="22228"/>
                      <a:pt x="20023" y="28044"/>
                    </a:cubicBezTo>
                    <a:cubicBezTo>
                      <a:pt x="19602" y="19605"/>
                      <a:pt x="16620" y="11488"/>
                      <a:pt x="11485" y="4782"/>
                    </a:cubicBezTo>
                    <a:cubicBezTo>
                      <a:pt x="10359" y="3594"/>
                      <a:pt x="8788" y="2926"/>
                      <a:pt x="7155" y="2926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215426E-540F-4EE3-A082-AD3289211304}"/>
                  </a:ext>
                </a:extLst>
              </p:cNvPr>
              <p:cNvSpPr/>
              <p:nvPr/>
            </p:nvSpPr>
            <p:spPr>
              <a:xfrm>
                <a:off x="10580434" y="3934086"/>
                <a:ext cx="941195" cy="1554558"/>
              </a:xfrm>
              <a:custGeom>
                <a:avLst/>
                <a:gdLst>
                  <a:gd name="connsiteX0" fmla="*/ 941196 w 941195"/>
                  <a:gd name="connsiteY0" fmla="*/ 83395 h 1554558"/>
                  <a:gd name="connsiteX1" fmla="*/ 729244 w 941195"/>
                  <a:gd name="connsiteY1" fmla="*/ 466961 h 1554558"/>
                  <a:gd name="connsiteX2" fmla="*/ 674184 w 941195"/>
                  <a:gd name="connsiteY2" fmla="*/ 485645 h 1554558"/>
                  <a:gd name="connsiteX3" fmla="*/ 393438 w 941195"/>
                  <a:gd name="connsiteY3" fmla="*/ 606036 h 1554558"/>
                  <a:gd name="connsiteX4" fmla="*/ 216997 w 941195"/>
                  <a:gd name="connsiteY4" fmla="*/ 696235 h 1554558"/>
                  <a:gd name="connsiteX5" fmla="*/ 315240 w 941195"/>
                  <a:gd name="connsiteY5" fmla="*/ 1553322 h 1554558"/>
                  <a:gd name="connsiteX6" fmla="*/ 202397 w 941195"/>
                  <a:gd name="connsiteY6" fmla="*/ 1554559 h 1554558"/>
                  <a:gd name="connsiteX7" fmla="*/ 4427 w 941195"/>
                  <a:gd name="connsiteY7" fmla="*/ 654167 h 1554558"/>
                  <a:gd name="connsiteX8" fmla="*/ 470028 w 941195"/>
                  <a:gd name="connsiteY8" fmla="*/ 180400 h 1554558"/>
                  <a:gd name="connsiteX9" fmla="*/ 535605 w 941195"/>
                  <a:gd name="connsiteY9" fmla="*/ 0 h 1554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1195" h="1554558">
                    <a:moveTo>
                      <a:pt x="941196" y="83395"/>
                    </a:moveTo>
                    <a:cubicBezTo>
                      <a:pt x="941196" y="83395"/>
                      <a:pt x="877722" y="386041"/>
                      <a:pt x="729244" y="466961"/>
                    </a:cubicBezTo>
                    <a:cubicBezTo>
                      <a:pt x="712207" y="476538"/>
                      <a:pt x="693536" y="482873"/>
                      <a:pt x="674184" y="485645"/>
                    </a:cubicBezTo>
                    <a:cubicBezTo>
                      <a:pt x="674184" y="485645"/>
                      <a:pt x="523603" y="547511"/>
                      <a:pt x="393438" y="606036"/>
                    </a:cubicBezTo>
                    <a:cubicBezTo>
                      <a:pt x="314250" y="641794"/>
                      <a:pt x="242610" y="676686"/>
                      <a:pt x="216997" y="696235"/>
                    </a:cubicBezTo>
                    <a:cubicBezTo>
                      <a:pt x="149192" y="747831"/>
                      <a:pt x="315240" y="1553322"/>
                      <a:pt x="315240" y="1553322"/>
                    </a:cubicBezTo>
                    <a:lnTo>
                      <a:pt x="202397" y="1554559"/>
                    </a:lnTo>
                    <a:cubicBezTo>
                      <a:pt x="202397" y="1554559"/>
                      <a:pt x="-35043" y="841372"/>
                      <a:pt x="4427" y="654167"/>
                    </a:cubicBezTo>
                    <a:cubicBezTo>
                      <a:pt x="43897" y="466961"/>
                      <a:pt x="470028" y="180400"/>
                      <a:pt x="470028" y="180400"/>
                    </a:cubicBezTo>
                    <a:lnTo>
                      <a:pt x="535605" y="0"/>
                    </a:ln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CE9A0DD-C08E-425D-9865-E080A5C12FDF}"/>
                  </a:ext>
                </a:extLst>
              </p:cNvPr>
              <p:cNvSpPr/>
              <p:nvPr/>
            </p:nvSpPr>
            <p:spPr>
              <a:xfrm>
                <a:off x="10973872" y="4286349"/>
                <a:ext cx="335806" cy="254143"/>
              </a:xfrm>
              <a:custGeom>
                <a:avLst/>
                <a:gdLst>
                  <a:gd name="connsiteX0" fmla="*/ 335806 w 335806"/>
                  <a:gd name="connsiteY0" fmla="*/ 115070 h 254143"/>
                  <a:gd name="connsiteX1" fmla="*/ 280746 w 335806"/>
                  <a:gd name="connsiteY1" fmla="*/ 133753 h 254143"/>
                  <a:gd name="connsiteX2" fmla="*/ 0 w 335806"/>
                  <a:gd name="connsiteY2" fmla="*/ 254144 h 254143"/>
                  <a:gd name="connsiteX3" fmla="*/ 233110 w 335806"/>
                  <a:gd name="connsiteY3" fmla="*/ 0 h 25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806" h="254143">
                    <a:moveTo>
                      <a:pt x="335806" y="115070"/>
                    </a:moveTo>
                    <a:cubicBezTo>
                      <a:pt x="318769" y="124647"/>
                      <a:pt x="300098" y="130982"/>
                      <a:pt x="280746" y="133753"/>
                    </a:cubicBezTo>
                    <a:cubicBezTo>
                      <a:pt x="280746" y="133753"/>
                      <a:pt x="130165" y="195619"/>
                      <a:pt x="0" y="254144"/>
                    </a:cubicBezTo>
                    <a:cubicBezTo>
                      <a:pt x="83766" y="100098"/>
                      <a:pt x="233110" y="0"/>
                      <a:pt x="23311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140532C-177B-430C-B635-61CB169AAD18}"/>
                  </a:ext>
                </a:extLst>
              </p:cNvPr>
              <p:cNvSpPr/>
              <p:nvPr/>
            </p:nvSpPr>
            <p:spPr>
              <a:xfrm>
                <a:off x="11723311" y="5395228"/>
                <a:ext cx="116431" cy="184978"/>
              </a:xfrm>
              <a:custGeom>
                <a:avLst/>
                <a:gdLst>
                  <a:gd name="connsiteX0" fmla="*/ 116431 w 116431"/>
                  <a:gd name="connsiteY0" fmla="*/ 169017 h 184978"/>
                  <a:gd name="connsiteX1" fmla="*/ 42935 w 116431"/>
                  <a:gd name="connsiteY1" fmla="*/ 184978 h 184978"/>
                  <a:gd name="connsiteX2" fmla="*/ 0 w 116431"/>
                  <a:gd name="connsiteY2" fmla="*/ 15961 h 184978"/>
                  <a:gd name="connsiteX3" fmla="*/ 73620 w 116431"/>
                  <a:gd name="connsiteY3" fmla="*/ 0 h 184978"/>
                  <a:gd name="connsiteX4" fmla="*/ 116431 w 116431"/>
                  <a:gd name="connsiteY4" fmla="*/ 169017 h 18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431" h="184978">
                    <a:moveTo>
                      <a:pt x="116431" y="169017"/>
                    </a:moveTo>
                    <a:lnTo>
                      <a:pt x="42935" y="184978"/>
                    </a:lnTo>
                    <a:lnTo>
                      <a:pt x="0" y="15961"/>
                    </a:lnTo>
                    <a:lnTo>
                      <a:pt x="73620" y="0"/>
                    </a:lnTo>
                    <a:lnTo>
                      <a:pt x="116431" y="169017"/>
                    </a:ln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C4E02C9-E633-473C-A938-EDCB7E48A69D}"/>
                  </a:ext>
                </a:extLst>
              </p:cNvPr>
              <p:cNvSpPr/>
              <p:nvPr/>
            </p:nvSpPr>
            <p:spPr>
              <a:xfrm>
                <a:off x="11607908" y="5549494"/>
                <a:ext cx="252898" cy="85401"/>
              </a:xfrm>
              <a:custGeom>
                <a:avLst/>
                <a:gdLst>
                  <a:gd name="connsiteX0" fmla="*/ 140027 w 252898"/>
                  <a:gd name="connsiteY0" fmla="*/ 27 h 85401"/>
                  <a:gd name="connsiteX1" fmla="*/ 231464 w 252898"/>
                  <a:gd name="connsiteY1" fmla="*/ 27 h 85401"/>
                  <a:gd name="connsiteX2" fmla="*/ 237774 w 252898"/>
                  <a:gd name="connsiteY2" fmla="*/ 5224 h 85401"/>
                  <a:gd name="connsiteX3" fmla="*/ 252622 w 252898"/>
                  <a:gd name="connsiteY3" fmla="*/ 72162 h 85401"/>
                  <a:gd name="connsiteX4" fmla="*/ 244332 w 252898"/>
                  <a:gd name="connsiteY4" fmla="*/ 85352 h 85401"/>
                  <a:gd name="connsiteX5" fmla="*/ 244085 w 252898"/>
                  <a:gd name="connsiteY5" fmla="*/ 85401 h 85401"/>
                  <a:gd name="connsiteX6" fmla="*/ 241610 w 252898"/>
                  <a:gd name="connsiteY6" fmla="*/ 85401 h 85401"/>
                  <a:gd name="connsiteX7" fmla="*/ 153389 w 252898"/>
                  <a:gd name="connsiteY7" fmla="*/ 83050 h 85401"/>
                  <a:gd name="connsiteX8" fmla="*/ 29658 w 252898"/>
                  <a:gd name="connsiteY8" fmla="*/ 85401 h 85401"/>
                  <a:gd name="connsiteX9" fmla="*/ 6892 w 252898"/>
                  <a:gd name="connsiteY9" fmla="*/ 51375 h 85401"/>
                  <a:gd name="connsiteX10" fmla="*/ 127158 w 252898"/>
                  <a:gd name="connsiteY10" fmla="*/ 4605 h 85401"/>
                  <a:gd name="connsiteX11" fmla="*/ 140027 w 252898"/>
                  <a:gd name="connsiteY11" fmla="*/ 27 h 85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898" h="85401">
                    <a:moveTo>
                      <a:pt x="140027" y="27"/>
                    </a:moveTo>
                    <a:lnTo>
                      <a:pt x="231464" y="27"/>
                    </a:lnTo>
                    <a:cubicBezTo>
                      <a:pt x="234545" y="27"/>
                      <a:pt x="237180" y="2204"/>
                      <a:pt x="237774" y="5224"/>
                    </a:cubicBezTo>
                    <a:lnTo>
                      <a:pt x="252622" y="72162"/>
                    </a:lnTo>
                    <a:cubicBezTo>
                      <a:pt x="253970" y="78089"/>
                      <a:pt x="250259" y="83991"/>
                      <a:pt x="244332" y="85352"/>
                    </a:cubicBezTo>
                    <a:cubicBezTo>
                      <a:pt x="244257" y="85364"/>
                      <a:pt x="244171" y="85389"/>
                      <a:pt x="244085" y="85401"/>
                    </a:cubicBezTo>
                    <a:lnTo>
                      <a:pt x="241610" y="85401"/>
                    </a:lnTo>
                    <a:cubicBezTo>
                      <a:pt x="212038" y="85401"/>
                      <a:pt x="190509" y="83050"/>
                      <a:pt x="153389" y="83050"/>
                    </a:cubicBezTo>
                    <a:cubicBezTo>
                      <a:pt x="130499" y="83050"/>
                      <a:pt x="61457" y="85401"/>
                      <a:pt x="29658" y="85401"/>
                    </a:cubicBezTo>
                    <a:cubicBezTo>
                      <a:pt x="-2141" y="85401"/>
                      <a:pt x="-5976" y="54221"/>
                      <a:pt x="6892" y="51375"/>
                    </a:cubicBezTo>
                    <a:cubicBezTo>
                      <a:pt x="64922" y="39002"/>
                      <a:pt x="108599" y="21185"/>
                      <a:pt x="127158" y="4605"/>
                    </a:cubicBezTo>
                    <a:cubicBezTo>
                      <a:pt x="130660" y="1412"/>
                      <a:pt x="135300" y="-233"/>
                      <a:pt x="140027" y="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5278C09-74EB-4A09-9634-9F82088878F6}"/>
                  </a:ext>
                </a:extLst>
              </p:cNvPr>
              <p:cNvSpPr/>
              <p:nvPr/>
            </p:nvSpPr>
            <p:spPr>
              <a:xfrm>
                <a:off x="11704769" y="5543541"/>
                <a:ext cx="39357" cy="19282"/>
              </a:xfrm>
              <a:custGeom>
                <a:avLst/>
                <a:gdLst>
                  <a:gd name="connsiteX0" fmla="*/ 18295 w 39357"/>
                  <a:gd name="connsiteY0" fmla="*/ 19219 h 19282"/>
                  <a:gd name="connsiteX1" fmla="*/ 3818 w 39357"/>
                  <a:gd name="connsiteY1" fmla="*/ 15383 h 19282"/>
                  <a:gd name="connsiteX2" fmla="*/ 106 w 39357"/>
                  <a:gd name="connsiteY2" fmla="*/ 5856 h 19282"/>
                  <a:gd name="connsiteX3" fmla="*/ 3076 w 39357"/>
                  <a:gd name="connsiteY3" fmla="*/ 783 h 19282"/>
                  <a:gd name="connsiteX4" fmla="*/ 38463 w 39357"/>
                  <a:gd name="connsiteY4" fmla="*/ 13156 h 19282"/>
                  <a:gd name="connsiteX5" fmla="*/ 39329 w 39357"/>
                  <a:gd name="connsiteY5" fmla="*/ 14888 h 19282"/>
                  <a:gd name="connsiteX6" fmla="*/ 37968 w 39357"/>
                  <a:gd name="connsiteY6" fmla="*/ 16373 h 19282"/>
                  <a:gd name="connsiteX7" fmla="*/ 18295 w 39357"/>
                  <a:gd name="connsiteY7" fmla="*/ 19219 h 19282"/>
                  <a:gd name="connsiteX8" fmla="*/ 7035 w 39357"/>
                  <a:gd name="connsiteY8" fmla="*/ 3629 h 19282"/>
                  <a:gd name="connsiteX9" fmla="*/ 4808 w 39357"/>
                  <a:gd name="connsiteY9" fmla="*/ 3629 h 19282"/>
                  <a:gd name="connsiteX10" fmla="*/ 3571 w 39357"/>
                  <a:gd name="connsiteY10" fmla="*/ 5732 h 19282"/>
                  <a:gd name="connsiteX11" fmla="*/ 6045 w 39357"/>
                  <a:gd name="connsiteY11" fmla="*/ 12042 h 19282"/>
                  <a:gd name="connsiteX12" fmla="*/ 32771 w 39357"/>
                  <a:gd name="connsiteY12" fmla="*/ 13403 h 19282"/>
                  <a:gd name="connsiteX13" fmla="*/ 7035 w 39357"/>
                  <a:gd name="connsiteY13" fmla="*/ 3629 h 1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357" h="19282">
                    <a:moveTo>
                      <a:pt x="18295" y="19219"/>
                    </a:moveTo>
                    <a:cubicBezTo>
                      <a:pt x="13172" y="19603"/>
                      <a:pt x="8075" y="18254"/>
                      <a:pt x="3818" y="15383"/>
                    </a:cubicBezTo>
                    <a:cubicBezTo>
                      <a:pt x="997" y="13082"/>
                      <a:pt x="-413" y="9469"/>
                      <a:pt x="106" y="5856"/>
                    </a:cubicBezTo>
                    <a:cubicBezTo>
                      <a:pt x="-18" y="3728"/>
                      <a:pt x="1158" y="1723"/>
                      <a:pt x="3076" y="783"/>
                    </a:cubicBezTo>
                    <a:cubicBezTo>
                      <a:pt x="11490" y="-3548"/>
                      <a:pt x="35741" y="11424"/>
                      <a:pt x="38463" y="13156"/>
                    </a:cubicBezTo>
                    <a:cubicBezTo>
                      <a:pt x="39106" y="13477"/>
                      <a:pt x="39465" y="14183"/>
                      <a:pt x="39329" y="14888"/>
                    </a:cubicBezTo>
                    <a:cubicBezTo>
                      <a:pt x="39242" y="15618"/>
                      <a:pt x="38698" y="16225"/>
                      <a:pt x="37968" y="16373"/>
                    </a:cubicBezTo>
                    <a:cubicBezTo>
                      <a:pt x="31534" y="18056"/>
                      <a:pt x="24939" y="19009"/>
                      <a:pt x="18295" y="19219"/>
                    </a:cubicBezTo>
                    <a:close/>
                    <a:moveTo>
                      <a:pt x="7035" y="3629"/>
                    </a:moveTo>
                    <a:cubicBezTo>
                      <a:pt x="6318" y="3381"/>
                      <a:pt x="5525" y="3381"/>
                      <a:pt x="4808" y="3629"/>
                    </a:cubicBezTo>
                    <a:cubicBezTo>
                      <a:pt x="4808" y="3629"/>
                      <a:pt x="3695" y="4247"/>
                      <a:pt x="3571" y="5732"/>
                    </a:cubicBezTo>
                    <a:cubicBezTo>
                      <a:pt x="3311" y="8120"/>
                      <a:pt x="4239" y="10471"/>
                      <a:pt x="6045" y="12042"/>
                    </a:cubicBezTo>
                    <a:cubicBezTo>
                      <a:pt x="14459" y="15890"/>
                      <a:pt x="24011" y="16373"/>
                      <a:pt x="32771" y="13403"/>
                    </a:cubicBezTo>
                    <a:cubicBezTo>
                      <a:pt x="24902" y="8516"/>
                      <a:pt x="16167" y="5188"/>
                      <a:pt x="7035" y="362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0E1D730-5F8E-4D3C-90C6-FA690DC5D186}"/>
                  </a:ext>
                </a:extLst>
              </p:cNvPr>
              <p:cNvSpPr/>
              <p:nvPr/>
            </p:nvSpPr>
            <p:spPr>
              <a:xfrm>
                <a:off x="11719993" y="5526550"/>
                <a:ext cx="24108" cy="33780"/>
              </a:xfrm>
              <a:custGeom>
                <a:avLst/>
                <a:gdLst>
                  <a:gd name="connsiteX0" fmla="*/ 22250 w 24108"/>
                  <a:gd name="connsiteY0" fmla="*/ 33488 h 33780"/>
                  <a:gd name="connsiteX1" fmla="*/ 21384 w 24108"/>
                  <a:gd name="connsiteY1" fmla="*/ 33488 h 33780"/>
                  <a:gd name="connsiteX2" fmla="*/ 102 w 24108"/>
                  <a:gd name="connsiteY2" fmla="*/ 4782 h 33780"/>
                  <a:gd name="connsiteX3" fmla="*/ 5917 w 24108"/>
                  <a:gd name="connsiteY3" fmla="*/ 80 h 33780"/>
                  <a:gd name="connsiteX4" fmla="*/ 13465 w 24108"/>
                  <a:gd name="connsiteY4" fmla="*/ 2431 h 33780"/>
                  <a:gd name="connsiteX5" fmla="*/ 24106 w 24108"/>
                  <a:gd name="connsiteY5" fmla="*/ 32127 h 33780"/>
                  <a:gd name="connsiteX6" fmla="*/ 23240 w 24108"/>
                  <a:gd name="connsiteY6" fmla="*/ 33735 h 33780"/>
                  <a:gd name="connsiteX7" fmla="*/ 22250 w 24108"/>
                  <a:gd name="connsiteY7" fmla="*/ 33488 h 33780"/>
                  <a:gd name="connsiteX8" fmla="*/ 7154 w 24108"/>
                  <a:gd name="connsiteY8" fmla="*/ 2926 h 33780"/>
                  <a:gd name="connsiteX9" fmla="*/ 5794 w 24108"/>
                  <a:gd name="connsiteY9" fmla="*/ 2926 h 33780"/>
                  <a:gd name="connsiteX10" fmla="*/ 3195 w 24108"/>
                  <a:gd name="connsiteY10" fmla="*/ 4782 h 33780"/>
                  <a:gd name="connsiteX11" fmla="*/ 19527 w 24108"/>
                  <a:gd name="connsiteY11" fmla="*/ 28044 h 33780"/>
                  <a:gd name="connsiteX12" fmla="*/ 10619 w 24108"/>
                  <a:gd name="connsiteY12" fmla="*/ 4535 h 33780"/>
                  <a:gd name="connsiteX13" fmla="*/ 7154 w 24108"/>
                  <a:gd name="connsiteY13" fmla="*/ 2926 h 3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108" h="33780">
                    <a:moveTo>
                      <a:pt x="22250" y="33488"/>
                    </a:moveTo>
                    <a:lnTo>
                      <a:pt x="21384" y="33488"/>
                    </a:lnTo>
                    <a:cubicBezTo>
                      <a:pt x="13712" y="29281"/>
                      <a:pt x="-1383" y="12701"/>
                      <a:pt x="102" y="4782"/>
                    </a:cubicBezTo>
                    <a:cubicBezTo>
                      <a:pt x="683" y="2035"/>
                      <a:pt x="3108" y="80"/>
                      <a:pt x="5917" y="80"/>
                    </a:cubicBezTo>
                    <a:cubicBezTo>
                      <a:pt x="8652" y="-278"/>
                      <a:pt x="11411" y="575"/>
                      <a:pt x="13465" y="2431"/>
                    </a:cubicBezTo>
                    <a:cubicBezTo>
                      <a:pt x="22126" y="9484"/>
                      <a:pt x="23982" y="31137"/>
                      <a:pt x="24106" y="32127"/>
                    </a:cubicBezTo>
                    <a:cubicBezTo>
                      <a:pt x="24143" y="32783"/>
                      <a:pt x="23809" y="33401"/>
                      <a:pt x="23240" y="33735"/>
                    </a:cubicBezTo>
                    <a:cubicBezTo>
                      <a:pt x="22893" y="33847"/>
                      <a:pt x="22510" y="33748"/>
                      <a:pt x="22250" y="33488"/>
                    </a:cubicBezTo>
                    <a:close/>
                    <a:moveTo>
                      <a:pt x="7154" y="2926"/>
                    </a:moveTo>
                    <a:lnTo>
                      <a:pt x="5794" y="2926"/>
                    </a:lnTo>
                    <a:cubicBezTo>
                      <a:pt x="3443" y="2926"/>
                      <a:pt x="3319" y="4287"/>
                      <a:pt x="3195" y="4782"/>
                    </a:cubicBezTo>
                    <a:cubicBezTo>
                      <a:pt x="2205" y="9731"/>
                      <a:pt x="11856" y="22228"/>
                      <a:pt x="19527" y="28044"/>
                    </a:cubicBezTo>
                    <a:cubicBezTo>
                      <a:pt x="19045" y="19481"/>
                      <a:pt x="15940" y="11265"/>
                      <a:pt x="10619" y="4535"/>
                    </a:cubicBezTo>
                    <a:cubicBezTo>
                      <a:pt x="9679" y="3632"/>
                      <a:pt x="8454" y="3062"/>
                      <a:pt x="7154" y="2926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E62FB5F-8E0A-476B-A9ED-390B1AE6F365}"/>
                  </a:ext>
                </a:extLst>
              </p:cNvPr>
              <p:cNvSpPr/>
              <p:nvPr/>
            </p:nvSpPr>
            <p:spPr>
              <a:xfrm>
                <a:off x="11379679" y="3247749"/>
                <a:ext cx="195649" cy="242018"/>
              </a:xfrm>
              <a:custGeom>
                <a:avLst/>
                <a:gdLst>
                  <a:gd name="connsiteX0" fmla="*/ 167315 w 195649"/>
                  <a:gd name="connsiteY0" fmla="*/ 191165 h 242018"/>
                  <a:gd name="connsiteX1" fmla="*/ 63876 w 195649"/>
                  <a:gd name="connsiteY1" fmla="*/ 198836 h 242018"/>
                  <a:gd name="connsiteX2" fmla="*/ 24406 w 195649"/>
                  <a:gd name="connsiteY2" fmla="*/ 242018 h 242018"/>
                  <a:gd name="connsiteX3" fmla="*/ 20570 w 195649"/>
                  <a:gd name="connsiteY3" fmla="*/ 170625 h 242018"/>
                  <a:gd name="connsiteX4" fmla="*/ 1268 w 195649"/>
                  <a:gd name="connsiteY4" fmla="*/ 151942 h 242018"/>
                  <a:gd name="connsiteX5" fmla="*/ 52493 w 195649"/>
                  <a:gd name="connsiteY5" fmla="*/ 134743 h 242018"/>
                  <a:gd name="connsiteX6" fmla="*/ 72785 w 195649"/>
                  <a:gd name="connsiteY6" fmla="*/ 63969 h 242018"/>
                  <a:gd name="connsiteX7" fmla="*/ 72785 w 195649"/>
                  <a:gd name="connsiteY7" fmla="*/ 62979 h 242018"/>
                  <a:gd name="connsiteX8" fmla="*/ 72785 w 195649"/>
                  <a:gd name="connsiteY8" fmla="*/ 62979 h 242018"/>
                  <a:gd name="connsiteX9" fmla="*/ 145415 w 195649"/>
                  <a:gd name="connsiteY9" fmla="*/ 25860 h 242018"/>
                  <a:gd name="connsiteX10" fmla="*/ 195650 w 195649"/>
                  <a:gd name="connsiteY10" fmla="*/ 0 h 242018"/>
                  <a:gd name="connsiteX11" fmla="*/ 167315 w 195649"/>
                  <a:gd name="connsiteY11" fmla="*/ 191165 h 242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5649" h="242018">
                    <a:moveTo>
                      <a:pt x="167315" y="191165"/>
                    </a:moveTo>
                    <a:cubicBezTo>
                      <a:pt x="148879" y="203538"/>
                      <a:pt x="63876" y="198836"/>
                      <a:pt x="63876" y="198836"/>
                    </a:cubicBezTo>
                    <a:lnTo>
                      <a:pt x="24406" y="242018"/>
                    </a:lnTo>
                    <a:lnTo>
                      <a:pt x="20570" y="170625"/>
                    </a:lnTo>
                    <a:cubicBezTo>
                      <a:pt x="20570" y="170625"/>
                      <a:pt x="-6032" y="159613"/>
                      <a:pt x="1268" y="151942"/>
                    </a:cubicBezTo>
                    <a:cubicBezTo>
                      <a:pt x="19964" y="153340"/>
                      <a:pt x="38424" y="147129"/>
                      <a:pt x="52493" y="134743"/>
                    </a:cubicBezTo>
                    <a:cubicBezTo>
                      <a:pt x="69691" y="117916"/>
                      <a:pt x="73032" y="90819"/>
                      <a:pt x="72785" y="63969"/>
                    </a:cubicBezTo>
                    <a:cubicBezTo>
                      <a:pt x="72785" y="63969"/>
                      <a:pt x="72785" y="63227"/>
                      <a:pt x="72785" y="62979"/>
                    </a:cubicBezTo>
                    <a:lnTo>
                      <a:pt x="72785" y="62979"/>
                    </a:lnTo>
                    <a:lnTo>
                      <a:pt x="145415" y="25860"/>
                    </a:lnTo>
                    <a:lnTo>
                      <a:pt x="195650" y="0"/>
                    </a:lnTo>
                    <a:cubicBezTo>
                      <a:pt x="172017" y="50977"/>
                      <a:pt x="138239" y="146621"/>
                      <a:pt x="167315" y="191165"/>
                    </a:cubicBez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AB721D2-4E11-44FB-877F-E7B86F7243AF}"/>
                  </a:ext>
                </a:extLst>
              </p:cNvPr>
              <p:cNvSpPr/>
              <p:nvPr/>
            </p:nvSpPr>
            <p:spPr>
              <a:xfrm>
                <a:off x="11431677" y="3273361"/>
                <a:ext cx="117719" cy="109007"/>
              </a:xfrm>
              <a:custGeom>
                <a:avLst/>
                <a:gdLst>
                  <a:gd name="connsiteX0" fmla="*/ 117421 w 117719"/>
                  <a:gd name="connsiteY0" fmla="*/ 17199 h 109007"/>
                  <a:gd name="connsiteX1" fmla="*/ 0 w 117719"/>
                  <a:gd name="connsiteY1" fmla="*/ 109007 h 109007"/>
                  <a:gd name="connsiteX2" fmla="*/ 20292 w 117719"/>
                  <a:gd name="connsiteY2" fmla="*/ 38233 h 109007"/>
                  <a:gd name="connsiteX3" fmla="*/ 20292 w 117719"/>
                  <a:gd name="connsiteY3" fmla="*/ 37119 h 109007"/>
                  <a:gd name="connsiteX4" fmla="*/ 92922 w 117719"/>
                  <a:gd name="connsiteY4" fmla="*/ 0 h 109007"/>
                  <a:gd name="connsiteX5" fmla="*/ 117421 w 117719"/>
                  <a:gd name="connsiteY5" fmla="*/ 17199 h 10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719" h="109007">
                    <a:moveTo>
                      <a:pt x="117421" y="17199"/>
                    </a:moveTo>
                    <a:cubicBezTo>
                      <a:pt x="93417" y="77951"/>
                      <a:pt x="30809" y="105048"/>
                      <a:pt x="0" y="109007"/>
                    </a:cubicBezTo>
                    <a:cubicBezTo>
                      <a:pt x="17198" y="92180"/>
                      <a:pt x="20539" y="65083"/>
                      <a:pt x="20292" y="38233"/>
                    </a:cubicBezTo>
                    <a:cubicBezTo>
                      <a:pt x="20354" y="37862"/>
                      <a:pt x="20354" y="37491"/>
                      <a:pt x="20292" y="37119"/>
                    </a:cubicBezTo>
                    <a:lnTo>
                      <a:pt x="92922" y="0"/>
                    </a:lnTo>
                    <a:cubicBezTo>
                      <a:pt x="93046" y="9899"/>
                      <a:pt x="120885" y="7919"/>
                      <a:pt x="117421" y="1719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63D49400-B49A-4D55-9439-175F0C5F2EC8}"/>
                  </a:ext>
                </a:extLst>
              </p:cNvPr>
              <p:cNvSpPr/>
              <p:nvPr/>
            </p:nvSpPr>
            <p:spPr>
              <a:xfrm>
                <a:off x="11446500" y="2974408"/>
                <a:ext cx="292342" cy="323374"/>
              </a:xfrm>
              <a:custGeom>
                <a:avLst/>
                <a:gdLst>
                  <a:gd name="connsiteX0" fmla="*/ 148750 w 292342"/>
                  <a:gd name="connsiteY0" fmla="*/ 313678 h 323374"/>
                  <a:gd name="connsiteX1" fmla="*/ 211605 w 292342"/>
                  <a:gd name="connsiteY1" fmla="*/ 308852 h 323374"/>
                  <a:gd name="connsiteX2" fmla="*/ 228061 w 292342"/>
                  <a:gd name="connsiteY2" fmla="*/ 266907 h 323374"/>
                  <a:gd name="connsiteX3" fmla="*/ 276564 w 292342"/>
                  <a:gd name="connsiteY3" fmla="*/ 226447 h 323374"/>
                  <a:gd name="connsiteX4" fmla="*/ 271615 w 292342"/>
                  <a:gd name="connsiteY4" fmla="*/ 176955 h 323374"/>
                  <a:gd name="connsiteX5" fmla="*/ 264438 w 292342"/>
                  <a:gd name="connsiteY5" fmla="*/ 110511 h 323374"/>
                  <a:gd name="connsiteX6" fmla="*/ 238455 w 292342"/>
                  <a:gd name="connsiteY6" fmla="*/ 61018 h 323374"/>
                  <a:gd name="connsiteX7" fmla="*/ 191065 w 292342"/>
                  <a:gd name="connsiteY7" fmla="*/ 44933 h 323374"/>
                  <a:gd name="connsiteX8" fmla="*/ 142934 w 292342"/>
                  <a:gd name="connsiteY8" fmla="*/ 3978 h 323374"/>
                  <a:gd name="connsiteX9" fmla="*/ 102845 w 292342"/>
                  <a:gd name="connsiteY9" fmla="*/ 21177 h 323374"/>
                  <a:gd name="connsiteX10" fmla="*/ 62756 w 292342"/>
                  <a:gd name="connsiteY10" fmla="*/ 13877 h 323374"/>
                  <a:gd name="connsiteX11" fmla="*/ 40361 w 292342"/>
                  <a:gd name="connsiteY11" fmla="*/ 53718 h 323374"/>
                  <a:gd name="connsiteX12" fmla="*/ 6335 w 292342"/>
                  <a:gd name="connsiteY12" fmla="*/ 77722 h 323374"/>
                  <a:gd name="connsiteX13" fmla="*/ 148750 w 292342"/>
                  <a:gd name="connsiteY13" fmla="*/ 313678 h 32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342" h="323374">
                    <a:moveTo>
                      <a:pt x="148750" y="313678"/>
                    </a:moveTo>
                    <a:cubicBezTo>
                      <a:pt x="148750" y="313678"/>
                      <a:pt x="195891" y="338424"/>
                      <a:pt x="211605" y="308852"/>
                    </a:cubicBezTo>
                    <a:cubicBezTo>
                      <a:pt x="227319" y="279280"/>
                      <a:pt x="204923" y="277548"/>
                      <a:pt x="228061" y="266907"/>
                    </a:cubicBezTo>
                    <a:cubicBezTo>
                      <a:pt x="251199" y="256266"/>
                      <a:pt x="284112" y="248843"/>
                      <a:pt x="276564" y="226447"/>
                    </a:cubicBezTo>
                    <a:cubicBezTo>
                      <a:pt x="269016" y="204052"/>
                      <a:pt x="245631" y="201701"/>
                      <a:pt x="271615" y="176955"/>
                    </a:cubicBezTo>
                    <a:cubicBezTo>
                      <a:pt x="297598" y="152208"/>
                      <a:pt x="303290" y="117316"/>
                      <a:pt x="264438" y="110511"/>
                    </a:cubicBezTo>
                    <a:cubicBezTo>
                      <a:pt x="225587" y="103706"/>
                      <a:pt x="240434" y="73392"/>
                      <a:pt x="238455" y="61018"/>
                    </a:cubicBezTo>
                    <a:cubicBezTo>
                      <a:pt x="236475" y="48645"/>
                      <a:pt x="214698" y="39984"/>
                      <a:pt x="191065" y="44933"/>
                    </a:cubicBezTo>
                    <a:cubicBezTo>
                      <a:pt x="167433" y="49883"/>
                      <a:pt x="157534" y="14867"/>
                      <a:pt x="142934" y="3978"/>
                    </a:cubicBezTo>
                    <a:cubicBezTo>
                      <a:pt x="128334" y="-6910"/>
                      <a:pt x="108166" y="6453"/>
                      <a:pt x="102845" y="21177"/>
                    </a:cubicBezTo>
                    <a:cubicBezTo>
                      <a:pt x="97525" y="35901"/>
                      <a:pt x="83543" y="16351"/>
                      <a:pt x="62756" y="13877"/>
                    </a:cubicBezTo>
                    <a:cubicBezTo>
                      <a:pt x="41969" y="11402"/>
                      <a:pt x="46795" y="33303"/>
                      <a:pt x="40361" y="53718"/>
                    </a:cubicBezTo>
                    <a:cubicBezTo>
                      <a:pt x="33927" y="74134"/>
                      <a:pt x="21183" y="60895"/>
                      <a:pt x="6335" y="77722"/>
                    </a:cubicBezTo>
                    <a:cubicBezTo>
                      <a:pt x="-8513" y="94550"/>
                      <a:pt x="-9874" y="209372"/>
                      <a:pt x="148750" y="3136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8AEFB7B-8A9F-49F2-98B7-684FA7BE8B7A}"/>
                  </a:ext>
                </a:extLst>
              </p:cNvPr>
              <p:cNvSpPr/>
              <p:nvPr/>
            </p:nvSpPr>
            <p:spPr>
              <a:xfrm>
                <a:off x="11378957" y="3059357"/>
                <a:ext cx="253733" cy="279045"/>
              </a:xfrm>
              <a:custGeom>
                <a:avLst/>
                <a:gdLst>
                  <a:gd name="connsiteX0" fmla="*/ 236832 w 253733"/>
                  <a:gd name="connsiteY0" fmla="*/ 158202 h 279045"/>
                  <a:gd name="connsiteX1" fmla="*/ 141312 w 253733"/>
                  <a:gd name="connsiteY1" fmla="*/ 268694 h 279045"/>
                  <a:gd name="connsiteX2" fmla="*/ 124731 w 253733"/>
                  <a:gd name="connsiteY2" fmla="*/ 274881 h 279045"/>
                  <a:gd name="connsiteX3" fmla="*/ 3846 w 253733"/>
                  <a:gd name="connsiteY3" fmla="*/ 149170 h 279045"/>
                  <a:gd name="connsiteX4" fmla="*/ 18694 w 253733"/>
                  <a:gd name="connsiteY4" fmla="*/ 110318 h 279045"/>
                  <a:gd name="connsiteX5" fmla="*/ 163459 w 253733"/>
                  <a:gd name="connsiteY5" fmla="*/ 692 h 279045"/>
                  <a:gd name="connsiteX6" fmla="*/ 253066 w 253733"/>
                  <a:gd name="connsiteY6" fmla="*/ 113424 h 279045"/>
                  <a:gd name="connsiteX7" fmla="*/ 253041 w 253733"/>
                  <a:gd name="connsiteY7" fmla="*/ 113659 h 279045"/>
                  <a:gd name="connsiteX8" fmla="*/ 236832 w 253733"/>
                  <a:gd name="connsiteY8" fmla="*/ 158202 h 279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33" h="279045">
                    <a:moveTo>
                      <a:pt x="236832" y="158202"/>
                    </a:moveTo>
                    <a:cubicBezTo>
                      <a:pt x="201321" y="213881"/>
                      <a:pt x="181153" y="250629"/>
                      <a:pt x="141312" y="268694"/>
                    </a:cubicBezTo>
                    <a:cubicBezTo>
                      <a:pt x="135942" y="271169"/>
                      <a:pt x="130411" y="273235"/>
                      <a:pt x="124731" y="274881"/>
                    </a:cubicBezTo>
                    <a:cubicBezTo>
                      <a:pt x="47276" y="297647"/>
                      <a:pt x="-16569" y="223037"/>
                      <a:pt x="3846" y="149170"/>
                    </a:cubicBezTo>
                    <a:cubicBezTo>
                      <a:pt x="7731" y="135832"/>
                      <a:pt x="12693" y="122840"/>
                      <a:pt x="18694" y="110318"/>
                    </a:cubicBezTo>
                    <a:cubicBezTo>
                      <a:pt x="46410" y="52288"/>
                      <a:pt x="99738" y="-7103"/>
                      <a:pt x="163459" y="692"/>
                    </a:cubicBezTo>
                    <a:cubicBezTo>
                      <a:pt x="219337" y="7077"/>
                      <a:pt x="259450" y="57547"/>
                      <a:pt x="253066" y="113424"/>
                    </a:cubicBezTo>
                    <a:cubicBezTo>
                      <a:pt x="253053" y="113510"/>
                      <a:pt x="253053" y="113585"/>
                      <a:pt x="253041" y="113659"/>
                    </a:cubicBezTo>
                    <a:cubicBezTo>
                      <a:pt x="251173" y="129558"/>
                      <a:pt x="245617" y="144814"/>
                      <a:pt x="236832" y="158202"/>
                    </a:cubicBez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979A4B5-CE68-47A5-9944-20241C88E736}"/>
                  </a:ext>
                </a:extLst>
              </p:cNvPr>
              <p:cNvSpPr/>
              <p:nvPr/>
            </p:nvSpPr>
            <p:spPr>
              <a:xfrm>
                <a:off x="11492262" y="3166755"/>
                <a:ext cx="16429" cy="20480"/>
              </a:xfrm>
              <a:custGeom>
                <a:avLst/>
                <a:gdLst>
                  <a:gd name="connsiteX0" fmla="*/ 14520 w 16429"/>
                  <a:gd name="connsiteY0" fmla="*/ 13685 h 20480"/>
                  <a:gd name="connsiteX1" fmla="*/ 2889 w 16429"/>
                  <a:gd name="connsiteY1" fmla="*/ 19871 h 20480"/>
                  <a:gd name="connsiteX2" fmla="*/ 1899 w 16429"/>
                  <a:gd name="connsiteY2" fmla="*/ 6756 h 20480"/>
                  <a:gd name="connsiteX3" fmla="*/ 13530 w 16429"/>
                  <a:gd name="connsiteY3" fmla="*/ 569 h 20480"/>
                  <a:gd name="connsiteX4" fmla="*/ 14520 w 16429"/>
                  <a:gd name="connsiteY4" fmla="*/ 13685 h 2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29" h="20480">
                    <a:moveTo>
                      <a:pt x="14520" y="13685"/>
                    </a:moveTo>
                    <a:cubicBezTo>
                      <a:pt x="11921" y="19252"/>
                      <a:pt x="6354" y="21727"/>
                      <a:pt x="2889" y="19871"/>
                    </a:cubicBezTo>
                    <a:cubicBezTo>
                      <a:pt x="-576" y="18015"/>
                      <a:pt x="-947" y="11952"/>
                      <a:pt x="1899" y="6756"/>
                    </a:cubicBezTo>
                    <a:cubicBezTo>
                      <a:pt x="4745" y="1559"/>
                      <a:pt x="10189" y="-1287"/>
                      <a:pt x="13530" y="569"/>
                    </a:cubicBezTo>
                    <a:cubicBezTo>
                      <a:pt x="16870" y="2425"/>
                      <a:pt x="17489" y="8612"/>
                      <a:pt x="14520" y="136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F63F2E7-20E6-4E26-9C91-061624BD0E1A}"/>
                  </a:ext>
                </a:extLst>
              </p:cNvPr>
              <p:cNvSpPr/>
              <p:nvPr/>
            </p:nvSpPr>
            <p:spPr>
              <a:xfrm>
                <a:off x="11432315" y="3133641"/>
                <a:ext cx="16409" cy="20222"/>
              </a:xfrm>
              <a:custGeom>
                <a:avLst/>
                <a:gdLst>
                  <a:gd name="connsiteX0" fmla="*/ 14458 w 16409"/>
                  <a:gd name="connsiteY0" fmla="*/ 13762 h 20222"/>
                  <a:gd name="connsiteX1" fmla="*/ 2827 w 16409"/>
                  <a:gd name="connsiteY1" fmla="*/ 19825 h 20222"/>
                  <a:gd name="connsiteX2" fmla="*/ 1961 w 16409"/>
                  <a:gd name="connsiteY2" fmla="*/ 6709 h 20222"/>
                  <a:gd name="connsiteX3" fmla="*/ 13591 w 16409"/>
                  <a:gd name="connsiteY3" fmla="*/ 646 h 20222"/>
                  <a:gd name="connsiteX4" fmla="*/ 14458 w 16409"/>
                  <a:gd name="connsiteY4" fmla="*/ 13762 h 2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09" h="20222">
                    <a:moveTo>
                      <a:pt x="14458" y="13762"/>
                    </a:moveTo>
                    <a:cubicBezTo>
                      <a:pt x="12862" y="18600"/>
                      <a:pt x="7702" y="21285"/>
                      <a:pt x="2827" y="19825"/>
                    </a:cubicBezTo>
                    <a:cubicBezTo>
                      <a:pt x="-514" y="17845"/>
                      <a:pt x="-1009" y="12030"/>
                      <a:pt x="1961" y="6709"/>
                    </a:cubicBezTo>
                    <a:cubicBezTo>
                      <a:pt x="4930" y="1389"/>
                      <a:pt x="10127" y="-1333"/>
                      <a:pt x="13591" y="646"/>
                    </a:cubicBezTo>
                    <a:cubicBezTo>
                      <a:pt x="17056" y="2626"/>
                      <a:pt x="17303" y="8689"/>
                      <a:pt x="14458" y="137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BC9E8B4-A501-4B95-8074-F2ACB23E8C82}"/>
                  </a:ext>
                </a:extLst>
              </p:cNvPr>
              <p:cNvSpPr/>
              <p:nvPr/>
            </p:nvSpPr>
            <p:spPr>
              <a:xfrm>
                <a:off x="11413860" y="3160642"/>
                <a:ext cx="50606" cy="50111"/>
              </a:xfrm>
              <a:custGeom>
                <a:avLst/>
                <a:gdLst>
                  <a:gd name="connsiteX0" fmla="*/ 50606 w 50606"/>
                  <a:gd name="connsiteY0" fmla="*/ 0 h 50111"/>
                  <a:gd name="connsiteX1" fmla="*/ 0 w 50606"/>
                  <a:gd name="connsiteY1" fmla="*/ 31180 h 50111"/>
                  <a:gd name="connsiteX2" fmla="*/ 22766 w 50606"/>
                  <a:gd name="connsiteY2" fmla="*/ 50111 h 50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606" h="50111">
                    <a:moveTo>
                      <a:pt x="50606" y="0"/>
                    </a:moveTo>
                    <a:cubicBezTo>
                      <a:pt x="35226" y="12645"/>
                      <a:pt x="18201" y="23125"/>
                      <a:pt x="0" y="31180"/>
                    </a:cubicBezTo>
                    <a:cubicBezTo>
                      <a:pt x="4405" y="40559"/>
                      <a:pt x="12744" y="47488"/>
                      <a:pt x="22766" y="50111"/>
                    </a:cubicBezTo>
                    <a:close/>
                  </a:path>
                </a:pathLst>
              </a:custGeom>
              <a:solidFill>
                <a:srgbClr val="892B29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16225AF-2E54-4798-A299-7B3B9CD6A656}"/>
                  </a:ext>
                </a:extLst>
              </p:cNvPr>
              <p:cNvSpPr/>
              <p:nvPr/>
            </p:nvSpPr>
            <p:spPr>
              <a:xfrm>
                <a:off x="11512425" y="3145730"/>
                <a:ext cx="33603" cy="20893"/>
              </a:xfrm>
              <a:custGeom>
                <a:avLst/>
                <a:gdLst>
                  <a:gd name="connsiteX0" fmla="*/ 30239 w 33603"/>
                  <a:gd name="connsiteY0" fmla="*/ 20852 h 20893"/>
                  <a:gd name="connsiteX1" fmla="*/ 26774 w 33603"/>
                  <a:gd name="connsiteY1" fmla="*/ 19491 h 20893"/>
                  <a:gd name="connsiteX2" fmla="*/ 4255 w 33603"/>
                  <a:gd name="connsiteY2" fmla="*/ 7118 h 20893"/>
                  <a:gd name="connsiteX3" fmla="*/ 60 w 33603"/>
                  <a:gd name="connsiteY3" fmla="*/ 4260 h 20893"/>
                  <a:gd name="connsiteX4" fmla="*/ 2931 w 33603"/>
                  <a:gd name="connsiteY4" fmla="*/ 65 h 20893"/>
                  <a:gd name="connsiteX5" fmla="*/ 4255 w 33603"/>
                  <a:gd name="connsiteY5" fmla="*/ 65 h 20893"/>
                  <a:gd name="connsiteX6" fmla="*/ 4255 w 33603"/>
                  <a:gd name="connsiteY6" fmla="*/ 65 h 20893"/>
                  <a:gd name="connsiteX7" fmla="*/ 32837 w 33603"/>
                  <a:gd name="connsiteY7" fmla="*/ 15284 h 20893"/>
                  <a:gd name="connsiteX8" fmla="*/ 32317 w 33603"/>
                  <a:gd name="connsiteY8" fmla="*/ 20159 h 20893"/>
                  <a:gd name="connsiteX9" fmla="*/ 32218 w 33603"/>
                  <a:gd name="connsiteY9" fmla="*/ 20233 h 20893"/>
                  <a:gd name="connsiteX10" fmla="*/ 32218 w 33603"/>
                  <a:gd name="connsiteY10" fmla="*/ 20233 h 20893"/>
                  <a:gd name="connsiteX11" fmla="*/ 30239 w 33603"/>
                  <a:gd name="connsiteY11" fmla="*/ 20852 h 2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03" h="20893">
                    <a:moveTo>
                      <a:pt x="30239" y="20852"/>
                    </a:moveTo>
                    <a:cubicBezTo>
                      <a:pt x="28927" y="21050"/>
                      <a:pt x="27603" y="20530"/>
                      <a:pt x="26774" y="19491"/>
                    </a:cubicBezTo>
                    <a:cubicBezTo>
                      <a:pt x="21689" y="11993"/>
                      <a:pt x="13312" y="7390"/>
                      <a:pt x="4255" y="7118"/>
                    </a:cubicBezTo>
                    <a:cubicBezTo>
                      <a:pt x="2312" y="7489"/>
                      <a:pt x="432" y="6202"/>
                      <a:pt x="60" y="4260"/>
                    </a:cubicBezTo>
                    <a:cubicBezTo>
                      <a:pt x="-298" y="2305"/>
                      <a:pt x="976" y="436"/>
                      <a:pt x="2931" y="65"/>
                    </a:cubicBezTo>
                    <a:cubicBezTo>
                      <a:pt x="3364" y="-22"/>
                      <a:pt x="3822" y="-22"/>
                      <a:pt x="4255" y="65"/>
                    </a:cubicBezTo>
                    <a:lnTo>
                      <a:pt x="4255" y="65"/>
                    </a:lnTo>
                    <a:cubicBezTo>
                      <a:pt x="15700" y="139"/>
                      <a:pt x="26378" y="5831"/>
                      <a:pt x="32837" y="15284"/>
                    </a:cubicBezTo>
                    <a:cubicBezTo>
                      <a:pt x="34037" y="16769"/>
                      <a:pt x="33802" y="18959"/>
                      <a:pt x="32317" y="20159"/>
                    </a:cubicBezTo>
                    <a:cubicBezTo>
                      <a:pt x="32280" y="20184"/>
                      <a:pt x="32256" y="20209"/>
                      <a:pt x="32218" y="20233"/>
                    </a:cubicBezTo>
                    <a:lnTo>
                      <a:pt x="32218" y="20233"/>
                    </a:lnTo>
                    <a:cubicBezTo>
                      <a:pt x="31612" y="20592"/>
                      <a:pt x="30944" y="20815"/>
                      <a:pt x="30239" y="20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48D9215-D433-4191-A6FF-E9FEC49AC5A3}"/>
                  </a:ext>
                </a:extLst>
              </p:cNvPr>
              <p:cNvSpPr/>
              <p:nvPr/>
            </p:nvSpPr>
            <p:spPr>
              <a:xfrm>
                <a:off x="11449355" y="3232496"/>
                <a:ext cx="51722" cy="14078"/>
              </a:xfrm>
              <a:custGeom>
                <a:avLst/>
                <a:gdLst>
                  <a:gd name="connsiteX0" fmla="*/ 1747 w 51722"/>
                  <a:gd name="connsiteY0" fmla="*/ 11417 h 14078"/>
                  <a:gd name="connsiteX1" fmla="*/ 1747 w 51722"/>
                  <a:gd name="connsiteY1" fmla="*/ 11417 h 14078"/>
                  <a:gd name="connsiteX2" fmla="*/ 51240 w 51722"/>
                  <a:gd name="connsiteY2" fmla="*/ 3127 h 14078"/>
                  <a:gd name="connsiteX3" fmla="*/ 51240 w 51722"/>
                  <a:gd name="connsiteY3" fmla="*/ 529 h 14078"/>
                  <a:gd name="connsiteX4" fmla="*/ 48642 w 51722"/>
                  <a:gd name="connsiteY4" fmla="*/ 529 h 14078"/>
                  <a:gd name="connsiteX5" fmla="*/ 48642 w 51722"/>
                  <a:gd name="connsiteY5" fmla="*/ 529 h 14078"/>
                  <a:gd name="connsiteX6" fmla="*/ 2366 w 51722"/>
                  <a:gd name="connsiteY6" fmla="*/ 7953 h 14078"/>
                  <a:gd name="connsiteX7" fmla="*/ 238 w 51722"/>
                  <a:gd name="connsiteY7" fmla="*/ 8757 h 14078"/>
                  <a:gd name="connsiteX8" fmla="*/ 139 w 51722"/>
                  <a:gd name="connsiteY8" fmla="*/ 9066 h 14078"/>
                  <a:gd name="connsiteX9" fmla="*/ 139 w 51722"/>
                  <a:gd name="connsiteY9" fmla="*/ 9066 h 14078"/>
                  <a:gd name="connsiteX10" fmla="*/ 943 w 51722"/>
                  <a:gd name="connsiteY10" fmla="*/ 11195 h 14078"/>
                  <a:gd name="connsiteX11" fmla="*/ 1253 w 51722"/>
                  <a:gd name="connsiteY11" fmla="*/ 11294 h 1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722" h="14078">
                    <a:moveTo>
                      <a:pt x="1747" y="11417"/>
                    </a:moveTo>
                    <a:lnTo>
                      <a:pt x="1747" y="11417"/>
                    </a:lnTo>
                    <a:cubicBezTo>
                      <a:pt x="18612" y="16899"/>
                      <a:pt x="37085" y="13805"/>
                      <a:pt x="51240" y="3127"/>
                    </a:cubicBezTo>
                    <a:cubicBezTo>
                      <a:pt x="51883" y="2385"/>
                      <a:pt x="51883" y="1271"/>
                      <a:pt x="51240" y="529"/>
                    </a:cubicBezTo>
                    <a:cubicBezTo>
                      <a:pt x="50523" y="-176"/>
                      <a:pt x="49360" y="-176"/>
                      <a:pt x="48642" y="529"/>
                    </a:cubicBezTo>
                    <a:lnTo>
                      <a:pt x="48642" y="529"/>
                    </a:lnTo>
                    <a:cubicBezTo>
                      <a:pt x="35254" y="10155"/>
                      <a:pt x="18105" y="12915"/>
                      <a:pt x="2366" y="7953"/>
                    </a:cubicBezTo>
                    <a:cubicBezTo>
                      <a:pt x="1550" y="7594"/>
                      <a:pt x="609" y="7953"/>
                      <a:pt x="238" y="8757"/>
                    </a:cubicBezTo>
                    <a:cubicBezTo>
                      <a:pt x="201" y="8856"/>
                      <a:pt x="164" y="8968"/>
                      <a:pt x="139" y="9066"/>
                    </a:cubicBezTo>
                    <a:lnTo>
                      <a:pt x="139" y="9066"/>
                    </a:lnTo>
                    <a:cubicBezTo>
                      <a:pt x="-220" y="9883"/>
                      <a:pt x="139" y="10823"/>
                      <a:pt x="943" y="11195"/>
                    </a:cubicBezTo>
                    <a:cubicBezTo>
                      <a:pt x="1042" y="11232"/>
                      <a:pt x="1154" y="11269"/>
                      <a:pt x="1253" y="112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6C73F07-ADE5-493D-9194-CFFCDD97FC5B}"/>
                  </a:ext>
                </a:extLst>
              </p:cNvPr>
              <p:cNvSpPr/>
              <p:nvPr/>
            </p:nvSpPr>
            <p:spPr>
              <a:xfrm>
                <a:off x="11441065" y="3091907"/>
                <a:ext cx="25156" cy="29907"/>
              </a:xfrm>
              <a:custGeom>
                <a:avLst/>
                <a:gdLst>
                  <a:gd name="connsiteX0" fmla="*/ 139 w 25156"/>
                  <a:gd name="connsiteY0" fmla="*/ 4147 h 29907"/>
                  <a:gd name="connsiteX1" fmla="*/ 139 w 25156"/>
                  <a:gd name="connsiteY1" fmla="*/ 2044 h 29907"/>
                  <a:gd name="connsiteX2" fmla="*/ 4841 w 25156"/>
                  <a:gd name="connsiteY2" fmla="*/ 312 h 29907"/>
                  <a:gd name="connsiteX3" fmla="*/ 4841 w 25156"/>
                  <a:gd name="connsiteY3" fmla="*/ 312 h 29907"/>
                  <a:gd name="connsiteX4" fmla="*/ 25133 w 25156"/>
                  <a:gd name="connsiteY4" fmla="*/ 25924 h 29907"/>
                  <a:gd name="connsiteX5" fmla="*/ 22040 w 25156"/>
                  <a:gd name="connsiteY5" fmla="*/ 29883 h 29907"/>
                  <a:gd name="connsiteX6" fmla="*/ 22040 w 25156"/>
                  <a:gd name="connsiteY6" fmla="*/ 29883 h 29907"/>
                  <a:gd name="connsiteX7" fmla="*/ 18081 w 25156"/>
                  <a:gd name="connsiteY7" fmla="*/ 26790 h 29907"/>
                  <a:gd name="connsiteX8" fmla="*/ 18081 w 25156"/>
                  <a:gd name="connsiteY8" fmla="*/ 26790 h 29907"/>
                  <a:gd name="connsiteX9" fmla="*/ 1748 w 25156"/>
                  <a:gd name="connsiteY9" fmla="*/ 6869 h 29907"/>
                  <a:gd name="connsiteX10" fmla="*/ 139 w 25156"/>
                  <a:gd name="connsiteY10" fmla="*/ 4147 h 29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156" h="29907">
                    <a:moveTo>
                      <a:pt x="139" y="4147"/>
                    </a:moveTo>
                    <a:cubicBezTo>
                      <a:pt x="-46" y="3454"/>
                      <a:pt x="-46" y="2737"/>
                      <a:pt x="139" y="2044"/>
                    </a:cubicBezTo>
                    <a:cubicBezTo>
                      <a:pt x="981" y="287"/>
                      <a:pt x="3059" y="-480"/>
                      <a:pt x="4841" y="312"/>
                    </a:cubicBezTo>
                    <a:lnTo>
                      <a:pt x="4841" y="312"/>
                    </a:lnTo>
                    <a:cubicBezTo>
                      <a:pt x="15383" y="5026"/>
                      <a:pt x="22955" y="14590"/>
                      <a:pt x="25133" y="25924"/>
                    </a:cubicBezTo>
                    <a:cubicBezTo>
                      <a:pt x="25356" y="27867"/>
                      <a:pt x="23982" y="29624"/>
                      <a:pt x="22040" y="29883"/>
                    </a:cubicBezTo>
                    <a:lnTo>
                      <a:pt x="22040" y="29883"/>
                    </a:lnTo>
                    <a:cubicBezTo>
                      <a:pt x="20097" y="30106"/>
                      <a:pt x="18340" y="28733"/>
                      <a:pt x="18081" y="26790"/>
                    </a:cubicBezTo>
                    <a:lnTo>
                      <a:pt x="18081" y="26790"/>
                    </a:lnTo>
                    <a:cubicBezTo>
                      <a:pt x="16101" y="17931"/>
                      <a:pt x="10050" y="10544"/>
                      <a:pt x="1748" y="6869"/>
                    </a:cubicBezTo>
                    <a:cubicBezTo>
                      <a:pt x="857" y="6226"/>
                      <a:pt x="275" y="5236"/>
                      <a:pt x="139" y="41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0B3C7E7-5580-4E81-A37B-AE07DB0D456D}"/>
                  </a:ext>
                </a:extLst>
              </p:cNvPr>
              <p:cNvSpPr/>
              <p:nvPr/>
            </p:nvSpPr>
            <p:spPr>
              <a:xfrm>
                <a:off x="11492182" y="3019094"/>
                <a:ext cx="179135" cy="292995"/>
              </a:xfrm>
              <a:custGeom>
                <a:avLst/>
                <a:gdLst>
                  <a:gd name="connsiteX0" fmla="*/ 0 w 179135"/>
                  <a:gd name="connsiteY0" fmla="*/ 46152 h 292995"/>
                  <a:gd name="connsiteX1" fmla="*/ 26973 w 179135"/>
                  <a:gd name="connsiteY1" fmla="*/ 70898 h 292995"/>
                  <a:gd name="connsiteX2" fmla="*/ 90076 w 179135"/>
                  <a:gd name="connsiteY2" fmla="*/ 100346 h 292995"/>
                  <a:gd name="connsiteX3" fmla="*/ 104676 w 179135"/>
                  <a:gd name="connsiteY3" fmla="*/ 142786 h 292995"/>
                  <a:gd name="connsiteX4" fmla="*/ 89458 w 179135"/>
                  <a:gd name="connsiteY4" fmla="*/ 154169 h 292995"/>
                  <a:gd name="connsiteX5" fmla="*/ 55432 w 179135"/>
                  <a:gd name="connsiteY5" fmla="*/ 234718 h 292995"/>
                  <a:gd name="connsiteX6" fmla="*/ 59144 w 179135"/>
                  <a:gd name="connsiteY6" fmla="*/ 292995 h 292995"/>
                  <a:gd name="connsiteX7" fmla="*/ 172605 w 179135"/>
                  <a:gd name="connsiteY7" fmla="*/ 165181 h 292995"/>
                  <a:gd name="connsiteX8" fmla="*/ 38728 w 179135"/>
                  <a:gd name="connsiteY8" fmla="*/ 0 h 292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135" h="292995">
                    <a:moveTo>
                      <a:pt x="0" y="46152"/>
                    </a:moveTo>
                    <a:cubicBezTo>
                      <a:pt x="18065" y="48379"/>
                      <a:pt x="26973" y="70898"/>
                      <a:pt x="26973" y="70898"/>
                    </a:cubicBezTo>
                    <a:cubicBezTo>
                      <a:pt x="48812" y="78879"/>
                      <a:pt x="69933" y="88728"/>
                      <a:pt x="90076" y="100346"/>
                    </a:cubicBezTo>
                    <a:cubicBezTo>
                      <a:pt x="102610" y="110566"/>
                      <a:pt x="108265" y="127010"/>
                      <a:pt x="104676" y="142786"/>
                    </a:cubicBezTo>
                    <a:cubicBezTo>
                      <a:pt x="104058" y="148725"/>
                      <a:pt x="89458" y="154169"/>
                      <a:pt x="89458" y="154169"/>
                    </a:cubicBezTo>
                    <a:cubicBezTo>
                      <a:pt x="89458" y="154169"/>
                      <a:pt x="62732" y="217272"/>
                      <a:pt x="55432" y="234718"/>
                    </a:cubicBezTo>
                    <a:lnTo>
                      <a:pt x="59144" y="292995"/>
                    </a:lnTo>
                    <a:cubicBezTo>
                      <a:pt x="108252" y="261939"/>
                      <a:pt x="147587" y="217631"/>
                      <a:pt x="172605" y="165181"/>
                    </a:cubicBezTo>
                    <a:cubicBezTo>
                      <a:pt x="214798" y="77332"/>
                      <a:pt x="38728" y="0"/>
                      <a:pt x="3872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C3261CD-77C5-48D4-BEC8-B28F6AACB4FB}"/>
                  </a:ext>
                </a:extLst>
              </p:cNvPr>
              <p:cNvSpPr/>
              <p:nvPr/>
            </p:nvSpPr>
            <p:spPr>
              <a:xfrm>
                <a:off x="11533295" y="3245793"/>
                <a:ext cx="90340" cy="68592"/>
              </a:xfrm>
              <a:custGeom>
                <a:avLst/>
                <a:gdLst>
                  <a:gd name="connsiteX0" fmla="*/ 71853 w 90340"/>
                  <a:gd name="connsiteY0" fmla="*/ 59862 h 68592"/>
                  <a:gd name="connsiteX1" fmla="*/ 18030 w 90340"/>
                  <a:gd name="connsiteY1" fmla="*/ 65801 h 68592"/>
                  <a:gd name="connsiteX2" fmla="*/ 13205 w 90340"/>
                  <a:gd name="connsiteY2" fmla="*/ 18412 h 68592"/>
                  <a:gd name="connsiteX3" fmla="*/ 79277 w 90340"/>
                  <a:gd name="connsiteY3" fmla="*/ 7153 h 68592"/>
                  <a:gd name="connsiteX4" fmla="*/ 82779 w 90340"/>
                  <a:gd name="connsiteY4" fmla="*/ 51634 h 68592"/>
                  <a:gd name="connsiteX5" fmla="*/ 71853 w 90340"/>
                  <a:gd name="connsiteY5" fmla="*/ 59862 h 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340" h="68592">
                    <a:moveTo>
                      <a:pt x="71853" y="59862"/>
                    </a:moveTo>
                    <a:cubicBezTo>
                      <a:pt x="55397" y="68870"/>
                      <a:pt x="36058" y="71010"/>
                      <a:pt x="18030" y="65801"/>
                    </a:cubicBezTo>
                    <a:cubicBezTo>
                      <a:pt x="-5850" y="58625"/>
                      <a:pt x="-4489" y="34126"/>
                      <a:pt x="13205" y="18412"/>
                    </a:cubicBezTo>
                    <a:cubicBezTo>
                      <a:pt x="29042" y="4802"/>
                      <a:pt x="60841" y="-8685"/>
                      <a:pt x="79277" y="7153"/>
                    </a:cubicBezTo>
                    <a:cubicBezTo>
                      <a:pt x="92529" y="18474"/>
                      <a:pt x="94100" y="38382"/>
                      <a:pt x="82779" y="51634"/>
                    </a:cubicBezTo>
                    <a:cubicBezTo>
                      <a:pt x="79784" y="55148"/>
                      <a:pt x="76048" y="57957"/>
                      <a:pt x="71853" y="59862"/>
                    </a:cubicBezTo>
                    <a:close/>
                  </a:path>
                </a:pathLst>
              </a:custGeom>
              <a:solidFill>
                <a:srgbClr val="9F5B53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DC520DC-D8D3-4FF4-A516-1921A722CEF6}"/>
                  </a:ext>
                </a:extLst>
              </p:cNvPr>
              <p:cNvSpPr/>
              <p:nvPr/>
            </p:nvSpPr>
            <p:spPr>
              <a:xfrm>
                <a:off x="11326506" y="3374821"/>
                <a:ext cx="249318" cy="131154"/>
              </a:xfrm>
              <a:custGeom>
                <a:avLst/>
                <a:gdLst>
                  <a:gd name="connsiteX0" fmla="*/ 218386 w 249318"/>
                  <a:gd name="connsiteY0" fmla="*/ 26107 h 131154"/>
                  <a:gd name="connsiteX1" fmla="*/ 120019 w 249318"/>
                  <a:gd name="connsiteY1" fmla="*/ 54442 h 131154"/>
                  <a:gd name="connsiteX2" fmla="*/ 77579 w 249318"/>
                  <a:gd name="connsiteY2" fmla="*/ 111977 h 131154"/>
                  <a:gd name="connsiteX3" fmla="*/ 89086 w 249318"/>
                  <a:gd name="connsiteY3" fmla="*/ 41574 h 131154"/>
                  <a:gd name="connsiteX4" fmla="*/ 96015 w 249318"/>
                  <a:gd name="connsiteY4" fmla="*/ 0 h 131154"/>
                  <a:gd name="connsiteX5" fmla="*/ 36129 w 249318"/>
                  <a:gd name="connsiteY5" fmla="*/ 12373 h 131154"/>
                  <a:gd name="connsiteX6" fmla="*/ 0 w 249318"/>
                  <a:gd name="connsiteY6" fmla="*/ 72754 h 131154"/>
                  <a:gd name="connsiteX7" fmla="*/ 70279 w 249318"/>
                  <a:gd name="connsiteY7" fmla="*/ 56298 h 131154"/>
                  <a:gd name="connsiteX8" fmla="*/ 75105 w 249318"/>
                  <a:gd name="connsiteY8" fmla="*/ 126453 h 131154"/>
                  <a:gd name="connsiteX9" fmla="*/ 116060 w 249318"/>
                  <a:gd name="connsiteY9" fmla="*/ 78198 h 131154"/>
                  <a:gd name="connsiteX10" fmla="*/ 149591 w 249318"/>
                  <a:gd name="connsiteY10" fmla="*/ 131155 h 131154"/>
                  <a:gd name="connsiteX11" fmla="*/ 249318 w 249318"/>
                  <a:gd name="connsiteY11" fmla="*/ 67928 h 13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318" h="131154">
                    <a:moveTo>
                      <a:pt x="218386" y="26107"/>
                    </a:moveTo>
                    <a:lnTo>
                      <a:pt x="120019" y="54442"/>
                    </a:lnTo>
                    <a:lnTo>
                      <a:pt x="77579" y="111977"/>
                    </a:lnTo>
                    <a:lnTo>
                      <a:pt x="89086" y="41574"/>
                    </a:lnTo>
                    <a:cubicBezTo>
                      <a:pt x="89086" y="41574"/>
                      <a:pt x="78569" y="25365"/>
                      <a:pt x="96015" y="0"/>
                    </a:cubicBezTo>
                    <a:lnTo>
                      <a:pt x="36129" y="12373"/>
                    </a:lnTo>
                    <a:lnTo>
                      <a:pt x="0" y="72754"/>
                    </a:lnTo>
                    <a:lnTo>
                      <a:pt x="70279" y="56298"/>
                    </a:lnTo>
                    <a:lnTo>
                      <a:pt x="75105" y="126453"/>
                    </a:lnTo>
                    <a:lnTo>
                      <a:pt x="116060" y="78198"/>
                    </a:lnTo>
                    <a:lnTo>
                      <a:pt x="149591" y="131155"/>
                    </a:lnTo>
                    <a:lnTo>
                      <a:pt x="249318" y="67928"/>
                    </a:ln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2A19111-3541-4348-B9DE-DB724DDC1D21}"/>
                  </a:ext>
                </a:extLst>
              </p:cNvPr>
              <p:cNvSpPr/>
              <p:nvPr/>
            </p:nvSpPr>
            <p:spPr>
              <a:xfrm>
                <a:off x="11116657" y="3873334"/>
                <a:ext cx="410911" cy="144146"/>
              </a:xfrm>
              <a:custGeom>
                <a:avLst/>
                <a:gdLst>
                  <a:gd name="connsiteX0" fmla="*/ 15343 w 410911"/>
                  <a:gd name="connsiteY0" fmla="*/ 0 h 144146"/>
                  <a:gd name="connsiteX1" fmla="*/ 0 w 410911"/>
                  <a:gd name="connsiteY1" fmla="*/ 61123 h 144146"/>
                  <a:gd name="connsiteX2" fmla="*/ 404849 w 410911"/>
                  <a:gd name="connsiteY2" fmla="*/ 144147 h 144146"/>
                  <a:gd name="connsiteX3" fmla="*/ 410912 w 410911"/>
                  <a:gd name="connsiteY3" fmla="*/ 76218 h 144146"/>
                  <a:gd name="connsiteX4" fmla="*/ 15343 w 410911"/>
                  <a:gd name="connsiteY4" fmla="*/ 0 h 144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911" h="144146">
                    <a:moveTo>
                      <a:pt x="15343" y="0"/>
                    </a:moveTo>
                    <a:lnTo>
                      <a:pt x="0" y="61123"/>
                    </a:lnTo>
                    <a:lnTo>
                      <a:pt x="404849" y="144147"/>
                    </a:lnTo>
                    <a:lnTo>
                      <a:pt x="410912" y="76218"/>
                    </a:lnTo>
                    <a:lnTo>
                      <a:pt x="153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BAAD9B54-5887-40C3-ADB2-A923E6C0FF7C}"/>
                  </a:ext>
                </a:extLst>
              </p:cNvPr>
              <p:cNvSpPr/>
              <p:nvPr/>
            </p:nvSpPr>
            <p:spPr>
              <a:xfrm>
                <a:off x="11196124" y="3886517"/>
                <a:ext cx="117177" cy="88186"/>
              </a:xfrm>
              <a:custGeom>
                <a:avLst/>
                <a:gdLst>
                  <a:gd name="connsiteX0" fmla="*/ 116647 w 117177"/>
                  <a:gd name="connsiteY0" fmla="*/ 18863 h 88186"/>
                  <a:gd name="connsiteX1" fmla="*/ 14817 w 117177"/>
                  <a:gd name="connsiteY1" fmla="*/ 1294 h 88186"/>
                  <a:gd name="connsiteX2" fmla="*/ 340 w 117177"/>
                  <a:gd name="connsiteY2" fmla="*/ 67861 h 88186"/>
                  <a:gd name="connsiteX3" fmla="*/ 99325 w 117177"/>
                  <a:gd name="connsiteY3" fmla="*/ 88153 h 88186"/>
                  <a:gd name="connsiteX4" fmla="*/ 116647 w 117177"/>
                  <a:gd name="connsiteY4" fmla="*/ 18863 h 88186"/>
                  <a:gd name="connsiteX5" fmla="*/ 91901 w 117177"/>
                  <a:gd name="connsiteY5" fmla="*/ 80729 h 88186"/>
                  <a:gd name="connsiteX6" fmla="*/ 10734 w 117177"/>
                  <a:gd name="connsiteY6" fmla="*/ 64149 h 88186"/>
                  <a:gd name="connsiteX7" fmla="*/ 23107 w 117177"/>
                  <a:gd name="connsiteY7" fmla="*/ 9459 h 88186"/>
                  <a:gd name="connsiteX8" fmla="*/ 106749 w 117177"/>
                  <a:gd name="connsiteY8" fmla="*/ 23812 h 88186"/>
                  <a:gd name="connsiteX9" fmla="*/ 91901 w 117177"/>
                  <a:gd name="connsiteY9" fmla="*/ 80110 h 88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177" h="88186">
                    <a:moveTo>
                      <a:pt x="116647" y="18863"/>
                    </a:moveTo>
                    <a:cubicBezTo>
                      <a:pt x="113430" y="14285"/>
                      <a:pt x="23354" y="-5141"/>
                      <a:pt x="14817" y="1294"/>
                    </a:cubicBezTo>
                    <a:cubicBezTo>
                      <a:pt x="14817" y="1294"/>
                      <a:pt x="-2629" y="61551"/>
                      <a:pt x="340" y="67861"/>
                    </a:cubicBezTo>
                    <a:cubicBezTo>
                      <a:pt x="3310" y="74171"/>
                      <a:pt x="90912" y="86420"/>
                      <a:pt x="99325" y="88153"/>
                    </a:cubicBezTo>
                    <a:cubicBezTo>
                      <a:pt x="107739" y="89885"/>
                      <a:pt x="119865" y="23936"/>
                      <a:pt x="116647" y="18863"/>
                    </a:cubicBezTo>
                    <a:close/>
                    <a:moveTo>
                      <a:pt x="91901" y="80729"/>
                    </a:moveTo>
                    <a:cubicBezTo>
                      <a:pt x="85220" y="79368"/>
                      <a:pt x="13208" y="69346"/>
                      <a:pt x="10734" y="64149"/>
                    </a:cubicBezTo>
                    <a:cubicBezTo>
                      <a:pt x="8259" y="58952"/>
                      <a:pt x="23107" y="9459"/>
                      <a:pt x="23107" y="9459"/>
                    </a:cubicBezTo>
                    <a:cubicBezTo>
                      <a:pt x="30159" y="4139"/>
                      <a:pt x="104150" y="20101"/>
                      <a:pt x="106749" y="23812"/>
                    </a:cubicBezTo>
                    <a:cubicBezTo>
                      <a:pt x="109347" y="27524"/>
                      <a:pt x="98583" y="81471"/>
                      <a:pt x="91901" y="801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4B9CF14-8604-4BC6-8104-88EC4FA8A153}"/>
                  </a:ext>
                </a:extLst>
              </p:cNvPr>
              <p:cNvSpPr/>
              <p:nvPr/>
            </p:nvSpPr>
            <p:spPr>
              <a:xfrm>
                <a:off x="11265617" y="3922089"/>
                <a:ext cx="31383" cy="16827"/>
              </a:xfrm>
              <a:custGeom>
                <a:avLst/>
                <a:gdLst>
                  <a:gd name="connsiteX0" fmla="*/ 25873 w 31383"/>
                  <a:gd name="connsiteY0" fmla="*/ 3831 h 16827"/>
                  <a:gd name="connsiteX1" fmla="*/ 7932 w 31383"/>
                  <a:gd name="connsiteY1" fmla="*/ 119 h 16827"/>
                  <a:gd name="connsiteX2" fmla="*/ 260 w 31383"/>
                  <a:gd name="connsiteY2" fmla="*/ 4820 h 16827"/>
                  <a:gd name="connsiteX3" fmla="*/ 260 w 31383"/>
                  <a:gd name="connsiteY3" fmla="*/ 4820 h 16827"/>
                  <a:gd name="connsiteX4" fmla="*/ 4839 w 31383"/>
                  <a:gd name="connsiteY4" fmla="*/ 13085 h 16827"/>
                  <a:gd name="connsiteX5" fmla="*/ 5457 w 31383"/>
                  <a:gd name="connsiteY5" fmla="*/ 13234 h 16827"/>
                  <a:gd name="connsiteX6" fmla="*/ 23398 w 31383"/>
                  <a:gd name="connsiteY6" fmla="*/ 16699 h 16827"/>
                  <a:gd name="connsiteX7" fmla="*/ 31255 w 31383"/>
                  <a:gd name="connsiteY7" fmla="*/ 11440 h 16827"/>
                  <a:gd name="connsiteX8" fmla="*/ 25996 w 31383"/>
                  <a:gd name="connsiteY8" fmla="*/ 3583 h 1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83" h="16827">
                    <a:moveTo>
                      <a:pt x="25873" y="3831"/>
                    </a:moveTo>
                    <a:lnTo>
                      <a:pt x="7932" y="119"/>
                    </a:lnTo>
                    <a:cubicBezTo>
                      <a:pt x="4541" y="-525"/>
                      <a:pt x="1225" y="1504"/>
                      <a:pt x="260" y="4820"/>
                    </a:cubicBezTo>
                    <a:lnTo>
                      <a:pt x="260" y="4820"/>
                    </a:lnTo>
                    <a:cubicBezTo>
                      <a:pt x="-754" y="8371"/>
                      <a:pt x="1287" y="12071"/>
                      <a:pt x="4839" y="13085"/>
                    </a:cubicBezTo>
                    <a:cubicBezTo>
                      <a:pt x="5036" y="13147"/>
                      <a:pt x="5247" y="13197"/>
                      <a:pt x="5457" y="13234"/>
                    </a:cubicBezTo>
                    <a:lnTo>
                      <a:pt x="23398" y="16699"/>
                    </a:lnTo>
                    <a:cubicBezTo>
                      <a:pt x="27024" y="17416"/>
                      <a:pt x="30537" y="15065"/>
                      <a:pt x="31255" y="11440"/>
                    </a:cubicBezTo>
                    <a:cubicBezTo>
                      <a:pt x="31973" y="7815"/>
                      <a:pt x="29622" y="4301"/>
                      <a:pt x="25996" y="35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B080E48D-C4FF-4ECA-90BF-945AE6DFCAB2}"/>
                  </a:ext>
                </a:extLst>
              </p:cNvPr>
              <p:cNvSpPr/>
              <p:nvPr/>
            </p:nvSpPr>
            <p:spPr>
              <a:xfrm>
                <a:off x="11196464" y="4017481"/>
                <a:ext cx="640680" cy="1456439"/>
              </a:xfrm>
              <a:custGeom>
                <a:avLst/>
                <a:gdLst>
                  <a:gd name="connsiteX0" fmla="*/ 325042 w 640680"/>
                  <a:gd name="connsiteY0" fmla="*/ 0 h 1456439"/>
                  <a:gd name="connsiteX1" fmla="*/ 319969 w 640680"/>
                  <a:gd name="connsiteY1" fmla="*/ 591435 h 1456439"/>
                  <a:gd name="connsiteX2" fmla="*/ 640680 w 640680"/>
                  <a:gd name="connsiteY2" fmla="*/ 1456440 h 1456439"/>
                  <a:gd name="connsiteX3" fmla="*/ 532663 w 640680"/>
                  <a:gd name="connsiteY3" fmla="*/ 1456440 h 1456439"/>
                  <a:gd name="connsiteX4" fmla="*/ 130413 w 640680"/>
                  <a:gd name="connsiteY4" fmla="*/ 756122 h 1456439"/>
                  <a:gd name="connsiteX5" fmla="*/ 0 w 640680"/>
                  <a:gd name="connsiteY5" fmla="*/ 198094 h 145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0680" h="1456439">
                    <a:moveTo>
                      <a:pt x="325042" y="0"/>
                    </a:moveTo>
                    <a:cubicBezTo>
                      <a:pt x="325042" y="0"/>
                      <a:pt x="332837" y="457805"/>
                      <a:pt x="319969" y="591435"/>
                    </a:cubicBezTo>
                    <a:cubicBezTo>
                      <a:pt x="307101" y="725065"/>
                      <a:pt x="640680" y="1456440"/>
                      <a:pt x="640680" y="1456440"/>
                    </a:cubicBezTo>
                    <a:lnTo>
                      <a:pt x="532663" y="1456440"/>
                    </a:lnTo>
                    <a:cubicBezTo>
                      <a:pt x="532663" y="1456440"/>
                      <a:pt x="205394" y="920931"/>
                      <a:pt x="130413" y="756122"/>
                    </a:cubicBezTo>
                    <a:cubicBezTo>
                      <a:pt x="55432" y="591312"/>
                      <a:pt x="0" y="198094"/>
                      <a:pt x="0" y="198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8ABB6DB-33AD-45E1-8455-6584FB7D15D4}"/>
                  </a:ext>
                </a:extLst>
              </p:cNvPr>
              <p:cNvSpPr/>
              <p:nvPr/>
            </p:nvSpPr>
            <p:spPr>
              <a:xfrm>
                <a:off x="11051204" y="3374203"/>
                <a:ext cx="587985" cy="207681"/>
              </a:xfrm>
              <a:custGeom>
                <a:avLst/>
                <a:gdLst>
                  <a:gd name="connsiteX0" fmla="*/ 581165 w 587985"/>
                  <a:gd name="connsiteY0" fmla="*/ 95768 h 207681"/>
                  <a:gd name="connsiteX1" fmla="*/ 284829 w 587985"/>
                  <a:gd name="connsiteY1" fmla="*/ 107399 h 207681"/>
                  <a:gd name="connsiteX2" fmla="*/ 20911 w 587985"/>
                  <a:gd name="connsiteY2" fmla="*/ 0 h 207681"/>
                  <a:gd name="connsiteX3" fmla="*/ 0 w 587985"/>
                  <a:gd name="connsiteY3" fmla="*/ 53699 h 207681"/>
                  <a:gd name="connsiteX4" fmla="*/ 263176 w 587985"/>
                  <a:gd name="connsiteY4" fmla="*/ 196980 h 207681"/>
                  <a:gd name="connsiteX5" fmla="*/ 547758 w 587985"/>
                  <a:gd name="connsiteY5" fmla="*/ 186216 h 207681"/>
                  <a:gd name="connsiteX6" fmla="*/ 582526 w 587985"/>
                  <a:gd name="connsiteY6" fmla="*/ 98737 h 207681"/>
                  <a:gd name="connsiteX7" fmla="*/ 581165 w 587985"/>
                  <a:gd name="connsiteY7" fmla="*/ 95768 h 20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7985" h="207681">
                    <a:moveTo>
                      <a:pt x="581165" y="95768"/>
                    </a:moveTo>
                    <a:cubicBezTo>
                      <a:pt x="564462" y="57906"/>
                      <a:pt x="307967" y="113956"/>
                      <a:pt x="284829" y="107399"/>
                    </a:cubicBezTo>
                    <a:cubicBezTo>
                      <a:pt x="261691" y="100841"/>
                      <a:pt x="20911" y="0"/>
                      <a:pt x="20911" y="0"/>
                    </a:cubicBezTo>
                    <a:lnTo>
                      <a:pt x="0" y="53699"/>
                    </a:lnTo>
                    <a:cubicBezTo>
                      <a:pt x="0" y="53699"/>
                      <a:pt x="215911" y="177431"/>
                      <a:pt x="263176" y="196980"/>
                    </a:cubicBezTo>
                    <a:cubicBezTo>
                      <a:pt x="310442" y="216530"/>
                      <a:pt x="499379" y="207126"/>
                      <a:pt x="547758" y="186216"/>
                    </a:cubicBezTo>
                    <a:cubicBezTo>
                      <a:pt x="581512" y="171665"/>
                      <a:pt x="597090" y="132491"/>
                      <a:pt x="582526" y="98737"/>
                    </a:cubicBezTo>
                    <a:cubicBezTo>
                      <a:pt x="582106" y="97735"/>
                      <a:pt x="581648" y="96745"/>
                      <a:pt x="581165" y="9576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" name="图形 6">
              <a:extLst>
                <a:ext uri="{FF2B5EF4-FFF2-40B4-BE49-F238E27FC236}">
                  <a16:creationId xmlns:a16="http://schemas.microsoft.com/office/drawing/2014/main" id="{6AD248B9-484C-47B7-A029-B4CCD914AC9E}"/>
                </a:ext>
              </a:extLst>
            </p:cNvPr>
            <p:cNvGrpSpPr/>
            <p:nvPr/>
          </p:nvGrpSpPr>
          <p:grpSpPr>
            <a:xfrm>
              <a:off x="7684478" y="1991754"/>
              <a:ext cx="3902482" cy="3661453"/>
              <a:chOff x="7684478" y="1991754"/>
              <a:chExt cx="3902482" cy="3661453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FD0A373-8513-4392-86E2-2D2B0CD24FF1}"/>
                  </a:ext>
                </a:extLst>
              </p:cNvPr>
              <p:cNvSpPr/>
              <p:nvPr/>
            </p:nvSpPr>
            <p:spPr>
              <a:xfrm>
                <a:off x="7684478" y="1991754"/>
                <a:ext cx="3902482" cy="3661453"/>
              </a:xfrm>
              <a:custGeom>
                <a:avLst/>
                <a:gdLst>
                  <a:gd name="connsiteX0" fmla="*/ 3902482 w 3902482"/>
                  <a:gd name="connsiteY0" fmla="*/ 494925 h 3661453"/>
                  <a:gd name="connsiteX1" fmla="*/ 3824779 w 3902482"/>
                  <a:gd name="connsiteY1" fmla="*/ 0 h 3661453"/>
                  <a:gd name="connsiteX2" fmla="*/ 3415476 w 3902482"/>
                  <a:gd name="connsiteY2" fmla="*/ 289407 h 3661453"/>
                  <a:gd name="connsiteX3" fmla="*/ 3551581 w 3902482"/>
                  <a:gd name="connsiteY3" fmla="*/ 347066 h 3661453"/>
                  <a:gd name="connsiteX4" fmla="*/ 2260446 w 3902482"/>
                  <a:gd name="connsiteY4" fmla="*/ 2181134 h 3661453"/>
                  <a:gd name="connsiteX5" fmla="*/ 0 w 3902482"/>
                  <a:gd name="connsiteY5" fmla="*/ 3424756 h 3661453"/>
                  <a:gd name="connsiteX6" fmla="*/ 72506 w 3902482"/>
                  <a:gd name="connsiteY6" fmla="*/ 3661454 h 3661453"/>
                  <a:gd name="connsiteX7" fmla="*/ 2425132 w 3902482"/>
                  <a:gd name="connsiteY7" fmla="*/ 2365865 h 3661453"/>
                  <a:gd name="connsiteX8" fmla="*/ 3780483 w 3902482"/>
                  <a:gd name="connsiteY8" fmla="*/ 443329 h 3661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2482" h="3661453">
                    <a:moveTo>
                      <a:pt x="3902482" y="494925"/>
                    </a:moveTo>
                    <a:lnTo>
                      <a:pt x="3824779" y="0"/>
                    </a:lnTo>
                    <a:lnTo>
                      <a:pt x="3415476" y="289407"/>
                    </a:lnTo>
                    <a:lnTo>
                      <a:pt x="3551581" y="347066"/>
                    </a:lnTo>
                    <a:cubicBezTo>
                      <a:pt x="3420178" y="648228"/>
                      <a:pt x="2993924" y="1530555"/>
                      <a:pt x="2260446" y="2181134"/>
                    </a:cubicBezTo>
                    <a:cubicBezTo>
                      <a:pt x="1323924" y="3011989"/>
                      <a:pt x="13116" y="3420797"/>
                      <a:pt x="0" y="3424756"/>
                    </a:cubicBezTo>
                    <a:lnTo>
                      <a:pt x="72506" y="3661454"/>
                    </a:lnTo>
                    <a:cubicBezTo>
                      <a:pt x="128186" y="3644379"/>
                      <a:pt x="1446913" y="3233591"/>
                      <a:pt x="2425132" y="2365865"/>
                    </a:cubicBezTo>
                    <a:cubicBezTo>
                      <a:pt x="3204638" y="1674454"/>
                      <a:pt x="3642894" y="762555"/>
                      <a:pt x="3780483" y="44332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8D25FD2-1D13-4276-BBB8-3882DDF0E4CE}"/>
                  </a:ext>
                </a:extLst>
              </p:cNvPr>
              <p:cNvSpPr/>
              <p:nvPr/>
            </p:nvSpPr>
            <p:spPr>
              <a:xfrm>
                <a:off x="7684478" y="1991754"/>
                <a:ext cx="3828243" cy="3574841"/>
              </a:xfrm>
              <a:custGeom>
                <a:avLst/>
                <a:gdLst>
                  <a:gd name="connsiteX0" fmla="*/ 3828243 w 3828243"/>
                  <a:gd name="connsiteY0" fmla="*/ 408313 h 3574841"/>
                  <a:gd name="connsiteX1" fmla="*/ 3824779 w 3828243"/>
                  <a:gd name="connsiteY1" fmla="*/ 0 h 3574841"/>
                  <a:gd name="connsiteX2" fmla="*/ 3415476 w 3828243"/>
                  <a:gd name="connsiteY2" fmla="*/ 289407 h 3574841"/>
                  <a:gd name="connsiteX3" fmla="*/ 3551581 w 3828243"/>
                  <a:gd name="connsiteY3" fmla="*/ 347066 h 3574841"/>
                  <a:gd name="connsiteX4" fmla="*/ 2260446 w 3828243"/>
                  <a:gd name="connsiteY4" fmla="*/ 2181134 h 3574841"/>
                  <a:gd name="connsiteX5" fmla="*/ 0 w 3828243"/>
                  <a:gd name="connsiteY5" fmla="*/ 3424756 h 3574841"/>
                  <a:gd name="connsiteX6" fmla="*/ 23014 w 3828243"/>
                  <a:gd name="connsiteY6" fmla="*/ 3574842 h 3574841"/>
                  <a:gd name="connsiteX7" fmla="*/ 2375639 w 3828243"/>
                  <a:gd name="connsiteY7" fmla="*/ 2316372 h 3574841"/>
                  <a:gd name="connsiteX8" fmla="*/ 3706245 w 3828243"/>
                  <a:gd name="connsiteY8" fmla="*/ 381463 h 357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8243" h="3574841">
                    <a:moveTo>
                      <a:pt x="3828243" y="408313"/>
                    </a:moveTo>
                    <a:lnTo>
                      <a:pt x="3824779" y="0"/>
                    </a:lnTo>
                    <a:lnTo>
                      <a:pt x="3415476" y="289407"/>
                    </a:lnTo>
                    <a:lnTo>
                      <a:pt x="3551581" y="347066"/>
                    </a:lnTo>
                    <a:cubicBezTo>
                      <a:pt x="3420178" y="648228"/>
                      <a:pt x="2993924" y="1530555"/>
                      <a:pt x="2260446" y="2181134"/>
                    </a:cubicBezTo>
                    <a:cubicBezTo>
                      <a:pt x="1323924" y="3011989"/>
                      <a:pt x="13116" y="3420797"/>
                      <a:pt x="0" y="3424756"/>
                    </a:cubicBezTo>
                    <a:lnTo>
                      <a:pt x="23014" y="3574842"/>
                    </a:lnTo>
                    <a:cubicBezTo>
                      <a:pt x="78693" y="3557767"/>
                      <a:pt x="1397420" y="3184099"/>
                      <a:pt x="2375639" y="2316372"/>
                    </a:cubicBezTo>
                    <a:cubicBezTo>
                      <a:pt x="3155146" y="1624962"/>
                      <a:pt x="3568655" y="700690"/>
                      <a:pt x="3706245" y="38146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4923220D-0F98-436D-98C0-2CD504289CA8}"/>
                  </a:ext>
                </a:extLst>
              </p:cNvPr>
              <p:cNvSpPr/>
              <p:nvPr/>
            </p:nvSpPr>
            <p:spPr>
              <a:xfrm>
                <a:off x="11183913" y="2393356"/>
                <a:ext cx="275942" cy="114233"/>
              </a:xfrm>
              <a:custGeom>
                <a:avLst/>
                <a:gdLst>
                  <a:gd name="connsiteX0" fmla="*/ 257291 w 275942"/>
                  <a:gd name="connsiteY0" fmla="*/ 114233 h 114233"/>
                  <a:gd name="connsiteX1" fmla="*/ 251600 w 275942"/>
                  <a:gd name="connsiteY1" fmla="*/ 113367 h 114233"/>
                  <a:gd name="connsiteX2" fmla="*/ 13912 w 275942"/>
                  <a:gd name="connsiteY2" fmla="*/ 36530 h 114233"/>
                  <a:gd name="connsiteX3" fmla="*/ 599 w 275942"/>
                  <a:gd name="connsiteY3" fmla="*/ 13912 h 114233"/>
                  <a:gd name="connsiteX4" fmla="*/ 23217 w 275942"/>
                  <a:gd name="connsiteY4" fmla="*/ 599 h 114233"/>
                  <a:gd name="connsiteX5" fmla="*/ 25295 w 275942"/>
                  <a:gd name="connsiteY5" fmla="*/ 1267 h 114233"/>
                  <a:gd name="connsiteX6" fmla="*/ 262983 w 275942"/>
                  <a:gd name="connsiteY6" fmla="*/ 77980 h 114233"/>
                  <a:gd name="connsiteX7" fmla="*/ 275072 w 275942"/>
                  <a:gd name="connsiteY7" fmla="*/ 101279 h 114233"/>
                  <a:gd name="connsiteX8" fmla="*/ 257291 w 275942"/>
                  <a:gd name="connsiteY8" fmla="*/ 114233 h 1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942" h="114233">
                    <a:moveTo>
                      <a:pt x="257291" y="114233"/>
                    </a:moveTo>
                    <a:cubicBezTo>
                      <a:pt x="255361" y="114246"/>
                      <a:pt x="253443" y="113961"/>
                      <a:pt x="251600" y="113367"/>
                    </a:cubicBezTo>
                    <a:lnTo>
                      <a:pt x="13912" y="36530"/>
                    </a:lnTo>
                    <a:cubicBezTo>
                      <a:pt x="3989" y="33957"/>
                      <a:pt x="-1975" y="23835"/>
                      <a:pt x="599" y="13912"/>
                    </a:cubicBezTo>
                    <a:cubicBezTo>
                      <a:pt x="3172" y="3989"/>
                      <a:pt x="13293" y="-1975"/>
                      <a:pt x="23217" y="599"/>
                    </a:cubicBezTo>
                    <a:cubicBezTo>
                      <a:pt x="23922" y="784"/>
                      <a:pt x="24615" y="1007"/>
                      <a:pt x="25295" y="1267"/>
                    </a:cubicBezTo>
                    <a:lnTo>
                      <a:pt x="262983" y="77980"/>
                    </a:lnTo>
                    <a:cubicBezTo>
                      <a:pt x="272758" y="81073"/>
                      <a:pt x="278165" y="91504"/>
                      <a:pt x="275072" y="101279"/>
                    </a:cubicBezTo>
                    <a:cubicBezTo>
                      <a:pt x="272622" y="109024"/>
                      <a:pt x="265421" y="114270"/>
                      <a:pt x="257291" y="114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CE84674-B92E-44C6-8F66-92C953FFA174}"/>
                  </a:ext>
                </a:extLst>
              </p:cNvPr>
              <p:cNvSpPr/>
              <p:nvPr/>
            </p:nvSpPr>
            <p:spPr>
              <a:xfrm>
                <a:off x="11183913" y="2393356"/>
                <a:ext cx="275942" cy="114233"/>
              </a:xfrm>
              <a:custGeom>
                <a:avLst/>
                <a:gdLst>
                  <a:gd name="connsiteX0" fmla="*/ 257291 w 275942"/>
                  <a:gd name="connsiteY0" fmla="*/ 114233 h 114233"/>
                  <a:gd name="connsiteX1" fmla="*/ 251600 w 275942"/>
                  <a:gd name="connsiteY1" fmla="*/ 113367 h 114233"/>
                  <a:gd name="connsiteX2" fmla="*/ 13912 w 275942"/>
                  <a:gd name="connsiteY2" fmla="*/ 36530 h 114233"/>
                  <a:gd name="connsiteX3" fmla="*/ 599 w 275942"/>
                  <a:gd name="connsiteY3" fmla="*/ 13912 h 114233"/>
                  <a:gd name="connsiteX4" fmla="*/ 23217 w 275942"/>
                  <a:gd name="connsiteY4" fmla="*/ 599 h 114233"/>
                  <a:gd name="connsiteX5" fmla="*/ 25295 w 275942"/>
                  <a:gd name="connsiteY5" fmla="*/ 1267 h 114233"/>
                  <a:gd name="connsiteX6" fmla="*/ 262983 w 275942"/>
                  <a:gd name="connsiteY6" fmla="*/ 77980 h 114233"/>
                  <a:gd name="connsiteX7" fmla="*/ 275072 w 275942"/>
                  <a:gd name="connsiteY7" fmla="*/ 101279 h 114233"/>
                  <a:gd name="connsiteX8" fmla="*/ 257291 w 275942"/>
                  <a:gd name="connsiteY8" fmla="*/ 114233 h 1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942" h="114233">
                    <a:moveTo>
                      <a:pt x="257291" y="114233"/>
                    </a:moveTo>
                    <a:cubicBezTo>
                      <a:pt x="255361" y="114246"/>
                      <a:pt x="253443" y="113961"/>
                      <a:pt x="251600" y="113367"/>
                    </a:cubicBezTo>
                    <a:lnTo>
                      <a:pt x="13912" y="36530"/>
                    </a:lnTo>
                    <a:cubicBezTo>
                      <a:pt x="3989" y="33957"/>
                      <a:pt x="-1975" y="23835"/>
                      <a:pt x="599" y="13912"/>
                    </a:cubicBezTo>
                    <a:cubicBezTo>
                      <a:pt x="3172" y="3989"/>
                      <a:pt x="13293" y="-1975"/>
                      <a:pt x="23217" y="599"/>
                    </a:cubicBezTo>
                    <a:cubicBezTo>
                      <a:pt x="23922" y="784"/>
                      <a:pt x="24615" y="1007"/>
                      <a:pt x="25295" y="1267"/>
                    </a:cubicBezTo>
                    <a:lnTo>
                      <a:pt x="262983" y="77980"/>
                    </a:lnTo>
                    <a:cubicBezTo>
                      <a:pt x="272758" y="81073"/>
                      <a:pt x="278165" y="91504"/>
                      <a:pt x="275072" y="101279"/>
                    </a:cubicBezTo>
                    <a:cubicBezTo>
                      <a:pt x="272622" y="109024"/>
                      <a:pt x="265421" y="114270"/>
                      <a:pt x="257291" y="11423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8" name="图形 6">
              <a:extLst>
                <a:ext uri="{FF2B5EF4-FFF2-40B4-BE49-F238E27FC236}">
                  <a16:creationId xmlns:a16="http://schemas.microsoft.com/office/drawing/2014/main" id="{E1F51E4C-A16F-4732-946C-E91C3646EA72}"/>
                </a:ext>
              </a:extLst>
            </p:cNvPr>
            <p:cNvGrpSpPr/>
            <p:nvPr/>
          </p:nvGrpSpPr>
          <p:grpSpPr>
            <a:xfrm>
              <a:off x="8411335" y="2499709"/>
              <a:ext cx="3039308" cy="3130082"/>
              <a:chOff x="8411335" y="2499709"/>
              <a:chExt cx="3039308" cy="3130082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D09AA5C-D3A7-4EB4-AE4C-F8B74AB2CE89}"/>
                  </a:ext>
                </a:extLst>
              </p:cNvPr>
              <p:cNvSpPr/>
              <p:nvPr/>
            </p:nvSpPr>
            <p:spPr>
              <a:xfrm>
                <a:off x="8575961" y="2499709"/>
                <a:ext cx="2874682" cy="2324128"/>
              </a:xfrm>
              <a:custGeom>
                <a:avLst/>
                <a:gdLst>
                  <a:gd name="connsiteX0" fmla="*/ 18560 w 2874682"/>
                  <a:gd name="connsiteY0" fmla="*/ 2324129 h 2324128"/>
                  <a:gd name="connsiteX1" fmla="*/ 0 w 2874682"/>
                  <a:gd name="connsiteY1" fmla="*/ 2305569 h 2324128"/>
                  <a:gd name="connsiteX2" fmla="*/ 203785 w 2874682"/>
                  <a:gd name="connsiteY2" fmla="*/ 1627893 h 2324128"/>
                  <a:gd name="connsiteX3" fmla="*/ 749440 w 2874682"/>
                  <a:gd name="connsiteY3" fmla="*/ 1246182 h 2324128"/>
                  <a:gd name="connsiteX4" fmla="*/ 750677 w 2874682"/>
                  <a:gd name="connsiteY4" fmla="*/ 1245440 h 2324128"/>
                  <a:gd name="connsiteX5" fmla="*/ 2846931 w 2874682"/>
                  <a:gd name="connsiteY5" fmla="*/ 2436 h 2324128"/>
                  <a:gd name="connsiteX6" fmla="*/ 2872247 w 2874682"/>
                  <a:gd name="connsiteY6" fmla="*/ 9377 h 2324128"/>
                  <a:gd name="connsiteX7" fmla="*/ 2865862 w 2874682"/>
                  <a:gd name="connsiteY7" fmla="*/ 34359 h 2324128"/>
                  <a:gd name="connsiteX8" fmla="*/ 770598 w 2874682"/>
                  <a:gd name="connsiteY8" fmla="*/ 1276991 h 2324128"/>
                  <a:gd name="connsiteX9" fmla="*/ 222345 w 2874682"/>
                  <a:gd name="connsiteY9" fmla="*/ 1660558 h 2324128"/>
                  <a:gd name="connsiteX10" fmla="*/ 214550 w 2874682"/>
                  <a:gd name="connsiteY10" fmla="*/ 1663775 h 2324128"/>
                  <a:gd name="connsiteX11" fmla="*/ 37119 w 2874682"/>
                  <a:gd name="connsiteY11" fmla="*/ 2305940 h 2324128"/>
                  <a:gd name="connsiteX12" fmla="*/ 18560 w 2874682"/>
                  <a:gd name="connsiteY12" fmla="*/ 2324129 h 2324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4682" h="2324128">
                    <a:moveTo>
                      <a:pt x="18560" y="2324129"/>
                    </a:moveTo>
                    <a:cubicBezTo>
                      <a:pt x="8315" y="2324129"/>
                      <a:pt x="0" y="2315814"/>
                      <a:pt x="0" y="2305569"/>
                    </a:cubicBezTo>
                    <a:cubicBezTo>
                      <a:pt x="0" y="1714876"/>
                      <a:pt x="171615" y="1637420"/>
                      <a:pt x="203785" y="1627893"/>
                    </a:cubicBezTo>
                    <a:lnTo>
                      <a:pt x="749440" y="1246182"/>
                    </a:lnTo>
                    <a:lnTo>
                      <a:pt x="750677" y="1245440"/>
                    </a:lnTo>
                    <a:lnTo>
                      <a:pt x="2846931" y="2436"/>
                    </a:lnTo>
                    <a:cubicBezTo>
                      <a:pt x="2855840" y="-2637"/>
                      <a:pt x="2867174" y="469"/>
                      <a:pt x="2872247" y="9377"/>
                    </a:cubicBezTo>
                    <a:cubicBezTo>
                      <a:pt x="2877196" y="18063"/>
                      <a:pt x="2874375" y="29113"/>
                      <a:pt x="2865862" y="34359"/>
                    </a:cubicBezTo>
                    <a:lnTo>
                      <a:pt x="770598" y="1276991"/>
                    </a:lnTo>
                    <a:lnTo>
                      <a:pt x="222345" y="1660558"/>
                    </a:lnTo>
                    <a:cubicBezTo>
                      <a:pt x="220007" y="1662179"/>
                      <a:pt x="217346" y="1663280"/>
                      <a:pt x="214550" y="1663775"/>
                    </a:cubicBezTo>
                    <a:cubicBezTo>
                      <a:pt x="213189" y="1663775"/>
                      <a:pt x="37119" y="1707081"/>
                      <a:pt x="37119" y="2305940"/>
                    </a:cubicBezTo>
                    <a:cubicBezTo>
                      <a:pt x="36922" y="2316049"/>
                      <a:pt x="28669" y="2324129"/>
                      <a:pt x="18560" y="2324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ADE2722-70B8-49A2-A8EC-B0985A6A750F}"/>
                  </a:ext>
                </a:extLst>
              </p:cNvPr>
              <p:cNvSpPr/>
              <p:nvPr/>
            </p:nvSpPr>
            <p:spPr>
              <a:xfrm>
                <a:off x="8575961" y="2499709"/>
                <a:ext cx="2874682" cy="2324128"/>
              </a:xfrm>
              <a:custGeom>
                <a:avLst/>
                <a:gdLst>
                  <a:gd name="connsiteX0" fmla="*/ 18560 w 2874682"/>
                  <a:gd name="connsiteY0" fmla="*/ 2324129 h 2324128"/>
                  <a:gd name="connsiteX1" fmla="*/ 0 w 2874682"/>
                  <a:gd name="connsiteY1" fmla="*/ 2305569 h 2324128"/>
                  <a:gd name="connsiteX2" fmla="*/ 203785 w 2874682"/>
                  <a:gd name="connsiteY2" fmla="*/ 1627893 h 2324128"/>
                  <a:gd name="connsiteX3" fmla="*/ 749440 w 2874682"/>
                  <a:gd name="connsiteY3" fmla="*/ 1246182 h 2324128"/>
                  <a:gd name="connsiteX4" fmla="*/ 750677 w 2874682"/>
                  <a:gd name="connsiteY4" fmla="*/ 1245440 h 2324128"/>
                  <a:gd name="connsiteX5" fmla="*/ 2846931 w 2874682"/>
                  <a:gd name="connsiteY5" fmla="*/ 2436 h 2324128"/>
                  <a:gd name="connsiteX6" fmla="*/ 2872247 w 2874682"/>
                  <a:gd name="connsiteY6" fmla="*/ 9377 h 2324128"/>
                  <a:gd name="connsiteX7" fmla="*/ 2865862 w 2874682"/>
                  <a:gd name="connsiteY7" fmla="*/ 34359 h 2324128"/>
                  <a:gd name="connsiteX8" fmla="*/ 770598 w 2874682"/>
                  <a:gd name="connsiteY8" fmla="*/ 1276991 h 2324128"/>
                  <a:gd name="connsiteX9" fmla="*/ 222345 w 2874682"/>
                  <a:gd name="connsiteY9" fmla="*/ 1660558 h 2324128"/>
                  <a:gd name="connsiteX10" fmla="*/ 214550 w 2874682"/>
                  <a:gd name="connsiteY10" fmla="*/ 1663775 h 2324128"/>
                  <a:gd name="connsiteX11" fmla="*/ 37119 w 2874682"/>
                  <a:gd name="connsiteY11" fmla="*/ 2305940 h 2324128"/>
                  <a:gd name="connsiteX12" fmla="*/ 18560 w 2874682"/>
                  <a:gd name="connsiteY12" fmla="*/ 2324129 h 2324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4682" h="2324128">
                    <a:moveTo>
                      <a:pt x="18560" y="2324129"/>
                    </a:moveTo>
                    <a:cubicBezTo>
                      <a:pt x="8315" y="2324129"/>
                      <a:pt x="0" y="2315814"/>
                      <a:pt x="0" y="2305569"/>
                    </a:cubicBezTo>
                    <a:cubicBezTo>
                      <a:pt x="0" y="1714876"/>
                      <a:pt x="171615" y="1637420"/>
                      <a:pt x="203785" y="1627893"/>
                    </a:cubicBezTo>
                    <a:lnTo>
                      <a:pt x="749440" y="1246182"/>
                    </a:lnTo>
                    <a:lnTo>
                      <a:pt x="750677" y="1245440"/>
                    </a:lnTo>
                    <a:lnTo>
                      <a:pt x="2846931" y="2436"/>
                    </a:lnTo>
                    <a:cubicBezTo>
                      <a:pt x="2855840" y="-2637"/>
                      <a:pt x="2867174" y="469"/>
                      <a:pt x="2872247" y="9377"/>
                    </a:cubicBezTo>
                    <a:cubicBezTo>
                      <a:pt x="2877196" y="18063"/>
                      <a:pt x="2874375" y="29113"/>
                      <a:pt x="2865862" y="34359"/>
                    </a:cubicBezTo>
                    <a:lnTo>
                      <a:pt x="770598" y="1276991"/>
                    </a:lnTo>
                    <a:lnTo>
                      <a:pt x="222345" y="1660558"/>
                    </a:lnTo>
                    <a:cubicBezTo>
                      <a:pt x="220007" y="1662179"/>
                      <a:pt x="217346" y="1663280"/>
                      <a:pt x="214550" y="1663775"/>
                    </a:cubicBezTo>
                    <a:cubicBezTo>
                      <a:pt x="213189" y="1663775"/>
                      <a:pt x="37119" y="1707081"/>
                      <a:pt x="37119" y="2305940"/>
                    </a:cubicBezTo>
                    <a:cubicBezTo>
                      <a:pt x="36922" y="2316049"/>
                      <a:pt x="28669" y="2324129"/>
                      <a:pt x="18560" y="232412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F4BCA40D-576A-4EEF-8508-822007AC91C0}"/>
                  </a:ext>
                </a:extLst>
              </p:cNvPr>
              <p:cNvSpPr/>
              <p:nvPr/>
            </p:nvSpPr>
            <p:spPr>
              <a:xfrm>
                <a:off x="8484628" y="4078480"/>
                <a:ext cx="252431" cy="218425"/>
              </a:xfrm>
              <a:custGeom>
                <a:avLst/>
                <a:gdLst>
                  <a:gd name="connsiteX0" fmla="*/ 252431 w 252431"/>
                  <a:gd name="connsiteY0" fmla="*/ 132393 h 218425"/>
                  <a:gd name="connsiteX1" fmla="*/ 84528 w 252431"/>
                  <a:gd name="connsiteY1" fmla="*/ 212942 h 218425"/>
                  <a:gd name="connsiteX2" fmla="*/ 28973 w 252431"/>
                  <a:gd name="connsiteY2" fmla="*/ 216035 h 218425"/>
                  <a:gd name="connsiteX3" fmla="*/ 39243 w 252431"/>
                  <a:gd name="connsiteY3" fmla="*/ 28582 h 218425"/>
                  <a:gd name="connsiteX4" fmla="*/ 54461 w 252431"/>
                  <a:gd name="connsiteY4" fmla="*/ 0 h 218425"/>
                  <a:gd name="connsiteX5" fmla="*/ 148745 w 252431"/>
                  <a:gd name="connsiteY5" fmla="*/ 58278 h 218425"/>
                  <a:gd name="connsiteX6" fmla="*/ 98139 w 252431"/>
                  <a:gd name="connsiteY6" fmla="*/ 144890 h 218425"/>
                  <a:gd name="connsiteX7" fmla="*/ 197124 w 252431"/>
                  <a:gd name="connsiteY7" fmla="*/ 99233 h 218425"/>
                  <a:gd name="connsiteX8" fmla="*/ 252431 w 252431"/>
                  <a:gd name="connsiteY8" fmla="*/ 132393 h 21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2431" h="218425">
                    <a:moveTo>
                      <a:pt x="252431" y="132393"/>
                    </a:moveTo>
                    <a:cubicBezTo>
                      <a:pt x="252431" y="132393"/>
                      <a:pt x="157035" y="194258"/>
                      <a:pt x="84528" y="212942"/>
                    </a:cubicBezTo>
                    <a:cubicBezTo>
                      <a:pt x="66637" y="218992"/>
                      <a:pt x="47434" y="220056"/>
                      <a:pt x="28973" y="216035"/>
                    </a:cubicBezTo>
                    <a:cubicBezTo>
                      <a:pt x="-24974" y="198960"/>
                      <a:pt x="7072" y="94531"/>
                      <a:pt x="39243" y="28582"/>
                    </a:cubicBezTo>
                    <a:cubicBezTo>
                      <a:pt x="44439" y="17817"/>
                      <a:pt x="49636" y="8166"/>
                      <a:pt x="54461" y="0"/>
                    </a:cubicBezTo>
                    <a:lnTo>
                      <a:pt x="148745" y="58278"/>
                    </a:lnTo>
                    <a:cubicBezTo>
                      <a:pt x="148745" y="58278"/>
                      <a:pt x="91581" y="139816"/>
                      <a:pt x="98139" y="144890"/>
                    </a:cubicBezTo>
                    <a:cubicBezTo>
                      <a:pt x="104696" y="149963"/>
                      <a:pt x="192793" y="100841"/>
                      <a:pt x="197124" y="99233"/>
                    </a:cubicBezTo>
                    <a:cubicBezTo>
                      <a:pt x="201454" y="97624"/>
                      <a:pt x="252431" y="132393"/>
                      <a:pt x="252431" y="1323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19F94AB-37FE-49EC-94F3-0572AF549D14}"/>
                  </a:ext>
                </a:extLst>
              </p:cNvPr>
              <p:cNvSpPr/>
              <p:nvPr/>
            </p:nvSpPr>
            <p:spPr>
              <a:xfrm>
                <a:off x="8521221" y="4079408"/>
                <a:ext cx="213188" cy="212941"/>
              </a:xfrm>
              <a:custGeom>
                <a:avLst/>
                <a:gdLst>
                  <a:gd name="connsiteX0" fmla="*/ 213189 w 213188"/>
                  <a:gd name="connsiteY0" fmla="*/ 132393 h 212941"/>
                  <a:gd name="connsiteX1" fmla="*/ 45286 w 213188"/>
                  <a:gd name="connsiteY1" fmla="*/ 212942 h 212941"/>
                  <a:gd name="connsiteX2" fmla="*/ 0 w 213188"/>
                  <a:gd name="connsiteY2" fmla="*/ 28582 h 212941"/>
                  <a:gd name="connsiteX3" fmla="*/ 15219 w 213188"/>
                  <a:gd name="connsiteY3" fmla="*/ 0 h 212941"/>
                  <a:gd name="connsiteX4" fmla="*/ 109502 w 213188"/>
                  <a:gd name="connsiteY4" fmla="*/ 58278 h 212941"/>
                  <a:gd name="connsiteX5" fmla="*/ 58896 w 213188"/>
                  <a:gd name="connsiteY5" fmla="*/ 144890 h 212941"/>
                  <a:gd name="connsiteX6" fmla="*/ 157881 w 213188"/>
                  <a:gd name="connsiteY6" fmla="*/ 99233 h 212941"/>
                  <a:gd name="connsiteX7" fmla="*/ 213189 w 213188"/>
                  <a:gd name="connsiteY7" fmla="*/ 132393 h 21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188" h="212941">
                    <a:moveTo>
                      <a:pt x="213189" y="132393"/>
                    </a:moveTo>
                    <a:cubicBezTo>
                      <a:pt x="213189" y="132393"/>
                      <a:pt x="117792" y="194258"/>
                      <a:pt x="45286" y="212942"/>
                    </a:cubicBezTo>
                    <a:cubicBezTo>
                      <a:pt x="25155" y="152833"/>
                      <a:pt x="10010" y="91178"/>
                      <a:pt x="0" y="28582"/>
                    </a:cubicBezTo>
                    <a:cubicBezTo>
                      <a:pt x="5197" y="17817"/>
                      <a:pt x="10393" y="8166"/>
                      <a:pt x="15219" y="0"/>
                    </a:cubicBezTo>
                    <a:lnTo>
                      <a:pt x="109502" y="58278"/>
                    </a:lnTo>
                    <a:cubicBezTo>
                      <a:pt x="109502" y="58278"/>
                      <a:pt x="52338" y="139816"/>
                      <a:pt x="58896" y="144890"/>
                    </a:cubicBezTo>
                    <a:cubicBezTo>
                      <a:pt x="65454" y="149963"/>
                      <a:pt x="153550" y="100841"/>
                      <a:pt x="157881" y="99233"/>
                    </a:cubicBezTo>
                    <a:cubicBezTo>
                      <a:pt x="162212" y="97624"/>
                      <a:pt x="213189" y="132393"/>
                      <a:pt x="213189" y="13239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50D2427-569D-44C0-9EF9-481AE4F21B4A}"/>
                  </a:ext>
                </a:extLst>
              </p:cNvPr>
              <p:cNvSpPr/>
              <p:nvPr/>
            </p:nvSpPr>
            <p:spPr>
              <a:xfrm>
                <a:off x="9201670" y="3748984"/>
                <a:ext cx="182347" cy="130783"/>
              </a:xfrm>
              <a:custGeom>
                <a:avLst/>
                <a:gdLst>
                  <a:gd name="connsiteX0" fmla="*/ 0 w 182347"/>
                  <a:gd name="connsiteY0" fmla="*/ 102821 h 130783"/>
                  <a:gd name="connsiteX1" fmla="*/ 55927 w 182347"/>
                  <a:gd name="connsiteY1" fmla="*/ 53328 h 130783"/>
                  <a:gd name="connsiteX2" fmla="*/ 74239 w 182347"/>
                  <a:gd name="connsiteY2" fmla="*/ 12992 h 130783"/>
                  <a:gd name="connsiteX3" fmla="*/ 182132 w 182347"/>
                  <a:gd name="connsiteY3" fmla="*/ 0 h 130783"/>
                  <a:gd name="connsiteX4" fmla="*/ 176069 w 182347"/>
                  <a:gd name="connsiteY4" fmla="*/ 67804 h 130783"/>
                  <a:gd name="connsiteX5" fmla="*/ 84880 w 182347"/>
                  <a:gd name="connsiteY5" fmla="*/ 87849 h 130783"/>
                  <a:gd name="connsiteX6" fmla="*/ 40336 w 182347"/>
                  <a:gd name="connsiteY6" fmla="*/ 130784 h 13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347" h="130783">
                    <a:moveTo>
                      <a:pt x="0" y="102821"/>
                    </a:moveTo>
                    <a:lnTo>
                      <a:pt x="55927" y="53328"/>
                    </a:lnTo>
                    <a:cubicBezTo>
                      <a:pt x="60393" y="39198"/>
                      <a:pt x="66543" y="25662"/>
                      <a:pt x="74239" y="12992"/>
                    </a:cubicBezTo>
                    <a:cubicBezTo>
                      <a:pt x="80302" y="7919"/>
                      <a:pt x="182132" y="0"/>
                      <a:pt x="182132" y="0"/>
                    </a:cubicBezTo>
                    <a:cubicBezTo>
                      <a:pt x="182132" y="0"/>
                      <a:pt x="184112" y="53823"/>
                      <a:pt x="176069" y="67804"/>
                    </a:cubicBezTo>
                    <a:cubicBezTo>
                      <a:pt x="168027" y="81786"/>
                      <a:pt x="84880" y="87849"/>
                      <a:pt x="84880" y="87849"/>
                    </a:cubicBezTo>
                    <a:lnTo>
                      <a:pt x="40336" y="130784"/>
                    </a:lnTo>
                    <a:close/>
                  </a:path>
                </a:pathLst>
              </a:custGeom>
              <a:solidFill>
                <a:srgbClr val="EEC1B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4BCD6C5-E017-4027-A2E6-F3FF3A326E7D}"/>
                  </a:ext>
                </a:extLst>
              </p:cNvPr>
              <p:cNvSpPr/>
              <p:nvPr/>
            </p:nvSpPr>
            <p:spPr>
              <a:xfrm>
                <a:off x="8909763" y="4486670"/>
                <a:ext cx="595672" cy="1105909"/>
              </a:xfrm>
              <a:custGeom>
                <a:avLst/>
                <a:gdLst>
                  <a:gd name="connsiteX0" fmla="*/ 589852 w 595672"/>
                  <a:gd name="connsiteY0" fmla="*/ 537983 h 1105909"/>
                  <a:gd name="connsiteX1" fmla="*/ 531203 w 595672"/>
                  <a:gd name="connsiteY1" fmla="*/ 1093536 h 1105909"/>
                  <a:gd name="connsiteX2" fmla="*/ 476267 w 595672"/>
                  <a:gd name="connsiteY2" fmla="*/ 1105910 h 1105909"/>
                  <a:gd name="connsiteX3" fmla="*/ 433579 w 595672"/>
                  <a:gd name="connsiteY3" fmla="*/ 579928 h 1105909"/>
                  <a:gd name="connsiteX4" fmla="*/ 449170 w 595672"/>
                  <a:gd name="connsiteY4" fmla="*/ 415242 h 1105909"/>
                  <a:gd name="connsiteX5" fmla="*/ 126726 w 595672"/>
                  <a:gd name="connsiteY5" fmla="*/ 276663 h 1105909"/>
                  <a:gd name="connsiteX6" fmla="*/ 4232 w 595672"/>
                  <a:gd name="connsiteY6" fmla="*/ 196856 h 1105909"/>
                  <a:gd name="connsiteX7" fmla="*/ 108661 w 595672"/>
                  <a:gd name="connsiteY7" fmla="*/ 0 h 1105909"/>
                  <a:gd name="connsiteX8" fmla="*/ 287700 w 595672"/>
                  <a:gd name="connsiteY8" fmla="*/ 115812 h 1105909"/>
                  <a:gd name="connsiteX9" fmla="*/ 584655 w 595672"/>
                  <a:gd name="connsiteY9" fmla="*/ 318855 h 1105909"/>
                  <a:gd name="connsiteX10" fmla="*/ 589852 w 595672"/>
                  <a:gd name="connsiteY10" fmla="*/ 537983 h 1105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5672" h="1105909">
                    <a:moveTo>
                      <a:pt x="589852" y="537983"/>
                    </a:moveTo>
                    <a:cubicBezTo>
                      <a:pt x="573891" y="767628"/>
                      <a:pt x="531203" y="1093536"/>
                      <a:pt x="531203" y="1093536"/>
                    </a:cubicBezTo>
                    <a:lnTo>
                      <a:pt x="476267" y="1105910"/>
                    </a:lnTo>
                    <a:cubicBezTo>
                      <a:pt x="476267" y="1105910"/>
                      <a:pt x="425537" y="833082"/>
                      <a:pt x="433579" y="579928"/>
                    </a:cubicBezTo>
                    <a:cubicBezTo>
                      <a:pt x="435015" y="524744"/>
                      <a:pt x="440224" y="469721"/>
                      <a:pt x="449170" y="415242"/>
                    </a:cubicBezTo>
                    <a:cubicBezTo>
                      <a:pt x="449170" y="415242"/>
                      <a:pt x="258871" y="342117"/>
                      <a:pt x="126726" y="276663"/>
                    </a:cubicBezTo>
                    <a:cubicBezTo>
                      <a:pt x="63623" y="245483"/>
                      <a:pt x="13760" y="215911"/>
                      <a:pt x="4232" y="196856"/>
                    </a:cubicBezTo>
                    <a:cubicBezTo>
                      <a:pt x="-25216" y="138084"/>
                      <a:pt x="108661" y="0"/>
                      <a:pt x="108661" y="0"/>
                    </a:cubicBezTo>
                    <a:cubicBezTo>
                      <a:pt x="112868" y="3341"/>
                      <a:pt x="193665" y="54813"/>
                      <a:pt x="287700" y="115812"/>
                    </a:cubicBezTo>
                    <a:cubicBezTo>
                      <a:pt x="412545" y="196733"/>
                      <a:pt x="560651" y="294480"/>
                      <a:pt x="584655" y="318855"/>
                    </a:cubicBezTo>
                    <a:cubicBezTo>
                      <a:pt x="599008" y="332837"/>
                      <a:pt x="597771" y="423408"/>
                      <a:pt x="589852" y="537983"/>
                    </a:cubicBezTo>
                    <a:close/>
                  </a:path>
                </a:pathLst>
              </a:custGeom>
              <a:solidFill>
                <a:srgbClr val="EEC1B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548D7F0-EEC4-47B2-A729-F4F7844C896B}"/>
                  </a:ext>
                </a:extLst>
              </p:cNvPr>
              <p:cNvSpPr/>
              <p:nvPr/>
            </p:nvSpPr>
            <p:spPr>
              <a:xfrm>
                <a:off x="9036489" y="4602235"/>
                <a:ext cx="468934" cy="464115"/>
              </a:xfrm>
              <a:custGeom>
                <a:avLst/>
                <a:gdLst>
                  <a:gd name="connsiteX0" fmla="*/ 463126 w 468934"/>
                  <a:gd name="connsiteY0" fmla="*/ 422418 h 464115"/>
                  <a:gd name="connsiteX1" fmla="*/ 306853 w 468934"/>
                  <a:gd name="connsiteY1" fmla="*/ 464116 h 464115"/>
                  <a:gd name="connsiteX2" fmla="*/ 322444 w 468934"/>
                  <a:gd name="connsiteY2" fmla="*/ 299429 h 464115"/>
                  <a:gd name="connsiteX3" fmla="*/ 0 w 468934"/>
                  <a:gd name="connsiteY3" fmla="*/ 160851 h 464115"/>
                  <a:gd name="connsiteX4" fmla="*/ 160851 w 468934"/>
                  <a:gd name="connsiteY4" fmla="*/ 0 h 464115"/>
                  <a:gd name="connsiteX5" fmla="*/ 457805 w 468934"/>
                  <a:gd name="connsiteY5" fmla="*/ 203043 h 464115"/>
                  <a:gd name="connsiteX6" fmla="*/ 463126 w 468934"/>
                  <a:gd name="connsiteY6" fmla="*/ 422418 h 46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8934" h="464115">
                    <a:moveTo>
                      <a:pt x="463126" y="422418"/>
                    </a:moveTo>
                    <a:cubicBezTo>
                      <a:pt x="412347" y="440829"/>
                      <a:pt x="360058" y="454786"/>
                      <a:pt x="306853" y="464116"/>
                    </a:cubicBezTo>
                    <a:cubicBezTo>
                      <a:pt x="308289" y="408931"/>
                      <a:pt x="313498" y="353908"/>
                      <a:pt x="322444" y="299429"/>
                    </a:cubicBezTo>
                    <a:cubicBezTo>
                      <a:pt x="322444" y="299429"/>
                      <a:pt x="132145" y="226304"/>
                      <a:pt x="0" y="160851"/>
                    </a:cubicBezTo>
                    <a:lnTo>
                      <a:pt x="160851" y="0"/>
                    </a:lnTo>
                    <a:cubicBezTo>
                      <a:pt x="285695" y="80920"/>
                      <a:pt x="433802" y="178668"/>
                      <a:pt x="457805" y="203043"/>
                    </a:cubicBezTo>
                    <a:cubicBezTo>
                      <a:pt x="472282" y="217272"/>
                      <a:pt x="471045" y="307843"/>
                      <a:pt x="463126" y="42241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759C002A-9F24-41A6-949D-BD97F4A07134}"/>
                  </a:ext>
                </a:extLst>
              </p:cNvPr>
              <p:cNvSpPr/>
              <p:nvPr/>
            </p:nvSpPr>
            <p:spPr>
              <a:xfrm>
                <a:off x="9071257" y="4448313"/>
                <a:ext cx="1085741" cy="1114447"/>
              </a:xfrm>
              <a:custGeom>
                <a:avLst/>
                <a:gdLst>
                  <a:gd name="connsiteX0" fmla="*/ 0 w 1085741"/>
                  <a:gd name="connsiteY0" fmla="*/ 0 h 1114447"/>
                  <a:gd name="connsiteX1" fmla="*/ 599725 w 1085741"/>
                  <a:gd name="connsiteY1" fmla="*/ 372060 h 1114447"/>
                  <a:gd name="connsiteX2" fmla="*/ 1085741 w 1085741"/>
                  <a:gd name="connsiteY2" fmla="*/ 1081163 h 1114447"/>
                  <a:gd name="connsiteX3" fmla="*/ 1050849 w 1085741"/>
                  <a:gd name="connsiteY3" fmla="*/ 1114447 h 1114447"/>
                  <a:gd name="connsiteX4" fmla="*/ 569658 w 1085741"/>
                  <a:gd name="connsiteY4" fmla="*/ 538602 h 1114447"/>
                  <a:gd name="connsiteX5" fmla="*/ 495 w 1085741"/>
                  <a:gd name="connsiteY5" fmla="*/ 263547 h 111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741" h="1114447">
                    <a:moveTo>
                      <a:pt x="0" y="0"/>
                    </a:moveTo>
                    <a:cubicBezTo>
                      <a:pt x="0" y="0"/>
                      <a:pt x="527961" y="303513"/>
                      <a:pt x="599725" y="372060"/>
                    </a:cubicBezTo>
                    <a:cubicBezTo>
                      <a:pt x="671489" y="440607"/>
                      <a:pt x="1085741" y="1081163"/>
                      <a:pt x="1085741" y="1081163"/>
                    </a:cubicBezTo>
                    <a:lnTo>
                      <a:pt x="1050849" y="1114447"/>
                    </a:lnTo>
                    <a:cubicBezTo>
                      <a:pt x="1050849" y="1114447"/>
                      <a:pt x="706876" y="819224"/>
                      <a:pt x="569658" y="538602"/>
                    </a:cubicBezTo>
                    <a:lnTo>
                      <a:pt x="495" y="263547"/>
                    </a:lnTo>
                    <a:close/>
                  </a:path>
                </a:pathLst>
              </a:custGeom>
              <a:solidFill>
                <a:srgbClr val="EEC1B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8BC22DD-BC7A-4A0F-8668-1ED323878CCE}"/>
                  </a:ext>
                </a:extLst>
              </p:cNvPr>
              <p:cNvSpPr/>
              <p:nvPr/>
            </p:nvSpPr>
            <p:spPr>
              <a:xfrm>
                <a:off x="8594536" y="3618255"/>
                <a:ext cx="224220" cy="285721"/>
              </a:xfrm>
              <a:custGeom>
                <a:avLst/>
                <a:gdLst>
                  <a:gd name="connsiteX0" fmla="*/ 75089 w 224220"/>
                  <a:gd name="connsiteY0" fmla="*/ 269680 h 285721"/>
                  <a:gd name="connsiteX1" fmla="*/ 77811 w 224220"/>
                  <a:gd name="connsiteY1" fmla="*/ 271164 h 285721"/>
                  <a:gd name="connsiteX2" fmla="*/ 119880 w 224220"/>
                  <a:gd name="connsiteY2" fmla="*/ 284899 h 285721"/>
                  <a:gd name="connsiteX3" fmla="*/ 206492 w 224220"/>
                  <a:gd name="connsiteY3" fmla="*/ 257554 h 285721"/>
                  <a:gd name="connsiteX4" fmla="*/ 206492 w 224220"/>
                  <a:gd name="connsiteY4" fmla="*/ 257554 h 285721"/>
                  <a:gd name="connsiteX5" fmla="*/ 215895 w 224220"/>
                  <a:gd name="connsiteY5" fmla="*/ 114645 h 285721"/>
                  <a:gd name="connsiteX6" fmla="*/ 192757 w 224220"/>
                  <a:gd name="connsiteY6" fmla="*/ 45850 h 285721"/>
                  <a:gd name="connsiteX7" fmla="*/ 192757 w 224220"/>
                  <a:gd name="connsiteY7" fmla="*/ 44860 h 285721"/>
                  <a:gd name="connsiteX8" fmla="*/ 191273 w 224220"/>
                  <a:gd name="connsiteY8" fmla="*/ 42386 h 285721"/>
                  <a:gd name="connsiteX9" fmla="*/ 123592 w 224220"/>
                  <a:gd name="connsiteY9" fmla="*/ 564 h 285721"/>
                  <a:gd name="connsiteX10" fmla="*/ 87339 w 224220"/>
                  <a:gd name="connsiteY10" fmla="*/ 1554 h 285721"/>
                  <a:gd name="connsiteX11" fmla="*/ 75089 w 224220"/>
                  <a:gd name="connsiteY11" fmla="*/ 269680 h 28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220" h="285721">
                    <a:moveTo>
                      <a:pt x="75089" y="269680"/>
                    </a:moveTo>
                    <a:cubicBezTo>
                      <a:pt x="75943" y="270274"/>
                      <a:pt x="76859" y="270769"/>
                      <a:pt x="77811" y="271164"/>
                    </a:cubicBezTo>
                    <a:cubicBezTo>
                      <a:pt x="90778" y="278514"/>
                      <a:pt x="105082" y="283179"/>
                      <a:pt x="119880" y="284899"/>
                    </a:cubicBezTo>
                    <a:cubicBezTo>
                      <a:pt x="162938" y="288734"/>
                      <a:pt x="190654" y="279083"/>
                      <a:pt x="206492" y="257554"/>
                    </a:cubicBezTo>
                    <a:lnTo>
                      <a:pt x="206492" y="257554"/>
                    </a:lnTo>
                    <a:cubicBezTo>
                      <a:pt x="228516" y="225631"/>
                      <a:pt x="228021" y="174654"/>
                      <a:pt x="215895" y="114645"/>
                    </a:cubicBezTo>
                    <a:cubicBezTo>
                      <a:pt x="211886" y="90629"/>
                      <a:pt x="204067" y="67404"/>
                      <a:pt x="192757" y="45850"/>
                    </a:cubicBezTo>
                    <a:cubicBezTo>
                      <a:pt x="192757" y="45850"/>
                      <a:pt x="192757" y="44984"/>
                      <a:pt x="192757" y="44860"/>
                    </a:cubicBezTo>
                    <a:lnTo>
                      <a:pt x="191273" y="42386"/>
                    </a:lnTo>
                    <a:cubicBezTo>
                      <a:pt x="177279" y="17850"/>
                      <a:pt x="151790" y="2111"/>
                      <a:pt x="123592" y="564"/>
                    </a:cubicBezTo>
                    <a:cubicBezTo>
                      <a:pt x="111503" y="-438"/>
                      <a:pt x="99353" y="-104"/>
                      <a:pt x="87339" y="1554"/>
                    </a:cubicBezTo>
                    <a:cubicBezTo>
                      <a:pt x="-30206" y="16773"/>
                      <a:pt x="-23896" y="214991"/>
                      <a:pt x="75089" y="269680"/>
                    </a:cubicBezTo>
                    <a:close/>
                  </a:path>
                </a:pathLst>
              </a:custGeom>
              <a:solidFill>
                <a:srgbClr val="EEC1BB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DF1B5A4-B6E2-40FF-95FC-07938223059E}"/>
                  </a:ext>
                </a:extLst>
              </p:cNvPr>
              <p:cNvSpPr/>
              <p:nvPr/>
            </p:nvSpPr>
            <p:spPr>
              <a:xfrm>
                <a:off x="8672843" y="3872839"/>
                <a:ext cx="128556" cy="29699"/>
              </a:xfrm>
              <a:custGeom>
                <a:avLst/>
                <a:gdLst>
                  <a:gd name="connsiteX0" fmla="*/ 0 w 128556"/>
                  <a:gd name="connsiteY0" fmla="*/ 16580 h 29699"/>
                  <a:gd name="connsiteX1" fmla="*/ 41945 w 128556"/>
                  <a:gd name="connsiteY1" fmla="*/ 28953 h 29699"/>
                  <a:gd name="connsiteX2" fmla="*/ 128557 w 128556"/>
                  <a:gd name="connsiteY2" fmla="*/ 0 h 29699"/>
                  <a:gd name="connsiteX3" fmla="*/ 52957 w 128556"/>
                  <a:gd name="connsiteY3" fmla="*/ 4331 h 29699"/>
                  <a:gd name="connsiteX4" fmla="*/ 0 w 128556"/>
                  <a:gd name="connsiteY4" fmla="*/ 16580 h 29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56" h="29699">
                    <a:moveTo>
                      <a:pt x="0" y="16580"/>
                    </a:moveTo>
                    <a:cubicBezTo>
                      <a:pt x="12992" y="23521"/>
                      <a:pt x="27270" y="27728"/>
                      <a:pt x="41945" y="28953"/>
                    </a:cubicBezTo>
                    <a:cubicBezTo>
                      <a:pt x="84880" y="32789"/>
                      <a:pt x="112472" y="21653"/>
                      <a:pt x="128557" y="0"/>
                    </a:cubicBezTo>
                    <a:cubicBezTo>
                      <a:pt x="104491" y="9589"/>
                      <a:pt x="77963" y="11111"/>
                      <a:pt x="52957" y="4331"/>
                    </a:cubicBezTo>
                    <a:cubicBezTo>
                      <a:pt x="34360" y="25"/>
                      <a:pt x="14823" y="4541"/>
                      <a:pt x="0" y="1658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117CF62-49C3-4573-A62F-A1813747E046}"/>
                  </a:ext>
                </a:extLst>
              </p:cNvPr>
              <p:cNvSpPr/>
              <p:nvPr/>
            </p:nvSpPr>
            <p:spPr>
              <a:xfrm>
                <a:off x="8657129" y="3852919"/>
                <a:ext cx="130907" cy="183988"/>
              </a:xfrm>
              <a:custGeom>
                <a:avLst/>
                <a:gdLst>
                  <a:gd name="connsiteX0" fmla="*/ 7795 w 130907"/>
                  <a:gd name="connsiteY0" fmla="*/ 133258 h 183988"/>
                  <a:gd name="connsiteX1" fmla="*/ 39965 w 130907"/>
                  <a:gd name="connsiteY1" fmla="*/ 183988 h 183988"/>
                  <a:gd name="connsiteX2" fmla="*/ 130908 w 130907"/>
                  <a:gd name="connsiteY2" fmla="*/ 122989 h 183988"/>
                  <a:gd name="connsiteX3" fmla="*/ 98985 w 130907"/>
                  <a:gd name="connsiteY3" fmla="*/ 0 h 183988"/>
                  <a:gd name="connsiteX4" fmla="*/ 86612 w 130907"/>
                  <a:gd name="connsiteY4" fmla="*/ 4949 h 183988"/>
                  <a:gd name="connsiteX5" fmla="*/ 0 w 130907"/>
                  <a:gd name="connsiteY5" fmla="*/ 14105 h 183988"/>
                  <a:gd name="connsiteX6" fmla="*/ 21900 w 130907"/>
                  <a:gd name="connsiteY6" fmla="*/ 72135 h 183988"/>
                  <a:gd name="connsiteX7" fmla="*/ 21900 w 130907"/>
                  <a:gd name="connsiteY7" fmla="*/ 72135 h 183988"/>
                  <a:gd name="connsiteX8" fmla="*/ 7795 w 130907"/>
                  <a:gd name="connsiteY8" fmla="*/ 133258 h 18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907" h="183988">
                    <a:moveTo>
                      <a:pt x="7795" y="133258"/>
                    </a:moveTo>
                    <a:cubicBezTo>
                      <a:pt x="-2475" y="166418"/>
                      <a:pt x="39965" y="183988"/>
                      <a:pt x="39965" y="183988"/>
                    </a:cubicBezTo>
                    <a:cubicBezTo>
                      <a:pt x="114204" y="159242"/>
                      <a:pt x="130908" y="122989"/>
                      <a:pt x="130908" y="122989"/>
                    </a:cubicBezTo>
                    <a:cubicBezTo>
                      <a:pt x="73991" y="85869"/>
                      <a:pt x="98985" y="0"/>
                      <a:pt x="98985" y="0"/>
                    </a:cubicBezTo>
                    <a:lnTo>
                      <a:pt x="86612" y="4949"/>
                    </a:lnTo>
                    <a:lnTo>
                      <a:pt x="0" y="14105"/>
                    </a:lnTo>
                    <a:cubicBezTo>
                      <a:pt x="0" y="14105"/>
                      <a:pt x="19673" y="61494"/>
                      <a:pt x="21900" y="72135"/>
                    </a:cubicBezTo>
                    <a:lnTo>
                      <a:pt x="21900" y="72135"/>
                    </a:lnTo>
                    <a:cubicBezTo>
                      <a:pt x="32789" y="127938"/>
                      <a:pt x="7795" y="133258"/>
                      <a:pt x="7795" y="133258"/>
                    </a:cubicBez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8749830-779A-45A9-A1F8-3CBB0A640285}"/>
                  </a:ext>
                </a:extLst>
              </p:cNvPr>
              <p:cNvSpPr/>
              <p:nvPr/>
            </p:nvSpPr>
            <p:spPr>
              <a:xfrm>
                <a:off x="8530305" y="3591265"/>
                <a:ext cx="259697" cy="299853"/>
              </a:xfrm>
              <a:custGeom>
                <a:avLst/>
                <a:gdLst>
                  <a:gd name="connsiteX0" fmla="*/ 257731 w 259697"/>
                  <a:gd name="connsiteY0" fmla="*/ 71726 h 299853"/>
                  <a:gd name="connsiteX1" fmla="*/ 202423 w 259697"/>
                  <a:gd name="connsiteY1" fmla="*/ 199912 h 299853"/>
                  <a:gd name="connsiteX2" fmla="*/ 131401 w 259697"/>
                  <a:gd name="connsiteY2" fmla="*/ 298897 h 299853"/>
                  <a:gd name="connsiteX3" fmla="*/ 865 w 259697"/>
                  <a:gd name="connsiteY3" fmla="*/ 121095 h 299853"/>
                  <a:gd name="connsiteX4" fmla="*/ 257731 w 259697"/>
                  <a:gd name="connsiteY4" fmla="*/ 71726 h 2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97" h="299853">
                    <a:moveTo>
                      <a:pt x="257731" y="71726"/>
                    </a:moveTo>
                    <a:cubicBezTo>
                      <a:pt x="257731" y="71726"/>
                      <a:pt x="275796" y="153513"/>
                      <a:pt x="202423" y="199912"/>
                    </a:cubicBezTo>
                    <a:cubicBezTo>
                      <a:pt x="202423" y="199912"/>
                      <a:pt x="180770" y="290607"/>
                      <a:pt x="131401" y="298897"/>
                    </a:cubicBezTo>
                    <a:cubicBezTo>
                      <a:pt x="64092" y="310033"/>
                      <a:pt x="-8786" y="222307"/>
                      <a:pt x="865" y="121095"/>
                    </a:cubicBezTo>
                    <a:cubicBezTo>
                      <a:pt x="13486" y="-9812"/>
                      <a:pt x="204279" y="-47056"/>
                      <a:pt x="257731" y="717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A88E915-B360-41E1-86E4-E1663E6E8618}"/>
                  </a:ext>
                </a:extLst>
              </p:cNvPr>
              <p:cNvSpPr/>
              <p:nvPr/>
            </p:nvSpPr>
            <p:spPr>
              <a:xfrm>
                <a:off x="8719855" y="3733627"/>
                <a:ext cx="50689" cy="64127"/>
              </a:xfrm>
              <a:custGeom>
                <a:avLst/>
                <a:gdLst>
                  <a:gd name="connsiteX0" fmla="*/ 48756 w 50689"/>
                  <a:gd name="connsiteY0" fmla="*/ 28349 h 64127"/>
                  <a:gd name="connsiteX1" fmla="*/ 13864 w 50689"/>
                  <a:gd name="connsiteY1" fmla="*/ 1005 h 64127"/>
                  <a:gd name="connsiteX2" fmla="*/ 41827 w 50689"/>
                  <a:gd name="connsiteY2" fmla="*/ 63984 h 64127"/>
                  <a:gd name="connsiteX3" fmla="*/ 48756 w 50689"/>
                  <a:gd name="connsiteY3" fmla="*/ 28349 h 6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89" h="64127">
                    <a:moveTo>
                      <a:pt x="48756" y="28349"/>
                    </a:moveTo>
                    <a:cubicBezTo>
                      <a:pt x="46900" y="15976"/>
                      <a:pt x="33537" y="-4810"/>
                      <a:pt x="13864" y="1005"/>
                    </a:cubicBezTo>
                    <a:cubicBezTo>
                      <a:pt x="-5810" y="6820"/>
                      <a:pt x="-10883" y="59653"/>
                      <a:pt x="41827" y="63984"/>
                    </a:cubicBezTo>
                    <a:cubicBezTo>
                      <a:pt x="49869" y="65469"/>
                      <a:pt x="53086" y="55570"/>
                      <a:pt x="48756" y="28349"/>
                    </a:cubicBezTo>
                    <a:close/>
                  </a:path>
                </a:pathLst>
              </a:custGeom>
              <a:solidFill>
                <a:srgbClr val="EBB376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5537F6A4-1A53-4679-8787-25652B68C297}"/>
                  </a:ext>
                </a:extLst>
              </p:cNvPr>
              <p:cNvSpPr/>
              <p:nvPr/>
            </p:nvSpPr>
            <p:spPr>
              <a:xfrm>
                <a:off x="10074577" y="5449425"/>
                <a:ext cx="211642" cy="160703"/>
              </a:xfrm>
              <a:custGeom>
                <a:avLst/>
                <a:gdLst>
                  <a:gd name="connsiteX0" fmla="*/ 59408 w 211642"/>
                  <a:gd name="connsiteY0" fmla="*/ 40705 h 160703"/>
                  <a:gd name="connsiteX1" fmla="*/ 2491 w 211642"/>
                  <a:gd name="connsiteY1" fmla="*/ 84505 h 160703"/>
                  <a:gd name="connsiteX2" fmla="*/ 636 w 211642"/>
                  <a:gd name="connsiteY2" fmla="*/ 92548 h 160703"/>
                  <a:gd name="connsiteX3" fmla="*/ 29589 w 211642"/>
                  <a:gd name="connsiteY3" fmla="*/ 154413 h 160703"/>
                  <a:gd name="connsiteX4" fmla="*/ 44263 w 211642"/>
                  <a:gd name="connsiteY4" fmla="*/ 159635 h 160703"/>
                  <a:gd name="connsiteX5" fmla="*/ 44313 w 211642"/>
                  <a:gd name="connsiteY5" fmla="*/ 159610 h 160703"/>
                  <a:gd name="connsiteX6" fmla="*/ 46416 w 211642"/>
                  <a:gd name="connsiteY6" fmla="*/ 158373 h 160703"/>
                  <a:gd name="connsiteX7" fmla="*/ 99497 w 211642"/>
                  <a:gd name="connsiteY7" fmla="*/ 114572 h 160703"/>
                  <a:gd name="connsiteX8" fmla="*/ 198482 w 211642"/>
                  <a:gd name="connsiteY8" fmla="*/ 41447 h 160703"/>
                  <a:gd name="connsiteX9" fmla="*/ 195759 w 211642"/>
                  <a:gd name="connsiteY9" fmla="*/ 739 h 160703"/>
                  <a:gd name="connsiteX10" fmla="*/ 72028 w 211642"/>
                  <a:gd name="connsiteY10" fmla="*/ 36869 h 160703"/>
                  <a:gd name="connsiteX11" fmla="*/ 59408 w 211642"/>
                  <a:gd name="connsiteY11" fmla="*/ 40705 h 160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642" h="160703">
                    <a:moveTo>
                      <a:pt x="59408" y="40705"/>
                    </a:moveTo>
                    <a:lnTo>
                      <a:pt x="2491" y="84505"/>
                    </a:lnTo>
                    <a:cubicBezTo>
                      <a:pt x="91" y="86435"/>
                      <a:pt x="-676" y="89764"/>
                      <a:pt x="636" y="92548"/>
                    </a:cubicBezTo>
                    <a:lnTo>
                      <a:pt x="29589" y="154413"/>
                    </a:lnTo>
                    <a:cubicBezTo>
                      <a:pt x="32199" y="159907"/>
                      <a:pt x="38769" y="162246"/>
                      <a:pt x="44263" y="159635"/>
                    </a:cubicBezTo>
                    <a:cubicBezTo>
                      <a:pt x="44276" y="159622"/>
                      <a:pt x="44300" y="159622"/>
                      <a:pt x="44313" y="159610"/>
                    </a:cubicBezTo>
                    <a:cubicBezTo>
                      <a:pt x="45055" y="159264"/>
                      <a:pt x="45760" y="158855"/>
                      <a:pt x="46416" y="158373"/>
                    </a:cubicBezTo>
                    <a:cubicBezTo>
                      <a:pt x="69430" y="139937"/>
                      <a:pt x="70172" y="137091"/>
                      <a:pt x="99497" y="114572"/>
                    </a:cubicBezTo>
                    <a:cubicBezTo>
                      <a:pt x="117438" y="100714"/>
                      <a:pt x="173735" y="60625"/>
                      <a:pt x="198482" y="41447"/>
                    </a:cubicBezTo>
                    <a:cubicBezTo>
                      <a:pt x="223228" y="22268"/>
                      <a:pt x="207638" y="-4829"/>
                      <a:pt x="195759" y="739"/>
                    </a:cubicBezTo>
                    <a:cubicBezTo>
                      <a:pt x="142308" y="25485"/>
                      <a:pt x="96775" y="38725"/>
                      <a:pt x="72028" y="36869"/>
                    </a:cubicBezTo>
                    <a:cubicBezTo>
                      <a:pt x="67487" y="36522"/>
                      <a:pt x="62984" y="37896"/>
                      <a:pt x="59408" y="407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0C6017CF-D882-4DDE-9AE4-535C9DADEB4E}"/>
                  </a:ext>
                </a:extLst>
              </p:cNvPr>
              <p:cNvSpPr/>
              <p:nvPr/>
            </p:nvSpPr>
            <p:spPr>
              <a:xfrm>
                <a:off x="10143876" y="5455490"/>
                <a:ext cx="29091" cy="33700"/>
              </a:xfrm>
              <a:custGeom>
                <a:avLst/>
                <a:gdLst>
                  <a:gd name="connsiteX0" fmla="*/ 2482 w 29091"/>
                  <a:gd name="connsiteY0" fmla="*/ 33526 h 33700"/>
                  <a:gd name="connsiteX1" fmla="*/ 168 w 29091"/>
                  <a:gd name="connsiteY1" fmla="*/ 32722 h 33700"/>
                  <a:gd name="connsiteX2" fmla="*/ 131 w 29091"/>
                  <a:gd name="connsiteY2" fmla="*/ 31299 h 33700"/>
                  <a:gd name="connsiteX3" fmla="*/ 20546 w 29091"/>
                  <a:gd name="connsiteY3" fmla="*/ 119 h 33700"/>
                  <a:gd name="connsiteX4" fmla="*/ 25990 w 29091"/>
                  <a:gd name="connsiteY4" fmla="*/ 2222 h 33700"/>
                  <a:gd name="connsiteX5" fmla="*/ 28836 w 29091"/>
                  <a:gd name="connsiteY5" fmla="*/ 11997 h 33700"/>
                  <a:gd name="connsiteX6" fmla="*/ 19804 w 29091"/>
                  <a:gd name="connsiteY6" fmla="*/ 24370 h 33700"/>
                  <a:gd name="connsiteX7" fmla="*/ 2482 w 29091"/>
                  <a:gd name="connsiteY7" fmla="*/ 33526 h 33700"/>
                  <a:gd name="connsiteX8" fmla="*/ 5080 w 29091"/>
                  <a:gd name="connsiteY8" fmla="*/ 28453 h 33700"/>
                  <a:gd name="connsiteX9" fmla="*/ 25372 w 29091"/>
                  <a:gd name="connsiteY9" fmla="*/ 11131 h 33700"/>
                  <a:gd name="connsiteX10" fmla="*/ 23392 w 29091"/>
                  <a:gd name="connsiteY10" fmla="*/ 4573 h 33700"/>
                  <a:gd name="connsiteX11" fmla="*/ 21165 w 29091"/>
                  <a:gd name="connsiteY11" fmla="*/ 3707 h 33700"/>
                  <a:gd name="connsiteX12" fmla="*/ 19061 w 29091"/>
                  <a:gd name="connsiteY12" fmla="*/ 4697 h 33700"/>
                  <a:gd name="connsiteX13" fmla="*/ 5080 w 29091"/>
                  <a:gd name="connsiteY13" fmla="*/ 28453 h 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091" h="33700">
                    <a:moveTo>
                      <a:pt x="2482" y="33526"/>
                    </a:moveTo>
                    <a:cubicBezTo>
                      <a:pt x="1615" y="33947"/>
                      <a:pt x="588" y="33576"/>
                      <a:pt x="168" y="32722"/>
                    </a:cubicBezTo>
                    <a:cubicBezTo>
                      <a:pt x="-43" y="32277"/>
                      <a:pt x="-55" y="31757"/>
                      <a:pt x="131" y="31299"/>
                    </a:cubicBezTo>
                    <a:cubicBezTo>
                      <a:pt x="1244" y="28330"/>
                      <a:pt x="11390" y="1728"/>
                      <a:pt x="20546" y="119"/>
                    </a:cubicBezTo>
                    <a:cubicBezTo>
                      <a:pt x="22612" y="-327"/>
                      <a:pt x="24753" y="503"/>
                      <a:pt x="25990" y="2222"/>
                    </a:cubicBezTo>
                    <a:cubicBezTo>
                      <a:pt x="28552" y="4771"/>
                      <a:pt x="29628" y="8471"/>
                      <a:pt x="28836" y="11997"/>
                    </a:cubicBezTo>
                    <a:cubicBezTo>
                      <a:pt x="27364" y="17045"/>
                      <a:pt x="24172" y="21425"/>
                      <a:pt x="19804" y="24370"/>
                    </a:cubicBezTo>
                    <a:cubicBezTo>
                      <a:pt x="14397" y="28082"/>
                      <a:pt x="8594" y="31151"/>
                      <a:pt x="2482" y="33526"/>
                    </a:cubicBezTo>
                    <a:close/>
                    <a:moveTo>
                      <a:pt x="5080" y="28453"/>
                    </a:moveTo>
                    <a:cubicBezTo>
                      <a:pt x="13815" y="25496"/>
                      <a:pt x="21078" y="19285"/>
                      <a:pt x="25372" y="11131"/>
                    </a:cubicBezTo>
                    <a:cubicBezTo>
                      <a:pt x="25867" y="8755"/>
                      <a:pt x="25124" y="6281"/>
                      <a:pt x="23392" y="4573"/>
                    </a:cubicBezTo>
                    <a:cubicBezTo>
                      <a:pt x="22402" y="3583"/>
                      <a:pt x="21536" y="3336"/>
                      <a:pt x="21165" y="3707"/>
                    </a:cubicBezTo>
                    <a:cubicBezTo>
                      <a:pt x="20398" y="3856"/>
                      <a:pt x="19668" y="4202"/>
                      <a:pt x="19061" y="4697"/>
                    </a:cubicBezTo>
                    <a:cubicBezTo>
                      <a:pt x="12937" y="11651"/>
                      <a:pt x="8186" y="19718"/>
                      <a:pt x="5080" y="28453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98F91B3-4992-44E3-9EF4-B39DCA96960E}"/>
                  </a:ext>
                </a:extLst>
              </p:cNvPr>
              <p:cNvSpPr/>
              <p:nvPr/>
            </p:nvSpPr>
            <p:spPr>
              <a:xfrm>
                <a:off x="10134492" y="5451216"/>
                <a:ext cx="16303" cy="38420"/>
              </a:xfrm>
              <a:custGeom>
                <a:avLst/>
                <a:gdLst>
                  <a:gd name="connsiteX0" fmla="*/ 11742 w 16303"/>
                  <a:gd name="connsiteY0" fmla="*/ 38419 h 38420"/>
                  <a:gd name="connsiteX1" fmla="*/ 10133 w 16303"/>
                  <a:gd name="connsiteY1" fmla="*/ 37676 h 38420"/>
                  <a:gd name="connsiteX2" fmla="*/ 359 w 16303"/>
                  <a:gd name="connsiteY2" fmla="*/ 7733 h 38420"/>
                  <a:gd name="connsiteX3" fmla="*/ 4937 w 16303"/>
                  <a:gd name="connsiteY3" fmla="*/ 1299 h 38420"/>
                  <a:gd name="connsiteX4" fmla="*/ 12361 w 16303"/>
                  <a:gd name="connsiteY4" fmla="*/ 1299 h 38420"/>
                  <a:gd name="connsiteX5" fmla="*/ 12979 w 16303"/>
                  <a:gd name="connsiteY5" fmla="*/ 36810 h 38420"/>
                  <a:gd name="connsiteX6" fmla="*/ 12361 w 16303"/>
                  <a:gd name="connsiteY6" fmla="*/ 37429 h 38420"/>
                  <a:gd name="connsiteX7" fmla="*/ 3452 w 16303"/>
                  <a:gd name="connsiteY7" fmla="*/ 7981 h 38420"/>
                  <a:gd name="connsiteX8" fmla="*/ 10752 w 16303"/>
                  <a:gd name="connsiteY8" fmla="*/ 31984 h 38420"/>
                  <a:gd name="connsiteX9" fmla="*/ 9515 w 16303"/>
                  <a:gd name="connsiteY9" fmla="*/ 3774 h 38420"/>
                  <a:gd name="connsiteX10" fmla="*/ 6421 w 16303"/>
                  <a:gd name="connsiteY10" fmla="*/ 3774 h 38420"/>
                  <a:gd name="connsiteX11" fmla="*/ 5679 w 16303"/>
                  <a:gd name="connsiteY11" fmla="*/ 3774 h 38420"/>
                  <a:gd name="connsiteX12" fmla="*/ 3452 w 16303"/>
                  <a:gd name="connsiteY12" fmla="*/ 7981 h 3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03" h="38420">
                    <a:moveTo>
                      <a:pt x="11742" y="38419"/>
                    </a:moveTo>
                    <a:cubicBezTo>
                      <a:pt x="11123" y="38443"/>
                      <a:pt x="10517" y="38159"/>
                      <a:pt x="10133" y="37676"/>
                    </a:cubicBezTo>
                    <a:cubicBezTo>
                      <a:pt x="10133" y="36810"/>
                      <a:pt x="-2240" y="18622"/>
                      <a:pt x="359" y="7733"/>
                    </a:cubicBezTo>
                    <a:cubicBezTo>
                      <a:pt x="952" y="5061"/>
                      <a:pt x="2610" y="2735"/>
                      <a:pt x="4937" y="1299"/>
                    </a:cubicBezTo>
                    <a:cubicBezTo>
                      <a:pt x="7102" y="-433"/>
                      <a:pt x="10195" y="-433"/>
                      <a:pt x="12361" y="1299"/>
                    </a:cubicBezTo>
                    <a:cubicBezTo>
                      <a:pt x="18423" y="6620"/>
                      <a:pt x="16567" y="28768"/>
                      <a:pt x="12979" y="36810"/>
                    </a:cubicBezTo>
                    <a:lnTo>
                      <a:pt x="12361" y="37429"/>
                    </a:lnTo>
                    <a:close/>
                    <a:moveTo>
                      <a:pt x="3452" y="7981"/>
                    </a:moveTo>
                    <a:cubicBezTo>
                      <a:pt x="3415" y="16530"/>
                      <a:pt x="5963" y="24895"/>
                      <a:pt x="10752" y="31984"/>
                    </a:cubicBezTo>
                    <a:cubicBezTo>
                      <a:pt x="13709" y="22729"/>
                      <a:pt x="13264" y="12732"/>
                      <a:pt x="9515" y="3774"/>
                    </a:cubicBezTo>
                    <a:cubicBezTo>
                      <a:pt x="9515" y="3774"/>
                      <a:pt x="8153" y="2413"/>
                      <a:pt x="6421" y="3774"/>
                    </a:cubicBezTo>
                    <a:lnTo>
                      <a:pt x="5679" y="3774"/>
                    </a:lnTo>
                    <a:cubicBezTo>
                      <a:pt x="4454" y="4863"/>
                      <a:pt x="3662" y="6360"/>
                      <a:pt x="3452" y="7981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196BFC6-B9D7-47E5-B378-BC1F984A4FC7}"/>
                  </a:ext>
                </a:extLst>
              </p:cNvPr>
              <p:cNvSpPr/>
              <p:nvPr/>
            </p:nvSpPr>
            <p:spPr>
              <a:xfrm>
                <a:off x="9358944" y="5543625"/>
                <a:ext cx="231942" cy="86166"/>
              </a:xfrm>
              <a:custGeom>
                <a:avLst/>
                <a:gdLst>
                  <a:gd name="connsiteX0" fmla="*/ 91673 w 231942"/>
                  <a:gd name="connsiteY0" fmla="*/ 81 h 86166"/>
                  <a:gd name="connsiteX1" fmla="*/ 19785 w 231942"/>
                  <a:gd name="connsiteY1" fmla="*/ 1441 h 86166"/>
                  <a:gd name="connsiteX2" fmla="*/ 13599 w 231942"/>
                  <a:gd name="connsiteY2" fmla="*/ 6762 h 86166"/>
                  <a:gd name="connsiteX3" fmla="*/ 112 w 231942"/>
                  <a:gd name="connsiteY3" fmla="*/ 73701 h 86166"/>
                  <a:gd name="connsiteX4" fmla="*/ 8897 w 231942"/>
                  <a:gd name="connsiteY4" fmla="*/ 86074 h 86166"/>
                  <a:gd name="connsiteX5" fmla="*/ 11372 w 231942"/>
                  <a:gd name="connsiteY5" fmla="*/ 86074 h 86166"/>
                  <a:gd name="connsiteX6" fmla="*/ 80042 w 231942"/>
                  <a:gd name="connsiteY6" fmla="*/ 82362 h 86166"/>
                  <a:gd name="connsiteX7" fmla="*/ 202907 w 231942"/>
                  <a:gd name="connsiteY7" fmla="*/ 82362 h 86166"/>
                  <a:gd name="connsiteX8" fmla="*/ 224932 w 231942"/>
                  <a:gd name="connsiteY8" fmla="*/ 47964 h 86166"/>
                  <a:gd name="connsiteX9" fmla="*/ 104417 w 231942"/>
                  <a:gd name="connsiteY9" fmla="*/ 3792 h 86166"/>
                  <a:gd name="connsiteX10" fmla="*/ 91673 w 231942"/>
                  <a:gd name="connsiteY10" fmla="*/ 81 h 8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1942" h="86166">
                    <a:moveTo>
                      <a:pt x="91673" y="81"/>
                    </a:moveTo>
                    <a:lnTo>
                      <a:pt x="19785" y="1441"/>
                    </a:lnTo>
                    <a:cubicBezTo>
                      <a:pt x="16754" y="1602"/>
                      <a:pt x="14217" y="3792"/>
                      <a:pt x="13599" y="6762"/>
                    </a:cubicBezTo>
                    <a:lnTo>
                      <a:pt x="112" y="73701"/>
                    </a:lnTo>
                    <a:cubicBezTo>
                      <a:pt x="-717" y="79504"/>
                      <a:pt x="3143" y="84948"/>
                      <a:pt x="8897" y="86074"/>
                    </a:cubicBezTo>
                    <a:cubicBezTo>
                      <a:pt x="9713" y="86197"/>
                      <a:pt x="10555" y="86197"/>
                      <a:pt x="11372" y="86074"/>
                    </a:cubicBezTo>
                    <a:cubicBezTo>
                      <a:pt x="40696" y="84960"/>
                      <a:pt x="43047" y="83104"/>
                      <a:pt x="80042" y="82362"/>
                    </a:cubicBezTo>
                    <a:cubicBezTo>
                      <a:pt x="102809" y="82362"/>
                      <a:pt x="171480" y="82981"/>
                      <a:pt x="202907" y="82362"/>
                    </a:cubicBezTo>
                    <a:cubicBezTo>
                      <a:pt x="234335" y="81743"/>
                      <a:pt x="237799" y="50563"/>
                      <a:pt x="224932" y="47964"/>
                    </a:cubicBezTo>
                    <a:cubicBezTo>
                      <a:pt x="166902" y="36581"/>
                      <a:pt x="123224" y="20001"/>
                      <a:pt x="104417" y="3792"/>
                    </a:cubicBezTo>
                    <a:cubicBezTo>
                      <a:pt x="100804" y="971"/>
                      <a:pt x="96239" y="-353"/>
                      <a:pt x="91673" y="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F15E6B2-0655-4741-A4C4-2D033545B237}"/>
                  </a:ext>
                </a:extLst>
              </p:cNvPr>
              <p:cNvSpPr/>
              <p:nvPr/>
            </p:nvSpPr>
            <p:spPr>
              <a:xfrm>
                <a:off x="9455631" y="5534727"/>
                <a:ext cx="39011" cy="19301"/>
              </a:xfrm>
              <a:custGeom>
                <a:avLst/>
                <a:gdLst>
                  <a:gd name="connsiteX0" fmla="*/ 1420 w 39011"/>
                  <a:gd name="connsiteY0" fmla="*/ 16897 h 19301"/>
                  <a:gd name="connsiteX1" fmla="*/ 59 w 39011"/>
                  <a:gd name="connsiteY1" fmla="*/ 15412 h 19301"/>
                  <a:gd name="connsiteX2" fmla="*/ 802 w 39011"/>
                  <a:gd name="connsiteY2" fmla="*/ 13680 h 19301"/>
                  <a:gd name="connsiteX3" fmla="*/ 35694 w 39011"/>
                  <a:gd name="connsiteY3" fmla="*/ 688 h 19301"/>
                  <a:gd name="connsiteX4" fmla="*/ 38911 w 39011"/>
                  <a:gd name="connsiteY4" fmla="*/ 5638 h 19301"/>
                  <a:gd name="connsiteX5" fmla="*/ 35323 w 39011"/>
                  <a:gd name="connsiteY5" fmla="*/ 15165 h 19301"/>
                  <a:gd name="connsiteX6" fmla="*/ 20970 w 39011"/>
                  <a:gd name="connsiteY6" fmla="*/ 19248 h 19301"/>
                  <a:gd name="connsiteX7" fmla="*/ 1420 w 39011"/>
                  <a:gd name="connsiteY7" fmla="*/ 16897 h 19301"/>
                  <a:gd name="connsiteX8" fmla="*/ 6493 w 39011"/>
                  <a:gd name="connsiteY8" fmla="*/ 14299 h 19301"/>
                  <a:gd name="connsiteX9" fmla="*/ 33096 w 39011"/>
                  <a:gd name="connsiteY9" fmla="*/ 12443 h 19301"/>
                  <a:gd name="connsiteX10" fmla="*/ 35323 w 39011"/>
                  <a:gd name="connsiteY10" fmla="*/ 6009 h 19301"/>
                  <a:gd name="connsiteX11" fmla="*/ 34209 w 39011"/>
                  <a:gd name="connsiteY11" fmla="*/ 4029 h 19301"/>
                  <a:gd name="connsiteX12" fmla="*/ 31858 w 39011"/>
                  <a:gd name="connsiteY12" fmla="*/ 4029 h 19301"/>
                  <a:gd name="connsiteX13" fmla="*/ 6493 w 39011"/>
                  <a:gd name="connsiteY13" fmla="*/ 14299 h 1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011" h="19301">
                    <a:moveTo>
                      <a:pt x="1420" y="16897"/>
                    </a:moveTo>
                    <a:cubicBezTo>
                      <a:pt x="678" y="16786"/>
                      <a:pt x="109" y="16167"/>
                      <a:pt x="59" y="15412"/>
                    </a:cubicBezTo>
                    <a:cubicBezTo>
                      <a:pt x="-139" y="14732"/>
                      <a:pt x="171" y="14002"/>
                      <a:pt x="802" y="13680"/>
                    </a:cubicBezTo>
                    <a:cubicBezTo>
                      <a:pt x="3400" y="11948"/>
                      <a:pt x="27280" y="-3395"/>
                      <a:pt x="35694" y="688"/>
                    </a:cubicBezTo>
                    <a:cubicBezTo>
                      <a:pt x="37649" y="1567"/>
                      <a:pt x="38899" y="3497"/>
                      <a:pt x="38911" y="5638"/>
                    </a:cubicBezTo>
                    <a:cubicBezTo>
                      <a:pt x="39406" y="9214"/>
                      <a:pt x="38057" y="12802"/>
                      <a:pt x="35323" y="15165"/>
                    </a:cubicBezTo>
                    <a:cubicBezTo>
                      <a:pt x="31165" y="18159"/>
                      <a:pt x="26080" y="19607"/>
                      <a:pt x="20970" y="19248"/>
                    </a:cubicBezTo>
                    <a:cubicBezTo>
                      <a:pt x="14387" y="19211"/>
                      <a:pt x="7830" y="18419"/>
                      <a:pt x="1420" y="16897"/>
                    </a:cubicBezTo>
                    <a:close/>
                    <a:moveTo>
                      <a:pt x="6493" y="14299"/>
                    </a:moveTo>
                    <a:cubicBezTo>
                      <a:pt x="15266" y="17108"/>
                      <a:pt x="24793" y="16439"/>
                      <a:pt x="33096" y="12443"/>
                    </a:cubicBezTo>
                    <a:cubicBezTo>
                      <a:pt x="34877" y="10810"/>
                      <a:pt x="35706" y="8397"/>
                      <a:pt x="35323" y="6009"/>
                    </a:cubicBezTo>
                    <a:cubicBezTo>
                      <a:pt x="35323" y="4648"/>
                      <a:pt x="34580" y="4029"/>
                      <a:pt x="34209" y="4029"/>
                    </a:cubicBezTo>
                    <a:cubicBezTo>
                      <a:pt x="33430" y="3856"/>
                      <a:pt x="32638" y="3856"/>
                      <a:pt x="31858" y="4029"/>
                    </a:cubicBezTo>
                    <a:cubicBezTo>
                      <a:pt x="22838" y="5823"/>
                      <a:pt x="14227" y="9313"/>
                      <a:pt x="6493" y="14299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B3159E0-99BF-4B70-87B6-8A815E4919FD}"/>
                  </a:ext>
                </a:extLst>
              </p:cNvPr>
              <p:cNvSpPr/>
              <p:nvPr/>
            </p:nvSpPr>
            <p:spPr>
              <a:xfrm>
                <a:off x="9455680" y="5518136"/>
                <a:ext cx="23399" cy="33863"/>
              </a:xfrm>
              <a:custGeom>
                <a:avLst/>
                <a:gdLst>
                  <a:gd name="connsiteX0" fmla="*/ 876 w 23399"/>
                  <a:gd name="connsiteY0" fmla="*/ 33859 h 33863"/>
                  <a:gd name="connsiteX1" fmla="*/ 10 w 23399"/>
                  <a:gd name="connsiteY1" fmla="*/ 32250 h 33863"/>
                  <a:gd name="connsiteX2" fmla="*/ 9908 w 23399"/>
                  <a:gd name="connsiteY2" fmla="*/ 2431 h 33863"/>
                  <a:gd name="connsiteX3" fmla="*/ 17456 w 23399"/>
                  <a:gd name="connsiteY3" fmla="*/ 80 h 33863"/>
                  <a:gd name="connsiteX4" fmla="*/ 23271 w 23399"/>
                  <a:gd name="connsiteY4" fmla="*/ 4658 h 33863"/>
                  <a:gd name="connsiteX5" fmla="*/ 2608 w 23399"/>
                  <a:gd name="connsiteY5" fmla="*/ 33611 h 33863"/>
                  <a:gd name="connsiteX6" fmla="*/ 1742 w 23399"/>
                  <a:gd name="connsiteY6" fmla="*/ 33611 h 33863"/>
                  <a:gd name="connsiteX7" fmla="*/ 876 w 23399"/>
                  <a:gd name="connsiteY7" fmla="*/ 33859 h 33863"/>
                  <a:gd name="connsiteX8" fmla="*/ 12259 w 23399"/>
                  <a:gd name="connsiteY8" fmla="*/ 4534 h 33863"/>
                  <a:gd name="connsiteX9" fmla="*/ 3846 w 23399"/>
                  <a:gd name="connsiteY9" fmla="*/ 28167 h 33863"/>
                  <a:gd name="connsiteX10" fmla="*/ 19683 w 23399"/>
                  <a:gd name="connsiteY10" fmla="*/ 4658 h 33863"/>
                  <a:gd name="connsiteX11" fmla="*/ 17085 w 23399"/>
                  <a:gd name="connsiteY11" fmla="*/ 2926 h 33863"/>
                  <a:gd name="connsiteX12" fmla="*/ 16219 w 23399"/>
                  <a:gd name="connsiteY12" fmla="*/ 2926 h 33863"/>
                  <a:gd name="connsiteX13" fmla="*/ 12259 w 23399"/>
                  <a:gd name="connsiteY13" fmla="*/ 4534 h 3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399" h="33863">
                    <a:moveTo>
                      <a:pt x="876" y="33859"/>
                    </a:moveTo>
                    <a:cubicBezTo>
                      <a:pt x="282" y="33549"/>
                      <a:pt x="-64" y="32918"/>
                      <a:pt x="10" y="32250"/>
                    </a:cubicBezTo>
                    <a:cubicBezTo>
                      <a:pt x="10" y="31260"/>
                      <a:pt x="1371" y="9731"/>
                      <a:pt x="9908" y="2431"/>
                    </a:cubicBezTo>
                    <a:cubicBezTo>
                      <a:pt x="11962" y="575"/>
                      <a:pt x="14722" y="-278"/>
                      <a:pt x="17456" y="80"/>
                    </a:cubicBezTo>
                    <a:cubicBezTo>
                      <a:pt x="20240" y="18"/>
                      <a:pt x="22678" y="1936"/>
                      <a:pt x="23271" y="4658"/>
                    </a:cubicBezTo>
                    <a:cubicBezTo>
                      <a:pt x="24880" y="12453"/>
                      <a:pt x="10898" y="29405"/>
                      <a:pt x="2608" y="33611"/>
                    </a:cubicBezTo>
                    <a:lnTo>
                      <a:pt x="1742" y="33611"/>
                    </a:lnTo>
                    <a:cubicBezTo>
                      <a:pt x="1495" y="33797"/>
                      <a:pt x="1185" y="33884"/>
                      <a:pt x="876" y="33859"/>
                    </a:cubicBezTo>
                    <a:close/>
                    <a:moveTo>
                      <a:pt x="12259" y="4534"/>
                    </a:moveTo>
                    <a:cubicBezTo>
                      <a:pt x="7162" y="11389"/>
                      <a:pt x="4229" y="19630"/>
                      <a:pt x="3846" y="28167"/>
                    </a:cubicBezTo>
                    <a:cubicBezTo>
                      <a:pt x="11517" y="22228"/>
                      <a:pt x="20797" y="9484"/>
                      <a:pt x="19683" y="4658"/>
                    </a:cubicBezTo>
                    <a:cubicBezTo>
                      <a:pt x="19683" y="4658"/>
                      <a:pt x="19683" y="2926"/>
                      <a:pt x="17085" y="2926"/>
                    </a:cubicBezTo>
                    <a:lnTo>
                      <a:pt x="16219" y="2926"/>
                    </a:lnTo>
                    <a:cubicBezTo>
                      <a:pt x="14746" y="2951"/>
                      <a:pt x="13336" y="3520"/>
                      <a:pt x="12259" y="4534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77921BB-5BAF-45EB-8DAF-782C93BE2F09}"/>
                  </a:ext>
                </a:extLst>
              </p:cNvPr>
              <p:cNvSpPr/>
              <p:nvPr/>
            </p:nvSpPr>
            <p:spPr>
              <a:xfrm>
                <a:off x="8539089" y="3894740"/>
                <a:ext cx="517443" cy="582278"/>
              </a:xfrm>
              <a:custGeom>
                <a:avLst/>
                <a:gdLst>
                  <a:gd name="connsiteX0" fmla="*/ 517444 w 517443"/>
                  <a:gd name="connsiteY0" fmla="*/ 472282 h 582278"/>
                  <a:gd name="connsiteX1" fmla="*/ 255505 w 517443"/>
                  <a:gd name="connsiteY1" fmla="*/ 582279 h 582278"/>
                  <a:gd name="connsiteX2" fmla="*/ 0 w 517443"/>
                  <a:gd name="connsiteY2" fmla="*/ 183741 h 582278"/>
                  <a:gd name="connsiteX3" fmla="*/ 298687 w 517443"/>
                  <a:gd name="connsiteY3" fmla="*/ 0 h 582278"/>
                  <a:gd name="connsiteX4" fmla="*/ 371812 w 517443"/>
                  <a:gd name="connsiteY4" fmla="*/ 82157 h 582278"/>
                  <a:gd name="connsiteX5" fmla="*/ 428729 w 517443"/>
                  <a:gd name="connsiteY5" fmla="*/ 188442 h 582278"/>
                  <a:gd name="connsiteX6" fmla="*/ 517444 w 517443"/>
                  <a:gd name="connsiteY6" fmla="*/ 472282 h 58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443" h="582278">
                    <a:moveTo>
                      <a:pt x="517444" y="472282"/>
                    </a:moveTo>
                    <a:lnTo>
                      <a:pt x="255505" y="582279"/>
                    </a:lnTo>
                    <a:cubicBezTo>
                      <a:pt x="147240" y="313164"/>
                      <a:pt x="0" y="183741"/>
                      <a:pt x="0" y="183741"/>
                    </a:cubicBezTo>
                    <a:cubicBezTo>
                      <a:pt x="104924" y="57906"/>
                      <a:pt x="298687" y="0"/>
                      <a:pt x="298687" y="0"/>
                    </a:cubicBezTo>
                    <a:cubicBezTo>
                      <a:pt x="327306" y="23286"/>
                      <a:pt x="351991" y="51027"/>
                      <a:pt x="371812" y="82157"/>
                    </a:cubicBezTo>
                    <a:cubicBezTo>
                      <a:pt x="393663" y="115973"/>
                      <a:pt x="412693" y="151521"/>
                      <a:pt x="428729" y="188442"/>
                    </a:cubicBezTo>
                    <a:cubicBezTo>
                      <a:pt x="467642" y="279880"/>
                      <a:pt x="497362" y="374955"/>
                      <a:pt x="517444" y="4722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3B480CD-2BC2-4E04-8191-A39CFBA484E3}"/>
                  </a:ext>
                </a:extLst>
              </p:cNvPr>
              <p:cNvSpPr/>
              <p:nvPr/>
            </p:nvSpPr>
            <p:spPr>
              <a:xfrm>
                <a:off x="8411335" y="3557936"/>
                <a:ext cx="411844" cy="652989"/>
              </a:xfrm>
              <a:custGeom>
                <a:avLst/>
                <a:gdLst>
                  <a:gd name="connsiteX0" fmla="*/ 374227 w 411844"/>
                  <a:gd name="connsiteY0" fmla="*/ 159744 h 652989"/>
                  <a:gd name="connsiteX1" fmla="*/ 377691 w 411844"/>
                  <a:gd name="connsiteY1" fmla="*/ 20546 h 652989"/>
                  <a:gd name="connsiteX2" fmla="*/ 220676 w 411844"/>
                  <a:gd name="connsiteY2" fmla="*/ 39106 h 652989"/>
                  <a:gd name="connsiteX3" fmla="*/ 74550 w 411844"/>
                  <a:gd name="connsiteY3" fmla="*/ 210598 h 652989"/>
                  <a:gd name="connsiteX4" fmla="*/ 83087 w 411844"/>
                  <a:gd name="connsiteY4" fmla="*/ 409805 h 652989"/>
                  <a:gd name="connsiteX5" fmla="*/ 25800 w 411844"/>
                  <a:gd name="connsiteY5" fmla="*/ 629675 h 652989"/>
                  <a:gd name="connsiteX6" fmla="*/ 362225 w 411844"/>
                  <a:gd name="connsiteY6" fmla="*/ 533288 h 652989"/>
                  <a:gd name="connsiteX7" fmla="*/ 374227 w 411844"/>
                  <a:gd name="connsiteY7" fmla="*/ 159744 h 65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844" h="652989">
                    <a:moveTo>
                      <a:pt x="374227" y="159744"/>
                    </a:moveTo>
                    <a:cubicBezTo>
                      <a:pt x="374227" y="159744"/>
                      <a:pt x="456508" y="75854"/>
                      <a:pt x="377691" y="20546"/>
                    </a:cubicBezTo>
                    <a:cubicBezTo>
                      <a:pt x="298874" y="-34761"/>
                      <a:pt x="220676" y="39106"/>
                      <a:pt x="220676" y="39106"/>
                    </a:cubicBezTo>
                    <a:cubicBezTo>
                      <a:pt x="220676" y="39106"/>
                      <a:pt x="33471" y="86248"/>
                      <a:pt x="74550" y="210598"/>
                    </a:cubicBezTo>
                    <a:cubicBezTo>
                      <a:pt x="115628" y="334947"/>
                      <a:pt x="141859" y="345217"/>
                      <a:pt x="83087" y="409805"/>
                    </a:cubicBezTo>
                    <a:cubicBezTo>
                      <a:pt x="24315" y="474393"/>
                      <a:pt x="-35571" y="569665"/>
                      <a:pt x="25800" y="629675"/>
                    </a:cubicBezTo>
                    <a:cubicBezTo>
                      <a:pt x="87170" y="689685"/>
                      <a:pt x="298751" y="625344"/>
                      <a:pt x="362225" y="533288"/>
                    </a:cubicBezTo>
                    <a:cubicBezTo>
                      <a:pt x="425699" y="441233"/>
                      <a:pt x="310134" y="246108"/>
                      <a:pt x="374227" y="1597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614653-71D4-4422-91EB-3C0AD7831371}"/>
                  </a:ext>
                </a:extLst>
              </p:cNvPr>
              <p:cNvSpPr/>
              <p:nvPr/>
            </p:nvSpPr>
            <p:spPr>
              <a:xfrm>
                <a:off x="8752897" y="4286349"/>
                <a:ext cx="832339" cy="733425"/>
              </a:xfrm>
              <a:custGeom>
                <a:avLst/>
                <a:gdLst>
                  <a:gd name="connsiteX0" fmla="*/ 284582 w 832339"/>
                  <a:gd name="connsiteY0" fmla="*/ 0 h 733425"/>
                  <a:gd name="connsiteX1" fmla="*/ 0 w 832339"/>
                  <a:gd name="connsiteY1" fmla="*/ 97624 h 733425"/>
                  <a:gd name="connsiteX2" fmla="*/ 108636 w 832339"/>
                  <a:gd name="connsiteY2" fmla="*/ 459414 h 733425"/>
                  <a:gd name="connsiteX3" fmla="*/ 502720 w 832339"/>
                  <a:gd name="connsiteY3" fmla="*/ 732365 h 733425"/>
                  <a:gd name="connsiteX4" fmla="*/ 832340 w 832339"/>
                  <a:gd name="connsiteY4" fmla="*/ 459414 h 733425"/>
                  <a:gd name="connsiteX5" fmla="*/ 347685 w 832339"/>
                  <a:gd name="connsiteY5" fmla="*/ 127072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2339" h="733425">
                    <a:moveTo>
                      <a:pt x="284582" y="0"/>
                    </a:moveTo>
                    <a:lnTo>
                      <a:pt x="0" y="97624"/>
                    </a:lnTo>
                    <a:cubicBezTo>
                      <a:pt x="0" y="97624"/>
                      <a:pt x="62979" y="407571"/>
                      <a:pt x="108636" y="459414"/>
                    </a:cubicBezTo>
                    <a:cubicBezTo>
                      <a:pt x="154293" y="511257"/>
                      <a:pt x="459538" y="751296"/>
                      <a:pt x="502720" y="732365"/>
                    </a:cubicBezTo>
                    <a:cubicBezTo>
                      <a:pt x="545902" y="713434"/>
                      <a:pt x="832340" y="459414"/>
                      <a:pt x="832340" y="459414"/>
                    </a:cubicBezTo>
                    <a:lnTo>
                      <a:pt x="347685" y="127072"/>
                    </a:lnTo>
                    <a:close/>
                  </a:path>
                </a:pathLst>
              </a:custGeom>
              <a:solidFill>
                <a:srgbClr val="263238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4B63F5F-B1FD-4520-84CF-44C3741D072E}"/>
                  </a:ext>
                </a:extLst>
              </p:cNvPr>
              <p:cNvSpPr/>
              <p:nvPr/>
            </p:nvSpPr>
            <p:spPr>
              <a:xfrm>
                <a:off x="8984274" y="4294639"/>
                <a:ext cx="72259" cy="49987"/>
              </a:xfrm>
              <a:custGeom>
                <a:avLst/>
                <a:gdLst>
                  <a:gd name="connsiteX0" fmla="*/ 11755 w 72259"/>
                  <a:gd name="connsiteY0" fmla="*/ 49988 h 49987"/>
                  <a:gd name="connsiteX1" fmla="*/ 72259 w 72259"/>
                  <a:gd name="connsiteY1" fmla="*/ 29943 h 49987"/>
                  <a:gd name="connsiteX2" fmla="*/ 57288 w 72259"/>
                  <a:gd name="connsiteY2" fmla="*/ 0 h 49987"/>
                  <a:gd name="connsiteX3" fmla="*/ 0 w 72259"/>
                  <a:gd name="connsiteY3" fmla="*/ 20168 h 49987"/>
                  <a:gd name="connsiteX4" fmla="*/ 11755 w 72259"/>
                  <a:gd name="connsiteY4" fmla="*/ 49988 h 49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59" h="49987">
                    <a:moveTo>
                      <a:pt x="11755" y="49988"/>
                    </a:moveTo>
                    <a:lnTo>
                      <a:pt x="72259" y="29943"/>
                    </a:lnTo>
                    <a:lnTo>
                      <a:pt x="57288" y="0"/>
                    </a:lnTo>
                    <a:lnTo>
                      <a:pt x="0" y="20168"/>
                    </a:lnTo>
                    <a:lnTo>
                      <a:pt x="11755" y="49988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C965FCA3-B5F2-435C-B378-49DD287D39F2}"/>
                  </a:ext>
                </a:extLst>
              </p:cNvPr>
              <p:cNvSpPr/>
              <p:nvPr/>
            </p:nvSpPr>
            <p:spPr>
              <a:xfrm>
                <a:off x="8753144" y="4374322"/>
                <a:ext cx="68918" cy="48255"/>
              </a:xfrm>
              <a:custGeom>
                <a:avLst/>
                <a:gdLst>
                  <a:gd name="connsiteX0" fmla="*/ 61989 w 68918"/>
                  <a:gd name="connsiteY0" fmla="*/ 0 h 48255"/>
                  <a:gd name="connsiteX1" fmla="*/ 0 w 68918"/>
                  <a:gd name="connsiteY1" fmla="*/ 21777 h 48255"/>
                  <a:gd name="connsiteX2" fmla="*/ 8290 w 68918"/>
                  <a:gd name="connsiteY2" fmla="*/ 48255 h 48255"/>
                  <a:gd name="connsiteX3" fmla="*/ 68918 w 68918"/>
                  <a:gd name="connsiteY3" fmla="*/ 28087 h 48255"/>
                  <a:gd name="connsiteX4" fmla="*/ 61989 w 68918"/>
                  <a:gd name="connsiteY4" fmla="*/ 0 h 4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18" h="48255">
                    <a:moveTo>
                      <a:pt x="61989" y="0"/>
                    </a:moveTo>
                    <a:lnTo>
                      <a:pt x="0" y="21777"/>
                    </a:lnTo>
                    <a:lnTo>
                      <a:pt x="8290" y="48255"/>
                    </a:lnTo>
                    <a:lnTo>
                      <a:pt x="68918" y="28087"/>
                    </a:lnTo>
                    <a:lnTo>
                      <a:pt x="619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E85F2291-92FC-4923-8457-2040D1980CB9}"/>
                  </a:ext>
                </a:extLst>
              </p:cNvPr>
              <p:cNvSpPr/>
              <p:nvPr/>
            </p:nvSpPr>
            <p:spPr>
              <a:xfrm>
                <a:off x="8826888" y="4318766"/>
                <a:ext cx="157014" cy="79311"/>
              </a:xfrm>
              <a:custGeom>
                <a:avLst/>
                <a:gdLst>
                  <a:gd name="connsiteX0" fmla="*/ 8166 w 157014"/>
                  <a:gd name="connsiteY0" fmla="*/ 79312 h 79311"/>
                  <a:gd name="connsiteX1" fmla="*/ 157015 w 157014"/>
                  <a:gd name="connsiteY1" fmla="*/ 29943 h 79311"/>
                  <a:gd name="connsiteX2" fmla="*/ 145879 w 157014"/>
                  <a:gd name="connsiteY2" fmla="*/ 0 h 79311"/>
                  <a:gd name="connsiteX3" fmla="*/ 0 w 157014"/>
                  <a:gd name="connsiteY3" fmla="*/ 51348 h 79311"/>
                  <a:gd name="connsiteX4" fmla="*/ 8166 w 157014"/>
                  <a:gd name="connsiteY4" fmla="*/ 79312 h 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14" h="79311">
                    <a:moveTo>
                      <a:pt x="8166" y="79312"/>
                    </a:moveTo>
                    <a:lnTo>
                      <a:pt x="157015" y="29943"/>
                    </a:lnTo>
                    <a:lnTo>
                      <a:pt x="145879" y="0"/>
                    </a:lnTo>
                    <a:lnTo>
                      <a:pt x="0" y="51348"/>
                    </a:lnTo>
                    <a:lnTo>
                      <a:pt x="8166" y="79312"/>
                    </a:lnTo>
                    <a:close/>
                  </a:path>
                </a:pathLst>
              </a:custGeom>
              <a:solidFill>
                <a:srgbClr val="000000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3B045DC-F0B5-4312-9555-733B6E9B44CC}"/>
                  </a:ext>
                </a:extLst>
              </p:cNvPr>
              <p:cNvSpPr/>
              <p:nvPr/>
            </p:nvSpPr>
            <p:spPr>
              <a:xfrm>
                <a:off x="8869946" y="3977392"/>
                <a:ext cx="97871" cy="106285"/>
              </a:xfrm>
              <a:custGeom>
                <a:avLst/>
                <a:gdLst>
                  <a:gd name="connsiteX0" fmla="*/ 97871 w 97871"/>
                  <a:gd name="connsiteY0" fmla="*/ 106285 h 106285"/>
                  <a:gd name="connsiteX1" fmla="*/ 0 w 97871"/>
                  <a:gd name="connsiteY1" fmla="*/ 4825 h 106285"/>
                  <a:gd name="connsiteX2" fmla="*/ 40955 w 97871"/>
                  <a:gd name="connsiteY2" fmla="*/ 0 h 106285"/>
                  <a:gd name="connsiteX3" fmla="*/ 97871 w 97871"/>
                  <a:gd name="connsiteY3" fmla="*/ 106285 h 106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871" h="106285">
                    <a:moveTo>
                      <a:pt x="97871" y="106285"/>
                    </a:moveTo>
                    <a:cubicBezTo>
                      <a:pt x="35263" y="98985"/>
                      <a:pt x="0" y="4825"/>
                      <a:pt x="0" y="4825"/>
                    </a:cubicBezTo>
                    <a:cubicBezTo>
                      <a:pt x="13549" y="2400"/>
                      <a:pt x="27221" y="779"/>
                      <a:pt x="40955" y="0"/>
                    </a:cubicBezTo>
                    <a:cubicBezTo>
                      <a:pt x="62806" y="33816"/>
                      <a:pt x="81836" y="69364"/>
                      <a:pt x="97871" y="10628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75C62B0F-6AAF-46B9-9799-2767F7E8BD6A}"/>
                  </a:ext>
                </a:extLst>
              </p:cNvPr>
              <p:cNvSpPr/>
              <p:nvPr/>
            </p:nvSpPr>
            <p:spPr>
              <a:xfrm>
                <a:off x="8834028" y="3822481"/>
                <a:ext cx="436436" cy="194736"/>
              </a:xfrm>
              <a:custGeom>
                <a:avLst/>
                <a:gdLst>
                  <a:gd name="connsiteX0" fmla="*/ 3749 w 436436"/>
                  <a:gd name="connsiteY0" fmla="*/ 72259 h 194736"/>
                  <a:gd name="connsiteX1" fmla="*/ 237229 w 436436"/>
                  <a:gd name="connsiteY1" fmla="*/ 116678 h 194736"/>
                  <a:gd name="connsiteX2" fmla="*/ 398080 w 436436"/>
                  <a:gd name="connsiteY2" fmla="*/ 0 h 194736"/>
                  <a:gd name="connsiteX3" fmla="*/ 436437 w 436436"/>
                  <a:gd name="connsiteY3" fmla="*/ 33778 h 194736"/>
                  <a:gd name="connsiteX4" fmla="*/ 249974 w 436436"/>
                  <a:gd name="connsiteY4" fmla="*/ 194629 h 194736"/>
                  <a:gd name="connsiteX5" fmla="*/ 52004 w 436436"/>
                  <a:gd name="connsiteY5" fmla="*/ 183988 h 194736"/>
                  <a:gd name="connsiteX6" fmla="*/ 3501 w 436436"/>
                  <a:gd name="connsiteY6" fmla="*/ 132763 h 194736"/>
                  <a:gd name="connsiteX7" fmla="*/ 3749 w 436436"/>
                  <a:gd name="connsiteY7" fmla="*/ 72259 h 19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436" h="194736">
                    <a:moveTo>
                      <a:pt x="3749" y="72259"/>
                    </a:moveTo>
                    <a:cubicBezTo>
                      <a:pt x="71801" y="62113"/>
                      <a:pt x="223990" y="117297"/>
                      <a:pt x="237229" y="116678"/>
                    </a:cubicBezTo>
                    <a:cubicBezTo>
                      <a:pt x="250469" y="116060"/>
                      <a:pt x="398080" y="0"/>
                      <a:pt x="398080" y="0"/>
                    </a:cubicBezTo>
                    <a:lnTo>
                      <a:pt x="436437" y="33778"/>
                    </a:lnTo>
                    <a:cubicBezTo>
                      <a:pt x="436437" y="33778"/>
                      <a:pt x="281773" y="193268"/>
                      <a:pt x="249974" y="194629"/>
                    </a:cubicBezTo>
                    <a:cubicBezTo>
                      <a:pt x="218175" y="195990"/>
                      <a:pt x="52004" y="183988"/>
                      <a:pt x="52004" y="183988"/>
                    </a:cubicBezTo>
                    <a:cubicBezTo>
                      <a:pt x="52004" y="183988"/>
                      <a:pt x="11296" y="169512"/>
                      <a:pt x="3501" y="132763"/>
                    </a:cubicBezTo>
                    <a:cubicBezTo>
                      <a:pt x="-1250" y="112867"/>
                      <a:pt x="-1164" y="92118"/>
                      <a:pt x="3749" y="722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63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691FB13-EB97-4EF5-A3B6-7BEB28FA1202}"/>
                </a:ext>
              </a:extLst>
            </p:cNvPr>
            <p:cNvSpPr/>
            <p:nvPr/>
          </p:nvSpPr>
          <p:spPr>
            <a:xfrm>
              <a:off x="11328315" y="3372602"/>
              <a:ext cx="249318" cy="131154"/>
            </a:xfrm>
            <a:custGeom>
              <a:avLst/>
              <a:gdLst>
                <a:gd name="connsiteX0" fmla="*/ 218386 w 249318"/>
                <a:gd name="connsiteY0" fmla="*/ 26107 h 131154"/>
                <a:gd name="connsiteX1" fmla="*/ 120019 w 249318"/>
                <a:gd name="connsiteY1" fmla="*/ 54442 h 131154"/>
                <a:gd name="connsiteX2" fmla="*/ 77579 w 249318"/>
                <a:gd name="connsiteY2" fmla="*/ 111977 h 131154"/>
                <a:gd name="connsiteX3" fmla="*/ 89086 w 249318"/>
                <a:gd name="connsiteY3" fmla="*/ 41574 h 131154"/>
                <a:gd name="connsiteX4" fmla="*/ 96015 w 249318"/>
                <a:gd name="connsiteY4" fmla="*/ 0 h 131154"/>
                <a:gd name="connsiteX5" fmla="*/ 36129 w 249318"/>
                <a:gd name="connsiteY5" fmla="*/ 12373 h 131154"/>
                <a:gd name="connsiteX6" fmla="*/ 0 w 249318"/>
                <a:gd name="connsiteY6" fmla="*/ 72754 h 131154"/>
                <a:gd name="connsiteX7" fmla="*/ 70279 w 249318"/>
                <a:gd name="connsiteY7" fmla="*/ 56298 h 131154"/>
                <a:gd name="connsiteX8" fmla="*/ 75105 w 249318"/>
                <a:gd name="connsiteY8" fmla="*/ 126453 h 131154"/>
                <a:gd name="connsiteX9" fmla="*/ 116060 w 249318"/>
                <a:gd name="connsiteY9" fmla="*/ 78198 h 131154"/>
                <a:gd name="connsiteX10" fmla="*/ 149591 w 249318"/>
                <a:gd name="connsiteY10" fmla="*/ 131155 h 131154"/>
                <a:gd name="connsiteX11" fmla="*/ 249318 w 249318"/>
                <a:gd name="connsiteY11" fmla="*/ 67928 h 13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318" h="131154">
                  <a:moveTo>
                    <a:pt x="218386" y="26107"/>
                  </a:moveTo>
                  <a:lnTo>
                    <a:pt x="120019" y="54442"/>
                  </a:lnTo>
                  <a:lnTo>
                    <a:pt x="77579" y="111977"/>
                  </a:lnTo>
                  <a:lnTo>
                    <a:pt x="89086" y="41574"/>
                  </a:lnTo>
                  <a:cubicBezTo>
                    <a:pt x="89086" y="41574"/>
                    <a:pt x="78569" y="25365"/>
                    <a:pt x="96015" y="0"/>
                  </a:cubicBezTo>
                  <a:lnTo>
                    <a:pt x="36129" y="12373"/>
                  </a:lnTo>
                  <a:lnTo>
                    <a:pt x="0" y="72754"/>
                  </a:lnTo>
                  <a:lnTo>
                    <a:pt x="70279" y="56298"/>
                  </a:lnTo>
                  <a:lnTo>
                    <a:pt x="75105" y="126453"/>
                  </a:lnTo>
                  <a:lnTo>
                    <a:pt x="116060" y="78198"/>
                  </a:lnTo>
                  <a:lnTo>
                    <a:pt x="149591" y="131155"/>
                  </a:lnTo>
                  <a:lnTo>
                    <a:pt x="249318" y="679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36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4410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585006-0210-4AFB-8934-66D93F4F4058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工作规划和展望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C4AB2D-E4D4-469E-9649-3263E59FF385}"/>
              </a:ext>
            </a:extLst>
          </p:cNvPr>
          <p:cNvSpPr txBox="1"/>
          <p:nvPr/>
        </p:nvSpPr>
        <p:spPr>
          <a:xfrm>
            <a:off x="4926448" y="1415390"/>
            <a:ext cx="2339102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自身提升方向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868B154-22A4-41CA-953D-B2F83930F273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C845718-7EE1-48CD-AA92-9CC5B40D9394}"/>
              </a:ext>
            </a:extLst>
          </p:cNvPr>
          <p:cNvSpPr/>
          <p:nvPr/>
        </p:nvSpPr>
        <p:spPr>
          <a:xfrm flipH="1">
            <a:off x="5475416" y="3767272"/>
            <a:ext cx="376841" cy="375878"/>
          </a:xfrm>
          <a:custGeom>
            <a:avLst/>
            <a:gdLst>
              <a:gd name="connsiteX0" fmla="*/ 277504 w 376841"/>
              <a:gd name="connsiteY0" fmla="*/ 25594 h 375878"/>
              <a:gd name="connsiteX1" fmla="*/ 315604 w 376841"/>
              <a:gd name="connsiteY1" fmla="*/ 50740 h 375878"/>
              <a:gd name="connsiteX2" fmla="*/ 374468 w 376841"/>
              <a:gd name="connsiteY2" fmla="*/ 158944 h 375878"/>
              <a:gd name="connsiteX3" fmla="*/ 367992 w 376841"/>
              <a:gd name="connsiteY3" fmla="*/ 245240 h 375878"/>
              <a:gd name="connsiteX4" fmla="*/ 313604 w 376841"/>
              <a:gd name="connsiteY4" fmla="*/ 328489 h 375878"/>
              <a:gd name="connsiteX5" fmla="*/ 268169 w 376841"/>
              <a:gd name="connsiteY5" fmla="*/ 358207 h 375878"/>
              <a:gd name="connsiteX6" fmla="*/ 213782 w 376841"/>
              <a:gd name="connsiteY6" fmla="*/ 374113 h 375878"/>
              <a:gd name="connsiteX7" fmla="*/ 17662 w 376841"/>
              <a:gd name="connsiteY7" fmla="*/ 266576 h 375878"/>
              <a:gd name="connsiteX8" fmla="*/ 1755 w 376841"/>
              <a:gd name="connsiteY8" fmla="*/ 212188 h 375878"/>
              <a:gd name="connsiteX9" fmla="*/ 2422 w 376841"/>
              <a:gd name="connsiteY9" fmla="*/ 157801 h 375878"/>
              <a:gd name="connsiteX10" fmla="*/ 43379 w 376841"/>
              <a:gd name="connsiteY10" fmla="*/ 67218 h 375878"/>
              <a:gd name="connsiteX11" fmla="*/ 112721 w 376841"/>
              <a:gd name="connsiteY11" fmla="*/ 15402 h 375878"/>
              <a:gd name="connsiteX12" fmla="*/ 235880 w 376841"/>
              <a:gd name="connsiteY12" fmla="*/ 6829 h 375878"/>
              <a:gd name="connsiteX13" fmla="*/ 277504 w 376841"/>
              <a:gd name="connsiteY13" fmla="*/ 25879 h 375878"/>
              <a:gd name="connsiteX14" fmla="*/ 234832 w 376841"/>
              <a:gd name="connsiteY14" fmla="*/ 11306 h 375878"/>
              <a:gd name="connsiteX15" fmla="*/ 115769 w 376841"/>
              <a:gd name="connsiteY15" fmla="*/ 22641 h 375878"/>
              <a:gd name="connsiteX16" fmla="*/ 50618 w 376841"/>
              <a:gd name="connsiteY16" fmla="*/ 73219 h 375878"/>
              <a:gd name="connsiteX17" fmla="*/ 12518 w 376841"/>
              <a:gd name="connsiteY17" fmla="*/ 159706 h 375878"/>
              <a:gd name="connsiteX18" fmla="*/ 27473 w 376841"/>
              <a:gd name="connsiteY18" fmla="*/ 262576 h 375878"/>
              <a:gd name="connsiteX19" fmla="*/ 212543 w 376841"/>
              <a:gd name="connsiteY19" fmla="*/ 364017 h 375878"/>
              <a:gd name="connsiteX20" fmla="*/ 264074 w 376841"/>
              <a:gd name="connsiteY20" fmla="*/ 349158 h 375878"/>
              <a:gd name="connsiteX21" fmla="*/ 307317 w 376841"/>
              <a:gd name="connsiteY21" fmla="*/ 321250 h 375878"/>
              <a:gd name="connsiteX22" fmla="*/ 367325 w 376841"/>
              <a:gd name="connsiteY22" fmla="*/ 160182 h 375878"/>
              <a:gd name="connsiteX23" fmla="*/ 312746 w 376841"/>
              <a:gd name="connsiteY23" fmla="*/ 54169 h 375878"/>
              <a:gd name="connsiteX24" fmla="*/ 277504 w 376841"/>
              <a:gd name="connsiteY24" fmla="*/ 25594 h 375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6841" h="375878">
                <a:moveTo>
                  <a:pt x="277504" y="25594"/>
                </a:moveTo>
                <a:cubicBezTo>
                  <a:pt x="291506" y="31813"/>
                  <a:pt x="304383" y="40310"/>
                  <a:pt x="315604" y="50740"/>
                </a:cubicBezTo>
                <a:cubicBezTo>
                  <a:pt x="347113" y="78943"/>
                  <a:pt x="367906" y="117167"/>
                  <a:pt x="374468" y="158944"/>
                </a:cubicBezTo>
                <a:cubicBezTo>
                  <a:pt x="379126" y="187814"/>
                  <a:pt x="376907" y="217389"/>
                  <a:pt x="367992" y="245240"/>
                </a:cubicBezTo>
                <a:cubicBezTo>
                  <a:pt x="357619" y="277349"/>
                  <a:pt x="338835" y="306095"/>
                  <a:pt x="313604" y="328489"/>
                </a:cubicBezTo>
                <a:cubicBezTo>
                  <a:pt x="300088" y="340690"/>
                  <a:pt x="284762" y="350710"/>
                  <a:pt x="268169" y="358207"/>
                </a:cubicBezTo>
                <a:cubicBezTo>
                  <a:pt x="251005" y="366389"/>
                  <a:pt x="232641" y="371751"/>
                  <a:pt x="213782" y="374113"/>
                </a:cubicBezTo>
                <a:cubicBezTo>
                  <a:pt x="131857" y="385400"/>
                  <a:pt x="52190" y="341728"/>
                  <a:pt x="17662" y="266576"/>
                </a:cubicBezTo>
                <a:cubicBezTo>
                  <a:pt x="9461" y="249422"/>
                  <a:pt x="4089" y="231057"/>
                  <a:pt x="1755" y="212188"/>
                </a:cubicBezTo>
                <a:cubicBezTo>
                  <a:pt x="-788" y="194129"/>
                  <a:pt x="-569" y="175793"/>
                  <a:pt x="2422" y="157801"/>
                </a:cubicBezTo>
                <a:cubicBezTo>
                  <a:pt x="7775" y="124501"/>
                  <a:pt x="21920" y="93231"/>
                  <a:pt x="43379" y="67218"/>
                </a:cubicBezTo>
                <a:cubicBezTo>
                  <a:pt x="62087" y="44720"/>
                  <a:pt x="85842" y="26965"/>
                  <a:pt x="112721" y="15402"/>
                </a:cubicBezTo>
                <a:cubicBezTo>
                  <a:pt x="151555" y="-1600"/>
                  <a:pt x="195065" y="-4629"/>
                  <a:pt x="235880" y="6829"/>
                </a:cubicBezTo>
                <a:cubicBezTo>
                  <a:pt x="250710" y="10849"/>
                  <a:pt x="264769" y="17288"/>
                  <a:pt x="277504" y="25879"/>
                </a:cubicBezTo>
                <a:cubicBezTo>
                  <a:pt x="276933" y="27022"/>
                  <a:pt x="262931" y="18355"/>
                  <a:pt x="234832" y="11306"/>
                </a:cubicBezTo>
                <a:cubicBezTo>
                  <a:pt x="194989" y="1676"/>
                  <a:pt x="153079" y="5667"/>
                  <a:pt x="115769" y="22641"/>
                </a:cubicBezTo>
                <a:cubicBezTo>
                  <a:pt x="90395" y="34176"/>
                  <a:pt x="68087" y="51502"/>
                  <a:pt x="50618" y="73219"/>
                </a:cubicBezTo>
                <a:cubicBezTo>
                  <a:pt x="30482" y="98165"/>
                  <a:pt x="17338" y="128006"/>
                  <a:pt x="12518" y="159706"/>
                </a:cubicBezTo>
                <a:cubicBezTo>
                  <a:pt x="7251" y="194719"/>
                  <a:pt x="12452" y="230515"/>
                  <a:pt x="27473" y="262576"/>
                </a:cubicBezTo>
                <a:cubicBezTo>
                  <a:pt x="60353" y="333213"/>
                  <a:pt x="135315" y="374294"/>
                  <a:pt x="212543" y="364017"/>
                </a:cubicBezTo>
                <a:cubicBezTo>
                  <a:pt x="230403" y="361864"/>
                  <a:pt x="247805" y="356844"/>
                  <a:pt x="264074" y="349158"/>
                </a:cubicBezTo>
                <a:cubicBezTo>
                  <a:pt x="279866" y="342186"/>
                  <a:pt x="294458" y="332765"/>
                  <a:pt x="307317" y="321250"/>
                </a:cubicBezTo>
                <a:cubicBezTo>
                  <a:pt x="353333" y="281206"/>
                  <a:pt x="375916" y="220570"/>
                  <a:pt x="367325" y="160182"/>
                </a:cubicBezTo>
                <a:cubicBezTo>
                  <a:pt x="361410" y="119767"/>
                  <a:pt x="342207" y="82467"/>
                  <a:pt x="312746" y="54169"/>
                </a:cubicBezTo>
                <a:cubicBezTo>
                  <a:pt x="291696" y="33785"/>
                  <a:pt x="276742" y="26641"/>
                  <a:pt x="277504" y="25594"/>
                </a:cubicBezTo>
                <a:close/>
              </a:path>
            </a:pathLst>
          </a:custGeom>
          <a:solidFill>
            <a:srgbClr val="EBEBEB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17BCAF2-393A-4ACD-9CAE-A2A8CB44B21E}"/>
              </a:ext>
            </a:extLst>
          </p:cNvPr>
          <p:cNvGrpSpPr/>
          <p:nvPr/>
        </p:nvGrpSpPr>
        <p:grpSpPr>
          <a:xfrm>
            <a:off x="9756184" y="4012891"/>
            <a:ext cx="2435816" cy="1319486"/>
            <a:chOff x="9737096" y="4150017"/>
            <a:chExt cx="1276064" cy="69124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E33308-8C73-48AA-8E52-01A949C6A618}"/>
                </a:ext>
              </a:extLst>
            </p:cNvPr>
            <p:cNvSpPr/>
            <p:nvPr/>
          </p:nvSpPr>
          <p:spPr>
            <a:xfrm flipH="1">
              <a:off x="9924548" y="4150017"/>
              <a:ext cx="191452" cy="12399"/>
            </a:xfrm>
            <a:custGeom>
              <a:avLst/>
              <a:gdLst>
                <a:gd name="connsiteX0" fmla="*/ 0 w 191452"/>
                <a:gd name="connsiteY0" fmla="*/ 207 h 12399"/>
                <a:gd name="connsiteX1" fmla="*/ 7620 w 191452"/>
                <a:gd name="connsiteY1" fmla="*/ 207 h 12399"/>
                <a:gd name="connsiteX2" fmla="*/ 28004 w 191452"/>
                <a:gd name="connsiteY2" fmla="*/ 2398 h 12399"/>
                <a:gd name="connsiteX3" fmla="*/ 95631 w 191452"/>
                <a:gd name="connsiteY3" fmla="*/ 8303 h 12399"/>
                <a:gd name="connsiteX4" fmla="*/ 163354 w 191452"/>
                <a:gd name="connsiteY4" fmla="*/ 11161 h 12399"/>
                <a:gd name="connsiteX5" fmla="*/ 183928 w 191452"/>
                <a:gd name="connsiteY5" fmla="*/ 11161 h 12399"/>
                <a:gd name="connsiteX6" fmla="*/ 191453 w 191452"/>
                <a:gd name="connsiteY6" fmla="*/ 11732 h 12399"/>
                <a:gd name="connsiteX7" fmla="*/ 183928 w 191452"/>
                <a:gd name="connsiteY7" fmla="*/ 12399 h 12399"/>
                <a:gd name="connsiteX8" fmla="*/ 163354 w 191452"/>
                <a:gd name="connsiteY8" fmla="*/ 12399 h 12399"/>
                <a:gd name="connsiteX9" fmla="*/ 95345 w 191452"/>
                <a:gd name="connsiteY9" fmla="*/ 10494 h 12399"/>
                <a:gd name="connsiteX10" fmla="*/ 27718 w 191452"/>
                <a:gd name="connsiteY10" fmla="*/ 3731 h 12399"/>
                <a:gd name="connsiteX11" fmla="*/ 7430 w 191452"/>
                <a:gd name="connsiteY11" fmla="*/ 493 h 12399"/>
                <a:gd name="connsiteX12" fmla="*/ 0 w 191452"/>
                <a:gd name="connsiteY12" fmla="*/ 207 h 1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1452" h="12399">
                  <a:moveTo>
                    <a:pt x="0" y="207"/>
                  </a:moveTo>
                  <a:cubicBezTo>
                    <a:pt x="2534" y="-69"/>
                    <a:pt x="5086" y="-69"/>
                    <a:pt x="7620" y="207"/>
                  </a:cubicBezTo>
                  <a:lnTo>
                    <a:pt x="28004" y="2398"/>
                  </a:lnTo>
                  <a:cubicBezTo>
                    <a:pt x="45339" y="4207"/>
                    <a:pt x="69152" y="6589"/>
                    <a:pt x="95631" y="8303"/>
                  </a:cubicBezTo>
                  <a:cubicBezTo>
                    <a:pt x="122111" y="10018"/>
                    <a:pt x="146018" y="10780"/>
                    <a:pt x="163354" y="11161"/>
                  </a:cubicBezTo>
                  <a:lnTo>
                    <a:pt x="183928" y="11161"/>
                  </a:lnTo>
                  <a:cubicBezTo>
                    <a:pt x="186452" y="10989"/>
                    <a:pt x="188986" y="11180"/>
                    <a:pt x="191453" y="11732"/>
                  </a:cubicBezTo>
                  <a:cubicBezTo>
                    <a:pt x="188967" y="12170"/>
                    <a:pt x="186452" y="12390"/>
                    <a:pt x="183928" y="12399"/>
                  </a:cubicBezTo>
                  <a:cubicBezTo>
                    <a:pt x="179070" y="12399"/>
                    <a:pt x="172022" y="12399"/>
                    <a:pt x="163354" y="12399"/>
                  </a:cubicBezTo>
                  <a:cubicBezTo>
                    <a:pt x="145923" y="12399"/>
                    <a:pt x="121920" y="12399"/>
                    <a:pt x="95345" y="10494"/>
                  </a:cubicBezTo>
                  <a:cubicBezTo>
                    <a:pt x="68771" y="8589"/>
                    <a:pt x="44958" y="6113"/>
                    <a:pt x="27718" y="3731"/>
                  </a:cubicBezTo>
                  <a:cubicBezTo>
                    <a:pt x="19145" y="2493"/>
                    <a:pt x="12192" y="1445"/>
                    <a:pt x="7430" y="493"/>
                  </a:cubicBezTo>
                  <a:cubicBezTo>
                    <a:pt x="4953" y="617"/>
                    <a:pt x="2467" y="521"/>
                    <a:pt x="0" y="20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2A54537-CCAB-4EAA-8A66-A853C61842C2}"/>
                </a:ext>
              </a:extLst>
            </p:cNvPr>
            <p:cNvSpPr/>
            <p:nvPr/>
          </p:nvSpPr>
          <p:spPr>
            <a:xfrm flipH="1">
              <a:off x="10251732" y="4160987"/>
              <a:ext cx="94678" cy="206787"/>
            </a:xfrm>
            <a:custGeom>
              <a:avLst/>
              <a:gdLst>
                <a:gd name="connsiteX0" fmla="*/ 0 w 94678"/>
                <a:gd name="connsiteY0" fmla="*/ 0 h 206787"/>
                <a:gd name="connsiteX1" fmla="*/ 4286 w 94678"/>
                <a:gd name="connsiteY1" fmla="*/ 7810 h 206787"/>
                <a:gd name="connsiteX2" fmla="*/ 14954 w 94678"/>
                <a:gd name="connsiteY2" fmla="*/ 29813 h 206787"/>
                <a:gd name="connsiteX3" fmla="*/ 48863 w 94678"/>
                <a:gd name="connsiteY3" fmla="*/ 102679 h 206787"/>
                <a:gd name="connsiteX4" fmla="*/ 81915 w 94678"/>
                <a:gd name="connsiteY4" fmla="*/ 176022 h 206787"/>
                <a:gd name="connsiteX5" fmla="*/ 91440 w 94678"/>
                <a:gd name="connsiteY5" fmla="*/ 198406 h 206787"/>
                <a:gd name="connsiteX6" fmla="*/ 94678 w 94678"/>
                <a:gd name="connsiteY6" fmla="*/ 206788 h 206787"/>
                <a:gd name="connsiteX7" fmla="*/ 90392 w 94678"/>
                <a:gd name="connsiteY7" fmla="*/ 198882 h 206787"/>
                <a:gd name="connsiteX8" fmla="*/ 79724 w 94678"/>
                <a:gd name="connsiteY8" fmla="*/ 176974 h 206787"/>
                <a:gd name="connsiteX9" fmla="*/ 45815 w 94678"/>
                <a:gd name="connsiteY9" fmla="*/ 104013 h 206787"/>
                <a:gd name="connsiteX10" fmla="*/ 12764 w 94678"/>
                <a:gd name="connsiteY10" fmla="*/ 30671 h 206787"/>
                <a:gd name="connsiteX11" fmla="*/ 3239 w 94678"/>
                <a:gd name="connsiteY11" fmla="*/ 8382 h 206787"/>
                <a:gd name="connsiteX12" fmla="*/ 0 w 94678"/>
                <a:gd name="connsiteY12" fmla="*/ 0 h 20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678" h="206787">
                  <a:moveTo>
                    <a:pt x="0" y="0"/>
                  </a:moveTo>
                  <a:cubicBezTo>
                    <a:pt x="1676" y="2457"/>
                    <a:pt x="3105" y="5077"/>
                    <a:pt x="4286" y="7810"/>
                  </a:cubicBezTo>
                  <a:lnTo>
                    <a:pt x="14954" y="29813"/>
                  </a:lnTo>
                  <a:cubicBezTo>
                    <a:pt x="23717" y="48387"/>
                    <a:pt x="35719" y="74104"/>
                    <a:pt x="48863" y="102679"/>
                  </a:cubicBezTo>
                  <a:cubicBezTo>
                    <a:pt x="62008" y="131254"/>
                    <a:pt x="73533" y="157163"/>
                    <a:pt x="81915" y="176022"/>
                  </a:cubicBezTo>
                  <a:cubicBezTo>
                    <a:pt x="85820" y="184975"/>
                    <a:pt x="89059" y="192500"/>
                    <a:pt x="91440" y="198406"/>
                  </a:cubicBezTo>
                  <a:cubicBezTo>
                    <a:pt x="92793" y="201082"/>
                    <a:pt x="93878" y="203892"/>
                    <a:pt x="94678" y="206788"/>
                  </a:cubicBezTo>
                  <a:cubicBezTo>
                    <a:pt x="93002" y="204292"/>
                    <a:pt x="91564" y="201644"/>
                    <a:pt x="90392" y="198882"/>
                  </a:cubicBezTo>
                  <a:lnTo>
                    <a:pt x="79724" y="176974"/>
                  </a:lnTo>
                  <a:cubicBezTo>
                    <a:pt x="70961" y="157924"/>
                    <a:pt x="58960" y="132588"/>
                    <a:pt x="45815" y="104013"/>
                  </a:cubicBezTo>
                  <a:cubicBezTo>
                    <a:pt x="32671" y="75438"/>
                    <a:pt x="21050" y="49530"/>
                    <a:pt x="12764" y="30671"/>
                  </a:cubicBezTo>
                  <a:lnTo>
                    <a:pt x="3239" y="8382"/>
                  </a:lnTo>
                  <a:cubicBezTo>
                    <a:pt x="1924" y="5686"/>
                    <a:pt x="838" y="2877"/>
                    <a:pt x="0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C965FBF-995A-4399-8175-1B4BB9C31A7F}"/>
                </a:ext>
              </a:extLst>
            </p:cNvPr>
            <p:cNvSpPr/>
            <p:nvPr/>
          </p:nvSpPr>
          <p:spPr>
            <a:xfrm flipH="1">
              <a:off x="10009988" y="4361970"/>
              <a:ext cx="242601" cy="10091"/>
            </a:xfrm>
            <a:custGeom>
              <a:avLst/>
              <a:gdLst>
                <a:gd name="connsiteX0" fmla="*/ 0 w 242601"/>
                <a:gd name="connsiteY0" fmla="*/ 186 h 10091"/>
                <a:gd name="connsiteX1" fmla="*/ 9525 w 242601"/>
                <a:gd name="connsiteY1" fmla="*/ 186 h 10091"/>
                <a:gd name="connsiteX2" fmla="*/ 35528 w 242601"/>
                <a:gd name="connsiteY2" fmla="*/ 1996 h 10091"/>
                <a:gd name="connsiteX3" fmla="*/ 121253 w 242601"/>
                <a:gd name="connsiteY3" fmla="*/ 6663 h 10091"/>
                <a:gd name="connsiteX4" fmla="*/ 206978 w 242601"/>
                <a:gd name="connsiteY4" fmla="*/ 8377 h 10091"/>
                <a:gd name="connsiteX5" fmla="*/ 233077 w 242601"/>
                <a:gd name="connsiteY5" fmla="*/ 8377 h 10091"/>
                <a:gd name="connsiteX6" fmla="*/ 242602 w 242601"/>
                <a:gd name="connsiteY6" fmla="*/ 8377 h 10091"/>
                <a:gd name="connsiteX7" fmla="*/ 233077 w 242601"/>
                <a:gd name="connsiteY7" fmla="*/ 9234 h 10091"/>
                <a:gd name="connsiteX8" fmla="*/ 206978 w 242601"/>
                <a:gd name="connsiteY8" fmla="*/ 10092 h 10091"/>
                <a:gd name="connsiteX9" fmla="*/ 121253 w 242601"/>
                <a:gd name="connsiteY9" fmla="*/ 9330 h 10091"/>
                <a:gd name="connsiteX10" fmla="*/ 35528 w 242601"/>
                <a:gd name="connsiteY10" fmla="*/ 3710 h 10091"/>
                <a:gd name="connsiteX11" fmla="*/ 9620 w 242601"/>
                <a:gd name="connsiteY11" fmla="*/ 853 h 10091"/>
                <a:gd name="connsiteX12" fmla="*/ 0 w 242601"/>
                <a:gd name="connsiteY12" fmla="*/ 186 h 1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601" h="10091">
                  <a:moveTo>
                    <a:pt x="0" y="186"/>
                  </a:moveTo>
                  <a:cubicBezTo>
                    <a:pt x="3172" y="-62"/>
                    <a:pt x="6353" y="-62"/>
                    <a:pt x="9525" y="186"/>
                  </a:cubicBezTo>
                  <a:lnTo>
                    <a:pt x="35528" y="1996"/>
                  </a:lnTo>
                  <a:cubicBezTo>
                    <a:pt x="57531" y="3520"/>
                    <a:pt x="87916" y="5424"/>
                    <a:pt x="121253" y="6663"/>
                  </a:cubicBezTo>
                  <a:cubicBezTo>
                    <a:pt x="154591" y="7901"/>
                    <a:pt x="185261" y="8282"/>
                    <a:pt x="206978" y="8377"/>
                  </a:cubicBezTo>
                  <a:lnTo>
                    <a:pt x="233077" y="8377"/>
                  </a:lnTo>
                  <a:cubicBezTo>
                    <a:pt x="236249" y="8101"/>
                    <a:pt x="239430" y="8101"/>
                    <a:pt x="242602" y="8377"/>
                  </a:cubicBezTo>
                  <a:cubicBezTo>
                    <a:pt x="239449" y="8892"/>
                    <a:pt x="236268" y="9177"/>
                    <a:pt x="233077" y="9234"/>
                  </a:cubicBezTo>
                  <a:cubicBezTo>
                    <a:pt x="226981" y="9234"/>
                    <a:pt x="218027" y="9901"/>
                    <a:pt x="206978" y="10092"/>
                  </a:cubicBezTo>
                  <a:cubicBezTo>
                    <a:pt x="184975" y="10092"/>
                    <a:pt x="154496" y="10092"/>
                    <a:pt x="121253" y="9330"/>
                  </a:cubicBezTo>
                  <a:cubicBezTo>
                    <a:pt x="88011" y="8568"/>
                    <a:pt x="57245" y="5710"/>
                    <a:pt x="35528" y="3710"/>
                  </a:cubicBezTo>
                  <a:lnTo>
                    <a:pt x="9620" y="853"/>
                  </a:lnTo>
                  <a:cubicBezTo>
                    <a:pt x="6401" y="891"/>
                    <a:pt x="3181" y="662"/>
                    <a:pt x="0" y="186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5549EAC-EFB4-416A-8FE9-BBF38056EFFC}"/>
                </a:ext>
              </a:extLst>
            </p:cNvPr>
            <p:cNvSpPr/>
            <p:nvPr/>
          </p:nvSpPr>
          <p:spPr>
            <a:xfrm flipH="1">
              <a:off x="9737096" y="4632380"/>
              <a:ext cx="1276064" cy="208883"/>
            </a:xfrm>
            <a:custGeom>
              <a:avLst/>
              <a:gdLst>
                <a:gd name="connsiteX0" fmla="*/ 0 w 1276064"/>
                <a:gd name="connsiteY0" fmla="*/ 0 h 208883"/>
                <a:gd name="connsiteX1" fmla="*/ 1276064 w 1276064"/>
                <a:gd name="connsiteY1" fmla="*/ 208883 h 208883"/>
                <a:gd name="connsiteX2" fmla="*/ 1276064 w 1276064"/>
                <a:gd name="connsiteY2" fmla="*/ 0 h 208883"/>
                <a:gd name="connsiteX3" fmla="*/ 0 w 1276064"/>
                <a:gd name="connsiteY3" fmla="*/ 0 h 2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064" h="208883">
                  <a:moveTo>
                    <a:pt x="0" y="0"/>
                  </a:moveTo>
                  <a:lnTo>
                    <a:pt x="1276064" y="208883"/>
                  </a:lnTo>
                  <a:lnTo>
                    <a:pt x="12760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15C984F-E293-47B9-9F08-DC206113D0C9}"/>
                </a:ext>
              </a:extLst>
            </p:cNvPr>
            <p:cNvSpPr/>
            <p:nvPr/>
          </p:nvSpPr>
          <p:spPr>
            <a:xfrm flipH="1">
              <a:off x="9737096" y="4475979"/>
              <a:ext cx="1276064" cy="156495"/>
            </a:xfrm>
            <a:custGeom>
              <a:avLst/>
              <a:gdLst>
                <a:gd name="connsiteX0" fmla="*/ 0 w 1276064"/>
                <a:gd name="connsiteY0" fmla="*/ 0 h 156495"/>
                <a:gd name="connsiteX1" fmla="*/ 1276064 w 1276064"/>
                <a:gd name="connsiteY1" fmla="*/ 0 h 156495"/>
                <a:gd name="connsiteX2" fmla="*/ 1276064 w 1276064"/>
                <a:gd name="connsiteY2" fmla="*/ 156496 h 156495"/>
                <a:gd name="connsiteX3" fmla="*/ 0 w 1276064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064" h="156495">
                  <a:moveTo>
                    <a:pt x="0" y="0"/>
                  </a:moveTo>
                  <a:lnTo>
                    <a:pt x="1276064" y="0"/>
                  </a:lnTo>
                  <a:lnTo>
                    <a:pt x="1276064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3328EDB-788E-4814-9BB1-99A5613BD7C1}"/>
                </a:ext>
              </a:extLst>
            </p:cNvPr>
            <p:cNvSpPr/>
            <p:nvPr/>
          </p:nvSpPr>
          <p:spPr>
            <a:xfrm flipH="1">
              <a:off x="9737096" y="4475979"/>
              <a:ext cx="398240" cy="156495"/>
            </a:xfrm>
            <a:custGeom>
              <a:avLst/>
              <a:gdLst>
                <a:gd name="connsiteX0" fmla="*/ 0 w 398240"/>
                <a:gd name="connsiteY0" fmla="*/ 0 h 156495"/>
                <a:gd name="connsiteX1" fmla="*/ 398240 w 398240"/>
                <a:gd name="connsiteY1" fmla="*/ 0 h 156495"/>
                <a:gd name="connsiteX2" fmla="*/ 398240 w 398240"/>
                <a:gd name="connsiteY2" fmla="*/ 156496 h 156495"/>
                <a:gd name="connsiteX3" fmla="*/ 0 w 398240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40" h="156495">
                  <a:moveTo>
                    <a:pt x="0" y="0"/>
                  </a:moveTo>
                  <a:lnTo>
                    <a:pt x="398240" y="0"/>
                  </a:lnTo>
                  <a:lnTo>
                    <a:pt x="398240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E68C20E-E3AD-4936-955F-9E6810239B0C}"/>
              </a:ext>
            </a:extLst>
          </p:cNvPr>
          <p:cNvGrpSpPr/>
          <p:nvPr/>
        </p:nvGrpSpPr>
        <p:grpSpPr>
          <a:xfrm>
            <a:off x="7318642" y="5025458"/>
            <a:ext cx="2435996" cy="697452"/>
            <a:chOff x="5195055" y="4947848"/>
            <a:chExt cx="1276159" cy="365378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706B41C-626C-4904-9C4A-63476069A273}"/>
                </a:ext>
              </a:extLst>
            </p:cNvPr>
            <p:cNvSpPr/>
            <p:nvPr/>
          </p:nvSpPr>
          <p:spPr>
            <a:xfrm flipH="1">
              <a:off x="5195055" y="5104343"/>
              <a:ext cx="1276159" cy="208883"/>
            </a:xfrm>
            <a:custGeom>
              <a:avLst/>
              <a:gdLst>
                <a:gd name="connsiteX0" fmla="*/ 0 w 1276159"/>
                <a:gd name="connsiteY0" fmla="*/ 0 h 208883"/>
                <a:gd name="connsiteX1" fmla="*/ 1276159 w 1276159"/>
                <a:gd name="connsiteY1" fmla="*/ 208883 h 208883"/>
                <a:gd name="connsiteX2" fmla="*/ 1276159 w 1276159"/>
                <a:gd name="connsiteY2" fmla="*/ 0 h 208883"/>
                <a:gd name="connsiteX3" fmla="*/ 0 w 1276159"/>
                <a:gd name="connsiteY3" fmla="*/ 0 h 2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59" h="208883">
                  <a:moveTo>
                    <a:pt x="0" y="0"/>
                  </a:moveTo>
                  <a:lnTo>
                    <a:pt x="1276159" y="208883"/>
                  </a:lnTo>
                  <a:lnTo>
                    <a:pt x="1276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BEA5B89-E153-453F-9491-D5F1B189C5DB}"/>
                </a:ext>
              </a:extLst>
            </p:cNvPr>
            <p:cNvSpPr/>
            <p:nvPr/>
          </p:nvSpPr>
          <p:spPr>
            <a:xfrm flipH="1">
              <a:off x="5195150" y="4947848"/>
              <a:ext cx="1276064" cy="156495"/>
            </a:xfrm>
            <a:custGeom>
              <a:avLst/>
              <a:gdLst>
                <a:gd name="connsiteX0" fmla="*/ 0 w 1276064"/>
                <a:gd name="connsiteY0" fmla="*/ 0 h 156495"/>
                <a:gd name="connsiteX1" fmla="*/ 1276064 w 1276064"/>
                <a:gd name="connsiteY1" fmla="*/ 0 h 156495"/>
                <a:gd name="connsiteX2" fmla="*/ 1276064 w 1276064"/>
                <a:gd name="connsiteY2" fmla="*/ 156496 h 156495"/>
                <a:gd name="connsiteX3" fmla="*/ 0 w 1276064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064" h="156495">
                  <a:moveTo>
                    <a:pt x="0" y="0"/>
                  </a:moveTo>
                  <a:lnTo>
                    <a:pt x="1276064" y="0"/>
                  </a:lnTo>
                  <a:lnTo>
                    <a:pt x="1276064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CA897C0-56AD-47A9-AC08-3D39A41BF80B}"/>
                </a:ext>
              </a:extLst>
            </p:cNvPr>
            <p:cNvSpPr/>
            <p:nvPr/>
          </p:nvSpPr>
          <p:spPr>
            <a:xfrm flipH="1">
              <a:off x="5195055" y="4947848"/>
              <a:ext cx="398240" cy="156495"/>
            </a:xfrm>
            <a:custGeom>
              <a:avLst/>
              <a:gdLst>
                <a:gd name="connsiteX0" fmla="*/ 0 w 398240"/>
                <a:gd name="connsiteY0" fmla="*/ 0 h 156495"/>
                <a:gd name="connsiteX1" fmla="*/ 398240 w 398240"/>
                <a:gd name="connsiteY1" fmla="*/ 0 h 156495"/>
                <a:gd name="connsiteX2" fmla="*/ 398240 w 398240"/>
                <a:gd name="connsiteY2" fmla="*/ 156496 h 156495"/>
                <a:gd name="connsiteX3" fmla="*/ 0 w 398240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40" h="156495">
                  <a:moveTo>
                    <a:pt x="0" y="0"/>
                  </a:moveTo>
                  <a:lnTo>
                    <a:pt x="398240" y="0"/>
                  </a:lnTo>
                  <a:lnTo>
                    <a:pt x="398240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1BDC161-BDB8-4B6D-B818-8482678786E2}"/>
              </a:ext>
            </a:extLst>
          </p:cNvPr>
          <p:cNvGrpSpPr/>
          <p:nvPr/>
        </p:nvGrpSpPr>
        <p:grpSpPr>
          <a:xfrm>
            <a:off x="4881096" y="5413328"/>
            <a:ext cx="2436000" cy="697456"/>
            <a:chOff x="3718584" y="5399237"/>
            <a:chExt cx="1276160" cy="365379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44E4CAB-758D-4EEB-9F28-A1FC301B83C5}"/>
                </a:ext>
              </a:extLst>
            </p:cNvPr>
            <p:cNvSpPr/>
            <p:nvPr/>
          </p:nvSpPr>
          <p:spPr>
            <a:xfrm flipH="1">
              <a:off x="3718585" y="5555733"/>
              <a:ext cx="1276159" cy="208883"/>
            </a:xfrm>
            <a:custGeom>
              <a:avLst/>
              <a:gdLst>
                <a:gd name="connsiteX0" fmla="*/ 0 w 1276159"/>
                <a:gd name="connsiteY0" fmla="*/ 0 h 208883"/>
                <a:gd name="connsiteX1" fmla="*/ 1276160 w 1276159"/>
                <a:gd name="connsiteY1" fmla="*/ 208883 h 208883"/>
                <a:gd name="connsiteX2" fmla="*/ 1276160 w 1276159"/>
                <a:gd name="connsiteY2" fmla="*/ 0 h 208883"/>
                <a:gd name="connsiteX3" fmla="*/ 0 w 1276159"/>
                <a:gd name="connsiteY3" fmla="*/ 0 h 2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59" h="208883">
                  <a:moveTo>
                    <a:pt x="0" y="0"/>
                  </a:moveTo>
                  <a:lnTo>
                    <a:pt x="1276160" y="208883"/>
                  </a:lnTo>
                  <a:lnTo>
                    <a:pt x="12761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63CF1B1-C1FF-4D72-8427-1465D71B49A2}"/>
                </a:ext>
              </a:extLst>
            </p:cNvPr>
            <p:cNvSpPr/>
            <p:nvPr/>
          </p:nvSpPr>
          <p:spPr>
            <a:xfrm flipH="1">
              <a:off x="3718584" y="5399237"/>
              <a:ext cx="1276064" cy="156495"/>
            </a:xfrm>
            <a:custGeom>
              <a:avLst/>
              <a:gdLst>
                <a:gd name="connsiteX0" fmla="*/ 0 w 1276064"/>
                <a:gd name="connsiteY0" fmla="*/ 0 h 156495"/>
                <a:gd name="connsiteX1" fmla="*/ 1276064 w 1276064"/>
                <a:gd name="connsiteY1" fmla="*/ 0 h 156495"/>
                <a:gd name="connsiteX2" fmla="*/ 1276064 w 1276064"/>
                <a:gd name="connsiteY2" fmla="*/ 156496 h 156495"/>
                <a:gd name="connsiteX3" fmla="*/ 0 w 1276064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064" h="156495">
                  <a:moveTo>
                    <a:pt x="0" y="0"/>
                  </a:moveTo>
                  <a:lnTo>
                    <a:pt x="1276064" y="0"/>
                  </a:lnTo>
                  <a:lnTo>
                    <a:pt x="1276064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73DFAED-62EB-4EBE-88B0-935E664C1216}"/>
                </a:ext>
              </a:extLst>
            </p:cNvPr>
            <p:cNvSpPr/>
            <p:nvPr/>
          </p:nvSpPr>
          <p:spPr>
            <a:xfrm flipH="1">
              <a:off x="3718584" y="5399237"/>
              <a:ext cx="398240" cy="156495"/>
            </a:xfrm>
            <a:custGeom>
              <a:avLst/>
              <a:gdLst>
                <a:gd name="connsiteX0" fmla="*/ 0 w 398240"/>
                <a:gd name="connsiteY0" fmla="*/ 0 h 156495"/>
                <a:gd name="connsiteX1" fmla="*/ 398240 w 398240"/>
                <a:gd name="connsiteY1" fmla="*/ 0 h 156495"/>
                <a:gd name="connsiteX2" fmla="*/ 398240 w 398240"/>
                <a:gd name="connsiteY2" fmla="*/ 156496 h 156495"/>
                <a:gd name="connsiteX3" fmla="*/ 0 w 398240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40" h="156495">
                  <a:moveTo>
                    <a:pt x="0" y="0"/>
                  </a:moveTo>
                  <a:lnTo>
                    <a:pt x="398240" y="0"/>
                  </a:lnTo>
                  <a:lnTo>
                    <a:pt x="398240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4ABD5F7-DEAD-4C10-9B8F-D0ABEDB2073A}"/>
              </a:ext>
            </a:extLst>
          </p:cNvPr>
          <p:cNvGrpSpPr/>
          <p:nvPr/>
        </p:nvGrpSpPr>
        <p:grpSpPr>
          <a:xfrm>
            <a:off x="632886" y="1913135"/>
            <a:ext cx="1859017" cy="4394882"/>
            <a:chOff x="2368132" y="2476331"/>
            <a:chExt cx="1388552" cy="3282665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4EDDAD4-587B-477A-A3B9-F60ABE82B9AB}"/>
                </a:ext>
              </a:extLst>
            </p:cNvPr>
            <p:cNvSpPr/>
            <p:nvPr/>
          </p:nvSpPr>
          <p:spPr>
            <a:xfrm flipH="1">
              <a:off x="3539957" y="3541117"/>
              <a:ext cx="216727" cy="194610"/>
            </a:xfrm>
            <a:custGeom>
              <a:avLst/>
              <a:gdLst>
                <a:gd name="connsiteX0" fmla="*/ 216218 w 216727"/>
                <a:gd name="connsiteY0" fmla="*/ 51609 h 194610"/>
                <a:gd name="connsiteX1" fmla="*/ 138303 w 216727"/>
                <a:gd name="connsiteY1" fmla="*/ 1221 h 194610"/>
                <a:gd name="connsiteX2" fmla="*/ 24670 w 216727"/>
                <a:gd name="connsiteY2" fmla="*/ 1221 h 194610"/>
                <a:gd name="connsiteX3" fmla="*/ 1619 w 216727"/>
                <a:gd name="connsiteY3" fmla="*/ 23510 h 194610"/>
                <a:gd name="connsiteX4" fmla="*/ 1619 w 216727"/>
                <a:gd name="connsiteY4" fmla="*/ 25796 h 194610"/>
                <a:gd name="connsiteX5" fmla="*/ 16859 w 216727"/>
                <a:gd name="connsiteY5" fmla="*/ 41607 h 194610"/>
                <a:gd name="connsiteX6" fmla="*/ 0 w 216727"/>
                <a:gd name="connsiteY6" fmla="*/ 64563 h 194610"/>
                <a:gd name="connsiteX7" fmla="*/ 21622 w 216727"/>
                <a:gd name="connsiteY7" fmla="*/ 86470 h 194610"/>
                <a:gd name="connsiteX8" fmla="*/ 18479 w 216727"/>
                <a:gd name="connsiteY8" fmla="*/ 89328 h 194610"/>
                <a:gd name="connsiteX9" fmla="*/ 18679 w 216727"/>
                <a:gd name="connsiteY9" fmla="*/ 119903 h 194610"/>
                <a:gd name="connsiteX10" fmla="*/ 29146 w 216727"/>
                <a:gd name="connsiteY10" fmla="*/ 125618 h 194610"/>
                <a:gd name="connsiteX11" fmla="*/ 38671 w 216727"/>
                <a:gd name="connsiteY11" fmla="*/ 127904 h 194610"/>
                <a:gd name="connsiteX12" fmla="*/ 25432 w 216727"/>
                <a:gd name="connsiteY12" fmla="*/ 145906 h 194610"/>
                <a:gd name="connsiteX13" fmla="*/ 79534 w 216727"/>
                <a:gd name="connsiteY13" fmla="*/ 174481 h 194610"/>
                <a:gd name="connsiteX14" fmla="*/ 215075 w 216727"/>
                <a:gd name="connsiteY14" fmla="*/ 194579 h 194610"/>
                <a:gd name="connsiteX15" fmla="*/ 216218 w 216727"/>
                <a:gd name="connsiteY15" fmla="*/ 51609 h 19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6727" h="194610">
                  <a:moveTo>
                    <a:pt x="216218" y="51609"/>
                  </a:moveTo>
                  <a:cubicBezTo>
                    <a:pt x="216218" y="51609"/>
                    <a:pt x="153543" y="3984"/>
                    <a:pt x="138303" y="1221"/>
                  </a:cubicBezTo>
                  <a:cubicBezTo>
                    <a:pt x="126587" y="-969"/>
                    <a:pt x="56769" y="269"/>
                    <a:pt x="24670" y="1221"/>
                  </a:cubicBezTo>
                  <a:cubicBezTo>
                    <a:pt x="12192" y="1117"/>
                    <a:pt x="1934" y="11032"/>
                    <a:pt x="1619" y="23510"/>
                  </a:cubicBezTo>
                  <a:cubicBezTo>
                    <a:pt x="1524" y="24272"/>
                    <a:pt x="1524" y="25034"/>
                    <a:pt x="1619" y="25796"/>
                  </a:cubicBezTo>
                  <a:cubicBezTo>
                    <a:pt x="3248" y="33549"/>
                    <a:pt x="9163" y="39693"/>
                    <a:pt x="16859" y="41607"/>
                  </a:cubicBezTo>
                  <a:cubicBezTo>
                    <a:pt x="6868" y="44817"/>
                    <a:pt x="76" y="54076"/>
                    <a:pt x="0" y="64563"/>
                  </a:cubicBezTo>
                  <a:cubicBezTo>
                    <a:pt x="0" y="82660"/>
                    <a:pt x="21622" y="86470"/>
                    <a:pt x="21622" y="86470"/>
                  </a:cubicBezTo>
                  <a:lnTo>
                    <a:pt x="18479" y="89328"/>
                  </a:lnTo>
                  <a:cubicBezTo>
                    <a:pt x="10087" y="97824"/>
                    <a:pt x="10182" y="111511"/>
                    <a:pt x="18679" y="119903"/>
                  </a:cubicBezTo>
                  <a:cubicBezTo>
                    <a:pt x="21565" y="122751"/>
                    <a:pt x="25194" y="124732"/>
                    <a:pt x="29146" y="125618"/>
                  </a:cubicBezTo>
                  <a:lnTo>
                    <a:pt x="38671" y="127904"/>
                  </a:lnTo>
                  <a:cubicBezTo>
                    <a:pt x="31214" y="130933"/>
                    <a:pt x="26098" y="137886"/>
                    <a:pt x="25432" y="145906"/>
                  </a:cubicBezTo>
                  <a:cubicBezTo>
                    <a:pt x="25432" y="169719"/>
                    <a:pt x="79534" y="174481"/>
                    <a:pt x="79534" y="174481"/>
                  </a:cubicBezTo>
                  <a:cubicBezTo>
                    <a:pt x="79534" y="174481"/>
                    <a:pt x="212217" y="195531"/>
                    <a:pt x="215075" y="194579"/>
                  </a:cubicBezTo>
                  <a:cubicBezTo>
                    <a:pt x="217932" y="193626"/>
                    <a:pt x="216218" y="51609"/>
                    <a:pt x="216218" y="51609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2521326-D1DE-4DEE-8F69-E38C5494C612}"/>
                </a:ext>
              </a:extLst>
            </p:cNvPr>
            <p:cNvSpPr/>
            <p:nvPr/>
          </p:nvSpPr>
          <p:spPr>
            <a:xfrm flipH="1">
              <a:off x="3629907" y="3502357"/>
              <a:ext cx="89861" cy="43601"/>
            </a:xfrm>
            <a:custGeom>
              <a:avLst/>
              <a:gdLst>
                <a:gd name="connsiteX0" fmla="*/ 40 w 89861"/>
                <a:gd name="connsiteY0" fmla="*/ 11407 h 43601"/>
                <a:gd name="connsiteX1" fmla="*/ 15852 w 89861"/>
                <a:gd name="connsiteY1" fmla="*/ 43601 h 43601"/>
                <a:gd name="connsiteX2" fmla="*/ 89861 w 89861"/>
                <a:gd name="connsiteY2" fmla="*/ 40744 h 43601"/>
                <a:gd name="connsiteX3" fmla="*/ 26901 w 89861"/>
                <a:gd name="connsiteY3" fmla="*/ 12169 h 43601"/>
                <a:gd name="connsiteX4" fmla="*/ 16328 w 89861"/>
                <a:gd name="connsiteY4" fmla="*/ 1787 h 43601"/>
                <a:gd name="connsiteX5" fmla="*/ 1783 w 89861"/>
                <a:gd name="connsiteY5" fmla="*/ 4625 h 43601"/>
                <a:gd name="connsiteX6" fmla="*/ 40 w 89861"/>
                <a:gd name="connsiteY6" fmla="*/ 11407 h 4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61" h="43601">
                  <a:moveTo>
                    <a:pt x="40" y="11407"/>
                  </a:moveTo>
                  <a:cubicBezTo>
                    <a:pt x="612" y="19313"/>
                    <a:pt x="2517" y="36077"/>
                    <a:pt x="15852" y="43601"/>
                  </a:cubicBezTo>
                  <a:lnTo>
                    <a:pt x="89861" y="40744"/>
                  </a:lnTo>
                  <a:cubicBezTo>
                    <a:pt x="89861" y="40744"/>
                    <a:pt x="34807" y="21694"/>
                    <a:pt x="26901" y="12169"/>
                  </a:cubicBezTo>
                  <a:cubicBezTo>
                    <a:pt x="23834" y="8264"/>
                    <a:pt x="20281" y="4778"/>
                    <a:pt x="16328" y="1787"/>
                  </a:cubicBezTo>
                  <a:cubicBezTo>
                    <a:pt x="11527" y="-1442"/>
                    <a:pt x="5022" y="-176"/>
                    <a:pt x="1783" y="4625"/>
                  </a:cubicBezTo>
                  <a:cubicBezTo>
                    <a:pt x="440" y="6616"/>
                    <a:pt x="-169" y="9016"/>
                    <a:pt x="40" y="11407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F4C2E10-2455-4016-84A3-5593203C7BF9}"/>
                </a:ext>
              </a:extLst>
            </p:cNvPr>
            <p:cNvSpPr/>
            <p:nvPr/>
          </p:nvSpPr>
          <p:spPr>
            <a:xfrm flipH="1">
              <a:off x="3664769" y="3539597"/>
              <a:ext cx="67436" cy="5561"/>
            </a:xfrm>
            <a:custGeom>
              <a:avLst/>
              <a:gdLst>
                <a:gd name="connsiteX0" fmla="*/ 67437 w 67436"/>
                <a:gd name="connsiteY0" fmla="*/ 2742 h 5561"/>
                <a:gd name="connsiteX1" fmla="*/ 33719 w 67436"/>
                <a:gd name="connsiteY1" fmla="*/ 5123 h 5561"/>
                <a:gd name="connsiteX2" fmla="*/ 0 w 67436"/>
                <a:gd name="connsiteY2" fmla="*/ 2742 h 5561"/>
                <a:gd name="connsiteX3" fmla="*/ 33814 w 67436"/>
                <a:gd name="connsiteY3" fmla="*/ 361 h 5561"/>
                <a:gd name="connsiteX4" fmla="*/ 67437 w 67436"/>
                <a:gd name="connsiteY4" fmla="*/ 2742 h 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36" h="5561">
                  <a:moveTo>
                    <a:pt x="67437" y="2742"/>
                  </a:moveTo>
                  <a:cubicBezTo>
                    <a:pt x="56397" y="5352"/>
                    <a:pt x="45015" y="6161"/>
                    <a:pt x="33719" y="5123"/>
                  </a:cubicBezTo>
                  <a:cubicBezTo>
                    <a:pt x="22422" y="5790"/>
                    <a:pt x="11087" y="4990"/>
                    <a:pt x="0" y="2742"/>
                  </a:cubicBezTo>
                  <a:cubicBezTo>
                    <a:pt x="11087" y="256"/>
                    <a:pt x="22488" y="-544"/>
                    <a:pt x="33814" y="361"/>
                  </a:cubicBezTo>
                  <a:cubicBezTo>
                    <a:pt x="45072" y="-201"/>
                    <a:pt x="56369" y="599"/>
                    <a:pt x="67437" y="2742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846E89-C12C-4177-8149-83064ABE78EA}"/>
                </a:ext>
              </a:extLst>
            </p:cNvPr>
            <p:cNvSpPr/>
            <p:nvPr/>
          </p:nvSpPr>
          <p:spPr>
            <a:xfrm flipH="1">
              <a:off x="3681342" y="3580796"/>
              <a:ext cx="57721" cy="6257"/>
            </a:xfrm>
            <a:custGeom>
              <a:avLst/>
              <a:gdLst>
                <a:gd name="connsiteX0" fmla="*/ 57721 w 57721"/>
                <a:gd name="connsiteY0" fmla="*/ 2881 h 6257"/>
                <a:gd name="connsiteX1" fmla="*/ 28575 w 57721"/>
                <a:gd name="connsiteY1" fmla="*/ 5834 h 6257"/>
                <a:gd name="connsiteX2" fmla="*/ 0 w 57721"/>
                <a:gd name="connsiteY2" fmla="*/ 786 h 6257"/>
                <a:gd name="connsiteX3" fmla="*/ 29051 w 57721"/>
                <a:gd name="connsiteY3" fmla="*/ 786 h 6257"/>
                <a:gd name="connsiteX4" fmla="*/ 57721 w 57721"/>
                <a:gd name="connsiteY4" fmla="*/ 2881 h 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" h="6257">
                  <a:moveTo>
                    <a:pt x="57721" y="2881"/>
                  </a:moveTo>
                  <a:cubicBezTo>
                    <a:pt x="48320" y="5910"/>
                    <a:pt x="38386" y="6920"/>
                    <a:pt x="28575" y="5834"/>
                  </a:cubicBezTo>
                  <a:cubicBezTo>
                    <a:pt x="18802" y="6196"/>
                    <a:pt x="9058" y="4482"/>
                    <a:pt x="0" y="786"/>
                  </a:cubicBezTo>
                  <a:cubicBezTo>
                    <a:pt x="9658" y="-262"/>
                    <a:pt x="19393" y="-262"/>
                    <a:pt x="29051" y="786"/>
                  </a:cubicBezTo>
                  <a:cubicBezTo>
                    <a:pt x="38652" y="405"/>
                    <a:pt x="48273" y="1110"/>
                    <a:pt x="57721" y="2881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ACE621F-EEF7-43A2-BB18-218DD2F3C41F}"/>
                </a:ext>
              </a:extLst>
            </p:cNvPr>
            <p:cNvSpPr/>
            <p:nvPr/>
          </p:nvSpPr>
          <p:spPr>
            <a:xfrm flipH="1">
              <a:off x="3673246" y="3626413"/>
              <a:ext cx="63531" cy="5574"/>
            </a:xfrm>
            <a:custGeom>
              <a:avLst/>
              <a:gdLst>
                <a:gd name="connsiteX0" fmla="*/ 63532 w 63531"/>
                <a:gd name="connsiteY0" fmla="*/ 4127 h 5574"/>
                <a:gd name="connsiteX1" fmla="*/ 0 w 63531"/>
                <a:gd name="connsiteY1" fmla="*/ 2032 h 5574"/>
                <a:gd name="connsiteX2" fmla="*/ 31909 w 63531"/>
                <a:gd name="connsiteY2" fmla="*/ 603 h 5574"/>
                <a:gd name="connsiteX3" fmla="*/ 63532 w 63531"/>
                <a:gd name="connsiteY3" fmla="*/ 4127 h 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31" h="5574">
                  <a:moveTo>
                    <a:pt x="63532" y="4127"/>
                  </a:moveTo>
                  <a:cubicBezTo>
                    <a:pt x="42367" y="6604"/>
                    <a:pt x="20955" y="5899"/>
                    <a:pt x="0" y="2032"/>
                  </a:cubicBezTo>
                  <a:cubicBezTo>
                    <a:pt x="10506" y="-54"/>
                    <a:pt x="21260" y="-540"/>
                    <a:pt x="31909" y="603"/>
                  </a:cubicBezTo>
                  <a:cubicBezTo>
                    <a:pt x="42567" y="203"/>
                    <a:pt x="53226" y="1384"/>
                    <a:pt x="63532" y="4127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AAF233A-CAFA-459D-B35E-0616EA1FDB33}"/>
                </a:ext>
              </a:extLst>
            </p:cNvPr>
            <p:cNvSpPr/>
            <p:nvPr/>
          </p:nvSpPr>
          <p:spPr>
            <a:xfrm flipH="1">
              <a:off x="3662006" y="3668646"/>
              <a:ext cx="57150" cy="8369"/>
            </a:xfrm>
            <a:custGeom>
              <a:avLst/>
              <a:gdLst>
                <a:gd name="connsiteX0" fmla="*/ 57150 w 57150"/>
                <a:gd name="connsiteY0" fmla="*/ 7709 h 8369"/>
                <a:gd name="connsiteX1" fmla="*/ 28575 w 57150"/>
                <a:gd name="connsiteY1" fmla="*/ 6566 h 8369"/>
                <a:gd name="connsiteX2" fmla="*/ 0 w 57150"/>
                <a:gd name="connsiteY2" fmla="*/ 661 h 8369"/>
                <a:gd name="connsiteX3" fmla="*/ 28575 w 57150"/>
                <a:gd name="connsiteY3" fmla="*/ 1803 h 8369"/>
                <a:gd name="connsiteX4" fmla="*/ 57150 w 57150"/>
                <a:gd name="connsiteY4" fmla="*/ 7709 h 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8369">
                  <a:moveTo>
                    <a:pt x="57150" y="7709"/>
                  </a:moveTo>
                  <a:cubicBezTo>
                    <a:pt x="47625" y="8881"/>
                    <a:pt x="37976" y="8490"/>
                    <a:pt x="28575" y="6566"/>
                  </a:cubicBezTo>
                  <a:cubicBezTo>
                    <a:pt x="18783" y="6223"/>
                    <a:pt x="9125" y="4223"/>
                    <a:pt x="0" y="661"/>
                  </a:cubicBezTo>
                  <a:cubicBezTo>
                    <a:pt x="9525" y="-511"/>
                    <a:pt x="19174" y="-121"/>
                    <a:pt x="28575" y="1803"/>
                  </a:cubicBezTo>
                  <a:cubicBezTo>
                    <a:pt x="38357" y="2204"/>
                    <a:pt x="48006" y="4194"/>
                    <a:pt x="57150" y="7709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640C131-C8AD-4784-8E7C-59620E0BFDAC}"/>
                </a:ext>
              </a:extLst>
            </p:cNvPr>
            <p:cNvSpPr/>
            <p:nvPr/>
          </p:nvSpPr>
          <p:spPr>
            <a:xfrm flipH="1">
              <a:off x="2377370" y="5556495"/>
              <a:ext cx="329478" cy="202025"/>
            </a:xfrm>
            <a:custGeom>
              <a:avLst/>
              <a:gdLst>
                <a:gd name="connsiteX0" fmla="*/ 329479 w 329478"/>
                <a:gd name="connsiteY0" fmla="*/ 26003 h 202025"/>
                <a:gd name="connsiteX1" fmla="*/ 314048 w 329478"/>
                <a:gd name="connsiteY1" fmla="*/ 0 h 202025"/>
                <a:gd name="connsiteX2" fmla="*/ 6391 w 329478"/>
                <a:gd name="connsiteY2" fmla="*/ 178499 h 202025"/>
                <a:gd name="connsiteX3" fmla="*/ 2390 w 329478"/>
                <a:gd name="connsiteY3" fmla="*/ 202025 h 2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478" h="202025">
                  <a:moveTo>
                    <a:pt x="329479" y="26003"/>
                  </a:moveTo>
                  <a:lnTo>
                    <a:pt x="314048" y="0"/>
                  </a:lnTo>
                  <a:lnTo>
                    <a:pt x="6391" y="178499"/>
                  </a:lnTo>
                  <a:cubicBezTo>
                    <a:pt x="6391" y="178499"/>
                    <a:pt x="-4753" y="192691"/>
                    <a:pt x="2390" y="202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5892528-EB8F-4DD0-95E7-FA6F7943C907}"/>
                </a:ext>
              </a:extLst>
            </p:cNvPr>
            <p:cNvGrpSpPr/>
            <p:nvPr/>
          </p:nvGrpSpPr>
          <p:grpSpPr>
            <a:xfrm>
              <a:off x="2368132" y="2476331"/>
              <a:ext cx="1288637" cy="3282665"/>
              <a:chOff x="2368132" y="2476331"/>
              <a:chExt cx="1288637" cy="3282665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1994344-BA07-4918-BC33-67AD9D5DC6DD}"/>
                  </a:ext>
                </a:extLst>
              </p:cNvPr>
              <p:cNvSpPr/>
              <p:nvPr/>
            </p:nvSpPr>
            <p:spPr>
              <a:xfrm flipH="1">
                <a:off x="3006876" y="5090056"/>
                <a:ext cx="345608" cy="415480"/>
              </a:xfrm>
              <a:custGeom>
                <a:avLst/>
                <a:gdLst>
                  <a:gd name="connsiteX0" fmla="*/ 64335 w 345608"/>
                  <a:gd name="connsiteY0" fmla="*/ 68866 h 415480"/>
                  <a:gd name="connsiteX1" fmla="*/ 141582 w 345608"/>
                  <a:gd name="connsiteY1" fmla="*/ 244031 h 415480"/>
                  <a:gd name="connsiteX2" fmla="*/ 612 w 345608"/>
                  <a:gd name="connsiteY2" fmla="*/ 415481 h 415480"/>
                  <a:gd name="connsiteX3" fmla="*/ 345608 w 345608"/>
                  <a:gd name="connsiteY3" fmla="*/ 277844 h 415480"/>
                  <a:gd name="connsiteX4" fmla="*/ 236451 w 345608"/>
                  <a:gd name="connsiteY4" fmla="*/ 0 h 41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608" h="415480">
                    <a:moveTo>
                      <a:pt x="64335" y="68866"/>
                    </a:moveTo>
                    <a:lnTo>
                      <a:pt x="141582" y="244031"/>
                    </a:lnTo>
                    <a:cubicBezTo>
                      <a:pt x="141582" y="244031"/>
                      <a:pt x="-10818" y="381381"/>
                      <a:pt x="612" y="415481"/>
                    </a:cubicBezTo>
                    <a:lnTo>
                      <a:pt x="345608" y="277844"/>
                    </a:lnTo>
                    <a:lnTo>
                      <a:pt x="23645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B3A2EEF-E75A-485C-8BF4-30A80E859FF2}"/>
                  </a:ext>
                </a:extLst>
              </p:cNvPr>
              <p:cNvSpPr/>
              <p:nvPr/>
            </p:nvSpPr>
            <p:spPr>
              <a:xfrm flipH="1">
                <a:off x="2997638" y="5074219"/>
                <a:ext cx="345608" cy="415480"/>
              </a:xfrm>
              <a:custGeom>
                <a:avLst/>
                <a:gdLst>
                  <a:gd name="connsiteX0" fmla="*/ 64335 w 345608"/>
                  <a:gd name="connsiteY0" fmla="*/ 68866 h 415480"/>
                  <a:gd name="connsiteX1" fmla="*/ 141582 w 345608"/>
                  <a:gd name="connsiteY1" fmla="*/ 244031 h 415480"/>
                  <a:gd name="connsiteX2" fmla="*/ 612 w 345608"/>
                  <a:gd name="connsiteY2" fmla="*/ 415481 h 415480"/>
                  <a:gd name="connsiteX3" fmla="*/ 345608 w 345608"/>
                  <a:gd name="connsiteY3" fmla="*/ 277844 h 415480"/>
                  <a:gd name="connsiteX4" fmla="*/ 236451 w 345608"/>
                  <a:gd name="connsiteY4" fmla="*/ 0 h 41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608" h="415480">
                    <a:moveTo>
                      <a:pt x="64335" y="68866"/>
                    </a:moveTo>
                    <a:lnTo>
                      <a:pt x="141582" y="244031"/>
                    </a:lnTo>
                    <a:cubicBezTo>
                      <a:pt x="141582" y="244031"/>
                      <a:pt x="-10818" y="381381"/>
                      <a:pt x="612" y="415481"/>
                    </a:cubicBezTo>
                    <a:lnTo>
                      <a:pt x="345608" y="277844"/>
                    </a:lnTo>
                    <a:lnTo>
                      <a:pt x="23645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BDCDAD0-2996-458D-8144-6234C63FCE86}"/>
                  </a:ext>
                </a:extLst>
              </p:cNvPr>
              <p:cNvSpPr/>
              <p:nvPr/>
            </p:nvSpPr>
            <p:spPr>
              <a:xfrm flipH="1">
                <a:off x="3006877" y="5339897"/>
                <a:ext cx="346704" cy="165830"/>
              </a:xfrm>
              <a:custGeom>
                <a:avLst/>
                <a:gdLst>
                  <a:gd name="connsiteX0" fmla="*/ 346705 w 346704"/>
                  <a:gd name="connsiteY0" fmla="*/ 27908 h 165830"/>
                  <a:gd name="connsiteX1" fmla="*/ 334608 w 346704"/>
                  <a:gd name="connsiteY1" fmla="*/ 0 h 165830"/>
                  <a:gd name="connsiteX2" fmla="*/ 8281 w 346704"/>
                  <a:gd name="connsiteY2" fmla="*/ 142875 h 165830"/>
                  <a:gd name="connsiteX3" fmla="*/ 1614 w 346704"/>
                  <a:gd name="connsiteY3" fmla="*/ 165830 h 16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704" h="165830">
                    <a:moveTo>
                      <a:pt x="346705" y="27908"/>
                    </a:moveTo>
                    <a:lnTo>
                      <a:pt x="334608" y="0"/>
                    </a:lnTo>
                    <a:lnTo>
                      <a:pt x="8281" y="142875"/>
                    </a:lnTo>
                    <a:cubicBezTo>
                      <a:pt x="8281" y="142875"/>
                      <a:pt x="-4387" y="155638"/>
                      <a:pt x="1614" y="1658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AEB300E-5596-4798-BDCA-306272F1CBB8}"/>
                  </a:ext>
                </a:extLst>
              </p:cNvPr>
              <p:cNvSpPr/>
              <p:nvPr/>
            </p:nvSpPr>
            <p:spPr>
              <a:xfrm flipH="1">
                <a:off x="2377369" y="5318941"/>
                <a:ext cx="328227" cy="440055"/>
              </a:xfrm>
              <a:custGeom>
                <a:avLst/>
                <a:gdLst>
                  <a:gd name="connsiteX0" fmla="*/ 24951 w 328227"/>
                  <a:gd name="connsiteY0" fmla="*/ 88297 h 440055"/>
                  <a:gd name="connsiteX1" fmla="*/ 121725 w 328227"/>
                  <a:gd name="connsiteY1" fmla="*/ 253556 h 440055"/>
                  <a:gd name="connsiteX2" fmla="*/ 1139 w 328227"/>
                  <a:gd name="connsiteY2" fmla="*/ 440055 h 440055"/>
                  <a:gd name="connsiteX3" fmla="*/ 328227 w 328227"/>
                  <a:gd name="connsiteY3" fmla="*/ 264033 h 440055"/>
                  <a:gd name="connsiteX4" fmla="*/ 188114 w 328227"/>
                  <a:gd name="connsiteY4" fmla="*/ 0 h 440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227" h="440055">
                    <a:moveTo>
                      <a:pt x="24951" y="88297"/>
                    </a:moveTo>
                    <a:lnTo>
                      <a:pt x="121725" y="253556"/>
                    </a:lnTo>
                    <a:cubicBezTo>
                      <a:pt x="121725" y="253556"/>
                      <a:pt x="-13721" y="407289"/>
                      <a:pt x="1139" y="440055"/>
                    </a:cubicBezTo>
                    <a:lnTo>
                      <a:pt x="328227" y="264033"/>
                    </a:lnTo>
                    <a:lnTo>
                      <a:pt x="18811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A93AD3C-4D9A-4BA2-8BA0-6B36C2658D0B}"/>
                  </a:ext>
                </a:extLst>
              </p:cNvPr>
              <p:cNvSpPr/>
              <p:nvPr/>
            </p:nvSpPr>
            <p:spPr>
              <a:xfrm flipH="1">
                <a:off x="2368132" y="5303104"/>
                <a:ext cx="328227" cy="440055"/>
              </a:xfrm>
              <a:custGeom>
                <a:avLst/>
                <a:gdLst>
                  <a:gd name="connsiteX0" fmla="*/ 24951 w 328227"/>
                  <a:gd name="connsiteY0" fmla="*/ 88297 h 440055"/>
                  <a:gd name="connsiteX1" fmla="*/ 121725 w 328227"/>
                  <a:gd name="connsiteY1" fmla="*/ 253556 h 440055"/>
                  <a:gd name="connsiteX2" fmla="*/ 1139 w 328227"/>
                  <a:gd name="connsiteY2" fmla="*/ 440055 h 440055"/>
                  <a:gd name="connsiteX3" fmla="*/ 328227 w 328227"/>
                  <a:gd name="connsiteY3" fmla="*/ 264033 h 440055"/>
                  <a:gd name="connsiteX4" fmla="*/ 188114 w 328227"/>
                  <a:gd name="connsiteY4" fmla="*/ 0 h 440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227" h="440055">
                    <a:moveTo>
                      <a:pt x="24951" y="88297"/>
                    </a:moveTo>
                    <a:lnTo>
                      <a:pt x="121725" y="253556"/>
                    </a:lnTo>
                    <a:cubicBezTo>
                      <a:pt x="121725" y="253556"/>
                      <a:pt x="-13721" y="407289"/>
                      <a:pt x="1139" y="440055"/>
                    </a:cubicBezTo>
                    <a:lnTo>
                      <a:pt x="328227" y="264033"/>
                    </a:lnTo>
                    <a:lnTo>
                      <a:pt x="188114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F41766-E992-4A35-86E5-08922C986D96}"/>
                  </a:ext>
                </a:extLst>
              </p:cNvPr>
              <p:cNvSpPr/>
              <p:nvPr/>
            </p:nvSpPr>
            <p:spPr>
              <a:xfrm flipH="1">
                <a:off x="3102603" y="2582671"/>
                <a:ext cx="342709" cy="523707"/>
              </a:xfrm>
              <a:custGeom>
                <a:avLst/>
                <a:gdLst>
                  <a:gd name="connsiteX0" fmla="*/ 342709 w 342709"/>
                  <a:gd name="connsiteY0" fmla="*/ 507134 h 523707"/>
                  <a:gd name="connsiteX1" fmla="*/ 130683 w 342709"/>
                  <a:gd name="connsiteY1" fmla="*/ 523708 h 523707"/>
                  <a:gd name="connsiteX2" fmla="*/ 123634 w 342709"/>
                  <a:gd name="connsiteY2" fmla="*/ 405026 h 523707"/>
                  <a:gd name="connsiteX3" fmla="*/ 25336 w 342709"/>
                  <a:gd name="connsiteY3" fmla="*/ 320254 h 523707"/>
                  <a:gd name="connsiteX4" fmla="*/ 0 w 342709"/>
                  <a:gd name="connsiteY4" fmla="*/ 42600 h 523707"/>
                  <a:gd name="connsiteX5" fmla="*/ 0 w 342709"/>
                  <a:gd name="connsiteY5" fmla="*/ 42600 h 523707"/>
                  <a:gd name="connsiteX6" fmla="*/ 297370 w 342709"/>
                  <a:gd name="connsiteY6" fmla="*/ 38314 h 523707"/>
                  <a:gd name="connsiteX7" fmla="*/ 311086 w 342709"/>
                  <a:gd name="connsiteY7" fmla="*/ 46124 h 52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709" h="523707">
                    <a:moveTo>
                      <a:pt x="342709" y="507134"/>
                    </a:moveTo>
                    <a:lnTo>
                      <a:pt x="130683" y="523708"/>
                    </a:lnTo>
                    <a:lnTo>
                      <a:pt x="123634" y="405026"/>
                    </a:lnTo>
                    <a:cubicBezTo>
                      <a:pt x="123634" y="405026"/>
                      <a:pt x="37909" y="403788"/>
                      <a:pt x="25336" y="320254"/>
                    </a:cubicBezTo>
                    <a:cubicBezTo>
                      <a:pt x="12764" y="236720"/>
                      <a:pt x="0" y="42600"/>
                      <a:pt x="0" y="42600"/>
                    </a:cubicBezTo>
                    <a:lnTo>
                      <a:pt x="0" y="42600"/>
                    </a:lnTo>
                    <a:cubicBezTo>
                      <a:pt x="91021" y="-12626"/>
                      <a:pt x="204797" y="-14264"/>
                      <a:pt x="297370" y="38314"/>
                    </a:cubicBezTo>
                    <a:lnTo>
                      <a:pt x="311086" y="46124"/>
                    </a:ln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C5D6EC2-D0AE-494A-8489-49BA3D471576}"/>
                  </a:ext>
                </a:extLst>
              </p:cNvPr>
              <p:cNvSpPr/>
              <p:nvPr/>
            </p:nvSpPr>
            <p:spPr>
              <a:xfrm flipH="1">
                <a:off x="3217188" y="2940168"/>
                <a:ext cx="104775" cy="69913"/>
              </a:xfrm>
              <a:custGeom>
                <a:avLst/>
                <a:gdLst>
                  <a:gd name="connsiteX0" fmla="*/ 0 w 104775"/>
                  <a:gd name="connsiteY0" fmla="*/ 46292 h 69913"/>
                  <a:gd name="connsiteX1" fmla="*/ 104775 w 104775"/>
                  <a:gd name="connsiteY1" fmla="*/ 0 h 69913"/>
                  <a:gd name="connsiteX2" fmla="*/ 1714 w 104775"/>
                  <a:gd name="connsiteY2" fmla="*/ 69913 h 69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" h="69913">
                    <a:moveTo>
                      <a:pt x="0" y="46292"/>
                    </a:moveTo>
                    <a:cubicBezTo>
                      <a:pt x="38748" y="41596"/>
                      <a:pt x="75219" y="25479"/>
                      <a:pt x="104775" y="0"/>
                    </a:cubicBezTo>
                    <a:cubicBezTo>
                      <a:pt x="104775" y="0"/>
                      <a:pt x="86296" y="65723"/>
                      <a:pt x="1714" y="69913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3EF43B0-08BD-4514-BED9-7C2CC3E8DD8D}"/>
                  </a:ext>
                </a:extLst>
              </p:cNvPr>
              <p:cNvSpPr/>
              <p:nvPr/>
            </p:nvSpPr>
            <p:spPr>
              <a:xfrm flipH="1">
                <a:off x="3070525" y="2710994"/>
                <a:ext cx="61796" cy="89343"/>
              </a:xfrm>
              <a:custGeom>
                <a:avLst/>
                <a:gdLst>
                  <a:gd name="connsiteX0" fmla="*/ 0 w 61796"/>
                  <a:gd name="connsiteY0" fmla="*/ 5813 h 89343"/>
                  <a:gd name="connsiteX1" fmla="*/ 61341 w 61796"/>
                  <a:gd name="connsiteY1" fmla="*/ 38198 h 89343"/>
                  <a:gd name="connsiteX2" fmla="*/ 8287 w 61796"/>
                  <a:gd name="connsiteY2" fmla="*/ 88395 h 89343"/>
                  <a:gd name="connsiteX3" fmla="*/ 0 w 61796"/>
                  <a:gd name="connsiteY3" fmla="*/ 5813 h 8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96" h="89343">
                    <a:moveTo>
                      <a:pt x="0" y="5813"/>
                    </a:moveTo>
                    <a:cubicBezTo>
                      <a:pt x="1334" y="4956"/>
                      <a:pt x="55150" y="-19333"/>
                      <a:pt x="61341" y="38198"/>
                    </a:cubicBezTo>
                    <a:cubicBezTo>
                      <a:pt x="67533" y="95729"/>
                      <a:pt x="8573" y="90014"/>
                      <a:pt x="8287" y="88395"/>
                    </a:cubicBezTo>
                    <a:cubicBezTo>
                      <a:pt x="8001" y="86776"/>
                      <a:pt x="0" y="5813"/>
                      <a:pt x="0" y="5813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E7BBC04-0DCC-4D46-AA69-68D3ACE11751}"/>
                  </a:ext>
                </a:extLst>
              </p:cNvPr>
              <p:cNvSpPr/>
              <p:nvPr/>
            </p:nvSpPr>
            <p:spPr>
              <a:xfrm flipH="1">
                <a:off x="3084172" y="2728994"/>
                <a:ext cx="24664" cy="50731"/>
              </a:xfrm>
              <a:custGeom>
                <a:avLst/>
                <a:gdLst>
                  <a:gd name="connsiteX0" fmla="*/ 42 w 24664"/>
                  <a:gd name="connsiteY0" fmla="*/ 46678 h 50731"/>
                  <a:gd name="connsiteX1" fmla="*/ 2899 w 24664"/>
                  <a:gd name="connsiteY1" fmla="*/ 47916 h 50731"/>
                  <a:gd name="connsiteX2" fmla="*/ 10329 w 24664"/>
                  <a:gd name="connsiteY2" fmla="*/ 47249 h 50731"/>
                  <a:gd name="connsiteX3" fmla="*/ 19854 w 24664"/>
                  <a:gd name="connsiteY3" fmla="*/ 23722 h 50731"/>
                  <a:gd name="connsiteX4" fmla="*/ 15568 w 24664"/>
                  <a:gd name="connsiteY4" fmla="*/ 9721 h 50731"/>
                  <a:gd name="connsiteX5" fmla="*/ 7186 w 24664"/>
                  <a:gd name="connsiteY5" fmla="*/ 2863 h 50731"/>
                  <a:gd name="connsiteX6" fmla="*/ 1566 w 24664"/>
                  <a:gd name="connsiteY6" fmla="*/ 6292 h 50731"/>
                  <a:gd name="connsiteX7" fmla="*/ 1566 w 24664"/>
                  <a:gd name="connsiteY7" fmla="*/ 9149 h 50731"/>
                  <a:gd name="connsiteX8" fmla="*/ 423 w 24664"/>
                  <a:gd name="connsiteY8" fmla="*/ 5911 h 50731"/>
                  <a:gd name="connsiteX9" fmla="*/ 2328 w 24664"/>
                  <a:gd name="connsiteY9" fmla="*/ 2101 h 50731"/>
                  <a:gd name="connsiteX10" fmla="*/ 7662 w 24664"/>
                  <a:gd name="connsiteY10" fmla="*/ 5 h 50731"/>
                  <a:gd name="connsiteX11" fmla="*/ 19092 w 24664"/>
                  <a:gd name="connsiteY11" fmla="*/ 7816 h 50731"/>
                  <a:gd name="connsiteX12" fmla="*/ 24331 w 24664"/>
                  <a:gd name="connsiteY12" fmla="*/ 23437 h 50731"/>
                  <a:gd name="connsiteX13" fmla="*/ 12329 w 24664"/>
                  <a:gd name="connsiteY13" fmla="*/ 49821 h 50731"/>
                  <a:gd name="connsiteX14" fmla="*/ 2804 w 24664"/>
                  <a:gd name="connsiteY14" fmla="*/ 49345 h 50731"/>
                  <a:gd name="connsiteX15" fmla="*/ 42 w 24664"/>
                  <a:gd name="connsiteY15" fmla="*/ 46678 h 50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664" h="50731">
                    <a:moveTo>
                      <a:pt x="42" y="46678"/>
                    </a:moveTo>
                    <a:cubicBezTo>
                      <a:pt x="42" y="46678"/>
                      <a:pt x="1090" y="47249"/>
                      <a:pt x="2899" y="47916"/>
                    </a:cubicBezTo>
                    <a:cubicBezTo>
                      <a:pt x="5366" y="48659"/>
                      <a:pt x="8033" y="48421"/>
                      <a:pt x="10329" y="47249"/>
                    </a:cubicBezTo>
                    <a:cubicBezTo>
                      <a:pt x="17549" y="41725"/>
                      <a:pt x="21206" y="32714"/>
                      <a:pt x="19854" y="23722"/>
                    </a:cubicBezTo>
                    <a:cubicBezTo>
                      <a:pt x="19501" y="18789"/>
                      <a:pt x="18035" y="14007"/>
                      <a:pt x="15568" y="9721"/>
                    </a:cubicBezTo>
                    <a:cubicBezTo>
                      <a:pt x="14063" y="6206"/>
                      <a:pt x="10929" y="3644"/>
                      <a:pt x="7186" y="2863"/>
                    </a:cubicBezTo>
                    <a:cubicBezTo>
                      <a:pt x="4728" y="2501"/>
                      <a:pt x="2366" y="3939"/>
                      <a:pt x="1566" y="6292"/>
                    </a:cubicBezTo>
                    <a:cubicBezTo>
                      <a:pt x="994" y="7911"/>
                      <a:pt x="1566" y="9054"/>
                      <a:pt x="1566" y="9149"/>
                    </a:cubicBezTo>
                    <a:cubicBezTo>
                      <a:pt x="1566" y="9244"/>
                      <a:pt x="232" y="8387"/>
                      <a:pt x="423" y="5911"/>
                    </a:cubicBezTo>
                    <a:cubicBezTo>
                      <a:pt x="594" y="4453"/>
                      <a:pt x="1270" y="3110"/>
                      <a:pt x="2328" y="2101"/>
                    </a:cubicBezTo>
                    <a:cubicBezTo>
                      <a:pt x="3738" y="691"/>
                      <a:pt x="5671" y="-71"/>
                      <a:pt x="7662" y="5"/>
                    </a:cubicBezTo>
                    <a:cubicBezTo>
                      <a:pt x="12567" y="462"/>
                      <a:pt x="16882" y="3415"/>
                      <a:pt x="19092" y="7816"/>
                    </a:cubicBezTo>
                    <a:cubicBezTo>
                      <a:pt x="22083" y="12521"/>
                      <a:pt x="23883" y="17884"/>
                      <a:pt x="24331" y="23437"/>
                    </a:cubicBezTo>
                    <a:cubicBezTo>
                      <a:pt x="26007" y="33848"/>
                      <a:pt x="21273" y="44239"/>
                      <a:pt x="12329" y="49821"/>
                    </a:cubicBezTo>
                    <a:cubicBezTo>
                      <a:pt x="9262" y="51183"/>
                      <a:pt x="5719" y="51012"/>
                      <a:pt x="2804" y="49345"/>
                    </a:cubicBezTo>
                    <a:cubicBezTo>
                      <a:pt x="232" y="48106"/>
                      <a:pt x="-149" y="46868"/>
                      <a:pt x="42" y="46678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8E53782-4563-4B5E-9063-DAC90B16364C}"/>
                  </a:ext>
                </a:extLst>
              </p:cNvPr>
              <p:cNvSpPr/>
              <p:nvPr/>
            </p:nvSpPr>
            <p:spPr>
              <a:xfrm flipH="1">
                <a:off x="3385164" y="2744080"/>
                <a:ext cx="24090" cy="23084"/>
              </a:xfrm>
              <a:custGeom>
                <a:avLst/>
                <a:gdLst>
                  <a:gd name="connsiteX0" fmla="*/ 42 w 24090"/>
                  <a:gd name="connsiteY0" fmla="*/ 12637 h 23084"/>
                  <a:gd name="connsiteX1" fmla="*/ 13282 w 24090"/>
                  <a:gd name="connsiteY1" fmla="*/ 23019 h 23084"/>
                  <a:gd name="connsiteX2" fmla="*/ 24073 w 24090"/>
                  <a:gd name="connsiteY2" fmla="*/ 10989 h 23084"/>
                  <a:gd name="connsiteX3" fmla="*/ 24045 w 24090"/>
                  <a:gd name="connsiteY3" fmla="*/ 10541 h 23084"/>
                  <a:gd name="connsiteX4" fmla="*/ 10900 w 24090"/>
                  <a:gd name="connsiteY4" fmla="*/ 64 h 23084"/>
                  <a:gd name="connsiteX5" fmla="*/ 23 w 24090"/>
                  <a:gd name="connsiteY5" fmla="*/ 12379 h 23084"/>
                  <a:gd name="connsiteX6" fmla="*/ 42 w 24090"/>
                  <a:gd name="connsiteY6" fmla="*/ 12637 h 2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90" h="23084">
                    <a:moveTo>
                      <a:pt x="42" y="12637"/>
                    </a:moveTo>
                    <a:cubicBezTo>
                      <a:pt x="928" y="19104"/>
                      <a:pt x="6785" y="23695"/>
                      <a:pt x="13282" y="23019"/>
                    </a:cubicBezTo>
                    <a:cubicBezTo>
                      <a:pt x="19587" y="22676"/>
                      <a:pt x="24416" y="17294"/>
                      <a:pt x="24073" y="10989"/>
                    </a:cubicBezTo>
                    <a:cubicBezTo>
                      <a:pt x="24073" y="10836"/>
                      <a:pt x="24054" y="10693"/>
                      <a:pt x="24045" y="10541"/>
                    </a:cubicBezTo>
                    <a:cubicBezTo>
                      <a:pt x="23245" y="4054"/>
                      <a:pt x="17406" y="-603"/>
                      <a:pt x="10900" y="64"/>
                    </a:cubicBezTo>
                    <a:cubicBezTo>
                      <a:pt x="4499" y="464"/>
                      <a:pt x="-378" y="5978"/>
                      <a:pt x="23" y="12379"/>
                    </a:cubicBezTo>
                    <a:cubicBezTo>
                      <a:pt x="32" y="12465"/>
                      <a:pt x="32" y="12551"/>
                      <a:pt x="42" y="126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1DB2FBE-25B4-41B2-8690-10E9C1073B32}"/>
                  </a:ext>
                </a:extLst>
              </p:cNvPr>
              <p:cNvSpPr/>
              <p:nvPr/>
            </p:nvSpPr>
            <p:spPr>
              <a:xfrm flipH="1">
                <a:off x="3365597" y="2724548"/>
                <a:ext cx="47587" cy="16315"/>
              </a:xfrm>
              <a:custGeom>
                <a:avLst/>
                <a:gdLst>
                  <a:gd name="connsiteX0" fmla="*/ 257 w 47587"/>
                  <a:gd name="connsiteY0" fmla="*/ 16166 h 16315"/>
                  <a:gd name="connsiteX1" fmla="*/ 22926 w 47587"/>
                  <a:gd name="connsiteY1" fmla="*/ 7784 h 16315"/>
                  <a:gd name="connsiteX2" fmla="*/ 47310 w 47587"/>
                  <a:gd name="connsiteY2" fmla="*/ 9308 h 16315"/>
                  <a:gd name="connsiteX3" fmla="*/ 41500 w 47587"/>
                  <a:gd name="connsiteY3" fmla="*/ 3498 h 16315"/>
                  <a:gd name="connsiteX4" fmla="*/ 21688 w 47587"/>
                  <a:gd name="connsiteY4" fmla="*/ 355 h 16315"/>
                  <a:gd name="connsiteX5" fmla="*/ 3876 w 47587"/>
                  <a:gd name="connsiteY5" fmla="*/ 8927 h 16315"/>
                  <a:gd name="connsiteX6" fmla="*/ 257 w 47587"/>
                  <a:gd name="connsiteY6" fmla="*/ 16166 h 1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87" h="16315">
                    <a:moveTo>
                      <a:pt x="257" y="16166"/>
                    </a:moveTo>
                    <a:cubicBezTo>
                      <a:pt x="1971" y="17500"/>
                      <a:pt x="9782" y="9499"/>
                      <a:pt x="22926" y="7784"/>
                    </a:cubicBezTo>
                    <a:cubicBezTo>
                      <a:pt x="36070" y="6070"/>
                      <a:pt x="46167" y="11118"/>
                      <a:pt x="47310" y="9308"/>
                    </a:cubicBezTo>
                    <a:cubicBezTo>
                      <a:pt x="48453" y="7498"/>
                      <a:pt x="45977" y="5879"/>
                      <a:pt x="41500" y="3498"/>
                    </a:cubicBezTo>
                    <a:cubicBezTo>
                      <a:pt x="35366" y="460"/>
                      <a:pt x="28460" y="-636"/>
                      <a:pt x="21688" y="355"/>
                    </a:cubicBezTo>
                    <a:cubicBezTo>
                      <a:pt x="15001" y="1269"/>
                      <a:pt x="8772" y="4270"/>
                      <a:pt x="3876" y="8927"/>
                    </a:cubicBezTo>
                    <a:cubicBezTo>
                      <a:pt x="352" y="12547"/>
                      <a:pt x="-505" y="15595"/>
                      <a:pt x="257" y="16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1EEA9D8-09A7-4B7B-A07E-3B5013581386}"/>
                  </a:ext>
                </a:extLst>
              </p:cNvPr>
              <p:cNvSpPr/>
              <p:nvPr/>
            </p:nvSpPr>
            <p:spPr>
              <a:xfrm flipH="1">
                <a:off x="3260104" y="2729610"/>
                <a:ext cx="24087" cy="23076"/>
              </a:xfrm>
              <a:custGeom>
                <a:avLst/>
                <a:gdLst>
                  <a:gd name="connsiteX0" fmla="*/ 42 w 24087"/>
                  <a:gd name="connsiteY0" fmla="*/ 12628 h 23076"/>
                  <a:gd name="connsiteX1" fmla="*/ 13282 w 24087"/>
                  <a:gd name="connsiteY1" fmla="*/ 23011 h 23076"/>
                  <a:gd name="connsiteX2" fmla="*/ 24064 w 24087"/>
                  <a:gd name="connsiteY2" fmla="*/ 10790 h 23076"/>
                  <a:gd name="connsiteX3" fmla="*/ 24045 w 24087"/>
                  <a:gd name="connsiteY3" fmla="*/ 10533 h 23076"/>
                  <a:gd name="connsiteX4" fmla="*/ 10900 w 24087"/>
                  <a:gd name="connsiteY4" fmla="*/ 56 h 23076"/>
                  <a:gd name="connsiteX5" fmla="*/ 23 w 24087"/>
                  <a:gd name="connsiteY5" fmla="*/ 12371 h 23076"/>
                  <a:gd name="connsiteX6" fmla="*/ 42 w 24087"/>
                  <a:gd name="connsiteY6" fmla="*/ 12628 h 2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87" h="23076">
                    <a:moveTo>
                      <a:pt x="42" y="12628"/>
                    </a:moveTo>
                    <a:cubicBezTo>
                      <a:pt x="928" y="19096"/>
                      <a:pt x="6785" y="23687"/>
                      <a:pt x="13282" y="23011"/>
                    </a:cubicBezTo>
                    <a:cubicBezTo>
                      <a:pt x="19635" y="22611"/>
                      <a:pt x="24464" y="17143"/>
                      <a:pt x="24064" y="10790"/>
                    </a:cubicBezTo>
                    <a:cubicBezTo>
                      <a:pt x="24054" y="10704"/>
                      <a:pt x="24054" y="10619"/>
                      <a:pt x="24045" y="10533"/>
                    </a:cubicBezTo>
                    <a:cubicBezTo>
                      <a:pt x="23206" y="4066"/>
                      <a:pt x="17387" y="-564"/>
                      <a:pt x="10900" y="56"/>
                    </a:cubicBezTo>
                    <a:cubicBezTo>
                      <a:pt x="4499" y="456"/>
                      <a:pt x="-378" y="5971"/>
                      <a:pt x="23" y="12371"/>
                    </a:cubicBezTo>
                    <a:cubicBezTo>
                      <a:pt x="32" y="12457"/>
                      <a:pt x="32" y="12543"/>
                      <a:pt x="42" y="126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98310A2-BA9E-438D-B5FB-EA55F6F4CBBD}"/>
                  </a:ext>
                </a:extLst>
              </p:cNvPr>
              <p:cNvSpPr/>
              <p:nvPr/>
            </p:nvSpPr>
            <p:spPr>
              <a:xfrm flipH="1">
                <a:off x="3238786" y="2709114"/>
                <a:ext cx="47658" cy="16340"/>
              </a:xfrm>
              <a:custGeom>
                <a:avLst/>
                <a:gdLst>
                  <a:gd name="connsiteX0" fmla="*/ 295 w 47658"/>
                  <a:gd name="connsiteY0" fmla="*/ 16170 h 16340"/>
                  <a:gd name="connsiteX1" fmla="*/ 22965 w 47658"/>
                  <a:gd name="connsiteY1" fmla="*/ 7788 h 16340"/>
                  <a:gd name="connsiteX2" fmla="*/ 47349 w 47658"/>
                  <a:gd name="connsiteY2" fmla="*/ 9408 h 16340"/>
                  <a:gd name="connsiteX3" fmla="*/ 41443 w 47658"/>
                  <a:gd name="connsiteY3" fmla="*/ 3597 h 16340"/>
                  <a:gd name="connsiteX4" fmla="*/ 21727 w 47658"/>
                  <a:gd name="connsiteY4" fmla="*/ 359 h 16340"/>
                  <a:gd name="connsiteX5" fmla="*/ 3915 w 47658"/>
                  <a:gd name="connsiteY5" fmla="*/ 9027 h 16340"/>
                  <a:gd name="connsiteX6" fmla="*/ 295 w 47658"/>
                  <a:gd name="connsiteY6" fmla="*/ 16170 h 16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58" h="16340">
                    <a:moveTo>
                      <a:pt x="295" y="16170"/>
                    </a:moveTo>
                    <a:cubicBezTo>
                      <a:pt x="2010" y="17599"/>
                      <a:pt x="9820" y="9598"/>
                      <a:pt x="22965" y="7788"/>
                    </a:cubicBezTo>
                    <a:cubicBezTo>
                      <a:pt x="36109" y="5979"/>
                      <a:pt x="46111" y="11122"/>
                      <a:pt x="47349" y="9408"/>
                    </a:cubicBezTo>
                    <a:cubicBezTo>
                      <a:pt x="48587" y="7693"/>
                      <a:pt x="46015" y="5979"/>
                      <a:pt x="41443" y="3597"/>
                    </a:cubicBezTo>
                    <a:cubicBezTo>
                      <a:pt x="35376" y="483"/>
                      <a:pt x="28480" y="-651"/>
                      <a:pt x="21727" y="359"/>
                    </a:cubicBezTo>
                    <a:cubicBezTo>
                      <a:pt x="15021" y="1283"/>
                      <a:pt x="8782" y="4321"/>
                      <a:pt x="3915" y="9027"/>
                    </a:cubicBezTo>
                    <a:cubicBezTo>
                      <a:pt x="390" y="12646"/>
                      <a:pt x="-562" y="15599"/>
                      <a:pt x="295" y="161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68E29DD-332C-47A3-9107-A7931F0D6E05}"/>
                  </a:ext>
                </a:extLst>
              </p:cNvPr>
              <p:cNvSpPr/>
              <p:nvPr/>
            </p:nvSpPr>
            <p:spPr>
              <a:xfrm flipH="1">
                <a:off x="3319392" y="2719759"/>
                <a:ext cx="34223" cy="111085"/>
              </a:xfrm>
              <a:custGeom>
                <a:avLst/>
                <a:gdLst>
                  <a:gd name="connsiteX0" fmla="*/ 34223 w 34223"/>
                  <a:gd name="connsiteY0" fmla="*/ 107442 h 111085"/>
                  <a:gd name="connsiteX1" fmla="*/ 12792 w 34223"/>
                  <a:gd name="connsiteY1" fmla="*/ 106680 h 111085"/>
                  <a:gd name="connsiteX2" fmla="*/ 5363 w 34223"/>
                  <a:gd name="connsiteY2" fmla="*/ 104394 h 111085"/>
                  <a:gd name="connsiteX3" fmla="*/ 6220 w 34223"/>
                  <a:gd name="connsiteY3" fmla="*/ 94869 h 111085"/>
                  <a:gd name="connsiteX4" fmla="*/ 12411 w 34223"/>
                  <a:gd name="connsiteY4" fmla="*/ 68485 h 111085"/>
                  <a:gd name="connsiteX5" fmla="*/ 24984 w 34223"/>
                  <a:gd name="connsiteY5" fmla="*/ 0 h 111085"/>
                  <a:gd name="connsiteX6" fmla="*/ 6886 w 34223"/>
                  <a:gd name="connsiteY6" fmla="*/ 67247 h 111085"/>
                  <a:gd name="connsiteX7" fmla="*/ 1172 w 34223"/>
                  <a:gd name="connsiteY7" fmla="*/ 93726 h 111085"/>
                  <a:gd name="connsiteX8" fmla="*/ 1172 w 34223"/>
                  <a:gd name="connsiteY8" fmla="*/ 106871 h 111085"/>
                  <a:gd name="connsiteX9" fmla="*/ 7268 w 34223"/>
                  <a:gd name="connsiteY9" fmla="*/ 110871 h 111085"/>
                  <a:gd name="connsiteX10" fmla="*/ 12887 w 34223"/>
                  <a:gd name="connsiteY10" fmla="*/ 110871 h 111085"/>
                  <a:gd name="connsiteX11" fmla="*/ 34223 w 34223"/>
                  <a:gd name="connsiteY11" fmla="*/ 107442 h 111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23" h="111085">
                    <a:moveTo>
                      <a:pt x="34223" y="107442"/>
                    </a:moveTo>
                    <a:cubicBezTo>
                      <a:pt x="27137" y="106356"/>
                      <a:pt x="19945" y="106099"/>
                      <a:pt x="12792" y="106680"/>
                    </a:cubicBezTo>
                    <a:cubicBezTo>
                      <a:pt x="9458" y="106680"/>
                      <a:pt x="6220" y="106680"/>
                      <a:pt x="5363" y="104394"/>
                    </a:cubicBezTo>
                    <a:cubicBezTo>
                      <a:pt x="4705" y="101203"/>
                      <a:pt x="5000" y="97888"/>
                      <a:pt x="6220" y="94869"/>
                    </a:cubicBezTo>
                    <a:cubicBezTo>
                      <a:pt x="8125" y="86487"/>
                      <a:pt x="10220" y="77629"/>
                      <a:pt x="12411" y="68485"/>
                    </a:cubicBezTo>
                    <a:cubicBezTo>
                      <a:pt x="18440" y="46034"/>
                      <a:pt x="22651" y="23127"/>
                      <a:pt x="24984" y="0"/>
                    </a:cubicBezTo>
                    <a:cubicBezTo>
                      <a:pt x="17164" y="21898"/>
                      <a:pt x="11116" y="44387"/>
                      <a:pt x="6886" y="67247"/>
                    </a:cubicBezTo>
                    <a:lnTo>
                      <a:pt x="1172" y="93726"/>
                    </a:lnTo>
                    <a:cubicBezTo>
                      <a:pt x="-391" y="97965"/>
                      <a:pt x="-391" y="102632"/>
                      <a:pt x="1172" y="106871"/>
                    </a:cubicBezTo>
                    <a:cubicBezTo>
                      <a:pt x="2467" y="109080"/>
                      <a:pt x="4724" y="110566"/>
                      <a:pt x="7268" y="110871"/>
                    </a:cubicBezTo>
                    <a:cubicBezTo>
                      <a:pt x="9134" y="111157"/>
                      <a:pt x="11020" y="111157"/>
                      <a:pt x="12887" y="110871"/>
                    </a:cubicBezTo>
                    <a:cubicBezTo>
                      <a:pt x="20117" y="110642"/>
                      <a:pt x="27289" y="109490"/>
                      <a:pt x="34223" y="1074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AA34922-2449-4A6B-8B66-6DE1BFFCD5C6}"/>
                  </a:ext>
                </a:extLst>
              </p:cNvPr>
              <p:cNvSpPr/>
              <p:nvPr/>
            </p:nvSpPr>
            <p:spPr>
              <a:xfrm flipH="1">
                <a:off x="3277091" y="2830813"/>
                <a:ext cx="39445" cy="41734"/>
              </a:xfrm>
              <a:custGeom>
                <a:avLst/>
                <a:gdLst>
                  <a:gd name="connsiteX0" fmla="*/ 36197 w 39445"/>
                  <a:gd name="connsiteY0" fmla="*/ 8 h 41734"/>
                  <a:gd name="connsiteX1" fmla="*/ 25433 w 39445"/>
                  <a:gd name="connsiteY1" fmla="*/ 25725 h 41734"/>
                  <a:gd name="connsiteX2" fmla="*/ 2 w 39445"/>
                  <a:gd name="connsiteY2" fmla="*/ 39822 h 41734"/>
                  <a:gd name="connsiteX3" fmla="*/ 10003 w 39445"/>
                  <a:gd name="connsiteY3" fmla="*/ 41346 h 41734"/>
                  <a:gd name="connsiteX4" fmla="*/ 31339 w 39445"/>
                  <a:gd name="connsiteY4" fmla="*/ 30393 h 41734"/>
                  <a:gd name="connsiteX5" fmla="*/ 39435 w 39445"/>
                  <a:gd name="connsiteY5" fmla="*/ 8961 h 41734"/>
                  <a:gd name="connsiteX6" fmla="*/ 36197 w 39445"/>
                  <a:gd name="connsiteY6" fmla="*/ 8 h 4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5" h="41734">
                    <a:moveTo>
                      <a:pt x="36197" y="8"/>
                    </a:moveTo>
                    <a:cubicBezTo>
                      <a:pt x="34101" y="8"/>
                      <a:pt x="36197" y="14105"/>
                      <a:pt x="25433" y="25725"/>
                    </a:cubicBezTo>
                    <a:cubicBezTo>
                      <a:pt x="14670" y="37346"/>
                      <a:pt x="-189" y="37822"/>
                      <a:pt x="2" y="39822"/>
                    </a:cubicBezTo>
                    <a:cubicBezTo>
                      <a:pt x="192" y="41823"/>
                      <a:pt x="3716" y="42108"/>
                      <a:pt x="10003" y="41346"/>
                    </a:cubicBezTo>
                    <a:cubicBezTo>
                      <a:pt x="18185" y="40318"/>
                      <a:pt x="25738" y="36441"/>
                      <a:pt x="31339" y="30393"/>
                    </a:cubicBezTo>
                    <a:cubicBezTo>
                      <a:pt x="36740" y="24582"/>
                      <a:pt x="39645" y="16886"/>
                      <a:pt x="39435" y="8961"/>
                    </a:cubicBezTo>
                    <a:cubicBezTo>
                      <a:pt x="39149" y="3056"/>
                      <a:pt x="37149" y="-183"/>
                      <a:pt x="36197" y="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6838B35-1D7A-438B-B6CC-DB96F7D90C72}"/>
                  </a:ext>
                </a:extLst>
              </p:cNvPr>
              <p:cNvSpPr/>
              <p:nvPr/>
            </p:nvSpPr>
            <p:spPr>
              <a:xfrm flipH="1">
                <a:off x="3237088" y="2662094"/>
                <a:ext cx="59759" cy="14760"/>
              </a:xfrm>
              <a:custGeom>
                <a:avLst/>
                <a:gdLst>
                  <a:gd name="connsiteX0" fmla="*/ 220 w 59759"/>
                  <a:gd name="connsiteY0" fmla="*/ 13279 h 14760"/>
                  <a:gd name="connsiteX1" fmla="*/ 29938 w 59759"/>
                  <a:gd name="connsiteY1" fmla="*/ 13279 h 14760"/>
                  <a:gd name="connsiteX2" fmla="*/ 59656 w 59759"/>
                  <a:gd name="connsiteY2" fmla="*/ 11946 h 14760"/>
                  <a:gd name="connsiteX3" fmla="*/ 52322 w 59759"/>
                  <a:gd name="connsiteY3" fmla="*/ 4611 h 14760"/>
                  <a:gd name="connsiteX4" fmla="*/ 29557 w 59759"/>
                  <a:gd name="connsiteY4" fmla="*/ 39 h 14760"/>
                  <a:gd name="connsiteX5" fmla="*/ 7078 w 59759"/>
                  <a:gd name="connsiteY5" fmla="*/ 5945 h 14760"/>
                  <a:gd name="connsiteX6" fmla="*/ 220 w 59759"/>
                  <a:gd name="connsiteY6" fmla="*/ 13279 h 14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759" h="14760">
                    <a:moveTo>
                      <a:pt x="220" y="13279"/>
                    </a:moveTo>
                    <a:cubicBezTo>
                      <a:pt x="2030" y="16613"/>
                      <a:pt x="14603" y="13279"/>
                      <a:pt x="29938" y="13279"/>
                    </a:cubicBezTo>
                    <a:cubicBezTo>
                      <a:pt x="45274" y="13279"/>
                      <a:pt x="58513" y="15375"/>
                      <a:pt x="59656" y="11946"/>
                    </a:cubicBezTo>
                    <a:cubicBezTo>
                      <a:pt x="60323" y="10326"/>
                      <a:pt x="57751" y="7278"/>
                      <a:pt x="52322" y="4611"/>
                    </a:cubicBezTo>
                    <a:cubicBezTo>
                      <a:pt x="45207" y="1297"/>
                      <a:pt x="37405" y="-275"/>
                      <a:pt x="29557" y="39"/>
                    </a:cubicBezTo>
                    <a:cubicBezTo>
                      <a:pt x="21709" y="239"/>
                      <a:pt x="14012" y="2259"/>
                      <a:pt x="7078" y="5945"/>
                    </a:cubicBezTo>
                    <a:cubicBezTo>
                      <a:pt x="1934" y="8612"/>
                      <a:pt x="-828" y="11755"/>
                      <a:pt x="220" y="132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F8C21A1-E4D1-455D-A594-093DD4D1DEF3}"/>
                  </a:ext>
                </a:extLst>
              </p:cNvPr>
              <p:cNvSpPr/>
              <p:nvPr/>
            </p:nvSpPr>
            <p:spPr>
              <a:xfrm flipH="1">
                <a:off x="3369931" y="2686010"/>
                <a:ext cx="44012" cy="17609"/>
              </a:xfrm>
              <a:custGeom>
                <a:avLst/>
                <a:gdLst>
                  <a:gd name="connsiteX0" fmla="*/ 539 w 44012"/>
                  <a:gd name="connsiteY0" fmla="*/ 16795 h 17609"/>
                  <a:gd name="connsiteX1" fmla="*/ 22257 w 44012"/>
                  <a:gd name="connsiteY1" fmla="*/ 13461 h 17609"/>
                  <a:gd name="connsiteX2" fmla="*/ 43879 w 44012"/>
                  <a:gd name="connsiteY2" fmla="*/ 9365 h 17609"/>
                  <a:gd name="connsiteX3" fmla="*/ 38449 w 44012"/>
                  <a:gd name="connsiteY3" fmla="*/ 2793 h 17609"/>
                  <a:gd name="connsiteX4" fmla="*/ 20066 w 44012"/>
                  <a:gd name="connsiteY4" fmla="*/ 507 h 17609"/>
                  <a:gd name="connsiteX5" fmla="*/ 3492 w 44012"/>
                  <a:gd name="connsiteY5" fmla="*/ 8794 h 17609"/>
                  <a:gd name="connsiteX6" fmla="*/ 539 w 44012"/>
                  <a:gd name="connsiteY6" fmla="*/ 16795 h 1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12" h="17609">
                    <a:moveTo>
                      <a:pt x="539" y="16795"/>
                    </a:moveTo>
                    <a:cubicBezTo>
                      <a:pt x="3207" y="19367"/>
                      <a:pt x="11684" y="15176"/>
                      <a:pt x="22257" y="13461"/>
                    </a:cubicBezTo>
                    <a:cubicBezTo>
                      <a:pt x="32829" y="11747"/>
                      <a:pt x="42259" y="12699"/>
                      <a:pt x="43879" y="9365"/>
                    </a:cubicBezTo>
                    <a:cubicBezTo>
                      <a:pt x="44545" y="7746"/>
                      <a:pt x="42736" y="4984"/>
                      <a:pt x="38449" y="2793"/>
                    </a:cubicBezTo>
                    <a:cubicBezTo>
                      <a:pt x="32705" y="164"/>
                      <a:pt x="26285" y="-636"/>
                      <a:pt x="20066" y="507"/>
                    </a:cubicBezTo>
                    <a:cubicBezTo>
                      <a:pt x="13808" y="1441"/>
                      <a:pt x="7998" y="4346"/>
                      <a:pt x="3492" y="8794"/>
                    </a:cubicBezTo>
                    <a:cubicBezTo>
                      <a:pt x="159" y="12318"/>
                      <a:pt x="-699" y="15461"/>
                      <a:pt x="539" y="167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F9A6BAD-D107-49CC-993A-A46D286C0516}"/>
                  </a:ext>
                </a:extLst>
              </p:cNvPr>
              <p:cNvSpPr/>
              <p:nvPr/>
            </p:nvSpPr>
            <p:spPr>
              <a:xfrm flipH="1">
                <a:off x="3108514" y="2476331"/>
                <a:ext cx="385946" cy="267835"/>
              </a:xfrm>
              <a:custGeom>
                <a:avLst/>
                <a:gdLst>
                  <a:gd name="connsiteX0" fmla="*/ 952 w 385946"/>
                  <a:gd name="connsiteY0" fmla="*/ 101792 h 267835"/>
                  <a:gd name="connsiteX1" fmla="*/ 8476 w 385946"/>
                  <a:gd name="connsiteY1" fmla="*/ 72550 h 267835"/>
                  <a:gd name="connsiteX2" fmla="*/ 37051 w 385946"/>
                  <a:gd name="connsiteY2" fmla="*/ 70740 h 267835"/>
                  <a:gd name="connsiteX3" fmla="*/ 52263 w 385946"/>
                  <a:gd name="connsiteY3" fmla="*/ 37409 h 267835"/>
                  <a:gd name="connsiteX4" fmla="*/ 54673 w 385946"/>
                  <a:gd name="connsiteY4" fmla="*/ 36641 h 267835"/>
                  <a:gd name="connsiteX5" fmla="*/ 95059 w 385946"/>
                  <a:gd name="connsiteY5" fmla="*/ 44261 h 267835"/>
                  <a:gd name="connsiteX6" fmla="*/ 133159 w 385946"/>
                  <a:gd name="connsiteY6" fmla="*/ 34259 h 267835"/>
                  <a:gd name="connsiteX7" fmla="*/ 167353 w 385946"/>
                  <a:gd name="connsiteY7" fmla="*/ 12733 h 267835"/>
                  <a:gd name="connsiteX8" fmla="*/ 312991 w 385946"/>
                  <a:gd name="connsiteY8" fmla="*/ 56262 h 267835"/>
                  <a:gd name="connsiteX9" fmla="*/ 366045 w 385946"/>
                  <a:gd name="connsiteY9" fmla="*/ 68264 h 267835"/>
                  <a:gd name="connsiteX10" fmla="*/ 385762 w 385946"/>
                  <a:gd name="connsiteY10" fmla="*/ 121509 h 267835"/>
                  <a:gd name="connsiteX11" fmla="*/ 381476 w 385946"/>
                  <a:gd name="connsiteY11" fmla="*/ 160370 h 267835"/>
                  <a:gd name="connsiteX12" fmla="*/ 381952 w 385946"/>
                  <a:gd name="connsiteY12" fmla="*/ 163609 h 267835"/>
                  <a:gd name="connsiteX13" fmla="*/ 370426 w 385946"/>
                  <a:gd name="connsiteY13" fmla="*/ 267527 h 267835"/>
                  <a:gd name="connsiteX14" fmla="*/ 335374 w 385946"/>
                  <a:gd name="connsiteY14" fmla="*/ 207234 h 267835"/>
                  <a:gd name="connsiteX15" fmla="*/ 286035 w 385946"/>
                  <a:gd name="connsiteY15" fmla="*/ 123795 h 267835"/>
                  <a:gd name="connsiteX16" fmla="*/ 167544 w 385946"/>
                  <a:gd name="connsiteY16" fmla="*/ 153893 h 267835"/>
                  <a:gd name="connsiteX17" fmla="*/ 64865 w 385946"/>
                  <a:gd name="connsiteY17" fmla="*/ 179897 h 267835"/>
                  <a:gd name="connsiteX18" fmla="*/ 62578 w 385946"/>
                  <a:gd name="connsiteY18" fmla="*/ 179897 h 267835"/>
                  <a:gd name="connsiteX19" fmla="*/ 62007 w 385946"/>
                  <a:gd name="connsiteY19" fmla="*/ 179897 h 267835"/>
                  <a:gd name="connsiteX20" fmla="*/ 61245 w 385946"/>
                  <a:gd name="connsiteY20" fmla="*/ 179897 h 267835"/>
                  <a:gd name="connsiteX21" fmla="*/ 37433 w 385946"/>
                  <a:gd name="connsiteY21" fmla="*/ 173515 h 267835"/>
                  <a:gd name="connsiteX22" fmla="*/ 15906 w 385946"/>
                  <a:gd name="connsiteY22" fmla="*/ 155418 h 267835"/>
                  <a:gd name="connsiteX23" fmla="*/ 17049 w 385946"/>
                  <a:gd name="connsiteY23" fmla="*/ 128557 h 267835"/>
                  <a:gd name="connsiteX24" fmla="*/ 952 w 385946"/>
                  <a:gd name="connsiteY24" fmla="*/ 101792 h 267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5946" h="267835">
                    <a:moveTo>
                      <a:pt x="952" y="101792"/>
                    </a:moveTo>
                    <a:cubicBezTo>
                      <a:pt x="-1658" y="91400"/>
                      <a:pt x="1180" y="80393"/>
                      <a:pt x="8476" y="72550"/>
                    </a:cubicBezTo>
                    <a:cubicBezTo>
                      <a:pt x="16287" y="65061"/>
                      <a:pt x="28355" y="64298"/>
                      <a:pt x="37051" y="70740"/>
                    </a:cubicBezTo>
                    <a:cubicBezTo>
                      <a:pt x="32051" y="57335"/>
                      <a:pt x="38861" y="42412"/>
                      <a:pt x="52263" y="37409"/>
                    </a:cubicBezTo>
                    <a:cubicBezTo>
                      <a:pt x="53053" y="37113"/>
                      <a:pt x="53854" y="36857"/>
                      <a:pt x="54673" y="36641"/>
                    </a:cubicBezTo>
                    <a:cubicBezTo>
                      <a:pt x="68198" y="33878"/>
                      <a:pt x="81343" y="42546"/>
                      <a:pt x="95059" y="44261"/>
                    </a:cubicBezTo>
                    <a:cubicBezTo>
                      <a:pt x="108508" y="45122"/>
                      <a:pt x="121872" y="41614"/>
                      <a:pt x="133159" y="34259"/>
                    </a:cubicBezTo>
                    <a:cubicBezTo>
                      <a:pt x="144874" y="27592"/>
                      <a:pt x="155447" y="19020"/>
                      <a:pt x="167353" y="12733"/>
                    </a:cubicBezTo>
                    <a:cubicBezTo>
                      <a:pt x="219627" y="-15150"/>
                      <a:pt x="284597" y="4269"/>
                      <a:pt x="312991" y="56262"/>
                    </a:cubicBezTo>
                    <a:cubicBezTo>
                      <a:pt x="331441" y="48777"/>
                      <a:pt x="352605" y="53564"/>
                      <a:pt x="366045" y="68264"/>
                    </a:cubicBezTo>
                    <a:cubicBezTo>
                      <a:pt x="379008" y="82942"/>
                      <a:pt x="386038" y="101925"/>
                      <a:pt x="385762" y="121509"/>
                    </a:cubicBezTo>
                    <a:cubicBezTo>
                      <a:pt x="385762" y="134577"/>
                      <a:pt x="384324" y="147617"/>
                      <a:pt x="381476" y="160370"/>
                    </a:cubicBezTo>
                    <a:cubicBezTo>
                      <a:pt x="381476" y="161418"/>
                      <a:pt x="381476" y="162466"/>
                      <a:pt x="381952" y="163609"/>
                    </a:cubicBezTo>
                    <a:cubicBezTo>
                      <a:pt x="387572" y="209710"/>
                      <a:pt x="389953" y="264479"/>
                      <a:pt x="370426" y="267527"/>
                    </a:cubicBezTo>
                    <a:cubicBezTo>
                      <a:pt x="336232" y="272861"/>
                      <a:pt x="335374" y="207234"/>
                      <a:pt x="335374" y="207234"/>
                    </a:cubicBezTo>
                    <a:cubicBezTo>
                      <a:pt x="291083" y="196947"/>
                      <a:pt x="297846" y="131795"/>
                      <a:pt x="286035" y="123795"/>
                    </a:cubicBezTo>
                    <a:cubicBezTo>
                      <a:pt x="274224" y="115793"/>
                      <a:pt x="249078" y="96648"/>
                      <a:pt x="167544" y="153893"/>
                    </a:cubicBezTo>
                    <a:cubicBezTo>
                      <a:pt x="136902" y="173144"/>
                      <a:pt x="100973" y="182240"/>
                      <a:pt x="64865" y="179897"/>
                    </a:cubicBezTo>
                    <a:lnTo>
                      <a:pt x="62578" y="179897"/>
                    </a:lnTo>
                    <a:lnTo>
                      <a:pt x="62007" y="179897"/>
                    </a:lnTo>
                    <a:lnTo>
                      <a:pt x="61245" y="179897"/>
                    </a:lnTo>
                    <a:cubicBezTo>
                      <a:pt x="53025" y="179011"/>
                      <a:pt x="44995" y="176858"/>
                      <a:pt x="37433" y="173515"/>
                    </a:cubicBezTo>
                    <a:cubicBezTo>
                      <a:pt x="28517" y="169924"/>
                      <a:pt x="20973" y="163590"/>
                      <a:pt x="15906" y="155418"/>
                    </a:cubicBezTo>
                    <a:cubicBezTo>
                      <a:pt x="10944" y="147026"/>
                      <a:pt x="11391" y="136501"/>
                      <a:pt x="17049" y="128557"/>
                    </a:cubicBezTo>
                    <a:cubicBezTo>
                      <a:pt x="9181" y="121404"/>
                      <a:pt x="3581" y="112098"/>
                      <a:pt x="952" y="1017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4B98AE9-7E55-494B-8250-F0107E304CD7}"/>
                  </a:ext>
                </a:extLst>
              </p:cNvPr>
              <p:cNvSpPr/>
              <p:nvPr/>
            </p:nvSpPr>
            <p:spPr>
              <a:xfrm flipH="1">
                <a:off x="3105841" y="2906450"/>
                <a:ext cx="216122" cy="486155"/>
              </a:xfrm>
              <a:custGeom>
                <a:avLst/>
                <a:gdLst>
                  <a:gd name="connsiteX0" fmla="*/ 0 w 216122"/>
                  <a:gd name="connsiteY0" fmla="*/ 153924 h 486155"/>
                  <a:gd name="connsiteX1" fmla="*/ 9430 w 216122"/>
                  <a:gd name="connsiteY1" fmla="*/ 486156 h 486155"/>
                  <a:gd name="connsiteX2" fmla="*/ 216122 w 216122"/>
                  <a:gd name="connsiteY2" fmla="*/ 41243 h 486155"/>
                  <a:gd name="connsiteX3" fmla="*/ 210978 w 216122"/>
                  <a:gd name="connsiteY3" fmla="*/ 0 h 486155"/>
                  <a:gd name="connsiteX4" fmla="*/ 0 w 216122"/>
                  <a:gd name="connsiteY4" fmla="*/ 153924 h 486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22" h="486155">
                    <a:moveTo>
                      <a:pt x="0" y="153924"/>
                    </a:moveTo>
                    <a:lnTo>
                      <a:pt x="9430" y="486156"/>
                    </a:lnTo>
                    <a:lnTo>
                      <a:pt x="216122" y="41243"/>
                    </a:lnTo>
                    <a:lnTo>
                      <a:pt x="210978" y="0"/>
                    </a:lnTo>
                    <a:lnTo>
                      <a:pt x="0" y="153924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99FDE04-4DFC-46A8-972B-B821ED067243}"/>
                  </a:ext>
                </a:extLst>
              </p:cNvPr>
              <p:cNvSpPr/>
              <p:nvPr/>
            </p:nvSpPr>
            <p:spPr>
              <a:xfrm flipH="1">
                <a:off x="3030308" y="4044497"/>
                <a:ext cx="583371" cy="1181957"/>
              </a:xfrm>
              <a:custGeom>
                <a:avLst/>
                <a:gdLst>
                  <a:gd name="connsiteX0" fmla="*/ 428781 w 583371"/>
                  <a:gd name="connsiteY0" fmla="*/ 8858 h 1181957"/>
                  <a:gd name="connsiteX1" fmla="*/ 156 w 583371"/>
                  <a:gd name="connsiteY1" fmla="*/ 524732 h 1181957"/>
                  <a:gd name="connsiteX2" fmla="*/ 316100 w 583371"/>
                  <a:gd name="connsiteY2" fmla="*/ 1181957 h 1181957"/>
                  <a:gd name="connsiteX3" fmla="*/ 535175 w 583371"/>
                  <a:gd name="connsiteY3" fmla="*/ 1074230 h 1181957"/>
                  <a:gd name="connsiteX4" fmla="*/ 330101 w 583371"/>
                  <a:gd name="connsiteY4" fmla="*/ 566738 h 1181957"/>
                  <a:gd name="connsiteX5" fmla="*/ 332769 w 583371"/>
                  <a:gd name="connsiteY5" fmla="*/ 535210 h 1181957"/>
                  <a:gd name="connsiteX6" fmla="*/ 583371 w 583371"/>
                  <a:gd name="connsiteY6" fmla="*/ 329946 h 1181957"/>
                  <a:gd name="connsiteX7" fmla="*/ 569941 w 583371"/>
                  <a:gd name="connsiteY7" fmla="*/ 0 h 1181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3371" h="1181957">
                    <a:moveTo>
                      <a:pt x="428781" y="8858"/>
                    </a:moveTo>
                    <a:cubicBezTo>
                      <a:pt x="421256" y="11335"/>
                      <a:pt x="-9370" y="446532"/>
                      <a:pt x="156" y="524732"/>
                    </a:cubicBezTo>
                    <a:cubicBezTo>
                      <a:pt x="9681" y="602932"/>
                      <a:pt x="316100" y="1181957"/>
                      <a:pt x="316100" y="1181957"/>
                    </a:cubicBezTo>
                    <a:lnTo>
                      <a:pt x="535175" y="1074230"/>
                    </a:lnTo>
                    <a:lnTo>
                      <a:pt x="330101" y="566738"/>
                    </a:lnTo>
                    <a:lnTo>
                      <a:pt x="332769" y="535210"/>
                    </a:lnTo>
                    <a:lnTo>
                      <a:pt x="583371" y="329946"/>
                    </a:lnTo>
                    <a:lnTo>
                      <a:pt x="56994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C0971B-872A-4900-9CC5-AA3373F35F41}"/>
                  </a:ext>
                </a:extLst>
              </p:cNvPr>
              <p:cNvSpPr/>
              <p:nvPr/>
            </p:nvSpPr>
            <p:spPr>
              <a:xfrm flipH="1">
                <a:off x="2451093" y="3975250"/>
                <a:ext cx="641032" cy="1509617"/>
              </a:xfrm>
              <a:custGeom>
                <a:avLst/>
                <a:gdLst>
                  <a:gd name="connsiteX0" fmla="*/ 0 w 641032"/>
                  <a:gd name="connsiteY0" fmla="*/ 163925 h 1509617"/>
                  <a:gd name="connsiteX1" fmla="*/ 99536 w 641032"/>
                  <a:gd name="connsiteY1" fmla="*/ 890492 h 1509617"/>
                  <a:gd name="connsiteX2" fmla="*/ 418814 w 641032"/>
                  <a:gd name="connsiteY2" fmla="*/ 1509617 h 1509617"/>
                  <a:gd name="connsiteX3" fmla="*/ 641032 w 641032"/>
                  <a:gd name="connsiteY3" fmla="*/ 1420082 h 1509617"/>
                  <a:gd name="connsiteX4" fmla="*/ 369761 w 641032"/>
                  <a:gd name="connsiteY4" fmla="*/ 778574 h 1509617"/>
                  <a:gd name="connsiteX5" fmla="*/ 400621 w 641032"/>
                  <a:gd name="connsiteY5" fmla="*/ 171450 h 1509617"/>
                  <a:gd name="connsiteX6" fmla="*/ 383953 w 641032"/>
                  <a:gd name="connsiteY6" fmla="*/ 0 h 1509617"/>
                  <a:gd name="connsiteX7" fmla="*/ 48387 w 641032"/>
                  <a:gd name="connsiteY7" fmla="*/ 69247 h 1509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032" h="1509617">
                    <a:moveTo>
                      <a:pt x="0" y="163925"/>
                    </a:moveTo>
                    <a:cubicBezTo>
                      <a:pt x="5048" y="171450"/>
                      <a:pt x="79534" y="855155"/>
                      <a:pt x="99536" y="890492"/>
                    </a:cubicBezTo>
                    <a:cubicBezTo>
                      <a:pt x="119539" y="925830"/>
                      <a:pt x="418814" y="1509617"/>
                      <a:pt x="418814" y="1509617"/>
                    </a:cubicBezTo>
                    <a:lnTo>
                      <a:pt x="641032" y="1420082"/>
                    </a:lnTo>
                    <a:lnTo>
                      <a:pt x="369761" y="778574"/>
                    </a:lnTo>
                    <a:lnTo>
                      <a:pt x="400621" y="171450"/>
                    </a:lnTo>
                    <a:lnTo>
                      <a:pt x="383953" y="0"/>
                    </a:lnTo>
                    <a:lnTo>
                      <a:pt x="48387" y="6924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FB8AC2C-C209-4CC2-B5DE-F83479BA276C}"/>
                  </a:ext>
                </a:extLst>
              </p:cNvPr>
              <p:cNvSpPr/>
              <p:nvPr/>
            </p:nvSpPr>
            <p:spPr>
              <a:xfrm flipH="1">
                <a:off x="2996323" y="4174418"/>
                <a:ext cx="95600" cy="679703"/>
              </a:xfrm>
              <a:custGeom>
                <a:avLst/>
                <a:gdLst>
                  <a:gd name="connsiteX0" fmla="*/ 95429 w 95600"/>
                  <a:gd name="connsiteY0" fmla="*/ 679704 h 679703"/>
                  <a:gd name="connsiteX1" fmla="*/ 94000 w 95600"/>
                  <a:gd name="connsiteY1" fmla="*/ 672846 h 679703"/>
                  <a:gd name="connsiteX2" fmla="*/ 90762 w 95600"/>
                  <a:gd name="connsiteY2" fmla="*/ 653129 h 679703"/>
                  <a:gd name="connsiteX3" fmla="*/ 79712 w 95600"/>
                  <a:gd name="connsiteY3" fmla="*/ 580453 h 679703"/>
                  <a:gd name="connsiteX4" fmla="*/ 45137 w 95600"/>
                  <a:gd name="connsiteY4" fmla="*/ 340233 h 679703"/>
                  <a:gd name="connsiteX5" fmla="*/ 11990 w 95600"/>
                  <a:gd name="connsiteY5" fmla="*/ 99822 h 679703"/>
                  <a:gd name="connsiteX6" fmla="*/ 2465 w 95600"/>
                  <a:gd name="connsiteY6" fmla="*/ 26860 h 679703"/>
                  <a:gd name="connsiteX7" fmla="*/ 179 w 95600"/>
                  <a:gd name="connsiteY7" fmla="*/ 6953 h 679703"/>
                  <a:gd name="connsiteX8" fmla="*/ 179 w 95600"/>
                  <a:gd name="connsiteY8" fmla="*/ 0 h 679703"/>
                  <a:gd name="connsiteX9" fmla="*/ 1608 w 95600"/>
                  <a:gd name="connsiteY9" fmla="*/ 6858 h 679703"/>
                  <a:gd name="connsiteX10" fmla="*/ 4846 w 95600"/>
                  <a:gd name="connsiteY10" fmla="*/ 26575 h 679703"/>
                  <a:gd name="connsiteX11" fmla="*/ 15800 w 95600"/>
                  <a:gd name="connsiteY11" fmla="*/ 99346 h 679703"/>
                  <a:gd name="connsiteX12" fmla="*/ 50376 w 95600"/>
                  <a:gd name="connsiteY12" fmla="*/ 339566 h 679703"/>
                  <a:gd name="connsiteX13" fmla="*/ 83523 w 95600"/>
                  <a:gd name="connsiteY13" fmla="*/ 579977 h 679703"/>
                  <a:gd name="connsiteX14" fmla="*/ 93048 w 95600"/>
                  <a:gd name="connsiteY14" fmla="*/ 652843 h 679703"/>
                  <a:gd name="connsiteX15" fmla="*/ 95429 w 95600"/>
                  <a:gd name="connsiteY15" fmla="*/ 672751 h 679703"/>
                  <a:gd name="connsiteX16" fmla="*/ 95429 w 95600"/>
                  <a:gd name="connsiteY16" fmla="*/ 679704 h 679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5600" h="679703">
                    <a:moveTo>
                      <a:pt x="95429" y="679704"/>
                    </a:moveTo>
                    <a:cubicBezTo>
                      <a:pt x="94714" y="677475"/>
                      <a:pt x="94238" y="675179"/>
                      <a:pt x="94000" y="672846"/>
                    </a:cubicBezTo>
                    <a:cubicBezTo>
                      <a:pt x="93143" y="667893"/>
                      <a:pt x="92095" y="661321"/>
                      <a:pt x="90762" y="653129"/>
                    </a:cubicBezTo>
                    <a:cubicBezTo>
                      <a:pt x="88094" y="635413"/>
                      <a:pt x="84285" y="610743"/>
                      <a:pt x="79712" y="580453"/>
                    </a:cubicBezTo>
                    <a:cubicBezTo>
                      <a:pt x="70854" y="518446"/>
                      <a:pt x="58662" y="433768"/>
                      <a:pt x="45137" y="340233"/>
                    </a:cubicBezTo>
                    <a:cubicBezTo>
                      <a:pt x="31611" y="246697"/>
                      <a:pt x="20562" y="161734"/>
                      <a:pt x="11990" y="99822"/>
                    </a:cubicBezTo>
                    <a:cubicBezTo>
                      <a:pt x="8085" y="69342"/>
                      <a:pt x="4846" y="44577"/>
                      <a:pt x="2465" y="26860"/>
                    </a:cubicBezTo>
                    <a:lnTo>
                      <a:pt x="179" y="6953"/>
                    </a:lnTo>
                    <a:cubicBezTo>
                      <a:pt x="-60" y="4639"/>
                      <a:pt x="-60" y="2314"/>
                      <a:pt x="179" y="0"/>
                    </a:cubicBezTo>
                    <a:cubicBezTo>
                      <a:pt x="179" y="0"/>
                      <a:pt x="750" y="2381"/>
                      <a:pt x="1608" y="6858"/>
                    </a:cubicBezTo>
                    <a:cubicBezTo>
                      <a:pt x="2465" y="11334"/>
                      <a:pt x="3512" y="18383"/>
                      <a:pt x="4846" y="26575"/>
                    </a:cubicBezTo>
                    <a:lnTo>
                      <a:pt x="15800" y="99346"/>
                    </a:lnTo>
                    <a:cubicBezTo>
                      <a:pt x="24753" y="161258"/>
                      <a:pt x="36945" y="245935"/>
                      <a:pt x="50376" y="339566"/>
                    </a:cubicBezTo>
                    <a:cubicBezTo>
                      <a:pt x="63806" y="433197"/>
                      <a:pt x="75045" y="517969"/>
                      <a:pt x="83523" y="579977"/>
                    </a:cubicBezTo>
                    <a:cubicBezTo>
                      <a:pt x="87523" y="610362"/>
                      <a:pt x="90762" y="635127"/>
                      <a:pt x="93048" y="652843"/>
                    </a:cubicBezTo>
                    <a:cubicBezTo>
                      <a:pt x="94000" y="661130"/>
                      <a:pt x="94857" y="667798"/>
                      <a:pt x="95429" y="672751"/>
                    </a:cubicBezTo>
                    <a:cubicBezTo>
                      <a:pt x="95657" y="675065"/>
                      <a:pt x="95657" y="677389"/>
                      <a:pt x="95429" y="67970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98FCA0A-F1A8-40A3-8E92-8B9357F99B01}"/>
                  </a:ext>
                </a:extLst>
              </p:cNvPr>
              <p:cNvSpPr/>
              <p:nvPr/>
            </p:nvSpPr>
            <p:spPr>
              <a:xfrm flipH="1">
                <a:off x="2727984" y="4734202"/>
                <a:ext cx="30480" cy="107060"/>
              </a:xfrm>
              <a:custGeom>
                <a:avLst/>
                <a:gdLst>
                  <a:gd name="connsiteX0" fmla="*/ 30480 w 30480"/>
                  <a:gd name="connsiteY0" fmla="*/ 0 h 107060"/>
                  <a:gd name="connsiteX1" fmla="*/ 17526 w 30480"/>
                  <a:gd name="connsiteY1" fmla="*/ 54197 h 107060"/>
                  <a:gd name="connsiteX2" fmla="*/ 0 w 30480"/>
                  <a:gd name="connsiteY2" fmla="*/ 107061 h 107060"/>
                  <a:gd name="connsiteX3" fmla="*/ 13240 w 30480"/>
                  <a:gd name="connsiteY3" fmla="*/ 53245 h 107060"/>
                  <a:gd name="connsiteX4" fmla="*/ 30480 w 30480"/>
                  <a:gd name="connsiteY4" fmla="*/ 0 h 10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" h="107060">
                    <a:moveTo>
                      <a:pt x="30480" y="0"/>
                    </a:moveTo>
                    <a:cubicBezTo>
                      <a:pt x="27670" y="18393"/>
                      <a:pt x="23336" y="36519"/>
                      <a:pt x="17526" y="54197"/>
                    </a:cubicBezTo>
                    <a:cubicBezTo>
                      <a:pt x="13202" y="72285"/>
                      <a:pt x="7334" y="89973"/>
                      <a:pt x="0" y="107061"/>
                    </a:cubicBezTo>
                    <a:cubicBezTo>
                      <a:pt x="2915" y="88782"/>
                      <a:pt x="7344" y="70780"/>
                      <a:pt x="13240" y="53245"/>
                    </a:cubicBezTo>
                    <a:cubicBezTo>
                      <a:pt x="17402" y="35023"/>
                      <a:pt x="23175" y="17202"/>
                      <a:pt x="3048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913EB56-8A8C-4AF5-AF3F-4A59A7686D3F}"/>
                  </a:ext>
                </a:extLst>
              </p:cNvPr>
              <p:cNvSpPr/>
              <p:nvPr/>
            </p:nvSpPr>
            <p:spPr>
              <a:xfrm flipH="1">
                <a:off x="2694361" y="4754776"/>
                <a:ext cx="33573" cy="134302"/>
              </a:xfrm>
              <a:custGeom>
                <a:avLst/>
                <a:gdLst>
                  <a:gd name="connsiteX0" fmla="*/ 33573 w 33573"/>
                  <a:gd name="connsiteY0" fmla="*/ 134303 h 134302"/>
                  <a:gd name="connsiteX1" fmla="*/ 21381 w 33573"/>
                  <a:gd name="connsiteY1" fmla="*/ 117443 h 134302"/>
                  <a:gd name="connsiteX2" fmla="*/ 712 w 33573"/>
                  <a:gd name="connsiteY2" fmla="*/ 20288 h 134302"/>
                  <a:gd name="connsiteX3" fmla="*/ 4903 w 33573"/>
                  <a:gd name="connsiteY3" fmla="*/ 0 h 134302"/>
                  <a:gd name="connsiteX4" fmla="*/ 33478 w 33573"/>
                  <a:gd name="connsiteY4" fmla="*/ 134303 h 13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73" h="134302">
                    <a:moveTo>
                      <a:pt x="33573" y="134303"/>
                    </a:moveTo>
                    <a:cubicBezTo>
                      <a:pt x="28591" y="129407"/>
                      <a:pt x="24477" y="123701"/>
                      <a:pt x="21381" y="117443"/>
                    </a:cubicBezTo>
                    <a:cubicBezTo>
                      <a:pt x="4798" y="87906"/>
                      <a:pt x="-2412" y="54016"/>
                      <a:pt x="712" y="20288"/>
                    </a:cubicBezTo>
                    <a:cubicBezTo>
                      <a:pt x="950" y="13335"/>
                      <a:pt x="2359" y="6477"/>
                      <a:pt x="4903" y="0"/>
                    </a:cubicBezTo>
                    <a:cubicBezTo>
                      <a:pt x="-346" y="46682"/>
                      <a:pt x="9675" y="93802"/>
                      <a:pt x="33478" y="13430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220B0EB-3103-4EDB-B2DD-1711C0E36A51}"/>
                  </a:ext>
                </a:extLst>
              </p:cNvPr>
              <p:cNvSpPr/>
              <p:nvPr/>
            </p:nvSpPr>
            <p:spPr>
              <a:xfrm flipH="1">
                <a:off x="3293388" y="4537415"/>
                <a:ext cx="61482" cy="56033"/>
              </a:xfrm>
              <a:custGeom>
                <a:avLst/>
                <a:gdLst>
                  <a:gd name="connsiteX0" fmla="*/ 46 w 61482"/>
                  <a:gd name="connsiteY0" fmla="*/ 0 h 56033"/>
                  <a:gd name="connsiteX1" fmla="*/ 61482 w 61482"/>
                  <a:gd name="connsiteY1" fmla="*/ 56007 h 56033"/>
                  <a:gd name="connsiteX2" fmla="*/ 32907 w 61482"/>
                  <a:gd name="connsiteY2" fmla="*/ 25908 h 56033"/>
                  <a:gd name="connsiteX3" fmla="*/ 46 w 61482"/>
                  <a:gd name="connsiteY3" fmla="*/ 0 h 5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82" h="56033">
                    <a:moveTo>
                      <a:pt x="46" y="0"/>
                    </a:moveTo>
                    <a:cubicBezTo>
                      <a:pt x="26706" y="10496"/>
                      <a:pt x="48566" y="30432"/>
                      <a:pt x="61482" y="56007"/>
                    </a:cubicBezTo>
                    <a:cubicBezTo>
                      <a:pt x="60339" y="56769"/>
                      <a:pt x="49671" y="41243"/>
                      <a:pt x="32907" y="25908"/>
                    </a:cubicBezTo>
                    <a:cubicBezTo>
                      <a:pt x="16143" y="10573"/>
                      <a:pt x="-1002" y="1238"/>
                      <a:pt x="46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E670258-BB27-4450-AFCC-2231E206441E}"/>
                  </a:ext>
                </a:extLst>
              </p:cNvPr>
              <p:cNvSpPr/>
              <p:nvPr/>
            </p:nvSpPr>
            <p:spPr>
              <a:xfrm flipH="1">
                <a:off x="3288245" y="4517222"/>
                <a:ext cx="33242" cy="53720"/>
              </a:xfrm>
              <a:custGeom>
                <a:avLst/>
                <a:gdLst>
                  <a:gd name="connsiteX0" fmla="*/ 0 w 33242"/>
                  <a:gd name="connsiteY0" fmla="*/ 0 h 53720"/>
                  <a:gd name="connsiteX1" fmla="*/ 21145 w 33242"/>
                  <a:gd name="connsiteY1" fmla="*/ 24003 h 53720"/>
                  <a:gd name="connsiteX2" fmla="*/ 33242 w 33242"/>
                  <a:gd name="connsiteY2" fmla="*/ 53721 h 53720"/>
                  <a:gd name="connsiteX3" fmla="*/ 17145 w 33242"/>
                  <a:gd name="connsiteY3" fmla="*/ 26479 h 53720"/>
                  <a:gd name="connsiteX4" fmla="*/ 0 w 33242"/>
                  <a:gd name="connsiteY4" fmla="*/ 0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42" h="53720">
                    <a:moveTo>
                      <a:pt x="0" y="0"/>
                    </a:moveTo>
                    <a:cubicBezTo>
                      <a:pt x="8906" y="6153"/>
                      <a:pt x="16164" y="14392"/>
                      <a:pt x="21145" y="24003"/>
                    </a:cubicBezTo>
                    <a:cubicBezTo>
                      <a:pt x="27537" y="32776"/>
                      <a:pt x="31690" y="42977"/>
                      <a:pt x="33242" y="53721"/>
                    </a:cubicBezTo>
                    <a:cubicBezTo>
                      <a:pt x="27375" y="44948"/>
                      <a:pt x="22003" y="35852"/>
                      <a:pt x="17145" y="26479"/>
                    </a:cubicBezTo>
                    <a:cubicBezTo>
                      <a:pt x="10944" y="17974"/>
                      <a:pt x="5219" y="9134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A39E1E8-315E-49C2-905B-CC7F7641202B}"/>
                  </a:ext>
                </a:extLst>
              </p:cNvPr>
              <p:cNvSpPr/>
              <p:nvPr/>
            </p:nvSpPr>
            <p:spPr>
              <a:xfrm flipH="1">
                <a:off x="2556249" y="2925404"/>
                <a:ext cx="756433" cy="1248346"/>
              </a:xfrm>
              <a:custGeom>
                <a:avLst/>
                <a:gdLst>
                  <a:gd name="connsiteX0" fmla="*/ 20913 w 756433"/>
                  <a:gd name="connsiteY0" fmla="*/ 594360 h 1248346"/>
                  <a:gd name="connsiteX1" fmla="*/ 75872 w 756433"/>
                  <a:gd name="connsiteY1" fmla="*/ 867347 h 1248346"/>
                  <a:gd name="connsiteX2" fmla="*/ 120640 w 756433"/>
                  <a:gd name="connsiteY2" fmla="*/ 1248347 h 1248346"/>
                  <a:gd name="connsiteX3" fmla="*/ 383911 w 756433"/>
                  <a:gd name="connsiteY3" fmla="*/ 1197674 h 1248346"/>
                  <a:gd name="connsiteX4" fmla="*/ 673662 w 756433"/>
                  <a:gd name="connsiteY4" fmla="*/ 1144143 h 1248346"/>
                  <a:gd name="connsiteX5" fmla="*/ 640133 w 756433"/>
                  <a:gd name="connsiteY5" fmla="*/ 1177290 h 1248346"/>
                  <a:gd name="connsiteX6" fmla="*/ 756434 w 756433"/>
                  <a:gd name="connsiteY6" fmla="*/ 1089660 h 1248346"/>
                  <a:gd name="connsiteX7" fmla="*/ 529358 w 756433"/>
                  <a:gd name="connsiteY7" fmla="*/ 742283 h 1248346"/>
                  <a:gd name="connsiteX8" fmla="*/ 436298 w 756433"/>
                  <a:gd name="connsiteY8" fmla="*/ 280130 h 1248346"/>
                  <a:gd name="connsiteX9" fmla="*/ 413629 w 756433"/>
                  <a:gd name="connsiteY9" fmla="*/ 185928 h 1248346"/>
                  <a:gd name="connsiteX10" fmla="*/ 244179 w 756433"/>
                  <a:gd name="connsiteY10" fmla="*/ 51625 h 1248346"/>
                  <a:gd name="connsiteX11" fmla="*/ 231892 w 756433"/>
                  <a:gd name="connsiteY11" fmla="*/ 45815 h 1248346"/>
                  <a:gd name="connsiteX12" fmla="*/ 227986 w 756433"/>
                  <a:gd name="connsiteY12" fmla="*/ 8763 h 1248346"/>
                  <a:gd name="connsiteX13" fmla="*/ 213413 w 756433"/>
                  <a:gd name="connsiteY13" fmla="*/ 0 h 1248346"/>
                  <a:gd name="connsiteX14" fmla="*/ 60632 w 756433"/>
                  <a:gd name="connsiteY14" fmla="*/ 138970 h 1248346"/>
                  <a:gd name="connsiteX15" fmla="*/ 7388 w 756433"/>
                  <a:gd name="connsiteY15" fmla="*/ 242792 h 1248346"/>
                  <a:gd name="connsiteX16" fmla="*/ 720 w 756433"/>
                  <a:gd name="connsiteY16" fmla="*/ 416624 h 1248346"/>
                  <a:gd name="connsiteX17" fmla="*/ 20913 w 756433"/>
                  <a:gd name="connsiteY17" fmla="*/ 594360 h 124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6433" h="1248346">
                    <a:moveTo>
                      <a:pt x="20913" y="594360"/>
                    </a:moveTo>
                    <a:lnTo>
                      <a:pt x="75872" y="867347"/>
                    </a:lnTo>
                    <a:lnTo>
                      <a:pt x="120640" y="1248347"/>
                    </a:lnTo>
                    <a:cubicBezTo>
                      <a:pt x="120640" y="1248347"/>
                      <a:pt x="305234" y="1222534"/>
                      <a:pt x="383911" y="1197674"/>
                    </a:cubicBezTo>
                    <a:cubicBezTo>
                      <a:pt x="475160" y="1169099"/>
                      <a:pt x="673662" y="1144143"/>
                      <a:pt x="673662" y="1144143"/>
                    </a:cubicBezTo>
                    <a:lnTo>
                      <a:pt x="640133" y="1177290"/>
                    </a:lnTo>
                    <a:cubicBezTo>
                      <a:pt x="711190" y="1157383"/>
                      <a:pt x="756434" y="1089660"/>
                      <a:pt x="756434" y="1089660"/>
                    </a:cubicBezTo>
                    <a:cubicBezTo>
                      <a:pt x="634133" y="976217"/>
                      <a:pt x="529358" y="742283"/>
                      <a:pt x="529358" y="742283"/>
                    </a:cubicBezTo>
                    <a:lnTo>
                      <a:pt x="436298" y="280130"/>
                    </a:lnTo>
                    <a:cubicBezTo>
                      <a:pt x="436298" y="280130"/>
                      <a:pt x="422201" y="214979"/>
                      <a:pt x="413629" y="185928"/>
                    </a:cubicBezTo>
                    <a:cubicBezTo>
                      <a:pt x="405056" y="156877"/>
                      <a:pt x="263801" y="63437"/>
                      <a:pt x="244179" y="51625"/>
                    </a:cubicBezTo>
                    <a:lnTo>
                      <a:pt x="231892" y="45815"/>
                    </a:lnTo>
                    <a:lnTo>
                      <a:pt x="227986" y="8763"/>
                    </a:lnTo>
                    <a:lnTo>
                      <a:pt x="213413" y="0"/>
                    </a:lnTo>
                    <a:lnTo>
                      <a:pt x="60632" y="138970"/>
                    </a:lnTo>
                    <a:cubicBezTo>
                      <a:pt x="30848" y="165954"/>
                      <a:pt x="11922" y="202863"/>
                      <a:pt x="7388" y="242792"/>
                    </a:cubicBezTo>
                    <a:cubicBezTo>
                      <a:pt x="929" y="300495"/>
                      <a:pt x="-1299" y="358597"/>
                      <a:pt x="720" y="416624"/>
                    </a:cubicBezTo>
                    <a:cubicBezTo>
                      <a:pt x="2530" y="471392"/>
                      <a:pt x="20913" y="594360"/>
                      <a:pt x="20913" y="5943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9A461C0-28F9-412C-96E8-9AACC4759360}"/>
                  </a:ext>
                </a:extLst>
              </p:cNvPr>
              <p:cNvSpPr/>
              <p:nvPr/>
            </p:nvSpPr>
            <p:spPr>
              <a:xfrm flipH="1">
                <a:off x="3003542" y="3041500"/>
                <a:ext cx="541782" cy="724166"/>
              </a:xfrm>
              <a:custGeom>
                <a:avLst/>
                <a:gdLst>
                  <a:gd name="connsiteX0" fmla="*/ 358521 w 541782"/>
                  <a:gd name="connsiteY0" fmla="*/ 5539 h 724166"/>
                  <a:gd name="connsiteX1" fmla="*/ 263747 w 541782"/>
                  <a:gd name="connsiteY1" fmla="*/ 85644 h 724166"/>
                  <a:gd name="connsiteX2" fmla="*/ 291370 w 541782"/>
                  <a:gd name="connsiteY2" fmla="*/ 525509 h 724166"/>
                  <a:gd name="connsiteX3" fmla="*/ 1143 w 541782"/>
                  <a:gd name="connsiteY3" fmla="*/ 531033 h 724166"/>
                  <a:gd name="connsiteX4" fmla="*/ 0 w 541782"/>
                  <a:gd name="connsiteY4" fmla="*/ 703912 h 724166"/>
                  <a:gd name="connsiteX5" fmla="*/ 478917 w 541782"/>
                  <a:gd name="connsiteY5" fmla="*/ 715437 h 724166"/>
                  <a:gd name="connsiteX6" fmla="*/ 531305 w 541782"/>
                  <a:gd name="connsiteY6" fmla="*/ 366727 h 724166"/>
                  <a:gd name="connsiteX7" fmla="*/ 541782 w 541782"/>
                  <a:gd name="connsiteY7" fmla="*/ 140032 h 724166"/>
                  <a:gd name="connsiteX8" fmla="*/ 358521 w 541782"/>
                  <a:gd name="connsiteY8" fmla="*/ 5539 h 72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1782" h="724166">
                    <a:moveTo>
                      <a:pt x="358521" y="5539"/>
                    </a:moveTo>
                    <a:cubicBezTo>
                      <a:pt x="358521" y="5539"/>
                      <a:pt x="277749" y="48878"/>
                      <a:pt x="263747" y="85644"/>
                    </a:cubicBezTo>
                    <a:cubicBezTo>
                      <a:pt x="249745" y="122411"/>
                      <a:pt x="291370" y="525509"/>
                      <a:pt x="291370" y="525509"/>
                    </a:cubicBezTo>
                    <a:lnTo>
                      <a:pt x="1143" y="531033"/>
                    </a:lnTo>
                    <a:lnTo>
                      <a:pt x="0" y="703912"/>
                    </a:lnTo>
                    <a:cubicBezTo>
                      <a:pt x="0" y="703912"/>
                      <a:pt x="460915" y="740393"/>
                      <a:pt x="478917" y="715437"/>
                    </a:cubicBezTo>
                    <a:cubicBezTo>
                      <a:pt x="503111" y="681719"/>
                      <a:pt x="531305" y="366727"/>
                      <a:pt x="531305" y="366727"/>
                    </a:cubicBezTo>
                    <a:lnTo>
                      <a:pt x="541782" y="140032"/>
                    </a:lnTo>
                    <a:cubicBezTo>
                      <a:pt x="541782" y="140032"/>
                      <a:pt x="515398" y="-32752"/>
                      <a:pt x="358521" y="55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0108330-D194-4E06-8AEE-90F5179CCC32}"/>
                  </a:ext>
                </a:extLst>
              </p:cNvPr>
              <p:cNvSpPr/>
              <p:nvPr/>
            </p:nvSpPr>
            <p:spPr>
              <a:xfrm flipH="1">
                <a:off x="3000767" y="3462709"/>
                <a:ext cx="241853" cy="342762"/>
              </a:xfrm>
              <a:custGeom>
                <a:avLst/>
                <a:gdLst>
                  <a:gd name="connsiteX0" fmla="*/ 5810 w 241853"/>
                  <a:gd name="connsiteY0" fmla="*/ 330041 h 342762"/>
                  <a:gd name="connsiteX1" fmla="*/ 122015 w 241853"/>
                  <a:gd name="connsiteY1" fmla="*/ 340805 h 342762"/>
                  <a:gd name="connsiteX2" fmla="*/ 219932 w 241853"/>
                  <a:gd name="connsiteY2" fmla="*/ 276606 h 342762"/>
                  <a:gd name="connsiteX3" fmla="*/ 228600 w 241853"/>
                  <a:gd name="connsiteY3" fmla="*/ 183356 h 342762"/>
                  <a:gd name="connsiteX4" fmla="*/ 241078 w 241853"/>
                  <a:gd name="connsiteY4" fmla="*/ 102394 h 342762"/>
                  <a:gd name="connsiteX5" fmla="*/ 222028 w 241853"/>
                  <a:gd name="connsiteY5" fmla="*/ 0 h 342762"/>
                  <a:gd name="connsiteX6" fmla="*/ 182403 w 241853"/>
                  <a:gd name="connsiteY6" fmla="*/ 265652 h 342762"/>
                  <a:gd name="connsiteX7" fmla="*/ 164496 w 241853"/>
                  <a:gd name="connsiteY7" fmla="*/ 294227 h 342762"/>
                  <a:gd name="connsiteX8" fmla="*/ 126396 w 241853"/>
                  <a:gd name="connsiteY8" fmla="*/ 304705 h 342762"/>
                  <a:gd name="connsiteX9" fmla="*/ 0 w 241853"/>
                  <a:gd name="connsiteY9" fmla="*/ 302133 h 34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853" h="342762">
                    <a:moveTo>
                      <a:pt x="5810" y="330041"/>
                    </a:moveTo>
                    <a:cubicBezTo>
                      <a:pt x="43348" y="341786"/>
                      <a:pt x="82953" y="345462"/>
                      <a:pt x="122015" y="340805"/>
                    </a:cubicBezTo>
                    <a:cubicBezTo>
                      <a:pt x="162877" y="337090"/>
                      <a:pt x="204501" y="314706"/>
                      <a:pt x="219932" y="276606"/>
                    </a:cubicBezTo>
                    <a:cubicBezTo>
                      <a:pt x="231743" y="247555"/>
                      <a:pt x="226790" y="214694"/>
                      <a:pt x="228600" y="183356"/>
                    </a:cubicBezTo>
                    <a:cubicBezTo>
                      <a:pt x="230219" y="156020"/>
                      <a:pt x="236887" y="129350"/>
                      <a:pt x="241078" y="102394"/>
                    </a:cubicBezTo>
                    <a:cubicBezTo>
                      <a:pt x="245269" y="75438"/>
                      <a:pt x="231553" y="26194"/>
                      <a:pt x="222028" y="0"/>
                    </a:cubicBezTo>
                    <a:cubicBezTo>
                      <a:pt x="222028" y="0"/>
                      <a:pt x="211741" y="187071"/>
                      <a:pt x="182403" y="265652"/>
                    </a:cubicBezTo>
                    <a:cubicBezTo>
                      <a:pt x="179136" y="276625"/>
                      <a:pt x="172945" y="286502"/>
                      <a:pt x="164496" y="294227"/>
                    </a:cubicBezTo>
                    <a:cubicBezTo>
                      <a:pt x="154114" y="302609"/>
                      <a:pt x="139827" y="303752"/>
                      <a:pt x="126396" y="304705"/>
                    </a:cubicBezTo>
                    <a:cubicBezTo>
                      <a:pt x="89344" y="308610"/>
                      <a:pt x="0" y="302133"/>
                      <a:pt x="0" y="302133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6CEC89A-A4F0-4BC4-8F48-912B87F7544A}"/>
                  </a:ext>
                </a:extLst>
              </p:cNvPr>
              <p:cNvSpPr/>
              <p:nvPr/>
            </p:nvSpPr>
            <p:spPr>
              <a:xfrm flipH="1">
                <a:off x="3003641" y="3206297"/>
                <a:ext cx="543207" cy="563709"/>
              </a:xfrm>
              <a:custGeom>
                <a:avLst/>
                <a:gdLst>
                  <a:gd name="connsiteX0" fmla="*/ 543115 w 543207"/>
                  <a:gd name="connsiteY0" fmla="*/ 0 h 563709"/>
                  <a:gd name="connsiteX1" fmla="*/ 543115 w 543207"/>
                  <a:gd name="connsiteY1" fmla="*/ 4191 h 563709"/>
                  <a:gd name="connsiteX2" fmla="*/ 542639 w 543207"/>
                  <a:gd name="connsiteY2" fmla="*/ 16192 h 563709"/>
                  <a:gd name="connsiteX3" fmla="*/ 540448 w 543207"/>
                  <a:gd name="connsiteY3" fmla="*/ 62484 h 563709"/>
                  <a:gd name="connsiteX4" fmla="*/ 536543 w 543207"/>
                  <a:gd name="connsiteY4" fmla="*/ 135731 h 563709"/>
                  <a:gd name="connsiteX5" fmla="*/ 530352 w 543207"/>
                  <a:gd name="connsiteY5" fmla="*/ 232696 h 563709"/>
                  <a:gd name="connsiteX6" fmla="*/ 519017 w 543207"/>
                  <a:gd name="connsiteY6" fmla="*/ 349853 h 563709"/>
                  <a:gd name="connsiteX7" fmla="*/ 501396 w 543207"/>
                  <a:gd name="connsiteY7" fmla="*/ 483870 h 563709"/>
                  <a:gd name="connsiteX8" fmla="*/ 493395 w 543207"/>
                  <a:gd name="connsiteY8" fmla="*/ 519398 h 563709"/>
                  <a:gd name="connsiteX9" fmla="*/ 472440 w 543207"/>
                  <a:gd name="connsiteY9" fmla="*/ 550831 h 563709"/>
                  <a:gd name="connsiteX10" fmla="*/ 436340 w 543207"/>
                  <a:gd name="connsiteY10" fmla="*/ 563689 h 563709"/>
                  <a:gd name="connsiteX11" fmla="*/ 398240 w 543207"/>
                  <a:gd name="connsiteY11" fmla="*/ 563689 h 563709"/>
                  <a:gd name="connsiteX12" fmla="*/ 238030 w 543207"/>
                  <a:gd name="connsiteY12" fmla="*/ 556736 h 563709"/>
                  <a:gd name="connsiteX13" fmla="*/ 2095 w 543207"/>
                  <a:gd name="connsiteY13" fmla="*/ 541877 h 563709"/>
                  <a:gd name="connsiteX14" fmla="*/ 0 w 543207"/>
                  <a:gd name="connsiteY14" fmla="*/ 541877 h 563709"/>
                  <a:gd name="connsiteX15" fmla="*/ 0 w 543207"/>
                  <a:gd name="connsiteY15" fmla="*/ 539782 h 563709"/>
                  <a:gd name="connsiteX16" fmla="*/ 1048 w 543207"/>
                  <a:gd name="connsiteY16" fmla="*/ 367093 h 563709"/>
                  <a:gd name="connsiteX17" fmla="*/ 1048 w 543207"/>
                  <a:gd name="connsiteY17" fmla="*/ 365093 h 563709"/>
                  <a:gd name="connsiteX18" fmla="*/ 3047 w 543207"/>
                  <a:gd name="connsiteY18" fmla="*/ 365093 h 563709"/>
                  <a:gd name="connsiteX19" fmla="*/ 283178 w 543207"/>
                  <a:gd name="connsiteY19" fmla="*/ 359092 h 563709"/>
                  <a:gd name="connsiteX20" fmla="*/ 361473 w 543207"/>
                  <a:gd name="connsiteY20" fmla="*/ 357759 h 563709"/>
                  <a:gd name="connsiteX21" fmla="*/ 382143 w 543207"/>
                  <a:gd name="connsiteY21" fmla="*/ 357759 h 563709"/>
                  <a:gd name="connsiteX22" fmla="*/ 389191 w 543207"/>
                  <a:gd name="connsiteY22" fmla="*/ 357759 h 563709"/>
                  <a:gd name="connsiteX23" fmla="*/ 382143 w 543207"/>
                  <a:gd name="connsiteY23" fmla="*/ 358235 h 563709"/>
                  <a:gd name="connsiteX24" fmla="*/ 361569 w 543207"/>
                  <a:gd name="connsiteY24" fmla="*/ 359092 h 563709"/>
                  <a:gd name="connsiteX25" fmla="*/ 283178 w 543207"/>
                  <a:gd name="connsiteY25" fmla="*/ 361569 h 563709"/>
                  <a:gd name="connsiteX26" fmla="*/ 3143 w 543207"/>
                  <a:gd name="connsiteY26" fmla="*/ 369284 h 563709"/>
                  <a:gd name="connsiteX27" fmla="*/ 5143 w 543207"/>
                  <a:gd name="connsiteY27" fmla="*/ 367284 h 563709"/>
                  <a:gd name="connsiteX28" fmla="*/ 4572 w 543207"/>
                  <a:gd name="connsiteY28" fmla="*/ 539877 h 563709"/>
                  <a:gd name="connsiteX29" fmla="*/ 2381 w 543207"/>
                  <a:gd name="connsiteY29" fmla="*/ 537591 h 563709"/>
                  <a:gd name="connsiteX30" fmla="*/ 238315 w 543207"/>
                  <a:gd name="connsiteY30" fmla="*/ 552259 h 563709"/>
                  <a:gd name="connsiteX31" fmla="*/ 398335 w 543207"/>
                  <a:gd name="connsiteY31" fmla="*/ 559308 h 563709"/>
                  <a:gd name="connsiteX32" fmla="*/ 436435 w 543207"/>
                  <a:gd name="connsiteY32" fmla="*/ 559308 h 563709"/>
                  <a:gd name="connsiteX33" fmla="*/ 469773 w 543207"/>
                  <a:gd name="connsiteY33" fmla="*/ 547592 h 563709"/>
                  <a:gd name="connsiteX34" fmla="*/ 489299 w 543207"/>
                  <a:gd name="connsiteY34" fmla="*/ 518255 h 563709"/>
                  <a:gd name="connsiteX35" fmla="*/ 497205 w 543207"/>
                  <a:gd name="connsiteY35" fmla="*/ 483394 h 563709"/>
                  <a:gd name="connsiteX36" fmla="*/ 515302 w 543207"/>
                  <a:gd name="connsiteY36" fmla="*/ 350044 h 563709"/>
                  <a:gd name="connsiteX37" fmla="*/ 527209 w 543207"/>
                  <a:gd name="connsiteY37" fmla="*/ 233077 h 563709"/>
                  <a:gd name="connsiteX38" fmla="*/ 534066 w 543207"/>
                  <a:gd name="connsiteY38" fmla="*/ 136208 h 563709"/>
                  <a:gd name="connsiteX39" fmla="*/ 538734 w 543207"/>
                  <a:gd name="connsiteY39" fmla="*/ 63055 h 563709"/>
                  <a:gd name="connsiteX40" fmla="*/ 541877 w 543207"/>
                  <a:gd name="connsiteY40" fmla="*/ 16859 h 563709"/>
                  <a:gd name="connsiteX41" fmla="*/ 542830 w 543207"/>
                  <a:gd name="connsiteY41" fmla="*/ 4763 h 563709"/>
                  <a:gd name="connsiteX42" fmla="*/ 543115 w 543207"/>
                  <a:gd name="connsiteY42" fmla="*/ 0 h 56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43207" h="563709">
                    <a:moveTo>
                      <a:pt x="543115" y="0"/>
                    </a:moveTo>
                    <a:cubicBezTo>
                      <a:pt x="543239" y="1391"/>
                      <a:pt x="543239" y="2800"/>
                      <a:pt x="543115" y="4191"/>
                    </a:cubicBezTo>
                    <a:cubicBezTo>
                      <a:pt x="543115" y="7049"/>
                      <a:pt x="543115" y="11049"/>
                      <a:pt x="542639" y="16192"/>
                    </a:cubicBezTo>
                    <a:cubicBezTo>
                      <a:pt x="542639" y="27051"/>
                      <a:pt x="541401" y="42577"/>
                      <a:pt x="540448" y="62484"/>
                    </a:cubicBezTo>
                    <a:cubicBezTo>
                      <a:pt x="539496" y="82391"/>
                      <a:pt x="538067" y="107251"/>
                      <a:pt x="536543" y="135731"/>
                    </a:cubicBezTo>
                    <a:cubicBezTo>
                      <a:pt x="535019" y="164211"/>
                      <a:pt x="533876" y="196882"/>
                      <a:pt x="530352" y="232696"/>
                    </a:cubicBezTo>
                    <a:cubicBezTo>
                      <a:pt x="526828" y="268510"/>
                      <a:pt x="523494" y="307753"/>
                      <a:pt x="519017" y="349853"/>
                    </a:cubicBezTo>
                    <a:cubicBezTo>
                      <a:pt x="514540" y="391954"/>
                      <a:pt x="509492" y="436912"/>
                      <a:pt x="501396" y="483870"/>
                    </a:cubicBezTo>
                    <a:cubicBezTo>
                      <a:pt x="499491" y="495871"/>
                      <a:pt x="496824" y="507740"/>
                      <a:pt x="493395" y="519398"/>
                    </a:cubicBezTo>
                    <a:cubicBezTo>
                      <a:pt x="489432" y="531600"/>
                      <a:pt x="482184" y="542477"/>
                      <a:pt x="472440" y="550831"/>
                    </a:cubicBezTo>
                    <a:cubicBezTo>
                      <a:pt x="462429" y="559460"/>
                      <a:pt x="449551" y="564052"/>
                      <a:pt x="436340" y="563689"/>
                    </a:cubicBezTo>
                    <a:cubicBezTo>
                      <a:pt x="423576" y="563689"/>
                      <a:pt x="410718" y="563689"/>
                      <a:pt x="398240" y="563689"/>
                    </a:cubicBezTo>
                    <a:cubicBezTo>
                      <a:pt x="346424" y="562356"/>
                      <a:pt x="292894" y="559784"/>
                      <a:pt x="238030" y="556736"/>
                    </a:cubicBezTo>
                    <a:cubicBezTo>
                      <a:pt x="155638" y="552259"/>
                      <a:pt x="76105" y="547211"/>
                      <a:pt x="2095" y="541877"/>
                    </a:cubicBezTo>
                    <a:lnTo>
                      <a:pt x="0" y="541877"/>
                    </a:lnTo>
                    <a:lnTo>
                      <a:pt x="0" y="539782"/>
                    </a:lnTo>
                    <a:cubicBezTo>
                      <a:pt x="0" y="478346"/>
                      <a:pt x="666" y="420529"/>
                      <a:pt x="1048" y="367093"/>
                    </a:cubicBezTo>
                    <a:lnTo>
                      <a:pt x="1048" y="365093"/>
                    </a:lnTo>
                    <a:lnTo>
                      <a:pt x="3047" y="365093"/>
                    </a:lnTo>
                    <a:lnTo>
                      <a:pt x="283178" y="359092"/>
                    </a:lnTo>
                    <a:lnTo>
                      <a:pt x="361473" y="357759"/>
                    </a:lnTo>
                    <a:lnTo>
                      <a:pt x="382143" y="357759"/>
                    </a:lnTo>
                    <a:cubicBezTo>
                      <a:pt x="386810" y="357759"/>
                      <a:pt x="389191" y="357759"/>
                      <a:pt x="389191" y="357759"/>
                    </a:cubicBezTo>
                    <a:cubicBezTo>
                      <a:pt x="389191" y="357759"/>
                      <a:pt x="386810" y="357759"/>
                      <a:pt x="382143" y="358235"/>
                    </a:cubicBezTo>
                    <a:lnTo>
                      <a:pt x="361569" y="359092"/>
                    </a:lnTo>
                    <a:lnTo>
                      <a:pt x="283178" y="361569"/>
                    </a:lnTo>
                    <a:lnTo>
                      <a:pt x="3143" y="369284"/>
                    </a:lnTo>
                    <a:lnTo>
                      <a:pt x="5143" y="367284"/>
                    </a:lnTo>
                    <a:cubicBezTo>
                      <a:pt x="5143" y="420624"/>
                      <a:pt x="5143" y="478441"/>
                      <a:pt x="4572" y="539877"/>
                    </a:cubicBezTo>
                    <a:lnTo>
                      <a:pt x="2381" y="537591"/>
                    </a:lnTo>
                    <a:cubicBezTo>
                      <a:pt x="76581" y="542639"/>
                      <a:pt x="156019" y="547783"/>
                      <a:pt x="238315" y="552259"/>
                    </a:cubicBezTo>
                    <a:cubicBezTo>
                      <a:pt x="293084" y="555212"/>
                      <a:pt x="346614" y="557975"/>
                      <a:pt x="398335" y="559308"/>
                    </a:cubicBezTo>
                    <a:cubicBezTo>
                      <a:pt x="411289" y="559308"/>
                      <a:pt x="424053" y="559784"/>
                      <a:pt x="436435" y="559308"/>
                    </a:cubicBezTo>
                    <a:cubicBezTo>
                      <a:pt x="448627" y="559765"/>
                      <a:pt x="460543" y="555574"/>
                      <a:pt x="469773" y="547592"/>
                    </a:cubicBezTo>
                    <a:cubicBezTo>
                      <a:pt x="478869" y="539810"/>
                      <a:pt x="485632" y="529657"/>
                      <a:pt x="489299" y="518255"/>
                    </a:cubicBezTo>
                    <a:cubicBezTo>
                      <a:pt x="492652" y="506806"/>
                      <a:pt x="495290" y="495167"/>
                      <a:pt x="497205" y="483394"/>
                    </a:cubicBezTo>
                    <a:cubicBezTo>
                      <a:pt x="505301" y="436626"/>
                      <a:pt x="510444" y="391668"/>
                      <a:pt x="515302" y="350044"/>
                    </a:cubicBezTo>
                    <a:cubicBezTo>
                      <a:pt x="520160" y="308420"/>
                      <a:pt x="523875" y="268891"/>
                      <a:pt x="527209" y="233077"/>
                    </a:cubicBezTo>
                    <a:cubicBezTo>
                      <a:pt x="530542" y="197263"/>
                      <a:pt x="532162" y="164687"/>
                      <a:pt x="534066" y="136208"/>
                    </a:cubicBezTo>
                    <a:cubicBezTo>
                      <a:pt x="535971" y="107728"/>
                      <a:pt x="537496" y="83249"/>
                      <a:pt x="538734" y="63055"/>
                    </a:cubicBezTo>
                    <a:cubicBezTo>
                      <a:pt x="539972" y="42863"/>
                      <a:pt x="541115" y="27622"/>
                      <a:pt x="541877" y="16859"/>
                    </a:cubicBezTo>
                    <a:cubicBezTo>
                      <a:pt x="541877" y="11716"/>
                      <a:pt x="542544" y="7334"/>
                      <a:pt x="542830" y="4763"/>
                    </a:cubicBezTo>
                    <a:cubicBezTo>
                      <a:pt x="542734" y="3172"/>
                      <a:pt x="542839" y="1572"/>
                      <a:pt x="54311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DE5EA99-942A-4590-8772-CF560C7B4477}"/>
                  </a:ext>
                </a:extLst>
              </p:cNvPr>
              <p:cNvSpPr/>
              <p:nvPr/>
            </p:nvSpPr>
            <p:spPr>
              <a:xfrm flipH="1">
                <a:off x="3484921" y="3575200"/>
                <a:ext cx="5651" cy="167640"/>
              </a:xfrm>
              <a:custGeom>
                <a:avLst/>
                <a:gdLst>
                  <a:gd name="connsiteX0" fmla="*/ 2397 w 5651"/>
                  <a:gd name="connsiteY0" fmla="*/ 167640 h 167640"/>
                  <a:gd name="connsiteX1" fmla="*/ 397 w 5651"/>
                  <a:gd name="connsiteY1" fmla="*/ 83820 h 167640"/>
                  <a:gd name="connsiteX2" fmla="*/ 3255 w 5651"/>
                  <a:gd name="connsiteY2" fmla="*/ 0 h 167640"/>
                  <a:gd name="connsiteX3" fmla="*/ 5254 w 5651"/>
                  <a:gd name="connsiteY3" fmla="*/ 83820 h 167640"/>
                  <a:gd name="connsiteX4" fmla="*/ 2397 w 5651"/>
                  <a:gd name="connsiteY4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" h="167640">
                    <a:moveTo>
                      <a:pt x="2397" y="167640"/>
                    </a:moveTo>
                    <a:cubicBezTo>
                      <a:pt x="149" y="139760"/>
                      <a:pt x="-518" y="111776"/>
                      <a:pt x="397" y="83820"/>
                    </a:cubicBezTo>
                    <a:cubicBezTo>
                      <a:pt x="-232" y="55845"/>
                      <a:pt x="720" y="27861"/>
                      <a:pt x="3255" y="0"/>
                    </a:cubicBezTo>
                    <a:cubicBezTo>
                      <a:pt x="5502" y="27880"/>
                      <a:pt x="6169" y="55864"/>
                      <a:pt x="5254" y="83820"/>
                    </a:cubicBezTo>
                    <a:cubicBezTo>
                      <a:pt x="5884" y="111795"/>
                      <a:pt x="4931" y="139779"/>
                      <a:pt x="2397" y="1676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4524DD7-530C-45A5-A4DD-8EFDA86AF4D0}"/>
                  </a:ext>
                </a:extLst>
              </p:cNvPr>
              <p:cNvSpPr/>
              <p:nvPr/>
            </p:nvSpPr>
            <p:spPr>
              <a:xfrm flipH="1">
                <a:off x="3505059" y="3599220"/>
                <a:ext cx="20674" cy="19551"/>
              </a:xfrm>
              <a:custGeom>
                <a:avLst/>
                <a:gdLst>
                  <a:gd name="connsiteX0" fmla="*/ 6888 w 20674"/>
                  <a:gd name="connsiteY0" fmla="*/ 2269 h 19551"/>
                  <a:gd name="connsiteX1" fmla="*/ 14698 w 20674"/>
                  <a:gd name="connsiteY1" fmla="*/ 554 h 19551"/>
                  <a:gd name="connsiteX2" fmla="*/ 20604 w 20674"/>
                  <a:gd name="connsiteY2" fmla="*/ 8174 h 19551"/>
                  <a:gd name="connsiteX3" fmla="*/ 11669 w 20674"/>
                  <a:gd name="connsiteY3" fmla="*/ 19480 h 19551"/>
                  <a:gd name="connsiteX4" fmla="*/ 3078 w 20674"/>
                  <a:gd name="connsiteY4" fmla="*/ 16365 h 19551"/>
                  <a:gd name="connsiteX5" fmla="*/ 220 w 20674"/>
                  <a:gd name="connsiteY5" fmla="*/ 7317 h 19551"/>
                  <a:gd name="connsiteX6" fmla="*/ 5459 w 20674"/>
                  <a:gd name="connsiteY6" fmla="*/ 1221 h 19551"/>
                  <a:gd name="connsiteX7" fmla="*/ 3554 w 20674"/>
                  <a:gd name="connsiteY7" fmla="*/ 7698 h 19551"/>
                  <a:gd name="connsiteX8" fmla="*/ 5935 w 20674"/>
                  <a:gd name="connsiteY8" fmla="*/ 13127 h 19551"/>
                  <a:gd name="connsiteX9" fmla="*/ 12698 w 20674"/>
                  <a:gd name="connsiteY9" fmla="*/ 14175 h 19551"/>
                  <a:gd name="connsiteX10" fmla="*/ 16222 w 20674"/>
                  <a:gd name="connsiteY10" fmla="*/ 8460 h 19551"/>
                  <a:gd name="connsiteX11" fmla="*/ 13270 w 20674"/>
                  <a:gd name="connsiteY11" fmla="*/ 3602 h 19551"/>
                  <a:gd name="connsiteX12" fmla="*/ 6888 w 20674"/>
                  <a:gd name="connsiteY12" fmla="*/ 2269 h 19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74" h="19551">
                    <a:moveTo>
                      <a:pt x="6888" y="2269"/>
                    </a:moveTo>
                    <a:cubicBezTo>
                      <a:pt x="6316" y="2269"/>
                      <a:pt x="9174" y="-1351"/>
                      <a:pt x="14698" y="554"/>
                    </a:cubicBezTo>
                    <a:cubicBezTo>
                      <a:pt x="17994" y="1706"/>
                      <a:pt x="20309" y="4688"/>
                      <a:pt x="20604" y="8174"/>
                    </a:cubicBezTo>
                    <a:cubicBezTo>
                      <a:pt x="21261" y="13765"/>
                      <a:pt x="17261" y="18832"/>
                      <a:pt x="11669" y="19480"/>
                    </a:cubicBezTo>
                    <a:cubicBezTo>
                      <a:pt x="8469" y="19861"/>
                      <a:pt x="5288" y="18699"/>
                      <a:pt x="3078" y="16365"/>
                    </a:cubicBezTo>
                    <a:cubicBezTo>
                      <a:pt x="582" y="14070"/>
                      <a:pt x="-503" y="10622"/>
                      <a:pt x="220" y="7317"/>
                    </a:cubicBezTo>
                    <a:cubicBezTo>
                      <a:pt x="1554" y="1792"/>
                      <a:pt x="5364" y="649"/>
                      <a:pt x="5459" y="1221"/>
                    </a:cubicBezTo>
                    <a:cubicBezTo>
                      <a:pt x="5554" y="1792"/>
                      <a:pt x="3649" y="3792"/>
                      <a:pt x="3554" y="7698"/>
                    </a:cubicBezTo>
                    <a:cubicBezTo>
                      <a:pt x="3497" y="9774"/>
                      <a:pt x="4373" y="11765"/>
                      <a:pt x="5935" y="13127"/>
                    </a:cubicBezTo>
                    <a:cubicBezTo>
                      <a:pt x="7821" y="14699"/>
                      <a:pt x="10422" y="15099"/>
                      <a:pt x="12698" y="14175"/>
                    </a:cubicBezTo>
                    <a:cubicBezTo>
                      <a:pt x="14841" y="13079"/>
                      <a:pt x="16203" y="10870"/>
                      <a:pt x="16222" y="8460"/>
                    </a:cubicBezTo>
                    <a:cubicBezTo>
                      <a:pt x="16175" y="6431"/>
                      <a:pt x="15051" y="4583"/>
                      <a:pt x="13270" y="3602"/>
                    </a:cubicBezTo>
                    <a:cubicBezTo>
                      <a:pt x="9936" y="1602"/>
                      <a:pt x="7174" y="2840"/>
                      <a:pt x="6888" y="22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39D219F-E964-4101-8C90-69471C237858}"/>
                  </a:ext>
                </a:extLst>
              </p:cNvPr>
              <p:cNvSpPr/>
              <p:nvPr/>
            </p:nvSpPr>
            <p:spPr>
              <a:xfrm flipH="1">
                <a:off x="2697322" y="3245159"/>
                <a:ext cx="177633" cy="444134"/>
              </a:xfrm>
              <a:custGeom>
                <a:avLst/>
                <a:gdLst>
                  <a:gd name="connsiteX0" fmla="*/ 0 w 177633"/>
                  <a:gd name="connsiteY0" fmla="*/ 0 h 444134"/>
                  <a:gd name="connsiteX1" fmla="*/ 169450 w 177633"/>
                  <a:gd name="connsiteY1" fmla="*/ 251174 h 444134"/>
                  <a:gd name="connsiteX2" fmla="*/ 142875 w 177633"/>
                  <a:gd name="connsiteY2" fmla="*/ 419195 h 444134"/>
                  <a:gd name="connsiteX3" fmla="*/ 87344 w 177633"/>
                  <a:gd name="connsiteY3" fmla="*/ 441103 h 444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33" h="444134">
                    <a:moveTo>
                      <a:pt x="0" y="0"/>
                    </a:moveTo>
                    <a:cubicBezTo>
                      <a:pt x="0" y="0"/>
                      <a:pt x="151066" y="197453"/>
                      <a:pt x="169450" y="251174"/>
                    </a:cubicBezTo>
                    <a:cubicBezTo>
                      <a:pt x="187833" y="304895"/>
                      <a:pt x="173641" y="382238"/>
                      <a:pt x="142875" y="419195"/>
                    </a:cubicBezTo>
                    <a:cubicBezTo>
                      <a:pt x="112109" y="456152"/>
                      <a:pt x="87344" y="441103"/>
                      <a:pt x="87344" y="4411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943A6AE-68CB-4267-BB84-E067A306D3A3}"/>
                  </a:ext>
                </a:extLst>
              </p:cNvPr>
              <p:cNvSpPr/>
              <p:nvPr/>
            </p:nvSpPr>
            <p:spPr>
              <a:xfrm flipH="1">
                <a:off x="2792850" y="3670431"/>
                <a:ext cx="76771" cy="13086"/>
              </a:xfrm>
              <a:custGeom>
                <a:avLst/>
                <a:gdLst>
                  <a:gd name="connsiteX0" fmla="*/ 76771 w 76771"/>
                  <a:gd name="connsiteY0" fmla="*/ 19 h 13086"/>
                  <a:gd name="connsiteX1" fmla="*/ 38671 w 76771"/>
                  <a:gd name="connsiteY1" fmla="*/ 8877 h 13086"/>
                  <a:gd name="connsiteX2" fmla="*/ 0 w 76771"/>
                  <a:gd name="connsiteY2" fmla="*/ 13068 h 13086"/>
                  <a:gd name="connsiteX3" fmla="*/ 38100 w 76771"/>
                  <a:gd name="connsiteY3" fmla="*/ 4210 h 13086"/>
                  <a:gd name="connsiteX4" fmla="*/ 76771 w 76771"/>
                  <a:gd name="connsiteY4" fmla="*/ 19 h 1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1" h="13086">
                    <a:moveTo>
                      <a:pt x="76771" y="19"/>
                    </a:moveTo>
                    <a:cubicBezTo>
                      <a:pt x="64465" y="4457"/>
                      <a:pt x="51673" y="7429"/>
                      <a:pt x="38671" y="8877"/>
                    </a:cubicBezTo>
                    <a:cubicBezTo>
                      <a:pt x="26003" y="11868"/>
                      <a:pt x="13011" y="13268"/>
                      <a:pt x="0" y="13068"/>
                    </a:cubicBezTo>
                    <a:cubicBezTo>
                      <a:pt x="12306" y="8610"/>
                      <a:pt x="25089" y="5639"/>
                      <a:pt x="38100" y="4210"/>
                    </a:cubicBezTo>
                    <a:cubicBezTo>
                      <a:pt x="50768" y="1219"/>
                      <a:pt x="63760" y="-181"/>
                      <a:pt x="76771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B0F4353-13BA-44E5-BFF3-0BCF40CDD33A}"/>
                  </a:ext>
                </a:extLst>
              </p:cNvPr>
              <p:cNvSpPr/>
              <p:nvPr/>
            </p:nvSpPr>
            <p:spPr>
              <a:xfrm flipH="1">
                <a:off x="2635878" y="3815897"/>
                <a:ext cx="128396" cy="251555"/>
              </a:xfrm>
              <a:custGeom>
                <a:avLst/>
                <a:gdLst>
                  <a:gd name="connsiteX0" fmla="*/ 0 w 128396"/>
                  <a:gd name="connsiteY0" fmla="*/ 0 h 251555"/>
                  <a:gd name="connsiteX1" fmla="*/ 4096 w 128396"/>
                  <a:gd name="connsiteY1" fmla="*/ 10382 h 251555"/>
                  <a:gd name="connsiteX2" fmla="*/ 14288 w 128396"/>
                  <a:gd name="connsiteY2" fmla="*/ 38957 h 251555"/>
                  <a:gd name="connsiteX3" fmla="*/ 54864 w 128396"/>
                  <a:gd name="connsiteY3" fmla="*/ 130492 h 251555"/>
                  <a:gd name="connsiteX4" fmla="*/ 105537 w 128396"/>
                  <a:gd name="connsiteY4" fmla="*/ 216789 h 251555"/>
                  <a:gd name="connsiteX5" fmla="*/ 122491 w 128396"/>
                  <a:gd name="connsiteY5" fmla="*/ 242030 h 251555"/>
                  <a:gd name="connsiteX6" fmla="*/ 128397 w 128396"/>
                  <a:gd name="connsiteY6" fmla="*/ 251555 h 251555"/>
                  <a:gd name="connsiteX7" fmla="*/ 120968 w 128396"/>
                  <a:gd name="connsiteY7" fmla="*/ 243173 h 251555"/>
                  <a:gd name="connsiteX8" fmla="*/ 102775 w 128396"/>
                  <a:gd name="connsiteY8" fmla="*/ 218694 h 251555"/>
                  <a:gd name="connsiteX9" fmla="*/ 50578 w 128396"/>
                  <a:gd name="connsiteY9" fmla="*/ 132969 h 251555"/>
                  <a:gd name="connsiteX10" fmla="*/ 11144 w 128396"/>
                  <a:gd name="connsiteY10" fmla="*/ 40386 h 251555"/>
                  <a:gd name="connsiteX11" fmla="*/ 2286 w 128396"/>
                  <a:gd name="connsiteY11" fmla="*/ 11239 h 251555"/>
                  <a:gd name="connsiteX12" fmla="*/ 0 w 128396"/>
                  <a:gd name="connsiteY12" fmla="*/ 0 h 25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396" h="251555">
                    <a:moveTo>
                      <a:pt x="0" y="0"/>
                    </a:moveTo>
                    <a:cubicBezTo>
                      <a:pt x="1705" y="3315"/>
                      <a:pt x="3077" y="6791"/>
                      <a:pt x="4096" y="10382"/>
                    </a:cubicBezTo>
                    <a:cubicBezTo>
                      <a:pt x="6382" y="17240"/>
                      <a:pt x="9811" y="26956"/>
                      <a:pt x="14288" y="38957"/>
                    </a:cubicBezTo>
                    <a:cubicBezTo>
                      <a:pt x="26022" y="70237"/>
                      <a:pt x="39567" y="100794"/>
                      <a:pt x="54864" y="130492"/>
                    </a:cubicBezTo>
                    <a:cubicBezTo>
                      <a:pt x="70266" y="160106"/>
                      <a:pt x="87182" y="188909"/>
                      <a:pt x="105537" y="216789"/>
                    </a:cubicBezTo>
                    <a:cubicBezTo>
                      <a:pt x="112586" y="227552"/>
                      <a:pt x="118396" y="235839"/>
                      <a:pt x="122491" y="242030"/>
                    </a:cubicBezTo>
                    <a:cubicBezTo>
                      <a:pt x="124825" y="244964"/>
                      <a:pt x="126806" y="248164"/>
                      <a:pt x="128397" y="251555"/>
                    </a:cubicBezTo>
                    <a:cubicBezTo>
                      <a:pt x="125616" y="249050"/>
                      <a:pt x="123120" y="246240"/>
                      <a:pt x="120968" y="243173"/>
                    </a:cubicBezTo>
                    <a:cubicBezTo>
                      <a:pt x="116491" y="237554"/>
                      <a:pt x="110204" y="229267"/>
                      <a:pt x="102775" y="218694"/>
                    </a:cubicBezTo>
                    <a:cubicBezTo>
                      <a:pt x="83468" y="191329"/>
                      <a:pt x="66027" y="162687"/>
                      <a:pt x="50578" y="132969"/>
                    </a:cubicBezTo>
                    <a:cubicBezTo>
                      <a:pt x="35128" y="103146"/>
                      <a:pt x="21946" y="72190"/>
                      <a:pt x="11144" y="40386"/>
                    </a:cubicBezTo>
                    <a:cubicBezTo>
                      <a:pt x="7048" y="28194"/>
                      <a:pt x="4000" y="18193"/>
                      <a:pt x="2286" y="11239"/>
                    </a:cubicBezTo>
                    <a:cubicBezTo>
                      <a:pt x="1028" y="7610"/>
                      <a:pt x="257" y="3829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0612E33-30A6-4B3C-953B-6A6AADC98E9F}"/>
                  </a:ext>
                </a:extLst>
              </p:cNvPr>
              <p:cNvSpPr/>
              <p:nvPr/>
            </p:nvSpPr>
            <p:spPr>
              <a:xfrm flipH="1">
                <a:off x="2621880" y="3839328"/>
                <a:ext cx="131917" cy="211451"/>
              </a:xfrm>
              <a:custGeom>
                <a:avLst/>
                <a:gdLst>
                  <a:gd name="connsiteX0" fmla="*/ 0 w 131917"/>
                  <a:gd name="connsiteY0" fmla="*/ 0 h 211451"/>
                  <a:gd name="connsiteX1" fmla="*/ 84963 w 131917"/>
                  <a:gd name="connsiteY1" fmla="*/ 118777 h 211451"/>
                  <a:gd name="connsiteX2" fmla="*/ 122111 w 131917"/>
                  <a:gd name="connsiteY2" fmla="*/ 154686 h 211451"/>
                  <a:gd name="connsiteX3" fmla="*/ 126778 w 131917"/>
                  <a:gd name="connsiteY3" fmla="*/ 203263 h 211451"/>
                  <a:gd name="connsiteX4" fmla="*/ 111729 w 131917"/>
                  <a:gd name="connsiteY4" fmla="*/ 211360 h 211451"/>
                  <a:gd name="connsiteX5" fmla="*/ 102204 w 131917"/>
                  <a:gd name="connsiteY5" fmla="*/ 203359 h 211451"/>
                  <a:gd name="connsiteX6" fmla="*/ 1905 w 131917"/>
                  <a:gd name="connsiteY6" fmla="*/ 6572 h 21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17" h="211451">
                    <a:moveTo>
                      <a:pt x="0" y="0"/>
                    </a:moveTo>
                    <a:cubicBezTo>
                      <a:pt x="24003" y="42672"/>
                      <a:pt x="48578" y="85725"/>
                      <a:pt x="84963" y="118777"/>
                    </a:cubicBezTo>
                    <a:cubicBezTo>
                      <a:pt x="98727" y="129226"/>
                      <a:pt x="111195" y="141284"/>
                      <a:pt x="122111" y="154686"/>
                    </a:cubicBezTo>
                    <a:cubicBezTo>
                      <a:pt x="131636" y="168878"/>
                      <a:pt x="136113" y="188690"/>
                      <a:pt x="126778" y="203263"/>
                    </a:cubicBezTo>
                    <a:cubicBezTo>
                      <a:pt x="123930" y="208826"/>
                      <a:pt x="117939" y="212045"/>
                      <a:pt x="111729" y="211360"/>
                    </a:cubicBezTo>
                    <a:cubicBezTo>
                      <a:pt x="107747" y="209836"/>
                      <a:pt x="104394" y="207016"/>
                      <a:pt x="102204" y="203359"/>
                    </a:cubicBezTo>
                    <a:cubicBezTo>
                      <a:pt x="56645" y="144685"/>
                      <a:pt x="22613" y="77914"/>
                      <a:pt x="1905" y="657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0C55E1F-953B-4422-84AF-DABC6B8FAA98}"/>
                  </a:ext>
                </a:extLst>
              </p:cNvPr>
              <p:cNvSpPr/>
              <p:nvPr/>
            </p:nvSpPr>
            <p:spPr>
              <a:xfrm flipH="1">
                <a:off x="2748273" y="3275353"/>
                <a:ext cx="113919" cy="410146"/>
              </a:xfrm>
              <a:custGeom>
                <a:avLst/>
                <a:gdLst>
                  <a:gd name="connsiteX0" fmla="*/ 88392 w 113919"/>
                  <a:gd name="connsiteY0" fmla="*/ 410146 h 410146"/>
                  <a:gd name="connsiteX1" fmla="*/ 113252 w 113919"/>
                  <a:gd name="connsiteY1" fmla="*/ 341757 h 410146"/>
                  <a:gd name="connsiteX2" fmla="*/ 88202 w 113919"/>
                  <a:gd name="connsiteY2" fmla="*/ 270034 h 410146"/>
                  <a:gd name="connsiteX3" fmla="*/ 14764 w 113919"/>
                  <a:gd name="connsiteY3" fmla="*/ 54769 h 410146"/>
                  <a:gd name="connsiteX4" fmla="*/ 0 w 113919"/>
                  <a:gd name="connsiteY4" fmla="*/ 0 h 410146"/>
                  <a:gd name="connsiteX5" fmla="*/ 74676 w 113919"/>
                  <a:gd name="connsiteY5" fmla="*/ 390525 h 41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919" h="410146">
                    <a:moveTo>
                      <a:pt x="88392" y="410146"/>
                    </a:moveTo>
                    <a:cubicBezTo>
                      <a:pt x="109061" y="395288"/>
                      <a:pt x="116300" y="367093"/>
                      <a:pt x="113252" y="341757"/>
                    </a:cubicBezTo>
                    <a:cubicBezTo>
                      <a:pt x="110204" y="316421"/>
                      <a:pt x="98584" y="293180"/>
                      <a:pt x="88202" y="270034"/>
                    </a:cubicBezTo>
                    <a:cubicBezTo>
                      <a:pt x="56817" y="200825"/>
                      <a:pt x="32224" y="128730"/>
                      <a:pt x="14764" y="54769"/>
                    </a:cubicBezTo>
                    <a:lnTo>
                      <a:pt x="0" y="0"/>
                    </a:lnTo>
                    <a:lnTo>
                      <a:pt x="74676" y="390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B417F26-5C50-4387-A859-70572B53F849}"/>
                  </a:ext>
                </a:extLst>
              </p:cNvPr>
              <p:cNvSpPr/>
              <p:nvPr/>
            </p:nvSpPr>
            <p:spPr>
              <a:xfrm flipH="1">
                <a:off x="3090315" y="2972839"/>
                <a:ext cx="57150" cy="56673"/>
              </a:xfrm>
              <a:custGeom>
                <a:avLst/>
                <a:gdLst>
                  <a:gd name="connsiteX0" fmla="*/ 0 w 57150"/>
                  <a:gd name="connsiteY0" fmla="*/ 56674 h 56673"/>
                  <a:gd name="connsiteX1" fmla="*/ 28575 w 57150"/>
                  <a:gd name="connsiteY1" fmla="*/ 28575 h 56673"/>
                  <a:gd name="connsiteX2" fmla="*/ 57150 w 57150"/>
                  <a:gd name="connsiteY2" fmla="*/ 0 h 56673"/>
                  <a:gd name="connsiteX3" fmla="*/ 32385 w 57150"/>
                  <a:gd name="connsiteY3" fmla="*/ 31528 h 56673"/>
                  <a:gd name="connsiteX4" fmla="*/ 0 w 57150"/>
                  <a:gd name="connsiteY4" fmla="*/ 56674 h 5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6673">
                    <a:moveTo>
                      <a:pt x="0" y="56674"/>
                    </a:moveTo>
                    <a:cubicBezTo>
                      <a:pt x="8906" y="46701"/>
                      <a:pt x="18459" y="37319"/>
                      <a:pt x="28575" y="28575"/>
                    </a:cubicBezTo>
                    <a:cubicBezTo>
                      <a:pt x="37499" y="18469"/>
                      <a:pt x="47044" y="8925"/>
                      <a:pt x="57150" y="0"/>
                    </a:cubicBezTo>
                    <a:cubicBezTo>
                      <a:pt x="50787" y="11868"/>
                      <a:pt x="42405" y="22536"/>
                      <a:pt x="32385" y="31528"/>
                    </a:cubicBezTo>
                    <a:cubicBezTo>
                      <a:pt x="23241" y="41843"/>
                      <a:pt x="12259" y="50368"/>
                      <a:pt x="0" y="566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141A8480-AAE9-43FA-A27C-F83495E317E9}"/>
                  </a:ext>
                </a:extLst>
              </p:cNvPr>
              <p:cNvSpPr/>
              <p:nvPr/>
            </p:nvSpPr>
            <p:spPr>
              <a:xfrm flipH="1">
                <a:off x="3162706" y="3063422"/>
                <a:ext cx="111729" cy="113445"/>
              </a:xfrm>
              <a:custGeom>
                <a:avLst/>
                <a:gdLst>
                  <a:gd name="connsiteX0" fmla="*/ 111730 w 111729"/>
                  <a:gd name="connsiteY0" fmla="*/ 0 h 113445"/>
                  <a:gd name="connsiteX1" fmla="*/ 89632 w 111729"/>
                  <a:gd name="connsiteY1" fmla="*/ 10096 h 113445"/>
                  <a:gd name="connsiteX2" fmla="*/ 9527 w 111729"/>
                  <a:gd name="connsiteY2" fmla="*/ 91250 h 113445"/>
                  <a:gd name="connsiteX3" fmla="*/ 2 w 111729"/>
                  <a:gd name="connsiteY3" fmla="*/ 113443 h 113445"/>
                  <a:gd name="connsiteX4" fmla="*/ 1049 w 111729"/>
                  <a:gd name="connsiteY4" fmla="*/ 106871 h 113445"/>
                  <a:gd name="connsiteX5" fmla="*/ 6765 w 111729"/>
                  <a:gd name="connsiteY5" fmla="*/ 89821 h 113445"/>
                  <a:gd name="connsiteX6" fmla="*/ 88584 w 111729"/>
                  <a:gd name="connsiteY6" fmla="*/ 7049 h 113445"/>
                  <a:gd name="connsiteX7" fmla="*/ 105539 w 111729"/>
                  <a:gd name="connsiteY7" fmla="*/ 1143 h 113445"/>
                  <a:gd name="connsiteX8" fmla="*/ 111730 w 111729"/>
                  <a:gd name="connsiteY8" fmla="*/ 0 h 11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729" h="113445">
                    <a:moveTo>
                      <a:pt x="111730" y="0"/>
                    </a:moveTo>
                    <a:cubicBezTo>
                      <a:pt x="111730" y="857"/>
                      <a:pt x="102967" y="3524"/>
                      <a:pt x="89632" y="10096"/>
                    </a:cubicBezTo>
                    <a:cubicBezTo>
                      <a:pt x="54627" y="27461"/>
                      <a:pt x="26434" y="56026"/>
                      <a:pt x="9527" y="91250"/>
                    </a:cubicBezTo>
                    <a:cubicBezTo>
                      <a:pt x="3050" y="104680"/>
                      <a:pt x="2" y="113633"/>
                      <a:pt x="2" y="113443"/>
                    </a:cubicBezTo>
                    <a:cubicBezTo>
                      <a:pt x="-27" y="111204"/>
                      <a:pt x="325" y="108985"/>
                      <a:pt x="1049" y="106871"/>
                    </a:cubicBezTo>
                    <a:cubicBezTo>
                      <a:pt x="2516" y="101051"/>
                      <a:pt x="4431" y="95355"/>
                      <a:pt x="6765" y="89821"/>
                    </a:cubicBezTo>
                    <a:cubicBezTo>
                      <a:pt x="22509" y="52816"/>
                      <a:pt x="51770" y="23212"/>
                      <a:pt x="88584" y="7049"/>
                    </a:cubicBezTo>
                    <a:cubicBezTo>
                      <a:pt x="94070" y="4639"/>
                      <a:pt x="99738" y="2667"/>
                      <a:pt x="105539" y="1143"/>
                    </a:cubicBezTo>
                    <a:cubicBezTo>
                      <a:pt x="107529" y="419"/>
                      <a:pt x="109615" y="38"/>
                      <a:pt x="11173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9B6EABC-FC41-4E3F-885E-44C4820E445A}"/>
                  </a:ext>
                </a:extLst>
              </p:cNvPr>
              <p:cNvSpPr/>
              <p:nvPr/>
            </p:nvSpPr>
            <p:spPr>
              <a:xfrm flipH="1">
                <a:off x="2757227" y="3249826"/>
                <a:ext cx="114794" cy="475011"/>
              </a:xfrm>
              <a:custGeom>
                <a:avLst/>
                <a:gdLst>
                  <a:gd name="connsiteX0" fmla="*/ 114794 w 114794"/>
                  <a:gd name="connsiteY0" fmla="*/ 475012 h 475011"/>
                  <a:gd name="connsiteX1" fmla="*/ 112413 w 114794"/>
                  <a:gd name="connsiteY1" fmla="*/ 471202 h 475011"/>
                  <a:gd name="connsiteX2" fmla="*/ 106412 w 114794"/>
                  <a:gd name="connsiteY2" fmla="*/ 459867 h 475011"/>
                  <a:gd name="connsiteX3" fmla="*/ 84600 w 114794"/>
                  <a:gd name="connsiteY3" fmla="*/ 417385 h 475011"/>
                  <a:gd name="connsiteX4" fmla="*/ 84600 w 114794"/>
                  <a:gd name="connsiteY4" fmla="*/ 417385 h 475011"/>
                  <a:gd name="connsiteX5" fmla="*/ 47263 w 114794"/>
                  <a:gd name="connsiteY5" fmla="*/ 240887 h 475011"/>
                  <a:gd name="connsiteX6" fmla="*/ 12496 w 114794"/>
                  <a:gd name="connsiteY6" fmla="*/ 70771 h 475011"/>
                  <a:gd name="connsiteX7" fmla="*/ 2971 w 114794"/>
                  <a:gd name="connsiteY7" fmla="*/ 19050 h 475011"/>
                  <a:gd name="connsiteX8" fmla="*/ 494 w 114794"/>
                  <a:gd name="connsiteY8" fmla="*/ 4953 h 475011"/>
                  <a:gd name="connsiteX9" fmla="*/ 18 w 114794"/>
                  <a:gd name="connsiteY9" fmla="*/ 0 h 475011"/>
                  <a:gd name="connsiteX10" fmla="*/ 1447 w 114794"/>
                  <a:gd name="connsiteY10" fmla="*/ 4763 h 475011"/>
                  <a:gd name="connsiteX11" fmla="*/ 4781 w 114794"/>
                  <a:gd name="connsiteY11" fmla="*/ 18764 h 475011"/>
                  <a:gd name="connsiteX12" fmla="*/ 16211 w 114794"/>
                  <a:gd name="connsiteY12" fmla="*/ 70104 h 475011"/>
                  <a:gd name="connsiteX13" fmla="*/ 52025 w 114794"/>
                  <a:gd name="connsiteY13" fmla="*/ 239935 h 475011"/>
                  <a:gd name="connsiteX14" fmla="*/ 87839 w 114794"/>
                  <a:gd name="connsiteY14" fmla="*/ 416814 h 475011"/>
                  <a:gd name="connsiteX15" fmla="*/ 87839 w 114794"/>
                  <a:gd name="connsiteY15" fmla="*/ 416814 h 475011"/>
                  <a:gd name="connsiteX16" fmla="*/ 108222 w 114794"/>
                  <a:gd name="connsiteY16" fmla="*/ 459962 h 475011"/>
                  <a:gd name="connsiteX17" fmla="*/ 113556 w 114794"/>
                  <a:gd name="connsiteY17" fmla="*/ 471678 h 475011"/>
                  <a:gd name="connsiteX18" fmla="*/ 114794 w 114794"/>
                  <a:gd name="connsiteY18" fmla="*/ 475012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4794" h="475011">
                    <a:moveTo>
                      <a:pt x="114794" y="475012"/>
                    </a:moveTo>
                    <a:cubicBezTo>
                      <a:pt x="113832" y="473850"/>
                      <a:pt x="113032" y="472573"/>
                      <a:pt x="112413" y="471202"/>
                    </a:cubicBezTo>
                    <a:lnTo>
                      <a:pt x="106412" y="459867"/>
                    </a:lnTo>
                    <a:cubicBezTo>
                      <a:pt x="100983" y="449294"/>
                      <a:pt x="93649" y="434911"/>
                      <a:pt x="84600" y="417385"/>
                    </a:cubicBezTo>
                    <a:lnTo>
                      <a:pt x="84600" y="417385"/>
                    </a:lnTo>
                    <a:cubicBezTo>
                      <a:pt x="75075" y="374142"/>
                      <a:pt x="61835" y="311086"/>
                      <a:pt x="47263" y="240887"/>
                    </a:cubicBezTo>
                    <a:cubicBezTo>
                      <a:pt x="33737" y="174307"/>
                      <a:pt x="22021" y="114395"/>
                      <a:pt x="12496" y="70771"/>
                    </a:cubicBezTo>
                    <a:lnTo>
                      <a:pt x="2971" y="19050"/>
                    </a:lnTo>
                    <a:cubicBezTo>
                      <a:pt x="2019" y="13430"/>
                      <a:pt x="1161" y="8763"/>
                      <a:pt x="494" y="4953"/>
                    </a:cubicBezTo>
                    <a:cubicBezTo>
                      <a:pt x="104" y="3334"/>
                      <a:pt x="-58" y="1667"/>
                      <a:pt x="18" y="0"/>
                    </a:cubicBezTo>
                    <a:cubicBezTo>
                      <a:pt x="657" y="1533"/>
                      <a:pt x="1133" y="3134"/>
                      <a:pt x="1447" y="4763"/>
                    </a:cubicBezTo>
                    <a:cubicBezTo>
                      <a:pt x="2304" y="8477"/>
                      <a:pt x="3447" y="13144"/>
                      <a:pt x="4781" y="18764"/>
                    </a:cubicBezTo>
                    <a:cubicBezTo>
                      <a:pt x="7638" y="31528"/>
                      <a:pt x="11544" y="48863"/>
                      <a:pt x="16211" y="70104"/>
                    </a:cubicBezTo>
                    <a:cubicBezTo>
                      <a:pt x="25736" y="114109"/>
                      <a:pt x="38118" y="173926"/>
                      <a:pt x="52025" y="239935"/>
                    </a:cubicBezTo>
                    <a:cubicBezTo>
                      <a:pt x="66598" y="310134"/>
                      <a:pt x="79362" y="373285"/>
                      <a:pt x="87839" y="416814"/>
                    </a:cubicBezTo>
                    <a:lnTo>
                      <a:pt x="87839" y="416814"/>
                    </a:lnTo>
                    <a:cubicBezTo>
                      <a:pt x="96316" y="434626"/>
                      <a:pt x="103174" y="449199"/>
                      <a:pt x="108222" y="459962"/>
                    </a:cubicBezTo>
                    <a:lnTo>
                      <a:pt x="113556" y="471678"/>
                    </a:lnTo>
                    <a:cubicBezTo>
                      <a:pt x="114080" y="472745"/>
                      <a:pt x="114490" y="473859"/>
                      <a:pt x="114794" y="475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A401203-855D-40FA-91DB-C169C6FA04FE}"/>
                  </a:ext>
                </a:extLst>
              </p:cNvPr>
              <p:cNvSpPr/>
              <p:nvPr/>
            </p:nvSpPr>
            <p:spPr>
              <a:xfrm flipH="1">
                <a:off x="3258700" y="3200677"/>
                <a:ext cx="32921" cy="366236"/>
              </a:xfrm>
              <a:custGeom>
                <a:avLst/>
                <a:gdLst>
                  <a:gd name="connsiteX0" fmla="*/ 32714 w 32921"/>
                  <a:gd name="connsiteY0" fmla="*/ 366236 h 366236"/>
                  <a:gd name="connsiteX1" fmla="*/ 30428 w 32921"/>
                  <a:gd name="connsiteY1" fmla="*/ 351949 h 366236"/>
                  <a:gd name="connsiteX2" fmla="*/ 26237 w 32921"/>
                  <a:gd name="connsiteY2" fmla="*/ 312706 h 366236"/>
                  <a:gd name="connsiteX3" fmla="*/ 13949 w 32921"/>
                  <a:gd name="connsiteY3" fmla="*/ 183356 h 366236"/>
                  <a:gd name="connsiteX4" fmla="*/ 3091 w 32921"/>
                  <a:gd name="connsiteY4" fmla="*/ 53721 h 366236"/>
                  <a:gd name="connsiteX5" fmla="*/ 328 w 32921"/>
                  <a:gd name="connsiteY5" fmla="*/ 14478 h 366236"/>
                  <a:gd name="connsiteX6" fmla="*/ 328 w 32921"/>
                  <a:gd name="connsiteY6" fmla="*/ 0 h 366236"/>
                  <a:gd name="connsiteX7" fmla="*/ 2519 w 32921"/>
                  <a:gd name="connsiteY7" fmla="*/ 14288 h 366236"/>
                  <a:gd name="connsiteX8" fmla="*/ 6805 w 32921"/>
                  <a:gd name="connsiteY8" fmla="*/ 53530 h 366236"/>
                  <a:gd name="connsiteX9" fmla="*/ 18998 w 32921"/>
                  <a:gd name="connsiteY9" fmla="*/ 182880 h 366236"/>
                  <a:gd name="connsiteX10" fmla="*/ 29856 w 32921"/>
                  <a:gd name="connsiteY10" fmla="*/ 312420 h 366236"/>
                  <a:gd name="connsiteX11" fmla="*/ 32618 w 32921"/>
                  <a:gd name="connsiteY11" fmla="*/ 351758 h 366236"/>
                  <a:gd name="connsiteX12" fmla="*/ 32714 w 32921"/>
                  <a:gd name="connsiteY12" fmla="*/ 366236 h 36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921" h="366236">
                    <a:moveTo>
                      <a:pt x="32714" y="366236"/>
                    </a:moveTo>
                    <a:cubicBezTo>
                      <a:pt x="31504" y="361559"/>
                      <a:pt x="30732" y="356768"/>
                      <a:pt x="30428" y="351949"/>
                    </a:cubicBezTo>
                    <a:cubicBezTo>
                      <a:pt x="29379" y="341852"/>
                      <a:pt x="27951" y="328613"/>
                      <a:pt x="26237" y="312706"/>
                    </a:cubicBezTo>
                    <a:cubicBezTo>
                      <a:pt x="22808" y="279654"/>
                      <a:pt x="18426" y="233839"/>
                      <a:pt x="13949" y="183356"/>
                    </a:cubicBezTo>
                    <a:cubicBezTo>
                      <a:pt x="9473" y="132874"/>
                      <a:pt x="5662" y="86963"/>
                      <a:pt x="3091" y="53721"/>
                    </a:cubicBezTo>
                    <a:cubicBezTo>
                      <a:pt x="1948" y="37814"/>
                      <a:pt x="1090" y="24575"/>
                      <a:pt x="328" y="14478"/>
                    </a:cubicBezTo>
                    <a:cubicBezTo>
                      <a:pt x="-109" y="9658"/>
                      <a:pt x="-109" y="4820"/>
                      <a:pt x="328" y="0"/>
                    </a:cubicBezTo>
                    <a:cubicBezTo>
                      <a:pt x="1414" y="4705"/>
                      <a:pt x="2148" y="9477"/>
                      <a:pt x="2519" y="14288"/>
                    </a:cubicBezTo>
                    <a:cubicBezTo>
                      <a:pt x="3567" y="24384"/>
                      <a:pt x="4995" y="37624"/>
                      <a:pt x="6805" y="53530"/>
                    </a:cubicBezTo>
                    <a:cubicBezTo>
                      <a:pt x="10139" y="86582"/>
                      <a:pt x="14520" y="132302"/>
                      <a:pt x="18998" y="182880"/>
                    </a:cubicBezTo>
                    <a:cubicBezTo>
                      <a:pt x="23474" y="233458"/>
                      <a:pt x="27284" y="279273"/>
                      <a:pt x="29856" y="312420"/>
                    </a:cubicBezTo>
                    <a:cubicBezTo>
                      <a:pt x="30999" y="328327"/>
                      <a:pt x="31856" y="341567"/>
                      <a:pt x="32618" y="351758"/>
                    </a:cubicBezTo>
                    <a:cubicBezTo>
                      <a:pt x="32990" y="356578"/>
                      <a:pt x="33018" y="361417"/>
                      <a:pt x="32714" y="3662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DEF4EA1-943C-4181-B9FD-43F10469A447}"/>
                  </a:ext>
                </a:extLst>
              </p:cNvPr>
              <p:cNvSpPr/>
              <p:nvPr/>
            </p:nvSpPr>
            <p:spPr>
              <a:xfrm flipH="1">
                <a:off x="3643304" y="3578240"/>
                <a:ext cx="13465" cy="9570"/>
              </a:xfrm>
              <a:custGeom>
                <a:avLst/>
                <a:gdLst>
                  <a:gd name="connsiteX0" fmla="*/ 13052 w 13465"/>
                  <a:gd name="connsiteY0" fmla="*/ 103 h 9570"/>
                  <a:gd name="connsiteX1" fmla="*/ 8575 w 13465"/>
                  <a:gd name="connsiteY1" fmla="*/ 7532 h 9570"/>
                  <a:gd name="connsiteX2" fmla="*/ 2 w 13465"/>
                  <a:gd name="connsiteY2" fmla="*/ 8580 h 9570"/>
                  <a:gd name="connsiteX3" fmla="*/ 5908 w 13465"/>
                  <a:gd name="connsiteY3" fmla="*/ 3532 h 9570"/>
                  <a:gd name="connsiteX4" fmla="*/ 13052 w 13465"/>
                  <a:gd name="connsiteY4" fmla="*/ 103 h 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65" h="9570">
                    <a:moveTo>
                      <a:pt x="13052" y="103"/>
                    </a:moveTo>
                    <a:cubicBezTo>
                      <a:pt x="14195" y="865"/>
                      <a:pt x="13052" y="4865"/>
                      <a:pt x="8575" y="7532"/>
                    </a:cubicBezTo>
                    <a:cubicBezTo>
                      <a:pt x="4098" y="10199"/>
                      <a:pt x="98" y="9913"/>
                      <a:pt x="2" y="8580"/>
                    </a:cubicBezTo>
                    <a:cubicBezTo>
                      <a:pt x="-93" y="7246"/>
                      <a:pt x="2669" y="5627"/>
                      <a:pt x="5908" y="3532"/>
                    </a:cubicBezTo>
                    <a:cubicBezTo>
                      <a:pt x="9147" y="1436"/>
                      <a:pt x="11909" y="-469"/>
                      <a:pt x="13052" y="103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68260B6-C0AF-42D4-8F73-5D197DABB1A4}"/>
                  </a:ext>
                </a:extLst>
              </p:cNvPr>
              <p:cNvSpPr/>
              <p:nvPr/>
            </p:nvSpPr>
            <p:spPr>
              <a:xfrm flipH="1">
                <a:off x="3628872" y="3610728"/>
                <a:ext cx="17608" cy="20669"/>
              </a:xfrm>
              <a:custGeom>
                <a:avLst/>
                <a:gdLst>
                  <a:gd name="connsiteX0" fmla="*/ 15430 w 17608"/>
                  <a:gd name="connsiteY0" fmla="*/ 0 h 20669"/>
                  <a:gd name="connsiteX1" fmla="*/ 17526 w 17608"/>
                  <a:gd name="connsiteY1" fmla="*/ 4191 h 20669"/>
                  <a:gd name="connsiteX2" fmla="*/ 4572 w 17608"/>
                  <a:gd name="connsiteY2" fmla="*/ 20669 h 20669"/>
                  <a:gd name="connsiteX3" fmla="*/ 0 w 17608"/>
                  <a:gd name="connsiteY3" fmla="*/ 19621 h 20669"/>
                  <a:gd name="connsiteX4" fmla="*/ 10573 w 17608"/>
                  <a:gd name="connsiteY4" fmla="*/ 12097 h 20669"/>
                  <a:gd name="connsiteX5" fmla="*/ 15430 w 17608"/>
                  <a:gd name="connsiteY5" fmla="*/ 0 h 2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08" h="20669">
                    <a:moveTo>
                      <a:pt x="15430" y="0"/>
                    </a:moveTo>
                    <a:cubicBezTo>
                      <a:pt x="16002" y="0"/>
                      <a:pt x="17145" y="1333"/>
                      <a:pt x="17526" y="4191"/>
                    </a:cubicBezTo>
                    <a:cubicBezTo>
                      <a:pt x="18374" y="12278"/>
                      <a:pt x="12630" y="19583"/>
                      <a:pt x="4572" y="20669"/>
                    </a:cubicBezTo>
                    <a:cubicBezTo>
                      <a:pt x="1714" y="20669"/>
                      <a:pt x="0" y="20669"/>
                      <a:pt x="0" y="19621"/>
                    </a:cubicBezTo>
                    <a:cubicBezTo>
                      <a:pt x="0" y="18574"/>
                      <a:pt x="6382" y="17526"/>
                      <a:pt x="10573" y="12097"/>
                    </a:cubicBezTo>
                    <a:cubicBezTo>
                      <a:pt x="14764" y="6667"/>
                      <a:pt x="14288" y="286"/>
                      <a:pt x="15430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D014B57-3823-4E42-B33D-2AA4A6D2308F}"/>
                  </a:ext>
                </a:extLst>
              </p:cNvPr>
              <p:cNvSpPr/>
              <p:nvPr/>
            </p:nvSpPr>
            <p:spPr>
              <a:xfrm flipH="1">
                <a:off x="3619328" y="3653019"/>
                <a:ext cx="16168" cy="22204"/>
              </a:xfrm>
              <a:custGeom>
                <a:avLst/>
                <a:gdLst>
                  <a:gd name="connsiteX0" fmla="*/ 14734 w 16168"/>
                  <a:gd name="connsiteY0" fmla="*/ 0 h 22204"/>
                  <a:gd name="connsiteX1" fmla="*/ 16162 w 16168"/>
                  <a:gd name="connsiteY1" fmla="*/ 4477 h 22204"/>
                  <a:gd name="connsiteX2" fmla="*/ 12162 w 16168"/>
                  <a:gd name="connsiteY2" fmla="*/ 14002 h 22204"/>
                  <a:gd name="connsiteX3" fmla="*/ 65 w 16168"/>
                  <a:gd name="connsiteY3" fmla="*/ 22003 h 22204"/>
                  <a:gd name="connsiteX4" fmla="*/ 8447 w 16168"/>
                  <a:gd name="connsiteY4" fmla="*/ 11049 h 22204"/>
                  <a:gd name="connsiteX5" fmla="*/ 14734 w 16168"/>
                  <a:gd name="connsiteY5" fmla="*/ 0 h 22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68" h="22204">
                    <a:moveTo>
                      <a:pt x="14734" y="0"/>
                    </a:moveTo>
                    <a:cubicBezTo>
                      <a:pt x="15305" y="0"/>
                      <a:pt x="16257" y="1524"/>
                      <a:pt x="16162" y="4477"/>
                    </a:cubicBezTo>
                    <a:cubicBezTo>
                      <a:pt x="15791" y="7972"/>
                      <a:pt x="14400" y="11287"/>
                      <a:pt x="12162" y="14002"/>
                    </a:cubicBezTo>
                    <a:cubicBezTo>
                      <a:pt x="6828" y="20574"/>
                      <a:pt x="732" y="22955"/>
                      <a:pt x="65" y="22003"/>
                    </a:cubicBezTo>
                    <a:cubicBezTo>
                      <a:pt x="-602" y="21050"/>
                      <a:pt x="3970" y="16574"/>
                      <a:pt x="8447" y="11049"/>
                    </a:cubicBezTo>
                    <a:cubicBezTo>
                      <a:pt x="12924" y="5525"/>
                      <a:pt x="13972" y="286"/>
                      <a:pt x="14734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2BB2FA3-FEC4-4B64-8E1D-6740C1DF8409}"/>
                  </a:ext>
                </a:extLst>
              </p:cNvPr>
              <p:cNvSpPr/>
              <p:nvPr/>
            </p:nvSpPr>
            <p:spPr>
              <a:xfrm flipH="1">
                <a:off x="2631628" y="4056080"/>
                <a:ext cx="73215" cy="50424"/>
              </a:xfrm>
              <a:custGeom>
                <a:avLst/>
                <a:gdLst>
                  <a:gd name="connsiteX0" fmla="*/ 7244 w 73215"/>
                  <a:gd name="connsiteY0" fmla="*/ 50424 h 50424"/>
                  <a:gd name="connsiteX1" fmla="*/ 71347 w 73215"/>
                  <a:gd name="connsiteY1" fmla="*/ 10038 h 50424"/>
                  <a:gd name="connsiteX2" fmla="*/ 72204 w 73215"/>
                  <a:gd name="connsiteY2" fmla="*/ 1751 h 50424"/>
                  <a:gd name="connsiteX3" fmla="*/ 66584 w 73215"/>
                  <a:gd name="connsiteY3" fmla="*/ 37 h 50424"/>
                  <a:gd name="connsiteX4" fmla="*/ 5815 w 73215"/>
                  <a:gd name="connsiteY4" fmla="*/ 10514 h 50424"/>
                  <a:gd name="connsiteX5" fmla="*/ 386 w 73215"/>
                  <a:gd name="connsiteY5" fmla="*/ 14610 h 50424"/>
                  <a:gd name="connsiteX6" fmla="*/ 386 w 73215"/>
                  <a:gd name="connsiteY6" fmla="*/ 19563 h 50424"/>
                  <a:gd name="connsiteX7" fmla="*/ 8196 w 73215"/>
                  <a:gd name="connsiteY7" fmla="*/ 49662 h 5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215" h="50424">
                    <a:moveTo>
                      <a:pt x="7244" y="50424"/>
                    </a:moveTo>
                    <a:cubicBezTo>
                      <a:pt x="33800" y="47862"/>
                      <a:pt x="57574" y="32889"/>
                      <a:pt x="71347" y="10038"/>
                    </a:cubicBezTo>
                    <a:cubicBezTo>
                      <a:pt x="72871" y="7466"/>
                      <a:pt x="74205" y="3942"/>
                      <a:pt x="72204" y="1751"/>
                    </a:cubicBezTo>
                    <a:cubicBezTo>
                      <a:pt x="70633" y="456"/>
                      <a:pt x="68613" y="-163"/>
                      <a:pt x="66584" y="37"/>
                    </a:cubicBezTo>
                    <a:cubicBezTo>
                      <a:pt x="45867" y="-115"/>
                      <a:pt x="25284" y="3428"/>
                      <a:pt x="5815" y="10514"/>
                    </a:cubicBezTo>
                    <a:cubicBezTo>
                      <a:pt x="3500" y="11038"/>
                      <a:pt x="1529" y="12534"/>
                      <a:pt x="386" y="14610"/>
                    </a:cubicBezTo>
                    <a:cubicBezTo>
                      <a:pt x="-129" y="16220"/>
                      <a:pt x="-129" y="17954"/>
                      <a:pt x="386" y="19563"/>
                    </a:cubicBezTo>
                    <a:cubicBezTo>
                      <a:pt x="2957" y="29564"/>
                      <a:pt x="5529" y="39566"/>
                      <a:pt x="8196" y="49662"/>
                    </a:cubicBezTo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CAC77C6-B7F7-4EDF-BC74-771C82D59927}"/>
                  </a:ext>
                </a:extLst>
              </p:cNvPr>
              <p:cNvSpPr/>
              <p:nvPr/>
            </p:nvSpPr>
            <p:spPr>
              <a:xfrm flipH="1">
                <a:off x="2631628" y="4056080"/>
                <a:ext cx="73215" cy="50424"/>
              </a:xfrm>
              <a:custGeom>
                <a:avLst/>
                <a:gdLst>
                  <a:gd name="connsiteX0" fmla="*/ 7244 w 73215"/>
                  <a:gd name="connsiteY0" fmla="*/ 50424 h 50424"/>
                  <a:gd name="connsiteX1" fmla="*/ 71347 w 73215"/>
                  <a:gd name="connsiteY1" fmla="*/ 10038 h 50424"/>
                  <a:gd name="connsiteX2" fmla="*/ 72204 w 73215"/>
                  <a:gd name="connsiteY2" fmla="*/ 1751 h 50424"/>
                  <a:gd name="connsiteX3" fmla="*/ 66584 w 73215"/>
                  <a:gd name="connsiteY3" fmla="*/ 37 h 50424"/>
                  <a:gd name="connsiteX4" fmla="*/ 5815 w 73215"/>
                  <a:gd name="connsiteY4" fmla="*/ 10514 h 50424"/>
                  <a:gd name="connsiteX5" fmla="*/ 386 w 73215"/>
                  <a:gd name="connsiteY5" fmla="*/ 14610 h 50424"/>
                  <a:gd name="connsiteX6" fmla="*/ 386 w 73215"/>
                  <a:gd name="connsiteY6" fmla="*/ 19563 h 50424"/>
                  <a:gd name="connsiteX7" fmla="*/ 8196 w 73215"/>
                  <a:gd name="connsiteY7" fmla="*/ 49662 h 5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215" h="50424">
                    <a:moveTo>
                      <a:pt x="7244" y="50424"/>
                    </a:moveTo>
                    <a:cubicBezTo>
                      <a:pt x="33800" y="47862"/>
                      <a:pt x="57574" y="32889"/>
                      <a:pt x="71347" y="10038"/>
                    </a:cubicBezTo>
                    <a:cubicBezTo>
                      <a:pt x="72871" y="7466"/>
                      <a:pt x="74205" y="3942"/>
                      <a:pt x="72204" y="1751"/>
                    </a:cubicBezTo>
                    <a:cubicBezTo>
                      <a:pt x="70633" y="456"/>
                      <a:pt x="68613" y="-163"/>
                      <a:pt x="66584" y="37"/>
                    </a:cubicBezTo>
                    <a:cubicBezTo>
                      <a:pt x="45867" y="-115"/>
                      <a:pt x="25284" y="3428"/>
                      <a:pt x="5815" y="10514"/>
                    </a:cubicBezTo>
                    <a:cubicBezTo>
                      <a:pt x="3500" y="11038"/>
                      <a:pt x="1529" y="12534"/>
                      <a:pt x="386" y="14610"/>
                    </a:cubicBezTo>
                    <a:cubicBezTo>
                      <a:pt x="-129" y="16220"/>
                      <a:pt x="-129" y="17954"/>
                      <a:pt x="386" y="19563"/>
                    </a:cubicBezTo>
                    <a:cubicBezTo>
                      <a:pt x="2957" y="29564"/>
                      <a:pt x="5529" y="39566"/>
                      <a:pt x="8196" y="4966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174D3BD-AE6E-47A0-9E12-56FAA7C2A15F}"/>
                  </a:ext>
                </a:extLst>
              </p:cNvPr>
              <p:cNvSpPr/>
              <p:nvPr/>
            </p:nvSpPr>
            <p:spPr>
              <a:xfrm flipH="1">
                <a:off x="3317487" y="3060373"/>
                <a:ext cx="28033" cy="96631"/>
              </a:xfrm>
              <a:custGeom>
                <a:avLst/>
                <a:gdLst>
                  <a:gd name="connsiteX0" fmla="*/ 23557 w 28033"/>
                  <a:gd name="connsiteY0" fmla="*/ 0 h 96631"/>
                  <a:gd name="connsiteX1" fmla="*/ 1459 w 28033"/>
                  <a:gd name="connsiteY1" fmla="*/ 96393 h 96631"/>
                  <a:gd name="connsiteX2" fmla="*/ 28033 w 28033"/>
                  <a:gd name="connsiteY2" fmla="*/ 74486 h 9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033" h="96631">
                    <a:moveTo>
                      <a:pt x="23557" y="0"/>
                    </a:moveTo>
                    <a:cubicBezTo>
                      <a:pt x="23557" y="0"/>
                      <a:pt x="-6923" y="102203"/>
                      <a:pt x="1459" y="96393"/>
                    </a:cubicBezTo>
                    <a:cubicBezTo>
                      <a:pt x="9841" y="90583"/>
                      <a:pt x="28033" y="74486"/>
                      <a:pt x="28033" y="744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EC4E703-808A-49FF-9022-1B82C3984E88}"/>
                  </a:ext>
                </a:extLst>
              </p:cNvPr>
              <p:cNvSpPr/>
              <p:nvPr/>
            </p:nvSpPr>
            <p:spPr>
              <a:xfrm flipH="1">
                <a:off x="3318630" y="3107522"/>
                <a:ext cx="22675" cy="85665"/>
              </a:xfrm>
              <a:custGeom>
                <a:avLst/>
                <a:gdLst>
                  <a:gd name="connsiteX0" fmla="*/ 21057 w 22675"/>
                  <a:gd name="connsiteY0" fmla="*/ 0 h 85665"/>
                  <a:gd name="connsiteX1" fmla="*/ 4483 w 22675"/>
                  <a:gd name="connsiteY1" fmla="*/ 39814 h 85665"/>
                  <a:gd name="connsiteX2" fmla="*/ 1244 w 22675"/>
                  <a:gd name="connsiteY2" fmla="*/ 52673 h 85665"/>
                  <a:gd name="connsiteX3" fmla="*/ 4864 w 22675"/>
                  <a:gd name="connsiteY3" fmla="*/ 85630 h 85665"/>
                  <a:gd name="connsiteX4" fmla="*/ 22676 w 22675"/>
                  <a:gd name="connsiteY4" fmla="*/ 78296 h 85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5" h="85665">
                    <a:moveTo>
                      <a:pt x="21057" y="0"/>
                    </a:moveTo>
                    <a:lnTo>
                      <a:pt x="4483" y="39814"/>
                    </a:lnTo>
                    <a:cubicBezTo>
                      <a:pt x="2826" y="43939"/>
                      <a:pt x="1740" y="48263"/>
                      <a:pt x="1244" y="52673"/>
                    </a:cubicBezTo>
                    <a:cubicBezTo>
                      <a:pt x="-184" y="63817"/>
                      <a:pt x="-1708" y="84201"/>
                      <a:pt x="4864" y="85630"/>
                    </a:cubicBezTo>
                    <a:cubicBezTo>
                      <a:pt x="11608" y="86011"/>
                      <a:pt x="18161" y="83315"/>
                      <a:pt x="22676" y="782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B08E84B-9608-4B9C-AC96-456866B0D9BF}"/>
                  </a:ext>
                </a:extLst>
              </p:cNvPr>
              <p:cNvSpPr/>
              <p:nvPr/>
            </p:nvSpPr>
            <p:spPr>
              <a:xfrm flipH="1">
                <a:off x="2753226" y="3083235"/>
                <a:ext cx="589952" cy="239521"/>
              </a:xfrm>
              <a:custGeom>
                <a:avLst/>
                <a:gdLst>
                  <a:gd name="connsiteX0" fmla="*/ 539185 w 589952"/>
                  <a:gd name="connsiteY0" fmla="*/ 30573 h 239521"/>
                  <a:gd name="connsiteX1" fmla="*/ 286201 w 589952"/>
                  <a:gd name="connsiteY1" fmla="*/ 23144 h 239521"/>
                  <a:gd name="connsiteX2" fmla="*/ 125895 w 589952"/>
                  <a:gd name="connsiteY2" fmla="*/ 168781 h 239521"/>
                  <a:gd name="connsiteX3" fmla="*/ 24549 w 589952"/>
                  <a:gd name="connsiteY3" fmla="*/ 94867 h 239521"/>
                  <a:gd name="connsiteX4" fmla="*/ 2260 w 589952"/>
                  <a:gd name="connsiteY4" fmla="*/ 101630 h 239521"/>
                  <a:gd name="connsiteX5" fmla="*/ 87985 w 589952"/>
                  <a:gd name="connsiteY5" fmla="*/ 238695 h 239521"/>
                  <a:gd name="connsiteX6" fmla="*/ 344017 w 589952"/>
                  <a:gd name="connsiteY6" fmla="*/ 101630 h 239521"/>
                  <a:gd name="connsiteX7" fmla="*/ 518610 w 589952"/>
                  <a:gd name="connsiteY7" fmla="*/ 155256 h 239521"/>
                  <a:gd name="connsiteX8" fmla="*/ 589952 w 589952"/>
                  <a:gd name="connsiteY8" fmla="*/ 110202 h 239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9952" h="239521">
                    <a:moveTo>
                      <a:pt x="539185" y="30573"/>
                    </a:moveTo>
                    <a:cubicBezTo>
                      <a:pt x="539185" y="30573"/>
                      <a:pt x="376402" y="-32958"/>
                      <a:pt x="286201" y="23144"/>
                    </a:cubicBezTo>
                    <a:cubicBezTo>
                      <a:pt x="195999" y="79246"/>
                      <a:pt x="179616" y="168781"/>
                      <a:pt x="125895" y="168781"/>
                    </a:cubicBezTo>
                    <a:cubicBezTo>
                      <a:pt x="21120" y="168781"/>
                      <a:pt x="24549" y="94867"/>
                      <a:pt x="24549" y="94867"/>
                    </a:cubicBezTo>
                    <a:lnTo>
                      <a:pt x="2260" y="101630"/>
                    </a:lnTo>
                    <a:cubicBezTo>
                      <a:pt x="2260" y="116775"/>
                      <a:pt x="-21934" y="225455"/>
                      <a:pt x="87985" y="238695"/>
                    </a:cubicBezTo>
                    <a:cubicBezTo>
                      <a:pt x="197904" y="251934"/>
                      <a:pt x="244766" y="101725"/>
                      <a:pt x="344017" y="101630"/>
                    </a:cubicBezTo>
                    <a:cubicBezTo>
                      <a:pt x="406111" y="102678"/>
                      <a:pt x="466633" y="121270"/>
                      <a:pt x="518610" y="155256"/>
                    </a:cubicBezTo>
                    <a:lnTo>
                      <a:pt x="589952" y="11020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859DE8F-0736-4602-8D7B-7AE561FCFEDF}"/>
                  </a:ext>
                </a:extLst>
              </p:cNvPr>
              <p:cNvSpPr/>
              <p:nvPr/>
            </p:nvSpPr>
            <p:spPr>
              <a:xfrm flipH="1">
                <a:off x="2764655" y="3092062"/>
                <a:ext cx="456819" cy="228534"/>
              </a:xfrm>
              <a:custGeom>
                <a:avLst/>
                <a:gdLst>
                  <a:gd name="connsiteX0" fmla="*/ 0 w 456819"/>
                  <a:gd name="connsiteY0" fmla="*/ 228535 h 228534"/>
                  <a:gd name="connsiteX1" fmla="*/ 62770 w 456819"/>
                  <a:gd name="connsiteY1" fmla="*/ 156430 h 228534"/>
                  <a:gd name="connsiteX2" fmla="*/ 187738 w 456819"/>
                  <a:gd name="connsiteY2" fmla="*/ 14698 h 228534"/>
                  <a:gd name="connsiteX3" fmla="*/ 410433 w 456819"/>
                  <a:gd name="connsiteY3" fmla="*/ 33748 h 228534"/>
                  <a:gd name="connsiteX4" fmla="*/ 456819 w 456819"/>
                  <a:gd name="connsiteY4" fmla="*/ 96423 h 228534"/>
                  <a:gd name="connsiteX5" fmla="*/ 396621 w 456819"/>
                  <a:gd name="connsiteY5" fmla="*/ 135571 h 228534"/>
                  <a:gd name="connsiteX6" fmla="*/ 290417 w 456819"/>
                  <a:gd name="connsiteY6" fmla="*/ 92994 h 228534"/>
                  <a:gd name="connsiteX7" fmla="*/ 126492 w 456819"/>
                  <a:gd name="connsiteY7" fmla="*/ 136904 h 228534"/>
                  <a:gd name="connsiteX8" fmla="*/ 119158 w 456819"/>
                  <a:gd name="connsiteY8" fmla="*/ 144524 h 228534"/>
                  <a:gd name="connsiteX9" fmla="*/ 50197 w 456819"/>
                  <a:gd name="connsiteY9" fmla="*/ 205484 h 228534"/>
                  <a:gd name="connsiteX10" fmla="*/ 0 w 456819"/>
                  <a:gd name="connsiteY10" fmla="*/ 228535 h 228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6819" h="228534">
                    <a:moveTo>
                      <a:pt x="0" y="228535"/>
                    </a:moveTo>
                    <a:cubicBezTo>
                      <a:pt x="28080" y="211809"/>
                      <a:pt x="50073" y="186539"/>
                      <a:pt x="62770" y="156430"/>
                    </a:cubicBezTo>
                    <a:cubicBezTo>
                      <a:pt x="88106" y="98042"/>
                      <a:pt x="142399" y="31462"/>
                      <a:pt x="187738" y="14698"/>
                    </a:cubicBezTo>
                    <a:cubicBezTo>
                      <a:pt x="233076" y="-2066"/>
                      <a:pt x="337947" y="-13877"/>
                      <a:pt x="410433" y="33748"/>
                    </a:cubicBezTo>
                    <a:lnTo>
                      <a:pt x="456819" y="96423"/>
                    </a:lnTo>
                    <a:lnTo>
                      <a:pt x="396621" y="135571"/>
                    </a:lnTo>
                    <a:cubicBezTo>
                      <a:pt x="362769" y="117788"/>
                      <a:pt x="327184" y="103519"/>
                      <a:pt x="290417" y="92994"/>
                    </a:cubicBezTo>
                    <a:cubicBezTo>
                      <a:pt x="215551" y="72134"/>
                      <a:pt x="170021" y="95756"/>
                      <a:pt x="126492" y="136904"/>
                    </a:cubicBezTo>
                    <a:cubicBezTo>
                      <a:pt x="123825" y="139476"/>
                      <a:pt x="121253" y="142048"/>
                      <a:pt x="119158" y="144524"/>
                    </a:cubicBezTo>
                    <a:cubicBezTo>
                      <a:pt x="98117" y="166946"/>
                      <a:pt x="75038" y="187358"/>
                      <a:pt x="50197" y="205484"/>
                    </a:cubicBezTo>
                    <a:cubicBezTo>
                      <a:pt x="28575" y="220057"/>
                      <a:pt x="9525" y="228535"/>
                      <a:pt x="0" y="22853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CCC1AC1-3DD7-4A64-98A9-D6DD89489AB4}"/>
                  </a:ext>
                </a:extLst>
              </p:cNvPr>
              <p:cNvSpPr/>
              <p:nvPr/>
            </p:nvSpPr>
            <p:spPr>
              <a:xfrm flipH="1">
                <a:off x="2959157" y="5154254"/>
                <a:ext cx="69341" cy="69342"/>
              </a:xfrm>
              <a:custGeom>
                <a:avLst/>
                <a:gdLst>
                  <a:gd name="connsiteX0" fmla="*/ 0 w 69341"/>
                  <a:gd name="connsiteY0" fmla="*/ 34766 h 69342"/>
                  <a:gd name="connsiteX1" fmla="*/ 34766 w 69341"/>
                  <a:gd name="connsiteY1" fmla="*/ 69342 h 69342"/>
                  <a:gd name="connsiteX2" fmla="*/ 69342 w 69341"/>
                  <a:gd name="connsiteY2" fmla="*/ 34576 h 69342"/>
                  <a:gd name="connsiteX3" fmla="*/ 34671 w 69341"/>
                  <a:gd name="connsiteY3" fmla="*/ 0 h 69342"/>
                  <a:gd name="connsiteX4" fmla="*/ 0 w 69341"/>
                  <a:gd name="connsiteY4" fmla="*/ 34671 h 69342"/>
                  <a:gd name="connsiteX5" fmla="*/ 0 w 69341"/>
                  <a:gd name="connsiteY5" fmla="*/ 34766 h 69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341" h="69342">
                    <a:moveTo>
                      <a:pt x="0" y="34766"/>
                    </a:moveTo>
                    <a:cubicBezTo>
                      <a:pt x="57" y="53912"/>
                      <a:pt x="15621" y="69399"/>
                      <a:pt x="34766" y="69342"/>
                    </a:cubicBezTo>
                    <a:cubicBezTo>
                      <a:pt x="53911" y="69285"/>
                      <a:pt x="69389" y="53721"/>
                      <a:pt x="69342" y="34576"/>
                    </a:cubicBezTo>
                    <a:cubicBezTo>
                      <a:pt x="69285" y="15469"/>
                      <a:pt x="53778" y="0"/>
                      <a:pt x="34671" y="0"/>
                    </a:cubicBezTo>
                    <a:cubicBezTo>
                      <a:pt x="15526" y="0"/>
                      <a:pt x="0" y="15526"/>
                      <a:pt x="0" y="34671"/>
                    </a:cubicBezTo>
                    <a:cubicBezTo>
                      <a:pt x="0" y="34700"/>
                      <a:pt x="0" y="34738"/>
                      <a:pt x="0" y="3476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FA0D83D-516F-4233-A745-4192F46AA8B7}"/>
              </a:ext>
            </a:extLst>
          </p:cNvPr>
          <p:cNvCxnSpPr>
            <a:cxnSpLocks/>
          </p:cNvCxnSpPr>
          <p:nvPr/>
        </p:nvCxnSpPr>
        <p:spPr>
          <a:xfrm>
            <a:off x="2444135" y="3907942"/>
            <a:ext cx="0" cy="2160101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>
            <a:extLst>
              <a:ext uri="{FF2B5EF4-FFF2-40B4-BE49-F238E27FC236}">
                <a16:creationId xmlns:a16="http://schemas.microsoft.com/office/drawing/2014/main" id="{F19D365F-B731-458A-AA7C-1D18C33E9BBD}"/>
              </a:ext>
            </a:extLst>
          </p:cNvPr>
          <p:cNvSpPr txBox="1"/>
          <p:nvPr/>
        </p:nvSpPr>
        <p:spPr>
          <a:xfrm>
            <a:off x="2441307" y="3886407"/>
            <a:ext cx="1415772" cy="7571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2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学习</a:t>
            </a:r>
            <a:endParaRPr lang="en-US" altLang="zh-CN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提升自己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B97BAFF3-088F-4D9B-BCE1-00130F4A6356}"/>
              </a:ext>
            </a:extLst>
          </p:cNvPr>
          <p:cNvSpPr txBox="1"/>
          <p:nvPr/>
        </p:nvSpPr>
        <p:spPr>
          <a:xfrm>
            <a:off x="2444629" y="4680469"/>
            <a:ext cx="1712511" cy="659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修图 、剪辑、</a:t>
            </a:r>
            <a:endParaRPr lang="en-US" altLang="zh-CN" dirty="0"/>
          </a:p>
          <a:p>
            <a:r>
              <a:rPr lang="zh-CN" altLang="en-US" dirty="0"/>
              <a:t>编程 、</a:t>
            </a:r>
            <a:r>
              <a:rPr lang="en-US" altLang="zh-CN" dirty="0"/>
              <a:t>PPT</a:t>
            </a:r>
            <a:r>
              <a:rPr lang="zh-CN" altLang="en-US" dirty="0"/>
              <a:t>制作</a:t>
            </a:r>
          </a:p>
        </p:txBody>
      </p: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5A91E470-D739-40AE-B44B-A8BCE3974C2A}"/>
              </a:ext>
            </a:extLst>
          </p:cNvPr>
          <p:cNvCxnSpPr>
            <a:cxnSpLocks/>
          </p:cNvCxnSpPr>
          <p:nvPr/>
        </p:nvCxnSpPr>
        <p:spPr>
          <a:xfrm>
            <a:off x="4901699" y="3421541"/>
            <a:ext cx="0" cy="2160101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A5060444-7CE0-4A45-BDF3-7CB639D81D18}"/>
              </a:ext>
            </a:extLst>
          </p:cNvPr>
          <p:cNvCxnSpPr>
            <a:cxnSpLocks/>
          </p:cNvCxnSpPr>
          <p:nvPr/>
        </p:nvCxnSpPr>
        <p:spPr>
          <a:xfrm>
            <a:off x="7318642" y="3085908"/>
            <a:ext cx="0" cy="2160101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BDC7E29B-51C8-4A09-BDBC-A384652EDB0D}"/>
              </a:ext>
            </a:extLst>
          </p:cNvPr>
          <p:cNvSpPr txBox="1"/>
          <p:nvPr/>
        </p:nvSpPr>
        <p:spPr>
          <a:xfrm>
            <a:off x="4865810" y="3379876"/>
            <a:ext cx="2339102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24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培育</a:t>
            </a:r>
            <a:endParaRPr lang="en-US" altLang="zh-CN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自己擅长的方向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1E63A943-92D5-4EB5-9040-BEA5DE22A69A}"/>
              </a:ext>
            </a:extLst>
          </p:cNvPr>
          <p:cNvSpPr txBox="1"/>
          <p:nvPr/>
        </p:nvSpPr>
        <p:spPr>
          <a:xfrm>
            <a:off x="4865810" y="4251127"/>
            <a:ext cx="2282608" cy="955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自己擅长且感兴趣的方向深耕，拥有自己的核心竞争力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743FCF4-EBBB-49FC-B4F2-81D3DBBDD512}"/>
              </a:ext>
            </a:extLst>
          </p:cNvPr>
          <p:cNvSpPr txBox="1"/>
          <p:nvPr/>
        </p:nvSpPr>
        <p:spPr>
          <a:xfrm>
            <a:off x="7318642" y="3060880"/>
            <a:ext cx="1415772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24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提高</a:t>
            </a:r>
            <a:endParaRPr lang="en-US" altLang="zh-CN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文案能力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17B3937D-4951-4339-85F7-5591FE04EA9C}"/>
              </a:ext>
            </a:extLst>
          </p:cNvPr>
          <p:cNvGrpSpPr/>
          <p:nvPr/>
        </p:nvGrpSpPr>
        <p:grpSpPr>
          <a:xfrm>
            <a:off x="2444189" y="5809925"/>
            <a:ext cx="2436000" cy="697456"/>
            <a:chOff x="3718584" y="5399237"/>
            <a:chExt cx="1276160" cy="36537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FB9F736-A2A7-4144-91E7-6DAD86DD96F9}"/>
                </a:ext>
              </a:extLst>
            </p:cNvPr>
            <p:cNvSpPr/>
            <p:nvPr/>
          </p:nvSpPr>
          <p:spPr>
            <a:xfrm flipH="1">
              <a:off x="3718585" y="5555733"/>
              <a:ext cx="1276159" cy="208883"/>
            </a:xfrm>
            <a:custGeom>
              <a:avLst/>
              <a:gdLst>
                <a:gd name="connsiteX0" fmla="*/ 0 w 1276159"/>
                <a:gd name="connsiteY0" fmla="*/ 0 h 208883"/>
                <a:gd name="connsiteX1" fmla="*/ 1276160 w 1276159"/>
                <a:gd name="connsiteY1" fmla="*/ 208883 h 208883"/>
                <a:gd name="connsiteX2" fmla="*/ 1276160 w 1276159"/>
                <a:gd name="connsiteY2" fmla="*/ 0 h 208883"/>
                <a:gd name="connsiteX3" fmla="*/ 0 w 1276159"/>
                <a:gd name="connsiteY3" fmla="*/ 0 h 2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59" h="208883">
                  <a:moveTo>
                    <a:pt x="0" y="0"/>
                  </a:moveTo>
                  <a:lnTo>
                    <a:pt x="1276160" y="208883"/>
                  </a:lnTo>
                  <a:lnTo>
                    <a:pt x="12761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1505C1F-CF31-4870-91F2-62EFF185C48F}"/>
                </a:ext>
              </a:extLst>
            </p:cNvPr>
            <p:cNvSpPr/>
            <p:nvPr/>
          </p:nvSpPr>
          <p:spPr>
            <a:xfrm flipH="1">
              <a:off x="3718584" y="5399237"/>
              <a:ext cx="1276064" cy="156495"/>
            </a:xfrm>
            <a:custGeom>
              <a:avLst/>
              <a:gdLst>
                <a:gd name="connsiteX0" fmla="*/ 0 w 1276064"/>
                <a:gd name="connsiteY0" fmla="*/ 0 h 156495"/>
                <a:gd name="connsiteX1" fmla="*/ 1276064 w 1276064"/>
                <a:gd name="connsiteY1" fmla="*/ 0 h 156495"/>
                <a:gd name="connsiteX2" fmla="*/ 1276064 w 1276064"/>
                <a:gd name="connsiteY2" fmla="*/ 156496 h 156495"/>
                <a:gd name="connsiteX3" fmla="*/ 0 w 1276064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064" h="156495">
                  <a:moveTo>
                    <a:pt x="0" y="0"/>
                  </a:moveTo>
                  <a:lnTo>
                    <a:pt x="1276064" y="0"/>
                  </a:lnTo>
                  <a:lnTo>
                    <a:pt x="1276064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4C69A22-0EB3-493C-9533-7AA627699218}"/>
                </a:ext>
              </a:extLst>
            </p:cNvPr>
            <p:cNvSpPr/>
            <p:nvPr/>
          </p:nvSpPr>
          <p:spPr>
            <a:xfrm flipH="1">
              <a:off x="3718584" y="5399237"/>
              <a:ext cx="398240" cy="156495"/>
            </a:xfrm>
            <a:custGeom>
              <a:avLst/>
              <a:gdLst>
                <a:gd name="connsiteX0" fmla="*/ 0 w 398240"/>
                <a:gd name="connsiteY0" fmla="*/ 0 h 156495"/>
                <a:gd name="connsiteX1" fmla="*/ 398240 w 398240"/>
                <a:gd name="connsiteY1" fmla="*/ 0 h 156495"/>
                <a:gd name="connsiteX2" fmla="*/ 398240 w 398240"/>
                <a:gd name="connsiteY2" fmla="*/ 156496 h 156495"/>
                <a:gd name="connsiteX3" fmla="*/ 0 w 398240"/>
                <a:gd name="connsiteY3" fmla="*/ 156496 h 1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40" h="156495">
                  <a:moveTo>
                    <a:pt x="0" y="0"/>
                  </a:moveTo>
                  <a:lnTo>
                    <a:pt x="398240" y="0"/>
                  </a:lnTo>
                  <a:lnTo>
                    <a:pt x="398240" y="156496"/>
                  </a:lnTo>
                  <a:lnTo>
                    <a:pt x="0" y="15649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id="{FCAE6B38-2849-4B7E-9718-1EBB5BDEBB6A}"/>
              </a:ext>
            </a:extLst>
          </p:cNvPr>
          <p:cNvSpPr txBox="1"/>
          <p:nvPr/>
        </p:nvSpPr>
        <p:spPr>
          <a:xfrm>
            <a:off x="7318642" y="3982601"/>
            <a:ext cx="2412612" cy="955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通过多输入来帮助自己</a:t>
            </a:r>
            <a:br>
              <a:rPr lang="zh-CN" altLang="en-US" dirty="0"/>
            </a:br>
            <a:r>
              <a:rPr lang="zh-CN" altLang="en-US" dirty="0"/>
              <a:t>一些制作精良的综艺</a:t>
            </a:r>
            <a:r>
              <a:rPr lang="en-US" altLang="zh-CN" dirty="0"/>
              <a:t>/</a:t>
            </a:r>
            <a:r>
              <a:rPr lang="zh-CN" altLang="en-US" dirty="0"/>
              <a:t>电影</a:t>
            </a:r>
            <a:r>
              <a:rPr lang="en-US" altLang="zh-CN" dirty="0"/>
              <a:t>/</a:t>
            </a:r>
            <a:r>
              <a:rPr lang="zh-CN" altLang="en-US" dirty="0"/>
              <a:t>书籍建议反复观看</a:t>
            </a:r>
          </a:p>
        </p:txBody>
      </p:sp>
      <p:grpSp>
        <p:nvGrpSpPr>
          <p:cNvPr id="208" name="图形 136">
            <a:extLst>
              <a:ext uri="{FF2B5EF4-FFF2-40B4-BE49-F238E27FC236}">
                <a16:creationId xmlns:a16="http://schemas.microsoft.com/office/drawing/2014/main" id="{09D6025B-1D43-46BB-A335-40E5EA2B0351}"/>
              </a:ext>
            </a:extLst>
          </p:cNvPr>
          <p:cNvGrpSpPr/>
          <p:nvPr/>
        </p:nvGrpSpPr>
        <p:grpSpPr>
          <a:xfrm>
            <a:off x="9898996" y="2275449"/>
            <a:ext cx="2237628" cy="2354865"/>
            <a:chOff x="9402430" y="-4180"/>
            <a:chExt cx="2237628" cy="2354865"/>
          </a:xfrm>
          <a:solidFill>
            <a:schemeClr val="accent2"/>
          </a:solidFill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660EF8D-9FDC-46DF-A499-D97E5D7CAB86}"/>
                </a:ext>
              </a:extLst>
            </p:cNvPr>
            <p:cNvSpPr/>
            <p:nvPr/>
          </p:nvSpPr>
          <p:spPr>
            <a:xfrm>
              <a:off x="10411802" y="1586685"/>
              <a:ext cx="218979" cy="563213"/>
            </a:xfrm>
            <a:custGeom>
              <a:avLst/>
              <a:gdLst>
                <a:gd name="connsiteX0" fmla="*/ 192786 w 218979"/>
                <a:gd name="connsiteY0" fmla="*/ 563213 h 563213"/>
                <a:gd name="connsiteX1" fmla="*/ 26194 w 218979"/>
                <a:gd name="connsiteY1" fmla="*/ 563213 h 563213"/>
                <a:gd name="connsiteX2" fmla="*/ 0 w 218979"/>
                <a:gd name="connsiteY2" fmla="*/ 0 h 563213"/>
                <a:gd name="connsiteX3" fmla="*/ 218980 w 218979"/>
                <a:gd name="connsiteY3" fmla="*/ 0 h 563213"/>
                <a:gd name="connsiteX4" fmla="*/ 192786 w 218979"/>
                <a:gd name="connsiteY4" fmla="*/ 563213 h 56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979" h="563213">
                  <a:moveTo>
                    <a:pt x="192786" y="563213"/>
                  </a:moveTo>
                  <a:lnTo>
                    <a:pt x="26194" y="563213"/>
                  </a:lnTo>
                  <a:lnTo>
                    <a:pt x="0" y="0"/>
                  </a:lnTo>
                  <a:lnTo>
                    <a:pt x="218980" y="0"/>
                  </a:lnTo>
                  <a:lnTo>
                    <a:pt x="192786" y="5632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24DB11B-AFA6-470A-9BC9-5A4C4E5986C8}"/>
                </a:ext>
              </a:extLst>
            </p:cNvPr>
            <p:cNvSpPr/>
            <p:nvPr/>
          </p:nvSpPr>
          <p:spPr>
            <a:xfrm>
              <a:off x="10411707" y="1586780"/>
              <a:ext cx="219075" cy="216853"/>
            </a:xfrm>
            <a:custGeom>
              <a:avLst/>
              <a:gdLst>
                <a:gd name="connsiteX0" fmla="*/ 210598 w 219075"/>
                <a:gd name="connsiteY0" fmla="*/ 181928 h 216853"/>
                <a:gd name="connsiteX1" fmla="*/ 210598 w 219075"/>
                <a:gd name="connsiteY1" fmla="*/ 181928 h 216853"/>
                <a:gd name="connsiteX2" fmla="*/ 8572 w 219075"/>
                <a:gd name="connsiteY2" fmla="*/ 181928 h 216853"/>
                <a:gd name="connsiteX3" fmla="*/ 8572 w 219075"/>
                <a:gd name="connsiteY3" fmla="*/ 181928 h 216853"/>
                <a:gd name="connsiteX4" fmla="*/ 0 w 219075"/>
                <a:gd name="connsiteY4" fmla="*/ 0 h 216853"/>
                <a:gd name="connsiteX5" fmla="*/ 219075 w 219075"/>
                <a:gd name="connsiteY5" fmla="*/ 0 h 21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075" h="216853">
                  <a:moveTo>
                    <a:pt x="210598" y="181928"/>
                  </a:moveTo>
                  <a:lnTo>
                    <a:pt x="210598" y="181928"/>
                  </a:lnTo>
                  <a:cubicBezTo>
                    <a:pt x="151305" y="228495"/>
                    <a:pt x="67866" y="228495"/>
                    <a:pt x="8572" y="181928"/>
                  </a:cubicBezTo>
                  <a:lnTo>
                    <a:pt x="8572" y="181928"/>
                  </a:lnTo>
                  <a:lnTo>
                    <a:pt x="0" y="0"/>
                  </a:lnTo>
                  <a:lnTo>
                    <a:pt x="21907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0EA54E64-FE73-4F14-ACEC-D61CF93A53A6}"/>
                </a:ext>
              </a:extLst>
            </p:cNvPr>
            <p:cNvSpPr/>
            <p:nvPr/>
          </p:nvSpPr>
          <p:spPr>
            <a:xfrm>
              <a:off x="9402430" y="200002"/>
              <a:ext cx="710460" cy="1101313"/>
            </a:xfrm>
            <a:custGeom>
              <a:avLst/>
              <a:gdLst>
                <a:gd name="connsiteX0" fmla="*/ 628277 w 710460"/>
                <a:gd name="connsiteY0" fmla="*/ 1101314 h 1101313"/>
                <a:gd name="connsiteX1" fmla="*/ 116784 w 710460"/>
                <a:gd name="connsiteY1" fmla="*/ 698978 h 1101313"/>
                <a:gd name="connsiteX2" fmla="*/ 9152 w 710460"/>
                <a:gd name="connsiteY2" fmla="*/ 290070 h 1101313"/>
                <a:gd name="connsiteX3" fmla="*/ 46299 w 710460"/>
                <a:gd name="connsiteY3" fmla="*/ 85758 h 1101313"/>
                <a:gd name="connsiteX4" fmla="*/ 226608 w 710460"/>
                <a:gd name="connsiteY4" fmla="*/ 33 h 1101313"/>
                <a:gd name="connsiteX5" fmla="*/ 555887 w 710460"/>
                <a:gd name="connsiteY5" fmla="*/ 33 h 1101313"/>
                <a:gd name="connsiteX6" fmla="*/ 632344 w 710460"/>
                <a:gd name="connsiteY6" fmla="*/ 81977 h 1101313"/>
                <a:gd name="connsiteX7" fmla="*/ 555887 w 710460"/>
                <a:gd name="connsiteY7" fmla="*/ 158434 h 1101313"/>
                <a:gd name="connsiteX8" fmla="*/ 226703 w 710460"/>
                <a:gd name="connsiteY8" fmla="*/ 158434 h 1101313"/>
                <a:gd name="connsiteX9" fmla="*/ 171839 w 710460"/>
                <a:gd name="connsiteY9" fmla="*/ 182247 h 1101313"/>
                <a:gd name="connsiteX10" fmla="*/ 162314 w 710460"/>
                <a:gd name="connsiteY10" fmla="*/ 249493 h 1101313"/>
                <a:gd name="connsiteX11" fmla="*/ 270137 w 710460"/>
                <a:gd name="connsiteY11" fmla="*/ 658497 h 1101313"/>
                <a:gd name="connsiteX12" fmla="*/ 628468 w 710460"/>
                <a:gd name="connsiteY12" fmla="*/ 942723 h 1101313"/>
                <a:gd name="connsiteX13" fmla="*/ 710411 w 710460"/>
                <a:gd name="connsiteY13" fmla="*/ 1019180 h 1101313"/>
                <a:gd name="connsiteX14" fmla="*/ 633963 w 710460"/>
                <a:gd name="connsiteY14" fmla="*/ 1101123 h 1101313"/>
                <a:gd name="connsiteX15" fmla="*/ 628468 w 710460"/>
                <a:gd name="connsiteY15" fmla="*/ 1101123 h 110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0460" h="1101313">
                  <a:moveTo>
                    <a:pt x="628277" y="1101314"/>
                  </a:moveTo>
                  <a:cubicBezTo>
                    <a:pt x="397105" y="1101314"/>
                    <a:pt x="177268" y="928340"/>
                    <a:pt x="116784" y="698978"/>
                  </a:cubicBezTo>
                  <a:lnTo>
                    <a:pt x="9152" y="290070"/>
                  </a:lnTo>
                  <a:cubicBezTo>
                    <a:pt x="-11089" y="219899"/>
                    <a:pt x="2656" y="144309"/>
                    <a:pt x="46299" y="85758"/>
                  </a:cubicBezTo>
                  <a:cubicBezTo>
                    <a:pt x="89686" y="30552"/>
                    <a:pt x="156399" y="-1176"/>
                    <a:pt x="226608" y="33"/>
                  </a:cubicBezTo>
                  <a:lnTo>
                    <a:pt x="555887" y="33"/>
                  </a:lnTo>
                  <a:cubicBezTo>
                    <a:pt x="599626" y="1548"/>
                    <a:pt x="633859" y="38238"/>
                    <a:pt x="632344" y="81977"/>
                  </a:cubicBezTo>
                  <a:cubicBezTo>
                    <a:pt x="630896" y="123592"/>
                    <a:pt x="597502" y="156986"/>
                    <a:pt x="555887" y="158434"/>
                  </a:cubicBezTo>
                  <a:lnTo>
                    <a:pt x="226703" y="158434"/>
                  </a:lnTo>
                  <a:cubicBezTo>
                    <a:pt x="205662" y="157139"/>
                    <a:pt x="185269" y="165988"/>
                    <a:pt x="171839" y="182247"/>
                  </a:cubicBezTo>
                  <a:cubicBezTo>
                    <a:pt x="158294" y="201925"/>
                    <a:pt x="154770" y="226824"/>
                    <a:pt x="162314" y="249493"/>
                  </a:cubicBezTo>
                  <a:lnTo>
                    <a:pt x="270137" y="658497"/>
                  </a:lnTo>
                  <a:cubicBezTo>
                    <a:pt x="312142" y="817850"/>
                    <a:pt x="469590" y="942723"/>
                    <a:pt x="628468" y="942723"/>
                  </a:cubicBezTo>
                  <a:cubicBezTo>
                    <a:pt x="672206" y="941208"/>
                    <a:pt x="708897" y="975432"/>
                    <a:pt x="710411" y="1019180"/>
                  </a:cubicBezTo>
                  <a:cubicBezTo>
                    <a:pt x="711935" y="1062919"/>
                    <a:pt x="677702" y="1099609"/>
                    <a:pt x="633963" y="1101123"/>
                  </a:cubicBezTo>
                  <a:cubicBezTo>
                    <a:pt x="632135" y="1101190"/>
                    <a:pt x="630296" y="1101190"/>
                    <a:pt x="628468" y="1101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34374CD-CF93-4A52-AC38-49059A37F6B8}"/>
                </a:ext>
              </a:extLst>
            </p:cNvPr>
            <p:cNvSpPr/>
            <p:nvPr/>
          </p:nvSpPr>
          <p:spPr>
            <a:xfrm>
              <a:off x="10929789" y="200176"/>
              <a:ext cx="710269" cy="1101188"/>
            </a:xfrm>
            <a:custGeom>
              <a:avLst/>
              <a:gdLst>
                <a:gd name="connsiteX0" fmla="*/ 81993 w 710269"/>
                <a:gd name="connsiteY0" fmla="*/ 1101140 h 1101188"/>
                <a:gd name="connsiteX1" fmla="*/ 49 w 710269"/>
                <a:gd name="connsiteY1" fmla="*/ 1024683 h 1101188"/>
                <a:gd name="connsiteX2" fmla="*/ 76497 w 710269"/>
                <a:gd name="connsiteY2" fmla="*/ 942739 h 1101188"/>
                <a:gd name="connsiteX3" fmla="*/ 81993 w 710269"/>
                <a:gd name="connsiteY3" fmla="*/ 942739 h 1101188"/>
                <a:gd name="connsiteX4" fmla="*/ 440323 w 710269"/>
                <a:gd name="connsiteY4" fmla="*/ 658513 h 1101188"/>
                <a:gd name="connsiteX5" fmla="*/ 548051 w 710269"/>
                <a:gd name="connsiteY5" fmla="*/ 249510 h 1101188"/>
                <a:gd name="connsiteX6" fmla="*/ 538526 w 710269"/>
                <a:gd name="connsiteY6" fmla="*/ 182263 h 1101188"/>
                <a:gd name="connsiteX7" fmla="*/ 483662 w 710269"/>
                <a:gd name="connsiteY7" fmla="*/ 158451 h 1101188"/>
                <a:gd name="connsiteX8" fmla="*/ 154478 w 710269"/>
                <a:gd name="connsiteY8" fmla="*/ 158451 h 1101188"/>
                <a:gd name="connsiteX9" fmla="*/ 72534 w 710269"/>
                <a:gd name="connsiteY9" fmla="*/ 81994 h 1101188"/>
                <a:gd name="connsiteX10" fmla="*/ 148982 w 710269"/>
                <a:gd name="connsiteY10" fmla="*/ 50 h 1101188"/>
                <a:gd name="connsiteX11" fmla="*/ 154478 w 710269"/>
                <a:gd name="connsiteY11" fmla="*/ 50 h 1101188"/>
                <a:gd name="connsiteX12" fmla="*/ 483662 w 710269"/>
                <a:gd name="connsiteY12" fmla="*/ 50 h 1101188"/>
                <a:gd name="connsiteX13" fmla="*/ 663970 w 710269"/>
                <a:gd name="connsiteY13" fmla="*/ 85775 h 1101188"/>
                <a:gd name="connsiteX14" fmla="*/ 701118 w 710269"/>
                <a:gd name="connsiteY14" fmla="*/ 290086 h 1101188"/>
                <a:gd name="connsiteX15" fmla="*/ 593390 w 710269"/>
                <a:gd name="connsiteY15" fmla="*/ 698995 h 1101188"/>
                <a:gd name="connsiteX16" fmla="*/ 81993 w 710269"/>
                <a:gd name="connsiteY16" fmla="*/ 1101140 h 110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269" h="1101188">
                  <a:moveTo>
                    <a:pt x="81993" y="1101140"/>
                  </a:moveTo>
                  <a:cubicBezTo>
                    <a:pt x="38254" y="1102655"/>
                    <a:pt x="1563" y="1068431"/>
                    <a:pt x="49" y="1024683"/>
                  </a:cubicBezTo>
                  <a:cubicBezTo>
                    <a:pt x="-1475" y="980944"/>
                    <a:pt x="32758" y="944254"/>
                    <a:pt x="76497" y="942739"/>
                  </a:cubicBezTo>
                  <a:cubicBezTo>
                    <a:pt x="78325" y="942673"/>
                    <a:pt x="80164" y="942673"/>
                    <a:pt x="81993" y="942739"/>
                  </a:cubicBezTo>
                  <a:cubicBezTo>
                    <a:pt x="240869" y="942739"/>
                    <a:pt x="398318" y="817867"/>
                    <a:pt x="440323" y="658513"/>
                  </a:cubicBezTo>
                  <a:lnTo>
                    <a:pt x="548051" y="249510"/>
                  </a:lnTo>
                  <a:cubicBezTo>
                    <a:pt x="555594" y="226840"/>
                    <a:pt x="552070" y="201942"/>
                    <a:pt x="538526" y="182263"/>
                  </a:cubicBezTo>
                  <a:cubicBezTo>
                    <a:pt x="525095" y="166004"/>
                    <a:pt x="504702" y="157155"/>
                    <a:pt x="483662" y="158451"/>
                  </a:cubicBezTo>
                  <a:lnTo>
                    <a:pt x="154478" y="158451"/>
                  </a:lnTo>
                  <a:cubicBezTo>
                    <a:pt x="110739" y="159965"/>
                    <a:pt x="74049" y="125742"/>
                    <a:pt x="72534" y="81994"/>
                  </a:cubicBezTo>
                  <a:cubicBezTo>
                    <a:pt x="71010" y="38255"/>
                    <a:pt x="105243" y="1564"/>
                    <a:pt x="148982" y="50"/>
                  </a:cubicBezTo>
                  <a:cubicBezTo>
                    <a:pt x="150811" y="-17"/>
                    <a:pt x="152649" y="-17"/>
                    <a:pt x="154478" y="50"/>
                  </a:cubicBezTo>
                  <a:lnTo>
                    <a:pt x="483662" y="50"/>
                  </a:lnTo>
                  <a:cubicBezTo>
                    <a:pt x="553861" y="-1141"/>
                    <a:pt x="620574" y="30578"/>
                    <a:pt x="663970" y="85775"/>
                  </a:cubicBezTo>
                  <a:cubicBezTo>
                    <a:pt x="707614" y="144325"/>
                    <a:pt x="721358" y="219916"/>
                    <a:pt x="701118" y="290086"/>
                  </a:cubicBezTo>
                  <a:lnTo>
                    <a:pt x="593390" y="698995"/>
                  </a:lnTo>
                  <a:cubicBezTo>
                    <a:pt x="532906" y="928166"/>
                    <a:pt x="312974" y="1101140"/>
                    <a:pt x="81993" y="1101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13" name="图形 136">
              <a:extLst>
                <a:ext uri="{FF2B5EF4-FFF2-40B4-BE49-F238E27FC236}">
                  <a16:creationId xmlns:a16="http://schemas.microsoft.com/office/drawing/2014/main" id="{216C4C9D-6B2B-4DFA-B96A-C879722FAEA4}"/>
                </a:ext>
              </a:extLst>
            </p:cNvPr>
            <p:cNvGrpSpPr/>
            <p:nvPr/>
          </p:nvGrpSpPr>
          <p:grpSpPr>
            <a:xfrm>
              <a:off x="9682758" y="200226"/>
              <a:ext cx="1676971" cy="1101089"/>
              <a:chOff x="9682758" y="200226"/>
              <a:chExt cx="1676971" cy="1101089"/>
            </a:xfrm>
            <a:grpFill/>
          </p:grpSpPr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0CF4286-9369-4FC8-A107-B031E3BBB3D8}"/>
                  </a:ext>
                </a:extLst>
              </p:cNvPr>
              <p:cNvSpPr/>
              <p:nvPr/>
            </p:nvSpPr>
            <p:spPr>
              <a:xfrm>
                <a:off x="9682758" y="200226"/>
                <a:ext cx="354711" cy="158400"/>
              </a:xfrm>
              <a:custGeom>
                <a:avLst/>
                <a:gdLst>
                  <a:gd name="connsiteX0" fmla="*/ 354711 w 354711"/>
                  <a:gd name="connsiteY0" fmla="*/ 79248 h 158400"/>
                  <a:gd name="connsiteX1" fmla="*/ 275558 w 354711"/>
                  <a:gd name="connsiteY1" fmla="*/ 0 h 158400"/>
                  <a:gd name="connsiteX2" fmla="*/ 0 w 354711"/>
                  <a:gd name="connsiteY2" fmla="*/ 0 h 158400"/>
                  <a:gd name="connsiteX3" fmla="*/ 19050 w 354711"/>
                  <a:gd name="connsiteY3" fmla="*/ 158401 h 158400"/>
                  <a:gd name="connsiteX4" fmla="*/ 275558 w 354711"/>
                  <a:gd name="connsiteY4" fmla="*/ 158401 h 158400"/>
                  <a:gd name="connsiteX5" fmla="*/ 354711 w 354711"/>
                  <a:gd name="connsiteY5" fmla="*/ 79248 h 15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4711" h="158400">
                    <a:moveTo>
                      <a:pt x="354711" y="79248"/>
                    </a:moveTo>
                    <a:cubicBezTo>
                      <a:pt x="354711" y="35519"/>
                      <a:pt x="319288" y="57"/>
                      <a:pt x="275558" y="0"/>
                    </a:cubicBezTo>
                    <a:lnTo>
                      <a:pt x="0" y="0"/>
                    </a:lnTo>
                    <a:lnTo>
                      <a:pt x="19050" y="158401"/>
                    </a:lnTo>
                    <a:lnTo>
                      <a:pt x="275558" y="158401"/>
                    </a:lnTo>
                    <a:cubicBezTo>
                      <a:pt x="319268" y="158401"/>
                      <a:pt x="354711" y="122958"/>
                      <a:pt x="354711" y="79248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DEF81C04-268D-43E1-BDD9-DC450F6F41F2}"/>
                  </a:ext>
                </a:extLst>
              </p:cNvPr>
              <p:cNvSpPr/>
              <p:nvPr/>
            </p:nvSpPr>
            <p:spPr>
              <a:xfrm>
                <a:off x="9783723" y="1040045"/>
                <a:ext cx="328975" cy="261128"/>
              </a:xfrm>
              <a:custGeom>
                <a:avLst/>
                <a:gdLst>
                  <a:gd name="connsiteX0" fmla="*/ 246983 w 328975"/>
                  <a:gd name="connsiteY0" fmla="*/ 102870 h 261128"/>
                  <a:gd name="connsiteX1" fmla="*/ 0 w 328975"/>
                  <a:gd name="connsiteY1" fmla="*/ 0 h 261128"/>
                  <a:gd name="connsiteX2" fmla="*/ 11144 w 328975"/>
                  <a:gd name="connsiteY2" fmla="*/ 92297 h 261128"/>
                  <a:gd name="connsiteX3" fmla="*/ 36576 w 328975"/>
                  <a:gd name="connsiteY3" fmla="*/ 213455 h 261128"/>
                  <a:gd name="connsiteX4" fmla="*/ 246983 w 328975"/>
                  <a:gd name="connsiteY4" fmla="*/ 261080 h 261128"/>
                  <a:gd name="connsiteX5" fmla="*/ 328927 w 328975"/>
                  <a:gd name="connsiteY5" fmla="*/ 184623 h 261128"/>
                  <a:gd name="connsiteX6" fmla="*/ 252479 w 328975"/>
                  <a:gd name="connsiteY6" fmla="*/ 102679 h 261128"/>
                  <a:gd name="connsiteX7" fmla="*/ 246983 w 328975"/>
                  <a:gd name="connsiteY7" fmla="*/ 102679 h 261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975" h="261128">
                    <a:moveTo>
                      <a:pt x="246983" y="102870"/>
                    </a:moveTo>
                    <a:cubicBezTo>
                      <a:pt x="157353" y="102870"/>
                      <a:pt x="68294" y="63246"/>
                      <a:pt x="0" y="0"/>
                    </a:cubicBezTo>
                    <a:lnTo>
                      <a:pt x="11144" y="92297"/>
                    </a:lnTo>
                    <a:cubicBezTo>
                      <a:pt x="16069" y="133350"/>
                      <a:pt x="24574" y="173888"/>
                      <a:pt x="36576" y="213455"/>
                    </a:cubicBezTo>
                    <a:cubicBezTo>
                      <a:pt x="102413" y="244440"/>
                      <a:pt x="174222" y="260690"/>
                      <a:pt x="246983" y="261080"/>
                    </a:cubicBezTo>
                    <a:cubicBezTo>
                      <a:pt x="290722" y="262595"/>
                      <a:pt x="327412" y="228371"/>
                      <a:pt x="328927" y="184623"/>
                    </a:cubicBezTo>
                    <a:cubicBezTo>
                      <a:pt x="330451" y="140884"/>
                      <a:pt x="296218" y="104194"/>
                      <a:pt x="252479" y="102679"/>
                    </a:cubicBezTo>
                    <a:cubicBezTo>
                      <a:pt x="250650" y="102613"/>
                      <a:pt x="248812" y="102613"/>
                      <a:pt x="246983" y="1026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043AC105-6A3B-4AC3-987A-C3548526F1AC}"/>
                  </a:ext>
                </a:extLst>
              </p:cNvPr>
              <p:cNvSpPr/>
              <p:nvPr/>
            </p:nvSpPr>
            <p:spPr>
              <a:xfrm>
                <a:off x="10932438" y="1040236"/>
                <a:ext cx="326135" cy="261080"/>
              </a:xfrm>
              <a:custGeom>
                <a:avLst/>
                <a:gdLst>
                  <a:gd name="connsiteX0" fmla="*/ 0 w 326135"/>
                  <a:gd name="connsiteY0" fmla="*/ 181927 h 261080"/>
                  <a:gd name="connsiteX1" fmla="*/ 79153 w 326135"/>
                  <a:gd name="connsiteY1" fmla="*/ 261080 h 261080"/>
                  <a:gd name="connsiteX2" fmla="*/ 289655 w 326135"/>
                  <a:gd name="connsiteY2" fmla="*/ 213455 h 261080"/>
                  <a:gd name="connsiteX3" fmla="*/ 315087 w 326135"/>
                  <a:gd name="connsiteY3" fmla="*/ 92297 h 261080"/>
                  <a:gd name="connsiteX4" fmla="*/ 326136 w 326135"/>
                  <a:gd name="connsiteY4" fmla="*/ 0 h 261080"/>
                  <a:gd name="connsiteX5" fmla="*/ 79153 w 326135"/>
                  <a:gd name="connsiteY5" fmla="*/ 102870 h 261080"/>
                  <a:gd name="connsiteX6" fmla="*/ 0 w 326135"/>
                  <a:gd name="connsiteY6" fmla="*/ 181927 h 26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135" h="261080">
                    <a:moveTo>
                      <a:pt x="0" y="181927"/>
                    </a:moveTo>
                    <a:cubicBezTo>
                      <a:pt x="57" y="225619"/>
                      <a:pt x="35462" y="261023"/>
                      <a:pt x="79153" y="261080"/>
                    </a:cubicBezTo>
                    <a:cubicBezTo>
                      <a:pt x="151952" y="260709"/>
                      <a:pt x="223790" y="244450"/>
                      <a:pt x="289655" y="213455"/>
                    </a:cubicBezTo>
                    <a:cubicBezTo>
                      <a:pt x="301657" y="173888"/>
                      <a:pt x="310162" y="133350"/>
                      <a:pt x="315087" y="92297"/>
                    </a:cubicBezTo>
                    <a:lnTo>
                      <a:pt x="326136" y="0"/>
                    </a:lnTo>
                    <a:cubicBezTo>
                      <a:pt x="257937" y="63246"/>
                      <a:pt x="168878" y="102870"/>
                      <a:pt x="79153" y="102870"/>
                    </a:cubicBezTo>
                    <a:cubicBezTo>
                      <a:pt x="35500" y="102927"/>
                      <a:pt x="105" y="138274"/>
                      <a:pt x="0" y="181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D1D6A94-8535-4F18-A142-0F1B1DF8F015}"/>
                  </a:ext>
                </a:extLst>
              </p:cNvPr>
              <p:cNvSpPr/>
              <p:nvPr/>
            </p:nvSpPr>
            <p:spPr>
              <a:xfrm>
                <a:off x="11007761" y="200226"/>
                <a:ext cx="351968" cy="158400"/>
              </a:xfrm>
              <a:custGeom>
                <a:avLst/>
                <a:gdLst>
                  <a:gd name="connsiteX0" fmla="*/ 76505 w 351968"/>
                  <a:gd name="connsiteY0" fmla="*/ 0 h 158400"/>
                  <a:gd name="connsiteX1" fmla="*/ 48 w 351968"/>
                  <a:gd name="connsiteY1" fmla="*/ 81944 h 158400"/>
                  <a:gd name="connsiteX2" fmla="*/ 76505 w 351968"/>
                  <a:gd name="connsiteY2" fmla="*/ 158401 h 158400"/>
                  <a:gd name="connsiteX3" fmla="*/ 332918 w 351968"/>
                  <a:gd name="connsiteY3" fmla="*/ 158401 h 158400"/>
                  <a:gd name="connsiteX4" fmla="*/ 351968 w 351968"/>
                  <a:gd name="connsiteY4" fmla="*/ 0 h 15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968" h="158400">
                    <a:moveTo>
                      <a:pt x="76505" y="0"/>
                    </a:moveTo>
                    <a:cubicBezTo>
                      <a:pt x="32767" y="1514"/>
                      <a:pt x="-1466" y="38205"/>
                      <a:pt x="48" y="81944"/>
                    </a:cubicBezTo>
                    <a:cubicBezTo>
                      <a:pt x="1496" y="123558"/>
                      <a:pt x="34891" y="156953"/>
                      <a:pt x="76505" y="158401"/>
                    </a:cubicBezTo>
                    <a:lnTo>
                      <a:pt x="332918" y="158401"/>
                    </a:lnTo>
                    <a:lnTo>
                      <a:pt x="351968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B0CA8DD-89AD-463F-9A62-DFD18E9619C3}"/>
                </a:ext>
              </a:extLst>
            </p:cNvPr>
            <p:cNvSpPr/>
            <p:nvPr/>
          </p:nvSpPr>
          <p:spPr>
            <a:xfrm>
              <a:off x="10383894" y="-4180"/>
              <a:ext cx="67437" cy="9525"/>
            </a:xfrm>
            <a:custGeom>
              <a:avLst/>
              <a:gdLst>
                <a:gd name="connsiteX0" fmla="*/ 0 w 67437"/>
                <a:gd name="connsiteY0" fmla="*/ 0 h 9525"/>
                <a:gd name="connsiteX1" fmla="*/ 67437 w 67437"/>
                <a:gd name="connsiteY1" fmla="*/ 0 h 9525"/>
                <a:gd name="connsiteX2" fmla="*/ 67437 w 67437"/>
                <a:gd name="connsiteY2" fmla="*/ 9525 h 9525"/>
                <a:gd name="connsiteX3" fmla="*/ 0 w 67437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37" h="9525">
                  <a:moveTo>
                    <a:pt x="0" y="0"/>
                  </a:moveTo>
                  <a:lnTo>
                    <a:pt x="67437" y="0"/>
                  </a:lnTo>
                  <a:lnTo>
                    <a:pt x="67437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E6A6C4B4-5E2D-4982-B865-EBB465467D44}"/>
                </a:ext>
              </a:extLst>
            </p:cNvPr>
            <p:cNvSpPr/>
            <p:nvPr/>
          </p:nvSpPr>
          <p:spPr>
            <a:xfrm>
              <a:off x="10083094" y="-4180"/>
              <a:ext cx="242125" cy="9525"/>
            </a:xfrm>
            <a:custGeom>
              <a:avLst/>
              <a:gdLst>
                <a:gd name="connsiteX0" fmla="*/ 0 w 242125"/>
                <a:gd name="connsiteY0" fmla="*/ 0 h 9525"/>
                <a:gd name="connsiteX1" fmla="*/ 242125 w 242125"/>
                <a:gd name="connsiteY1" fmla="*/ 0 h 9525"/>
                <a:gd name="connsiteX2" fmla="*/ 242125 w 242125"/>
                <a:gd name="connsiteY2" fmla="*/ 9525 h 9525"/>
                <a:gd name="connsiteX3" fmla="*/ 0 w 242125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25" h="9525">
                  <a:moveTo>
                    <a:pt x="0" y="0"/>
                  </a:moveTo>
                  <a:lnTo>
                    <a:pt x="242125" y="0"/>
                  </a:lnTo>
                  <a:lnTo>
                    <a:pt x="242125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3731327-9250-4F3B-B0C5-3B43F6AC44AA}"/>
                </a:ext>
              </a:extLst>
            </p:cNvPr>
            <p:cNvSpPr/>
            <p:nvPr/>
          </p:nvSpPr>
          <p:spPr>
            <a:xfrm>
              <a:off x="9780336" y="29157"/>
              <a:ext cx="1481905" cy="1665160"/>
            </a:xfrm>
            <a:custGeom>
              <a:avLst/>
              <a:gdLst>
                <a:gd name="connsiteX0" fmla="*/ 740908 w 1481905"/>
                <a:gd name="connsiteY0" fmla="*/ 1665161 h 1665160"/>
                <a:gd name="connsiteX1" fmla="*/ 740908 w 1481905"/>
                <a:gd name="connsiteY1" fmla="*/ 1665161 h 1665160"/>
                <a:gd name="connsiteX2" fmla="*/ 82921 w 1481905"/>
                <a:gd name="connsiteY2" fmla="*/ 1058799 h 1665160"/>
                <a:gd name="connsiteX3" fmla="*/ 149 w 1481905"/>
                <a:gd name="connsiteY3" fmla="*/ 45910 h 1665160"/>
                <a:gd name="connsiteX4" fmla="*/ 38868 w 1481905"/>
                <a:gd name="connsiteY4" fmla="*/ 143 h 1665160"/>
                <a:gd name="connsiteX5" fmla="*/ 42440 w 1481905"/>
                <a:gd name="connsiteY5" fmla="*/ 0 h 1665160"/>
                <a:gd name="connsiteX6" fmla="*/ 1439472 w 1481905"/>
                <a:gd name="connsiteY6" fmla="*/ 0 h 1665160"/>
                <a:gd name="connsiteX7" fmla="*/ 1481906 w 1481905"/>
                <a:gd name="connsiteY7" fmla="*/ 42529 h 1665160"/>
                <a:gd name="connsiteX8" fmla="*/ 1481763 w 1481905"/>
                <a:gd name="connsiteY8" fmla="*/ 45910 h 1665160"/>
                <a:gd name="connsiteX9" fmla="*/ 1398990 w 1481905"/>
                <a:gd name="connsiteY9" fmla="*/ 1058799 h 1665160"/>
                <a:gd name="connsiteX10" fmla="*/ 740908 w 1481905"/>
                <a:gd name="connsiteY10" fmla="*/ 1665161 h 1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1905" h="1665160">
                  <a:moveTo>
                    <a:pt x="740908" y="1665161"/>
                  </a:moveTo>
                  <a:lnTo>
                    <a:pt x="740908" y="1665161"/>
                  </a:lnTo>
                  <a:cubicBezTo>
                    <a:pt x="397170" y="1665161"/>
                    <a:pt x="110944" y="1401394"/>
                    <a:pt x="82921" y="1058799"/>
                  </a:cubicBezTo>
                  <a:lnTo>
                    <a:pt x="149" y="45910"/>
                  </a:lnTo>
                  <a:cubicBezTo>
                    <a:pt x="-1794" y="22584"/>
                    <a:pt x="15532" y="2095"/>
                    <a:pt x="38868" y="143"/>
                  </a:cubicBezTo>
                  <a:cubicBezTo>
                    <a:pt x="40049" y="48"/>
                    <a:pt x="41249" y="0"/>
                    <a:pt x="42440" y="0"/>
                  </a:cubicBezTo>
                  <a:lnTo>
                    <a:pt x="1439472" y="0"/>
                  </a:lnTo>
                  <a:cubicBezTo>
                    <a:pt x="1462932" y="29"/>
                    <a:pt x="1481934" y="19069"/>
                    <a:pt x="1481906" y="42529"/>
                  </a:cubicBezTo>
                  <a:cubicBezTo>
                    <a:pt x="1481896" y="43663"/>
                    <a:pt x="1481858" y="44787"/>
                    <a:pt x="1481763" y="45910"/>
                  </a:cubicBezTo>
                  <a:lnTo>
                    <a:pt x="1398990" y="1058799"/>
                  </a:lnTo>
                  <a:cubicBezTo>
                    <a:pt x="1370920" y="1401413"/>
                    <a:pt x="1084665" y="1665170"/>
                    <a:pt x="740908" y="16651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15008DE-1D3E-464F-AE71-C2957C8E2A73}"/>
                </a:ext>
              </a:extLst>
            </p:cNvPr>
            <p:cNvSpPr/>
            <p:nvPr/>
          </p:nvSpPr>
          <p:spPr>
            <a:xfrm>
              <a:off x="9893371" y="135170"/>
              <a:ext cx="419699" cy="1404884"/>
            </a:xfrm>
            <a:custGeom>
              <a:avLst/>
              <a:gdLst>
                <a:gd name="connsiteX0" fmla="*/ 414609 w 419699"/>
                <a:gd name="connsiteY0" fmla="*/ 1376363 h 1404884"/>
                <a:gd name="connsiteX1" fmla="*/ 415075 w 419699"/>
                <a:gd name="connsiteY1" fmla="*/ 1399794 h 1404884"/>
                <a:gd name="connsiteX2" fmla="*/ 396511 w 419699"/>
                <a:gd name="connsiteY2" fmla="*/ 1403509 h 1404884"/>
                <a:gd name="connsiteX3" fmla="*/ 75138 w 419699"/>
                <a:gd name="connsiteY3" fmla="*/ 944499 h 1404884"/>
                <a:gd name="connsiteX4" fmla="*/ 81 w 419699"/>
                <a:gd name="connsiteY4" fmla="*/ 27242 h 1404884"/>
                <a:gd name="connsiteX5" fmla="*/ 23246 w 419699"/>
                <a:gd name="connsiteY5" fmla="*/ 76 h 1404884"/>
                <a:gd name="connsiteX6" fmla="*/ 25131 w 419699"/>
                <a:gd name="connsiteY6" fmla="*/ 0 h 1404884"/>
                <a:gd name="connsiteX7" fmla="*/ 138955 w 419699"/>
                <a:gd name="connsiteY7" fmla="*/ 0 h 1404884"/>
                <a:gd name="connsiteX8" fmla="*/ 164006 w 419699"/>
                <a:gd name="connsiteY8" fmla="*/ 23241 h 1404884"/>
                <a:gd name="connsiteX9" fmla="*/ 237063 w 419699"/>
                <a:gd name="connsiteY9" fmla="*/ 985266 h 1404884"/>
                <a:gd name="connsiteX10" fmla="*/ 413942 w 419699"/>
                <a:gd name="connsiteY10" fmla="*/ 1375791 h 140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699" h="1404884">
                  <a:moveTo>
                    <a:pt x="414609" y="1376363"/>
                  </a:moveTo>
                  <a:cubicBezTo>
                    <a:pt x="421209" y="1382706"/>
                    <a:pt x="421419" y="1393193"/>
                    <a:pt x="415075" y="1399794"/>
                  </a:cubicBezTo>
                  <a:cubicBezTo>
                    <a:pt x="410275" y="1404795"/>
                    <a:pt x="402864" y="1406271"/>
                    <a:pt x="396511" y="1403509"/>
                  </a:cubicBezTo>
                  <a:cubicBezTo>
                    <a:pt x="214336" y="1319794"/>
                    <a:pt x="91483" y="1144324"/>
                    <a:pt x="75138" y="944499"/>
                  </a:cubicBezTo>
                  <a:lnTo>
                    <a:pt x="81" y="27242"/>
                  </a:lnTo>
                  <a:cubicBezTo>
                    <a:pt x="-1024" y="13345"/>
                    <a:pt x="9349" y="1181"/>
                    <a:pt x="23246" y="76"/>
                  </a:cubicBezTo>
                  <a:cubicBezTo>
                    <a:pt x="23874" y="29"/>
                    <a:pt x="24503" y="0"/>
                    <a:pt x="25131" y="0"/>
                  </a:cubicBezTo>
                  <a:lnTo>
                    <a:pt x="138955" y="0"/>
                  </a:lnTo>
                  <a:cubicBezTo>
                    <a:pt x="152109" y="-38"/>
                    <a:pt x="163053" y="10116"/>
                    <a:pt x="164006" y="23241"/>
                  </a:cubicBezTo>
                  <a:lnTo>
                    <a:pt x="237063" y="985266"/>
                  </a:lnTo>
                  <a:cubicBezTo>
                    <a:pt x="247169" y="1132465"/>
                    <a:pt x="309958" y="1271112"/>
                    <a:pt x="413942" y="13757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9258DB1D-D45D-4059-85B4-73FD1F9A0A1C}"/>
                </a:ext>
              </a:extLst>
            </p:cNvPr>
            <p:cNvSpPr/>
            <p:nvPr/>
          </p:nvSpPr>
          <p:spPr>
            <a:xfrm>
              <a:off x="10152988" y="2107607"/>
              <a:ext cx="736607" cy="243078"/>
            </a:xfrm>
            <a:custGeom>
              <a:avLst/>
              <a:gdLst>
                <a:gd name="connsiteX0" fmla="*/ 707536 w 736607"/>
                <a:gd name="connsiteY0" fmla="*/ 243078 h 243078"/>
                <a:gd name="connsiteX1" fmla="*/ 29070 w 736607"/>
                <a:gd name="connsiteY1" fmla="*/ 243078 h 243078"/>
                <a:gd name="connsiteX2" fmla="*/ 0 w 736607"/>
                <a:gd name="connsiteY2" fmla="*/ 213856 h 243078"/>
                <a:gd name="connsiteX3" fmla="*/ 495 w 736607"/>
                <a:gd name="connsiteY3" fmla="*/ 208598 h 243078"/>
                <a:gd name="connsiteX4" fmla="*/ 21736 w 736607"/>
                <a:gd name="connsiteY4" fmla="*/ 95726 h 243078"/>
                <a:gd name="connsiteX5" fmla="*/ 137084 w 736607"/>
                <a:gd name="connsiteY5" fmla="*/ 0 h 243078"/>
                <a:gd name="connsiteX6" fmla="*/ 599523 w 736607"/>
                <a:gd name="connsiteY6" fmla="*/ 0 h 243078"/>
                <a:gd name="connsiteX7" fmla="*/ 714871 w 736607"/>
                <a:gd name="connsiteY7" fmla="*/ 95726 h 243078"/>
                <a:gd name="connsiteX8" fmla="*/ 736111 w 736607"/>
                <a:gd name="connsiteY8" fmla="*/ 208598 h 243078"/>
                <a:gd name="connsiteX9" fmla="*/ 712794 w 736607"/>
                <a:gd name="connsiteY9" fmla="*/ 242583 h 243078"/>
                <a:gd name="connsiteX10" fmla="*/ 707536 w 736607"/>
                <a:gd name="connsiteY10" fmla="*/ 243078 h 24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6607" h="243078">
                  <a:moveTo>
                    <a:pt x="707536" y="243078"/>
                  </a:moveTo>
                  <a:lnTo>
                    <a:pt x="29070" y="243078"/>
                  </a:lnTo>
                  <a:cubicBezTo>
                    <a:pt x="12973" y="243031"/>
                    <a:pt x="-38" y="229953"/>
                    <a:pt x="0" y="213856"/>
                  </a:cubicBezTo>
                  <a:cubicBezTo>
                    <a:pt x="10" y="212093"/>
                    <a:pt x="172" y="210331"/>
                    <a:pt x="495" y="208598"/>
                  </a:cubicBezTo>
                  <a:lnTo>
                    <a:pt x="21736" y="95726"/>
                  </a:lnTo>
                  <a:cubicBezTo>
                    <a:pt x="32176" y="40243"/>
                    <a:pt x="80620" y="38"/>
                    <a:pt x="137084" y="0"/>
                  </a:cubicBezTo>
                  <a:lnTo>
                    <a:pt x="599523" y="0"/>
                  </a:lnTo>
                  <a:cubicBezTo>
                    <a:pt x="655987" y="38"/>
                    <a:pt x="704431" y="40243"/>
                    <a:pt x="714871" y="95726"/>
                  </a:cubicBezTo>
                  <a:lnTo>
                    <a:pt x="736111" y="208598"/>
                  </a:lnTo>
                  <a:cubicBezTo>
                    <a:pt x="739054" y="224419"/>
                    <a:pt x="728615" y="239640"/>
                    <a:pt x="712794" y="242583"/>
                  </a:cubicBezTo>
                  <a:cubicBezTo>
                    <a:pt x="711060" y="242907"/>
                    <a:pt x="709298" y="243078"/>
                    <a:pt x="707536" y="243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B83FA49-2840-42E5-BC29-0D6E5DC1B48B}"/>
                </a:ext>
              </a:extLst>
            </p:cNvPr>
            <p:cNvSpPr/>
            <p:nvPr/>
          </p:nvSpPr>
          <p:spPr>
            <a:xfrm>
              <a:off x="10152987" y="2316205"/>
              <a:ext cx="736607" cy="34480"/>
            </a:xfrm>
            <a:custGeom>
              <a:avLst/>
              <a:gdLst>
                <a:gd name="connsiteX0" fmla="*/ 736112 w 736607"/>
                <a:gd name="connsiteY0" fmla="*/ 0 h 34480"/>
                <a:gd name="connsiteX1" fmla="*/ 497 w 736607"/>
                <a:gd name="connsiteY1" fmla="*/ 0 h 34480"/>
                <a:gd name="connsiteX2" fmla="*/ 23814 w 736607"/>
                <a:gd name="connsiteY2" fmla="*/ 33985 h 34480"/>
                <a:gd name="connsiteX3" fmla="*/ 29072 w 736607"/>
                <a:gd name="connsiteY3" fmla="*/ 34480 h 34480"/>
                <a:gd name="connsiteX4" fmla="*/ 707537 w 736607"/>
                <a:gd name="connsiteY4" fmla="*/ 34480 h 34480"/>
                <a:gd name="connsiteX5" fmla="*/ 736608 w 736607"/>
                <a:gd name="connsiteY5" fmla="*/ 5258 h 34480"/>
                <a:gd name="connsiteX6" fmla="*/ 736112 w 736607"/>
                <a:gd name="connsiteY6" fmla="*/ 0 h 3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607" h="34480">
                  <a:moveTo>
                    <a:pt x="736112" y="0"/>
                  </a:moveTo>
                  <a:lnTo>
                    <a:pt x="497" y="0"/>
                  </a:lnTo>
                  <a:cubicBezTo>
                    <a:pt x="-2447" y="15821"/>
                    <a:pt x="7993" y="31042"/>
                    <a:pt x="23814" y="33985"/>
                  </a:cubicBezTo>
                  <a:cubicBezTo>
                    <a:pt x="25547" y="34309"/>
                    <a:pt x="27310" y="34480"/>
                    <a:pt x="29072" y="34480"/>
                  </a:cubicBezTo>
                  <a:lnTo>
                    <a:pt x="707537" y="34480"/>
                  </a:lnTo>
                  <a:cubicBezTo>
                    <a:pt x="723635" y="34433"/>
                    <a:pt x="736646" y="21355"/>
                    <a:pt x="736608" y="5258"/>
                  </a:cubicBezTo>
                  <a:cubicBezTo>
                    <a:pt x="736598" y="3495"/>
                    <a:pt x="736436" y="1733"/>
                    <a:pt x="73611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9494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7EC0A19-94D5-4227-93A6-52152753C06D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工作规划和展望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3ED20DB-AC96-4EAE-AD22-E83DA65684D7}"/>
              </a:ext>
            </a:extLst>
          </p:cNvPr>
          <p:cNvSpPr/>
          <p:nvPr/>
        </p:nvSpPr>
        <p:spPr>
          <a:xfrm>
            <a:off x="0" y="4795054"/>
            <a:ext cx="12192000" cy="207345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Regular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9EC31239-2D29-4B0D-B7EA-98334AA4E438}"/>
              </a:ext>
            </a:extLst>
          </p:cNvPr>
          <p:cNvSpPr/>
          <p:nvPr/>
        </p:nvSpPr>
        <p:spPr>
          <a:xfrm rot="16200000">
            <a:off x="466639" y="2658686"/>
            <a:ext cx="3526076" cy="3068704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139700" stA="2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六边形 5">
            <a:extLst>
              <a:ext uri="{FF2B5EF4-FFF2-40B4-BE49-F238E27FC236}">
                <a16:creationId xmlns:a16="http://schemas.microsoft.com/office/drawing/2014/main" id="{B940A1C0-2D87-4DFC-B712-61F7C56B5573}"/>
              </a:ext>
            </a:extLst>
          </p:cNvPr>
          <p:cNvSpPr/>
          <p:nvPr/>
        </p:nvSpPr>
        <p:spPr>
          <a:xfrm rot="16200000">
            <a:off x="3051596" y="2658686"/>
            <a:ext cx="3526076" cy="3068704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139700" stA="2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六边形 5">
            <a:extLst>
              <a:ext uri="{FF2B5EF4-FFF2-40B4-BE49-F238E27FC236}">
                <a16:creationId xmlns:a16="http://schemas.microsoft.com/office/drawing/2014/main" id="{DEFB8CC6-EE82-4EAB-8EFA-6A8F047B426A}"/>
              </a:ext>
            </a:extLst>
          </p:cNvPr>
          <p:cNvSpPr/>
          <p:nvPr/>
        </p:nvSpPr>
        <p:spPr>
          <a:xfrm rot="16200000">
            <a:off x="5636553" y="2672810"/>
            <a:ext cx="3526076" cy="3068704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139700" stA="2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六边形 5">
            <a:extLst>
              <a:ext uri="{FF2B5EF4-FFF2-40B4-BE49-F238E27FC236}">
                <a16:creationId xmlns:a16="http://schemas.microsoft.com/office/drawing/2014/main" id="{3D12E321-A579-47E4-A777-E368832C4DE0}"/>
              </a:ext>
            </a:extLst>
          </p:cNvPr>
          <p:cNvSpPr/>
          <p:nvPr/>
        </p:nvSpPr>
        <p:spPr>
          <a:xfrm rot="16200000">
            <a:off x="8221510" y="2580214"/>
            <a:ext cx="3526076" cy="3068704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139700" stA="2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8BF980-49A7-4C49-838F-AC7AC51128F3}"/>
              </a:ext>
            </a:extLst>
          </p:cNvPr>
          <p:cNvSpPr txBox="1"/>
          <p:nvPr/>
        </p:nvSpPr>
        <p:spPr>
          <a:xfrm>
            <a:off x="1157126" y="3319057"/>
            <a:ext cx="2145102" cy="49795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建立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0A5231-8EDA-4A62-9CC9-E7A651E8B585}"/>
              </a:ext>
            </a:extLst>
          </p:cNvPr>
          <p:cNvSpPr txBox="1"/>
          <p:nvPr/>
        </p:nvSpPr>
        <p:spPr>
          <a:xfrm>
            <a:off x="1157126" y="3914399"/>
            <a:ext cx="2145102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内容矩阵在多平台全面铺开，提升公司品牌影响力。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290E1C-76C1-4825-B914-C7D7877AC00C}"/>
              </a:ext>
            </a:extLst>
          </p:cNvPr>
          <p:cNvSpPr txBox="1"/>
          <p:nvPr/>
        </p:nvSpPr>
        <p:spPr>
          <a:xfrm>
            <a:off x="3764028" y="3914399"/>
            <a:ext cx="1953228" cy="659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与其他头部大号合作引流，实现共赢。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BA1711-527B-4D3B-9AC9-E82890E4BF5F}"/>
              </a:ext>
            </a:extLst>
          </p:cNvPr>
          <p:cNvSpPr txBox="1"/>
          <p:nvPr/>
        </p:nvSpPr>
        <p:spPr>
          <a:xfrm>
            <a:off x="4064782" y="3319057"/>
            <a:ext cx="1432243" cy="49795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合作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79E008-FA56-4517-B641-7A3A799A9BFB}"/>
              </a:ext>
            </a:extLst>
          </p:cNvPr>
          <p:cNvSpPr txBox="1"/>
          <p:nvPr/>
        </p:nvSpPr>
        <p:spPr>
          <a:xfrm>
            <a:off x="6410514" y="3914399"/>
            <a:ext cx="2012408" cy="955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培养优质人才</a:t>
            </a:r>
            <a:endParaRPr lang="en-US" altLang="zh-CN" dirty="0"/>
          </a:p>
          <a:p>
            <a:r>
              <a:rPr lang="zh-CN" altLang="en-US" dirty="0"/>
              <a:t>组建新媒体团队</a:t>
            </a:r>
            <a:endParaRPr lang="en-US" altLang="zh-CN" dirty="0"/>
          </a:p>
          <a:p>
            <a:r>
              <a:rPr lang="zh-CN" altLang="en-US" dirty="0"/>
              <a:t>多快好产出优质内容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4E8DFDB-AD0C-42EE-8BB0-0079B6C93698}"/>
              </a:ext>
            </a:extLst>
          </p:cNvPr>
          <p:cNvSpPr txBox="1"/>
          <p:nvPr/>
        </p:nvSpPr>
        <p:spPr>
          <a:xfrm>
            <a:off x="7001572" y="3319057"/>
            <a:ext cx="830292" cy="49795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挖掘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DC4ACBF-0B94-498D-A08A-95FBFDDF87E0}"/>
              </a:ext>
            </a:extLst>
          </p:cNvPr>
          <p:cNvSpPr txBox="1"/>
          <p:nvPr/>
        </p:nvSpPr>
        <p:spPr>
          <a:xfrm>
            <a:off x="8933943" y="3914399"/>
            <a:ext cx="2139534" cy="659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其他部门，对各项活动进行推广宣传。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8C51753-44D0-4A49-A581-A8A092D2ADDA}"/>
              </a:ext>
            </a:extLst>
          </p:cNvPr>
          <p:cNvSpPr txBox="1"/>
          <p:nvPr/>
        </p:nvSpPr>
        <p:spPr>
          <a:xfrm>
            <a:off x="9429775" y="3319057"/>
            <a:ext cx="1147870" cy="49795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配合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CA3C127-3E88-4509-8EBA-59F1AD7B09C9}"/>
              </a:ext>
            </a:extLst>
          </p:cNvPr>
          <p:cNvSpPr txBox="1"/>
          <p:nvPr/>
        </p:nvSpPr>
        <p:spPr>
          <a:xfrm>
            <a:off x="4926449" y="1408551"/>
            <a:ext cx="2339102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工作提升方向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D49C967-F8FA-47F6-A789-767983F1B7AC}"/>
              </a:ext>
            </a:extLst>
          </p:cNvPr>
          <p:cNvSpPr/>
          <p:nvPr/>
        </p:nvSpPr>
        <p:spPr>
          <a:xfrm>
            <a:off x="4978977" y="1880488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41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FB8DFEB2-4B5A-4CD8-9566-5E25FC125F05}"/>
              </a:ext>
            </a:extLst>
          </p:cNvPr>
          <p:cNvSpPr/>
          <p:nvPr/>
        </p:nvSpPr>
        <p:spPr>
          <a:xfrm>
            <a:off x="6888479" y="2456925"/>
            <a:ext cx="3088639" cy="2430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AE5B13-A5AE-4650-AB99-AC21BFBCFE31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工作规划和展望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177C9C-3FC4-4BE6-8672-DC6C3D5BBFA1}"/>
              </a:ext>
            </a:extLst>
          </p:cNvPr>
          <p:cNvSpPr txBox="1"/>
          <p:nvPr/>
        </p:nvSpPr>
        <p:spPr>
          <a:xfrm>
            <a:off x="4567377" y="1408551"/>
            <a:ext cx="3057247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运营月度转化目标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C95C7A1-8038-4E1A-A5F7-4DAEC2F4EA23}"/>
              </a:ext>
            </a:extLst>
          </p:cNvPr>
          <p:cNvSpPr/>
          <p:nvPr/>
        </p:nvSpPr>
        <p:spPr>
          <a:xfrm>
            <a:off x="4978977" y="1880488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F98D63A9-C22C-459D-B071-42C945732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245460"/>
              </p:ext>
            </p:extLst>
          </p:nvPr>
        </p:nvGraphicFramePr>
        <p:xfrm>
          <a:off x="660401" y="2216860"/>
          <a:ext cx="5435601" cy="3881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39">
                  <a:extLst>
                    <a:ext uri="{9D8B030D-6E8A-4147-A177-3AD203B41FA5}">
                      <a16:colId xmlns:a16="http://schemas.microsoft.com/office/drawing/2014/main" val="3025308945"/>
                    </a:ext>
                  </a:extLst>
                </a:gridCol>
                <a:gridCol w="2160695">
                  <a:extLst>
                    <a:ext uri="{9D8B030D-6E8A-4147-A177-3AD203B41FA5}">
                      <a16:colId xmlns:a16="http://schemas.microsoft.com/office/drawing/2014/main" val="3822500055"/>
                    </a:ext>
                  </a:extLst>
                </a:gridCol>
                <a:gridCol w="1811867">
                  <a:extLst>
                    <a:ext uri="{9D8B030D-6E8A-4147-A177-3AD203B41FA5}">
                      <a16:colId xmlns:a16="http://schemas.microsoft.com/office/drawing/2014/main" val="1032340268"/>
                    </a:ext>
                  </a:extLst>
                </a:gridCol>
              </a:tblGrid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/>
                        <a:t>月份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/>
                        <a:t>推广节点</a:t>
                      </a:r>
                      <a:endParaRPr lang="en-US" altLang="zh-CN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/>
                        <a:t>主推产品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146894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暑期大促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1199994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天猫88会员日情人节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天猫开学季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6430098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秋冬新风尚/新势力周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8772758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国庆大促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6856854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淘宝嘉年华双11狂欢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924125"/>
                  </a:ext>
                </a:extLst>
              </a:tr>
              <a:tr h="538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1212年终盛典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产品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7139715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28121475-54EA-4B09-9330-A43AC5A5D2FE}"/>
              </a:ext>
            </a:extLst>
          </p:cNvPr>
          <p:cNvSpPr txBox="1"/>
          <p:nvPr/>
        </p:nvSpPr>
        <p:spPr>
          <a:xfrm>
            <a:off x="7117078" y="2878134"/>
            <a:ext cx="2631440" cy="187487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</a:rPr>
              <a:t>根据每月活动的不同将不同的产品作为主推。</a:t>
            </a:r>
            <a:endParaRPr lang="en-US" altLang="zh-CN" sz="16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</a:rPr>
              <a:t>每种不同的产品适应不同的推广节点</a:t>
            </a:r>
            <a:endParaRPr lang="en-US" altLang="zh-CN" sz="16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</a:rPr>
              <a:t>抓住每个月不同的规划做好广告推广活动。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9999C39-3434-44A9-B7C4-FD774D1F8870}"/>
              </a:ext>
            </a:extLst>
          </p:cNvPr>
          <p:cNvSpPr/>
          <p:nvPr/>
        </p:nvSpPr>
        <p:spPr>
          <a:xfrm>
            <a:off x="6888479" y="2216860"/>
            <a:ext cx="3088639" cy="48013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数据结果Data structure</a:t>
            </a: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F2301FC-C0BF-4ECA-9F21-CA98F7AF6A4B}"/>
              </a:ext>
            </a:extLst>
          </p:cNvPr>
          <p:cNvGrpSpPr/>
          <p:nvPr/>
        </p:nvGrpSpPr>
        <p:grpSpPr>
          <a:xfrm>
            <a:off x="8859520" y="4135482"/>
            <a:ext cx="2908298" cy="2167031"/>
            <a:chOff x="8859520" y="4135482"/>
            <a:chExt cx="2908298" cy="2167031"/>
          </a:xfrm>
        </p:grpSpPr>
        <p:grpSp>
          <p:nvGrpSpPr>
            <p:cNvPr id="7" name="图形 13">
              <a:extLst>
                <a:ext uri="{FF2B5EF4-FFF2-40B4-BE49-F238E27FC236}">
                  <a16:creationId xmlns:a16="http://schemas.microsoft.com/office/drawing/2014/main" id="{74BACD96-34D1-437D-9162-C92EFF9A9631}"/>
                </a:ext>
              </a:extLst>
            </p:cNvPr>
            <p:cNvGrpSpPr/>
            <p:nvPr/>
          </p:nvGrpSpPr>
          <p:grpSpPr>
            <a:xfrm>
              <a:off x="8859520" y="4135482"/>
              <a:ext cx="2908298" cy="1993871"/>
              <a:chOff x="8859520" y="4135482"/>
              <a:chExt cx="2908298" cy="199387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AE1D5C0-BC1C-4B26-B008-F11BF4DBE3AB}"/>
                  </a:ext>
                </a:extLst>
              </p:cNvPr>
              <p:cNvSpPr/>
              <p:nvPr/>
            </p:nvSpPr>
            <p:spPr>
              <a:xfrm>
                <a:off x="8859520" y="6039836"/>
                <a:ext cx="2908298" cy="1454"/>
              </a:xfrm>
              <a:custGeom>
                <a:avLst/>
                <a:gdLst>
                  <a:gd name="connsiteX0" fmla="*/ 0 w 2908298"/>
                  <a:gd name="connsiteY0" fmla="*/ 0 h 1454"/>
                  <a:gd name="connsiteX1" fmla="*/ 2908298 w 2908298"/>
                  <a:gd name="connsiteY1" fmla="*/ 0 h 1454"/>
                  <a:gd name="connsiteX2" fmla="*/ 2908298 w 2908298"/>
                  <a:gd name="connsiteY2" fmla="*/ 1454 h 1454"/>
                  <a:gd name="connsiteX3" fmla="*/ 0 w 2908298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8298" h="1454">
                    <a:moveTo>
                      <a:pt x="0" y="0"/>
                    </a:moveTo>
                    <a:lnTo>
                      <a:pt x="2908298" y="0"/>
                    </a:lnTo>
                    <a:lnTo>
                      <a:pt x="2908298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5131775-5353-422E-A4C9-2FD41A93FCCA}"/>
                  </a:ext>
                </a:extLst>
              </p:cNvPr>
              <p:cNvSpPr/>
              <p:nvPr/>
            </p:nvSpPr>
            <p:spPr>
              <a:xfrm>
                <a:off x="9486025" y="6106668"/>
                <a:ext cx="76779" cy="1454"/>
              </a:xfrm>
              <a:custGeom>
                <a:avLst/>
                <a:gdLst>
                  <a:gd name="connsiteX0" fmla="*/ 0 w 76779"/>
                  <a:gd name="connsiteY0" fmla="*/ 0 h 1454"/>
                  <a:gd name="connsiteX1" fmla="*/ 76779 w 76779"/>
                  <a:gd name="connsiteY1" fmla="*/ 0 h 1454"/>
                  <a:gd name="connsiteX2" fmla="*/ 76779 w 76779"/>
                  <a:gd name="connsiteY2" fmla="*/ 1454 h 1454"/>
                  <a:gd name="connsiteX3" fmla="*/ 0 w 76779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779" h="1454">
                    <a:moveTo>
                      <a:pt x="0" y="0"/>
                    </a:moveTo>
                    <a:lnTo>
                      <a:pt x="76779" y="0"/>
                    </a:lnTo>
                    <a:lnTo>
                      <a:pt x="76779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FEEB93B-9165-4040-883F-64F2B74BAC2C}"/>
                  </a:ext>
                </a:extLst>
              </p:cNvPr>
              <p:cNvSpPr/>
              <p:nvPr/>
            </p:nvSpPr>
            <p:spPr>
              <a:xfrm>
                <a:off x="9326941" y="6107366"/>
                <a:ext cx="116448" cy="1454"/>
              </a:xfrm>
              <a:custGeom>
                <a:avLst/>
                <a:gdLst>
                  <a:gd name="connsiteX0" fmla="*/ 0 w 116448"/>
                  <a:gd name="connsiteY0" fmla="*/ 0 h 1454"/>
                  <a:gd name="connsiteX1" fmla="*/ 116448 w 116448"/>
                  <a:gd name="connsiteY1" fmla="*/ 0 h 1454"/>
                  <a:gd name="connsiteX2" fmla="*/ 116448 w 116448"/>
                  <a:gd name="connsiteY2" fmla="*/ 1454 h 1454"/>
                  <a:gd name="connsiteX3" fmla="*/ 0 w 116448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448" h="1454">
                    <a:moveTo>
                      <a:pt x="0" y="0"/>
                    </a:moveTo>
                    <a:lnTo>
                      <a:pt x="116448" y="0"/>
                    </a:lnTo>
                    <a:lnTo>
                      <a:pt x="116448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598C2B4-FD0F-4BCF-8B7C-96002B944B6E}"/>
                  </a:ext>
                </a:extLst>
              </p:cNvPr>
              <p:cNvSpPr/>
              <p:nvPr/>
            </p:nvSpPr>
            <p:spPr>
              <a:xfrm>
                <a:off x="9830891" y="6097595"/>
                <a:ext cx="302404" cy="1454"/>
              </a:xfrm>
              <a:custGeom>
                <a:avLst/>
                <a:gdLst>
                  <a:gd name="connsiteX0" fmla="*/ 0 w 302404"/>
                  <a:gd name="connsiteY0" fmla="*/ 0 h 1454"/>
                  <a:gd name="connsiteX1" fmla="*/ 302405 w 302404"/>
                  <a:gd name="connsiteY1" fmla="*/ 0 h 1454"/>
                  <a:gd name="connsiteX2" fmla="*/ 302405 w 302404"/>
                  <a:gd name="connsiteY2" fmla="*/ 1454 h 1454"/>
                  <a:gd name="connsiteX3" fmla="*/ 0 w 302404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404" h="1454">
                    <a:moveTo>
                      <a:pt x="0" y="0"/>
                    </a:moveTo>
                    <a:lnTo>
                      <a:pt x="302405" y="0"/>
                    </a:lnTo>
                    <a:lnTo>
                      <a:pt x="302405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EE1D8C7-BDDF-47B9-B5C4-805531494135}"/>
                  </a:ext>
                </a:extLst>
              </p:cNvPr>
              <p:cNvSpPr/>
              <p:nvPr/>
            </p:nvSpPr>
            <p:spPr>
              <a:xfrm>
                <a:off x="10087403" y="6081890"/>
                <a:ext cx="162283" cy="1454"/>
              </a:xfrm>
              <a:custGeom>
                <a:avLst/>
                <a:gdLst>
                  <a:gd name="connsiteX0" fmla="*/ 0 w 162283"/>
                  <a:gd name="connsiteY0" fmla="*/ 0 h 1454"/>
                  <a:gd name="connsiteX1" fmla="*/ 162283 w 162283"/>
                  <a:gd name="connsiteY1" fmla="*/ 0 h 1454"/>
                  <a:gd name="connsiteX2" fmla="*/ 162283 w 162283"/>
                  <a:gd name="connsiteY2" fmla="*/ 1454 h 1454"/>
                  <a:gd name="connsiteX3" fmla="*/ 0 w 162283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83" h="1454">
                    <a:moveTo>
                      <a:pt x="0" y="0"/>
                    </a:moveTo>
                    <a:lnTo>
                      <a:pt x="162283" y="0"/>
                    </a:lnTo>
                    <a:lnTo>
                      <a:pt x="162283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69379C9-64E0-44E3-9A84-F395C3EE8692}"/>
                  </a:ext>
                </a:extLst>
              </p:cNvPr>
              <p:cNvSpPr/>
              <p:nvPr/>
            </p:nvSpPr>
            <p:spPr>
              <a:xfrm>
                <a:off x="10809999" y="6127899"/>
                <a:ext cx="378660" cy="1454"/>
              </a:xfrm>
              <a:custGeom>
                <a:avLst/>
                <a:gdLst>
                  <a:gd name="connsiteX0" fmla="*/ 0 w 378660"/>
                  <a:gd name="connsiteY0" fmla="*/ 0 h 1454"/>
                  <a:gd name="connsiteX1" fmla="*/ 378660 w 378660"/>
                  <a:gd name="connsiteY1" fmla="*/ 0 h 1454"/>
                  <a:gd name="connsiteX2" fmla="*/ 378660 w 378660"/>
                  <a:gd name="connsiteY2" fmla="*/ 1454 h 1454"/>
                  <a:gd name="connsiteX3" fmla="*/ 0 w 378660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660" h="1454">
                    <a:moveTo>
                      <a:pt x="0" y="0"/>
                    </a:moveTo>
                    <a:lnTo>
                      <a:pt x="378660" y="0"/>
                    </a:lnTo>
                    <a:lnTo>
                      <a:pt x="378660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2A82907-3BBA-4A93-AED3-FA6E45FEE094}"/>
                  </a:ext>
                </a:extLst>
              </p:cNvPr>
              <p:cNvSpPr/>
              <p:nvPr/>
            </p:nvSpPr>
            <p:spPr>
              <a:xfrm>
                <a:off x="10684535" y="6127899"/>
                <a:ext cx="93181" cy="1454"/>
              </a:xfrm>
              <a:custGeom>
                <a:avLst/>
                <a:gdLst>
                  <a:gd name="connsiteX0" fmla="*/ 0 w 93181"/>
                  <a:gd name="connsiteY0" fmla="*/ 0 h 1454"/>
                  <a:gd name="connsiteX1" fmla="*/ 93182 w 93181"/>
                  <a:gd name="connsiteY1" fmla="*/ 0 h 1454"/>
                  <a:gd name="connsiteX2" fmla="*/ 93182 w 93181"/>
                  <a:gd name="connsiteY2" fmla="*/ 1454 h 1454"/>
                  <a:gd name="connsiteX3" fmla="*/ 0 w 93181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181" h="1454">
                    <a:moveTo>
                      <a:pt x="0" y="0"/>
                    </a:moveTo>
                    <a:lnTo>
                      <a:pt x="93182" y="0"/>
                    </a:lnTo>
                    <a:lnTo>
                      <a:pt x="93182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6603CDE-7A3C-4DDA-95B3-49C1C137877A}"/>
                  </a:ext>
                </a:extLst>
              </p:cNvPr>
              <p:cNvSpPr/>
              <p:nvPr/>
            </p:nvSpPr>
            <p:spPr>
              <a:xfrm>
                <a:off x="11128225" y="6092767"/>
                <a:ext cx="166529" cy="1454"/>
              </a:xfrm>
              <a:custGeom>
                <a:avLst/>
                <a:gdLst>
                  <a:gd name="connsiteX0" fmla="*/ 0 w 166529"/>
                  <a:gd name="connsiteY0" fmla="*/ 0 h 1454"/>
                  <a:gd name="connsiteX1" fmla="*/ 166529 w 166529"/>
                  <a:gd name="connsiteY1" fmla="*/ 0 h 1454"/>
                  <a:gd name="connsiteX2" fmla="*/ 166529 w 166529"/>
                  <a:gd name="connsiteY2" fmla="*/ 1454 h 1454"/>
                  <a:gd name="connsiteX3" fmla="*/ 0 w 166529"/>
                  <a:gd name="connsiteY3" fmla="*/ 1454 h 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529" h="1454">
                    <a:moveTo>
                      <a:pt x="0" y="0"/>
                    </a:moveTo>
                    <a:lnTo>
                      <a:pt x="166529" y="0"/>
                    </a:lnTo>
                    <a:lnTo>
                      <a:pt x="166529" y="1454"/>
                    </a:lnTo>
                    <a:lnTo>
                      <a:pt x="0" y="145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93A1A3D-CFAB-49F5-9CF8-90EF5C9B4F78}"/>
                  </a:ext>
                </a:extLst>
              </p:cNvPr>
              <p:cNvSpPr/>
              <p:nvPr/>
            </p:nvSpPr>
            <p:spPr>
              <a:xfrm>
                <a:off x="9081772" y="4135482"/>
                <a:ext cx="1189493" cy="1644933"/>
              </a:xfrm>
              <a:custGeom>
                <a:avLst/>
                <a:gdLst>
                  <a:gd name="connsiteX0" fmla="*/ 1156281 w 1189493"/>
                  <a:gd name="connsiteY0" fmla="*/ 1644933 h 1644933"/>
                  <a:gd name="connsiteX1" fmla="*/ 33155 w 1189493"/>
                  <a:gd name="connsiteY1" fmla="*/ 1644933 h 1644933"/>
                  <a:gd name="connsiteX2" fmla="*/ 0 w 1189493"/>
                  <a:gd name="connsiteY2" fmla="*/ 1611721 h 1644933"/>
                  <a:gd name="connsiteX3" fmla="*/ 0 w 1189493"/>
                  <a:gd name="connsiteY3" fmla="*/ 32922 h 1644933"/>
                  <a:gd name="connsiteX4" fmla="*/ 33155 w 1189493"/>
                  <a:gd name="connsiteY4" fmla="*/ 0 h 1644933"/>
                  <a:gd name="connsiteX5" fmla="*/ 1156281 w 1189493"/>
                  <a:gd name="connsiteY5" fmla="*/ 0 h 1644933"/>
                  <a:gd name="connsiteX6" fmla="*/ 1189494 w 1189493"/>
                  <a:gd name="connsiteY6" fmla="*/ 33213 h 1644933"/>
                  <a:gd name="connsiteX7" fmla="*/ 1189494 w 1189493"/>
                  <a:gd name="connsiteY7" fmla="*/ 1611721 h 1644933"/>
                  <a:gd name="connsiteX8" fmla="*/ 1156281 w 1189493"/>
                  <a:gd name="connsiteY8" fmla="*/ 1644933 h 1644933"/>
                  <a:gd name="connsiteX9" fmla="*/ 33155 w 1189493"/>
                  <a:gd name="connsiteY9" fmla="*/ 1163 h 1644933"/>
                  <a:gd name="connsiteX10" fmla="*/ 1454 w 1189493"/>
                  <a:gd name="connsiteY10" fmla="*/ 32922 h 1644933"/>
                  <a:gd name="connsiteX11" fmla="*/ 1454 w 1189493"/>
                  <a:gd name="connsiteY11" fmla="*/ 1611721 h 1644933"/>
                  <a:gd name="connsiteX12" fmla="*/ 33155 w 1189493"/>
                  <a:gd name="connsiteY12" fmla="*/ 1643479 h 1644933"/>
                  <a:gd name="connsiteX13" fmla="*/ 1156281 w 1189493"/>
                  <a:gd name="connsiteY13" fmla="*/ 1643479 h 1644933"/>
                  <a:gd name="connsiteX14" fmla="*/ 1188040 w 1189493"/>
                  <a:gd name="connsiteY14" fmla="*/ 1611721 h 1644933"/>
                  <a:gd name="connsiteX15" fmla="*/ 1188040 w 1189493"/>
                  <a:gd name="connsiteY15" fmla="*/ 32922 h 1644933"/>
                  <a:gd name="connsiteX16" fmla="*/ 1156281 w 1189493"/>
                  <a:gd name="connsiteY16" fmla="*/ 1163 h 164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89493" h="1644933">
                    <a:moveTo>
                      <a:pt x="1156281" y="1644933"/>
                    </a:moveTo>
                    <a:lnTo>
                      <a:pt x="33155" y="1644933"/>
                    </a:lnTo>
                    <a:cubicBezTo>
                      <a:pt x="14835" y="1644899"/>
                      <a:pt x="0" y="1630043"/>
                      <a:pt x="0" y="1611721"/>
                    </a:cubicBezTo>
                    <a:lnTo>
                      <a:pt x="0" y="32922"/>
                    </a:lnTo>
                    <a:cubicBezTo>
                      <a:pt x="159" y="14715"/>
                      <a:pt x="14947" y="31"/>
                      <a:pt x="33155" y="0"/>
                    </a:cubicBezTo>
                    <a:lnTo>
                      <a:pt x="1156281" y="0"/>
                    </a:lnTo>
                    <a:cubicBezTo>
                      <a:pt x="1174627" y="0"/>
                      <a:pt x="1189494" y="14870"/>
                      <a:pt x="1189494" y="33213"/>
                    </a:cubicBezTo>
                    <a:lnTo>
                      <a:pt x="1189494" y="1611721"/>
                    </a:lnTo>
                    <a:cubicBezTo>
                      <a:pt x="1189494" y="1630066"/>
                      <a:pt x="1174627" y="1644933"/>
                      <a:pt x="1156281" y="1644933"/>
                    </a:cubicBezTo>
                    <a:close/>
                    <a:moveTo>
                      <a:pt x="33155" y="1163"/>
                    </a:moveTo>
                    <a:cubicBezTo>
                      <a:pt x="15637" y="1195"/>
                      <a:pt x="1454" y="15405"/>
                      <a:pt x="1454" y="32922"/>
                    </a:cubicBezTo>
                    <a:lnTo>
                      <a:pt x="1454" y="1611721"/>
                    </a:lnTo>
                    <a:cubicBezTo>
                      <a:pt x="1454" y="1629240"/>
                      <a:pt x="15637" y="1643444"/>
                      <a:pt x="33155" y="1643479"/>
                    </a:cubicBezTo>
                    <a:lnTo>
                      <a:pt x="1156281" y="1643479"/>
                    </a:lnTo>
                    <a:cubicBezTo>
                      <a:pt x="1173807" y="1643444"/>
                      <a:pt x="1188005" y="1629246"/>
                      <a:pt x="1188040" y="1611721"/>
                    </a:cubicBezTo>
                    <a:lnTo>
                      <a:pt x="1188040" y="32922"/>
                    </a:lnTo>
                    <a:cubicBezTo>
                      <a:pt x="1188005" y="15395"/>
                      <a:pt x="1173807" y="1195"/>
                      <a:pt x="1156281" y="1163"/>
                    </a:cubicBez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5D96BE0-E8EC-4F86-9F8E-B0267146A9B4}"/>
                  </a:ext>
                </a:extLst>
              </p:cNvPr>
              <p:cNvSpPr/>
              <p:nvPr/>
            </p:nvSpPr>
            <p:spPr>
              <a:xfrm>
                <a:off x="10339843" y="4135482"/>
                <a:ext cx="1189493" cy="1644933"/>
              </a:xfrm>
              <a:custGeom>
                <a:avLst/>
                <a:gdLst>
                  <a:gd name="connsiteX0" fmla="*/ 1156397 w 1189493"/>
                  <a:gd name="connsiteY0" fmla="*/ 1644933 h 1644933"/>
                  <a:gd name="connsiteX1" fmla="*/ 33213 w 1189493"/>
                  <a:gd name="connsiteY1" fmla="*/ 1644933 h 1644933"/>
                  <a:gd name="connsiteX2" fmla="*/ 0 w 1189493"/>
                  <a:gd name="connsiteY2" fmla="*/ 1611721 h 1644933"/>
                  <a:gd name="connsiteX3" fmla="*/ 0 w 1189493"/>
                  <a:gd name="connsiteY3" fmla="*/ 32922 h 1644933"/>
                  <a:gd name="connsiteX4" fmla="*/ 33213 w 1189493"/>
                  <a:gd name="connsiteY4" fmla="*/ 0 h 1644933"/>
                  <a:gd name="connsiteX5" fmla="*/ 1156397 w 1189493"/>
                  <a:gd name="connsiteY5" fmla="*/ 0 h 1644933"/>
                  <a:gd name="connsiteX6" fmla="*/ 1189494 w 1189493"/>
                  <a:gd name="connsiteY6" fmla="*/ 32922 h 1644933"/>
                  <a:gd name="connsiteX7" fmla="*/ 1189494 w 1189493"/>
                  <a:gd name="connsiteY7" fmla="*/ 1611721 h 1644933"/>
                  <a:gd name="connsiteX8" fmla="*/ 1156397 w 1189493"/>
                  <a:gd name="connsiteY8" fmla="*/ 1644933 h 1644933"/>
                  <a:gd name="connsiteX9" fmla="*/ 33213 w 1189493"/>
                  <a:gd name="connsiteY9" fmla="*/ 1163 h 1644933"/>
                  <a:gd name="connsiteX10" fmla="*/ 1454 w 1189493"/>
                  <a:gd name="connsiteY10" fmla="*/ 32922 h 1644933"/>
                  <a:gd name="connsiteX11" fmla="*/ 1454 w 1189493"/>
                  <a:gd name="connsiteY11" fmla="*/ 1611721 h 1644933"/>
                  <a:gd name="connsiteX12" fmla="*/ 33213 w 1189493"/>
                  <a:gd name="connsiteY12" fmla="*/ 1643479 h 1644933"/>
                  <a:gd name="connsiteX13" fmla="*/ 1156397 w 1189493"/>
                  <a:gd name="connsiteY13" fmla="*/ 1643479 h 1644933"/>
                  <a:gd name="connsiteX14" fmla="*/ 1188156 w 1189493"/>
                  <a:gd name="connsiteY14" fmla="*/ 1611721 h 1644933"/>
                  <a:gd name="connsiteX15" fmla="*/ 1188156 w 1189493"/>
                  <a:gd name="connsiteY15" fmla="*/ 32922 h 1644933"/>
                  <a:gd name="connsiteX16" fmla="*/ 1156397 w 1189493"/>
                  <a:gd name="connsiteY16" fmla="*/ 1163 h 164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89493" h="1644933">
                    <a:moveTo>
                      <a:pt x="1156397" y="1644933"/>
                    </a:moveTo>
                    <a:lnTo>
                      <a:pt x="33213" y="1644933"/>
                    </a:lnTo>
                    <a:cubicBezTo>
                      <a:pt x="14885" y="1644899"/>
                      <a:pt x="29" y="1630049"/>
                      <a:pt x="0" y="1611721"/>
                    </a:cubicBezTo>
                    <a:lnTo>
                      <a:pt x="0" y="32922"/>
                    </a:lnTo>
                    <a:cubicBezTo>
                      <a:pt x="192" y="14706"/>
                      <a:pt x="14995" y="31"/>
                      <a:pt x="33213" y="0"/>
                    </a:cubicBezTo>
                    <a:lnTo>
                      <a:pt x="1156397" y="0"/>
                    </a:lnTo>
                    <a:cubicBezTo>
                      <a:pt x="1174580" y="63"/>
                      <a:pt x="1189337" y="14738"/>
                      <a:pt x="1189494" y="32922"/>
                    </a:cubicBezTo>
                    <a:lnTo>
                      <a:pt x="1189494" y="1611721"/>
                    </a:lnTo>
                    <a:cubicBezTo>
                      <a:pt x="1189494" y="1630020"/>
                      <a:pt x="1174696" y="1644869"/>
                      <a:pt x="1156397" y="1644933"/>
                    </a:cubicBezTo>
                    <a:close/>
                    <a:moveTo>
                      <a:pt x="33213" y="1163"/>
                    </a:moveTo>
                    <a:cubicBezTo>
                      <a:pt x="15687" y="1195"/>
                      <a:pt x="1483" y="15395"/>
                      <a:pt x="1454" y="32922"/>
                    </a:cubicBezTo>
                    <a:lnTo>
                      <a:pt x="1454" y="1611721"/>
                    </a:lnTo>
                    <a:cubicBezTo>
                      <a:pt x="1489" y="1629246"/>
                      <a:pt x="15687" y="1643444"/>
                      <a:pt x="33213" y="1643479"/>
                    </a:cubicBezTo>
                    <a:lnTo>
                      <a:pt x="1156397" y="1643479"/>
                    </a:lnTo>
                    <a:cubicBezTo>
                      <a:pt x="1173923" y="1643444"/>
                      <a:pt x="1188121" y="1629246"/>
                      <a:pt x="1188156" y="1611721"/>
                    </a:cubicBezTo>
                    <a:lnTo>
                      <a:pt x="1188156" y="32922"/>
                    </a:lnTo>
                    <a:cubicBezTo>
                      <a:pt x="1188121" y="15395"/>
                      <a:pt x="1173923" y="1195"/>
                      <a:pt x="1156397" y="1163"/>
                    </a:cubicBez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A37D5E8-E14D-42FA-93DC-D68CD72A26A0}"/>
                  </a:ext>
                </a:extLst>
              </p:cNvPr>
              <p:cNvSpPr/>
              <p:nvPr/>
            </p:nvSpPr>
            <p:spPr>
              <a:xfrm rot="10800000">
                <a:off x="9225151" y="5428744"/>
                <a:ext cx="159956" cy="611091"/>
              </a:xfrm>
              <a:custGeom>
                <a:avLst/>
                <a:gdLst>
                  <a:gd name="connsiteX0" fmla="*/ 0 w 159956"/>
                  <a:gd name="connsiteY0" fmla="*/ 0 h 611091"/>
                  <a:gd name="connsiteX1" fmla="*/ 159956 w 159956"/>
                  <a:gd name="connsiteY1" fmla="*/ 0 h 611091"/>
                  <a:gd name="connsiteX2" fmla="*/ 159956 w 159956"/>
                  <a:gd name="connsiteY2" fmla="*/ 611092 h 611091"/>
                  <a:gd name="connsiteX3" fmla="*/ 0 w 159956"/>
                  <a:gd name="connsiteY3" fmla="*/ 611092 h 61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956" h="611091">
                    <a:moveTo>
                      <a:pt x="0" y="0"/>
                    </a:moveTo>
                    <a:lnTo>
                      <a:pt x="159956" y="0"/>
                    </a:lnTo>
                    <a:lnTo>
                      <a:pt x="159956" y="611092"/>
                    </a:lnTo>
                    <a:lnTo>
                      <a:pt x="0" y="611092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0397454-1A4D-4ED7-9CDD-65D12D38E347}"/>
                  </a:ext>
                </a:extLst>
              </p:cNvPr>
              <p:cNvSpPr/>
              <p:nvPr/>
            </p:nvSpPr>
            <p:spPr>
              <a:xfrm>
                <a:off x="9225209" y="5953401"/>
                <a:ext cx="62237" cy="86434"/>
              </a:xfrm>
              <a:custGeom>
                <a:avLst/>
                <a:gdLst>
                  <a:gd name="connsiteX0" fmla="*/ 30363 w 62237"/>
                  <a:gd name="connsiteY0" fmla="*/ 86435 h 86434"/>
                  <a:gd name="connsiteX1" fmla="*/ 0 w 62237"/>
                  <a:gd name="connsiteY1" fmla="*/ 86435 h 86434"/>
                  <a:gd name="connsiteX2" fmla="*/ 0 w 62237"/>
                  <a:gd name="connsiteY2" fmla="*/ 0 h 86434"/>
                  <a:gd name="connsiteX3" fmla="*/ 62238 w 62237"/>
                  <a:gd name="connsiteY3" fmla="*/ 0 h 86434"/>
                  <a:gd name="connsiteX4" fmla="*/ 30363 w 62237"/>
                  <a:gd name="connsiteY4" fmla="*/ 86435 h 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37" h="86434">
                    <a:moveTo>
                      <a:pt x="30363" y="86435"/>
                    </a:moveTo>
                    <a:lnTo>
                      <a:pt x="0" y="86435"/>
                    </a:lnTo>
                    <a:lnTo>
                      <a:pt x="0" y="0"/>
                    </a:lnTo>
                    <a:lnTo>
                      <a:pt x="62238" y="0"/>
                    </a:lnTo>
                    <a:lnTo>
                      <a:pt x="30363" y="86435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3B54E14-D91D-4F89-B52C-CAB13BF80A87}"/>
                  </a:ext>
                </a:extLst>
              </p:cNvPr>
              <p:cNvSpPr/>
              <p:nvPr/>
            </p:nvSpPr>
            <p:spPr>
              <a:xfrm rot="10800000">
                <a:off x="10137949" y="5428744"/>
                <a:ext cx="159956" cy="611091"/>
              </a:xfrm>
              <a:custGeom>
                <a:avLst/>
                <a:gdLst>
                  <a:gd name="connsiteX0" fmla="*/ 0 w 159956"/>
                  <a:gd name="connsiteY0" fmla="*/ 0 h 611091"/>
                  <a:gd name="connsiteX1" fmla="*/ 159956 w 159956"/>
                  <a:gd name="connsiteY1" fmla="*/ 0 h 611091"/>
                  <a:gd name="connsiteX2" fmla="*/ 159956 w 159956"/>
                  <a:gd name="connsiteY2" fmla="*/ 611092 h 611091"/>
                  <a:gd name="connsiteX3" fmla="*/ 0 w 159956"/>
                  <a:gd name="connsiteY3" fmla="*/ 611092 h 61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956" h="611091">
                    <a:moveTo>
                      <a:pt x="0" y="0"/>
                    </a:moveTo>
                    <a:lnTo>
                      <a:pt x="159956" y="0"/>
                    </a:lnTo>
                    <a:lnTo>
                      <a:pt x="159956" y="611092"/>
                    </a:lnTo>
                    <a:lnTo>
                      <a:pt x="0" y="611092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CEE7D70-7058-47A7-BA79-383896FFABFF}"/>
                  </a:ext>
                </a:extLst>
              </p:cNvPr>
              <p:cNvSpPr/>
              <p:nvPr/>
            </p:nvSpPr>
            <p:spPr>
              <a:xfrm rot="10800000">
                <a:off x="9225151" y="5428744"/>
                <a:ext cx="939263" cy="558044"/>
              </a:xfrm>
              <a:custGeom>
                <a:avLst/>
                <a:gdLst>
                  <a:gd name="connsiteX0" fmla="*/ 0 w 939263"/>
                  <a:gd name="connsiteY0" fmla="*/ 0 h 558044"/>
                  <a:gd name="connsiteX1" fmla="*/ 939264 w 939263"/>
                  <a:gd name="connsiteY1" fmla="*/ 0 h 558044"/>
                  <a:gd name="connsiteX2" fmla="*/ 939264 w 939263"/>
                  <a:gd name="connsiteY2" fmla="*/ 558044 h 558044"/>
                  <a:gd name="connsiteX3" fmla="*/ 0 w 939263"/>
                  <a:gd name="connsiteY3" fmla="*/ 558044 h 55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263" h="558044">
                    <a:moveTo>
                      <a:pt x="0" y="0"/>
                    </a:moveTo>
                    <a:lnTo>
                      <a:pt x="939264" y="0"/>
                    </a:lnTo>
                    <a:lnTo>
                      <a:pt x="939264" y="558044"/>
                    </a:lnTo>
                    <a:lnTo>
                      <a:pt x="0" y="558044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5828707-18E6-4F4B-976D-7CE63816A655}"/>
                  </a:ext>
                </a:extLst>
              </p:cNvPr>
              <p:cNvSpPr/>
              <p:nvPr/>
            </p:nvSpPr>
            <p:spPr>
              <a:xfrm rot="-5400000">
                <a:off x="9783166" y="5528644"/>
                <a:ext cx="421703" cy="278440"/>
              </a:xfrm>
              <a:custGeom>
                <a:avLst/>
                <a:gdLst>
                  <a:gd name="connsiteX0" fmla="*/ 0 w 421703"/>
                  <a:gd name="connsiteY0" fmla="*/ 0 h 278440"/>
                  <a:gd name="connsiteX1" fmla="*/ 421703 w 421703"/>
                  <a:gd name="connsiteY1" fmla="*/ 0 h 278440"/>
                  <a:gd name="connsiteX2" fmla="*/ 421703 w 421703"/>
                  <a:gd name="connsiteY2" fmla="*/ 278440 h 278440"/>
                  <a:gd name="connsiteX3" fmla="*/ 0 w 421703"/>
                  <a:gd name="connsiteY3" fmla="*/ 278440 h 27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703" h="278440">
                    <a:moveTo>
                      <a:pt x="0" y="0"/>
                    </a:moveTo>
                    <a:lnTo>
                      <a:pt x="421703" y="0"/>
                    </a:lnTo>
                    <a:lnTo>
                      <a:pt x="421703" y="278440"/>
                    </a:lnTo>
                    <a:lnTo>
                      <a:pt x="0" y="278440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19D68DE-C0D3-4C74-8BAE-E2B1A1CC49C1}"/>
                  </a:ext>
                </a:extLst>
              </p:cNvPr>
              <p:cNvSpPr/>
              <p:nvPr/>
            </p:nvSpPr>
            <p:spPr>
              <a:xfrm>
                <a:off x="9903191" y="5454046"/>
                <a:ext cx="181652" cy="27163"/>
              </a:xfrm>
              <a:custGeom>
                <a:avLst/>
                <a:gdLst>
                  <a:gd name="connsiteX0" fmla="*/ 63285 w 181652"/>
                  <a:gd name="connsiteY0" fmla="*/ 27163 h 27163"/>
                  <a:gd name="connsiteX1" fmla="*/ 118368 w 181652"/>
                  <a:gd name="connsiteY1" fmla="*/ 27163 h 27163"/>
                  <a:gd name="connsiteX2" fmla="*/ 181652 w 181652"/>
                  <a:gd name="connsiteY2" fmla="*/ 0 h 27163"/>
                  <a:gd name="connsiteX3" fmla="*/ 0 w 181652"/>
                  <a:gd name="connsiteY3" fmla="*/ 0 h 27163"/>
                  <a:gd name="connsiteX4" fmla="*/ 63285 w 181652"/>
                  <a:gd name="connsiteY4" fmla="*/ 27163 h 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52" h="27163">
                    <a:moveTo>
                      <a:pt x="63285" y="27163"/>
                    </a:moveTo>
                    <a:lnTo>
                      <a:pt x="118368" y="27163"/>
                    </a:lnTo>
                    <a:cubicBezTo>
                      <a:pt x="142297" y="27169"/>
                      <a:pt x="165174" y="17351"/>
                      <a:pt x="181652" y="0"/>
                    </a:cubicBezTo>
                    <a:lnTo>
                      <a:pt x="0" y="0"/>
                    </a:lnTo>
                    <a:cubicBezTo>
                      <a:pt x="16478" y="17351"/>
                      <a:pt x="39355" y="27169"/>
                      <a:pt x="63285" y="27163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8F02811-FD82-4FC6-B144-6FBEB208D7C0}"/>
                  </a:ext>
                </a:extLst>
              </p:cNvPr>
              <p:cNvSpPr/>
              <p:nvPr/>
            </p:nvSpPr>
            <p:spPr>
              <a:xfrm rot="-5400000">
                <a:off x="9483960" y="5528644"/>
                <a:ext cx="421703" cy="278440"/>
              </a:xfrm>
              <a:custGeom>
                <a:avLst/>
                <a:gdLst>
                  <a:gd name="connsiteX0" fmla="*/ 0 w 421703"/>
                  <a:gd name="connsiteY0" fmla="*/ 0 h 278440"/>
                  <a:gd name="connsiteX1" fmla="*/ 421703 w 421703"/>
                  <a:gd name="connsiteY1" fmla="*/ 0 h 278440"/>
                  <a:gd name="connsiteX2" fmla="*/ 421703 w 421703"/>
                  <a:gd name="connsiteY2" fmla="*/ 278440 h 278440"/>
                  <a:gd name="connsiteX3" fmla="*/ 0 w 421703"/>
                  <a:gd name="connsiteY3" fmla="*/ 278440 h 27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703" h="278440">
                    <a:moveTo>
                      <a:pt x="0" y="0"/>
                    </a:moveTo>
                    <a:lnTo>
                      <a:pt x="421703" y="0"/>
                    </a:lnTo>
                    <a:lnTo>
                      <a:pt x="421703" y="278440"/>
                    </a:lnTo>
                    <a:lnTo>
                      <a:pt x="0" y="278440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0325010-0FA8-4F60-9E36-6695F5F9AFDD}"/>
                  </a:ext>
                </a:extLst>
              </p:cNvPr>
              <p:cNvSpPr/>
              <p:nvPr/>
            </p:nvSpPr>
            <p:spPr>
              <a:xfrm>
                <a:off x="9601194" y="5454046"/>
                <a:ext cx="181594" cy="27163"/>
              </a:xfrm>
              <a:custGeom>
                <a:avLst/>
                <a:gdLst>
                  <a:gd name="connsiteX0" fmla="*/ 63285 w 181594"/>
                  <a:gd name="connsiteY0" fmla="*/ 27163 h 27163"/>
                  <a:gd name="connsiteX1" fmla="*/ 118368 w 181594"/>
                  <a:gd name="connsiteY1" fmla="*/ 27163 h 27163"/>
                  <a:gd name="connsiteX2" fmla="*/ 181594 w 181594"/>
                  <a:gd name="connsiteY2" fmla="*/ 0 h 27163"/>
                  <a:gd name="connsiteX3" fmla="*/ 0 w 181594"/>
                  <a:gd name="connsiteY3" fmla="*/ 0 h 27163"/>
                  <a:gd name="connsiteX4" fmla="*/ 63285 w 181594"/>
                  <a:gd name="connsiteY4" fmla="*/ 27163 h 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594" h="27163">
                    <a:moveTo>
                      <a:pt x="63285" y="27163"/>
                    </a:moveTo>
                    <a:lnTo>
                      <a:pt x="118368" y="27163"/>
                    </a:lnTo>
                    <a:cubicBezTo>
                      <a:pt x="142274" y="27152"/>
                      <a:pt x="165133" y="17334"/>
                      <a:pt x="181594" y="0"/>
                    </a:cubicBezTo>
                    <a:lnTo>
                      <a:pt x="0" y="0"/>
                    </a:lnTo>
                    <a:cubicBezTo>
                      <a:pt x="16478" y="17351"/>
                      <a:pt x="39355" y="27169"/>
                      <a:pt x="63285" y="27163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82C11F3-D53F-4141-894B-6833CE6470AC}"/>
                  </a:ext>
                </a:extLst>
              </p:cNvPr>
              <p:cNvSpPr/>
              <p:nvPr/>
            </p:nvSpPr>
            <p:spPr>
              <a:xfrm rot="-5400000">
                <a:off x="9184754" y="5528702"/>
                <a:ext cx="421703" cy="278440"/>
              </a:xfrm>
              <a:custGeom>
                <a:avLst/>
                <a:gdLst>
                  <a:gd name="connsiteX0" fmla="*/ 0 w 421703"/>
                  <a:gd name="connsiteY0" fmla="*/ 0 h 278440"/>
                  <a:gd name="connsiteX1" fmla="*/ 421703 w 421703"/>
                  <a:gd name="connsiteY1" fmla="*/ 0 h 278440"/>
                  <a:gd name="connsiteX2" fmla="*/ 421703 w 421703"/>
                  <a:gd name="connsiteY2" fmla="*/ 278440 h 278440"/>
                  <a:gd name="connsiteX3" fmla="*/ 0 w 421703"/>
                  <a:gd name="connsiteY3" fmla="*/ 278440 h 27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703" h="278440">
                    <a:moveTo>
                      <a:pt x="0" y="0"/>
                    </a:moveTo>
                    <a:lnTo>
                      <a:pt x="421703" y="0"/>
                    </a:lnTo>
                    <a:lnTo>
                      <a:pt x="421703" y="278440"/>
                    </a:lnTo>
                    <a:lnTo>
                      <a:pt x="0" y="278440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9AD3CF6-E4AF-434F-8428-688447330554}"/>
                  </a:ext>
                </a:extLst>
              </p:cNvPr>
              <p:cNvSpPr/>
              <p:nvPr/>
            </p:nvSpPr>
            <p:spPr>
              <a:xfrm>
                <a:off x="9301988" y="5454046"/>
                <a:ext cx="181943" cy="27163"/>
              </a:xfrm>
              <a:custGeom>
                <a:avLst/>
                <a:gdLst>
                  <a:gd name="connsiteX0" fmla="*/ 63575 w 181943"/>
                  <a:gd name="connsiteY0" fmla="*/ 27163 h 27163"/>
                  <a:gd name="connsiteX1" fmla="*/ 118659 w 181943"/>
                  <a:gd name="connsiteY1" fmla="*/ 27163 h 27163"/>
                  <a:gd name="connsiteX2" fmla="*/ 181943 w 181943"/>
                  <a:gd name="connsiteY2" fmla="*/ 0 h 27163"/>
                  <a:gd name="connsiteX3" fmla="*/ 0 w 181943"/>
                  <a:gd name="connsiteY3" fmla="*/ 0 h 27163"/>
                  <a:gd name="connsiteX4" fmla="*/ 63575 w 181943"/>
                  <a:gd name="connsiteY4" fmla="*/ 27163 h 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43" h="27163">
                    <a:moveTo>
                      <a:pt x="63575" y="27163"/>
                    </a:moveTo>
                    <a:lnTo>
                      <a:pt x="118659" y="27163"/>
                    </a:lnTo>
                    <a:cubicBezTo>
                      <a:pt x="142588" y="27169"/>
                      <a:pt x="165465" y="17351"/>
                      <a:pt x="181943" y="0"/>
                    </a:cubicBezTo>
                    <a:lnTo>
                      <a:pt x="0" y="0"/>
                    </a:lnTo>
                    <a:cubicBezTo>
                      <a:pt x="16547" y="17421"/>
                      <a:pt x="39547" y="27251"/>
                      <a:pt x="63575" y="27163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A718791-446A-4D89-A5E8-506157D54AEC}"/>
                  </a:ext>
                </a:extLst>
              </p:cNvPr>
              <p:cNvSpPr/>
              <p:nvPr/>
            </p:nvSpPr>
            <p:spPr>
              <a:xfrm>
                <a:off x="10102235" y="5953401"/>
                <a:ext cx="62237" cy="86434"/>
              </a:xfrm>
              <a:custGeom>
                <a:avLst/>
                <a:gdLst>
                  <a:gd name="connsiteX0" fmla="*/ 31875 w 62237"/>
                  <a:gd name="connsiteY0" fmla="*/ 86435 h 86434"/>
                  <a:gd name="connsiteX1" fmla="*/ 62238 w 62237"/>
                  <a:gd name="connsiteY1" fmla="*/ 86435 h 86434"/>
                  <a:gd name="connsiteX2" fmla="*/ 62238 w 62237"/>
                  <a:gd name="connsiteY2" fmla="*/ 0 h 86434"/>
                  <a:gd name="connsiteX3" fmla="*/ 0 w 62237"/>
                  <a:gd name="connsiteY3" fmla="*/ 0 h 86434"/>
                  <a:gd name="connsiteX4" fmla="*/ 31875 w 62237"/>
                  <a:gd name="connsiteY4" fmla="*/ 86435 h 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37" h="86434">
                    <a:moveTo>
                      <a:pt x="31875" y="86435"/>
                    </a:moveTo>
                    <a:lnTo>
                      <a:pt x="62238" y="86435"/>
                    </a:lnTo>
                    <a:lnTo>
                      <a:pt x="62238" y="0"/>
                    </a:lnTo>
                    <a:lnTo>
                      <a:pt x="0" y="0"/>
                    </a:lnTo>
                    <a:lnTo>
                      <a:pt x="31875" y="86435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494DA2A-DB29-4225-BD92-A81F87A75AEE}"/>
                  </a:ext>
                </a:extLst>
              </p:cNvPr>
              <p:cNvSpPr/>
              <p:nvPr/>
            </p:nvSpPr>
            <p:spPr>
              <a:xfrm rot="10800000">
                <a:off x="10513527" y="4245939"/>
                <a:ext cx="881214" cy="825374"/>
              </a:xfrm>
              <a:custGeom>
                <a:avLst/>
                <a:gdLst>
                  <a:gd name="connsiteX0" fmla="*/ 0 w 881214"/>
                  <a:gd name="connsiteY0" fmla="*/ 0 h 825374"/>
                  <a:gd name="connsiteX1" fmla="*/ 881214 w 881214"/>
                  <a:gd name="connsiteY1" fmla="*/ 0 h 825374"/>
                  <a:gd name="connsiteX2" fmla="*/ 881214 w 881214"/>
                  <a:gd name="connsiteY2" fmla="*/ 825375 h 825374"/>
                  <a:gd name="connsiteX3" fmla="*/ 0 w 881214"/>
                  <a:gd name="connsiteY3" fmla="*/ 825375 h 82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214" h="825374">
                    <a:moveTo>
                      <a:pt x="0" y="0"/>
                    </a:moveTo>
                    <a:lnTo>
                      <a:pt x="881214" y="0"/>
                    </a:lnTo>
                    <a:lnTo>
                      <a:pt x="881214" y="825375"/>
                    </a:lnTo>
                    <a:lnTo>
                      <a:pt x="0" y="825375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FEC24A0-C70A-45C8-B159-7D26B30F25EF}"/>
                  </a:ext>
                </a:extLst>
              </p:cNvPr>
              <p:cNvSpPr/>
              <p:nvPr/>
            </p:nvSpPr>
            <p:spPr>
              <a:xfrm rot="10800000">
                <a:off x="10481884" y="4245939"/>
                <a:ext cx="898082" cy="825374"/>
              </a:xfrm>
              <a:custGeom>
                <a:avLst/>
                <a:gdLst>
                  <a:gd name="connsiteX0" fmla="*/ 0 w 898082"/>
                  <a:gd name="connsiteY0" fmla="*/ 0 h 825374"/>
                  <a:gd name="connsiteX1" fmla="*/ 898082 w 898082"/>
                  <a:gd name="connsiteY1" fmla="*/ 0 h 825374"/>
                  <a:gd name="connsiteX2" fmla="*/ 898082 w 898082"/>
                  <a:gd name="connsiteY2" fmla="*/ 825375 h 825374"/>
                  <a:gd name="connsiteX3" fmla="*/ 0 w 898082"/>
                  <a:gd name="connsiteY3" fmla="*/ 825375 h 82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082" h="825374">
                    <a:moveTo>
                      <a:pt x="0" y="0"/>
                    </a:moveTo>
                    <a:lnTo>
                      <a:pt x="898082" y="0"/>
                    </a:lnTo>
                    <a:lnTo>
                      <a:pt x="898082" y="825375"/>
                    </a:lnTo>
                    <a:lnTo>
                      <a:pt x="0" y="825375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FEDC585-47AD-48CC-A755-DB8B1AF7D2B9}"/>
                  </a:ext>
                </a:extLst>
              </p:cNvPr>
              <p:cNvSpPr/>
              <p:nvPr/>
            </p:nvSpPr>
            <p:spPr>
              <a:xfrm rot="10800000">
                <a:off x="10513527" y="5071256"/>
                <a:ext cx="881214" cy="58805"/>
              </a:xfrm>
              <a:custGeom>
                <a:avLst/>
                <a:gdLst>
                  <a:gd name="connsiteX0" fmla="*/ 0 w 881214"/>
                  <a:gd name="connsiteY0" fmla="*/ 0 h 58805"/>
                  <a:gd name="connsiteX1" fmla="*/ 881214 w 881214"/>
                  <a:gd name="connsiteY1" fmla="*/ 0 h 58805"/>
                  <a:gd name="connsiteX2" fmla="*/ 881214 w 881214"/>
                  <a:gd name="connsiteY2" fmla="*/ 58806 h 58805"/>
                  <a:gd name="connsiteX3" fmla="*/ 0 w 881214"/>
                  <a:gd name="connsiteY3" fmla="*/ 58806 h 5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214" h="58805">
                    <a:moveTo>
                      <a:pt x="0" y="0"/>
                    </a:moveTo>
                    <a:lnTo>
                      <a:pt x="881214" y="0"/>
                    </a:lnTo>
                    <a:lnTo>
                      <a:pt x="881214" y="58806"/>
                    </a:lnTo>
                    <a:lnTo>
                      <a:pt x="0" y="58806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2AD31FF-1DED-4EB4-B3C4-A61F0641D5AE}"/>
                  </a:ext>
                </a:extLst>
              </p:cNvPr>
              <p:cNvSpPr/>
              <p:nvPr/>
            </p:nvSpPr>
            <p:spPr>
              <a:xfrm rot="10800000">
                <a:off x="10429186" y="5071256"/>
                <a:ext cx="898082" cy="58805"/>
              </a:xfrm>
              <a:custGeom>
                <a:avLst/>
                <a:gdLst>
                  <a:gd name="connsiteX0" fmla="*/ 0 w 898082"/>
                  <a:gd name="connsiteY0" fmla="*/ 0 h 58805"/>
                  <a:gd name="connsiteX1" fmla="*/ 898082 w 898082"/>
                  <a:gd name="connsiteY1" fmla="*/ 0 h 58805"/>
                  <a:gd name="connsiteX2" fmla="*/ 898082 w 898082"/>
                  <a:gd name="connsiteY2" fmla="*/ 58806 h 58805"/>
                  <a:gd name="connsiteX3" fmla="*/ 0 w 898082"/>
                  <a:gd name="connsiteY3" fmla="*/ 58806 h 5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082" h="58805">
                    <a:moveTo>
                      <a:pt x="0" y="0"/>
                    </a:moveTo>
                    <a:lnTo>
                      <a:pt x="898082" y="0"/>
                    </a:lnTo>
                    <a:lnTo>
                      <a:pt x="898082" y="58806"/>
                    </a:lnTo>
                    <a:lnTo>
                      <a:pt x="0" y="58806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2E0A22D-AA72-4931-80CA-C5BD7809B122}"/>
                  </a:ext>
                </a:extLst>
              </p:cNvPr>
              <p:cNvSpPr/>
              <p:nvPr/>
            </p:nvSpPr>
            <p:spPr>
              <a:xfrm rot="5400000">
                <a:off x="10562590" y="4253879"/>
                <a:ext cx="736730" cy="809495"/>
              </a:xfrm>
              <a:custGeom>
                <a:avLst/>
                <a:gdLst>
                  <a:gd name="connsiteX0" fmla="*/ 0 w 736730"/>
                  <a:gd name="connsiteY0" fmla="*/ 0 h 809495"/>
                  <a:gd name="connsiteX1" fmla="*/ 736730 w 736730"/>
                  <a:gd name="connsiteY1" fmla="*/ 0 h 809495"/>
                  <a:gd name="connsiteX2" fmla="*/ 736730 w 736730"/>
                  <a:gd name="connsiteY2" fmla="*/ 809496 h 809495"/>
                  <a:gd name="connsiteX3" fmla="*/ 0 w 736730"/>
                  <a:gd name="connsiteY3" fmla="*/ 809496 h 80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730" h="809495">
                    <a:moveTo>
                      <a:pt x="0" y="0"/>
                    </a:moveTo>
                    <a:lnTo>
                      <a:pt x="736730" y="0"/>
                    </a:lnTo>
                    <a:lnTo>
                      <a:pt x="736730" y="809496"/>
                    </a:lnTo>
                    <a:lnTo>
                      <a:pt x="0" y="809496"/>
                    </a:lnTo>
                    <a:close/>
                  </a:path>
                </a:pathLst>
              </a:custGeom>
              <a:solidFill>
                <a:srgbClr val="F5F5F5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604F53C-886A-4EFE-9228-299AB5E6E7EC}"/>
                  </a:ext>
                </a:extLst>
              </p:cNvPr>
              <p:cNvSpPr/>
              <p:nvPr/>
            </p:nvSpPr>
            <p:spPr>
              <a:xfrm>
                <a:off x="10868106" y="4290262"/>
                <a:ext cx="382790" cy="736730"/>
              </a:xfrm>
              <a:custGeom>
                <a:avLst/>
                <a:gdLst>
                  <a:gd name="connsiteX0" fmla="*/ 382790 w 382790"/>
                  <a:gd name="connsiteY0" fmla="*/ 736730 h 736730"/>
                  <a:gd name="connsiteX1" fmla="*/ 122730 w 382790"/>
                  <a:gd name="connsiteY1" fmla="*/ 0 h 736730"/>
                  <a:gd name="connsiteX2" fmla="*/ 0 w 382790"/>
                  <a:gd name="connsiteY2" fmla="*/ 0 h 736730"/>
                  <a:gd name="connsiteX3" fmla="*/ 260060 w 382790"/>
                  <a:gd name="connsiteY3" fmla="*/ 736730 h 736730"/>
                  <a:gd name="connsiteX4" fmla="*/ 382790 w 382790"/>
                  <a:gd name="connsiteY4" fmla="*/ 736730 h 73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90" h="736730">
                    <a:moveTo>
                      <a:pt x="382790" y="736730"/>
                    </a:moveTo>
                    <a:lnTo>
                      <a:pt x="122730" y="0"/>
                    </a:lnTo>
                    <a:lnTo>
                      <a:pt x="0" y="0"/>
                    </a:lnTo>
                    <a:lnTo>
                      <a:pt x="260060" y="736730"/>
                    </a:lnTo>
                    <a:lnTo>
                      <a:pt x="382790" y="736730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E2300AA-0DBC-495A-84B9-93637D26EDFC}"/>
                  </a:ext>
                </a:extLst>
              </p:cNvPr>
              <p:cNvSpPr/>
              <p:nvPr/>
            </p:nvSpPr>
            <p:spPr>
              <a:xfrm>
                <a:off x="11311971" y="4315913"/>
                <a:ext cx="6340" cy="461139"/>
              </a:xfrm>
              <a:custGeom>
                <a:avLst/>
                <a:gdLst>
                  <a:gd name="connsiteX0" fmla="*/ 3199 w 6340"/>
                  <a:gd name="connsiteY0" fmla="*/ 461140 h 461139"/>
                  <a:gd name="connsiteX1" fmla="*/ 0 w 6340"/>
                  <a:gd name="connsiteY1" fmla="*/ 457941 h 461139"/>
                  <a:gd name="connsiteX2" fmla="*/ 0 w 6340"/>
                  <a:gd name="connsiteY2" fmla="*/ 3141 h 461139"/>
                  <a:gd name="connsiteX3" fmla="*/ 3199 w 6340"/>
                  <a:gd name="connsiteY3" fmla="*/ 0 h 461139"/>
                  <a:gd name="connsiteX4" fmla="*/ 6340 w 6340"/>
                  <a:gd name="connsiteY4" fmla="*/ 3141 h 461139"/>
                  <a:gd name="connsiteX5" fmla="*/ 6340 w 6340"/>
                  <a:gd name="connsiteY5" fmla="*/ 457941 h 461139"/>
                  <a:gd name="connsiteX6" fmla="*/ 3199 w 6340"/>
                  <a:gd name="connsiteY6" fmla="*/ 461140 h 46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0" h="461139">
                    <a:moveTo>
                      <a:pt x="3199" y="461140"/>
                    </a:moveTo>
                    <a:cubicBezTo>
                      <a:pt x="1431" y="461140"/>
                      <a:pt x="0" y="459709"/>
                      <a:pt x="0" y="457941"/>
                    </a:cubicBezTo>
                    <a:lnTo>
                      <a:pt x="0" y="3141"/>
                    </a:lnTo>
                    <a:cubicBezTo>
                      <a:pt x="29" y="1397"/>
                      <a:pt x="1454" y="0"/>
                      <a:pt x="3199" y="0"/>
                    </a:cubicBezTo>
                    <a:cubicBezTo>
                      <a:pt x="4932" y="0"/>
                      <a:pt x="6340" y="1406"/>
                      <a:pt x="6340" y="3141"/>
                    </a:cubicBezTo>
                    <a:lnTo>
                      <a:pt x="6340" y="457941"/>
                    </a:lnTo>
                    <a:cubicBezTo>
                      <a:pt x="6340" y="459686"/>
                      <a:pt x="4944" y="461111"/>
                      <a:pt x="3199" y="461140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54F69F5-4EC3-4F43-9A82-5A704982F285}"/>
                  </a:ext>
                </a:extLst>
              </p:cNvPr>
              <p:cNvSpPr/>
              <p:nvPr/>
            </p:nvSpPr>
            <p:spPr>
              <a:xfrm>
                <a:off x="10793887" y="4290262"/>
                <a:ext cx="307872" cy="736730"/>
              </a:xfrm>
              <a:custGeom>
                <a:avLst/>
                <a:gdLst>
                  <a:gd name="connsiteX0" fmla="*/ 307872 w 307872"/>
                  <a:gd name="connsiteY0" fmla="*/ 736730 h 736730"/>
                  <a:gd name="connsiteX1" fmla="*/ 47812 w 307872"/>
                  <a:gd name="connsiteY1" fmla="*/ 0 h 736730"/>
                  <a:gd name="connsiteX2" fmla="*/ 0 w 307872"/>
                  <a:gd name="connsiteY2" fmla="*/ 0 h 736730"/>
                  <a:gd name="connsiteX3" fmla="*/ 260002 w 307872"/>
                  <a:gd name="connsiteY3" fmla="*/ 736730 h 736730"/>
                  <a:gd name="connsiteX4" fmla="*/ 307872 w 307872"/>
                  <a:gd name="connsiteY4" fmla="*/ 736730 h 73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2" h="736730">
                    <a:moveTo>
                      <a:pt x="307872" y="736730"/>
                    </a:moveTo>
                    <a:lnTo>
                      <a:pt x="47812" y="0"/>
                    </a:lnTo>
                    <a:lnTo>
                      <a:pt x="0" y="0"/>
                    </a:lnTo>
                    <a:lnTo>
                      <a:pt x="260002" y="736730"/>
                    </a:lnTo>
                    <a:lnTo>
                      <a:pt x="307872" y="736730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971068B-3BE3-4A5F-8B54-3F065AA6FC55}"/>
                  </a:ext>
                </a:extLst>
              </p:cNvPr>
              <p:cNvSpPr/>
              <p:nvPr/>
            </p:nvSpPr>
            <p:spPr>
              <a:xfrm rot="5400000">
                <a:off x="10160605" y="4655806"/>
                <a:ext cx="736730" cy="5642"/>
              </a:xfrm>
              <a:custGeom>
                <a:avLst/>
                <a:gdLst>
                  <a:gd name="connsiteX0" fmla="*/ 0 w 736730"/>
                  <a:gd name="connsiteY0" fmla="*/ 0 h 5642"/>
                  <a:gd name="connsiteX1" fmla="*/ 736730 w 736730"/>
                  <a:gd name="connsiteY1" fmla="*/ 0 h 5642"/>
                  <a:gd name="connsiteX2" fmla="*/ 736730 w 736730"/>
                  <a:gd name="connsiteY2" fmla="*/ 5642 h 5642"/>
                  <a:gd name="connsiteX3" fmla="*/ 0 w 736730"/>
                  <a:gd name="connsiteY3" fmla="*/ 5642 h 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730" h="5642">
                    <a:moveTo>
                      <a:pt x="0" y="0"/>
                    </a:moveTo>
                    <a:lnTo>
                      <a:pt x="736730" y="0"/>
                    </a:lnTo>
                    <a:lnTo>
                      <a:pt x="736730" y="5642"/>
                    </a:lnTo>
                    <a:lnTo>
                      <a:pt x="0" y="5642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FEF9227-EDC9-4BF6-91A2-6EEC1CF74430}"/>
                  </a:ext>
                </a:extLst>
              </p:cNvPr>
              <p:cNvSpPr/>
              <p:nvPr/>
            </p:nvSpPr>
            <p:spPr>
              <a:xfrm>
                <a:off x="10471415" y="4307479"/>
                <a:ext cx="885285" cy="39436"/>
              </a:xfrm>
              <a:custGeom>
                <a:avLst/>
                <a:gdLst>
                  <a:gd name="connsiteX0" fmla="*/ 0 w 885285"/>
                  <a:gd name="connsiteY0" fmla="*/ 39437 h 39436"/>
                  <a:gd name="connsiteX1" fmla="*/ 881214 w 885285"/>
                  <a:gd name="connsiteY1" fmla="*/ 39437 h 39436"/>
                  <a:gd name="connsiteX2" fmla="*/ 885286 w 885285"/>
                  <a:gd name="connsiteY2" fmla="*/ 0 h 39436"/>
                  <a:gd name="connsiteX3" fmla="*/ 4072 w 885285"/>
                  <a:gd name="connsiteY3" fmla="*/ 0 h 39436"/>
                  <a:gd name="connsiteX4" fmla="*/ 0 w 885285"/>
                  <a:gd name="connsiteY4" fmla="*/ 39437 h 3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36">
                    <a:moveTo>
                      <a:pt x="0" y="39437"/>
                    </a:moveTo>
                    <a:lnTo>
                      <a:pt x="881214" y="39437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2D6726C-C42F-42CF-A2E1-E6AFFDD7E939}"/>
                  </a:ext>
                </a:extLst>
              </p:cNvPr>
              <p:cNvSpPr/>
              <p:nvPr/>
            </p:nvSpPr>
            <p:spPr>
              <a:xfrm>
                <a:off x="10471415" y="4336329"/>
                <a:ext cx="885285" cy="39494"/>
              </a:xfrm>
              <a:custGeom>
                <a:avLst/>
                <a:gdLst>
                  <a:gd name="connsiteX0" fmla="*/ 0 w 885285"/>
                  <a:gd name="connsiteY0" fmla="*/ 39495 h 39494"/>
                  <a:gd name="connsiteX1" fmla="*/ 881214 w 885285"/>
                  <a:gd name="connsiteY1" fmla="*/ 39495 h 39494"/>
                  <a:gd name="connsiteX2" fmla="*/ 885286 w 885285"/>
                  <a:gd name="connsiteY2" fmla="*/ 0 h 39494"/>
                  <a:gd name="connsiteX3" fmla="*/ 4072 w 885285"/>
                  <a:gd name="connsiteY3" fmla="*/ 0 h 39494"/>
                  <a:gd name="connsiteX4" fmla="*/ 0 w 885285"/>
                  <a:gd name="connsiteY4" fmla="*/ 39495 h 3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94">
                    <a:moveTo>
                      <a:pt x="0" y="39495"/>
                    </a:moveTo>
                    <a:lnTo>
                      <a:pt x="881214" y="39495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95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ABD2F91-9089-406A-AA3C-6C5B70EBF81B}"/>
                  </a:ext>
                </a:extLst>
              </p:cNvPr>
              <p:cNvSpPr/>
              <p:nvPr/>
            </p:nvSpPr>
            <p:spPr>
              <a:xfrm>
                <a:off x="10471415" y="4370996"/>
                <a:ext cx="885285" cy="39494"/>
              </a:xfrm>
              <a:custGeom>
                <a:avLst/>
                <a:gdLst>
                  <a:gd name="connsiteX0" fmla="*/ 0 w 885285"/>
                  <a:gd name="connsiteY0" fmla="*/ 39495 h 39494"/>
                  <a:gd name="connsiteX1" fmla="*/ 881214 w 885285"/>
                  <a:gd name="connsiteY1" fmla="*/ 39495 h 39494"/>
                  <a:gd name="connsiteX2" fmla="*/ 885286 w 885285"/>
                  <a:gd name="connsiteY2" fmla="*/ 0 h 39494"/>
                  <a:gd name="connsiteX3" fmla="*/ 4072 w 885285"/>
                  <a:gd name="connsiteY3" fmla="*/ 0 h 39494"/>
                  <a:gd name="connsiteX4" fmla="*/ 0 w 885285"/>
                  <a:gd name="connsiteY4" fmla="*/ 39495 h 3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94">
                    <a:moveTo>
                      <a:pt x="0" y="39495"/>
                    </a:moveTo>
                    <a:lnTo>
                      <a:pt x="881214" y="39495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95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F39EF0C-FE25-435A-9005-6AA21ACE3F0F}"/>
                  </a:ext>
                </a:extLst>
              </p:cNvPr>
              <p:cNvSpPr/>
              <p:nvPr/>
            </p:nvSpPr>
            <p:spPr>
              <a:xfrm>
                <a:off x="10471415" y="4409618"/>
                <a:ext cx="885285" cy="39436"/>
              </a:xfrm>
              <a:custGeom>
                <a:avLst/>
                <a:gdLst>
                  <a:gd name="connsiteX0" fmla="*/ 0 w 885285"/>
                  <a:gd name="connsiteY0" fmla="*/ 39437 h 39436"/>
                  <a:gd name="connsiteX1" fmla="*/ 881214 w 885285"/>
                  <a:gd name="connsiteY1" fmla="*/ 39437 h 39436"/>
                  <a:gd name="connsiteX2" fmla="*/ 885286 w 885285"/>
                  <a:gd name="connsiteY2" fmla="*/ 0 h 39436"/>
                  <a:gd name="connsiteX3" fmla="*/ 4072 w 885285"/>
                  <a:gd name="connsiteY3" fmla="*/ 0 h 39436"/>
                  <a:gd name="connsiteX4" fmla="*/ 0 w 885285"/>
                  <a:gd name="connsiteY4" fmla="*/ 39437 h 3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36">
                    <a:moveTo>
                      <a:pt x="0" y="39437"/>
                    </a:moveTo>
                    <a:lnTo>
                      <a:pt x="881214" y="39437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0D325AA-D642-48BF-B71D-1F3E1C8367E6}"/>
                  </a:ext>
                </a:extLst>
              </p:cNvPr>
              <p:cNvSpPr/>
              <p:nvPr/>
            </p:nvSpPr>
            <p:spPr>
              <a:xfrm>
                <a:off x="10471415" y="4455802"/>
                <a:ext cx="885285" cy="39494"/>
              </a:xfrm>
              <a:custGeom>
                <a:avLst/>
                <a:gdLst>
                  <a:gd name="connsiteX0" fmla="*/ 0 w 885285"/>
                  <a:gd name="connsiteY0" fmla="*/ 39495 h 39494"/>
                  <a:gd name="connsiteX1" fmla="*/ 881214 w 885285"/>
                  <a:gd name="connsiteY1" fmla="*/ 39495 h 39494"/>
                  <a:gd name="connsiteX2" fmla="*/ 885286 w 885285"/>
                  <a:gd name="connsiteY2" fmla="*/ 0 h 39494"/>
                  <a:gd name="connsiteX3" fmla="*/ 4072 w 885285"/>
                  <a:gd name="connsiteY3" fmla="*/ 0 h 39494"/>
                  <a:gd name="connsiteX4" fmla="*/ 0 w 885285"/>
                  <a:gd name="connsiteY4" fmla="*/ 39495 h 3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94">
                    <a:moveTo>
                      <a:pt x="0" y="39495"/>
                    </a:moveTo>
                    <a:lnTo>
                      <a:pt x="881214" y="39495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95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A147453-D3F0-40F6-B2AC-EEAB3DB93848}"/>
                  </a:ext>
                </a:extLst>
              </p:cNvPr>
              <p:cNvSpPr/>
              <p:nvPr/>
            </p:nvSpPr>
            <p:spPr>
              <a:xfrm>
                <a:off x="10471415" y="4507803"/>
                <a:ext cx="885285" cy="39436"/>
              </a:xfrm>
              <a:custGeom>
                <a:avLst/>
                <a:gdLst>
                  <a:gd name="connsiteX0" fmla="*/ 0 w 885285"/>
                  <a:gd name="connsiteY0" fmla="*/ 39437 h 39436"/>
                  <a:gd name="connsiteX1" fmla="*/ 881214 w 885285"/>
                  <a:gd name="connsiteY1" fmla="*/ 39437 h 39436"/>
                  <a:gd name="connsiteX2" fmla="*/ 885286 w 885285"/>
                  <a:gd name="connsiteY2" fmla="*/ 0 h 39436"/>
                  <a:gd name="connsiteX3" fmla="*/ 4072 w 885285"/>
                  <a:gd name="connsiteY3" fmla="*/ 0 h 39436"/>
                  <a:gd name="connsiteX4" fmla="*/ 0 w 885285"/>
                  <a:gd name="connsiteY4" fmla="*/ 39437 h 3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285" h="39436">
                    <a:moveTo>
                      <a:pt x="0" y="39437"/>
                    </a:moveTo>
                    <a:lnTo>
                      <a:pt x="881214" y="39437"/>
                    </a:lnTo>
                    <a:lnTo>
                      <a:pt x="885286" y="0"/>
                    </a:lnTo>
                    <a:lnTo>
                      <a:pt x="4072" y="0"/>
                    </a:lnTo>
                    <a:lnTo>
                      <a:pt x="0" y="394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1656C67-C65D-43C7-8BBF-C2A7A1473A6E}"/>
                  </a:ext>
                </a:extLst>
              </p:cNvPr>
              <p:cNvSpPr/>
              <p:nvPr/>
            </p:nvSpPr>
            <p:spPr>
              <a:xfrm rot="10800000">
                <a:off x="10461992" y="5491912"/>
                <a:ext cx="260816" cy="547923"/>
              </a:xfrm>
              <a:custGeom>
                <a:avLst/>
                <a:gdLst>
                  <a:gd name="connsiteX0" fmla="*/ 0 w 260816"/>
                  <a:gd name="connsiteY0" fmla="*/ 0 h 547923"/>
                  <a:gd name="connsiteX1" fmla="*/ 260816 w 260816"/>
                  <a:gd name="connsiteY1" fmla="*/ 0 h 547923"/>
                  <a:gd name="connsiteX2" fmla="*/ 260816 w 260816"/>
                  <a:gd name="connsiteY2" fmla="*/ 547923 h 547923"/>
                  <a:gd name="connsiteX3" fmla="*/ 0 w 260816"/>
                  <a:gd name="connsiteY3" fmla="*/ 547923 h 54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816" h="547923">
                    <a:moveTo>
                      <a:pt x="0" y="0"/>
                    </a:moveTo>
                    <a:lnTo>
                      <a:pt x="260816" y="0"/>
                    </a:lnTo>
                    <a:lnTo>
                      <a:pt x="260816" y="547923"/>
                    </a:lnTo>
                    <a:lnTo>
                      <a:pt x="0" y="547923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1CF895E-A02D-4434-852B-A2F7195708A6}"/>
                  </a:ext>
                </a:extLst>
              </p:cNvPr>
              <p:cNvSpPr/>
              <p:nvPr/>
            </p:nvSpPr>
            <p:spPr>
              <a:xfrm>
                <a:off x="10461992" y="5965209"/>
                <a:ext cx="53687" cy="74626"/>
              </a:xfrm>
              <a:custGeom>
                <a:avLst/>
                <a:gdLst>
                  <a:gd name="connsiteX0" fmla="*/ 26175 w 53687"/>
                  <a:gd name="connsiteY0" fmla="*/ 74627 h 74626"/>
                  <a:gd name="connsiteX1" fmla="*/ 0 w 53687"/>
                  <a:gd name="connsiteY1" fmla="*/ 74627 h 74626"/>
                  <a:gd name="connsiteX2" fmla="*/ 0 w 53687"/>
                  <a:gd name="connsiteY2" fmla="*/ 0 h 74626"/>
                  <a:gd name="connsiteX3" fmla="*/ 53687 w 53687"/>
                  <a:gd name="connsiteY3" fmla="*/ 0 h 74626"/>
                  <a:gd name="connsiteX4" fmla="*/ 26175 w 53687"/>
                  <a:gd name="connsiteY4" fmla="*/ 74627 h 74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87" h="74626">
                    <a:moveTo>
                      <a:pt x="26175" y="74627"/>
                    </a:moveTo>
                    <a:lnTo>
                      <a:pt x="0" y="74627"/>
                    </a:lnTo>
                    <a:lnTo>
                      <a:pt x="0" y="0"/>
                    </a:lnTo>
                    <a:lnTo>
                      <a:pt x="53687" y="0"/>
                    </a:lnTo>
                    <a:lnTo>
                      <a:pt x="26175" y="74627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00B323F-5DCE-484A-A31E-8D58E3CD3A3C}"/>
                  </a:ext>
                </a:extLst>
              </p:cNvPr>
              <p:cNvSpPr/>
              <p:nvPr/>
            </p:nvSpPr>
            <p:spPr>
              <a:xfrm rot="10800000">
                <a:off x="11103562" y="5491912"/>
                <a:ext cx="260816" cy="547923"/>
              </a:xfrm>
              <a:custGeom>
                <a:avLst/>
                <a:gdLst>
                  <a:gd name="connsiteX0" fmla="*/ 0 w 260816"/>
                  <a:gd name="connsiteY0" fmla="*/ 0 h 547923"/>
                  <a:gd name="connsiteX1" fmla="*/ 260816 w 260816"/>
                  <a:gd name="connsiteY1" fmla="*/ 0 h 547923"/>
                  <a:gd name="connsiteX2" fmla="*/ 260816 w 260816"/>
                  <a:gd name="connsiteY2" fmla="*/ 547923 h 547923"/>
                  <a:gd name="connsiteX3" fmla="*/ 0 w 260816"/>
                  <a:gd name="connsiteY3" fmla="*/ 547923 h 54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816" h="547923">
                    <a:moveTo>
                      <a:pt x="0" y="0"/>
                    </a:moveTo>
                    <a:lnTo>
                      <a:pt x="260816" y="0"/>
                    </a:lnTo>
                    <a:lnTo>
                      <a:pt x="260816" y="547923"/>
                    </a:lnTo>
                    <a:lnTo>
                      <a:pt x="0" y="547923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E935051-8B8E-427F-B2B4-5D878AB2288E}"/>
                  </a:ext>
                </a:extLst>
              </p:cNvPr>
              <p:cNvSpPr/>
              <p:nvPr/>
            </p:nvSpPr>
            <p:spPr>
              <a:xfrm rot="10800000">
                <a:off x="10461992" y="5491912"/>
                <a:ext cx="664429" cy="502146"/>
              </a:xfrm>
              <a:custGeom>
                <a:avLst/>
                <a:gdLst>
                  <a:gd name="connsiteX0" fmla="*/ 0 w 664429"/>
                  <a:gd name="connsiteY0" fmla="*/ 0 h 502146"/>
                  <a:gd name="connsiteX1" fmla="*/ 664430 w 664429"/>
                  <a:gd name="connsiteY1" fmla="*/ 0 h 502146"/>
                  <a:gd name="connsiteX2" fmla="*/ 664430 w 664429"/>
                  <a:gd name="connsiteY2" fmla="*/ 502147 h 502146"/>
                  <a:gd name="connsiteX3" fmla="*/ 0 w 664429"/>
                  <a:gd name="connsiteY3" fmla="*/ 502147 h 50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429" h="502146">
                    <a:moveTo>
                      <a:pt x="0" y="0"/>
                    </a:moveTo>
                    <a:lnTo>
                      <a:pt x="664430" y="0"/>
                    </a:lnTo>
                    <a:lnTo>
                      <a:pt x="664430" y="502147"/>
                    </a:lnTo>
                    <a:lnTo>
                      <a:pt x="0" y="502147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34A8F04-3975-44B4-9D0B-E7B08EFD4A79}"/>
                  </a:ext>
                </a:extLst>
              </p:cNvPr>
              <p:cNvSpPr/>
              <p:nvPr/>
            </p:nvSpPr>
            <p:spPr>
              <a:xfrm rot="10800000">
                <a:off x="10482292" y="5514132"/>
                <a:ext cx="623771" cy="137736"/>
              </a:xfrm>
              <a:custGeom>
                <a:avLst/>
                <a:gdLst>
                  <a:gd name="connsiteX0" fmla="*/ 0 w 623771"/>
                  <a:gd name="connsiteY0" fmla="*/ 0 h 137736"/>
                  <a:gd name="connsiteX1" fmla="*/ 623772 w 623771"/>
                  <a:gd name="connsiteY1" fmla="*/ 0 h 137736"/>
                  <a:gd name="connsiteX2" fmla="*/ 623772 w 623771"/>
                  <a:gd name="connsiteY2" fmla="*/ 137737 h 137736"/>
                  <a:gd name="connsiteX3" fmla="*/ 0 w 623771"/>
                  <a:gd name="connsiteY3" fmla="*/ 137737 h 13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771" h="137736">
                    <a:moveTo>
                      <a:pt x="0" y="0"/>
                    </a:moveTo>
                    <a:lnTo>
                      <a:pt x="623772" y="0"/>
                    </a:lnTo>
                    <a:lnTo>
                      <a:pt x="623772" y="137737"/>
                    </a:lnTo>
                    <a:lnTo>
                      <a:pt x="0" y="1377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606F221-8463-4D21-9C61-775FB7BAC13D}"/>
                  </a:ext>
                </a:extLst>
              </p:cNvPr>
              <p:cNvSpPr/>
              <p:nvPr/>
            </p:nvSpPr>
            <p:spPr>
              <a:xfrm>
                <a:off x="10697040" y="5509944"/>
                <a:ext cx="194274" cy="46998"/>
              </a:xfrm>
              <a:custGeom>
                <a:avLst/>
                <a:gdLst>
                  <a:gd name="connsiteX0" fmla="*/ 67705 w 194274"/>
                  <a:gd name="connsiteY0" fmla="*/ 46998 h 46998"/>
                  <a:gd name="connsiteX1" fmla="*/ 126627 w 194274"/>
                  <a:gd name="connsiteY1" fmla="*/ 46998 h 46998"/>
                  <a:gd name="connsiteX2" fmla="*/ 194274 w 194274"/>
                  <a:gd name="connsiteY2" fmla="*/ 0 h 46998"/>
                  <a:gd name="connsiteX3" fmla="*/ 0 w 194274"/>
                  <a:gd name="connsiteY3" fmla="*/ 0 h 46998"/>
                  <a:gd name="connsiteX4" fmla="*/ 67705 w 194274"/>
                  <a:gd name="connsiteY4" fmla="*/ 46998 h 4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274" h="46998">
                    <a:moveTo>
                      <a:pt x="67705" y="46998"/>
                    </a:moveTo>
                    <a:lnTo>
                      <a:pt x="126627" y="46998"/>
                    </a:lnTo>
                    <a:cubicBezTo>
                      <a:pt x="152220" y="46998"/>
                      <a:pt x="176650" y="30014"/>
                      <a:pt x="194274" y="0"/>
                    </a:cubicBezTo>
                    <a:lnTo>
                      <a:pt x="0" y="0"/>
                    </a:lnTo>
                    <a:cubicBezTo>
                      <a:pt x="17624" y="30014"/>
                      <a:pt x="42112" y="46998"/>
                      <a:pt x="67705" y="46998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7E99146-F60D-4DF4-916A-6A57AD321971}"/>
                  </a:ext>
                </a:extLst>
              </p:cNvPr>
              <p:cNvSpPr/>
              <p:nvPr/>
            </p:nvSpPr>
            <p:spPr>
              <a:xfrm>
                <a:off x="11072676" y="5965209"/>
                <a:ext cx="53745" cy="74626"/>
              </a:xfrm>
              <a:custGeom>
                <a:avLst/>
                <a:gdLst>
                  <a:gd name="connsiteX0" fmla="*/ 27513 w 53745"/>
                  <a:gd name="connsiteY0" fmla="*/ 74627 h 74626"/>
                  <a:gd name="connsiteX1" fmla="*/ 53745 w 53745"/>
                  <a:gd name="connsiteY1" fmla="*/ 74627 h 74626"/>
                  <a:gd name="connsiteX2" fmla="*/ 53745 w 53745"/>
                  <a:gd name="connsiteY2" fmla="*/ 0 h 74626"/>
                  <a:gd name="connsiteX3" fmla="*/ 0 w 53745"/>
                  <a:gd name="connsiteY3" fmla="*/ 0 h 74626"/>
                  <a:gd name="connsiteX4" fmla="*/ 27513 w 53745"/>
                  <a:gd name="connsiteY4" fmla="*/ 74627 h 74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45" h="74626">
                    <a:moveTo>
                      <a:pt x="27513" y="74627"/>
                    </a:moveTo>
                    <a:lnTo>
                      <a:pt x="53745" y="74627"/>
                    </a:lnTo>
                    <a:lnTo>
                      <a:pt x="53745" y="0"/>
                    </a:lnTo>
                    <a:lnTo>
                      <a:pt x="0" y="0"/>
                    </a:lnTo>
                    <a:lnTo>
                      <a:pt x="27513" y="74627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41A1A5D-FE91-4193-B3FD-E36904650AB5}"/>
                  </a:ext>
                </a:extLst>
              </p:cNvPr>
              <p:cNvSpPr/>
              <p:nvPr/>
            </p:nvSpPr>
            <p:spPr>
              <a:xfrm rot="10800000">
                <a:off x="10482292" y="5674088"/>
                <a:ext cx="623771" cy="137736"/>
              </a:xfrm>
              <a:custGeom>
                <a:avLst/>
                <a:gdLst>
                  <a:gd name="connsiteX0" fmla="*/ 0 w 623771"/>
                  <a:gd name="connsiteY0" fmla="*/ 0 h 137736"/>
                  <a:gd name="connsiteX1" fmla="*/ 623772 w 623771"/>
                  <a:gd name="connsiteY1" fmla="*/ 0 h 137736"/>
                  <a:gd name="connsiteX2" fmla="*/ 623772 w 623771"/>
                  <a:gd name="connsiteY2" fmla="*/ 137737 h 137736"/>
                  <a:gd name="connsiteX3" fmla="*/ 0 w 623771"/>
                  <a:gd name="connsiteY3" fmla="*/ 137737 h 13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771" h="137736">
                    <a:moveTo>
                      <a:pt x="0" y="0"/>
                    </a:moveTo>
                    <a:lnTo>
                      <a:pt x="623772" y="0"/>
                    </a:lnTo>
                    <a:lnTo>
                      <a:pt x="623772" y="137737"/>
                    </a:lnTo>
                    <a:lnTo>
                      <a:pt x="0" y="1377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B3EBC0EE-9B64-4AE2-895E-981511507F5D}"/>
                  </a:ext>
                </a:extLst>
              </p:cNvPr>
              <p:cNvSpPr/>
              <p:nvPr/>
            </p:nvSpPr>
            <p:spPr>
              <a:xfrm>
                <a:off x="10697040" y="5669900"/>
                <a:ext cx="194274" cy="46998"/>
              </a:xfrm>
              <a:custGeom>
                <a:avLst/>
                <a:gdLst>
                  <a:gd name="connsiteX0" fmla="*/ 67705 w 194274"/>
                  <a:gd name="connsiteY0" fmla="*/ 46998 h 46998"/>
                  <a:gd name="connsiteX1" fmla="*/ 126627 w 194274"/>
                  <a:gd name="connsiteY1" fmla="*/ 46998 h 46998"/>
                  <a:gd name="connsiteX2" fmla="*/ 194274 w 194274"/>
                  <a:gd name="connsiteY2" fmla="*/ 0 h 46998"/>
                  <a:gd name="connsiteX3" fmla="*/ 0 w 194274"/>
                  <a:gd name="connsiteY3" fmla="*/ 0 h 46998"/>
                  <a:gd name="connsiteX4" fmla="*/ 67705 w 194274"/>
                  <a:gd name="connsiteY4" fmla="*/ 46998 h 4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274" h="46998">
                    <a:moveTo>
                      <a:pt x="67705" y="46998"/>
                    </a:moveTo>
                    <a:lnTo>
                      <a:pt x="126627" y="46998"/>
                    </a:lnTo>
                    <a:cubicBezTo>
                      <a:pt x="152220" y="46998"/>
                      <a:pt x="176650" y="30014"/>
                      <a:pt x="194274" y="0"/>
                    </a:cubicBezTo>
                    <a:lnTo>
                      <a:pt x="0" y="0"/>
                    </a:lnTo>
                    <a:cubicBezTo>
                      <a:pt x="17624" y="30246"/>
                      <a:pt x="42112" y="46998"/>
                      <a:pt x="67705" y="46998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27F229D-E48E-40E5-97F8-783C0B4557C3}"/>
                  </a:ext>
                </a:extLst>
              </p:cNvPr>
              <p:cNvSpPr/>
              <p:nvPr/>
            </p:nvSpPr>
            <p:spPr>
              <a:xfrm rot="10800000">
                <a:off x="10482292" y="5834045"/>
                <a:ext cx="623771" cy="137736"/>
              </a:xfrm>
              <a:custGeom>
                <a:avLst/>
                <a:gdLst>
                  <a:gd name="connsiteX0" fmla="*/ 0 w 623771"/>
                  <a:gd name="connsiteY0" fmla="*/ 0 h 137736"/>
                  <a:gd name="connsiteX1" fmla="*/ 623772 w 623771"/>
                  <a:gd name="connsiteY1" fmla="*/ 0 h 137736"/>
                  <a:gd name="connsiteX2" fmla="*/ 623772 w 623771"/>
                  <a:gd name="connsiteY2" fmla="*/ 137737 h 137736"/>
                  <a:gd name="connsiteX3" fmla="*/ 0 w 623771"/>
                  <a:gd name="connsiteY3" fmla="*/ 137737 h 13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771" h="137736">
                    <a:moveTo>
                      <a:pt x="0" y="0"/>
                    </a:moveTo>
                    <a:lnTo>
                      <a:pt x="623772" y="0"/>
                    </a:lnTo>
                    <a:lnTo>
                      <a:pt x="623772" y="137737"/>
                    </a:lnTo>
                    <a:lnTo>
                      <a:pt x="0" y="137737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C7E618F-8A39-4D0E-9F36-8849EB64E06A}"/>
                  </a:ext>
                </a:extLst>
              </p:cNvPr>
              <p:cNvSpPr/>
              <p:nvPr/>
            </p:nvSpPr>
            <p:spPr>
              <a:xfrm>
                <a:off x="10697040" y="5829857"/>
                <a:ext cx="194274" cy="46998"/>
              </a:xfrm>
              <a:custGeom>
                <a:avLst/>
                <a:gdLst>
                  <a:gd name="connsiteX0" fmla="*/ 67705 w 194274"/>
                  <a:gd name="connsiteY0" fmla="*/ 46998 h 46998"/>
                  <a:gd name="connsiteX1" fmla="*/ 126627 w 194274"/>
                  <a:gd name="connsiteY1" fmla="*/ 46998 h 46998"/>
                  <a:gd name="connsiteX2" fmla="*/ 194274 w 194274"/>
                  <a:gd name="connsiteY2" fmla="*/ 0 h 46998"/>
                  <a:gd name="connsiteX3" fmla="*/ 0 w 194274"/>
                  <a:gd name="connsiteY3" fmla="*/ 0 h 46998"/>
                  <a:gd name="connsiteX4" fmla="*/ 67705 w 194274"/>
                  <a:gd name="connsiteY4" fmla="*/ 46998 h 4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274" h="46998">
                    <a:moveTo>
                      <a:pt x="67705" y="46998"/>
                    </a:moveTo>
                    <a:lnTo>
                      <a:pt x="126627" y="46998"/>
                    </a:lnTo>
                    <a:cubicBezTo>
                      <a:pt x="152220" y="46998"/>
                      <a:pt x="176650" y="30014"/>
                      <a:pt x="194274" y="0"/>
                    </a:cubicBezTo>
                    <a:lnTo>
                      <a:pt x="0" y="0"/>
                    </a:lnTo>
                    <a:cubicBezTo>
                      <a:pt x="17624" y="30014"/>
                      <a:pt x="42112" y="46998"/>
                      <a:pt x="67705" y="46998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E07F2FE-F247-4D6F-87FC-E058E57247DD}"/>
                  </a:ext>
                </a:extLst>
              </p:cNvPr>
              <p:cNvSpPr/>
              <p:nvPr/>
            </p:nvSpPr>
            <p:spPr>
              <a:xfrm rot="10800000">
                <a:off x="9411165" y="4359189"/>
                <a:ext cx="506392" cy="677284"/>
              </a:xfrm>
              <a:custGeom>
                <a:avLst/>
                <a:gdLst>
                  <a:gd name="connsiteX0" fmla="*/ 0 w 506392"/>
                  <a:gd name="connsiteY0" fmla="*/ 0 h 677284"/>
                  <a:gd name="connsiteX1" fmla="*/ 506393 w 506392"/>
                  <a:gd name="connsiteY1" fmla="*/ 0 h 677284"/>
                  <a:gd name="connsiteX2" fmla="*/ 506393 w 506392"/>
                  <a:gd name="connsiteY2" fmla="*/ 677284 h 677284"/>
                  <a:gd name="connsiteX3" fmla="*/ 0 w 506392"/>
                  <a:gd name="connsiteY3" fmla="*/ 677284 h 67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392" h="677284">
                    <a:moveTo>
                      <a:pt x="0" y="0"/>
                    </a:moveTo>
                    <a:lnTo>
                      <a:pt x="506393" y="0"/>
                    </a:lnTo>
                    <a:lnTo>
                      <a:pt x="506393" y="677284"/>
                    </a:lnTo>
                    <a:lnTo>
                      <a:pt x="0" y="677284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EFD8F65-864E-4048-B9E9-D010B0184ED1}"/>
                  </a:ext>
                </a:extLst>
              </p:cNvPr>
              <p:cNvSpPr/>
              <p:nvPr/>
            </p:nvSpPr>
            <p:spPr>
              <a:xfrm rot="10800000">
                <a:off x="9375975" y="4359189"/>
                <a:ext cx="532218" cy="677284"/>
              </a:xfrm>
              <a:custGeom>
                <a:avLst/>
                <a:gdLst>
                  <a:gd name="connsiteX0" fmla="*/ 0 w 532218"/>
                  <a:gd name="connsiteY0" fmla="*/ 0 h 677284"/>
                  <a:gd name="connsiteX1" fmla="*/ 532219 w 532218"/>
                  <a:gd name="connsiteY1" fmla="*/ 0 h 677284"/>
                  <a:gd name="connsiteX2" fmla="*/ 532219 w 532218"/>
                  <a:gd name="connsiteY2" fmla="*/ 677284 h 677284"/>
                  <a:gd name="connsiteX3" fmla="*/ 0 w 532218"/>
                  <a:gd name="connsiteY3" fmla="*/ 677284 h 67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2218" h="677284">
                    <a:moveTo>
                      <a:pt x="0" y="0"/>
                    </a:moveTo>
                    <a:lnTo>
                      <a:pt x="532219" y="0"/>
                    </a:lnTo>
                    <a:lnTo>
                      <a:pt x="532219" y="677284"/>
                    </a:lnTo>
                    <a:lnTo>
                      <a:pt x="0" y="677284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F69E3C1-CF7A-4082-A8AC-E408FC8DFB9C}"/>
                  </a:ext>
                </a:extLst>
              </p:cNvPr>
              <p:cNvSpPr/>
              <p:nvPr/>
            </p:nvSpPr>
            <p:spPr>
              <a:xfrm rot="5400000">
                <a:off x="9348055" y="4476335"/>
                <a:ext cx="588116" cy="443050"/>
              </a:xfrm>
              <a:custGeom>
                <a:avLst/>
                <a:gdLst>
                  <a:gd name="connsiteX0" fmla="*/ 0 w 588116"/>
                  <a:gd name="connsiteY0" fmla="*/ 0 h 443050"/>
                  <a:gd name="connsiteX1" fmla="*/ 588116 w 588116"/>
                  <a:gd name="connsiteY1" fmla="*/ 0 h 443050"/>
                  <a:gd name="connsiteX2" fmla="*/ 588116 w 588116"/>
                  <a:gd name="connsiteY2" fmla="*/ 443050 h 443050"/>
                  <a:gd name="connsiteX3" fmla="*/ 0 w 588116"/>
                  <a:gd name="connsiteY3" fmla="*/ 443050 h 44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8116" h="443050">
                    <a:moveTo>
                      <a:pt x="0" y="0"/>
                    </a:moveTo>
                    <a:lnTo>
                      <a:pt x="588116" y="0"/>
                    </a:lnTo>
                    <a:lnTo>
                      <a:pt x="588116" y="443050"/>
                    </a:lnTo>
                    <a:lnTo>
                      <a:pt x="0" y="443050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5CA4941-0D23-4A1F-B18B-9FC73D933E01}"/>
                  </a:ext>
                </a:extLst>
              </p:cNvPr>
              <p:cNvSpPr/>
              <p:nvPr/>
            </p:nvSpPr>
            <p:spPr>
              <a:xfrm>
                <a:off x="9529940" y="4585978"/>
                <a:ext cx="223997" cy="224229"/>
              </a:xfrm>
              <a:custGeom>
                <a:avLst/>
                <a:gdLst>
                  <a:gd name="connsiteX0" fmla="*/ 119357 w 223997"/>
                  <a:gd name="connsiteY0" fmla="*/ 224230 h 224229"/>
                  <a:gd name="connsiteX1" fmla="*/ 4304 w 223997"/>
                  <a:gd name="connsiteY1" fmla="*/ 224230 h 224229"/>
                  <a:gd name="connsiteX2" fmla="*/ 0 w 223997"/>
                  <a:gd name="connsiteY2" fmla="*/ 219925 h 224229"/>
                  <a:gd name="connsiteX3" fmla="*/ 0 w 223997"/>
                  <a:gd name="connsiteY3" fmla="*/ 104699 h 224229"/>
                  <a:gd name="connsiteX4" fmla="*/ 104699 w 223997"/>
                  <a:gd name="connsiteY4" fmla="*/ 0 h 224229"/>
                  <a:gd name="connsiteX5" fmla="*/ 219693 w 223997"/>
                  <a:gd name="connsiteY5" fmla="*/ 0 h 224229"/>
                  <a:gd name="connsiteX6" fmla="*/ 223997 w 223997"/>
                  <a:gd name="connsiteY6" fmla="*/ 4304 h 224229"/>
                  <a:gd name="connsiteX7" fmla="*/ 223997 w 223997"/>
                  <a:gd name="connsiteY7" fmla="*/ 119298 h 224229"/>
                  <a:gd name="connsiteX8" fmla="*/ 119357 w 223997"/>
                  <a:gd name="connsiteY8" fmla="*/ 224230 h 224229"/>
                  <a:gd name="connsiteX9" fmla="*/ 8841 w 223997"/>
                  <a:gd name="connsiteY9" fmla="*/ 215679 h 224229"/>
                  <a:gd name="connsiteX10" fmla="*/ 119357 w 223997"/>
                  <a:gd name="connsiteY10" fmla="*/ 215679 h 224229"/>
                  <a:gd name="connsiteX11" fmla="*/ 215679 w 223997"/>
                  <a:gd name="connsiteY11" fmla="*/ 119298 h 224229"/>
                  <a:gd name="connsiteX12" fmla="*/ 215679 w 223997"/>
                  <a:gd name="connsiteY12" fmla="*/ 8783 h 224229"/>
                  <a:gd name="connsiteX13" fmla="*/ 105164 w 223997"/>
                  <a:gd name="connsiteY13" fmla="*/ 8783 h 224229"/>
                  <a:gd name="connsiteX14" fmla="*/ 8783 w 223997"/>
                  <a:gd name="connsiteY14" fmla="*/ 105106 h 22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997" h="224229">
                    <a:moveTo>
                      <a:pt x="119357" y="224230"/>
                    </a:moveTo>
                    <a:lnTo>
                      <a:pt x="4304" y="224230"/>
                    </a:lnTo>
                    <a:cubicBezTo>
                      <a:pt x="1925" y="224230"/>
                      <a:pt x="0" y="222305"/>
                      <a:pt x="0" y="219925"/>
                    </a:cubicBezTo>
                    <a:lnTo>
                      <a:pt x="0" y="104699"/>
                    </a:lnTo>
                    <a:cubicBezTo>
                      <a:pt x="192" y="46957"/>
                      <a:pt x="46957" y="192"/>
                      <a:pt x="104699" y="0"/>
                    </a:cubicBezTo>
                    <a:lnTo>
                      <a:pt x="219693" y="0"/>
                    </a:lnTo>
                    <a:cubicBezTo>
                      <a:pt x="222072" y="0"/>
                      <a:pt x="223997" y="1925"/>
                      <a:pt x="223997" y="4304"/>
                    </a:cubicBezTo>
                    <a:lnTo>
                      <a:pt x="223997" y="119298"/>
                    </a:lnTo>
                    <a:cubicBezTo>
                      <a:pt x="223933" y="177110"/>
                      <a:pt x="177168" y="224003"/>
                      <a:pt x="119357" y="224230"/>
                    </a:cubicBezTo>
                    <a:close/>
                    <a:moveTo>
                      <a:pt x="8841" y="215679"/>
                    </a:moveTo>
                    <a:lnTo>
                      <a:pt x="119357" y="215679"/>
                    </a:lnTo>
                    <a:cubicBezTo>
                      <a:pt x="172549" y="215615"/>
                      <a:pt x="215644" y="172491"/>
                      <a:pt x="215679" y="119298"/>
                    </a:cubicBezTo>
                    <a:lnTo>
                      <a:pt x="215679" y="8783"/>
                    </a:lnTo>
                    <a:lnTo>
                      <a:pt x="105164" y="8783"/>
                    </a:lnTo>
                    <a:cubicBezTo>
                      <a:pt x="51983" y="8847"/>
                      <a:pt x="8882" y="51925"/>
                      <a:pt x="8783" y="105106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40D7E09-9D78-44DF-A146-F94E14DAA822}"/>
                  </a:ext>
                </a:extLst>
              </p:cNvPr>
              <p:cNvSpPr/>
              <p:nvPr/>
            </p:nvSpPr>
            <p:spPr>
              <a:xfrm>
                <a:off x="9605498" y="5157284"/>
                <a:ext cx="498773" cy="257268"/>
              </a:xfrm>
              <a:custGeom>
                <a:avLst/>
                <a:gdLst>
                  <a:gd name="connsiteX0" fmla="*/ 498773 w 498773"/>
                  <a:gd name="connsiteY0" fmla="*/ 0 h 257268"/>
                  <a:gd name="connsiteX1" fmla="*/ 63168 w 498773"/>
                  <a:gd name="connsiteY1" fmla="*/ 0 h 257268"/>
                  <a:gd name="connsiteX2" fmla="*/ 0 w 498773"/>
                  <a:gd name="connsiteY2" fmla="*/ 257268 h 257268"/>
                  <a:gd name="connsiteX3" fmla="*/ 435605 w 498773"/>
                  <a:gd name="connsiteY3" fmla="*/ 257268 h 257268"/>
                  <a:gd name="connsiteX4" fmla="*/ 498773 w 498773"/>
                  <a:gd name="connsiteY4" fmla="*/ 0 h 25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773" h="257268">
                    <a:moveTo>
                      <a:pt x="498773" y="0"/>
                    </a:moveTo>
                    <a:lnTo>
                      <a:pt x="63168" y="0"/>
                    </a:lnTo>
                    <a:lnTo>
                      <a:pt x="0" y="257268"/>
                    </a:lnTo>
                    <a:lnTo>
                      <a:pt x="435605" y="257268"/>
                    </a:lnTo>
                    <a:lnTo>
                      <a:pt x="498773" y="0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01C9FA1-45A6-49AC-A1B9-A349C31631B9}"/>
                  </a:ext>
                </a:extLst>
              </p:cNvPr>
              <p:cNvSpPr/>
              <p:nvPr/>
            </p:nvSpPr>
            <p:spPr>
              <a:xfrm>
                <a:off x="9603753" y="5414552"/>
                <a:ext cx="437349" cy="14192"/>
              </a:xfrm>
              <a:custGeom>
                <a:avLst/>
                <a:gdLst>
                  <a:gd name="connsiteX0" fmla="*/ 437350 w 437349"/>
                  <a:gd name="connsiteY0" fmla="*/ 0 h 14192"/>
                  <a:gd name="connsiteX1" fmla="*/ 435605 w 437349"/>
                  <a:gd name="connsiteY1" fmla="*/ 14193 h 14192"/>
                  <a:gd name="connsiteX2" fmla="*/ 0 w 437349"/>
                  <a:gd name="connsiteY2" fmla="*/ 14193 h 14192"/>
                  <a:gd name="connsiteX3" fmla="*/ 1745 w 437349"/>
                  <a:gd name="connsiteY3" fmla="*/ 0 h 14192"/>
                  <a:gd name="connsiteX4" fmla="*/ 437350 w 437349"/>
                  <a:gd name="connsiteY4" fmla="*/ 0 h 14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349" h="14192">
                    <a:moveTo>
                      <a:pt x="437350" y="0"/>
                    </a:moveTo>
                    <a:lnTo>
                      <a:pt x="435605" y="14193"/>
                    </a:lnTo>
                    <a:lnTo>
                      <a:pt x="0" y="14193"/>
                    </a:lnTo>
                    <a:lnTo>
                      <a:pt x="1745" y="0"/>
                    </a:lnTo>
                    <a:lnTo>
                      <a:pt x="437350" y="0"/>
                    </a:ln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36121B1-8845-43B6-B870-230256E2843F}"/>
                  </a:ext>
                </a:extLst>
              </p:cNvPr>
              <p:cNvSpPr/>
              <p:nvPr/>
            </p:nvSpPr>
            <p:spPr>
              <a:xfrm>
                <a:off x="9592120" y="5157284"/>
                <a:ext cx="498714" cy="257268"/>
              </a:xfrm>
              <a:custGeom>
                <a:avLst/>
                <a:gdLst>
                  <a:gd name="connsiteX0" fmla="*/ 498715 w 498714"/>
                  <a:gd name="connsiteY0" fmla="*/ 0 h 257268"/>
                  <a:gd name="connsiteX1" fmla="*/ 63110 w 498714"/>
                  <a:gd name="connsiteY1" fmla="*/ 0 h 257268"/>
                  <a:gd name="connsiteX2" fmla="*/ 0 w 498714"/>
                  <a:gd name="connsiteY2" fmla="*/ 257268 h 257268"/>
                  <a:gd name="connsiteX3" fmla="*/ 435605 w 498714"/>
                  <a:gd name="connsiteY3" fmla="*/ 257268 h 257268"/>
                  <a:gd name="connsiteX4" fmla="*/ 498715 w 498714"/>
                  <a:gd name="connsiteY4" fmla="*/ 0 h 25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714" h="257268">
                    <a:moveTo>
                      <a:pt x="498715" y="0"/>
                    </a:moveTo>
                    <a:lnTo>
                      <a:pt x="63110" y="0"/>
                    </a:lnTo>
                    <a:lnTo>
                      <a:pt x="0" y="257268"/>
                    </a:lnTo>
                    <a:lnTo>
                      <a:pt x="435605" y="257268"/>
                    </a:lnTo>
                    <a:lnTo>
                      <a:pt x="498715" y="0"/>
                    </a:lnTo>
                    <a:close/>
                  </a:path>
                </a:pathLst>
              </a:custGeom>
              <a:solidFill>
                <a:srgbClr val="F0F0F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7D02926-80BC-4117-8CDE-40FD857D6EDB}"/>
                  </a:ext>
                </a:extLst>
              </p:cNvPr>
              <p:cNvSpPr/>
              <p:nvPr/>
            </p:nvSpPr>
            <p:spPr>
              <a:xfrm>
                <a:off x="9607068" y="5169033"/>
                <a:ext cx="468817" cy="233769"/>
              </a:xfrm>
              <a:custGeom>
                <a:avLst/>
                <a:gdLst>
                  <a:gd name="connsiteX0" fmla="*/ 411408 w 468817"/>
                  <a:gd name="connsiteY0" fmla="*/ 233769 h 233769"/>
                  <a:gd name="connsiteX1" fmla="*/ 468818 w 468817"/>
                  <a:gd name="connsiteY1" fmla="*/ 0 h 233769"/>
                  <a:gd name="connsiteX2" fmla="*/ 57410 w 468817"/>
                  <a:gd name="connsiteY2" fmla="*/ 0 h 233769"/>
                  <a:gd name="connsiteX3" fmla="*/ 0 w 468817"/>
                  <a:gd name="connsiteY3" fmla="*/ 233769 h 233769"/>
                  <a:gd name="connsiteX4" fmla="*/ 411408 w 468817"/>
                  <a:gd name="connsiteY4" fmla="*/ 233769 h 23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817" h="233769">
                    <a:moveTo>
                      <a:pt x="411408" y="233769"/>
                    </a:moveTo>
                    <a:lnTo>
                      <a:pt x="468818" y="0"/>
                    </a:lnTo>
                    <a:lnTo>
                      <a:pt x="57410" y="0"/>
                    </a:lnTo>
                    <a:lnTo>
                      <a:pt x="0" y="233769"/>
                    </a:lnTo>
                    <a:lnTo>
                      <a:pt x="411408" y="233769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BCD9147-7929-4148-B091-21DC6B5F110C}"/>
                  </a:ext>
                </a:extLst>
              </p:cNvPr>
              <p:cNvSpPr/>
              <p:nvPr/>
            </p:nvSpPr>
            <p:spPr>
              <a:xfrm>
                <a:off x="9432745" y="5414552"/>
                <a:ext cx="481439" cy="14192"/>
              </a:xfrm>
              <a:custGeom>
                <a:avLst/>
                <a:gdLst>
                  <a:gd name="connsiteX0" fmla="*/ 481440 w 481439"/>
                  <a:gd name="connsiteY0" fmla="*/ 0 h 14192"/>
                  <a:gd name="connsiteX1" fmla="*/ 479695 w 481439"/>
                  <a:gd name="connsiteY1" fmla="*/ 14193 h 14192"/>
                  <a:gd name="connsiteX2" fmla="*/ 0 w 481439"/>
                  <a:gd name="connsiteY2" fmla="*/ 14193 h 14192"/>
                  <a:gd name="connsiteX3" fmla="*/ 1803 w 481439"/>
                  <a:gd name="connsiteY3" fmla="*/ 0 h 14192"/>
                  <a:gd name="connsiteX4" fmla="*/ 481440 w 481439"/>
                  <a:gd name="connsiteY4" fmla="*/ 0 h 14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439" h="14192">
                    <a:moveTo>
                      <a:pt x="481440" y="0"/>
                    </a:moveTo>
                    <a:lnTo>
                      <a:pt x="479695" y="14193"/>
                    </a:lnTo>
                    <a:lnTo>
                      <a:pt x="0" y="14193"/>
                    </a:lnTo>
                    <a:lnTo>
                      <a:pt x="1803" y="0"/>
                    </a:lnTo>
                    <a:lnTo>
                      <a:pt x="481440" y="0"/>
                    </a:lnTo>
                    <a:close/>
                  </a:path>
                </a:pathLst>
              </a:custGeom>
              <a:solidFill>
                <a:srgbClr val="F0F0F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7BF324-159A-45E4-A9EC-678AB0DD67B2}"/>
                  </a:ext>
                </a:extLst>
              </p:cNvPr>
              <p:cNvSpPr/>
              <p:nvPr/>
            </p:nvSpPr>
            <p:spPr>
              <a:xfrm>
                <a:off x="11069710" y="5153038"/>
                <a:ext cx="20478" cy="293738"/>
              </a:xfrm>
              <a:custGeom>
                <a:avLst/>
                <a:gdLst>
                  <a:gd name="connsiteX0" fmla="*/ 11284 w 20478"/>
                  <a:gd name="connsiteY0" fmla="*/ 293738 h 293738"/>
                  <a:gd name="connsiteX1" fmla="*/ 4362 w 20478"/>
                  <a:gd name="connsiteY1" fmla="*/ 293738 h 293738"/>
                  <a:gd name="connsiteX2" fmla="*/ 3664 w 20478"/>
                  <a:gd name="connsiteY2" fmla="*/ 159956 h 293738"/>
                  <a:gd name="connsiteX3" fmla="*/ 0 w 20478"/>
                  <a:gd name="connsiteY3" fmla="*/ 0 h 293738"/>
                  <a:gd name="connsiteX4" fmla="*/ 16519 w 20478"/>
                  <a:gd name="connsiteY4" fmla="*/ 69799 h 293738"/>
                  <a:gd name="connsiteX5" fmla="*/ 11284 w 20478"/>
                  <a:gd name="connsiteY5" fmla="*/ 293738 h 2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78" h="293738">
                    <a:moveTo>
                      <a:pt x="11284" y="293738"/>
                    </a:moveTo>
                    <a:lnTo>
                      <a:pt x="4362" y="293738"/>
                    </a:lnTo>
                    <a:cubicBezTo>
                      <a:pt x="4362" y="279429"/>
                      <a:pt x="4362" y="243134"/>
                      <a:pt x="3664" y="159956"/>
                    </a:cubicBezTo>
                    <a:cubicBezTo>
                      <a:pt x="2385" y="9190"/>
                      <a:pt x="0" y="0"/>
                      <a:pt x="0" y="0"/>
                    </a:cubicBezTo>
                    <a:lnTo>
                      <a:pt x="16519" y="69799"/>
                    </a:lnTo>
                    <a:cubicBezTo>
                      <a:pt x="27047" y="146695"/>
                      <a:pt x="13494" y="224113"/>
                      <a:pt x="11284" y="293738"/>
                    </a:cubicBez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A6EDEFF-8150-45BA-9B1F-F9B3EB738B18}"/>
                  </a:ext>
                </a:extLst>
              </p:cNvPr>
              <p:cNvSpPr/>
              <p:nvPr/>
            </p:nvSpPr>
            <p:spPr>
              <a:xfrm>
                <a:off x="11076158" y="5153076"/>
                <a:ext cx="220392" cy="168236"/>
              </a:xfrm>
              <a:custGeom>
                <a:avLst/>
                <a:gdLst>
                  <a:gd name="connsiteX0" fmla="*/ 35663 w 220392"/>
                  <a:gd name="connsiteY0" fmla="*/ 43819 h 168236"/>
                  <a:gd name="connsiteX1" fmla="*/ 215687 w 220392"/>
                  <a:gd name="connsiteY1" fmla="*/ 20 h 168236"/>
                  <a:gd name="connsiteX2" fmla="*/ 81905 w 220392"/>
                  <a:gd name="connsiteY2" fmla="*/ 94540 h 168236"/>
                  <a:gd name="connsiteX3" fmla="*/ 182 w 220392"/>
                  <a:gd name="connsiteY3" fmla="*/ 168236 h 168236"/>
                  <a:gd name="connsiteX4" fmla="*/ 35663 w 220392"/>
                  <a:gd name="connsiteY4" fmla="*/ 43819 h 16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392" h="168236">
                    <a:moveTo>
                      <a:pt x="35663" y="43819"/>
                    </a:moveTo>
                    <a:cubicBezTo>
                      <a:pt x="72075" y="7814"/>
                      <a:pt x="143096" y="3103"/>
                      <a:pt x="215687" y="20"/>
                    </a:cubicBezTo>
                    <a:cubicBezTo>
                      <a:pt x="244188" y="-1201"/>
                      <a:pt x="136116" y="53533"/>
                      <a:pt x="81905" y="94540"/>
                    </a:cubicBezTo>
                    <a:cubicBezTo>
                      <a:pt x="39851" y="126357"/>
                      <a:pt x="14142" y="133860"/>
                      <a:pt x="182" y="168236"/>
                    </a:cubicBezTo>
                    <a:cubicBezTo>
                      <a:pt x="-1156" y="123623"/>
                      <a:pt x="4312" y="74822"/>
                      <a:pt x="35663" y="43819"/>
                    </a:cubicBez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AB87EF7-39C2-43BB-A073-354A32D7F872}"/>
                  </a:ext>
                </a:extLst>
              </p:cNvPr>
              <p:cNvSpPr/>
              <p:nvPr/>
            </p:nvSpPr>
            <p:spPr>
              <a:xfrm>
                <a:off x="10910391" y="5010434"/>
                <a:ext cx="178417" cy="287727"/>
              </a:xfrm>
              <a:custGeom>
                <a:avLst/>
                <a:gdLst>
                  <a:gd name="connsiteX0" fmla="*/ 161413 w 178417"/>
                  <a:gd name="connsiteY0" fmla="*/ 108053 h 287727"/>
                  <a:gd name="connsiteX1" fmla="*/ 5062 w 178417"/>
                  <a:gd name="connsiteY1" fmla="*/ 330 h 287727"/>
                  <a:gd name="connsiteX2" fmla="*/ 102839 w 178417"/>
                  <a:gd name="connsiteY2" fmla="*/ 146908 h 287727"/>
                  <a:gd name="connsiteX3" fmla="*/ 170661 w 178417"/>
                  <a:gd name="connsiteY3" fmla="*/ 287728 h 287727"/>
                  <a:gd name="connsiteX4" fmla="*/ 161413 w 178417"/>
                  <a:gd name="connsiteY4" fmla="*/ 108053 h 28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417" h="287727">
                    <a:moveTo>
                      <a:pt x="161413" y="108053"/>
                    </a:moveTo>
                    <a:cubicBezTo>
                      <a:pt x="136750" y="61230"/>
                      <a:pt x="74687" y="17082"/>
                      <a:pt x="5062" y="330"/>
                    </a:cubicBezTo>
                    <a:cubicBezTo>
                      <a:pt x="-22276" y="-6243"/>
                      <a:pt x="68405" y="86881"/>
                      <a:pt x="102839" y="146908"/>
                    </a:cubicBezTo>
                    <a:cubicBezTo>
                      <a:pt x="129654" y="193441"/>
                      <a:pt x="165135" y="248350"/>
                      <a:pt x="170661" y="287728"/>
                    </a:cubicBezTo>
                    <a:cubicBezTo>
                      <a:pt x="178979" y="209844"/>
                      <a:pt x="186075" y="155051"/>
                      <a:pt x="161413" y="108053"/>
                    </a:cubicBezTo>
                    <a:close/>
                  </a:path>
                </a:pathLst>
              </a:custGeom>
              <a:solidFill>
                <a:srgbClr val="E0E0E0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253221C-821F-456D-A309-470490D17969}"/>
                  </a:ext>
                </a:extLst>
              </p:cNvPr>
              <p:cNvSpPr/>
              <p:nvPr/>
            </p:nvSpPr>
            <p:spPr>
              <a:xfrm>
                <a:off x="11025271" y="5407397"/>
                <a:ext cx="99405" cy="84456"/>
              </a:xfrm>
              <a:custGeom>
                <a:avLst/>
                <a:gdLst>
                  <a:gd name="connsiteX0" fmla="*/ 49732 w 99405"/>
                  <a:gd name="connsiteY0" fmla="*/ 84457 h 84456"/>
                  <a:gd name="connsiteX1" fmla="*/ 49732 w 99405"/>
                  <a:gd name="connsiteY1" fmla="*/ 84457 h 84456"/>
                  <a:gd name="connsiteX2" fmla="*/ 95392 w 99405"/>
                  <a:gd name="connsiteY2" fmla="*/ 41356 h 84456"/>
                  <a:gd name="connsiteX3" fmla="*/ 99406 w 99405"/>
                  <a:gd name="connsiteY3" fmla="*/ 0 h 84456"/>
                  <a:gd name="connsiteX4" fmla="*/ 0 w 99405"/>
                  <a:gd name="connsiteY4" fmla="*/ 0 h 84456"/>
                  <a:gd name="connsiteX5" fmla="*/ 4072 w 99405"/>
                  <a:gd name="connsiteY5" fmla="*/ 41356 h 84456"/>
                  <a:gd name="connsiteX6" fmla="*/ 49732 w 99405"/>
                  <a:gd name="connsiteY6" fmla="*/ 84457 h 8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05" h="84456">
                    <a:moveTo>
                      <a:pt x="49732" y="84457"/>
                    </a:moveTo>
                    <a:lnTo>
                      <a:pt x="49732" y="84457"/>
                    </a:lnTo>
                    <a:cubicBezTo>
                      <a:pt x="73970" y="84468"/>
                      <a:pt x="94002" y="65553"/>
                      <a:pt x="95392" y="41356"/>
                    </a:cubicBezTo>
                    <a:lnTo>
                      <a:pt x="99406" y="0"/>
                    </a:lnTo>
                    <a:lnTo>
                      <a:pt x="0" y="0"/>
                    </a:lnTo>
                    <a:lnTo>
                      <a:pt x="4072" y="41356"/>
                    </a:lnTo>
                    <a:cubicBezTo>
                      <a:pt x="5462" y="65553"/>
                      <a:pt x="25494" y="84468"/>
                      <a:pt x="49732" y="844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CD65437-C4A8-46DC-8FA3-35A7FA19BD8F}"/>
                  </a:ext>
                </a:extLst>
              </p:cNvPr>
              <p:cNvSpPr/>
              <p:nvPr/>
            </p:nvSpPr>
            <p:spPr>
              <a:xfrm>
                <a:off x="11015615" y="5377267"/>
                <a:ext cx="118716" cy="46067"/>
              </a:xfrm>
              <a:custGeom>
                <a:avLst/>
                <a:gdLst>
                  <a:gd name="connsiteX0" fmla="*/ 3257 w 118716"/>
                  <a:gd name="connsiteY0" fmla="*/ 46068 h 46067"/>
                  <a:gd name="connsiteX1" fmla="*/ 115518 w 118716"/>
                  <a:gd name="connsiteY1" fmla="*/ 46068 h 46067"/>
                  <a:gd name="connsiteX2" fmla="*/ 118717 w 118716"/>
                  <a:gd name="connsiteY2" fmla="*/ 0 h 46067"/>
                  <a:gd name="connsiteX3" fmla="*/ 0 w 118716"/>
                  <a:gd name="connsiteY3" fmla="*/ 0 h 46067"/>
                  <a:gd name="connsiteX4" fmla="*/ 3257 w 118716"/>
                  <a:gd name="connsiteY4" fmla="*/ 46068 h 46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16" h="46067">
                    <a:moveTo>
                      <a:pt x="3257" y="46068"/>
                    </a:moveTo>
                    <a:lnTo>
                      <a:pt x="115518" y="46068"/>
                    </a:lnTo>
                    <a:lnTo>
                      <a:pt x="118717" y="0"/>
                    </a:lnTo>
                    <a:lnTo>
                      <a:pt x="0" y="0"/>
                    </a:lnTo>
                    <a:lnTo>
                      <a:pt x="3257" y="46068"/>
                    </a:lnTo>
                    <a:close/>
                  </a:path>
                </a:pathLst>
              </a:custGeom>
              <a:solidFill>
                <a:srgbClr val="EBEBE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100C9DD-576E-47C5-AEFF-3A088FC3CD39}"/>
                </a:ext>
              </a:extLst>
            </p:cNvPr>
            <p:cNvSpPr/>
            <p:nvPr/>
          </p:nvSpPr>
          <p:spPr>
            <a:xfrm>
              <a:off x="9185889" y="6170826"/>
              <a:ext cx="2255559" cy="131687"/>
            </a:xfrm>
            <a:custGeom>
              <a:avLst/>
              <a:gdLst>
                <a:gd name="connsiteX0" fmla="*/ 2255560 w 2255559"/>
                <a:gd name="connsiteY0" fmla="*/ 65844 h 131687"/>
                <a:gd name="connsiteX1" fmla="*/ 1127780 w 2255559"/>
                <a:gd name="connsiteY1" fmla="*/ 131688 h 131687"/>
                <a:gd name="connsiteX2" fmla="*/ 0 w 2255559"/>
                <a:gd name="connsiteY2" fmla="*/ 65844 h 131687"/>
                <a:gd name="connsiteX3" fmla="*/ 1127780 w 2255559"/>
                <a:gd name="connsiteY3" fmla="*/ 0 h 131687"/>
                <a:gd name="connsiteX4" fmla="*/ 2255560 w 2255559"/>
                <a:gd name="connsiteY4" fmla="*/ 65844 h 13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5559" h="131687">
                  <a:moveTo>
                    <a:pt x="2255560" y="65844"/>
                  </a:moveTo>
                  <a:cubicBezTo>
                    <a:pt x="2255560" y="102208"/>
                    <a:pt x="1750636" y="131688"/>
                    <a:pt x="1127780" y="131688"/>
                  </a:cubicBezTo>
                  <a:cubicBezTo>
                    <a:pt x="504924" y="131688"/>
                    <a:pt x="0" y="102208"/>
                    <a:pt x="0" y="65844"/>
                  </a:cubicBezTo>
                  <a:cubicBezTo>
                    <a:pt x="0" y="29479"/>
                    <a:pt x="504924" y="0"/>
                    <a:pt x="1127780" y="0"/>
                  </a:cubicBezTo>
                  <a:cubicBezTo>
                    <a:pt x="1750636" y="0"/>
                    <a:pt x="2255560" y="29479"/>
                    <a:pt x="2255560" y="65844"/>
                  </a:cubicBezTo>
                  <a:close/>
                </a:path>
              </a:pathLst>
            </a:custGeom>
            <a:solidFill>
              <a:srgbClr val="F5F5F5"/>
            </a:solidFill>
            <a:ln w="581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4" name="图形 13">
              <a:extLst>
                <a:ext uri="{FF2B5EF4-FFF2-40B4-BE49-F238E27FC236}">
                  <a16:creationId xmlns:a16="http://schemas.microsoft.com/office/drawing/2014/main" id="{3D1B06D2-EB2C-4EDC-8B59-5921785BDEAC}"/>
                </a:ext>
              </a:extLst>
            </p:cNvPr>
            <p:cNvGrpSpPr/>
            <p:nvPr/>
          </p:nvGrpSpPr>
          <p:grpSpPr>
            <a:xfrm>
              <a:off x="9319165" y="4581673"/>
              <a:ext cx="1235413" cy="1656993"/>
              <a:chOff x="9319165" y="4581673"/>
              <a:chExt cx="1235413" cy="1656993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CB6D00A-2406-4D2E-BA76-A8C68317FF87}"/>
                  </a:ext>
                </a:extLst>
              </p:cNvPr>
              <p:cNvSpPr/>
              <p:nvPr/>
            </p:nvSpPr>
            <p:spPr>
              <a:xfrm>
                <a:off x="9418320" y="4992558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FEE6E25-3087-476A-B3CE-33F87C28E475}"/>
                  </a:ext>
                </a:extLst>
              </p:cNvPr>
              <p:cNvSpPr/>
              <p:nvPr/>
            </p:nvSpPr>
            <p:spPr>
              <a:xfrm>
                <a:off x="9418280" y="4989682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rgbClr val="FAFAFA">
                  <a:alpha val="7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B0A691F-9853-4120-BFFC-200F000FFEED}"/>
                  </a:ext>
                </a:extLst>
              </p:cNvPr>
              <p:cNvSpPr/>
              <p:nvPr/>
            </p:nvSpPr>
            <p:spPr>
              <a:xfrm>
                <a:off x="9845723" y="4581673"/>
                <a:ext cx="279371" cy="1653890"/>
              </a:xfrm>
              <a:custGeom>
                <a:avLst/>
                <a:gdLst>
                  <a:gd name="connsiteX0" fmla="*/ 0 w 279371"/>
                  <a:gd name="connsiteY0" fmla="*/ 0 h 1653890"/>
                  <a:gd name="connsiteX1" fmla="*/ 279371 w 279371"/>
                  <a:gd name="connsiteY1" fmla="*/ 0 h 1653890"/>
                  <a:gd name="connsiteX2" fmla="*/ 279371 w 279371"/>
                  <a:gd name="connsiteY2" fmla="*/ 1653891 h 1653890"/>
                  <a:gd name="connsiteX3" fmla="*/ 0 w 279371"/>
                  <a:gd name="connsiteY3" fmla="*/ 1653891 h 165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653890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653891"/>
                    </a:lnTo>
                    <a:lnTo>
                      <a:pt x="0" y="1653891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12B72AE-C5B2-428A-99BE-20CDC05F6CF2}"/>
                  </a:ext>
                </a:extLst>
              </p:cNvPr>
              <p:cNvSpPr/>
              <p:nvPr/>
            </p:nvSpPr>
            <p:spPr>
              <a:xfrm>
                <a:off x="9844609" y="4584776"/>
                <a:ext cx="279371" cy="1653890"/>
              </a:xfrm>
              <a:custGeom>
                <a:avLst/>
                <a:gdLst>
                  <a:gd name="connsiteX0" fmla="*/ 0 w 279371"/>
                  <a:gd name="connsiteY0" fmla="*/ 0 h 1653890"/>
                  <a:gd name="connsiteX1" fmla="*/ 279371 w 279371"/>
                  <a:gd name="connsiteY1" fmla="*/ 0 h 1653890"/>
                  <a:gd name="connsiteX2" fmla="*/ 279371 w 279371"/>
                  <a:gd name="connsiteY2" fmla="*/ 1653891 h 1653890"/>
                  <a:gd name="connsiteX3" fmla="*/ 0 w 279371"/>
                  <a:gd name="connsiteY3" fmla="*/ 1653891 h 165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653890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653891"/>
                    </a:lnTo>
                    <a:lnTo>
                      <a:pt x="0" y="1653891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AC077AE-4410-4C5A-84BF-93FECD8E05E2}"/>
                  </a:ext>
                </a:extLst>
              </p:cNvPr>
              <p:cNvSpPr/>
              <p:nvPr/>
            </p:nvSpPr>
            <p:spPr>
              <a:xfrm>
                <a:off x="10273185" y="4992558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B92B51F-452D-4453-8F3E-9918E2FF36E4}"/>
                  </a:ext>
                </a:extLst>
              </p:cNvPr>
              <p:cNvSpPr/>
              <p:nvPr/>
            </p:nvSpPr>
            <p:spPr>
              <a:xfrm>
                <a:off x="10275207" y="4981851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82C14DE-FFF0-4376-913D-88F83440AE03}"/>
                  </a:ext>
                </a:extLst>
              </p:cNvPr>
              <p:cNvSpPr/>
              <p:nvPr/>
            </p:nvSpPr>
            <p:spPr>
              <a:xfrm>
                <a:off x="9319205" y="4992558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8F206BB-451E-4B42-8E12-5294B520666B}"/>
                  </a:ext>
                </a:extLst>
              </p:cNvPr>
              <p:cNvSpPr/>
              <p:nvPr/>
            </p:nvSpPr>
            <p:spPr>
              <a:xfrm>
                <a:off x="9319165" y="4989682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rgbClr val="FAFAFA">
                  <a:alpha val="8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6A99105-8722-4301-9EB8-3FEEDE23388C}"/>
                  </a:ext>
                </a:extLst>
              </p:cNvPr>
              <p:cNvSpPr/>
              <p:nvPr/>
            </p:nvSpPr>
            <p:spPr>
              <a:xfrm>
                <a:off x="9746667" y="4581673"/>
                <a:ext cx="279371" cy="1653890"/>
              </a:xfrm>
              <a:custGeom>
                <a:avLst/>
                <a:gdLst>
                  <a:gd name="connsiteX0" fmla="*/ 0 w 279371"/>
                  <a:gd name="connsiteY0" fmla="*/ 0 h 1653890"/>
                  <a:gd name="connsiteX1" fmla="*/ 279371 w 279371"/>
                  <a:gd name="connsiteY1" fmla="*/ 0 h 1653890"/>
                  <a:gd name="connsiteX2" fmla="*/ 279371 w 279371"/>
                  <a:gd name="connsiteY2" fmla="*/ 1653891 h 1653890"/>
                  <a:gd name="connsiteX3" fmla="*/ 0 w 279371"/>
                  <a:gd name="connsiteY3" fmla="*/ 1653891 h 165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653890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653891"/>
                    </a:lnTo>
                    <a:lnTo>
                      <a:pt x="0" y="1653891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6A47AE1-D6E5-487A-AB69-6173625A5527}"/>
                  </a:ext>
                </a:extLst>
              </p:cNvPr>
              <p:cNvSpPr/>
              <p:nvPr/>
            </p:nvSpPr>
            <p:spPr>
              <a:xfrm>
                <a:off x="9745553" y="4584776"/>
                <a:ext cx="279371" cy="1653890"/>
              </a:xfrm>
              <a:custGeom>
                <a:avLst/>
                <a:gdLst>
                  <a:gd name="connsiteX0" fmla="*/ 0 w 279371"/>
                  <a:gd name="connsiteY0" fmla="*/ 0 h 1653890"/>
                  <a:gd name="connsiteX1" fmla="*/ 279371 w 279371"/>
                  <a:gd name="connsiteY1" fmla="*/ 0 h 1653890"/>
                  <a:gd name="connsiteX2" fmla="*/ 279371 w 279371"/>
                  <a:gd name="connsiteY2" fmla="*/ 1653891 h 1653890"/>
                  <a:gd name="connsiteX3" fmla="*/ 0 w 279371"/>
                  <a:gd name="connsiteY3" fmla="*/ 1653891 h 165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653890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653891"/>
                    </a:lnTo>
                    <a:lnTo>
                      <a:pt x="0" y="1653891"/>
                    </a:lnTo>
                    <a:close/>
                  </a:path>
                </a:pathLst>
              </a:custGeom>
              <a:solidFill>
                <a:srgbClr val="FAFAFA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E6C0AA6-B550-418A-AFFB-6BE05DE9B4E0}"/>
                  </a:ext>
                </a:extLst>
              </p:cNvPr>
              <p:cNvSpPr/>
              <p:nvPr/>
            </p:nvSpPr>
            <p:spPr>
              <a:xfrm>
                <a:off x="10174070" y="4992558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61A2BF-3AB9-4746-8D1B-D3CC56B7D8F3}"/>
                  </a:ext>
                </a:extLst>
              </p:cNvPr>
              <p:cNvSpPr/>
              <p:nvPr/>
            </p:nvSpPr>
            <p:spPr>
              <a:xfrm>
                <a:off x="10176092" y="4981851"/>
                <a:ext cx="279371" cy="1243064"/>
              </a:xfrm>
              <a:custGeom>
                <a:avLst/>
                <a:gdLst>
                  <a:gd name="connsiteX0" fmla="*/ 0 w 279371"/>
                  <a:gd name="connsiteY0" fmla="*/ 0 h 1243064"/>
                  <a:gd name="connsiteX1" fmla="*/ 279371 w 279371"/>
                  <a:gd name="connsiteY1" fmla="*/ 0 h 1243064"/>
                  <a:gd name="connsiteX2" fmla="*/ 279371 w 279371"/>
                  <a:gd name="connsiteY2" fmla="*/ 1243065 h 1243064"/>
                  <a:gd name="connsiteX3" fmla="*/ 0 w 279371"/>
                  <a:gd name="connsiteY3" fmla="*/ 1243065 h 124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71" h="1243064">
                    <a:moveTo>
                      <a:pt x="0" y="0"/>
                    </a:moveTo>
                    <a:lnTo>
                      <a:pt x="279371" y="0"/>
                    </a:lnTo>
                    <a:lnTo>
                      <a:pt x="279371" y="1243065"/>
                    </a:lnTo>
                    <a:lnTo>
                      <a:pt x="0" y="1243065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" name="图形 13">
              <a:extLst>
                <a:ext uri="{FF2B5EF4-FFF2-40B4-BE49-F238E27FC236}">
                  <a16:creationId xmlns:a16="http://schemas.microsoft.com/office/drawing/2014/main" id="{0D42C223-BE98-41E3-B1AA-DC0A474BC6F0}"/>
                </a:ext>
              </a:extLst>
            </p:cNvPr>
            <p:cNvGrpSpPr/>
            <p:nvPr/>
          </p:nvGrpSpPr>
          <p:grpSpPr>
            <a:xfrm>
              <a:off x="10255228" y="4297883"/>
              <a:ext cx="1243164" cy="1937890"/>
              <a:chOff x="10255228" y="4297883"/>
              <a:chExt cx="1243164" cy="1937890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A04C380-ECE8-43C6-84BA-6EF1B91F92A9}"/>
                  </a:ext>
                </a:extLst>
              </p:cNvPr>
              <p:cNvSpPr/>
              <p:nvPr/>
            </p:nvSpPr>
            <p:spPr>
              <a:xfrm>
                <a:off x="11321219" y="5248197"/>
                <a:ext cx="177173" cy="417049"/>
              </a:xfrm>
              <a:custGeom>
                <a:avLst/>
                <a:gdLst>
                  <a:gd name="connsiteX0" fmla="*/ 177173 w 177173"/>
                  <a:gd name="connsiteY0" fmla="*/ 417050 h 417049"/>
                  <a:gd name="connsiteX1" fmla="*/ 171357 w 177173"/>
                  <a:gd name="connsiteY1" fmla="*/ 417050 h 417049"/>
                  <a:gd name="connsiteX2" fmla="*/ 85969 w 177173"/>
                  <a:gd name="connsiteY2" fmla="*/ 113075 h 417049"/>
                  <a:gd name="connsiteX3" fmla="*/ 90971 w 177173"/>
                  <a:gd name="connsiteY3" fmla="*/ 110050 h 417049"/>
                  <a:gd name="connsiteX4" fmla="*/ 177173 w 177173"/>
                  <a:gd name="connsiteY4" fmla="*/ 417050 h 417049"/>
                  <a:gd name="connsiteX5" fmla="*/ 53629 w 177173"/>
                  <a:gd name="connsiteY5" fmla="*/ 65495 h 417049"/>
                  <a:gd name="connsiteX6" fmla="*/ 0 w 177173"/>
                  <a:gd name="connsiteY6" fmla="*/ 4072 h 417049"/>
                  <a:gd name="connsiteX7" fmla="*/ 4130 w 177173"/>
                  <a:gd name="connsiteY7" fmla="*/ 0 h 417049"/>
                  <a:gd name="connsiteX8" fmla="*/ 58282 w 177173"/>
                  <a:gd name="connsiteY8" fmla="*/ 62238 h 4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73" h="417049">
                    <a:moveTo>
                      <a:pt x="177173" y="417050"/>
                    </a:moveTo>
                    <a:lnTo>
                      <a:pt x="171357" y="417050"/>
                    </a:lnTo>
                    <a:cubicBezTo>
                      <a:pt x="171211" y="309827"/>
                      <a:pt x="141681" y="204692"/>
                      <a:pt x="85969" y="113075"/>
                    </a:cubicBezTo>
                    <a:lnTo>
                      <a:pt x="90971" y="110050"/>
                    </a:lnTo>
                    <a:cubicBezTo>
                      <a:pt x="147212" y="202586"/>
                      <a:pt x="177022" y="308762"/>
                      <a:pt x="177173" y="417050"/>
                    </a:cubicBezTo>
                    <a:close/>
                    <a:moveTo>
                      <a:pt x="53629" y="65495"/>
                    </a:moveTo>
                    <a:cubicBezTo>
                      <a:pt x="37215" y="43787"/>
                      <a:pt x="19294" y="23261"/>
                      <a:pt x="0" y="4072"/>
                    </a:cubicBezTo>
                    <a:lnTo>
                      <a:pt x="4130" y="0"/>
                    </a:lnTo>
                    <a:cubicBezTo>
                      <a:pt x="23639" y="19433"/>
                      <a:pt x="41734" y="40228"/>
                      <a:pt x="58282" y="622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7D9CDFA-B880-4022-81FD-A151C7995C51}"/>
                  </a:ext>
                </a:extLst>
              </p:cNvPr>
              <p:cNvSpPr/>
              <p:nvPr/>
            </p:nvSpPr>
            <p:spPr>
              <a:xfrm>
                <a:off x="11317933" y="5246194"/>
                <a:ext cx="177173" cy="417049"/>
              </a:xfrm>
              <a:custGeom>
                <a:avLst/>
                <a:gdLst>
                  <a:gd name="connsiteX0" fmla="*/ 177173 w 177173"/>
                  <a:gd name="connsiteY0" fmla="*/ 417050 h 417049"/>
                  <a:gd name="connsiteX1" fmla="*/ 171357 w 177173"/>
                  <a:gd name="connsiteY1" fmla="*/ 417050 h 417049"/>
                  <a:gd name="connsiteX2" fmla="*/ 85969 w 177173"/>
                  <a:gd name="connsiteY2" fmla="*/ 113075 h 417049"/>
                  <a:gd name="connsiteX3" fmla="*/ 90971 w 177173"/>
                  <a:gd name="connsiteY3" fmla="*/ 110050 h 417049"/>
                  <a:gd name="connsiteX4" fmla="*/ 177173 w 177173"/>
                  <a:gd name="connsiteY4" fmla="*/ 417050 h 417049"/>
                  <a:gd name="connsiteX5" fmla="*/ 53629 w 177173"/>
                  <a:gd name="connsiteY5" fmla="*/ 65495 h 417049"/>
                  <a:gd name="connsiteX6" fmla="*/ 0 w 177173"/>
                  <a:gd name="connsiteY6" fmla="*/ 4072 h 417049"/>
                  <a:gd name="connsiteX7" fmla="*/ 4130 w 177173"/>
                  <a:gd name="connsiteY7" fmla="*/ 0 h 417049"/>
                  <a:gd name="connsiteX8" fmla="*/ 58282 w 177173"/>
                  <a:gd name="connsiteY8" fmla="*/ 62238 h 4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73" h="417049">
                    <a:moveTo>
                      <a:pt x="177173" y="417050"/>
                    </a:moveTo>
                    <a:lnTo>
                      <a:pt x="171357" y="417050"/>
                    </a:lnTo>
                    <a:cubicBezTo>
                      <a:pt x="171211" y="309827"/>
                      <a:pt x="141681" y="204692"/>
                      <a:pt x="85969" y="113075"/>
                    </a:cubicBezTo>
                    <a:lnTo>
                      <a:pt x="90971" y="110050"/>
                    </a:lnTo>
                    <a:cubicBezTo>
                      <a:pt x="147212" y="202586"/>
                      <a:pt x="177022" y="308762"/>
                      <a:pt x="177173" y="417050"/>
                    </a:cubicBezTo>
                    <a:close/>
                    <a:moveTo>
                      <a:pt x="53629" y="65495"/>
                    </a:moveTo>
                    <a:cubicBezTo>
                      <a:pt x="37215" y="43787"/>
                      <a:pt x="19294" y="23261"/>
                      <a:pt x="0" y="4072"/>
                    </a:cubicBezTo>
                    <a:lnTo>
                      <a:pt x="4130" y="0"/>
                    </a:lnTo>
                    <a:cubicBezTo>
                      <a:pt x="23639" y="19433"/>
                      <a:pt x="41734" y="40228"/>
                      <a:pt x="58282" y="6223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C41233C-5423-458F-8A79-C58E7F5F0805}"/>
                  </a:ext>
                </a:extLst>
              </p:cNvPr>
              <p:cNvSpPr/>
              <p:nvPr/>
            </p:nvSpPr>
            <p:spPr>
              <a:xfrm>
                <a:off x="10338480" y="5095221"/>
                <a:ext cx="1139770" cy="1140052"/>
              </a:xfrm>
              <a:custGeom>
                <a:avLst/>
                <a:gdLst>
                  <a:gd name="connsiteX0" fmla="*/ 972502 w 1139770"/>
                  <a:gd name="connsiteY0" fmla="*/ 167053 h 1140052"/>
                  <a:gd name="connsiteX1" fmla="*/ 569354 w 1139770"/>
                  <a:gd name="connsiteY1" fmla="*/ 0 h 1140052"/>
                  <a:gd name="connsiteX2" fmla="*/ 487049 w 1139770"/>
                  <a:gd name="connsiteY2" fmla="*/ 0 h 1140052"/>
                  <a:gd name="connsiteX3" fmla="*/ 487049 w 1139770"/>
                  <a:gd name="connsiteY3" fmla="*/ 6107 h 1140052"/>
                  <a:gd name="connsiteX4" fmla="*/ 284457 w 1139770"/>
                  <a:gd name="connsiteY4" fmla="*/ 76372 h 1140052"/>
                  <a:gd name="connsiteX5" fmla="*/ 75525 w 1139770"/>
                  <a:gd name="connsiteY5" fmla="*/ 855040 h 1140052"/>
                  <a:gd name="connsiteX6" fmla="*/ 487049 w 1139770"/>
                  <a:gd name="connsiteY6" fmla="*/ 1134236 h 1140052"/>
                  <a:gd name="connsiteX7" fmla="*/ 487049 w 1139770"/>
                  <a:gd name="connsiteY7" fmla="*/ 1140053 h 1140052"/>
                  <a:gd name="connsiteX8" fmla="*/ 569471 w 1139770"/>
                  <a:gd name="connsiteY8" fmla="*/ 1140053 h 1140052"/>
                  <a:gd name="connsiteX9" fmla="*/ 1139770 w 1139770"/>
                  <a:gd name="connsiteY9" fmla="*/ 570300 h 1140052"/>
                  <a:gd name="connsiteX10" fmla="*/ 972619 w 1139770"/>
                  <a:gd name="connsiteY10" fmla="*/ 166762 h 1140052"/>
                  <a:gd name="connsiteX11" fmla="*/ 569354 w 1139770"/>
                  <a:gd name="connsiteY11" fmla="*/ 991613 h 1140052"/>
                  <a:gd name="connsiteX12" fmla="*/ 147825 w 1139770"/>
                  <a:gd name="connsiteY12" fmla="*/ 570201 h 1140052"/>
                  <a:gd name="connsiteX13" fmla="*/ 569238 w 1139770"/>
                  <a:gd name="connsiteY13" fmla="*/ 148672 h 1140052"/>
                  <a:gd name="connsiteX14" fmla="*/ 990767 w 1139770"/>
                  <a:gd name="connsiteY14" fmla="*/ 570026 h 1140052"/>
                  <a:gd name="connsiteX15" fmla="*/ 571390 w 1139770"/>
                  <a:gd name="connsiteY15" fmla="*/ 991613 h 1140052"/>
                  <a:gd name="connsiteX16" fmla="*/ 569354 w 1139770"/>
                  <a:gd name="connsiteY16" fmla="*/ 991613 h 11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9770" h="1140052">
                    <a:moveTo>
                      <a:pt x="972502" y="167053"/>
                    </a:moveTo>
                    <a:cubicBezTo>
                      <a:pt x="865564" y="60149"/>
                      <a:pt x="720562" y="70"/>
                      <a:pt x="569354" y="0"/>
                    </a:cubicBezTo>
                    <a:lnTo>
                      <a:pt x="487049" y="0"/>
                    </a:lnTo>
                    <a:lnTo>
                      <a:pt x="487049" y="6107"/>
                    </a:lnTo>
                    <a:cubicBezTo>
                      <a:pt x="415686" y="16519"/>
                      <a:pt x="346945" y="40361"/>
                      <a:pt x="284457" y="76372"/>
                    </a:cubicBezTo>
                    <a:cubicBezTo>
                      <a:pt x="13520" y="232664"/>
                      <a:pt x="-80767" y="584277"/>
                      <a:pt x="75525" y="855040"/>
                    </a:cubicBezTo>
                    <a:cubicBezTo>
                      <a:pt x="162734" y="1006190"/>
                      <a:pt x="314372" y="1109068"/>
                      <a:pt x="487049" y="1134236"/>
                    </a:cubicBezTo>
                    <a:lnTo>
                      <a:pt x="487049" y="1140053"/>
                    </a:lnTo>
                    <a:lnTo>
                      <a:pt x="569471" y="1140053"/>
                    </a:lnTo>
                    <a:cubicBezTo>
                      <a:pt x="884288" y="1140204"/>
                      <a:pt x="1139619" y="885117"/>
                      <a:pt x="1139770" y="570300"/>
                    </a:cubicBezTo>
                    <a:cubicBezTo>
                      <a:pt x="1139846" y="418929"/>
                      <a:pt x="1079708" y="273746"/>
                      <a:pt x="972619" y="166762"/>
                    </a:cubicBezTo>
                    <a:close/>
                    <a:moveTo>
                      <a:pt x="569354" y="991613"/>
                    </a:moveTo>
                    <a:cubicBezTo>
                      <a:pt x="336580" y="991648"/>
                      <a:pt x="147860" y="802975"/>
                      <a:pt x="147825" y="570201"/>
                    </a:cubicBezTo>
                    <a:cubicBezTo>
                      <a:pt x="147791" y="337426"/>
                      <a:pt x="336464" y="148707"/>
                      <a:pt x="569238" y="148672"/>
                    </a:cubicBezTo>
                    <a:cubicBezTo>
                      <a:pt x="801989" y="148637"/>
                      <a:pt x="990703" y="337275"/>
                      <a:pt x="990767" y="570026"/>
                    </a:cubicBezTo>
                    <a:cubicBezTo>
                      <a:pt x="991377" y="802254"/>
                      <a:pt x="803618" y="991003"/>
                      <a:pt x="571390" y="991613"/>
                    </a:cubicBezTo>
                    <a:cubicBezTo>
                      <a:pt x="570715" y="991613"/>
                      <a:pt x="570035" y="991613"/>
                      <a:pt x="569354" y="9916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F28FC65A-0192-4A95-A0D7-D9A68FA777AE}"/>
                  </a:ext>
                </a:extLst>
              </p:cNvPr>
              <p:cNvSpPr/>
              <p:nvPr/>
            </p:nvSpPr>
            <p:spPr>
              <a:xfrm>
                <a:off x="10337799" y="5092196"/>
                <a:ext cx="1139770" cy="1140052"/>
              </a:xfrm>
              <a:custGeom>
                <a:avLst/>
                <a:gdLst>
                  <a:gd name="connsiteX0" fmla="*/ 972502 w 1139770"/>
                  <a:gd name="connsiteY0" fmla="*/ 167053 h 1140052"/>
                  <a:gd name="connsiteX1" fmla="*/ 569354 w 1139770"/>
                  <a:gd name="connsiteY1" fmla="*/ 0 h 1140052"/>
                  <a:gd name="connsiteX2" fmla="*/ 487049 w 1139770"/>
                  <a:gd name="connsiteY2" fmla="*/ 0 h 1140052"/>
                  <a:gd name="connsiteX3" fmla="*/ 487049 w 1139770"/>
                  <a:gd name="connsiteY3" fmla="*/ 6107 h 1140052"/>
                  <a:gd name="connsiteX4" fmla="*/ 284457 w 1139770"/>
                  <a:gd name="connsiteY4" fmla="*/ 76372 h 1140052"/>
                  <a:gd name="connsiteX5" fmla="*/ 75525 w 1139770"/>
                  <a:gd name="connsiteY5" fmla="*/ 855040 h 1140052"/>
                  <a:gd name="connsiteX6" fmla="*/ 487049 w 1139770"/>
                  <a:gd name="connsiteY6" fmla="*/ 1134236 h 1140052"/>
                  <a:gd name="connsiteX7" fmla="*/ 487049 w 1139770"/>
                  <a:gd name="connsiteY7" fmla="*/ 1140053 h 1140052"/>
                  <a:gd name="connsiteX8" fmla="*/ 569471 w 1139770"/>
                  <a:gd name="connsiteY8" fmla="*/ 1140053 h 1140052"/>
                  <a:gd name="connsiteX9" fmla="*/ 1139770 w 1139770"/>
                  <a:gd name="connsiteY9" fmla="*/ 570300 h 1140052"/>
                  <a:gd name="connsiteX10" fmla="*/ 972619 w 1139770"/>
                  <a:gd name="connsiteY10" fmla="*/ 166762 h 1140052"/>
                  <a:gd name="connsiteX11" fmla="*/ 569354 w 1139770"/>
                  <a:gd name="connsiteY11" fmla="*/ 991613 h 1140052"/>
                  <a:gd name="connsiteX12" fmla="*/ 147825 w 1139770"/>
                  <a:gd name="connsiteY12" fmla="*/ 570201 h 1140052"/>
                  <a:gd name="connsiteX13" fmla="*/ 569238 w 1139770"/>
                  <a:gd name="connsiteY13" fmla="*/ 148672 h 1140052"/>
                  <a:gd name="connsiteX14" fmla="*/ 990767 w 1139770"/>
                  <a:gd name="connsiteY14" fmla="*/ 570026 h 1140052"/>
                  <a:gd name="connsiteX15" fmla="*/ 571390 w 1139770"/>
                  <a:gd name="connsiteY15" fmla="*/ 991613 h 1140052"/>
                  <a:gd name="connsiteX16" fmla="*/ 569354 w 1139770"/>
                  <a:gd name="connsiteY16" fmla="*/ 991613 h 11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9770" h="1140052">
                    <a:moveTo>
                      <a:pt x="972502" y="167053"/>
                    </a:moveTo>
                    <a:cubicBezTo>
                      <a:pt x="865564" y="60149"/>
                      <a:pt x="720562" y="70"/>
                      <a:pt x="569354" y="0"/>
                    </a:cubicBezTo>
                    <a:lnTo>
                      <a:pt x="487049" y="0"/>
                    </a:lnTo>
                    <a:lnTo>
                      <a:pt x="487049" y="6107"/>
                    </a:lnTo>
                    <a:cubicBezTo>
                      <a:pt x="415686" y="16519"/>
                      <a:pt x="346945" y="40361"/>
                      <a:pt x="284457" y="76372"/>
                    </a:cubicBezTo>
                    <a:cubicBezTo>
                      <a:pt x="13520" y="232664"/>
                      <a:pt x="-80767" y="584277"/>
                      <a:pt x="75525" y="855040"/>
                    </a:cubicBezTo>
                    <a:cubicBezTo>
                      <a:pt x="162734" y="1006190"/>
                      <a:pt x="314372" y="1109068"/>
                      <a:pt x="487049" y="1134236"/>
                    </a:cubicBezTo>
                    <a:lnTo>
                      <a:pt x="487049" y="1140053"/>
                    </a:lnTo>
                    <a:lnTo>
                      <a:pt x="569471" y="1140053"/>
                    </a:lnTo>
                    <a:cubicBezTo>
                      <a:pt x="884288" y="1140204"/>
                      <a:pt x="1139619" y="885117"/>
                      <a:pt x="1139770" y="570300"/>
                    </a:cubicBezTo>
                    <a:cubicBezTo>
                      <a:pt x="1139846" y="418929"/>
                      <a:pt x="1079708" y="273746"/>
                      <a:pt x="972619" y="166762"/>
                    </a:cubicBezTo>
                    <a:close/>
                    <a:moveTo>
                      <a:pt x="569354" y="991613"/>
                    </a:moveTo>
                    <a:cubicBezTo>
                      <a:pt x="336580" y="991648"/>
                      <a:pt x="147860" y="802975"/>
                      <a:pt x="147825" y="570201"/>
                    </a:cubicBezTo>
                    <a:cubicBezTo>
                      <a:pt x="147791" y="337426"/>
                      <a:pt x="336464" y="148707"/>
                      <a:pt x="569238" y="148672"/>
                    </a:cubicBezTo>
                    <a:cubicBezTo>
                      <a:pt x="801989" y="148637"/>
                      <a:pt x="990703" y="337275"/>
                      <a:pt x="990767" y="570026"/>
                    </a:cubicBezTo>
                    <a:cubicBezTo>
                      <a:pt x="991377" y="802254"/>
                      <a:pt x="803618" y="991003"/>
                      <a:pt x="571390" y="991613"/>
                    </a:cubicBezTo>
                    <a:cubicBezTo>
                      <a:pt x="570715" y="991613"/>
                      <a:pt x="570035" y="991613"/>
                      <a:pt x="569354" y="99161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920BC0B-C943-498A-9970-5FF3558AC554}"/>
                  </a:ext>
                </a:extLst>
              </p:cNvPr>
              <p:cNvSpPr/>
              <p:nvPr/>
            </p:nvSpPr>
            <p:spPr>
              <a:xfrm>
                <a:off x="10331584" y="5665247"/>
                <a:ext cx="1063971" cy="570526"/>
              </a:xfrm>
              <a:custGeom>
                <a:avLst/>
                <a:gdLst>
                  <a:gd name="connsiteX0" fmla="*/ 915241 w 1063971"/>
                  <a:gd name="connsiteY0" fmla="*/ 0 h 570526"/>
                  <a:gd name="connsiteX1" fmla="*/ 1063972 w 1063971"/>
                  <a:gd name="connsiteY1" fmla="*/ 0 h 570526"/>
                  <a:gd name="connsiteX2" fmla="*/ 494446 w 1063971"/>
                  <a:gd name="connsiteY2" fmla="*/ 570527 h 570526"/>
                  <a:gd name="connsiteX3" fmla="*/ 0 w 1063971"/>
                  <a:gd name="connsiteY3" fmla="*/ 285013 h 570526"/>
                  <a:gd name="connsiteX4" fmla="*/ 128896 w 1063971"/>
                  <a:gd name="connsiteY4" fmla="*/ 210619 h 570526"/>
                  <a:gd name="connsiteX5" fmla="*/ 704413 w 1063971"/>
                  <a:gd name="connsiteY5" fmla="*/ 365084 h 570526"/>
                  <a:gd name="connsiteX6" fmla="*/ 915241 w 1063971"/>
                  <a:gd name="connsiteY6" fmla="*/ 0 h 57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3971" h="570526">
                    <a:moveTo>
                      <a:pt x="915241" y="0"/>
                    </a:moveTo>
                    <a:lnTo>
                      <a:pt x="1063972" y="0"/>
                    </a:lnTo>
                    <a:cubicBezTo>
                      <a:pt x="1064245" y="314817"/>
                      <a:pt x="809263" y="570247"/>
                      <a:pt x="494446" y="570527"/>
                    </a:cubicBezTo>
                    <a:cubicBezTo>
                      <a:pt x="290411" y="570707"/>
                      <a:pt x="101837" y="461814"/>
                      <a:pt x="0" y="285013"/>
                    </a:cubicBezTo>
                    <a:lnTo>
                      <a:pt x="128896" y="210619"/>
                    </a:lnTo>
                    <a:cubicBezTo>
                      <a:pt x="245164" y="412199"/>
                      <a:pt x="502833" y="481352"/>
                      <a:pt x="704413" y="365084"/>
                    </a:cubicBezTo>
                    <a:cubicBezTo>
                      <a:pt x="834897" y="289824"/>
                      <a:pt x="915276" y="150632"/>
                      <a:pt x="9152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DF9D2E8-CF2A-4BB3-A02C-DEDF233AA022}"/>
                  </a:ext>
                </a:extLst>
              </p:cNvPr>
              <p:cNvSpPr/>
              <p:nvPr/>
            </p:nvSpPr>
            <p:spPr>
              <a:xfrm>
                <a:off x="10330770" y="5662222"/>
                <a:ext cx="1063971" cy="570526"/>
              </a:xfrm>
              <a:custGeom>
                <a:avLst/>
                <a:gdLst>
                  <a:gd name="connsiteX0" fmla="*/ 915241 w 1063971"/>
                  <a:gd name="connsiteY0" fmla="*/ 0 h 570526"/>
                  <a:gd name="connsiteX1" fmla="*/ 1063972 w 1063971"/>
                  <a:gd name="connsiteY1" fmla="*/ 0 h 570526"/>
                  <a:gd name="connsiteX2" fmla="*/ 494446 w 1063971"/>
                  <a:gd name="connsiteY2" fmla="*/ 570527 h 570526"/>
                  <a:gd name="connsiteX3" fmla="*/ 0 w 1063971"/>
                  <a:gd name="connsiteY3" fmla="*/ 285013 h 570526"/>
                  <a:gd name="connsiteX4" fmla="*/ 128896 w 1063971"/>
                  <a:gd name="connsiteY4" fmla="*/ 210619 h 570526"/>
                  <a:gd name="connsiteX5" fmla="*/ 704413 w 1063971"/>
                  <a:gd name="connsiteY5" fmla="*/ 365084 h 570526"/>
                  <a:gd name="connsiteX6" fmla="*/ 915241 w 1063971"/>
                  <a:gd name="connsiteY6" fmla="*/ 0 h 57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3971" h="570526">
                    <a:moveTo>
                      <a:pt x="915241" y="0"/>
                    </a:moveTo>
                    <a:lnTo>
                      <a:pt x="1063972" y="0"/>
                    </a:lnTo>
                    <a:cubicBezTo>
                      <a:pt x="1064245" y="314817"/>
                      <a:pt x="809263" y="570247"/>
                      <a:pt x="494446" y="570527"/>
                    </a:cubicBezTo>
                    <a:cubicBezTo>
                      <a:pt x="290411" y="570707"/>
                      <a:pt x="101837" y="461814"/>
                      <a:pt x="0" y="285013"/>
                    </a:cubicBezTo>
                    <a:lnTo>
                      <a:pt x="128896" y="210619"/>
                    </a:lnTo>
                    <a:cubicBezTo>
                      <a:pt x="245164" y="412199"/>
                      <a:pt x="502833" y="481352"/>
                      <a:pt x="704413" y="365084"/>
                    </a:cubicBezTo>
                    <a:cubicBezTo>
                      <a:pt x="834897" y="289824"/>
                      <a:pt x="915276" y="150632"/>
                      <a:pt x="915241" y="0"/>
                    </a:cubicBezTo>
                    <a:close/>
                  </a:path>
                </a:pathLst>
              </a:custGeom>
              <a:solidFill>
                <a:srgbClr val="FAFAFA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10C6AFE-7B11-4CFB-A57F-879C1EF8ABD2}"/>
                  </a:ext>
                </a:extLst>
              </p:cNvPr>
              <p:cNvSpPr/>
              <p:nvPr/>
            </p:nvSpPr>
            <p:spPr>
              <a:xfrm>
                <a:off x="10824715" y="5092196"/>
                <a:ext cx="570026" cy="570026"/>
              </a:xfrm>
              <a:custGeom>
                <a:avLst/>
                <a:gdLst>
                  <a:gd name="connsiteX0" fmla="*/ 0 w 570026"/>
                  <a:gd name="connsiteY0" fmla="*/ 0 h 570026"/>
                  <a:gd name="connsiteX1" fmla="*/ 570026 w 570026"/>
                  <a:gd name="connsiteY1" fmla="*/ 570026 h 570026"/>
                  <a:gd name="connsiteX2" fmla="*/ 421296 w 570026"/>
                  <a:gd name="connsiteY2" fmla="*/ 570026 h 570026"/>
                  <a:gd name="connsiteX3" fmla="*/ 0 w 570026"/>
                  <a:gd name="connsiteY3" fmla="*/ 148730 h 57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0026" h="570026">
                    <a:moveTo>
                      <a:pt x="0" y="0"/>
                    </a:moveTo>
                    <a:cubicBezTo>
                      <a:pt x="314736" y="192"/>
                      <a:pt x="569835" y="255290"/>
                      <a:pt x="570026" y="570026"/>
                    </a:cubicBezTo>
                    <a:lnTo>
                      <a:pt x="421296" y="570026"/>
                    </a:lnTo>
                    <a:cubicBezTo>
                      <a:pt x="421168" y="337403"/>
                      <a:pt x="232623" y="148858"/>
                      <a:pt x="0" y="1487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C5053E3-8402-4F18-B691-D4F26618081B}"/>
                  </a:ext>
                </a:extLst>
              </p:cNvPr>
              <p:cNvSpPr/>
              <p:nvPr/>
            </p:nvSpPr>
            <p:spPr>
              <a:xfrm>
                <a:off x="10256042" y="5095221"/>
                <a:ext cx="569487" cy="855039"/>
              </a:xfrm>
              <a:custGeom>
                <a:avLst/>
                <a:gdLst>
                  <a:gd name="connsiteX0" fmla="*/ 569487 w 569487"/>
                  <a:gd name="connsiteY0" fmla="*/ 0 h 855039"/>
                  <a:gd name="connsiteX1" fmla="*/ 569487 w 569487"/>
                  <a:gd name="connsiteY1" fmla="*/ 148730 h 855039"/>
                  <a:gd name="connsiteX2" fmla="*/ 148063 w 569487"/>
                  <a:gd name="connsiteY2" fmla="*/ 569898 h 855039"/>
                  <a:gd name="connsiteX3" fmla="*/ 204554 w 569487"/>
                  <a:gd name="connsiteY3" fmla="*/ 780762 h 855039"/>
                  <a:gd name="connsiteX4" fmla="*/ 75542 w 569487"/>
                  <a:gd name="connsiteY4" fmla="*/ 855040 h 855039"/>
                  <a:gd name="connsiteX5" fmla="*/ 284358 w 569487"/>
                  <a:gd name="connsiteY5" fmla="*/ 76256 h 855039"/>
                  <a:gd name="connsiteX6" fmla="*/ 569487 w 569487"/>
                  <a:gd name="connsiteY6" fmla="*/ 0 h 85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9487" h="855039">
                    <a:moveTo>
                      <a:pt x="569487" y="0"/>
                    </a:moveTo>
                    <a:lnTo>
                      <a:pt x="569487" y="148730"/>
                    </a:lnTo>
                    <a:cubicBezTo>
                      <a:pt x="336812" y="148661"/>
                      <a:pt x="148133" y="337223"/>
                      <a:pt x="148063" y="569898"/>
                    </a:cubicBezTo>
                    <a:cubicBezTo>
                      <a:pt x="148040" y="643926"/>
                      <a:pt x="167526" y="716657"/>
                      <a:pt x="204554" y="780762"/>
                    </a:cubicBezTo>
                    <a:lnTo>
                      <a:pt x="75542" y="855040"/>
                    </a:lnTo>
                    <a:cubicBezTo>
                      <a:pt x="-80750" y="584161"/>
                      <a:pt x="13479" y="232664"/>
                      <a:pt x="284358" y="76256"/>
                    </a:cubicBezTo>
                    <a:cubicBezTo>
                      <a:pt x="371072" y="26285"/>
                      <a:pt x="469401" y="-12"/>
                      <a:pt x="5694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915C40A7-5E4E-40EC-995B-BC2FC6EBFB31}"/>
                  </a:ext>
                </a:extLst>
              </p:cNvPr>
              <p:cNvSpPr/>
              <p:nvPr/>
            </p:nvSpPr>
            <p:spPr>
              <a:xfrm>
                <a:off x="10255228" y="5092196"/>
                <a:ext cx="569487" cy="855039"/>
              </a:xfrm>
              <a:custGeom>
                <a:avLst/>
                <a:gdLst>
                  <a:gd name="connsiteX0" fmla="*/ 569487 w 569487"/>
                  <a:gd name="connsiteY0" fmla="*/ 0 h 855039"/>
                  <a:gd name="connsiteX1" fmla="*/ 569487 w 569487"/>
                  <a:gd name="connsiteY1" fmla="*/ 148730 h 855039"/>
                  <a:gd name="connsiteX2" fmla="*/ 148063 w 569487"/>
                  <a:gd name="connsiteY2" fmla="*/ 569898 h 855039"/>
                  <a:gd name="connsiteX3" fmla="*/ 204554 w 569487"/>
                  <a:gd name="connsiteY3" fmla="*/ 780762 h 855039"/>
                  <a:gd name="connsiteX4" fmla="*/ 75542 w 569487"/>
                  <a:gd name="connsiteY4" fmla="*/ 855040 h 855039"/>
                  <a:gd name="connsiteX5" fmla="*/ 284358 w 569487"/>
                  <a:gd name="connsiteY5" fmla="*/ 76256 h 855039"/>
                  <a:gd name="connsiteX6" fmla="*/ 569487 w 569487"/>
                  <a:gd name="connsiteY6" fmla="*/ 0 h 85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9487" h="855039">
                    <a:moveTo>
                      <a:pt x="569487" y="0"/>
                    </a:moveTo>
                    <a:lnTo>
                      <a:pt x="569487" y="148730"/>
                    </a:lnTo>
                    <a:cubicBezTo>
                      <a:pt x="336812" y="148661"/>
                      <a:pt x="148133" y="337223"/>
                      <a:pt x="148063" y="569898"/>
                    </a:cubicBezTo>
                    <a:cubicBezTo>
                      <a:pt x="148040" y="643926"/>
                      <a:pt x="167526" y="716657"/>
                      <a:pt x="204554" y="780762"/>
                    </a:cubicBezTo>
                    <a:lnTo>
                      <a:pt x="75542" y="855040"/>
                    </a:lnTo>
                    <a:cubicBezTo>
                      <a:pt x="-80750" y="584161"/>
                      <a:pt x="13479" y="232664"/>
                      <a:pt x="284358" y="76256"/>
                    </a:cubicBezTo>
                    <a:cubicBezTo>
                      <a:pt x="371072" y="26285"/>
                      <a:pt x="469401" y="-12"/>
                      <a:pt x="569487" y="0"/>
                    </a:cubicBezTo>
                    <a:close/>
                  </a:path>
                </a:pathLst>
              </a:custGeom>
              <a:solidFill>
                <a:srgbClr val="FAFAFA">
                  <a:alpha val="8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BB915F9-A0AD-4B42-A758-5D350FAD56B2}"/>
                  </a:ext>
                </a:extLst>
              </p:cNvPr>
              <p:cNvSpPr/>
              <p:nvPr/>
            </p:nvSpPr>
            <p:spPr>
              <a:xfrm>
                <a:off x="10571111" y="5391518"/>
                <a:ext cx="114645" cy="128488"/>
              </a:xfrm>
              <a:custGeom>
                <a:avLst/>
                <a:gdLst>
                  <a:gd name="connsiteX0" fmla="*/ 114645 w 114645"/>
                  <a:gd name="connsiteY0" fmla="*/ 101732 h 128488"/>
                  <a:gd name="connsiteX1" fmla="*/ 68927 w 114645"/>
                  <a:gd name="connsiteY1" fmla="*/ 128489 h 128488"/>
                  <a:gd name="connsiteX2" fmla="*/ 0 w 114645"/>
                  <a:gd name="connsiteY2" fmla="*/ 26756 h 128488"/>
                  <a:gd name="connsiteX3" fmla="*/ 45718 w 114645"/>
                  <a:gd name="connsiteY3" fmla="*/ 0 h 128488"/>
                  <a:gd name="connsiteX4" fmla="*/ 114645 w 114645"/>
                  <a:gd name="connsiteY4" fmla="*/ 101732 h 128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645" h="128488">
                    <a:moveTo>
                      <a:pt x="114645" y="101732"/>
                    </a:moveTo>
                    <a:lnTo>
                      <a:pt x="68927" y="128489"/>
                    </a:lnTo>
                    <a:lnTo>
                      <a:pt x="0" y="26756"/>
                    </a:lnTo>
                    <a:lnTo>
                      <a:pt x="45718" y="0"/>
                    </a:lnTo>
                    <a:lnTo>
                      <a:pt x="114645" y="101732"/>
                    </a:ln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14A01F3-F6C7-4A1C-9324-1341079F4453}"/>
                  </a:ext>
                </a:extLst>
              </p:cNvPr>
              <p:cNvSpPr/>
              <p:nvPr/>
            </p:nvSpPr>
            <p:spPr>
              <a:xfrm>
                <a:off x="10564280" y="5458451"/>
                <a:ext cx="138852" cy="123068"/>
              </a:xfrm>
              <a:custGeom>
                <a:avLst/>
                <a:gdLst>
                  <a:gd name="connsiteX0" fmla="*/ 50340 w 138852"/>
                  <a:gd name="connsiteY0" fmla="*/ 32647 h 123068"/>
                  <a:gd name="connsiteX1" fmla="*/ 100479 w 138852"/>
                  <a:gd name="connsiteY1" fmla="*/ 714 h 123068"/>
                  <a:gd name="connsiteX2" fmla="*/ 106004 w 138852"/>
                  <a:gd name="connsiteY2" fmla="*/ 1470 h 123068"/>
                  <a:gd name="connsiteX3" fmla="*/ 137007 w 138852"/>
                  <a:gd name="connsiteY3" fmla="*/ 37533 h 123068"/>
                  <a:gd name="connsiteX4" fmla="*/ 135605 w 138852"/>
                  <a:gd name="connsiteY4" fmla="*/ 49544 h 123068"/>
                  <a:gd name="connsiteX5" fmla="*/ 134913 w 138852"/>
                  <a:gd name="connsiteY5" fmla="*/ 50039 h 123068"/>
                  <a:gd name="connsiteX6" fmla="*/ 86112 w 138852"/>
                  <a:gd name="connsiteY6" fmla="*/ 79122 h 123068"/>
                  <a:gd name="connsiteX7" fmla="*/ 26608 w 138852"/>
                  <a:gd name="connsiteY7" fmla="*/ 119024 h 123068"/>
                  <a:gd name="connsiteX8" fmla="*/ 1829 w 138852"/>
                  <a:gd name="connsiteY8" fmla="*/ 106401 h 123068"/>
                  <a:gd name="connsiteX9" fmla="*/ 44639 w 138852"/>
                  <a:gd name="connsiteY9" fmla="*/ 39976 h 123068"/>
                  <a:gd name="connsiteX10" fmla="*/ 50340 w 138852"/>
                  <a:gd name="connsiteY10" fmla="*/ 32647 h 12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8852" h="123068">
                    <a:moveTo>
                      <a:pt x="50340" y="32647"/>
                    </a:moveTo>
                    <a:lnTo>
                      <a:pt x="100479" y="714"/>
                    </a:lnTo>
                    <a:cubicBezTo>
                      <a:pt x="102247" y="-473"/>
                      <a:pt x="104620" y="-153"/>
                      <a:pt x="106004" y="1470"/>
                    </a:cubicBezTo>
                    <a:lnTo>
                      <a:pt x="137007" y="37533"/>
                    </a:lnTo>
                    <a:cubicBezTo>
                      <a:pt x="139938" y="41238"/>
                      <a:pt x="139310" y="46613"/>
                      <a:pt x="135605" y="49544"/>
                    </a:cubicBezTo>
                    <a:cubicBezTo>
                      <a:pt x="135384" y="49719"/>
                      <a:pt x="135151" y="49887"/>
                      <a:pt x="134913" y="50039"/>
                    </a:cubicBezTo>
                    <a:cubicBezTo>
                      <a:pt x="117463" y="60858"/>
                      <a:pt x="108156" y="65220"/>
                      <a:pt x="86112" y="79122"/>
                    </a:cubicBezTo>
                    <a:cubicBezTo>
                      <a:pt x="72501" y="87730"/>
                      <a:pt x="45396" y="107041"/>
                      <a:pt x="26608" y="119024"/>
                    </a:cubicBezTo>
                    <a:cubicBezTo>
                      <a:pt x="7820" y="131006"/>
                      <a:pt x="-4918" y="113207"/>
                      <a:pt x="1829" y="106401"/>
                    </a:cubicBezTo>
                    <a:cubicBezTo>
                      <a:pt x="32017" y="76562"/>
                      <a:pt x="39172" y="57426"/>
                      <a:pt x="44639" y="39976"/>
                    </a:cubicBezTo>
                    <a:cubicBezTo>
                      <a:pt x="45646" y="36957"/>
                      <a:pt x="47658" y="34369"/>
                      <a:pt x="50340" y="326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9EFD822-90FF-4C53-AE47-A221D6C57C10}"/>
                  </a:ext>
                </a:extLst>
              </p:cNvPr>
              <p:cNvSpPr/>
              <p:nvPr/>
            </p:nvSpPr>
            <p:spPr>
              <a:xfrm>
                <a:off x="10584877" y="5497314"/>
                <a:ext cx="31070" cy="16177"/>
              </a:xfrm>
              <a:custGeom>
                <a:avLst/>
                <a:gdLst>
                  <a:gd name="connsiteX0" fmla="*/ 6766 w 31070"/>
                  <a:gd name="connsiteY0" fmla="*/ 16178 h 16177"/>
                  <a:gd name="connsiteX1" fmla="*/ 5428 w 31070"/>
                  <a:gd name="connsiteY1" fmla="*/ 16178 h 16177"/>
                  <a:gd name="connsiteX2" fmla="*/ 484 w 31070"/>
                  <a:gd name="connsiteY2" fmla="*/ 12397 h 16177"/>
                  <a:gd name="connsiteX3" fmla="*/ 484 w 31070"/>
                  <a:gd name="connsiteY3" fmla="*/ 8791 h 16177"/>
                  <a:gd name="connsiteX4" fmla="*/ 30033 w 31070"/>
                  <a:gd name="connsiteY4" fmla="*/ 8 h 16177"/>
                  <a:gd name="connsiteX5" fmla="*/ 30905 w 31070"/>
                  <a:gd name="connsiteY5" fmla="*/ 531 h 16177"/>
                  <a:gd name="connsiteX6" fmla="*/ 30905 w 31070"/>
                  <a:gd name="connsiteY6" fmla="*/ 1520 h 16177"/>
                  <a:gd name="connsiteX7" fmla="*/ 6766 w 31070"/>
                  <a:gd name="connsiteY7" fmla="*/ 16178 h 16177"/>
                  <a:gd name="connsiteX8" fmla="*/ 27590 w 31070"/>
                  <a:gd name="connsiteY8" fmla="*/ 1985 h 16177"/>
                  <a:gd name="connsiteX9" fmla="*/ 2055 w 31070"/>
                  <a:gd name="connsiteY9" fmla="*/ 9605 h 16177"/>
                  <a:gd name="connsiteX10" fmla="*/ 2055 w 31070"/>
                  <a:gd name="connsiteY10" fmla="*/ 11524 h 16177"/>
                  <a:gd name="connsiteX11" fmla="*/ 5719 w 31070"/>
                  <a:gd name="connsiteY11" fmla="*/ 14316 h 16177"/>
                  <a:gd name="connsiteX12" fmla="*/ 27590 w 31070"/>
                  <a:gd name="connsiteY12" fmla="*/ 1985 h 16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070" h="16177">
                    <a:moveTo>
                      <a:pt x="6766" y="16178"/>
                    </a:moveTo>
                    <a:lnTo>
                      <a:pt x="5428" y="16178"/>
                    </a:lnTo>
                    <a:cubicBezTo>
                      <a:pt x="3265" y="15800"/>
                      <a:pt x="1421" y="14386"/>
                      <a:pt x="484" y="12397"/>
                    </a:cubicBezTo>
                    <a:cubicBezTo>
                      <a:pt x="-161" y="11280"/>
                      <a:pt x="-161" y="9907"/>
                      <a:pt x="484" y="8791"/>
                    </a:cubicBezTo>
                    <a:cubicBezTo>
                      <a:pt x="3974" y="2451"/>
                      <a:pt x="27357" y="240"/>
                      <a:pt x="30033" y="8"/>
                    </a:cubicBezTo>
                    <a:cubicBezTo>
                      <a:pt x="30411" y="-45"/>
                      <a:pt x="30771" y="176"/>
                      <a:pt x="30905" y="531"/>
                    </a:cubicBezTo>
                    <a:cubicBezTo>
                      <a:pt x="31126" y="822"/>
                      <a:pt x="31126" y="1229"/>
                      <a:pt x="30905" y="1520"/>
                    </a:cubicBezTo>
                    <a:cubicBezTo>
                      <a:pt x="24856" y="7104"/>
                      <a:pt x="14211" y="16178"/>
                      <a:pt x="6766" y="16178"/>
                    </a:cubicBezTo>
                    <a:close/>
                    <a:moveTo>
                      <a:pt x="27590" y="1985"/>
                    </a:moveTo>
                    <a:cubicBezTo>
                      <a:pt x="19446" y="2916"/>
                      <a:pt x="4323" y="5417"/>
                      <a:pt x="2055" y="9605"/>
                    </a:cubicBezTo>
                    <a:cubicBezTo>
                      <a:pt x="1700" y="10198"/>
                      <a:pt x="1700" y="10931"/>
                      <a:pt x="2055" y="11524"/>
                    </a:cubicBezTo>
                    <a:cubicBezTo>
                      <a:pt x="2718" y="13025"/>
                      <a:pt x="4102" y="14078"/>
                      <a:pt x="5719" y="14316"/>
                    </a:cubicBezTo>
                    <a:cubicBezTo>
                      <a:pt x="10198" y="15073"/>
                      <a:pt x="18283" y="10477"/>
                      <a:pt x="27590" y="198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13C5EEA-AACA-475A-99D7-8C81E449B515}"/>
                  </a:ext>
                </a:extLst>
              </p:cNvPr>
              <p:cNvSpPr/>
              <p:nvPr/>
            </p:nvSpPr>
            <p:spPr>
              <a:xfrm>
                <a:off x="10589304" y="5484721"/>
                <a:ext cx="26546" cy="14521"/>
              </a:xfrm>
              <a:custGeom>
                <a:avLst/>
                <a:gdLst>
                  <a:gd name="connsiteX0" fmla="*/ 22698 w 26546"/>
                  <a:gd name="connsiteY0" fmla="*/ 14520 h 14521"/>
                  <a:gd name="connsiteX1" fmla="*/ 304 w 26546"/>
                  <a:gd name="connsiteY1" fmla="*/ 7017 h 14521"/>
                  <a:gd name="connsiteX2" fmla="*/ 2223 w 26546"/>
                  <a:gd name="connsiteY2" fmla="*/ 1956 h 14521"/>
                  <a:gd name="connsiteX3" fmla="*/ 8970 w 26546"/>
                  <a:gd name="connsiteY3" fmla="*/ 95 h 14521"/>
                  <a:gd name="connsiteX4" fmla="*/ 26420 w 26546"/>
                  <a:gd name="connsiteY4" fmla="*/ 12892 h 14521"/>
                  <a:gd name="connsiteX5" fmla="*/ 26420 w 26546"/>
                  <a:gd name="connsiteY5" fmla="*/ 13764 h 14521"/>
                  <a:gd name="connsiteX6" fmla="*/ 25780 w 26546"/>
                  <a:gd name="connsiteY6" fmla="*/ 14288 h 14521"/>
                  <a:gd name="connsiteX7" fmla="*/ 22698 w 26546"/>
                  <a:gd name="connsiteY7" fmla="*/ 14520 h 14521"/>
                  <a:gd name="connsiteX8" fmla="*/ 7691 w 26546"/>
                  <a:gd name="connsiteY8" fmla="*/ 1782 h 14521"/>
                  <a:gd name="connsiteX9" fmla="*/ 3328 w 26546"/>
                  <a:gd name="connsiteY9" fmla="*/ 3352 h 14521"/>
                  <a:gd name="connsiteX10" fmla="*/ 1932 w 26546"/>
                  <a:gd name="connsiteY10" fmla="*/ 6319 h 14521"/>
                  <a:gd name="connsiteX11" fmla="*/ 23977 w 26546"/>
                  <a:gd name="connsiteY11" fmla="*/ 12717 h 14521"/>
                  <a:gd name="connsiteX12" fmla="*/ 8738 w 26546"/>
                  <a:gd name="connsiteY12" fmla="*/ 1840 h 14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46" h="14521">
                    <a:moveTo>
                      <a:pt x="22698" y="14520"/>
                    </a:moveTo>
                    <a:cubicBezTo>
                      <a:pt x="14962" y="14520"/>
                      <a:pt x="2340" y="11728"/>
                      <a:pt x="304" y="7017"/>
                    </a:cubicBezTo>
                    <a:cubicBezTo>
                      <a:pt x="-220" y="5795"/>
                      <a:pt x="-336" y="3934"/>
                      <a:pt x="2223" y="1956"/>
                    </a:cubicBezTo>
                    <a:cubicBezTo>
                      <a:pt x="4108" y="409"/>
                      <a:pt x="6557" y="-266"/>
                      <a:pt x="8970" y="95"/>
                    </a:cubicBezTo>
                    <a:cubicBezTo>
                      <a:pt x="17405" y="1200"/>
                      <a:pt x="26013" y="12426"/>
                      <a:pt x="26420" y="12892"/>
                    </a:cubicBezTo>
                    <a:cubicBezTo>
                      <a:pt x="26589" y="13159"/>
                      <a:pt x="26589" y="13496"/>
                      <a:pt x="26420" y="13764"/>
                    </a:cubicBezTo>
                    <a:cubicBezTo>
                      <a:pt x="26327" y="14049"/>
                      <a:pt x="26077" y="14253"/>
                      <a:pt x="25780" y="14288"/>
                    </a:cubicBezTo>
                    <a:cubicBezTo>
                      <a:pt x="24762" y="14456"/>
                      <a:pt x="23727" y="14532"/>
                      <a:pt x="22698" y="14520"/>
                    </a:cubicBezTo>
                    <a:close/>
                    <a:moveTo>
                      <a:pt x="7691" y="1782"/>
                    </a:moveTo>
                    <a:cubicBezTo>
                      <a:pt x="6097" y="1776"/>
                      <a:pt x="4556" y="2334"/>
                      <a:pt x="3328" y="3352"/>
                    </a:cubicBezTo>
                    <a:cubicBezTo>
                      <a:pt x="1292" y="4923"/>
                      <a:pt x="1758" y="5970"/>
                      <a:pt x="1932" y="6319"/>
                    </a:cubicBezTo>
                    <a:cubicBezTo>
                      <a:pt x="3503" y="9983"/>
                      <a:pt x="16299" y="13182"/>
                      <a:pt x="23977" y="12717"/>
                    </a:cubicBezTo>
                    <a:cubicBezTo>
                      <a:pt x="20156" y="7593"/>
                      <a:pt x="14828" y="3789"/>
                      <a:pt x="8738" y="18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7B9FD2B-CF8B-423E-99EF-446A57128801}"/>
                  </a:ext>
                </a:extLst>
              </p:cNvPr>
              <p:cNvSpPr/>
              <p:nvPr/>
            </p:nvSpPr>
            <p:spPr>
              <a:xfrm>
                <a:off x="10565585" y="4691665"/>
                <a:ext cx="246041" cy="215558"/>
              </a:xfrm>
              <a:custGeom>
                <a:avLst/>
                <a:gdLst>
                  <a:gd name="connsiteX0" fmla="*/ 246042 w 246041"/>
                  <a:gd name="connsiteY0" fmla="*/ 10935 h 215558"/>
                  <a:gd name="connsiteX1" fmla="*/ 243599 w 246041"/>
                  <a:gd name="connsiteY1" fmla="*/ 22568 h 215558"/>
                  <a:gd name="connsiteX2" fmla="*/ 240865 w 246041"/>
                  <a:gd name="connsiteY2" fmla="*/ 33329 h 215558"/>
                  <a:gd name="connsiteX3" fmla="*/ 235049 w 246041"/>
                  <a:gd name="connsiteY3" fmla="*/ 54443 h 215558"/>
                  <a:gd name="connsiteX4" fmla="*/ 220565 w 246041"/>
                  <a:gd name="connsiteY4" fmla="*/ 95160 h 215558"/>
                  <a:gd name="connsiteX5" fmla="*/ 203814 w 246041"/>
                  <a:gd name="connsiteY5" fmla="*/ 135003 h 215558"/>
                  <a:gd name="connsiteX6" fmla="*/ 194623 w 246041"/>
                  <a:gd name="connsiteY6" fmla="*/ 154489 h 215558"/>
                  <a:gd name="connsiteX7" fmla="*/ 192238 w 246041"/>
                  <a:gd name="connsiteY7" fmla="*/ 159375 h 215558"/>
                  <a:gd name="connsiteX8" fmla="*/ 190901 w 246041"/>
                  <a:gd name="connsiteY8" fmla="*/ 162050 h 215558"/>
                  <a:gd name="connsiteX9" fmla="*/ 188807 w 246041"/>
                  <a:gd name="connsiteY9" fmla="*/ 166006 h 215558"/>
                  <a:gd name="connsiteX10" fmla="*/ 178628 w 246041"/>
                  <a:gd name="connsiteY10" fmla="*/ 179151 h 215558"/>
                  <a:gd name="connsiteX11" fmla="*/ 155361 w 246041"/>
                  <a:gd name="connsiteY11" fmla="*/ 195496 h 215558"/>
                  <a:gd name="connsiteX12" fmla="*/ 132095 w 246041"/>
                  <a:gd name="connsiteY12" fmla="*/ 204570 h 215558"/>
                  <a:gd name="connsiteX13" fmla="*/ 87249 w 246041"/>
                  <a:gd name="connsiteY13" fmla="*/ 213295 h 215558"/>
                  <a:gd name="connsiteX14" fmla="*/ 0 w 246041"/>
                  <a:gd name="connsiteY14" fmla="*/ 213295 h 215558"/>
                  <a:gd name="connsiteX15" fmla="*/ 465 w 246041"/>
                  <a:gd name="connsiteY15" fmla="*/ 185957 h 215558"/>
                  <a:gd name="connsiteX16" fmla="*/ 41182 w 246041"/>
                  <a:gd name="connsiteY16" fmla="*/ 180722 h 215558"/>
                  <a:gd name="connsiteX17" fmla="*/ 80793 w 246041"/>
                  <a:gd name="connsiteY17" fmla="*/ 173160 h 215558"/>
                  <a:gd name="connsiteX18" fmla="*/ 117437 w 246041"/>
                  <a:gd name="connsiteY18" fmla="*/ 161527 h 215558"/>
                  <a:gd name="connsiteX19" fmla="*/ 143263 w 246041"/>
                  <a:gd name="connsiteY19" fmla="*/ 145240 h 215558"/>
                  <a:gd name="connsiteX20" fmla="*/ 145531 w 246041"/>
                  <a:gd name="connsiteY20" fmla="*/ 141576 h 215558"/>
                  <a:gd name="connsiteX21" fmla="*/ 148498 w 246041"/>
                  <a:gd name="connsiteY21" fmla="*/ 133956 h 215558"/>
                  <a:gd name="connsiteX22" fmla="*/ 155827 w 246041"/>
                  <a:gd name="connsiteY22" fmla="*/ 114820 h 215558"/>
                  <a:gd name="connsiteX23" fmla="*/ 169612 w 246041"/>
                  <a:gd name="connsiteY23" fmla="*/ 76372 h 215558"/>
                  <a:gd name="connsiteX24" fmla="*/ 181885 w 246041"/>
                  <a:gd name="connsiteY24" fmla="*/ 37692 h 215558"/>
                  <a:gd name="connsiteX25" fmla="*/ 187701 w 246041"/>
                  <a:gd name="connsiteY25" fmla="*/ 18439 h 215558"/>
                  <a:gd name="connsiteX26" fmla="*/ 190203 w 246041"/>
                  <a:gd name="connsiteY26" fmla="*/ 8841 h 215558"/>
                  <a:gd name="connsiteX27" fmla="*/ 192355 w 246041"/>
                  <a:gd name="connsiteY27" fmla="*/ 0 h 21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6041" h="215558">
                    <a:moveTo>
                      <a:pt x="246042" y="10935"/>
                    </a:moveTo>
                    <a:cubicBezTo>
                      <a:pt x="245169" y="15530"/>
                      <a:pt x="244472" y="18788"/>
                      <a:pt x="243599" y="22568"/>
                    </a:cubicBezTo>
                    <a:lnTo>
                      <a:pt x="240865" y="33329"/>
                    </a:lnTo>
                    <a:cubicBezTo>
                      <a:pt x="238946" y="40484"/>
                      <a:pt x="236910" y="47463"/>
                      <a:pt x="235049" y="54443"/>
                    </a:cubicBezTo>
                    <a:cubicBezTo>
                      <a:pt x="230628" y="68345"/>
                      <a:pt x="225742" y="81956"/>
                      <a:pt x="220565" y="95160"/>
                    </a:cubicBezTo>
                    <a:cubicBezTo>
                      <a:pt x="215389" y="108363"/>
                      <a:pt x="209688" y="121916"/>
                      <a:pt x="203814" y="135003"/>
                    </a:cubicBezTo>
                    <a:cubicBezTo>
                      <a:pt x="200905" y="141576"/>
                      <a:pt x="197997" y="148032"/>
                      <a:pt x="194623" y="154489"/>
                    </a:cubicBezTo>
                    <a:lnTo>
                      <a:pt x="192238" y="159375"/>
                    </a:lnTo>
                    <a:lnTo>
                      <a:pt x="190901" y="162050"/>
                    </a:lnTo>
                    <a:cubicBezTo>
                      <a:pt x="190261" y="163388"/>
                      <a:pt x="189563" y="164726"/>
                      <a:pt x="188807" y="166006"/>
                    </a:cubicBezTo>
                    <a:cubicBezTo>
                      <a:pt x="185986" y="170804"/>
                      <a:pt x="182565" y="175219"/>
                      <a:pt x="178628" y="179151"/>
                    </a:cubicBezTo>
                    <a:cubicBezTo>
                      <a:pt x="171793" y="185805"/>
                      <a:pt x="163941" y="191325"/>
                      <a:pt x="155361" y="195496"/>
                    </a:cubicBezTo>
                    <a:cubicBezTo>
                      <a:pt x="147875" y="199166"/>
                      <a:pt x="140093" y="202202"/>
                      <a:pt x="132095" y="204570"/>
                    </a:cubicBezTo>
                    <a:cubicBezTo>
                      <a:pt x="117437" y="208822"/>
                      <a:pt x="102430" y="211747"/>
                      <a:pt x="87249" y="213295"/>
                    </a:cubicBezTo>
                    <a:cubicBezTo>
                      <a:pt x="58242" y="216313"/>
                      <a:pt x="29007" y="216313"/>
                      <a:pt x="0" y="213295"/>
                    </a:cubicBezTo>
                    <a:lnTo>
                      <a:pt x="465" y="185957"/>
                    </a:lnTo>
                    <a:cubicBezTo>
                      <a:pt x="13727" y="184502"/>
                      <a:pt x="27571" y="182990"/>
                      <a:pt x="41182" y="180722"/>
                    </a:cubicBezTo>
                    <a:cubicBezTo>
                      <a:pt x="54792" y="178453"/>
                      <a:pt x="67880" y="176185"/>
                      <a:pt x="80793" y="173160"/>
                    </a:cubicBezTo>
                    <a:cubicBezTo>
                      <a:pt x="93298" y="170263"/>
                      <a:pt x="105554" y="166372"/>
                      <a:pt x="117437" y="161527"/>
                    </a:cubicBezTo>
                    <a:cubicBezTo>
                      <a:pt x="127180" y="158147"/>
                      <a:pt x="136015" y="152575"/>
                      <a:pt x="143263" y="145240"/>
                    </a:cubicBezTo>
                    <a:cubicBezTo>
                      <a:pt x="144205" y="144141"/>
                      <a:pt x="144967" y="142908"/>
                      <a:pt x="145531" y="141576"/>
                    </a:cubicBezTo>
                    <a:lnTo>
                      <a:pt x="148498" y="133956"/>
                    </a:lnTo>
                    <a:cubicBezTo>
                      <a:pt x="151057" y="127616"/>
                      <a:pt x="153442" y="121218"/>
                      <a:pt x="155827" y="114820"/>
                    </a:cubicBezTo>
                    <a:cubicBezTo>
                      <a:pt x="160713" y="102081"/>
                      <a:pt x="165133" y="89168"/>
                      <a:pt x="169612" y="76372"/>
                    </a:cubicBezTo>
                    <a:cubicBezTo>
                      <a:pt x="174091" y="63575"/>
                      <a:pt x="178162" y="50604"/>
                      <a:pt x="181885" y="37692"/>
                    </a:cubicBezTo>
                    <a:cubicBezTo>
                      <a:pt x="183863" y="31235"/>
                      <a:pt x="185724" y="24837"/>
                      <a:pt x="187701" y="18439"/>
                    </a:cubicBezTo>
                    <a:lnTo>
                      <a:pt x="190203" y="8841"/>
                    </a:lnTo>
                    <a:lnTo>
                      <a:pt x="192355" y="0"/>
                    </a:ln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798BD0A-D7FB-4740-AEC4-66DCD9DF4BA8}"/>
                  </a:ext>
                </a:extLst>
              </p:cNvPr>
              <p:cNvSpPr/>
              <p:nvPr/>
            </p:nvSpPr>
            <p:spPr>
              <a:xfrm>
                <a:off x="10737582" y="4630989"/>
                <a:ext cx="103971" cy="139665"/>
              </a:xfrm>
              <a:custGeom>
                <a:avLst/>
                <a:gdLst>
                  <a:gd name="connsiteX0" fmla="*/ 37110 w 103971"/>
                  <a:gd name="connsiteY0" fmla="*/ 3615 h 139665"/>
                  <a:gd name="connsiteX1" fmla="*/ 0 w 103971"/>
                  <a:gd name="connsiteY1" fmla="*/ 98949 h 139665"/>
                  <a:gd name="connsiteX2" fmla="*/ 60144 w 103971"/>
                  <a:gd name="connsiteY2" fmla="*/ 139665 h 139665"/>
                  <a:gd name="connsiteX3" fmla="*/ 100860 w 103971"/>
                  <a:gd name="connsiteY3" fmla="*/ 25136 h 139665"/>
                  <a:gd name="connsiteX4" fmla="*/ 37110 w 103971"/>
                  <a:gd name="connsiteY4" fmla="*/ 3615 h 1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971" h="139665">
                    <a:moveTo>
                      <a:pt x="37110" y="3615"/>
                    </a:moveTo>
                    <a:cubicBezTo>
                      <a:pt x="15298" y="9431"/>
                      <a:pt x="0" y="98949"/>
                      <a:pt x="0" y="98949"/>
                    </a:cubicBezTo>
                    <a:lnTo>
                      <a:pt x="60144" y="139665"/>
                    </a:lnTo>
                    <a:cubicBezTo>
                      <a:pt x="60144" y="139665"/>
                      <a:pt x="117786" y="49101"/>
                      <a:pt x="100860" y="25136"/>
                    </a:cubicBezTo>
                    <a:cubicBezTo>
                      <a:pt x="83526" y="299"/>
                      <a:pt x="68927" y="-4470"/>
                      <a:pt x="37110" y="36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0010E41-1E67-47A8-A5B8-FA16944B2AD9}"/>
                  </a:ext>
                </a:extLst>
              </p:cNvPr>
              <p:cNvSpPr/>
              <p:nvPr/>
            </p:nvSpPr>
            <p:spPr>
              <a:xfrm>
                <a:off x="10739934" y="4630248"/>
                <a:ext cx="103971" cy="139665"/>
              </a:xfrm>
              <a:custGeom>
                <a:avLst/>
                <a:gdLst>
                  <a:gd name="connsiteX0" fmla="*/ 37110 w 103971"/>
                  <a:gd name="connsiteY0" fmla="*/ 3615 h 139665"/>
                  <a:gd name="connsiteX1" fmla="*/ 0 w 103971"/>
                  <a:gd name="connsiteY1" fmla="*/ 98949 h 139665"/>
                  <a:gd name="connsiteX2" fmla="*/ 60144 w 103971"/>
                  <a:gd name="connsiteY2" fmla="*/ 139665 h 139665"/>
                  <a:gd name="connsiteX3" fmla="*/ 100860 w 103971"/>
                  <a:gd name="connsiteY3" fmla="*/ 25136 h 139665"/>
                  <a:gd name="connsiteX4" fmla="*/ 37110 w 103971"/>
                  <a:gd name="connsiteY4" fmla="*/ 3615 h 1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971" h="139665">
                    <a:moveTo>
                      <a:pt x="37110" y="3615"/>
                    </a:moveTo>
                    <a:cubicBezTo>
                      <a:pt x="15298" y="9431"/>
                      <a:pt x="0" y="98949"/>
                      <a:pt x="0" y="98949"/>
                    </a:cubicBezTo>
                    <a:lnTo>
                      <a:pt x="60144" y="139665"/>
                    </a:lnTo>
                    <a:cubicBezTo>
                      <a:pt x="60144" y="139665"/>
                      <a:pt x="117786" y="49101"/>
                      <a:pt x="100860" y="25136"/>
                    </a:cubicBezTo>
                    <a:cubicBezTo>
                      <a:pt x="83526" y="299"/>
                      <a:pt x="68927" y="-4470"/>
                      <a:pt x="37110" y="3615"/>
                    </a:cubicBezTo>
                    <a:close/>
                  </a:path>
                </a:pathLst>
              </a:custGeom>
              <a:solidFill>
                <a:srgbClr val="FAFAFA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C6B3AD2-C6DF-4592-B2C5-596493BEAC83}"/>
                  </a:ext>
                </a:extLst>
              </p:cNvPr>
              <p:cNvSpPr/>
              <p:nvPr/>
            </p:nvSpPr>
            <p:spPr>
              <a:xfrm>
                <a:off x="10761546" y="4667235"/>
                <a:ext cx="62179" cy="103593"/>
              </a:xfrm>
              <a:custGeom>
                <a:avLst/>
                <a:gdLst>
                  <a:gd name="connsiteX0" fmla="*/ 11168 w 62179"/>
                  <a:gd name="connsiteY0" fmla="*/ 0 h 103593"/>
                  <a:gd name="connsiteX1" fmla="*/ 57701 w 62179"/>
                  <a:gd name="connsiteY1" fmla="*/ 10819 h 103593"/>
                  <a:gd name="connsiteX2" fmla="*/ 62179 w 62179"/>
                  <a:gd name="connsiteY2" fmla="*/ 56479 h 103593"/>
                  <a:gd name="connsiteX3" fmla="*/ 36005 w 62179"/>
                  <a:gd name="connsiteY3" fmla="*/ 103594 h 103593"/>
                  <a:gd name="connsiteX4" fmla="*/ 0 w 62179"/>
                  <a:gd name="connsiteY4" fmla="*/ 78989 h 103593"/>
                  <a:gd name="connsiteX5" fmla="*/ 11168 w 62179"/>
                  <a:gd name="connsiteY5" fmla="*/ 0 h 10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79" h="103593">
                    <a:moveTo>
                      <a:pt x="11168" y="0"/>
                    </a:moveTo>
                    <a:lnTo>
                      <a:pt x="57701" y="10819"/>
                    </a:lnTo>
                    <a:lnTo>
                      <a:pt x="62179" y="56479"/>
                    </a:lnTo>
                    <a:cubicBezTo>
                      <a:pt x="54263" y="72620"/>
                      <a:pt x="45526" y="88342"/>
                      <a:pt x="36005" y="103594"/>
                    </a:cubicBezTo>
                    <a:lnTo>
                      <a:pt x="0" y="78989"/>
                    </a:lnTo>
                    <a:cubicBezTo>
                      <a:pt x="1280" y="57817"/>
                      <a:pt x="5235" y="14193"/>
                      <a:pt x="11168" y="0"/>
                    </a:cubicBezTo>
                    <a:close/>
                  </a:path>
                </a:pathLst>
              </a:custGeom>
              <a:solidFill>
                <a:srgbClr val="006EFF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3E6FB3E-B1D0-4DE4-ADE1-676848E2D3DE}"/>
                  </a:ext>
                </a:extLst>
              </p:cNvPr>
              <p:cNvSpPr/>
              <p:nvPr/>
            </p:nvSpPr>
            <p:spPr>
              <a:xfrm>
                <a:off x="10761546" y="4667235"/>
                <a:ext cx="62179" cy="103593"/>
              </a:xfrm>
              <a:custGeom>
                <a:avLst/>
                <a:gdLst>
                  <a:gd name="connsiteX0" fmla="*/ 11168 w 62179"/>
                  <a:gd name="connsiteY0" fmla="*/ 0 h 103593"/>
                  <a:gd name="connsiteX1" fmla="*/ 57701 w 62179"/>
                  <a:gd name="connsiteY1" fmla="*/ 10819 h 103593"/>
                  <a:gd name="connsiteX2" fmla="*/ 62179 w 62179"/>
                  <a:gd name="connsiteY2" fmla="*/ 56479 h 103593"/>
                  <a:gd name="connsiteX3" fmla="*/ 36005 w 62179"/>
                  <a:gd name="connsiteY3" fmla="*/ 103594 h 103593"/>
                  <a:gd name="connsiteX4" fmla="*/ 0 w 62179"/>
                  <a:gd name="connsiteY4" fmla="*/ 78989 h 103593"/>
                  <a:gd name="connsiteX5" fmla="*/ 11168 w 62179"/>
                  <a:gd name="connsiteY5" fmla="*/ 0 h 10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79" h="103593">
                    <a:moveTo>
                      <a:pt x="11168" y="0"/>
                    </a:moveTo>
                    <a:lnTo>
                      <a:pt x="57701" y="10819"/>
                    </a:lnTo>
                    <a:lnTo>
                      <a:pt x="62179" y="56479"/>
                    </a:lnTo>
                    <a:cubicBezTo>
                      <a:pt x="54263" y="72620"/>
                      <a:pt x="45526" y="88342"/>
                      <a:pt x="36005" y="103594"/>
                    </a:cubicBezTo>
                    <a:lnTo>
                      <a:pt x="0" y="78989"/>
                    </a:lnTo>
                    <a:cubicBezTo>
                      <a:pt x="1280" y="57817"/>
                      <a:pt x="5235" y="14193"/>
                      <a:pt x="11168" y="0"/>
                    </a:cubicBezTo>
                    <a:close/>
                  </a:path>
                </a:pathLst>
              </a:custGeom>
              <a:solidFill>
                <a:srgbClr val="FAFAFA">
                  <a:alpha val="3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B747190-FBDA-4114-91A2-E1A10FAD1C07}"/>
                  </a:ext>
                </a:extLst>
              </p:cNvPr>
              <p:cNvSpPr/>
              <p:nvPr/>
            </p:nvSpPr>
            <p:spPr>
              <a:xfrm>
                <a:off x="10531267" y="4839290"/>
                <a:ext cx="47637" cy="65438"/>
              </a:xfrm>
              <a:custGeom>
                <a:avLst/>
                <a:gdLst>
                  <a:gd name="connsiteX0" fmla="*/ 42461 w 47637"/>
                  <a:gd name="connsiteY0" fmla="*/ 38273 h 65438"/>
                  <a:gd name="connsiteX1" fmla="*/ 4944 w 47637"/>
                  <a:gd name="connsiteY1" fmla="*/ 0 h 65438"/>
                  <a:gd name="connsiteX2" fmla="*/ 0 w 47637"/>
                  <a:gd name="connsiteY2" fmla="*/ 53629 h 65438"/>
                  <a:gd name="connsiteX3" fmla="*/ 47638 w 47637"/>
                  <a:gd name="connsiteY3" fmla="*/ 62412 h 6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37" h="65438">
                    <a:moveTo>
                      <a:pt x="42461" y="38273"/>
                    </a:moveTo>
                    <a:lnTo>
                      <a:pt x="4944" y="0"/>
                    </a:lnTo>
                    <a:lnTo>
                      <a:pt x="0" y="53629"/>
                    </a:lnTo>
                    <a:cubicBezTo>
                      <a:pt x="0" y="53629"/>
                      <a:pt x="28152" y="72649"/>
                      <a:pt x="47638" y="62412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C928E09-74EC-4656-83E0-C09938884243}"/>
                  </a:ext>
                </a:extLst>
              </p:cNvPr>
              <p:cNvSpPr/>
              <p:nvPr/>
            </p:nvSpPr>
            <p:spPr>
              <a:xfrm>
                <a:off x="10490318" y="4833823"/>
                <a:ext cx="45834" cy="59329"/>
              </a:xfrm>
              <a:custGeom>
                <a:avLst/>
                <a:gdLst>
                  <a:gd name="connsiteX0" fmla="*/ 1745 w 45834"/>
                  <a:gd name="connsiteY0" fmla="*/ 0 h 59329"/>
                  <a:gd name="connsiteX1" fmla="*/ 0 w 45834"/>
                  <a:gd name="connsiteY1" fmla="*/ 45137 h 59329"/>
                  <a:gd name="connsiteX2" fmla="*/ 40949 w 45834"/>
                  <a:gd name="connsiteY2" fmla="*/ 59329 h 59329"/>
                  <a:gd name="connsiteX3" fmla="*/ 45835 w 45834"/>
                  <a:gd name="connsiteY3" fmla="*/ 5700 h 59329"/>
                  <a:gd name="connsiteX4" fmla="*/ 1745 w 45834"/>
                  <a:gd name="connsiteY4" fmla="*/ 0 h 5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34" h="59329">
                    <a:moveTo>
                      <a:pt x="1745" y="0"/>
                    </a:moveTo>
                    <a:lnTo>
                      <a:pt x="0" y="45137"/>
                    </a:lnTo>
                    <a:lnTo>
                      <a:pt x="40949" y="59329"/>
                    </a:lnTo>
                    <a:lnTo>
                      <a:pt x="45835" y="5700"/>
                    </a:lnTo>
                    <a:lnTo>
                      <a:pt x="1745" y="0"/>
                    </a:ln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7D7DD26-D07B-4042-8A6A-75FC380C1172}"/>
                  </a:ext>
                </a:extLst>
              </p:cNvPr>
              <p:cNvSpPr/>
              <p:nvPr/>
            </p:nvSpPr>
            <p:spPr>
              <a:xfrm>
                <a:off x="10442971" y="5371393"/>
                <a:ext cx="111736" cy="136341"/>
              </a:xfrm>
              <a:custGeom>
                <a:avLst/>
                <a:gdLst>
                  <a:gd name="connsiteX0" fmla="*/ 37575 w 111736"/>
                  <a:gd name="connsiteY0" fmla="*/ 136341 h 136341"/>
                  <a:gd name="connsiteX1" fmla="*/ 0 w 111736"/>
                  <a:gd name="connsiteY1" fmla="*/ 99057 h 136341"/>
                  <a:gd name="connsiteX2" fmla="*/ 74162 w 111736"/>
                  <a:gd name="connsiteY2" fmla="*/ 0 h 136341"/>
                  <a:gd name="connsiteX3" fmla="*/ 111737 w 111736"/>
                  <a:gd name="connsiteY3" fmla="*/ 37226 h 136341"/>
                  <a:gd name="connsiteX4" fmla="*/ 37575 w 111736"/>
                  <a:gd name="connsiteY4" fmla="*/ 136341 h 13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36" h="136341">
                    <a:moveTo>
                      <a:pt x="37575" y="136341"/>
                    </a:moveTo>
                    <a:lnTo>
                      <a:pt x="0" y="99057"/>
                    </a:lnTo>
                    <a:lnTo>
                      <a:pt x="74162" y="0"/>
                    </a:lnTo>
                    <a:lnTo>
                      <a:pt x="111737" y="37226"/>
                    </a:lnTo>
                    <a:lnTo>
                      <a:pt x="37575" y="136341"/>
                    </a:ln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928CCEDA-3C88-4F2F-B36F-27816B34A63A}"/>
                  </a:ext>
                </a:extLst>
              </p:cNvPr>
              <p:cNvSpPr/>
              <p:nvPr/>
            </p:nvSpPr>
            <p:spPr>
              <a:xfrm>
                <a:off x="10358722" y="5440535"/>
                <a:ext cx="162036" cy="84765"/>
              </a:xfrm>
              <a:custGeom>
                <a:avLst/>
                <a:gdLst>
                  <a:gd name="connsiteX0" fmla="*/ 105305 w 162036"/>
                  <a:gd name="connsiteY0" fmla="*/ 3681 h 84765"/>
                  <a:gd name="connsiteX1" fmla="*/ 159516 w 162036"/>
                  <a:gd name="connsiteY1" fmla="*/ 28227 h 84765"/>
                  <a:gd name="connsiteX2" fmla="*/ 161843 w 162036"/>
                  <a:gd name="connsiteY2" fmla="*/ 33230 h 84765"/>
                  <a:gd name="connsiteX3" fmla="*/ 148639 w 162036"/>
                  <a:gd name="connsiteY3" fmla="*/ 78890 h 84765"/>
                  <a:gd name="connsiteX4" fmla="*/ 137843 w 162036"/>
                  <a:gd name="connsiteY4" fmla="*/ 84334 h 84765"/>
                  <a:gd name="connsiteX5" fmla="*/ 137006 w 162036"/>
                  <a:gd name="connsiteY5" fmla="*/ 84009 h 84765"/>
                  <a:gd name="connsiteX6" fmla="*/ 85820 w 162036"/>
                  <a:gd name="connsiteY6" fmla="*/ 59114 h 84765"/>
                  <a:gd name="connsiteX7" fmla="*/ 12647 w 162036"/>
                  <a:gd name="connsiteY7" fmla="*/ 27820 h 84765"/>
                  <a:gd name="connsiteX8" fmla="*/ 9622 w 162036"/>
                  <a:gd name="connsiteY8" fmla="*/ 133 h 84765"/>
                  <a:gd name="connsiteX9" fmla="*/ 95941 w 162036"/>
                  <a:gd name="connsiteY9" fmla="*/ 2983 h 84765"/>
                  <a:gd name="connsiteX10" fmla="*/ 105305 w 162036"/>
                  <a:gd name="connsiteY10" fmla="*/ 3681 h 8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036" h="84765">
                    <a:moveTo>
                      <a:pt x="105305" y="3681"/>
                    </a:moveTo>
                    <a:lnTo>
                      <a:pt x="159516" y="28227"/>
                    </a:lnTo>
                    <a:cubicBezTo>
                      <a:pt x="161476" y="29036"/>
                      <a:pt x="162488" y="31211"/>
                      <a:pt x="161843" y="33230"/>
                    </a:cubicBezTo>
                    <a:lnTo>
                      <a:pt x="148639" y="78890"/>
                    </a:lnTo>
                    <a:cubicBezTo>
                      <a:pt x="147161" y="83375"/>
                      <a:pt x="142328" y="85812"/>
                      <a:pt x="137843" y="84334"/>
                    </a:cubicBezTo>
                    <a:cubicBezTo>
                      <a:pt x="137558" y="84241"/>
                      <a:pt x="137279" y="84131"/>
                      <a:pt x="137006" y="84009"/>
                    </a:cubicBezTo>
                    <a:cubicBezTo>
                      <a:pt x="118276" y="75109"/>
                      <a:pt x="109668" y="69874"/>
                      <a:pt x="85820" y="59114"/>
                    </a:cubicBezTo>
                    <a:cubicBezTo>
                      <a:pt x="71162" y="52483"/>
                      <a:pt x="32889" y="36952"/>
                      <a:pt x="12647" y="27820"/>
                    </a:cubicBezTo>
                    <a:cubicBezTo>
                      <a:pt x="-7595" y="18688"/>
                      <a:pt x="374" y="-1844"/>
                      <a:pt x="9622" y="133"/>
                    </a:cubicBezTo>
                    <a:cubicBezTo>
                      <a:pt x="51153" y="9149"/>
                      <a:pt x="78374" y="7928"/>
                      <a:pt x="95941" y="2983"/>
                    </a:cubicBezTo>
                    <a:cubicBezTo>
                      <a:pt x="99047" y="2128"/>
                      <a:pt x="102356" y="2373"/>
                      <a:pt x="105305" y="3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2FBA7C4-97DE-408C-87DB-00605BF325AE}"/>
                  </a:ext>
                </a:extLst>
              </p:cNvPr>
              <p:cNvSpPr/>
              <p:nvPr/>
            </p:nvSpPr>
            <p:spPr>
              <a:xfrm>
                <a:off x="10571169" y="5391576"/>
                <a:ext cx="81257" cy="79163"/>
              </a:xfrm>
              <a:custGeom>
                <a:avLst/>
                <a:gdLst>
                  <a:gd name="connsiteX0" fmla="*/ 0 w 81257"/>
                  <a:gd name="connsiteY0" fmla="*/ 26698 h 79163"/>
                  <a:gd name="connsiteX1" fmla="*/ 35539 w 81257"/>
                  <a:gd name="connsiteY1" fmla="*/ 79164 h 79163"/>
                  <a:gd name="connsiteX2" fmla="*/ 81258 w 81257"/>
                  <a:gd name="connsiteY2" fmla="*/ 52407 h 79163"/>
                  <a:gd name="connsiteX3" fmla="*/ 45719 w 81257"/>
                  <a:gd name="connsiteY3" fmla="*/ 0 h 79163"/>
                  <a:gd name="connsiteX4" fmla="*/ 0 w 81257"/>
                  <a:gd name="connsiteY4" fmla="*/ 26698 h 7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57" h="79163">
                    <a:moveTo>
                      <a:pt x="0" y="26698"/>
                    </a:moveTo>
                    <a:lnTo>
                      <a:pt x="35539" y="79164"/>
                    </a:lnTo>
                    <a:lnTo>
                      <a:pt x="81258" y="52407"/>
                    </a:lnTo>
                    <a:lnTo>
                      <a:pt x="45719" y="0"/>
                    </a:lnTo>
                    <a:lnTo>
                      <a:pt x="0" y="26698"/>
                    </a:lnTo>
                    <a:close/>
                  </a:path>
                </a:pathLst>
              </a:custGeom>
              <a:solidFill>
                <a:srgbClr val="CE6F64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6977888-BED4-4CA1-83BE-14BF9D174ACD}"/>
                  </a:ext>
                </a:extLst>
              </p:cNvPr>
              <p:cNvSpPr/>
              <p:nvPr/>
            </p:nvSpPr>
            <p:spPr>
              <a:xfrm>
                <a:off x="10478860" y="5371393"/>
                <a:ext cx="75848" cy="88354"/>
              </a:xfrm>
              <a:custGeom>
                <a:avLst/>
                <a:gdLst>
                  <a:gd name="connsiteX0" fmla="*/ 75848 w 75848"/>
                  <a:gd name="connsiteY0" fmla="*/ 37226 h 88354"/>
                  <a:gd name="connsiteX1" fmla="*/ 38215 w 75848"/>
                  <a:gd name="connsiteY1" fmla="*/ 0 h 88354"/>
                  <a:gd name="connsiteX2" fmla="*/ 0 w 75848"/>
                  <a:gd name="connsiteY2" fmla="*/ 51070 h 88354"/>
                  <a:gd name="connsiteX3" fmla="*/ 37633 w 75848"/>
                  <a:gd name="connsiteY3" fmla="*/ 88354 h 88354"/>
                  <a:gd name="connsiteX4" fmla="*/ 75848 w 75848"/>
                  <a:gd name="connsiteY4" fmla="*/ 37226 h 8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48" h="88354">
                    <a:moveTo>
                      <a:pt x="75848" y="37226"/>
                    </a:moveTo>
                    <a:lnTo>
                      <a:pt x="38215" y="0"/>
                    </a:lnTo>
                    <a:lnTo>
                      <a:pt x="0" y="51070"/>
                    </a:lnTo>
                    <a:lnTo>
                      <a:pt x="37633" y="88354"/>
                    </a:lnTo>
                    <a:lnTo>
                      <a:pt x="75848" y="37226"/>
                    </a:lnTo>
                    <a:close/>
                  </a:path>
                </a:pathLst>
              </a:custGeom>
              <a:solidFill>
                <a:srgbClr val="CE6F64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7B71E432-EF73-4161-A140-3AF6D7945499}"/>
                  </a:ext>
                </a:extLst>
              </p:cNvPr>
              <p:cNvSpPr/>
              <p:nvPr/>
            </p:nvSpPr>
            <p:spPr>
              <a:xfrm>
                <a:off x="10768156" y="4619249"/>
                <a:ext cx="284685" cy="334919"/>
              </a:xfrm>
              <a:custGeom>
                <a:avLst/>
                <a:gdLst>
                  <a:gd name="connsiteX0" fmla="*/ 246820 w 284685"/>
                  <a:gd name="connsiteY0" fmla="*/ 334920 h 334919"/>
                  <a:gd name="connsiteX1" fmla="*/ 31606 w 284685"/>
                  <a:gd name="connsiteY1" fmla="*/ 334920 h 334919"/>
                  <a:gd name="connsiteX2" fmla="*/ 6304 w 284685"/>
                  <a:gd name="connsiteY2" fmla="*/ 15414 h 334919"/>
                  <a:gd name="connsiteX3" fmla="*/ 77150 w 284685"/>
                  <a:gd name="connsiteY3" fmla="*/ 3781 h 334919"/>
                  <a:gd name="connsiteX4" fmla="*/ 95763 w 284685"/>
                  <a:gd name="connsiteY4" fmla="*/ 1745 h 334919"/>
                  <a:gd name="connsiteX5" fmla="*/ 193424 w 284685"/>
                  <a:gd name="connsiteY5" fmla="*/ 1745 h 334919"/>
                  <a:gd name="connsiteX6" fmla="*/ 211804 w 284685"/>
                  <a:gd name="connsiteY6" fmla="*/ 3025 h 334919"/>
                  <a:gd name="connsiteX7" fmla="*/ 284686 w 284685"/>
                  <a:gd name="connsiteY7" fmla="*/ 13785 h 334919"/>
                  <a:gd name="connsiteX8" fmla="*/ 246820 w 284685"/>
                  <a:gd name="connsiteY8" fmla="*/ 334920 h 33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85" h="334919">
                    <a:moveTo>
                      <a:pt x="246820" y="334920"/>
                    </a:moveTo>
                    <a:lnTo>
                      <a:pt x="31606" y="334920"/>
                    </a:lnTo>
                    <a:cubicBezTo>
                      <a:pt x="-18940" y="24255"/>
                      <a:pt x="6304" y="15414"/>
                      <a:pt x="6304" y="15414"/>
                    </a:cubicBezTo>
                    <a:cubicBezTo>
                      <a:pt x="6304" y="15414"/>
                      <a:pt x="40913" y="8318"/>
                      <a:pt x="77150" y="3781"/>
                    </a:cubicBezTo>
                    <a:cubicBezTo>
                      <a:pt x="83374" y="3025"/>
                      <a:pt x="89597" y="2327"/>
                      <a:pt x="95763" y="1745"/>
                    </a:cubicBezTo>
                    <a:cubicBezTo>
                      <a:pt x="128278" y="-582"/>
                      <a:pt x="160915" y="-582"/>
                      <a:pt x="193424" y="1745"/>
                    </a:cubicBezTo>
                    <a:cubicBezTo>
                      <a:pt x="199589" y="2036"/>
                      <a:pt x="205755" y="2501"/>
                      <a:pt x="211804" y="3025"/>
                    </a:cubicBezTo>
                    <a:cubicBezTo>
                      <a:pt x="236280" y="5241"/>
                      <a:pt x="260611" y="8835"/>
                      <a:pt x="284686" y="13785"/>
                    </a:cubicBezTo>
                    <a:cubicBezTo>
                      <a:pt x="243097" y="193460"/>
                      <a:pt x="243505" y="247380"/>
                      <a:pt x="246820" y="3349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9FAF874-6D05-4327-8B4B-95F01DAA2887}"/>
                  </a:ext>
                </a:extLst>
              </p:cNvPr>
              <p:cNvSpPr/>
              <p:nvPr/>
            </p:nvSpPr>
            <p:spPr>
              <a:xfrm>
                <a:off x="10770586" y="4617912"/>
                <a:ext cx="284685" cy="334919"/>
              </a:xfrm>
              <a:custGeom>
                <a:avLst/>
                <a:gdLst>
                  <a:gd name="connsiteX0" fmla="*/ 246820 w 284685"/>
                  <a:gd name="connsiteY0" fmla="*/ 334920 h 334919"/>
                  <a:gd name="connsiteX1" fmla="*/ 31606 w 284685"/>
                  <a:gd name="connsiteY1" fmla="*/ 334920 h 334919"/>
                  <a:gd name="connsiteX2" fmla="*/ 6304 w 284685"/>
                  <a:gd name="connsiteY2" fmla="*/ 15414 h 334919"/>
                  <a:gd name="connsiteX3" fmla="*/ 77150 w 284685"/>
                  <a:gd name="connsiteY3" fmla="*/ 3781 h 334919"/>
                  <a:gd name="connsiteX4" fmla="*/ 95763 w 284685"/>
                  <a:gd name="connsiteY4" fmla="*/ 1745 h 334919"/>
                  <a:gd name="connsiteX5" fmla="*/ 193424 w 284685"/>
                  <a:gd name="connsiteY5" fmla="*/ 1745 h 334919"/>
                  <a:gd name="connsiteX6" fmla="*/ 211804 w 284685"/>
                  <a:gd name="connsiteY6" fmla="*/ 3025 h 334919"/>
                  <a:gd name="connsiteX7" fmla="*/ 284686 w 284685"/>
                  <a:gd name="connsiteY7" fmla="*/ 13785 h 334919"/>
                  <a:gd name="connsiteX8" fmla="*/ 246820 w 284685"/>
                  <a:gd name="connsiteY8" fmla="*/ 334920 h 33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85" h="334919">
                    <a:moveTo>
                      <a:pt x="246820" y="334920"/>
                    </a:moveTo>
                    <a:lnTo>
                      <a:pt x="31606" y="334920"/>
                    </a:lnTo>
                    <a:cubicBezTo>
                      <a:pt x="-18940" y="24255"/>
                      <a:pt x="6304" y="15414"/>
                      <a:pt x="6304" y="15414"/>
                    </a:cubicBezTo>
                    <a:cubicBezTo>
                      <a:pt x="6304" y="15414"/>
                      <a:pt x="40913" y="8318"/>
                      <a:pt x="77150" y="3781"/>
                    </a:cubicBezTo>
                    <a:cubicBezTo>
                      <a:pt x="83374" y="3025"/>
                      <a:pt x="89597" y="2327"/>
                      <a:pt x="95763" y="1745"/>
                    </a:cubicBezTo>
                    <a:cubicBezTo>
                      <a:pt x="128278" y="-582"/>
                      <a:pt x="160915" y="-582"/>
                      <a:pt x="193424" y="1745"/>
                    </a:cubicBezTo>
                    <a:cubicBezTo>
                      <a:pt x="199589" y="2036"/>
                      <a:pt x="205755" y="2501"/>
                      <a:pt x="211804" y="3025"/>
                    </a:cubicBezTo>
                    <a:cubicBezTo>
                      <a:pt x="236280" y="5241"/>
                      <a:pt x="260611" y="8835"/>
                      <a:pt x="284686" y="13785"/>
                    </a:cubicBezTo>
                    <a:cubicBezTo>
                      <a:pt x="243097" y="193460"/>
                      <a:pt x="243505" y="247380"/>
                      <a:pt x="246820" y="334920"/>
                    </a:cubicBezTo>
                    <a:close/>
                  </a:path>
                </a:pathLst>
              </a:custGeom>
              <a:solidFill>
                <a:srgbClr val="FAFAFA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6A0471-AE4F-46BF-9C57-6B4985DF4DFB}"/>
                  </a:ext>
                </a:extLst>
              </p:cNvPr>
              <p:cNvSpPr/>
              <p:nvPr/>
            </p:nvSpPr>
            <p:spPr>
              <a:xfrm>
                <a:off x="10840327" y="4619481"/>
                <a:ext cx="139865" cy="140354"/>
              </a:xfrm>
              <a:custGeom>
                <a:avLst/>
                <a:gdLst>
                  <a:gd name="connsiteX0" fmla="*/ 139865 w 139865"/>
                  <a:gd name="connsiteY0" fmla="*/ 2850 h 140354"/>
                  <a:gd name="connsiteX1" fmla="*/ 137539 w 139865"/>
                  <a:gd name="connsiteY1" fmla="*/ 8318 h 140354"/>
                  <a:gd name="connsiteX2" fmla="*/ 48312 w 139865"/>
                  <a:gd name="connsiteY2" fmla="*/ 128721 h 140354"/>
                  <a:gd name="connsiteX3" fmla="*/ 34120 w 139865"/>
                  <a:gd name="connsiteY3" fmla="*/ 140354 h 140354"/>
                  <a:gd name="connsiteX4" fmla="*/ 23243 w 139865"/>
                  <a:gd name="connsiteY4" fmla="*/ 125638 h 140354"/>
                  <a:gd name="connsiteX5" fmla="*/ 5211 w 139865"/>
                  <a:gd name="connsiteY5" fmla="*/ 3781 h 140354"/>
                  <a:gd name="connsiteX6" fmla="*/ 23824 w 139865"/>
                  <a:gd name="connsiteY6" fmla="*/ 1745 h 140354"/>
                  <a:gd name="connsiteX7" fmla="*/ 121485 w 139865"/>
                  <a:gd name="connsiteY7" fmla="*/ 1745 h 140354"/>
                  <a:gd name="connsiteX8" fmla="*/ 139865 w 139865"/>
                  <a:gd name="connsiteY8" fmla="*/ 2850 h 140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865" h="140354">
                    <a:moveTo>
                      <a:pt x="139865" y="2850"/>
                    </a:moveTo>
                    <a:lnTo>
                      <a:pt x="137539" y="8318"/>
                    </a:lnTo>
                    <a:cubicBezTo>
                      <a:pt x="136317" y="11342"/>
                      <a:pt x="106362" y="81723"/>
                      <a:pt x="48312" y="128721"/>
                    </a:cubicBezTo>
                    <a:lnTo>
                      <a:pt x="34120" y="140354"/>
                    </a:lnTo>
                    <a:lnTo>
                      <a:pt x="23243" y="125638"/>
                    </a:lnTo>
                    <a:cubicBezTo>
                      <a:pt x="-9389" y="81432"/>
                      <a:pt x="383" y="23964"/>
                      <a:pt x="5211" y="3781"/>
                    </a:cubicBezTo>
                    <a:cubicBezTo>
                      <a:pt x="11435" y="3025"/>
                      <a:pt x="17658" y="2327"/>
                      <a:pt x="23824" y="1745"/>
                    </a:cubicBezTo>
                    <a:cubicBezTo>
                      <a:pt x="56339" y="-582"/>
                      <a:pt x="88976" y="-582"/>
                      <a:pt x="121485" y="1745"/>
                    </a:cubicBezTo>
                    <a:cubicBezTo>
                      <a:pt x="127650" y="1861"/>
                      <a:pt x="133816" y="2327"/>
                      <a:pt x="139865" y="28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9E89EA9-BD66-4369-A37B-CF75F0342A94}"/>
                  </a:ext>
                </a:extLst>
              </p:cNvPr>
              <p:cNvSpPr/>
              <p:nvPr/>
            </p:nvSpPr>
            <p:spPr>
              <a:xfrm>
                <a:off x="10842371" y="4614754"/>
                <a:ext cx="139865" cy="140354"/>
              </a:xfrm>
              <a:custGeom>
                <a:avLst/>
                <a:gdLst>
                  <a:gd name="connsiteX0" fmla="*/ 139865 w 139865"/>
                  <a:gd name="connsiteY0" fmla="*/ 2850 h 140354"/>
                  <a:gd name="connsiteX1" fmla="*/ 137539 w 139865"/>
                  <a:gd name="connsiteY1" fmla="*/ 8318 h 140354"/>
                  <a:gd name="connsiteX2" fmla="*/ 48312 w 139865"/>
                  <a:gd name="connsiteY2" fmla="*/ 128721 h 140354"/>
                  <a:gd name="connsiteX3" fmla="*/ 34120 w 139865"/>
                  <a:gd name="connsiteY3" fmla="*/ 140354 h 140354"/>
                  <a:gd name="connsiteX4" fmla="*/ 23243 w 139865"/>
                  <a:gd name="connsiteY4" fmla="*/ 125638 h 140354"/>
                  <a:gd name="connsiteX5" fmla="*/ 5211 w 139865"/>
                  <a:gd name="connsiteY5" fmla="*/ 3781 h 140354"/>
                  <a:gd name="connsiteX6" fmla="*/ 23824 w 139865"/>
                  <a:gd name="connsiteY6" fmla="*/ 1745 h 140354"/>
                  <a:gd name="connsiteX7" fmla="*/ 121485 w 139865"/>
                  <a:gd name="connsiteY7" fmla="*/ 1745 h 140354"/>
                  <a:gd name="connsiteX8" fmla="*/ 139865 w 139865"/>
                  <a:gd name="connsiteY8" fmla="*/ 2850 h 140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865" h="140354">
                    <a:moveTo>
                      <a:pt x="139865" y="2850"/>
                    </a:moveTo>
                    <a:lnTo>
                      <a:pt x="137539" y="8318"/>
                    </a:lnTo>
                    <a:cubicBezTo>
                      <a:pt x="136317" y="11342"/>
                      <a:pt x="106362" y="81723"/>
                      <a:pt x="48312" y="128721"/>
                    </a:cubicBezTo>
                    <a:lnTo>
                      <a:pt x="34120" y="140354"/>
                    </a:lnTo>
                    <a:lnTo>
                      <a:pt x="23243" y="125638"/>
                    </a:lnTo>
                    <a:cubicBezTo>
                      <a:pt x="-9389" y="81432"/>
                      <a:pt x="383" y="23964"/>
                      <a:pt x="5211" y="3781"/>
                    </a:cubicBezTo>
                    <a:cubicBezTo>
                      <a:pt x="11435" y="3025"/>
                      <a:pt x="17658" y="2327"/>
                      <a:pt x="23824" y="1745"/>
                    </a:cubicBezTo>
                    <a:cubicBezTo>
                      <a:pt x="56339" y="-582"/>
                      <a:pt x="88976" y="-582"/>
                      <a:pt x="121485" y="1745"/>
                    </a:cubicBezTo>
                    <a:cubicBezTo>
                      <a:pt x="127650" y="1861"/>
                      <a:pt x="133816" y="2327"/>
                      <a:pt x="139865" y="285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10000"/>
                </a:scheme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C2E0634-52EB-4AB6-AF0E-604D0DA919C7}"/>
                  </a:ext>
                </a:extLst>
              </p:cNvPr>
              <p:cNvSpPr/>
              <p:nvPr/>
            </p:nvSpPr>
            <p:spPr>
              <a:xfrm>
                <a:off x="10746994" y="4349821"/>
                <a:ext cx="185744" cy="257057"/>
              </a:xfrm>
              <a:custGeom>
                <a:avLst/>
                <a:gdLst>
                  <a:gd name="connsiteX0" fmla="*/ 106629 w 185744"/>
                  <a:gd name="connsiteY0" fmla="*/ 3434 h 257057"/>
                  <a:gd name="connsiteX1" fmla="*/ 34562 w 185744"/>
                  <a:gd name="connsiteY1" fmla="*/ 118835 h 257057"/>
                  <a:gd name="connsiteX2" fmla="*/ 21416 w 185744"/>
                  <a:gd name="connsiteY2" fmla="*/ 233073 h 257057"/>
                  <a:gd name="connsiteX3" fmla="*/ 14204 w 185744"/>
                  <a:gd name="connsiteY3" fmla="*/ 203990 h 257057"/>
                  <a:gd name="connsiteX4" fmla="*/ 18915 w 185744"/>
                  <a:gd name="connsiteY4" fmla="*/ 246801 h 257057"/>
                  <a:gd name="connsiteX5" fmla="*/ 170147 w 185744"/>
                  <a:gd name="connsiteY5" fmla="*/ 240984 h 257057"/>
                  <a:gd name="connsiteX6" fmla="*/ 183583 w 185744"/>
                  <a:gd name="connsiteY6" fmla="*/ 72594 h 25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44" h="257057">
                    <a:moveTo>
                      <a:pt x="106629" y="3434"/>
                    </a:moveTo>
                    <a:cubicBezTo>
                      <a:pt x="59631" y="-17564"/>
                      <a:pt x="31363" y="62298"/>
                      <a:pt x="34562" y="118835"/>
                    </a:cubicBezTo>
                    <a:cubicBezTo>
                      <a:pt x="37761" y="175373"/>
                      <a:pt x="46195" y="244707"/>
                      <a:pt x="21416" y="233073"/>
                    </a:cubicBezTo>
                    <a:cubicBezTo>
                      <a:pt x="-3362" y="221440"/>
                      <a:pt x="14204" y="203990"/>
                      <a:pt x="14204" y="203990"/>
                    </a:cubicBezTo>
                    <a:cubicBezTo>
                      <a:pt x="14204" y="203990"/>
                      <a:pt x="-20696" y="231619"/>
                      <a:pt x="18915" y="246801"/>
                    </a:cubicBezTo>
                    <a:cubicBezTo>
                      <a:pt x="58526" y="261982"/>
                      <a:pt x="128965" y="260528"/>
                      <a:pt x="170147" y="240984"/>
                    </a:cubicBezTo>
                    <a:cubicBezTo>
                      <a:pt x="193704" y="205445"/>
                      <a:pt x="183583" y="72594"/>
                      <a:pt x="183583" y="72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CC359AA-CB1A-414D-9DE7-8AE3D9A2E61C}"/>
                  </a:ext>
                </a:extLst>
              </p:cNvPr>
              <p:cNvSpPr/>
              <p:nvPr/>
            </p:nvSpPr>
            <p:spPr>
              <a:xfrm>
                <a:off x="10857797" y="4511118"/>
                <a:ext cx="104014" cy="223473"/>
              </a:xfrm>
              <a:custGeom>
                <a:avLst/>
                <a:gdLst>
                  <a:gd name="connsiteX0" fmla="*/ 94301 w 104014"/>
                  <a:gd name="connsiteY0" fmla="*/ 0 h 223473"/>
                  <a:gd name="connsiteX1" fmla="*/ 104014 w 104014"/>
                  <a:gd name="connsiteY1" fmla="*/ 109934 h 223473"/>
                  <a:gd name="connsiteX2" fmla="*/ 19848 w 104014"/>
                  <a:gd name="connsiteY2" fmla="*/ 223474 h 223473"/>
                  <a:gd name="connsiteX3" fmla="*/ 6354 w 104014"/>
                  <a:gd name="connsiteY3" fmla="*/ 109934 h 223473"/>
                  <a:gd name="connsiteX4" fmla="*/ 34390 w 104014"/>
                  <a:gd name="connsiteY4" fmla="*/ 51186 h 223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14" h="223473">
                    <a:moveTo>
                      <a:pt x="94301" y="0"/>
                    </a:moveTo>
                    <a:cubicBezTo>
                      <a:pt x="88193" y="31410"/>
                      <a:pt x="82028" y="88994"/>
                      <a:pt x="104014" y="109934"/>
                    </a:cubicBezTo>
                    <a:cubicBezTo>
                      <a:pt x="104014" y="109934"/>
                      <a:pt x="74931" y="178744"/>
                      <a:pt x="19848" y="223474"/>
                    </a:cubicBezTo>
                    <a:cubicBezTo>
                      <a:pt x="-14702" y="176650"/>
                      <a:pt x="6354" y="109934"/>
                      <a:pt x="6354" y="109934"/>
                    </a:cubicBezTo>
                    <a:cubicBezTo>
                      <a:pt x="41253" y="101558"/>
                      <a:pt x="40497" y="75558"/>
                      <a:pt x="34390" y="51186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3EC82DA-C245-447F-AED8-6E3402E59C33}"/>
                  </a:ext>
                </a:extLst>
              </p:cNvPr>
              <p:cNvSpPr/>
              <p:nvPr/>
            </p:nvSpPr>
            <p:spPr>
              <a:xfrm>
                <a:off x="10892187" y="4532000"/>
                <a:ext cx="36694" cy="47696"/>
              </a:xfrm>
              <a:custGeom>
                <a:avLst/>
                <a:gdLst>
                  <a:gd name="connsiteX0" fmla="*/ 35481 w 36694"/>
                  <a:gd name="connsiteY0" fmla="*/ 0 h 47696"/>
                  <a:gd name="connsiteX1" fmla="*/ 0 w 36694"/>
                  <a:gd name="connsiteY1" fmla="*/ 30246 h 47696"/>
                  <a:gd name="connsiteX2" fmla="*/ 3025 w 36694"/>
                  <a:gd name="connsiteY2" fmla="*/ 47696 h 47696"/>
                  <a:gd name="connsiteX3" fmla="*/ 36237 w 36694"/>
                  <a:gd name="connsiteY3" fmla="*/ 17043 h 47696"/>
                  <a:gd name="connsiteX4" fmla="*/ 35481 w 36694"/>
                  <a:gd name="connsiteY4" fmla="*/ 0 h 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94" h="47696">
                    <a:moveTo>
                      <a:pt x="35481" y="0"/>
                    </a:moveTo>
                    <a:lnTo>
                      <a:pt x="0" y="30246"/>
                    </a:lnTo>
                    <a:cubicBezTo>
                      <a:pt x="1541" y="35958"/>
                      <a:pt x="2553" y="41798"/>
                      <a:pt x="3025" y="47696"/>
                    </a:cubicBezTo>
                    <a:cubicBezTo>
                      <a:pt x="16403" y="45777"/>
                      <a:pt x="34783" y="31061"/>
                      <a:pt x="36237" y="17043"/>
                    </a:cubicBezTo>
                    <a:cubicBezTo>
                      <a:pt x="37040" y="11366"/>
                      <a:pt x="36784" y="5584"/>
                      <a:pt x="35481" y="0"/>
                    </a:cubicBezTo>
                    <a:close/>
                  </a:path>
                </a:pathLst>
              </a:custGeom>
              <a:solidFill>
                <a:srgbClr val="CE6F64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8C6867F-D954-4F53-8B90-D0756807699C}"/>
                  </a:ext>
                </a:extLst>
              </p:cNvPr>
              <p:cNvSpPr/>
              <p:nvPr/>
            </p:nvSpPr>
            <p:spPr>
              <a:xfrm>
                <a:off x="10810400" y="4364067"/>
                <a:ext cx="150006" cy="202543"/>
              </a:xfrm>
              <a:custGeom>
                <a:avLst/>
                <a:gdLst>
                  <a:gd name="connsiteX0" fmla="*/ 145421 w 150006"/>
                  <a:gd name="connsiteY0" fmla="*/ 64281 h 202543"/>
                  <a:gd name="connsiteX1" fmla="*/ 133787 w 150006"/>
                  <a:gd name="connsiteY1" fmla="*/ 169561 h 202543"/>
                  <a:gd name="connsiteX2" fmla="*/ 14722 w 150006"/>
                  <a:gd name="connsiteY2" fmla="*/ 163163 h 202543"/>
                  <a:gd name="connsiteX3" fmla="*/ 35545 w 150006"/>
                  <a:gd name="connsiteY3" fmla="*/ 11292 h 202543"/>
                  <a:gd name="connsiteX4" fmla="*/ 134520 w 150006"/>
                  <a:gd name="connsiteY4" fmla="*/ 33072 h 202543"/>
                  <a:gd name="connsiteX5" fmla="*/ 145421 w 150006"/>
                  <a:gd name="connsiteY5" fmla="*/ 64281 h 20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06" h="202543">
                    <a:moveTo>
                      <a:pt x="145421" y="64281"/>
                    </a:moveTo>
                    <a:cubicBezTo>
                      <a:pt x="151237" y="116630"/>
                      <a:pt x="155134" y="138442"/>
                      <a:pt x="133787" y="169561"/>
                    </a:cubicBezTo>
                    <a:cubicBezTo>
                      <a:pt x="101680" y="216443"/>
                      <a:pt x="36243" y="212488"/>
                      <a:pt x="14722" y="163163"/>
                    </a:cubicBezTo>
                    <a:cubicBezTo>
                      <a:pt x="-4648" y="118782"/>
                      <a:pt x="-11337" y="41014"/>
                      <a:pt x="35545" y="11292"/>
                    </a:cubicBezTo>
                    <a:cubicBezTo>
                      <a:pt x="68892" y="-10025"/>
                      <a:pt x="113202" y="-274"/>
                      <a:pt x="134520" y="33072"/>
                    </a:cubicBezTo>
                    <a:cubicBezTo>
                      <a:pt x="140535" y="42486"/>
                      <a:pt x="144269" y="53171"/>
                      <a:pt x="145421" y="64281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213A232-102D-46A4-B28F-C98CD2B773A8}"/>
                  </a:ext>
                </a:extLst>
              </p:cNvPr>
              <p:cNvSpPr/>
              <p:nvPr/>
            </p:nvSpPr>
            <p:spPr>
              <a:xfrm>
                <a:off x="10838802" y="4337171"/>
                <a:ext cx="158465" cy="133853"/>
              </a:xfrm>
              <a:custGeom>
                <a:avLst/>
                <a:gdLst>
                  <a:gd name="connsiteX0" fmla="*/ 12960 w 158465"/>
                  <a:gd name="connsiteY0" fmla="*/ 55230 h 133853"/>
                  <a:gd name="connsiteX1" fmla="*/ 128245 w 158465"/>
                  <a:gd name="connsiteY1" fmla="*/ 133114 h 133853"/>
                  <a:gd name="connsiteX2" fmla="*/ 121265 w 158465"/>
                  <a:gd name="connsiteY2" fmla="*/ 17422 h 133853"/>
                  <a:gd name="connsiteX3" fmla="*/ 12960 w 158465"/>
                  <a:gd name="connsiteY3" fmla="*/ 55230 h 13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465" h="133853">
                    <a:moveTo>
                      <a:pt x="12960" y="55230"/>
                    </a:moveTo>
                    <a:cubicBezTo>
                      <a:pt x="31747" y="77275"/>
                      <a:pt x="88576" y="141432"/>
                      <a:pt x="128245" y="133114"/>
                    </a:cubicBezTo>
                    <a:cubicBezTo>
                      <a:pt x="168961" y="124564"/>
                      <a:pt x="170357" y="48774"/>
                      <a:pt x="121265" y="17422"/>
                    </a:cubicBezTo>
                    <a:cubicBezTo>
                      <a:pt x="72173" y="-13929"/>
                      <a:pt x="-37470" y="-3925"/>
                      <a:pt x="12960" y="55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9B71BB1-0957-455C-A48A-0A6DCB6F5DF8}"/>
                  </a:ext>
                </a:extLst>
              </p:cNvPr>
              <p:cNvSpPr/>
              <p:nvPr/>
            </p:nvSpPr>
            <p:spPr>
              <a:xfrm>
                <a:off x="10930817" y="4297883"/>
                <a:ext cx="94158" cy="83175"/>
              </a:xfrm>
              <a:custGeom>
                <a:avLst/>
                <a:gdLst>
                  <a:gd name="connsiteX0" fmla="*/ 38615 w 94158"/>
                  <a:gd name="connsiteY0" fmla="*/ 2499 h 83175"/>
                  <a:gd name="connsiteX1" fmla="*/ 807 w 94158"/>
                  <a:gd name="connsiteY1" fmla="*/ 49381 h 83175"/>
                  <a:gd name="connsiteX2" fmla="*/ 46758 w 94158"/>
                  <a:gd name="connsiteY2" fmla="*/ 83176 h 83175"/>
                  <a:gd name="connsiteX3" fmla="*/ 88870 w 94158"/>
                  <a:gd name="connsiteY3" fmla="*/ 69390 h 83175"/>
                  <a:gd name="connsiteX4" fmla="*/ 38615 w 94158"/>
                  <a:gd name="connsiteY4" fmla="*/ 2499 h 8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58" h="83175">
                    <a:moveTo>
                      <a:pt x="38615" y="2499"/>
                    </a:moveTo>
                    <a:cubicBezTo>
                      <a:pt x="1214" y="-9890"/>
                      <a:pt x="-2102" y="26638"/>
                      <a:pt x="807" y="49381"/>
                    </a:cubicBezTo>
                    <a:lnTo>
                      <a:pt x="46758" y="83176"/>
                    </a:lnTo>
                    <a:cubicBezTo>
                      <a:pt x="61439" y="80859"/>
                      <a:pt x="75661" y="76204"/>
                      <a:pt x="88870" y="69390"/>
                    </a:cubicBezTo>
                    <a:cubicBezTo>
                      <a:pt x="106902" y="59095"/>
                      <a:pt x="76015" y="14889"/>
                      <a:pt x="38615" y="24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956E7DF6-DBE2-4F39-9B57-611F0D1B4C1B}"/>
                  </a:ext>
                </a:extLst>
              </p:cNvPr>
              <p:cNvSpPr/>
              <p:nvPr/>
            </p:nvSpPr>
            <p:spPr>
              <a:xfrm>
                <a:off x="10942206" y="4453443"/>
                <a:ext cx="35756" cy="49446"/>
              </a:xfrm>
              <a:custGeom>
                <a:avLst/>
                <a:gdLst>
                  <a:gd name="connsiteX0" fmla="*/ 35659 w 35756"/>
                  <a:gd name="connsiteY0" fmla="*/ 19751 h 49446"/>
                  <a:gd name="connsiteX1" fmla="*/ 22106 w 35756"/>
                  <a:gd name="connsiteY1" fmla="*/ 45751 h 49446"/>
                  <a:gd name="connsiteX2" fmla="*/ 236 w 35756"/>
                  <a:gd name="connsiteY2" fmla="*/ 34118 h 49446"/>
                  <a:gd name="connsiteX3" fmla="*/ 15068 w 35756"/>
                  <a:gd name="connsiteY3" fmla="*/ 905 h 49446"/>
                  <a:gd name="connsiteX4" fmla="*/ 35659 w 35756"/>
                  <a:gd name="connsiteY4" fmla="*/ 19751 h 4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56" h="49446">
                    <a:moveTo>
                      <a:pt x="35659" y="19751"/>
                    </a:moveTo>
                    <a:cubicBezTo>
                      <a:pt x="34577" y="29814"/>
                      <a:pt x="29738" y="39103"/>
                      <a:pt x="22106" y="45751"/>
                    </a:cubicBezTo>
                    <a:cubicBezTo>
                      <a:pt x="11869" y="54418"/>
                      <a:pt x="1690" y="46740"/>
                      <a:pt x="236" y="34118"/>
                    </a:cubicBezTo>
                    <a:cubicBezTo>
                      <a:pt x="-1044" y="22834"/>
                      <a:pt x="2737" y="5035"/>
                      <a:pt x="15068" y="905"/>
                    </a:cubicBezTo>
                    <a:cubicBezTo>
                      <a:pt x="27399" y="-3224"/>
                      <a:pt x="36823" y="7420"/>
                      <a:pt x="35659" y="19751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2CD4D3A-8B67-429E-9257-018B91A762E2}"/>
                  </a:ext>
                </a:extLst>
              </p:cNvPr>
              <p:cNvSpPr/>
              <p:nvPr/>
            </p:nvSpPr>
            <p:spPr>
              <a:xfrm>
                <a:off x="10468654" y="4954168"/>
                <a:ext cx="489493" cy="512791"/>
              </a:xfrm>
              <a:custGeom>
                <a:avLst/>
                <a:gdLst>
                  <a:gd name="connsiteX0" fmla="*/ 121361 w 489493"/>
                  <a:gd name="connsiteY0" fmla="*/ 228301 h 512791"/>
                  <a:gd name="connsiteX1" fmla="*/ 150037 w 489493"/>
                  <a:gd name="connsiteY1" fmla="*/ 380929 h 512791"/>
                  <a:gd name="connsiteX2" fmla="*/ 160216 w 489493"/>
                  <a:gd name="connsiteY2" fmla="*/ 410012 h 512791"/>
                  <a:gd name="connsiteX3" fmla="*/ 187554 w 489493"/>
                  <a:gd name="connsiteY3" fmla="*/ 476728 h 512791"/>
                  <a:gd name="connsiteX4" fmla="*/ 124211 w 489493"/>
                  <a:gd name="connsiteY4" fmla="*/ 512791 h 512791"/>
                  <a:gd name="connsiteX5" fmla="*/ 102923 w 489493"/>
                  <a:gd name="connsiteY5" fmla="*/ 482952 h 512791"/>
                  <a:gd name="connsiteX6" fmla="*/ 84135 w 489493"/>
                  <a:gd name="connsiteY6" fmla="*/ 453113 h 512791"/>
                  <a:gd name="connsiteX7" fmla="*/ 27 w 489493"/>
                  <a:gd name="connsiteY7" fmla="*/ 193634 h 512791"/>
                  <a:gd name="connsiteX8" fmla="*/ 331224 w 489493"/>
                  <a:gd name="connsiteY8" fmla="*/ 0 h 512791"/>
                  <a:gd name="connsiteX9" fmla="*/ 489494 w 489493"/>
                  <a:gd name="connsiteY9" fmla="*/ 0 h 512791"/>
                  <a:gd name="connsiteX10" fmla="*/ 445171 w 489493"/>
                  <a:gd name="connsiteY10" fmla="*/ 125929 h 512791"/>
                  <a:gd name="connsiteX11" fmla="*/ 121361 w 489493"/>
                  <a:gd name="connsiteY11" fmla="*/ 228301 h 512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9493" h="512791">
                    <a:moveTo>
                      <a:pt x="121361" y="228301"/>
                    </a:moveTo>
                    <a:cubicBezTo>
                      <a:pt x="119791" y="275532"/>
                      <a:pt x="134216" y="333000"/>
                      <a:pt x="150037" y="380929"/>
                    </a:cubicBezTo>
                    <a:cubicBezTo>
                      <a:pt x="153411" y="391166"/>
                      <a:pt x="156842" y="400996"/>
                      <a:pt x="160216" y="410012"/>
                    </a:cubicBezTo>
                    <a:cubicBezTo>
                      <a:pt x="174641" y="449332"/>
                      <a:pt x="187554" y="476728"/>
                      <a:pt x="187554" y="476728"/>
                    </a:cubicBezTo>
                    <a:lnTo>
                      <a:pt x="124211" y="512791"/>
                    </a:lnTo>
                    <a:cubicBezTo>
                      <a:pt x="124211" y="512791"/>
                      <a:pt x="115603" y="501972"/>
                      <a:pt x="102923" y="482952"/>
                    </a:cubicBezTo>
                    <a:cubicBezTo>
                      <a:pt x="97106" y="474576"/>
                      <a:pt x="90941" y="464513"/>
                      <a:pt x="84135" y="453113"/>
                    </a:cubicBezTo>
                    <a:cubicBezTo>
                      <a:pt x="48654" y="393784"/>
                      <a:pt x="2237" y="296821"/>
                      <a:pt x="27" y="193634"/>
                    </a:cubicBezTo>
                    <a:cubicBezTo>
                      <a:pt x="-3463" y="32166"/>
                      <a:pt x="331224" y="0"/>
                      <a:pt x="331224" y="0"/>
                    </a:cubicBezTo>
                    <a:lnTo>
                      <a:pt x="489494" y="0"/>
                    </a:lnTo>
                    <a:lnTo>
                      <a:pt x="445171" y="125929"/>
                    </a:lnTo>
                    <a:cubicBezTo>
                      <a:pt x="445171" y="125929"/>
                      <a:pt x="124211" y="142390"/>
                      <a:pt x="121361" y="228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548DF60-4EB7-42EB-8CD5-08ED6E42DB68}"/>
                  </a:ext>
                </a:extLst>
              </p:cNvPr>
              <p:cNvSpPr/>
              <p:nvPr/>
            </p:nvSpPr>
            <p:spPr>
              <a:xfrm>
                <a:off x="10469808" y="4953527"/>
                <a:ext cx="489493" cy="512791"/>
              </a:xfrm>
              <a:custGeom>
                <a:avLst/>
                <a:gdLst>
                  <a:gd name="connsiteX0" fmla="*/ 121361 w 489493"/>
                  <a:gd name="connsiteY0" fmla="*/ 228301 h 512791"/>
                  <a:gd name="connsiteX1" fmla="*/ 150037 w 489493"/>
                  <a:gd name="connsiteY1" fmla="*/ 380929 h 512791"/>
                  <a:gd name="connsiteX2" fmla="*/ 160216 w 489493"/>
                  <a:gd name="connsiteY2" fmla="*/ 410012 h 512791"/>
                  <a:gd name="connsiteX3" fmla="*/ 187554 w 489493"/>
                  <a:gd name="connsiteY3" fmla="*/ 476728 h 512791"/>
                  <a:gd name="connsiteX4" fmla="*/ 124211 w 489493"/>
                  <a:gd name="connsiteY4" fmla="*/ 512791 h 512791"/>
                  <a:gd name="connsiteX5" fmla="*/ 102923 w 489493"/>
                  <a:gd name="connsiteY5" fmla="*/ 482952 h 512791"/>
                  <a:gd name="connsiteX6" fmla="*/ 84135 w 489493"/>
                  <a:gd name="connsiteY6" fmla="*/ 453113 h 512791"/>
                  <a:gd name="connsiteX7" fmla="*/ 27 w 489493"/>
                  <a:gd name="connsiteY7" fmla="*/ 193634 h 512791"/>
                  <a:gd name="connsiteX8" fmla="*/ 331224 w 489493"/>
                  <a:gd name="connsiteY8" fmla="*/ 0 h 512791"/>
                  <a:gd name="connsiteX9" fmla="*/ 489494 w 489493"/>
                  <a:gd name="connsiteY9" fmla="*/ 0 h 512791"/>
                  <a:gd name="connsiteX10" fmla="*/ 445171 w 489493"/>
                  <a:gd name="connsiteY10" fmla="*/ 125929 h 512791"/>
                  <a:gd name="connsiteX11" fmla="*/ 121361 w 489493"/>
                  <a:gd name="connsiteY11" fmla="*/ 228301 h 512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9493" h="512791">
                    <a:moveTo>
                      <a:pt x="121361" y="228301"/>
                    </a:moveTo>
                    <a:cubicBezTo>
                      <a:pt x="119791" y="275532"/>
                      <a:pt x="134216" y="333000"/>
                      <a:pt x="150037" y="380929"/>
                    </a:cubicBezTo>
                    <a:cubicBezTo>
                      <a:pt x="153411" y="391166"/>
                      <a:pt x="156842" y="400996"/>
                      <a:pt x="160216" y="410012"/>
                    </a:cubicBezTo>
                    <a:cubicBezTo>
                      <a:pt x="174641" y="449332"/>
                      <a:pt x="187554" y="476728"/>
                      <a:pt x="187554" y="476728"/>
                    </a:cubicBezTo>
                    <a:lnTo>
                      <a:pt x="124211" y="512791"/>
                    </a:lnTo>
                    <a:cubicBezTo>
                      <a:pt x="124211" y="512791"/>
                      <a:pt x="115603" y="501972"/>
                      <a:pt x="102923" y="482952"/>
                    </a:cubicBezTo>
                    <a:cubicBezTo>
                      <a:pt x="97106" y="474576"/>
                      <a:pt x="90941" y="464513"/>
                      <a:pt x="84135" y="453113"/>
                    </a:cubicBezTo>
                    <a:cubicBezTo>
                      <a:pt x="48654" y="393784"/>
                      <a:pt x="2237" y="296821"/>
                      <a:pt x="27" y="193634"/>
                    </a:cubicBezTo>
                    <a:cubicBezTo>
                      <a:pt x="-3463" y="32166"/>
                      <a:pt x="331224" y="0"/>
                      <a:pt x="331224" y="0"/>
                    </a:cubicBezTo>
                    <a:lnTo>
                      <a:pt x="489494" y="0"/>
                    </a:lnTo>
                    <a:lnTo>
                      <a:pt x="445171" y="125929"/>
                    </a:lnTo>
                    <a:cubicBezTo>
                      <a:pt x="445171" y="125929"/>
                      <a:pt x="124211" y="142390"/>
                      <a:pt x="121361" y="228301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42248C1-2099-4B72-A772-6B8C4264E36F}"/>
                  </a:ext>
                </a:extLst>
              </p:cNvPr>
              <p:cNvSpPr/>
              <p:nvPr/>
            </p:nvSpPr>
            <p:spPr>
              <a:xfrm>
                <a:off x="10552905" y="5335271"/>
                <a:ext cx="75964" cy="101848"/>
              </a:xfrm>
              <a:custGeom>
                <a:avLst/>
                <a:gdLst>
                  <a:gd name="connsiteX0" fmla="*/ 75965 w 75964"/>
                  <a:gd name="connsiteY0" fmla="*/ 29199 h 101848"/>
                  <a:gd name="connsiteX1" fmla="*/ 18787 w 75964"/>
                  <a:gd name="connsiteY1" fmla="*/ 101849 h 101848"/>
                  <a:gd name="connsiteX2" fmla="*/ 0 w 75964"/>
                  <a:gd name="connsiteY2" fmla="*/ 72009 h 101848"/>
                  <a:gd name="connsiteX3" fmla="*/ 65786 w 75964"/>
                  <a:gd name="connsiteY3" fmla="*/ 0 h 101848"/>
                  <a:gd name="connsiteX4" fmla="*/ 75965 w 75964"/>
                  <a:gd name="connsiteY4" fmla="*/ 29199 h 101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964" h="101848">
                    <a:moveTo>
                      <a:pt x="75965" y="29199"/>
                    </a:moveTo>
                    <a:cubicBezTo>
                      <a:pt x="67705" y="42927"/>
                      <a:pt x="45369" y="77884"/>
                      <a:pt x="18787" y="101849"/>
                    </a:cubicBezTo>
                    <a:cubicBezTo>
                      <a:pt x="12971" y="93473"/>
                      <a:pt x="6805" y="83410"/>
                      <a:pt x="0" y="72009"/>
                    </a:cubicBezTo>
                    <a:lnTo>
                      <a:pt x="65786" y="0"/>
                    </a:lnTo>
                    <a:cubicBezTo>
                      <a:pt x="69043" y="10063"/>
                      <a:pt x="72591" y="20067"/>
                      <a:pt x="75965" y="291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2E340F4-8BCE-48B6-AC98-BAFF08D73C98}"/>
                  </a:ext>
                </a:extLst>
              </p:cNvPr>
              <p:cNvSpPr/>
              <p:nvPr/>
            </p:nvSpPr>
            <p:spPr>
              <a:xfrm>
                <a:off x="10589296" y="5048688"/>
                <a:ext cx="94074" cy="130640"/>
              </a:xfrm>
              <a:custGeom>
                <a:avLst/>
                <a:gdLst>
                  <a:gd name="connsiteX0" fmla="*/ 94075 w 94074"/>
                  <a:gd name="connsiteY0" fmla="*/ 0 h 130640"/>
                  <a:gd name="connsiteX1" fmla="*/ 87328 w 94074"/>
                  <a:gd name="connsiteY1" fmla="*/ 68636 h 130640"/>
                  <a:gd name="connsiteX2" fmla="*/ 951 w 94074"/>
                  <a:gd name="connsiteY2" fmla="*/ 130641 h 130640"/>
                  <a:gd name="connsiteX3" fmla="*/ 94075 w 94074"/>
                  <a:gd name="connsiteY3" fmla="*/ 0 h 13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074" h="130640">
                    <a:moveTo>
                      <a:pt x="94075" y="0"/>
                    </a:moveTo>
                    <a:lnTo>
                      <a:pt x="87328" y="68636"/>
                    </a:lnTo>
                    <a:cubicBezTo>
                      <a:pt x="40795" y="83294"/>
                      <a:pt x="4499" y="103535"/>
                      <a:pt x="951" y="130641"/>
                    </a:cubicBezTo>
                    <a:cubicBezTo>
                      <a:pt x="-6959" y="69799"/>
                      <a:pt x="35385" y="34085"/>
                      <a:pt x="9407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DE1745F-3363-40BB-AD2B-48C730FAA7ED}"/>
                  </a:ext>
                </a:extLst>
              </p:cNvPr>
              <p:cNvSpPr/>
              <p:nvPr/>
            </p:nvSpPr>
            <p:spPr>
              <a:xfrm>
                <a:off x="10485258" y="4954110"/>
                <a:ext cx="541924" cy="502553"/>
              </a:xfrm>
              <a:custGeom>
                <a:avLst/>
                <a:gdLst>
                  <a:gd name="connsiteX0" fmla="*/ 371506 w 541924"/>
                  <a:gd name="connsiteY0" fmla="*/ 0 h 502553"/>
                  <a:gd name="connsiteX1" fmla="*/ 143205 w 541924"/>
                  <a:gd name="connsiteY1" fmla="*/ 170194 h 502553"/>
                  <a:gd name="connsiteX2" fmla="*/ 0 w 541924"/>
                  <a:gd name="connsiteY2" fmla="*/ 445319 h 502553"/>
                  <a:gd name="connsiteX3" fmla="*/ 43973 w 541924"/>
                  <a:gd name="connsiteY3" fmla="*/ 502554 h 502553"/>
                  <a:gd name="connsiteX4" fmla="*/ 247205 w 541924"/>
                  <a:gd name="connsiteY4" fmla="*/ 251277 h 502553"/>
                  <a:gd name="connsiteX5" fmla="*/ 530008 w 541924"/>
                  <a:gd name="connsiteY5" fmla="*/ 0 h 50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924" h="502553">
                    <a:moveTo>
                      <a:pt x="371506" y="0"/>
                    </a:moveTo>
                    <a:cubicBezTo>
                      <a:pt x="371506" y="0"/>
                      <a:pt x="173393" y="80851"/>
                      <a:pt x="143205" y="170194"/>
                    </a:cubicBezTo>
                    <a:cubicBezTo>
                      <a:pt x="104699" y="284199"/>
                      <a:pt x="0" y="445319"/>
                      <a:pt x="0" y="445319"/>
                    </a:cubicBezTo>
                    <a:lnTo>
                      <a:pt x="43973" y="502554"/>
                    </a:lnTo>
                    <a:cubicBezTo>
                      <a:pt x="43973" y="502554"/>
                      <a:pt x="164842" y="385408"/>
                      <a:pt x="247205" y="251277"/>
                    </a:cubicBezTo>
                    <a:cubicBezTo>
                      <a:pt x="350392" y="82596"/>
                      <a:pt x="598993" y="260758"/>
                      <a:pt x="5300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DEC7525-DBDB-406F-B7E0-D2EBEC0F5D65}"/>
                  </a:ext>
                </a:extLst>
              </p:cNvPr>
              <p:cNvSpPr/>
              <p:nvPr/>
            </p:nvSpPr>
            <p:spPr>
              <a:xfrm>
                <a:off x="10483175" y="4956959"/>
                <a:ext cx="541924" cy="502553"/>
              </a:xfrm>
              <a:custGeom>
                <a:avLst/>
                <a:gdLst>
                  <a:gd name="connsiteX0" fmla="*/ 371506 w 541924"/>
                  <a:gd name="connsiteY0" fmla="*/ 0 h 502553"/>
                  <a:gd name="connsiteX1" fmla="*/ 143205 w 541924"/>
                  <a:gd name="connsiteY1" fmla="*/ 170194 h 502553"/>
                  <a:gd name="connsiteX2" fmla="*/ 0 w 541924"/>
                  <a:gd name="connsiteY2" fmla="*/ 445319 h 502553"/>
                  <a:gd name="connsiteX3" fmla="*/ 43973 w 541924"/>
                  <a:gd name="connsiteY3" fmla="*/ 502554 h 502553"/>
                  <a:gd name="connsiteX4" fmla="*/ 247205 w 541924"/>
                  <a:gd name="connsiteY4" fmla="*/ 251277 h 502553"/>
                  <a:gd name="connsiteX5" fmla="*/ 530008 w 541924"/>
                  <a:gd name="connsiteY5" fmla="*/ 0 h 50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924" h="502553">
                    <a:moveTo>
                      <a:pt x="371506" y="0"/>
                    </a:moveTo>
                    <a:cubicBezTo>
                      <a:pt x="371506" y="0"/>
                      <a:pt x="173393" y="80851"/>
                      <a:pt x="143205" y="170194"/>
                    </a:cubicBezTo>
                    <a:cubicBezTo>
                      <a:pt x="104699" y="284199"/>
                      <a:pt x="0" y="445319"/>
                      <a:pt x="0" y="445319"/>
                    </a:cubicBezTo>
                    <a:lnTo>
                      <a:pt x="43973" y="502554"/>
                    </a:lnTo>
                    <a:cubicBezTo>
                      <a:pt x="43973" y="502554"/>
                      <a:pt x="164842" y="385408"/>
                      <a:pt x="247205" y="251277"/>
                    </a:cubicBezTo>
                    <a:cubicBezTo>
                      <a:pt x="350392" y="82596"/>
                      <a:pt x="598993" y="260758"/>
                      <a:pt x="530008" y="0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D85B300-2B29-4AFF-8D16-C63B9D4285F8}"/>
                  </a:ext>
                </a:extLst>
              </p:cNvPr>
              <p:cNvSpPr/>
              <p:nvPr/>
            </p:nvSpPr>
            <p:spPr>
              <a:xfrm>
                <a:off x="10870034" y="4449986"/>
                <a:ext cx="10240" cy="15345"/>
              </a:xfrm>
              <a:custGeom>
                <a:avLst/>
                <a:gdLst>
                  <a:gd name="connsiteX0" fmla="*/ 10055 w 10240"/>
                  <a:gd name="connsiteY0" fmla="*/ 6805 h 15345"/>
                  <a:gd name="connsiteX1" fmla="*/ 6449 w 10240"/>
                  <a:gd name="connsiteY1" fmla="*/ 15297 h 15345"/>
                  <a:gd name="connsiteX2" fmla="*/ 109 w 10240"/>
                  <a:gd name="connsiteY2" fmla="*/ 8550 h 15345"/>
                  <a:gd name="connsiteX3" fmla="*/ 3715 w 10240"/>
                  <a:gd name="connsiteY3" fmla="*/ 58 h 15345"/>
                  <a:gd name="connsiteX4" fmla="*/ 10055 w 10240"/>
                  <a:gd name="connsiteY4" fmla="*/ 6805 h 1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40" h="15345">
                    <a:moveTo>
                      <a:pt x="10055" y="6805"/>
                    </a:moveTo>
                    <a:cubicBezTo>
                      <a:pt x="10811" y="10993"/>
                      <a:pt x="9183" y="14832"/>
                      <a:pt x="6449" y="15297"/>
                    </a:cubicBezTo>
                    <a:cubicBezTo>
                      <a:pt x="3715" y="15763"/>
                      <a:pt x="632" y="12796"/>
                      <a:pt x="109" y="8550"/>
                    </a:cubicBezTo>
                    <a:cubicBezTo>
                      <a:pt x="-415" y="4304"/>
                      <a:pt x="981" y="581"/>
                      <a:pt x="3715" y="58"/>
                    </a:cubicBezTo>
                    <a:cubicBezTo>
                      <a:pt x="6449" y="-466"/>
                      <a:pt x="9299" y="2617"/>
                      <a:pt x="10055" y="68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62214AF-D003-4990-AD7C-94BE6AAEAC46}"/>
                  </a:ext>
                </a:extLst>
              </p:cNvPr>
              <p:cNvSpPr/>
              <p:nvPr/>
            </p:nvSpPr>
            <p:spPr>
              <a:xfrm>
                <a:off x="10822512" y="4458480"/>
                <a:ext cx="10240" cy="15343"/>
              </a:xfrm>
              <a:custGeom>
                <a:avLst/>
                <a:gdLst>
                  <a:gd name="connsiteX0" fmla="*/ 10055 w 10240"/>
                  <a:gd name="connsiteY0" fmla="*/ 6803 h 15343"/>
                  <a:gd name="connsiteX1" fmla="*/ 6449 w 10240"/>
                  <a:gd name="connsiteY1" fmla="*/ 15296 h 15343"/>
                  <a:gd name="connsiteX2" fmla="*/ 109 w 10240"/>
                  <a:gd name="connsiteY2" fmla="*/ 8607 h 15343"/>
                  <a:gd name="connsiteX3" fmla="*/ 3715 w 10240"/>
                  <a:gd name="connsiteY3" fmla="*/ 56 h 15343"/>
                  <a:gd name="connsiteX4" fmla="*/ 10055 w 10240"/>
                  <a:gd name="connsiteY4" fmla="*/ 6803 h 1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40" h="15343">
                    <a:moveTo>
                      <a:pt x="10055" y="6803"/>
                    </a:moveTo>
                    <a:cubicBezTo>
                      <a:pt x="10811" y="10991"/>
                      <a:pt x="9182" y="14830"/>
                      <a:pt x="6449" y="15296"/>
                    </a:cubicBezTo>
                    <a:cubicBezTo>
                      <a:pt x="3715" y="15761"/>
                      <a:pt x="632" y="12795"/>
                      <a:pt x="109" y="8607"/>
                    </a:cubicBezTo>
                    <a:cubicBezTo>
                      <a:pt x="-415" y="4419"/>
                      <a:pt x="981" y="580"/>
                      <a:pt x="3715" y="56"/>
                    </a:cubicBezTo>
                    <a:cubicBezTo>
                      <a:pt x="6449" y="-467"/>
                      <a:pt x="9299" y="2732"/>
                      <a:pt x="10055" y="68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C7A4511-CD6F-410B-B1FC-4FD0C2262FCA}"/>
                  </a:ext>
                </a:extLst>
              </p:cNvPr>
              <p:cNvSpPr/>
              <p:nvPr/>
            </p:nvSpPr>
            <p:spPr>
              <a:xfrm>
                <a:off x="10816862" y="4457489"/>
                <a:ext cx="10644" cy="3431"/>
              </a:xfrm>
              <a:custGeom>
                <a:avLst/>
                <a:gdLst>
                  <a:gd name="connsiteX0" fmla="*/ 10644 w 10644"/>
                  <a:gd name="connsiteY0" fmla="*/ 1105 h 3431"/>
                  <a:gd name="connsiteX1" fmla="*/ 0 w 10644"/>
                  <a:gd name="connsiteY1" fmla="*/ 0 h 3431"/>
                  <a:gd name="connsiteX2" fmla="*/ 10644 w 10644"/>
                  <a:gd name="connsiteY2" fmla="*/ 1105 h 3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4" h="3431">
                    <a:moveTo>
                      <a:pt x="10644" y="1105"/>
                    </a:moveTo>
                    <a:lnTo>
                      <a:pt x="0" y="0"/>
                    </a:lnTo>
                    <a:cubicBezTo>
                      <a:pt x="0" y="0"/>
                      <a:pt x="6631" y="6922"/>
                      <a:pt x="10644" y="11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83EC7893-E4C9-4CEC-ADF7-191DE76C1583}"/>
                  </a:ext>
                </a:extLst>
              </p:cNvPr>
              <p:cNvSpPr/>
              <p:nvPr/>
            </p:nvSpPr>
            <p:spPr>
              <a:xfrm>
                <a:off x="10836231" y="4470286"/>
                <a:ext cx="15530" cy="31204"/>
              </a:xfrm>
              <a:custGeom>
                <a:avLst/>
                <a:gdLst>
                  <a:gd name="connsiteX0" fmla="*/ 10179 w 15530"/>
                  <a:gd name="connsiteY0" fmla="*/ 0 h 31204"/>
                  <a:gd name="connsiteX1" fmla="*/ 0 w 15530"/>
                  <a:gd name="connsiteY1" fmla="*/ 29490 h 31204"/>
                  <a:gd name="connsiteX2" fmla="*/ 15530 w 15530"/>
                  <a:gd name="connsiteY2" fmla="*/ 29490 h 31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30" h="31204">
                    <a:moveTo>
                      <a:pt x="10179" y="0"/>
                    </a:moveTo>
                    <a:cubicBezTo>
                      <a:pt x="8155" y="10249"/>
                      <a:pt x="4729" y="20172"/>
                      <a:pt x="0" y="29490"/>
                    </a:cubicBezTo>
                    <a:cubicBezTo>
                      <a:pt x="4927" y="31776"/>
                      <a:pt x="10604" y="31776"/>
                      <a:pt x="15530" y="29490"/>
                    </a:cubicBezTo>
                    <a:close/>
                  </a:path>
                </a:pathLst>
              </a:custGeom>
              <a:solidFill>
                <a:srgbClr val="DE5753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FA56128-9F35-450A-A533-BD2B859C08F9}"/>
                  </a:ext>
                </a:extLst>
              </p:cNvPr>
              <p:cNvSpPr/>
              <p:nvPr/>
            </p:nvSpPr>
            <p:spPr>
              <a:xfrm>
                <a:off x="10875150" y="4489952"/>
                <a:ext cx="19513" cy="20874"/>
              </a:xfrm>
              <a:custGeom>
                <a:avLst/>
                <a:gdLst>
                  <a:gd name="connsiteX0" fmla="*/ 809 w 19513"/>
                  <a:gd name="connsiteY0" fmla="*/ 20875 h 20874"/>
                  <a:gd name="connsiteX1" fmla="*/ 53 w 19513"/>
                  <a:gd name="connsiteY1" fmla="*/ 20351 h 20874"/>
                  <a:gd name="connsiteX2" fmla="*/ 518 w 19513"/>
                  <a:gd name="connsiteY2" fmla="*/ 19304 h 20874"/>
                  <a:gd name="connsiteX3" fmla="*/ 17968 w 19513"/>
                  <a:gd name="connsiteY3" fmla="*/ 517 h 20874"/>
                  <a:gd name="connsiteX4" fmla="*/ 18928 w 19513"/>
                  <a:gd name="connsiteY4" fmla="*/ 40 h 20874"/>
                  <a:gd name="connsiteX5" fmla="*/ 18957 w 19513"/>
                  <a:gd name="connsiteY5" fmla="*/ 51 h 20874"/>
                  <a:gd name="connsiteX6" fmla="*/ 19480 w 19513"/>
                  <a:gd name="connsiteY6" fmla="*/ 1098 h 20874"/>
                  <a:gd name="connsiteX7" fmla="*/ 925 w 19513"/>
                  <a:gd name="connsiteY7" fmla="*/ 20817 h 2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13" h="20874">
                    <a:moveTo>
                      <a:pt x="809" y="20875"/>
                    </a:moveTo>
                    <a:cubicBezTo>
                      <a:pt x="478" y="20857"/>
                      <a:pt x="187" y="20654"/>
                      <a:pt x="53" y="20351"/>
                    </a:cubicBezTo>
                    <a:cubicBezTo>
                      <a:pt x="-104" y="19932"/>
                      <a:pt x="99" y="19467"/>
                      <a:pt x="518" y="19304"/>
                    </a:cubicBezTo>
                    <a:cubicBezTo>
                      <a:pt x="8475" y="15442"/>
                      <a:pt x="14699" y="8741"/>
                      <a:pt x="17968" y="517"/>
                    </a:cubicBezTo>
                    <a:cubicBezTo>
                      <a:pt x="18102" y="121"/>
                      <a:pt x="18526" y="-94"/>
                      <a:pt x="18928" y="40"/>
                    </a:cubicBezTo>
                    <a:cubicBezTo>
                      <a:pt x="18934" y="46"/>
                      <a:pt x="18945" y="46"/>
                      <a:pt x="18957" y="51"/>
                    </a:cubicBezTo>
                    <a:cubicBezTo>
                      <a:pt x="19376" y="214"/>
                      <a:pt x="19602" y="668"/>
                      <a:pt x="19480" y="1098"/>
                    </a:cubicBezTo>
                    <a:cubicBezTo>
                      <a:pt x="16025" y="9788"/>
                      <a:pt x="9388" y="16838"/>
                      <a:pt x="925" y="208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74412BA4-C192-4C7C-828E-251B5E5D143A}"/>
                  </a:ext>
                </a:extLst>
              </p:cNvPr>
              <p:cNvSpPr/>
              <p:nvPr/>
            </p:nvSpPr>
            <p:spPr>
              <a:xfrm>
                <a:off x="10864212" y="4428524"/>
                <a:ext cx="22849" cy="9421"/>
              </a:xfrm>
              <a:custGeom>
                <a:avLst/>
                <a:gdLst>
                  <a:gd name="connsiteX0" fmla="*/ 21170 w 22849"/>
                  <a:gd name="connsiteY0" fmla="*/ 9421 h 9421"/>
                  <a:gd name="connsiteX1" fmla="*/ 20065 w 22849"/>
                  <a:gd name="connsiteY1" fmla="*/ 9014 h 9421"/>
                  <a:gd name="connsiteX2" fmla="*/ 2033 w 22849"/>
                  <a:gd name="connsiteY2" fmla="*/ 3605 h 9421"/>
                  <a:gd name="connsiteX3" fmla="*/ 73 w 22849"/>
                  <a:gd name="connsiteY3" fmla="*/ 2563 h 9421"/>
                  <a:gd name="connsiteX4" fmla="*/ 55 w 22849"/>
                  <a:gd name="connsiteY4" fmla="*/ 2499 h 9421"/>
                  <a:gd name="connsiteX5" fmla="*/ 1161 w 22849"/>
                  <a:gd name="connsiteY5" fmla="*/ 522 h 9421"/>
                  <a:gd name="connsiteX6" fmla="*/ 22391 w 22849"/>
                  <a:gd name="connsiteY6" fmla="*/ 6338 h 9421"/>
                  <a:gd name="connsiteX7" fmla="*/ 22391 w 22849"/>
                  <a:gd name="connsiteY7" fmla="*/ 8607 h 9421"/>
                  <a:gd name="connsiteX8" fmla="*/ 21170 w 22849"/>
                  <a:gd name="connsiteY8" fmla="*/ 9421 h 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49" h="9421">
                    <a:moveTo>
                      <a:pt x="21170" y="9421"/>
                    </a:moveTo>
                    <a:cubicBezTo>
                      <a:pt x="20763" y="9427"/>
                      <a:pt x="20367" y="9282"/>
                      <a:pt x="20065" y="9014"/>
                    </a:cubicBezTo>
                    <a:cubicBezTo>
                      <a:pt x="15243" y="4466"/>
                      <a:pt x="8559" y="2459"/>
                      <a:pt x="2033" y="3605"/>
                    </a:cubicBezTo>
                    <a:cubicBezTo>
                      <a:pt x="1201" y="3861"/>
                      <a:pt x="323" y="3389"/>
                      <a:pt x="73" y="2563"/>
                    </a:cubicBezTo>
                    <a:cubicBezTo>
                      <a:pt x="67" y="2540"/>
                      <a:pt x="61" y="2523"/>
                      <a:pt x="55" y="2499"/>
                    </a:cubicBezTo>
                    <a:cubicBezTo>
                      <a:pt x="-171" y="1650"/>
                      <a:pt x="317" y="778"/>
                      <a:pt x="1161" y="522"/>
                    </a:cubicBezTo>
                    <a:cubicBezTo>
                      <a:pt x="8763" y="-1089"/>
                      <a:pt x="16673" y="1080"/>
                      <a:pt x="22391" y="6338"/>
                    </a:cubicBezTo>
                    <a:cubicBezTo>
                      <a:pt x="23002" y="6972"/>
                      <a:pt x="23002" y="7973"/>
                      <a:pt x="22391" y="8607"/>
                    </a:cubicBezTo>
                    <a:cubicBezTo>
                      <a:pt x="22141" y="9066"/>
                      <a:pt x="21687" y="9369"/>
                      <a:pt x="21170" y="94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041AF80-255F-4E9B-A394-4F16BAA800D3}"/>
                  </a:ext>
                </a:extLst>
              </p:cNvPr>
              <p:cNvSpPr/>
              <p:nvPr/>
            </p:nvSpPr>
            <p:spPr>
              <a:xfrm>
                <a:off x="10805055" y="4429896"/>
                <a:ext cx="18721" cy="16484"/>
              </a:xfrm>
              <a:custGeom>
                <a:avLst/>
                <a:gdLst>
                  <a:gd name="connsiteX0" fmla="*/ 1570 w 18721"/>
                  <a:gd name="connsiteY0" fmla="*/ 16483 h 16484"/>
                  <a:gd name="connsiteX1" fmla="*/ 988 w 18721"/>
                  <a:gd name="connsiteY1" fmla="*/ 16483 h 16484"/>
                  <a:gd name="connsiteX2" fmla="*/ 116 w 18721"/>
                  <a:gd name="connsiteY2" fmla="*/ 14331 h 16484"/>
                  <a:gd name="connsiteX3" fmla="*/ 16868 w 18721"/>
                  <a:gd name="connsiteY3" fmla="*/ 22 h 16484"/>
                  <a:gd name="connsiteX4" fmla="*/ 18700 w 18721"/>
                  <a:gd name="connsiteY4" fmla="*/ 1331 h 16484"/>
                  <a:gd name="connsiteX5" fmla="*/ 17391 w 18721"/>
                  <a:gd name="connsiteY5" fmla="*/ 3163 h 16484"/>
                  <a:gd name="connsiteX6" fmla="*/ 3082 w 18721"/>
                  <a:gd name="connsiteY6" fmla="*/ 15611 h 16484"/>
                  <a:gd name="connsiteX7" fmla="*/ 1570 w 18721"/>
                  <a:gd name="connsiteY7" fmla="*/ 16483 h 1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21" h="16484">
                    <a:moveTo>
                      <a:pt x="1570" y="16483"/>
                    </a:moveTo>
                    <a:lnTo>
                      <a:pt x="988" y="16483"/>
                    </a:lnTo>
                    <a:cubicBezTo>
                      <a:pt x="174" y="16111"/>
                      <a:pt x="-210" y="15169"/>
                      <a:pt x="116" y="14331"/>
                    </a:cubicBezTo>
                    <a:cubicBezTo>
                      <a:pt x="3053" y="7130"/>
                      <a:pt x="9294" y="1796"/>
                      <a:pt x="16868" y="22"/>
                    </a:cubicBezTo>
                    <a:cubicBezTo>
                      <a:pt x="17734" y="-123"/>
                      <a:pt x="18554" y="464"/>
                      <a:pt x="18700" y="1331"/>
                    </a:cubicBezTo>
                    <a:cubicBezTo>
                      <a:pt x="18845" y="2198"/>
                      <a:pt x="18258" y="3018"/>
                      <a:pt x="17391" y="3163"/>
                    </a:cubicBezTo>
                    <a:cubicBezTo>
                      <a:pt x="10906" y="4792"/>
                      <a:pt x="5589" y="9416"/>
                      <a:pt x="3082" y="15611"/>
                    </a:cubicBezTo>
                    <a:cubicBezTo>
                      <a:pt x="2791" y="16169"/>
                      <a:pt x="2198" y="16512"/>
                      <a:pt x="1570" y="16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7DB374B-9CFB-4A14-8EF0-633288061162}"/>
                  </a:ext>
                </a:extLst>
              </p:cNvPr>
              <p:cNvSpPr/>
              <p:nvPr/>
            </p:nvSpPr>
            <p:spPr>
              <a:xfrm>
                <a:off x="10435630" y="5429442"/>
                <a:ext cx="22841" cy="19138"/>
              </a:xfrm>
              <a:custGeom>
                <a:avLst/>
                <a:gdLst>
                  <a:gd name="connsiteX0" fmla="*/ 21825 w 22841"/>
                  <a:gd name="connsiteY0" fmla="*/ 19137 h 19138"/>
                  <a:gd name="connsiteX1" fmla="*/ 21825 w 22841"/>
                  <a:gd name="connsiteY1" fmla="*/ 19137 h 19138"/>
                  <a:gd name="connsiteX2" fmla="*/ 478 w 22841"/>
                  <a:gd name="connsiteY2" fmla="*/ 8609 h 19138"/>
                  <a:gd name="connsiteX3" fmla="*/ 1350 w 22841"/>
                  <a:gd name="connsiteY3" fmla="*/ 2036 h 19138"/>
                  <a:gd name="connsiteX4" fmla="*/ 4724 w 22841"/>
                  <a:gd name="connsiteY4" fmla="*/ 0 h 19138"/>
                  <a:gd name="connsiteX5" fmla="*/ 4724 w 22841"/>
                  <a:gd name="connsiteY5" fmla="*/ 0 h 19138"/>
                  <a:gd name="connsiteX6" fmla="*/ 22697 w 22841"/>
                  <a:gd name="connsiteY6" fmla="*/ 17799 h 19138"/>
                  <a:gd name="connsiteX7" fmla="*/ 22697 w 22841"/>
                  <a:gd name="connsiteY7" fmla="*/ 18729 h 19138"/>
                  <a:gd name="connsiteX8" fmla="*/ 21825 w 22841"/>
                  <a:gd name="connsiteY8" fmla="*/ 19137 h 19138"/>
                  <a:gd name="connsiteX9" fmla="*/ 4375 w 22841"/>
                  <a:gd name="connsiteY9" fmla="*/ 1687 h 19138"/>
                  <a:gd name="connsiteX10" fmla="*/ 2455 w 22841"/>
                  <a:gd name="connsiteY10" fmla="*/ 2850 h 19138"/>
                  <a:gd name="connsiteX11" fmla="*/ 1757 w 22841"/>
                  <a:gd name="connsiteY11" fmla="*/ 7794 h 19138"/>
                  <a:gd name="connsiteX12" fmla="*/ 19730 w 22841"/>
                  <a:gd name="connsiteY12" fmla="*/ 16810 h 19138"/>
                  <a:gd name="connsiteX13" fmla="*/ 4375 w 22841"/>
                  <a:gd name="connsiteY13" fmla="*/ 1687 h 1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41" h="19138">
                    <a:moveTo>
                      <a:pt x="21825" y="19137"/>
                    </a:moveTo>
                    <a:lnTo>
                      <a:pt x="21825" y="19137"/>
                    </a:lnTo>
                    <a:cubicBezTo>
                      <a:pt x="14961" y="17799"/>
                      <a:pt x="3095" y="14658"/>
                      <a:pt x="478" y="8609"/>
                    </a:cubicBezTo>
                    <a:cubicBezTo>
                      <a:pt x="-389" y="6416"/>
                      <a:pt x="-63" y="3926"/>
                      <a:pt x="1350" y="2036"/>
                    </a:cubicBezTo>
                    <a:cubicBezTo>
                      <a:pt x="2013" y="785"/>
                      <a:pt x="3310" y="6"/>
                      <a:pt x="4724" y="0"/>
                    </a:cubicBezTo>
                    <a:lnTo>
                      <a:pt x="4724" y="0"/>
                    </a:lnTo>
                    <a:cubicBezTo>
                      <a:pt x="11296" y="0"/>
                      <a:pt x="21592" y="15938"/>
                      <a:pt x="22697" y="17799"/>
                    </a:cubicBezTo>
                    <a:cubicBezTo>
                      <a:pt x="22889" y="18078"/>
                      <a:pt x="22889" y="18450"/>
                      <a:pt x="22697" y="18729"/>
                    </a:cubicBezTo>
                    <a:cubicBezTo>
                      <a:pt x="22499" y="19009"/>
                      <a:pt x="22168" y="19160"/>
                      <a:pt x="21825" y="19137"/>
                    </a:cubicBezTo>
                    <a:close/>
                    <a:moveTo>
                      <a:pt x="4375" y="1687"/>
                    </a:moveTo>
                    <a:cubicBezTo>
                      <a:pt x="3572" y="1699"/>
                      <a:pt x="2833" y="2141"/>
                      <a:pt x="2455" y="2850"/>
                    </a:cubicBezTo>
                    <a:cubicBezTo>
                      <a:pt x="1403" y="4275"/>
                      <a:pt x="1141" y="6137"/>
                      <a:pt x="1757" y="7794"/>
                    </a:cubicBezTo>
                    <a:cubicBezTo>
                      <a:pt x="3328" y="11342"/>
                      <a:pt x="9959" y="14658"/>
                      <a:pt x="19730" y="16810"/>
                    </a:cubicBezTo>
                    <a:cubicBezTo>
                      <a:pt x="16008" y="11401"/>
                      <a:pt x="8621" y="1687"/>
                      <a:pt x="4375" y="168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59E3DD5-8D81-46CE-857B-11B166C064C3}"/>
                  </a:ext>
                </a:extLst>
              </p:cNvPr>
              <p:cNvSpPr/>
              <p:nvPr/>
            </p:nvSpPr>
            <p:spPr>
              <a:xfrm>
                <a:off x="10451546" y="5422964"/>
                <a:ext cx="10957" cy="25614"/>
              </a:xfrm>
              <a:custGeom>
                <a:avLst/>
                <a:gdLst>
                  <a:gd name="connsiteX0" fmla="*/ 5908 w 10957"/>
                  <a:gd name="connsiteY0" fmla="*/ 25615 h 25614"/>
                  <a:gd name="connsiteX1" fmla="*/ 5210 w 10957"/>
                  <a:gd name="connsiteY1" fmla="*/ 25266 h 25614"/>
                  <a:gd name="connsiteX2" fmla="*/ 1313 w 10957"/>
                  <a:gd name="connsiteY2" fmla="*/ 1650 h 25614"/>
                  <a:gd name="connsiteX3" fmla="*/ 6199 w 10957"/>
                  <a:gd name="connsiteY3" fmla="*/ 371 h 25614"/>
                  <a:gd name="connsiteX4" fmla="*/ 10096 w 10957"/>
                  <a:gd name="connsiteY4" fmla="*/ 3861 h 25614"/>
                  <a:gd name="connsiteX5" fmla="*/ 6723 w 10957"/>
                  <a:gd name="connsiteY5" fmla="*/ 25091 h 25614"/>
                  <a:gd name="connsiteX6" fmla="*/ 6025 w 10957"/>
                  <a:gd name="connsiteY6" fmla="*/ 25615 h 25614"/>
                  <a:gd name="connsiteX7" fmla="*/ 4396 w 10957"/>
                  <a:gd name="connsiteY7" fmla="*/ 1825 h 25614"/>
                  <a:gd name="connsiteX8" fmla="*/ 2709 w 10957"/>
                  <a:gd name="connsiteY8" fmla="*/ 2697 h 25614"/>
                  <a:gd name="connsiteX9" fmla="*/ 5792 w 10957"/>
                  <a:gd name="connsiteY9" fmla="*/ 22822 h 25614"/>
                  <a:gd name="connsiteX10" fmla="*/ 8468 w 10957"/>
                  <a:gd name="connsiteY10" fmla="*/ 4617 h 25614"/>
                  <a:gd name="connsiteX11" fmla="*/ 5618 w 10957"/>
                  <a:gd name="connsiteY11" fmla="*/ 2057 h 25614"/>
                  <a:gd name="connsiteX12" fmla="*/ 4396 w 10957"/>
                  <a:gd name="connsiteY12" fmla="*/ 1825 h 25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957" h="25614">
                    <a:moveTo>
                      <a:pt x="5908" y="25615"/>
                    </a:moveTo>
                    <a:cubicBezTo>
                      <a:pt x="5635" y="25609"/>
                      <a:pt x="5379" y="25481"/>
                      <a:pt x="5210" y="25266"/>
                    </a:cubicBezTo>
                    <a:cubicBezTo>
                      <a:pt x="1430" y="20089"/>
                      <a:pt x="-1944" y="6245"/>
                      <a:pt x="1313" y="1650"/>
                    </a:cubicBezTo>
                    <a:cubicBezTo>
                      <a:pt x="2424" y="103"/>
                      <a:pt x="4478" y="-432"/>
                      <a:pt x="6199" y="371"/>
                    </a:cubicBezTo>
                    <a:cubicBezTo>
                      <a:pt x="7979" y="853"/>
                      <a:pt x="9422" y="2145"/>
                      <a:pt x="10096" y="3861"/>
                    </a:cubicBezTo>
                    <a:cubicBezTo>
                      <a:pt x="13179" y="10724"/>
                      <a:pt x="7014" y="24509"/>
                      <a:pt x="6723" y="25091"/>
                    </a:cubicBezTo>
                    <a:cubicBezTo>
                      <a:pt x="6589" y="25370"/>
                      <a:pt x="6327" y="25568"/>
                      <a:pt x="6025" y="25615"/>
                    </a:cubicBezTo>
                    <a:close/>
                    <a:moveTo>
                      <a:pt x="4396" y="1825"/>
                    </a:moveTo>
                    <a:cubicBezTo>
                      <a:pt x="3721" y="1796"/>
                      <a:pt x="3076" y="2127"/>
                      <a:pt x="2709" y="2697"/>
                    </a:cubicBezTo>
                    <a:cubicBezTo>
                      <a:pt x="266" y="6129"/>
                      <a:pt x="2709" y="17413"/>
                      <a:pt x="5792" y="22822"/>
                    </a:cubicBezTo>
                    <a:cubicBezTo>
                      <a:pt x="7246" y="19042"/>
                      <a:pt x="10678" y="9503"/>
                      <a:pt x="8468" y="4617"/>
                    </a:cubicBezTo>
                    <a:cubicBezTo>
                      <a:pt x="7973" y="3366"/>
                      <a:pt x="6915" y="2418"/>
                      <a:pt x="5618" y="2057"/>
                    </a:cubicBezTo>
                    <a:cubicBezTo>
                      <a:pt x="5228" y="1906"/>
                      <a:pt x="4815" y="1825"/>
                      <a:pt x="4396" y="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BFA00C17-60C1-4C64-ABB5-BB386888E40B}"/>
                  </a:ext>
                </a:extLst>
              </p:cNvPr>
              <p:cNvSpPr/>
              <p:nvPr/>
            </p:nvSpPr>
            <p:spPr>
              <a:xfrm>
                <a:off x="10864384" y="4448997"/>
                <a:ext cx="10644" cy="3431"/>
              </a:xfrm>
              <a:custGeom>
                <a:avLst/>
                <a:gdLst>
                  <a:gd name="connsiteX0" fmla="*/ 10644 w 10644"/>
                  <a:gd name="connsiteY0" fmla="*/ 1105 h 3431"/>
                  <a:gd name="connsiteX1" fmla="*/ 0 w 10644"/>
                  <a:gd name="connsiteY1" fmla="*/ 0 h 3431"/>
                  <a:gd name="connsiteX2" fmla="*/ 10644 w 10644"/>
                  <a:gd name="connsiteY2" fmla="*/ 1105 h 3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4" h="3431">
                    <a:moveTo>
                      <a:pt x="10644" y="1105"/>
                    </a:moveTo>
                    <a:lnTo>
                      <a:pt x="0" y="0"/>
                    </a:lnTo>
                    <a:cubicBezTo>
                      <a:pt x="0" y="0"/>
                      <a:pt x="6631" y="6922"/>
                      <a:pt x="10644" y="11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869036F0-C18E-4CD2-87A1-B179E56199C6}"/>
                  </a:ext>
                </a:extLst>
              </p:cNvPr>
              <p:cNvSpPr/>
              <p:nvPr/>
            </p:nvSpPr>
            <p:spPr>
              <a:xfrm>
                <a:off x="10793305" y="4939902"/>
                <a:ext cx="226792" cy="23863"/>
              </a:xfrm>
              <a:custGeom>
                <a:avLst/>
                <a:gdLst>
                  <a:gd name="connsiteX0" fmla="*/ 224928 w 226792"/>
                  <a:gd name="connsiteY0" fmla="*/ 1644 h 23863"/>
                  <a:gd name="connsiteX1" fmla="*/ 226615 w 226792"/>
                  <a:gd name="connsiteY1" fmla="*/ 20839 h 23863"/>
                  <a:gd name="connsiteX2" fmla="*/ 223125 w 226792"/>
                  <a:gd name="connsiteY2" fmla="*/ 23863 h 23863"/>
                  <a:gd name="connsiteX3" fmla="*/ 5584 w 226792"/>
                  <a:gd name="connsiteY3" fmla="*/ 23863 h 23863"/>
                  <a:gd name="connsiteX4" fmla="*/ 1920 w 226792"/>
                  <a:gd name="connsiteY4" fmla="*/ 21711 h 23863"/>
                  <a:gd name="connsiteX5" fmla="*/ 0 w 226792"/>
                  <a:gd name="connsiteY5" fmla="*/ 2458 h 23863"/>
                  <a:gd name="connsiteX6" fmla="*/ 3664 w 226792"/>
                  <a:gd name="connsiteY6" fmla="*/ 15 h 23863"/>
                  <a:gd name="connsiteX7" fmla="*/ 221380 w 226792"/>
                  <a:gd name="connsiteY7" fmla="*/ 15 h 23863"/>
                  <a:gd name="connsiteX8" fmla="*/ 224928 w 226792"/>
                  <a:gd name="connsiteY8" fmla="*/ 1644 h 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792" h="23863">
                    <a:moveTo>
                      <a:pt x="224928" y="1644"/>
                    </a:moveTo>
                    <a:lnTo>
                      <a:pt x="226615" y="20839"/>
                    </a:lnTo>
                    <a:cubicBezTo>
                      <a:pt x="227371" y="22351"/>
                      <a:pt x="225626" y="23863"/>
                      <a:pt x="223125" y="23863"/>
                    </a:cubicBezTo>
                    <a:lnTo>
                      <a:pt x="5584" y="23863"/>
                    </a:lnTo>
                    <a:cubicBezTo>
                      <a:pt x="3664" y="23863"/>
                      <a:pt x="2036" y="22933"/>
                      <a:pt x="1920" y="21711"/>
                    </a:cubicBezTo>
                    <a:lnTo>
                      <a:pt x="0" y="2458"/>
                    </a:lnTo>
                    <a:cubicBezTo>
                      <a:pt x="0" y="1120"/>
                      <a:pt x="1571" y="15"/>
                      <a:pt x="3664" y="15"/>
                    </a:cubicBezTo>
                    <a:lnTo>
                      <a:pt x="221380" y="15"/>
                    </a:lnTo>
                    <a:cubicBezTo>
                      <a:pt x="222764" y="-107"/>
                      <a:pt x="224113" y="515"/>
                      <a:pt x="224928" y="16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963622A7-7514-4795-AAA5-B610B691DB7E}"/>
                  </a:ext>
                </a:extLst>
              </p:cNvPr>
              <p:cNvSpPr/>
              <p:nvPr/>
            </p:nvSpPr>
            <p:spPr>
              <a:xfrm>
                <a:off x="10798485" y="4938992"/>
                <a:ext cx="226792" cy="23863"/>
              </a:xfrm>
              <a:custGeom>
                <a:avLst/>
                <a:gdLst>
                  <a:gd name="connsiteX0" fmla="*/ 224928 w 226792"/>
                  <a:gd name="connsiteY0" fmla="*/ 1644 h 23863"/>
                  <a:gd name="connsiteX1" fmla="*/ 226615 w 226792"/>
                  <a:gd name="connsiteY1" fmla="*/ 20839 h 23863"/>
                  <a:gd name="connsiteX2" fmla="*/ 223125 w 226792"/>
                  <a:gd name="connsiteY2" fmla="*/ 23863 h 23863"/>
                  <a:gd name="connsiteX3" fmla="*/ 5584 w 226792"/>
                  <a:gd name="connsiteY3" fmla="*/ 23863 h 23863"/>
                  <a:gd name="connsiteX4" fmla="*/ 1920 w 226792"/>
                  <a:gd name="connsiteY4" fmla="*/ 21711 h 23863"/>
                  <a:gd name="connsiteX5" fmla="*/ 0 w 226792"/>
                  <a:gd name="connsiteY5" fmla="*/ 2458 h 23863"/>
                  <a:gd name="connsiteX6" fmla="*/ 3664 w 226792"/>
                  <a:gd name="connsiteY6" fmla="*/ 15 h 23863"/>
                  <a:gd name="connsiteX7" fmla="*/ 221380 w 226792"/>
                  <a:gd name="connsiteY7" fmla="*/ 15 h 23863"/>
                  <a:gd name="connsiteX8" fmla="*/ 224928 w 226792"/>
                  <a:gd name="connsiteY8" fmla="*/ 1644 h 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792" h="23863">
                    <a:moveTo>
                      <a:pt x="224928" y="1644"/>
                    </a:moveTo>
                    <a:lnTo>
                      <a:pt x="226615" y="20839"/>
                    </a:lnTo>
                    <a:cubicBezTo>
                      <a:pt x="227371" y="22351"/>
                      <a:pt x="225626" y="23863"/>
                      <a:pt x="223125" y="23863"/>
                    </a:cubicBezTo>
                    <a:lnTo>
                      <a:pt x="5584" y="23863"/>
                    </a:lnTo>
                    <a:cubicBezTo>
                      <a:pt x="3664" y="23863"/>
                      <a:pt x="2036" y="22933"/>
                      <a:pt x="1920" y="21711"/>
                    </a:cubicBezTo>
                    <a:lnTo>
                      <a:pt x="0" y="2458"/>
                    </a:lnTo>
                    <a:cubicBezTo>
                      <a:pt x="0" y="1120"/>
                      <a:pt x="1571" y="15"/>
                      <a:pt x="3664" y="15"/>
                    </a:cubicBezTo>
                    <a:lnTo>
                      <a:pt x="221380" y="15"/>
                    </a:lnTo>
                    <a:cubicBezTo>
                      <a:pt x="222764" y="-107"/>
                      <a:pt x="224113" y="515"/>
                      <a:pt x="224928" y="1644"/>
                    </a:cubicBezTo>
                    <a:close/>
                  </a:path>
                </a:pathLst>
              </a:custGeom>
              <a:solidFill>
                <a:srgbClr val="FAFAFA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698F2C4-60F6-4C11-9CD3-66CC3A9BCD95}"/>
                  </a:ext>
                </a:extLst>
              </p:cNvPr>
              <p:cNvSpPr/>
              <p:nvPr/>
            </p:nvSpPr>
            <p:spPr>
              <a:xfrm>
                <a:off x="10983970" y="4938173"/>
                <a:ext cx="12802" cy="27686"/>
              </a:xfrm>
              <a:custGeom>
                <a:avLst/>
                <a:gdLst>
                  <a:gd name="connsiteX0" fmla="*/ 5005 w 12802"/>
                  <a:gd name="connsiteY0" fmla="*/ 27687 h 27686"/>
                  <a:gd name="connsiteX1" fmla="*/ 10822 w 12802"/>
                  <a:gd name="connsiteY1" fmla="*/ 27687 h 27686"/>
                  <a:gd name="connsiteX2" fmla="*/ 12799 w 12802"/>
                  <a:gd name="connsiteY2" fmla="*/ 26349 h 27686"/>
                  <a:gd name="connsiteX3" fmla="*/ 10066 w 12802"/>
                  <a:gd name="connsiteY3" fmla="*/ 1338 h 27686"/>
                  <a:gd name="connsiteX4" fmla="*/ 7797 w 12802"/>
                  <a:gd name="connsiteY4" fmla="*/ 0 h 27686"/>
                  <a:gd name="connsiteX5" fmla="*/ 1980 w 12802"/>
                  <a:gd name="connsiteY5" fmla="*/ 0 h 27686"/>
                  <a:gd name="connsiteX6" fmla="*/ 3 w 12802"/>
                  <a:gd name="connsiteY6" fmla="*/ 1338 h 27686"/>
                  <a:gd name="connsiteX7" fmla="*/ 2737 w 12802"/>
                  <a:gd name="connsiteY7" fmla="*/ 26349 h 27686"/>
                  <a:gd name="connsiteX8" fmla="*/ 5005 w 12802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2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858" y="27105"/>
                      <a:pt x="12799" y="26349"/>
                    </a:cubicBezTo>
                    <a:lnTo>
                      <a:pt x="10066" y="1338"/>
                    </a:lnTo>
                    <a:cubicBezTo>
                      <a:pt x="10066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795" y="27105"/>
                      <a:pt x="3842" y="27687"/>
                      <a:pt x="5005" y="27687"/>
                    </a:cubicBezTo>
                    <a:close/>
                  </a:path>
                </a:pathLst>
              </a:custGeom>
              <a:solidFill>
                <a:srgbClr val="006EFF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A7757A7-7C81-4174-97FA-21E2ADF82251}"/>
                  </a:ext>
                </a:extLst>
              </p:cNvPr>
              <p:cNvSpPr/>
              <p:nvPr/>
            </p:nvSpPr>
            <p:spPr>
              <a:xfrm>
                <a:off x="10983970" y="4938173"/>
                <a:ext cx="12802" cy="27686"/>
              </a:xfrm>
              <a:custGeom>
                <a:avLst/>
                <a:gdLst>
                  <a:gd name="connsiteX0" fmla="*/ 5005 w 12802"/>
                  <a:gd name="connsiteY0" fmla="*/ 27687 h 27686"/>
                  <a:gd name="connsiteX1" fmla="*/ 10822 w 12802"/>
                  <a:gd name="connsiteY1" fmla="*/ 27687 h 27686"/>
                  <a:gd name="connsiteX2" fmla="*/ 12799 w 12802"/>
                  <a:gd name="connsiteY2" fmla="*/ 26349 h 27686"/>
                  <a:gd name="connsiteX3" fmla="*/ 10066 w 12802"/>
                  <a:gd name="connsiteY3" fmla="*/ 1338 h 27686"/>
                  <a:gd name="connsiteX4" fmla="*/ 7797 w 12802"/>
                  <a:gd name="connsiteY4" fmla="*/ 0 h 27686"/>
                  <a:gd name="connsiteX5" fmla="*/ 1980 w 12802"/>
                  <a:gd name="connsiteY5" fmla="*/ 0 h 27686"/>
                  <a:gd name="connsiteX6" fmla="*/ 3 w 12802"/>
                  <a:gd name="connsiteY6" fmla="*/ 1338 h 27686"/>
                  <a:gd name="connsiteX7" fmla="*/ 2737 w 12802"/>
                  <a:gd name="connsiteY7" fmla="*/ 26349 h 27686"/>
                  <a:gd name="connsiteX8" fmla="*/ 5005 w 12802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2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858" y="27105"/>
                      <a:pt x="12799" y="26349"/>
                    </a:cubicBezTo>
                    <a:lnTo>
                      <a:pt x="10066" y="1338"/>
                    </a:lnTo>
                    <a:cubicBezTo>
                      <a:pt x="10066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795" y="27105"/>
                      <a:pt x="3842" y="27687"/>
                      <a:pt x="5005" y="27687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F4637863-330C-40DF-BBD0-ABC456D57238}"/>
                  </a:ext>
                </a:extLst>
              </p:cNvPr>
              <p:cNvSpPr/>
              <p:nvPr/>
            </p:nvSpPr>
            <p:spPr>
              <a:xfrm>
                <a:off x="10810287" y="4938173"/>
                <a:ext cx="12809" cy="27686"/>
              </a:xfrm>
              <a:custGeom>
                <a:avLst/>
                <a:gdLst>
                  <a:gd name="connsiteX0" fmla="*/ 5005 w 12809"/>
                  <a:gd name="connsiteY0" fmla="*/ 27687 h 27686"/>
                  <a:gd name="connsiteX1" fmla="*/ 10822 w 12809"/>
                  <a:gd name="connsiteY1" fmla="*/ 27687 h 27686"/>
                  <a:gd name="connsiteX2" fmla="*/ 12799 w 12809"/>
                  <a:gd name="connsiteY2" fmla="*/ 26349 h 27686"/>
                  <a:gd name="connsiteX3" fmla="*/ 10065 w 12809"/>
                  <a:gd name="connsiteY3" fmla="*/ 1338 h 27686"/>
                  <a:gd name="connsiteX4" fmla="*/ 7797 w 12809"/>
                  <a:gd name="connsiteY4" fmla="*/ 0 h 27686"/>
                  <a:gd name="connsiteX5" fmla="*/ 1980 w 12809"/>
                  <a:gd name="connsiteY5" fmla="*/ 0 h 27686"/>
                  <a:gd name="connsiteX6" fmla="*/ 3 w 12809"/>
                  <a:gd name="connsiteY6" fmla="*/ 1338 h 27686"/>
                  <a:gd name="connsiteX7" fmla="*/ 2737 w 12809"/>
                  <a:gd name="connsiteY7" fmla="*/ 26349 h 27686"/>
                  <a:gd name="connsiteX8" fmla="*/ 5005 w 12809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9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916" y="27105"/>
                      <a:pt x="12799" y="26349"/>
                    </a:cubicBezTo>
                    <a:lnTo>
                      <a:pt x="10065" y="1338"/>
                    </a:lnTo>
                    <a:cubicBezTo>
                      <a:pt x="10065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853" y="27105"/>
                      <a:pt x="3609" y="27687"/>
                      <a:pt x="5005" y="27687"/>
                    </a:cubicBezTo>
                    <a:close/>
                  </a:path>
                </a:pathLst>
              </a:custGeom>
              <a:solidFill>
                <a:srgbClr val="006EFF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5831080-DAAD-4CDD-BA4D-D3C06EA1E8CD}"/>
                  </a:ext>
                </a:extLst>
              </p:cNvPr>
              <p:cNvSpPr/>
              <p:nvPr/>
            </p:nvSpPr>
            <p:spPr>
              <a:xfrm>
                <a:off x="10810287" y="4938173"/>
                <a:ext cx="12809" cy="27686"/>
              </a:xfrm>
              <a:custGeom>
                <a:avLst/>
                <a:gdLst>
                  <a:gd name="connsiteX0" fmla="*/ 5005 w 12809"/>
                  <a:gd name="connsiteY0" fmla="*/ 27687 h 27686"/>
                  <a:gd name="connsiteX1" fmla="*/ 10822 w 12809"/>
                  <a:gd name="connsiteY1" fmla="*/ 27687 h 27686"/>
                  <a:gd name="connsiteX2" fmla="*/ 12799 w 12809"/>
                  <a:gd name="connsiteY2" fmla="*/ 26349 h 27686"/>
                  <a:gd name="connsiteX3" fmla="*/ 10065 w 12809"/>
                  <a:gd name="connsiteY3" fmla="*/ 1338 h 27686"/>
                  <a:gd name="connsiteX4" fmla="*/ 7797 w 12809"/>
                  <a:gd name="connsiteY4" fmla="*/ 0 h 27686"/>
                  <a:gd name="connsiteX5" fmla="*/ 1980 w 12809"/>
                  <a:gd name="connsiteY5" fmla="*/ 0 h 27686"/>
                  <a:gd name="connsiteX6" fmla="*/ 3 w 12809"/>
                  <a:gd name="connsiteY6" fmla="*/ 1338 h 27686"/>
                  <a:gd name="connsiteX7" fmla="*/ 2737 w 12809"/>
                  <a:gd name="connsiteY7" fmla="*/ 26349 h 27686"/>
                  <a:gd name="connsiteX8" fmla="*/ 5005 w 12809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9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916" y="27105"/>
                      <a:pt x="12799" y="26349"/>
                    </a:cubicBezTo>
                    <a:lnTo>
                      <a:pt x="10065" y="1338"/>
                    </a:lnTo>
                    <a:cubicBezTo>
                      <a:pt x="10065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853" y="27105"/>
                      <a:pt x="3609" y="27687"/>
                      <a:pt x="5005" y="27687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5F0B5BEE-145B-463B-9B2D-8406CE34F99E}"/>
                  </a:ext>
                </a:extLst>
              </p:cNvPr>
              <p:cNvSpPr/>
              <p:nvPr/>
            </p:nvSpPr>
            <p:spPr>
              <a:xfrm>
                <a:off x="10897128" y="4938173"/>
                <a:ext cx="12802" cy="27686"/>
              </a:xfrm>
              <a:custGeom>
                <a:avLst/>
                <a:gdLst>
                  <a:gd name="connsiteX0" fmla="*/ 5005 w 12802"/>
                  <a:gd name="connsiteY0" fmla="*/ 27687 h 27686"/>
                  <a:gd name="connsiteX1" fmla="*/ 10822 w 12802"/>
                  <a:gd name="connsiteY1" fmla="*/ 27687 h 27686"/>
                  <a:gd name="connsiteX2" fmla="*/ 12799 w 12802"/>
                  <a:gd name="connsiteY2" fmla="*/ 26349 h 27686"/>
                  <a:gd name="connsiteX3" fmla="*/ 10066 w 12802"/>
                  <a:gd name="connsiteY3" fmla="*/ 1338 h 27686"/>
                  <a:gd name="connsiteX4" fmla="*/ 7797 w 12802"/>
                  <a:gd name="connsiteY4" fmla="*/ 0 h 27686"/>
                  <a:gd name="connsiteX5" fmla="*/ 1980 w 12802"/>
                  <a:gd name="connsiteY5" fmla="*/ 0 h 27686"/>
                  <a:gd name="connsiteX6" fmla="*/ 3 w 12802"/>
                  <a:gd name="connsiteY6" fmla="*/ 1338 h 27686"/>
                  <a:gd name="connsiteX7" fmla="*/ 2737 w 12802"/>
                  <a:gd name="connsiteY7" fmla="*/ 26349 h 27686"/>
                  <a:gd name="connsiteX8" fmla="*/ 5005 w 12802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2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857" y="27105"/>
                      <a:pt x="12799" y="26349"/>
                    </a:cubicBezTo>
                    <a:lnTo>
                      <a:pt x="10066" y="1338"/>
                    </a:lnTo>
                    <a:cubicBezTo>
                      <a:pt x="10066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853" y="27105"/>
                      <a:pt x="4016" y="27687"/>
                      <a:pt x="5005" y="27687"/>
                    </a:cubicBezTo>
                    <a:close/>
                  </a:path>
                </a:pathLst>
              </a:custGeom>
              <a:solidFill>
                <a:srgbClr val="006EFF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C1CF391-9482-4EBF-9639-81735F382C15}"/>
                  </a:ext>
                </a:extLst>
              </p:cNvPr>
              <p:cNvSpPr/>
              <p:nvPr/>
            </p:nvSpPr>
            <p:spPr>
              <a:xfrm>
                <a:off x="10897128" y="4938173"/>
                <a:ext cx="12802" cy="27686"/>
              </a:xfrm>
              <a:custGeom>
                <a:avLst/>
                <a:gdLst>
                  <a:gd name="connsiteX0" fmla="*/ 5005 w 12802"/>
                  <a:gd name="connsiteY0" fmla="*/ 27687 h 27686"/>
                  <a:gd name="connsiteX1" fmla="*/ 10822 w 12802"/>
                  <a:gd name="connsiteY1" fmla="*/ 27687 h 27686"/>
                  <a:gd name="connsiteX2" fmla="*/ 12799 w 12802"/>
                  <a:gd name="connsiteY2" fmla="*/ 26349 h 27686"/>
                  <a:gd name="connsiteX3" fmla="*/ 10066 w 12802"/>
                  <a:gd name="connsiteY3" fmla="*/ 1338 h 27686"/>
                  <a:gd name="connsiteX4" fmla="*/ 7797 w 12802"/>
                  <a:gd name="connsiteY4" fmla="*/ 0 h 27686"/>
                  <a:gd name="connsiteX5" fmla="*/ 1980 w 12802"/>
                  <a:gd name="connsiteY5" fmla="*/ 0 h 27686"/>
                  <a:gd name="connsiteX6" fmla="*/ 3 w 12802"/>
                  <a:gd name="connsiteY6" fmla="*/ 1338 h 27686"/>
                  <a:gd name="connsiteX7" fmla="*/ 2737 w 12802"/>
                  <a:gd name="connsiteY7" fmla="*/ 26349 h 27686"/>
                  <a:gd name="connsiteX8" fmla="*/ 5005 w 12802"/>
                  <a:gd name="connsiteY8" fmla="*/ 27687 h 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2" h="27686">
                    <a:moveTo>
                      <a:pt x="5005" y="27687"/>
                    </a:moveTo>
                    <a:lnTo>
                      <a:pt x="10822" y="27687"/>
                    </a:lnTo>
                    <a:cubicBezTo>
                      <a:pt x="11985" y="27687"/>
                      <a:pt x="12857" y="27105"/>
                      <a:pt x="12799" y="26349"/>
                    </a:cubicBezTo>
                    <a:lnTo>
                      <a:pt x="10066" y="1338"/>
                    </a:lnTo>
                    <a:cubicBezTo>
                      <a:pt x="10066" y="640"/>
                      <a:pt x="8960" y="0"/>
                      <a:pt x="7797" y="0"/>
                    </a:cubicBezTo>
                    <a:lnTo>
                      <a:pt x="1980" y="0"/>
                    </a:lnTo>
                    <a:cubicBezTo>
                      <a:pt x="817" y="0"/>
                      <a:pt x="-55" y="640"/>
                      <a:pt x="3" y="1338"/>
                    </a:cubicBezTo>
                    <a:lnTo>
                      <a:pt x="2737" y="26349"/>
                    </a:lnTo>
                    <a:cubicBezTo>
                      <a:pt x="2853" y="27105"/>
                      <a:pt x="4016" y="27687"/>
                      <a:pt x="5005" y="27687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07C8788B-3D11-4016-96E9-71395D31B1CB}"/>
                  </a:ext>
                </a:extLst>
              </p:cNvPr>
              <p:cNvSpPr/>
              <p:nvPr/>
            </p:nvSpPr>
            <p:spPr>
              <a:xfrm>
                <a:off x="11002067" y="4716444"/>
                <a:ext cx="28206" cy="104466"/>
              </a:xfrm>
              <a:custGeom>
                <a:avLst/>
                <a:gdLst>
                  <a:gd name="connsiteX0" fmla="*/ 461 w 28206"/>
                  <a:gd name="connsiteY0" fmla="*/ 0 h 104466"/>
                  <a:gd name="connsiteX1" fmla="*/ 28206 w 28206"/>
                  <a:gd name="connsiteY1" fmla="*/ 23615 h 104466"/>
                  <a:gd name="connsiteX2" fmla="*/ 15758 w 28206"/>
                  <a:gd name="connsiteY2" fmla="*/ 104466 h 104466"/>
                  <a:gd name="connsiteX3" fmla="*/ 461 w 28206"/>
                  <a:gd name="connsiteY3" fmla="*/ 0 h 104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06" h="104466">
                    <a:moveTo>
                      <a:pt x="461" y="0"/>
                    </a:moveTo>
                    <a:lnTo>
                      <a:pt x="28206" y="23615"/>
                    </a:lnTo>
                    <a:cubicBezTo>
                      <a:pt x="22389" y="55025"/>
                      <a:pt x="18318" y="81200"/>
                      <a:pt x="15758" y="104466"/>
                    </a:cubicBezTo>
                    <a:cubicBezTo>
                      <a:pt x="10582" y="81142"/>
                      <a:pt x="-2622" y="18148"/>
                      <a:pt x="4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8E17017B-43EC-4ED1-AA8E-FFC4697DFB8F}"/>
                  </a:ext>
                </a:extLst>
              </p:cNvPr>
              <p:cNvSpPr/>
              <p:nvPr/>
            </p:nvSpPr>
            <p:spPr>
              <a:xfrm>
                <a:off x="11004994" y="4726797"/>
                <a:ext cx="28206" cy="104466"/>
              </a:xfrm>
              <a:custGeom>
                <a:avLst/>
                <a:gdLst>
                  <a:gd name="connsiteX0" fmla="*/ 461 w 28206"/>
                  <a:gd name="connsiteY0" fmla="*/ 0 h 104466"/>
                  <a:gd name="connsiteX1" fmla="*/ 28206 w 28206"/>
                  <a:gd name="connsiteY1" fmla="*/ 23615 h 104466"/>
                  <a:gd name="connsiteX2" fmla="*/ 15758 w 28206"/>
                  <a:gd name="connsiteY2" fmla="*/ 104466 h 104466"/>
                  <a:gd name="connsiteX3" fmla="*/ 461 w 28206"/>
                  <a:gd name="connsiteY3" fmla="*/ 0 h 104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06" h="104466">
                    <a:moveTo>
                      <a:pt x="461" y="0"/>
                    </a:moveTo>
                    <a:lnTo>
                      <a:pt x="28206" y="23615"/>
                    </a:lnTo>
                    <a:cubicBezTo>
                      <a:pt x="22389" y="55025"/>
                      <a:pt x="18318" y="81200"/>
                      <a:pt x="15758" y="104466"/>
                    </a:cubicBezTo>
                    <a:cubicBezTo>
                      <a:pt x="10582" y="81142"/>
                      <a:pt x="-2622" y="18148"/>
                      <a:pt x="461" y="0"/>
                    </a:cubicBezTo>
                    <a:close/>
                  </a:path>
                </a:pathLst>
              </a:custGeom>
              <a:solidFill>
                <a:srgbClr val="FAFAFA">
                  <a:alpha val="3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446A968-7966-4E57-9DA1-AEF1D3A36D8F}"/>
                  </a:ext>
                </a:extLst>
              </p:cNvPr>
              <p:cNvSpPr/>
              <p:nvPr/>
            </p:nvSpPr>
            <p:spPr>
              <a:xfrm>
                <a:off x="10414703" y="4805554"/>
                <a:ext cx="432056" cy="222775"/>
              </a:xfrm>
              <a:custGeom>
                <a:avLst/>
                <a:gdLst>
                  <a:gd name="connsiteX0" fmla="*/ 0 w 432056"/>
                  <a:gd name="connsiteY0" fmla="*/ 0 h 222775"/>
                  <a:gd name="connsiteX1" fmla="*/ 377381 w 432056"/>
                  <a:gd name="connsiteY1" fmla="*/ 0 h 222775"/>
                  <a:gd name="connsiteX2" fmla="*/ 432057 w 432056"/>
                  <a:gd name="connsiteY2" fmla="*/ 222776 h 222775"/>
                  <a:gd name="connsiteX3" fmla="*/ 54734 w 432056"/>
                  <a:gd name="connsiteY3" fmla="*/ 222776 h 222775"/>
                  <a:gd name="connsiteX4" fmla="*/ 0 w 432056"/>
                  <a:gd name="connsiteY4" fmla="*/ 0 h 22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056" h="222775">
                    <a:moveTo>
                      <a:pt x="0" y="0"/>
                    </a:moveTo>
                    <a:lnTo>
                      <a:pt x="377381" y="0"/>
                    </a:lnTo>
                    <a:lnTo>
                      <a:pt x="432057" y="222776"/>
                    </a:lnTo>
                    <a:lnTo>
                      <a:pt x="54734" y="2227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2CC4BE6D-4365-4F5E-970D-63CDD1CFF7E9}"/>
                  </a:ext>
                </a:extLst>
              </p:cNvPr>
              <p:cNvSpPr/>
              <p:nvPr/>
            </p:nvSpPr>
            <p:spPr>
              <a:xfrm>
                <a:off x="10605894" y="4986857"/>
                <a:ext cx="378893" cy="53803"/>
              </a:xfrm>
              <a:custGeom>
                <a:avLst/>
                <a:gdLst>
                  <a:gd name="connsiteX0" fmla="*/ 0 w 378893"/>
                  <a:gd name="connsiteY0" fmla="*/ 0 h 53803"/>
                  <a:gd name="connsiteX1" fmla="*/ 230803 w 378893"/>
                  <a:gd name="connsiteY1" fmla="*/ 53804 h 53803"/>
                  <a:gd name="connsiteX2" fmla="*/ 378893 w 378893"/>
                  <a:gd name="connsiteY2" fmla="*/ 12331 h 53803"/>
                  <a:gd name="connsiteX3" fmla="*/ 377381 w 378893"/>
                  <a:gd name="connsiteY3" fmla="*/ 0 h 53803"/>
                  <a:gd name="connsiteX4" fmla="*/ 0 w 378893"/>
                  <a:gd name="connsiteY4" fmla="*/ 0 h 5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893" h="53803">
                    <a:moveTo>
                      <a:pt x="0" y="0"/>
                    </a:moveTo>
                    <a:lnTo>
                      <a:pt x="230803" y="53804"/>
                    </a:lnTo>
                    <a:lnTo>
                      <a:pt x="378893" y="12331"/>
                    </a:lnTo>
                    <a:lnTo>
                      <a:pt x="37738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FAFA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0719CD5-1CB2-4B10-90E4-A9F665E64DED}"/>
                  </a:ext>
                </a:extLst>
              </p:cNvPr>
              <p:cNvSpPr/>
              <p:nvPr/>
            </p:nvSpPr>
            <p:spPr>
              <a:xfrm>
                <a:off x="10403128" y="4805554"/>
                <a:ext cx="431998" cy="222775"/>
              </a:xfrm>
              <a:custGeom>
                <a:avLst/>
                <a:gdLst>
                  <a:gd name="connsiteX0" fmla="*/ 0 w 431998"/>
                  <a:gd name="connsiteY0" fmla="*/ 0 h 222775"/>
                  <a:gd name="connsiteX1" fmla="*/ 377323 w 431998"/>
                  <a:gd name="connsiteY1" fmla="*/ 0 h 222775"/>
                  <a:gd name="connsiteX2" fmla="*/ 431999 w 431998"/>
                  <a:gd name="connsiteY2" fmla="*/ 222776 h 222775"/>
                  <a:gd name="connsiteX3" fmla="*/ 54676 w 431998"/>
                  <a:gd name="connsiteY3" fmla="*/ 222776 h 222775"/>
                  <a:gd name="connsiteX4" fmla="*/ 0 w 431998"/>
                  <a:gd name="connsiteY4" fmla="*/ 0 h 22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998" h="222775">
                    <a:moveTo>
                      <a:pt x="0" y="0"/>
                    </a:moveTo>
                    <a:lnTo>
                      <a:pt x="377323" y="0"/>
                    </a:lnTo>
                    <a:lnTo>
                      <a:pt x="431999" y="222776"/>
                    </a:lnTo>
                    <a:lnTo>
                      <a:pt x="54676" y="2227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FFED229-1CB5-4EE1-9C0A-7D4398FEC9AE}"/>
                  </a:ext>
                </a:extLst>
              </p:cNvPr>
              <p:cNvSpPr/>
              <p:nvPr/>
            </p:nvSpPr>
            <p:spPr>
              <a:xfrm>
                <a:off x="10404699" y="4803374"/>
                <a:ext cx="431998" cy="222775"/>
              </a:xfrm>
              <a:custGeom>
                <a:avLst/>
                <a:gdLst>
                  <a:gd name="connsiteX0" fmla="*/ 0 w 431998"/>
                  <a:gd name="connsiteY0" fmla="*/ 0 h 222775"/>
                  <a:gd name="connsiteX1" fmla="*/ 377323 w 431998"/>
                  <a:gd name="connsiteY1" fmla="*/ 0 h 222775"/>
                  <a:gd name="connsiteX2" fmla="*/ 431999 w 431998"/>
                  <a:gd name="connsiteY2" fmla="*/ 222776 h 222775"/>
                  <a:gd name="connsiteX3" fmla="*/ 54676 w 431998"/>
                  <a:gd name="connsiteY3" fmla="*/ 222776 h 222775"/>
                  <a:gd name="connsiteX4" fmla="*/ 0 w 431998"/>
                  <a:gd name="connsiteY4" fmla="*/ 0 h 22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998" h="222775">
                    <a:moveTo>
                      <a:pt x="0" y="0"/>
                    </a:moveTo>
                    <a:lnTo>
                      <a:pt x="377323" y="0"/>
                    </a:lnTo>
                    <a:lnTo>
                      <a:pt x="431999" y="222776"/>
                    </a:lnTo>
                    <a:lnTo>
                      <a:pt x="54676" y="2227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FAFA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1CA5D8B3-8A67-4A2A-905A-5BE3FC7E1F74}"/>
                  </a:ext>
                </a:extLst>
              </p:cNvPr>
              <p:cNvSpPr/>
              <p:nvPr/>
            </p:nvSpPr>
            <p:spPr>
              <a:xfrm>
                <a:off x="10457804" y="5028330"/>
                <a:ext cx="378893" cy="12331"/>
              </a:xfrm>
              <a:custGeom>
                <a:avLst/>
                <a:gdLst>
                  <a:gd name="connsiteX0" fmla="*/ 0 w 378893"/>
                  <a:gd name="connsiteY0" fmla="*/ 0 h 12331"/>
                  <a:gd name="connsiteX1" fmla="*/ 1512 w 378893"/>
                  <a:gd name="connsiteY1" fmla="*/ 12331 h 12331"/>
                  <a:gd name="connsiteX2" fmla="*/ 378893 w 378893"/>
                  <a:gd name="connsiteY2" fmla="*/ 12331 h 12331"/>
                  <a:gd name="connsiteX3" fmla="*/ 377323 w 378893"/>
                  <a:gd name="connsiteY3" fmla="*/ 0 h 12331"/>
                  <a:gd name="connsiteX4" fmla="*/ 0 w 378893"/>
                  <a:gd name="connsiteY4" fmla="*/ 0 h 1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893" h="12331">
                    <a:moveTo>
                      <a:pt x="0" y="0"/>
                    </a:moveTo>
                    <a:lnTo>
                      <a:pt x="1512" y="12331"/>
                    </a:lnTo>
                    <a:lnTo>
                      <a:pt x="378893" y="12331"/>
                    </a:lnTo>
                    <a:lnTo>
                      <a:pt x="3773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9BAAA32-DD0F-4814-AA80-DC0F1D16AE57}"/>
                  </a:ext>
                </a:extLst>
              </p:cNvPr>
              <p:cNvSpPr/>
              <p:nvPr/>
            </p:nvSpPr>
            <p:spPr>
              <a:xfrm>
                <a:off x="10458386" y="5028721"/>
                <a:ext cx="378893" cy="12331"/>
              </a:xfrm>
              <a:custGeom>
                <a:avLst/>
                <a:gdLst>
                  <a:gd name="connsiteX0" fmla="*/ 0 w 378893"/>
                  <a:gd name="connsiteY0" fmla="*/ 0 h 12331"/>
                  <a:gd name="connsiteX1" fmla="*/ 1512 w 378893"/>
                  <a:gd name="connsiteY1" fmla="*/ 12331 h 12331"/>
                  <a:gd name="connsiteX2" fmla="*/ 378893 w 378893"/>
                  <a:gd name="connsiteY2" fmla="*/ 12331 h 12331"/>
                  <a:gd name="connsiteX3" fmla="*/ 377323 w 378893"/>
                  <a:gd name="connsiteY3" fmla="*/ 0 h 12331"/>
                  <a:gd name="connsiteX4" fmla="*/ 0 w 378893"/>
                  <a:gd name="connsiteY4" fmla="*/ 0 h 1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893" h="12331">
                    <a:moveTo>
                      <a:pt x="0" y="0"/>
                    </a:moveTo>
                    <a:lnTo>
                      <a:pt x="1512" y="12331"/>
                    </a:lnTo>
                    <a:lnTo>
                      <a:pt x="378893" y="12331"/>
                    </a:lnTo>
                    <a:lnTo>
                      <a:pt x="3773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FAFA">
                  <a:alpha val="2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E12B49-CA1E-420C-9FE8-9EAE6415E6E5}"/>
                  </a:ext>
                </a:extLst>
              </p:cNvPr>
              <p:cNvSpPr/>
              <p:nvPr/>
            </p:nvSpPr>
            <p:spPr>
              <a:xfrm>
                <a:off x="10916850" y="4692189"/>
                <a:ext cx="195999" cy="299321"/>
              </a:xfrm>
              <a:custGeom>
                <a:avLst/>
                <a:gdLst>
                  <a:gd name="connsiteX0" fmla="*/ 156524 w 195999"/>
                  <a:gd name="connsiteY0" fmla="*/ 0 h 299321"/>
                  <a:gd name="connsiteX1" fmla="*/ 183630 w 195999"/>
                  <a:gd name="connsiteY1" fmla="*/ 95218 h 299321"/>
                  <a:gd name="connsiteX2" fmla="*/ 193111 w 195999"/>
                  <a:gd name="connsiteY2" fmla="*/ 144717 h 299321"/>
                  <a:gd name="connsiteX3" fmla="*/ 195845 w 195999"/>
                  <a:gd name="connsiteY3" fmla="*/ 170950 h 299321"/>
                  <a:gd name="connsiteX4" fmla="*/ 195845 w 195999"/>
                  <a:gd name="connsiteY4" fmla="*/ 185026 h 299321"/>
                  <a:gd name="connsiteX5" fmla="*/ 195845 w 195999"/>
                  <a:gd name="connsiteY5" fmla="*/ 188807 h 299321"/>
                  <a:gd name="connsiteX6" fmla="*/ 195845 w 195999"/>
                  <a:gd name="connsiteY6" fmla="*/ 190843 h 299321"/>
                  <a:gd name="connsiteX7" fmla="*/ 195554 w 195999"/>
                  <a:gd name="connsiteY7" fmla="*/ 193634 h 299321"/>
                  <a:gd name="connsiteX8" fmla="*/ 193227 w 195999"/>
                  <a:gd name="connsiteY8" fmla="*/ 204279 h 299321"/>
                  <a:gd name="connsiteX9" fmla="*/ 173567 w 195999"/>
                  <a:gd name="connsiteY9" fmla="*/ 233943 h 299321"/>
                  <a:gd name="connsiteX10" fmla="*/ 150301 w 195999"/>
                  <a:gd name="connsiteY10" fmla="*/ 251393 h 299321"/>
                  <a:gd name="connsiteX11" fmla="*/ 103128 w 195999"/>
                  <a:gd name="connsiteY11" fmla="*/ 273787 h 299321"/>
                  <a:gd name="connsiteX12" fmla="*/ 55258 w 195999"/>
                  <a:gd name="connsiteY12" fmla="*/ 288910 h 299321"/>
                  <a:gd name="connsiteX13" fmla="*/ 6573 w 195999"/>
                  <a:gd name="connsiteY13" fmla="*/ 299322 h 299321"/>
                  <a:gd name="connsiteX14" fmla="*/ 0 w 195999"/>
                  <a:gd name="connsiteY14" fmla="*/ 272740 h 299321"/>
                  <a:gd name="connsiteX15" fmla="*/ 44090 w 195999"/>
                  <a:gd name="connsiteY15" fmla="*/ 255290 h 299321"/>
                  <a:gd name="connsiteX16" fmla="*/ 86667 w 195999"/>
                  <a:gd name="connsiteY16" fmla="*/ 235863 h 299321"/>
                  <a:gd name="connsiteX17" fmla="*/ 124882 w 195999"/>
                  <a:gd name="connsiteY17" fmla="*/ 213004 h 299321"/>
                  <a:gd name="connsiteX18" fmla="*/ 139424 w 195999"/>
                  <a:gd name="connsiteY18" fmla="*/ 200149 h 299321"/>
                  <a:gd name="connsiteX19" fmla="*/ 145822 w 195999"/>
                  <a:gd name="connsiteY19" fmla="*/ 189563 h 299321"/>
                  <a:gd name="connsiteX20" fmla="*/ 144833 w 195999"/>
                  <a:gd name="connsiteY20" fmla="*/ 174847 h 299321"/>
                  <a:gd name="connsiteX21" fmla="*/ 141285 w 195999"/>
                  <a:gd name="connsiteY21" fmla="*/ 153035 h 299321"/>
                  <a:gd name="connsiteX22" fmla="*/ 130641 w 195999"/>
                  <a:gd name="connsiteY22" fmla="*/ 107898 h 299321"/>
                  <a:gd name="connsiteX23" fmla="*/ 117670 w 195999"/>
                  <a:gd name="connsiteY23" fmla="*/ 62412 h 299321"/>
                  <a:gd name="connsiteX24" fmla="*/ 103943 w 195999"/>
                  <a:gd name="connsiteY24" fmla="*/ 17159 h 29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5999" h="299321">
                    <a:moveTo>
                      <a:pt x="156524" y="0"/>
                    </a:moveTo>
                    <a:cubicBezTo>
                      <a:pt x="167215" y="31247"/>
                      <a:pt x="176266" y="63029"/>
                      <a:pt x="183630" y="95218"/>
                    </a:cubicBezTo>
                    <a:cubicBezTo>
                      <a:pt x="187469" y="111388"/>
                      <a:pt x="190668" y="127732"/>
                      <a:pt x="193111" y="144717"/>
                    </a:cubicBezTo>
                    <a:cubicBezTo>
                      <a:pt x="194332" y="153209"/>
                      <a:pt x="195321" y="161876"/>
                      <a:pt x="195845" y="170950"/>
                    </a:cubicBezTo>
                    <a:cubicBezTo>
                      <a:pt x="195845" y="175487"/>
                      <a:pt x="196194" y="180140"/>
                      <a:pt x="195845" y="185026"/>
                    </a:cubicBezTo>
                    <a:lnTo>
                      <a:pt x="195845" y="188807"/>
                    </a:lnTo>
                    <a:lnTo>
                      <a:pt x="195845" y="190843"/>
                    </a:lnTo>
                    <a:lnTo>
                      <a:pt x="195554" y="193634"/>
                    </a:lnTo>
                    <a:cubicBezTo>
                      <a:pt x="195123" y="197247"/>
                      <a:pt x="194344" y="200812"/>
                      <a:pt x="193227" y="204279"/>
                    </a:cubicBezTo>
                    <a:cubicBezTo>
                      <a:pt x="189260" y="215656"/>
                      <a:pt x="182501" y="225858"/>
                      <a:pt x="173567" y="233943"/>
                    </a:cubicBezTo>
                    <a:cubicBezTo>
                      <a:pt x="166436" y="240551"/>
                      <a:pt x="158636" y="246397"/>
                      <a:pt x="150301" y="251393"/>
                    </a:cubicBezTo>
                    <a:cubicBezTo>
                      <a:pt x="135300" y="260298"/>
                      <a:pt x="119508" y="267796"/>
                      <a:pt x="103128" y="273787"/>
                    </a:cubicBezTo>
                    <a:cubicBezTo>
                      <a:pt x="87249" y="279604"/>
                      <a:pt x="71253" y="284548"/>
                      <a:pt x="55258" y="288910"/>
                    </a:cubicBezTo>
                    <a:cubicBezTo>
                      <a:pt x="39262" y="293273"/>
                      <a:pt x="23266" y="296646"/>
                      <a:pt x="6573" y="299322"/>
                    </a:cubicBezTo>
                    <a:lnTo>
                      <a:pt x="0" y="272740"/>
                    </a:lnTo>
                    <a:cubicBezTo>
                      <a:pt x="14600" y="267389"/>
                      <a:pt x="29664" y="261747"/>
                      <a:pt x="44090" y="255290"/>
                    </a:cubicBezTo>
                    <a:cubicBezTo>
                      <a:pt x="58515" y="248834"/>
                      <a:pt x="73173" y="242901"/>
                      <a:pt x="86667" y="235863"/>
                    </a:cubicBezTo>
                    <a:cubicBezTo>
                      <a:pt x="100005" y="229296"/>
                      <a:pt x="112790" y="221647"/>
                      <a:pt x="124882" y="213004"/>
                    </a:cubicBezTo>
                    <a:cubicBezTo>
                      <a:pt x="130158" y="209229"/>
                      <a:pt x="135026" y="204919"/>
                      <a:pt x="139424" y="200149"/>
                    </a:cubicBezTo>
                    <a:cubicBezTo>
                      <a:pt x="142367" y="197177"/>
                      <a:pt x="144560" y="193547"/>
                      <a:pt x="145822" y="189563"/>
                    </a:cubicBezTo>
                    <a:cubicBezTo>
                      <a:pt x="145851" y="184642"/>
                      <a:pt x="145525" y="179721"/>
                      <a:pt x="144833" y="174847"/>
                    </a:cubicBezTo>
                    <a:cubicBezTo>
                      <a:pt x="143961" y="167809"/>
                      <a:pt x="142681" y="160480"/>
                      <a:pt x="141285" y="153035"/>
                    </a:cubicBezTo>
                    <a:cubicBezTo>
                      <a:pt x="138319" y="138202"/>
                      <a:pt x="134480" y="123079"/>
                      <a:pt x="130641" y="107898"/>
                    </a:cubicBezTo>
                    <a:cubicBezTo>
                      <a:pt x="126802" y="92716"/>
                      <a:pt x="122207" y="77535"/>
                      <a:pt x="117670" y="62412"/>
                    </a:cubicBezTo>
                    <a:cubicBezTo>
                      <a:pt x="113133" y="47289"/>
                      <a:pt x="108479" y="31933"/>
                      <a:pt x="103943" y="17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331D2C3-101E-4E9A-B923-52586F6E5EAC}"/>
                  </a:ext>
                </a:extLst>
              </p:cNvPr>
              <p:cNvSpPr/>
              <p:nvPr/>
            </p:nvSpPr>
            <p:spPr>
              <a:xfrm>
                <a:off x="10994093" y="4631899"/>
                <a:ext cx="113540" cy="152017"/>
              </a:xfrm>
              <a:custGeom>
                <a:avLst/>
                <a:gdLst>
                  <a:gd name="connsiteX0" fmla="*/ 58981 w 113540"/>
                  <a:gd name="connsiteY0" fmla="*/ 1193 h 152017"/>
                  <a:gd name="connsiteX1" fmla="*/ 113541 w 113540"/>
                  <a:gd name="connsiteY1" fmla="*/ 92281 h 152017"/>
                  <a:gd name="connsiteX2" fmla="*/ 29956 w 113540"/>
                  <a:gd name="connsiteY2" fmla="*/ 152018 h 152017"/>
                  <a:gd name="connsiteX3" fmla="*/ 1397 w 113540"/>
                  <a:gd name="connsiteY3" fmla="*/ 51914 h 152017"/>
                  <a:gd name="connsiteX4" fmla="*/ 58981 w 113540"/>
                  <a:gd name="connsiteY4" fmla="*/ 1193 h 15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540" h="152017">
                    <a:moveTo>
                      <a:pt x="58981" y="1193"/>
                    </a:moveTo>
                    <a:cubicBezTo>
                      <a:pt x="80561" y="7708"/>
                      <a:pt x="113541" y="92281"/>
                      <a:pt x="113541" y="92281"/>
                    </a:cubicBezTo>
                    <a:lnTo>
                      <a:pt x="29956" y="152018"/>
                    </a:lnTo>
                    <a:cubicBezTo>
                      <a:pt x="29956" y="152018"/>
                      <a:pt x="-7619" y="79717"/>
                      <a:pt x="1397" y="51914"/>
                    </a:cubicBezTo>
                    <a:cubicBezTo>
                      <a:pt x="10820" y="22889"/>
                      <a:pt x="34435" y="-6310"/>
                      <a:pt x="58981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CD63BEE8-93E4-4D5C-A421-BBFAEF46A698}"/>
                  </a:ext>
                </a:extLst>
              </p:cNvPr>
              <p:cNvSpPr/>
              <p:nvPr/>
            </p:nvSpPr>
            <p:spPr>
              <a:xfrm>
                <a:off x="10996445" y="4631158"/>
                <a:ext cx="113540" cy="152017"/>
              </a:xfrm>
              <a:custGeom>
                <a:avLst/>
                <a:gdLst>
                  <a:gd name="connsiteX0" fmla="*/ 58981 w 113540"/>
                  <a:gd name="connsiteY0" fmla="*/ 1193 h 152017"/>
                  <a:gd name="connsiteX1" fmla="*/ 113541 w 113540"/>
                  <a:gd name="connsiteY1" fmla="*/ 92281 h 152017"/>
                  <a:gd name="connsiteX2" fmla="*/ 29956 w 113540"/>
                  <a:gd name="connsiteY2" fmla="*/ 152018 h 152017"/>
                  <a:gd name="connsiteX3" fmla="*/ 1397 w 113540"/>
                  <a:gd name="connsiteY3" fmla="*/ 51914 h 152017"/>
                  <a:gd name="connsiteX4" fmla="*/ 58981 w 113540"/>
                  <a:gd name="connsiteY4" fmla="*/ 1193 h 15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540" h="152017">
                    <a:moveTo>
                      <a:pt x="58981" y="1193"/>
                    </a:moveTo>
                    <a:cubicBezTo>
                      <a:pt x="80561" y="7708"/>
                      <a:pt x="113541" y="92281"/>
                      <a:pt x="113541" y="92281"/>
                    </a:cubicBezTo>
                    <a:lnTo>
                      <a:pt x="29956" y="152018"/>
                    </a:lnTo>
                    <a:cubicBezTo>
                      <a:pt x="29956" y="152018"/>
                      <a:pt x="-7619" y="79717"/>
                      <a:pt x="1397" y="51914"/>
                    </a:cubicBezTo>
                    <a:cubicBezTo>
                      <a:pt x="10820" y="22889"/>
                      <a:pt x="34435" y="-6310"/>
                      <a:pt x="58981" y="1193"/>
                    </a:cubicBezTo>
                    <a:close/>
                  </a:path>
                </a:pathLst>
              </a:custGeom>
              <a:solidFill>
                <a:srgbClr val="FAFAFA">
                  <a:alpha val="60000"/>
                </a:srgbClr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B538479-664D-4935-A934-02C8C23878B6}"/>
                  </a:ext>
                </a:extLst>
              </p:cNvPr>
              <p:cNvSpPr/>
              <p:nvPr/>
            </p:nvSpPr>
            <p:spPr>
              <a:xfrm>
                <a:off x="10877878" y="4954110"/>
                <a:ext cx="69101" cy="48303"/>
              </a:xfrm>
              <a:custGeom>
                <a:avLst/>
                <a:gdLst>
                  <a:gd name="connsiteX0" fmla="*/ 49965 w 69101"/>
                  <a:gd name="connsiteY0" fmla="*/ 12738 h 48303"/>
                  <a:gd name="connsiteX1" fmla="*/ 0 w 69101"/>
                  <a:gd name="connsiteY1" fmla="*/ 0 h 48303"/>
                  <a:gd name="connsiteX2" fmla="*/ 23906 w 69101"/>
                  <a:gd name="connsiteY2" fmla="*/ 48278 h 48303"/>
                  <a:gd name="connsiteX3" fmla="*/ 69101 w 69101"/>
                  <a:gd name="connsiteY3" fmla="*/ 30828 h 48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01" h="48303">
                    <a:moveTo>
                      <a:pt x="49965" y="12738"/>
                    </a:moveTo>
                    <a:lnTo>
                      <a:pt x="0" y="0"/>
                    </a:lnTo>
                    <a:lnTo>
                      <a:pt x="23906" y="48278"/>
                    </a:lnTo>
                    <a:cubicBezTo>
                      <a:pt x="23906" y="48278"/>
                      <a:pt x="57875" y="49732"/>
                      <a:pt x="69101" y="30828"/>
                    </a:cubicBez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5CEC7E5-72BC-442D-8798-5BC7DDC3FBA0}"/>
                  </a:ext>
                </a:extLst>
              </p:cNvPr>
              <p:cNvSpPr/>
              <p:nvPr/>
            </p:nvSpPr>
            <p:spPr>
              <a:xfrm>
                <a:off x="10837104" y="4954168"/>
                <a:ext cx="64447" cy="57584"/>
              </a:xfrm>
              <a:custGeom>
                <a:avLst/>
                <a:gdLst>
                  <a:gd name="connsiteX0" fmla="*/ 0 w 64447"/>
                  <a:gd name="connsiteY0" fmla="*/ 18322 h 57584"/>
                  <a:gd name="connsiteX1" fmla="*/ 22161 w 64447"/>
                  <a:gd name="connsiteY1" fmla="*/ 57584 h 57584"/>
                  <a:gd name="connsiteX2" fmla="*/ 64448 w 64447"/>
                  <a:gd name="connsiteY2" fmla="*/ 48220 h 57584"/>
                  <a:gd name="connsiteX3" fmla="*/ 40542 w 64447"/>
                  <a:gd name="connsiteY3" fmla="*/ 0 h 57584"/>
                  <a:gd name="connsiteX4" fmla="*/ 0 w 64447"/>
                  <a:gd name="connsiteY4" fmla="*/ 18322 h 57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47" h="57584">
                    <a:moveTo>
                      <a:pt x="0" y="18322"/>
                    </a:moveTo>
                    <a:lnTo>
                      <a:pt x="22161" y="57584"/>
                    </a:lnTo>
                    <a:lnTo>
                      <a:pt x="64448" y="48220"/>
                    </a:lnTo>
                    <a:lnTo>
                      <a:pt x="40542" y="0"/>
                    </a:lnTo>
                    <a:lnTo>
                      <a:pt x="0" y="18322"/>
                    </a:lnTo>
                    <a:close/>
                  </a:path>
                </a:pathLst>
              </a:custGeom>
              <a:solidFill>
                <a:srgbClr val="E4897B"/>
              </a:solidFill>
              <a:ln w="581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4227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870FEC3-5209-44BC-BA98-BBD1A15C313A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工作规划和展望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DA9C9F7-426B-4BDE-822B-3CC4A2F063B6}"/>
              </a:ext>
            </a:extLst>
          </p:cNvPr>
          <p:cNvGrpSpPr/>
          <p:nvPr/>
        </p:nvGrpSpPr>
        <p:grpSpPr>
          <a:xfrm>
            <a:off x="7985728" y="1922058"/>
            <a:ext cx="3533172" cy="3533172"/>
            <a:chOff x="7985728" y="1922058"/>
            <a:chExt cx="3533172" cy="353317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B0D99F4-7172-4986-8EE1-7B333EC22965}"/>
                </a:ext>
              </a:extLst>
            </p:cNvPr>
            <p:cNvSpPr/>
            <p:nvPr/>
          </p:nvSpPr>
          <p:spPr>
            <a:xfrm>
              <a:off x="7985728" y="1922058"/>
              <a:ext cx="3533172" cy="3533172"/>
            </a:xfrm>
            <a:prstGeom prst="ellipse">
              <a:avLst/>
            </a:prstGeom>
            <a:solidFill>
              <a:schemeClr val="bg1"/>
            </a:solidFill>
            <a:ln>
              <a:noFill/>
              <a:prstDash val="sysDash"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16CFD65-9DA8-42C2-B11B-FB6DEBCEF40F}"/>
                </a:ext>
              </a:extLst>
            </p:cNvPr>
            <p:cNvSpPr/>
            <p:nvPr/>
          </p:nvSpPr>
          <p:spPr>
            <a:xfrm>
              <a:off x="7985728" y="1922058"/>
              <a:ext cx="3533172" cy="353317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D7D92F5-97A8-4535-BB41-891EC03BC614}"/>
              </a:ext>
            </a:extLst>
          </p:cNvPr>
          <p:cNvGrpSpPr/>
          <p:nvPr/>
        </p:nvGrpSpPr>
        <p:grpSpPr>
          <a:xfrm>
            <a:off x="673101" y="2152890"/>
            <a:ext cx="3533172" cy="3533172"/>
            <a:chOff x="7985728" y="1922058"/>
            <a:chExt cx="3533172" cy="353317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B1E740C-4342-4CE0-B159-ED04A03399A9}"/>
                </a:ext>
              </a:extLst>
            </p:cNvPr>
            <p:cNvSpPr/>
            <p:nvPr/>
          </p:nvSpPr>
          <p:spPr>
            <a:xfrm>
              <a:off x="7985728" y="1922058"/>
              <a:ext cx="3533172" cy="3533172"/>
            </a:xfrm>
            <a:prstGeom prst="ellipse">
              <a:avLst/>
            </a:prstGeom>
            <a:solidFill>
              <a:schemeClr val="bg1"/>
            </a:solidFill>
            <a:ln>
              <a:noFill/>
              <a:prstDash val="sysDash"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3694295-BED3-49A1-BA78-51400F1B4A32}"/>
                </a:ext>
              </a:extLst>
            </p:cNvPr>
            <p:cNvSpPr/>
            <p:nvPr/>
          </p:nvSpPr>
          <p:spPr>
            <a:xfrm>
              <a:off x="7985728" y="1922058"/>
              <a:ext cx="3533172" cy="353317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D3D615D-E41F-41C8-B77D-9D4436FF68A6}"/>
              </a:ext>
            </a:extLst>
          </p:cNvPr>
          <p:cNvSpPr txBox="1"/>
          <p:nvPr/>
        </p:nvSpPr>
        <p:spPr>
          <a:xfrm>
            <a:off x="1731801" y="2709183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600" b="1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运营目标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43AEC08-E840-49F2-97E7-9C364F9D8BC3}"/>
              </a:ext>
            </a:extLst>
          </p:cNvPr>
          <p:cNvSpPr txBox="1"/>
          <p:nvPr/>
        </p:nvSpPr>
        <p:spPr>
          <a:xfrm>
            <a:off x="1267669" y="3329590"/>
            <a:ext cx="2317196" cy="182755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各大平台发布：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80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条</a:t>
            </a:r>
            <a:br>
              <a:rPr lang="zh-CN" altLang="en-US" sz="1600" dirty="0">
                <a:solidFill>
                  <a:schemeClr val="accent1"/>
                </a:solidFill>
                <a:latin typeface="+mn-ea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粉丝增长：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100w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累计获赞：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50w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累计评论：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50w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C3DCBE7-CCB6-453F-AFF2-C96C85757A29}"/>
              </a:ext>
            </a:extLst>
          </p:cNvPr>
          <p:cNvSpPr txBox="1"/>
          <p:nvPr/>
        </p:nvSpPr>
        <p:spPr>
          <a:xfrm>
            <a:off x="9044428" y="2703291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600" b="1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费用预估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1855ABD-BEC5-42BC-AE08-7F6CC4A7CC87}"/>
              </a:ext>
            </a:extLst>
          </p:cNvPr>
          <p:cNvSpPr txBox="1"/>
          <p:nvPr/>
        </p:nvSpPr>
        <p:spPr>
          <a:xfrm>
            <a:off x="8844668" y="3264368"/>
            <a:ext cx="1815293" cy="15277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KOL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合作费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视频制作费用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KOL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单跳推广费用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平台合作费</a:t>
            </a: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FDAA62C-D89D-476D-BB8A-F2E4C0264F92}"/>
              </a:ext>
            </a:extLst>
          </p:cNvPr>
          <p:cNvGrpSpPr/>
          <p:nvPr/>
        </p:nvGrpSpPr>
        <p:grpSpPr>
          <a:xfrm>
            <a:off x="3872857" y="2278505"/>
            <a:ext cx="4446286" cy="3313016"/>
            <a:chOff x="3872857" y="2278505"/>
            <a:chExt cx="4446286" cy="3313016"/>
          </a:xfrm>
        </p:grpSpPr>
        <p:grpSp>
          <p:nvGrpSpPr>
            <p:cNvPr id="4" name="图形 4">
              <a:extLst>
                <a:ext uri="{FF2B5EF4-FFF2-40B4-BE49-F238E27FC236}">
                  <a16:creationId xmlns:a16="http://schemas.microsoft.com/office/drawing/2014/main" id="{ACFB6BE5-3720-4047-B8E4-56895081052B}"/>
                </a:ext>
              </a:extLst>
            </p:cNvPr>
            <p:cNvGrpSpPr/>
            <p:nvPr/>
          </p:nvGrpSpPr>
          <p:grpSpPr>
            <a:xfrm>
              <a:off x="3872857" y="2278505"/>
              <a:ext cx="4446286" cy="3056732"/>
              <a:chOff x="3872857" y="2278505"/>
              <a:chExt cx="4446286" cy="305673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AC85B58-605C-4C61-9F6F-CC17A4FCA00F}"/>
                  </a:ext>
                </a:extLst>
              </p:cNvPr>
              <p:cNvSpPr/>
              <p:nvPr/>
            </p:nvSpPr>
            <p:spPr>
              <a:xfrm>
                <a:off x="3872857" y="5189933"/>
                <a:ext cx="4446286" cy="2223"/>
              </a:xfrm>
              <a:custGeom>
                <a:avLst/>
                <a:gdLst>
                  <a:gd name="connsiteX0" fmla="*/ 0 w 4446286"/>
                  <a:gd name="connsiteY0" fmla="*/ 0 h 2223"/>
                  <a:gd name="connsiteX1" fmla="*/ 4446286 w 4446286"/>
                  <a:gd name="connsiteY1" fmla="*/ 0 h 2223"/>
                  <a:gd name="connsiteX2" fmla="*/ 4446286 w 4446286"/>
                  <a:gd name="connsiteY2" fmla="*/ 2223 h 2223"/>
                  <a:gd name="connsiteX3" fmla="*/ 0 w 4446286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6286" h="2223">
                    <a:moveTo>
                      <a:pt x="0" y="0"/>
                    </a:moveTo>
                    <a:lnTo>
                      <a:pt x="4446286" y="0"/>
                    </a:lnTo>
                    <a:lnTo>
                      <a:pt x="4446286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731BA50-FB54-4865-9C2D-1994FA53F335}"/>
                  </a:ext>
                </a:extLst>
              </p:cNvPr>
              <p:cNvSpPr/>
              <p:nvPr/>
            </p:nvSpPr>
            <p:spPr>
              <a:xfrm>
                <a:off x="7401696" y="5333015"/>
                <a:ext cx="471928" cy="2223"/>
              </a:xfrm>
              <a:custGeom>
                <a:avLst/>
                <a:gdLst>
                  <a:gd name="connsiteX0" fmla="*/ 0 w 471928"/>
                  <a:gd name="connsiteY0" fmla="*/ 0 h 2223"/>
                  <a:gd name="connsiteX1" fmla="*/ 471929 w 471928"/>
                  <a:gd name="connsiteY1" fmla="*/ 0 h 2223"/>
                  <a:gd name="connsiteX2" fmla="*/ 471929 w 471928"/>
                  <a:gd name="connsiteY2" fmla="*/ 2223 h 2223"/>
                  <a:gd name="connsiteX3" fmla="*/ 0 w 471928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928" h="2223">
                    <a:moveTo>
                      <a:pt x="0" y="0"/>
                    </a:moveTo>
                    <a:lnTo>
                      <a:pt x="471929" y="0"/>
                    </a:lnTo>
                    <a:lnTo>
                      <a:pt x="471929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F72536CA-5899-48E5-A025-9E35F411BB68}"/>
                  </a:ext>
                </a:extLst>
              </p:cNvPr>
              <p:cNvSpPr/>
              <p:nvPr/>
            </p:nvSpPr>
            <p:spPr>
              <a:xfrm>
                <a:off x="6296616" y="5305181"/>
                <a:ext cx="521638" cy="2223"/>
              </a:xfrm>
              <a:custGeom>
                <a:avLst/>
                <a:gdLst>
                  <a:gd name="connsiteX0" fmla="*/ 0 w 521638"/>
                  <a:gd name="connsiteY0" fmla="*/ 0 h 2223"/>
                  <a:gd name="connsiteX1" fmla="*/ 521638 w 521638"/>
                  <a:gd name="connsiteY1" fmla="*/ 0 h 2223"/>
                  <a:gd name="connsiteX2" fmla="*/ 521638 w 521638"/>
                  <a:gd name="connsiteY2" fmla="*/ 2223 h 2223"/>
                  <a:gd name="connsiteX3" fmla="*/ 0 w 521638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638" h="2223">
                    <a:moveTo>
                      <a:pt x="0" y="0"/>
                    </a:moveTo>
                    <a:lnTo>
                      <a:pt x="521638" y="0"/>
                    </a:lnTo>
                    <a:lnTo>
                      <a:pt x="521638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9047BB6-B792-4191-9A76-30CA94FF4BE2}"/>
                  </a:ext>
                </a:extLst>
              </p:cNvPr>
              <p:cNvSpPr/>
              <p:nvPr/>
            </p:nvSpPr>
            <p:spPr>
              <a:xfrm>
                <a:off x="7253812" y="5292375"/>
                <a:ext cx="170648" cy="2223"/>
              </a:xfrm>
              <a:custGeom>
                <a:avLst/>
                <a:gdLst>
                  <a:gd name="connsiteX0" fmla="*/ 0 w 170648"/>
                  <a:gd name="connsiteY0" fmla="*/ 0 h 2223"/>
                  <a:gd name="connsiteX1" fmla="*/ 170649 w 170648"/>
                  <a:gd name="connsiteY1" fmla="*/ 0 h 2223"/>
                  <a:gd name="connsiteX2" fmla="*/ 170649 w 170648"/>
                  <a:gd name="connsiteY2" fmla="*/ 2223 h 2223"/>
                  <a:gd name="connsiteX3" fmla="*/ 0 w 170648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648" h="2223">
                    <a:moveTo>
                      <a:pt x="0" y="0"/>
                    </a:moveTo>
                    <a:lnTo>
                      <a:pt x="170649" y="0"/>
                    </a:lnTo>
                    <a:lnTo>
                      <a:pt x="170649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A9DC4D6-676A-4207-9556-1D16BDDC41D8}"/>
                  </a:ext>
                </a:extLst>
              </p:cNvPr>
              <p:cNvSpPr/>
              <p:nvPr/>
            </p:nvSpPr>
            <p:spPr>
              <a:xfrm>
                <a:off x="4766293" y="5265431"/>
                <a:ext cx="384070" cy="2223"/>
              </a:xfrm>
              <a:custGeom>
                <a:avLst/>
                <a:gdLst>
                  <a:gd name="connsiteX0" fmla="*/ 0 w 384070"/>
                  <a:gd name="connsiteY0" fmla="*/ 0 h 2223"/>
                  <a:gd name="connsiteX1" fmla="*/ 384070 w 384070"/>
                  <a:gd name="connsiteY1" fmla="*/ 0 h 2223"/>
                  <a:gd name="connsiteX2" fmla="*/ 384070 w 384070"/>
                  <a:gd name="connsiteY2" fmla="*/ 2223 h 2223"/>
                  <a:gd name="connsiteX3" fmla="*/ 0 w 384070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070" h="2223">
                    <a:moveTo>
                      <a:pt x="0" y="0"/>
                    </a:moveTo>
                    <a:lnTo>
                      <a:pt x="384070" y="0"/>
                    </a:lnTo>
                    <a:lnTo>
                      <a:pt x="384070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AF6AFDE-03AE-4A7F-AB2E-8E90BEA50D2F}"/>
                  </a:ext>
                </a:extLst>
              </p:cNvPr>
              <p:cNvSpPr/>
              <p:nvPr/>
            </p:nvSpPr>
            <p:spPr>
              <a:xfrm>
                <a:off x="4579460" y="5265431"/>
                <a:ext cx="137301" cy="2223"/>
              </a:xfrm>
              <a:custGeom>
                <a:avLst/>
                <a:gdLst>
                  <a:gd name="connsiteX0" fmla="*/ 0 w 137301"/>
                  <a:gd name="connsiteY0" fmla="*/ 0 h 2223"/>
                  <a:gd name="connsiteX1" fmla="*/ 137301 w 137301"/>
                  <a:gd name="connsiteY1" fmla="*/ 0 h 2223"/>
                  <a:gd name="connsiteX2" fmla="*/ 137301 w 137301"/>
                  <a:gd name="connsiteY2" fmla="*/ 2223 h 2223"/>
                  <a:gd name="connsiteX3" fmla="*/ 0 w 137301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301" h="2223">
                    <a:moveTo>
                      <a:pt x="0" y="0"/>
                    </a:moveTo>
                    <a:lnTo>
                      <a:pt x="137301" y="0"/>
                    </a:lnTo>
                    <a:lnTo>
                      <a:pt x="137301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8775DB7-C780-45B0-93FC-51F32CABE803}"/>
                  </a:ext>
                </a:extLst>
              </p:cNvPr>
              <p:cNvSpPr/>
              <p:nvPr/>
            </p:nvSpPr>
            <p:spPr>
              <a:xfrm>
                <a:off x="5041963" y="5302958"/>
                <a:ext cx="481977" cy="2223"/>
              </a:xfrm>
              <a:custGeom>
                <a:avLst/>
                <a:gdLst>
                  <a:gd name="connsiteX0" fmla="*/ 0 w 481977"/>
                  <a:gd name="connsiteY0" fmla="*/ 0 h 2223"/>
                  <a:gd name="connsiteX1" fmla="*/ 481977 w 481977"/>
                  <a:gd name="connsiteY1" fmla="*/ 0 h 2223"/>
                  <a:gd name="connsiteX2" fmla="*/ 481977 w 481977"/>
                  <a:gd name="connsiteY2" fmla="*/ 2223 h 2223"/>
                  <a:gd name="connsiteX3" fmla="*/ 0 w 481977"/>
                  <a:gd name="connsiteY3" fmla="*/ 2223 h 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77" h="2223">
                    <a:moveTo>
                      <a:pt x="0" y="0"/>
                    </a:moveTo>
                    <a:lnTo>
                      <a:pt x="481977" y="0"/>
                    </a:lnTo>
                    <a:lnTo>
                      <a:pt x="481977" y="2223"/>
                    </a:lnTo>
                    <a:lnTo>
                      <a:pt x="0" y="2223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4BED4BC-64E0-4204-9B5F-916D0D795A17}"/>
                  </a:ext>
                </a:extLst>
              </p:cNvPr>
              <p:cNvSpPr/>
              <p:nvPr/>
            </p:nvSpPr>
            <p:spPr>
              <a:xfrm>
                <a:off x="4212642" y="2278505"/>
                <a:ext cx="1818531" cy="2514819"/>
              </a:xfrm>
              <a:custGeom>
                <a:avLst/>
                <a:gdLst>
                  <a:gd name="connsiteX0" fmla="*/ 1767754 w 1818531"/>
                  <a:gd name="connsiteY0" fmla="*/ 2514819 h 2514819"/>
                  <a:gd name="connsiteX1" fmla="*/ 50688 w 1818531"/>
                  <a:gd name="connsiteY1" fmla="*/ 2514819 h 2514819"/>
                  <a:gd name="connsiteX2" fmla="*/ 0 w 1818531"/>
                  <a:gd name="connsiteY2" fmla="*/ 2464043 h 2514819"/>
                  <a:gd name="connsiteX3" fmla="*/ 0 w 1818531"/>
                  <a:gd name="connsiteY3" fmla="*/ 50332 h 2514819"/>
                  <a:gd name="connsiteX4" fmla="*/ 50688 w 1818531"/>
                  <a:gd name="connsiteY4" fmla="*/ 0 h 2514819"/>
                  <a:gd name="connsiteX5" fmla="*/ 1767754 w 1818531"/>
                  <a:gd name="connsiteY5" fmla="*/ 0 h 2514819"/>
                  <a:gd name="connsiteX6" fmla="*/ 1818531 w 1818531"/>
                  <a:gd name="connsiteY6" fmla="*/ 50777 h 2514819"/>
                  <a:gd name="connsiteX7" fmla="*/ 1818531 w 1818531"/>
                  <a:gd name="connsiteY7" fmla="*/ 2464043 h 2514819"/>
                  <a:gd name="connsiteX8" fmla="*/ 1767754 w 1818531"/>
                  <a:gd name="connsiteY8" fmla="*/ 2514819 h 2514819"/>
                  <a:gd name="connsiteX9" fmla="*/ 50688 w 1818531"/>
                  <a:gd name="connsiteY9" fmla="*/ 1779 h 2514819"/>
                  <a:gd name="connsiteX10" fmla="*/ 2223 w 1818531"/>
                  <a:gd name="connsiteY10" fmla="*/ 50332 h 2514819"/>
                  <a:gd name="connsiteX11" fmla="*/ 2223 w 1818531"/>
                  <a:gd name="connsiteY11" fmla="*/ 2464043 h 2514819"/>
                  <a:gd name="connsiteX12" fmla="*/ 50688 w 1818531"/>
                  <a:gd name="connsiteY12" fmla="*/ 2512596 h 2514819"/>
                  <a:gd name="connsiteX13" fmla="*/ 1767754 w 1818531"/>
                  <a:gd name="connsiteY13" fmla="*/ 2512596 h 2514819"/>
                  <a:gd name="connsiteX14" fmla="*/ 1816308 w 1818531"/>
                  <a:gd name="connsiteY14" fmla="*/ 2464043 h 2514819"/>
                  <a:gd name="connsiteX15" fmla="*/ 1816308 w 1818531"/>
                  <a:gd name="connsiteY15" fmla="*/ 50332 h 2514819"/>
                  <a:gd name="connsiteX16" fmla="*/ 1767754 w 1818531"/>
                  <a:gd name="connsiteY16" fmla="*/ 1779 h 251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18531" h="2514819">
                    <a:moveTo>
                      <a:pt x="1767754" y="2514819"/>
                    </a:moveTo>
                    <a:lnTo>
                      <a:pt x="50688" y="2514819"/>
                    </a:lnTo>
                    <a:cubicBezTo>
                      <a:pt x="22680" y="2514766"/>
                      <a:pt x="0" y="2492054"/>
                      <a:pt x="0" y="2464043"/>
                    </a:cubicBezTo>
                    <a:lnTo>
                      <a:pt x="0" y="50332"/>
                    </a:lnTo>
                    <a:cubicBezTo>
                      <a:pt x="244" y="22497"/>
                      <a:pt x="22852" y="48"/>
                      <a:pt x="50688" y="0"/>
                    </a:cubicBezTo>
                    <a:lnTo>
                      <a:pt x="1767754" y="0"/>
                    </a:lnTo>
                    <a:cubicBezTo>
                      <a:pt x="1795802" y="0"/>
                      <a:pt x="1818531" y="22734"/>
                      <a:pt x="1818531" y="50777"/>
                    </a:cubicBezTo>
                    <a:lnTo>
                      <a:pt x="1818531" y="2464043"/>
                    </a:lnTo>
                    <a:cubicBezTo>
                      <a:pt x="1818531" y="2492090"/>
                      <a:pt x="1795802" y="2514819"/>
                      <a:pt x="1767754" y="2514819"/>
                    </a:cubicBezTo>
                    <a:close/>
                    <a:moveTo>
                      <a:pt x="50688" y="1779"/>
                    </a:moveTo>
                    <a:cubicBezTo>
                      <a:pt x="23907" y="1827"/>
                      <a:pt x="2223" y="23551"/>
                      <a:pt x="2223" y="50332"/>
                    </a:cubicBezTo>
                    <a:lnTo>
                      <a:pt x="2223" y="2464043"/>
                    </a:lnTo>
                    <a:cubicBezTo>
                      <a:pt x="2223" y="2490827"/>
                      <a:pt x="23907" y="2512543"/>
                      <a:pt x="50688" y="2512596"/>
                    </a:cubicBezTo>
                    <a:lnTo>
                      <a:pt x="1767754" y="2512596"/>
                    </a:lnTo>
                    <a:cubicBezTo>
                      <a:pt x="1794548" y="2512543"/>
                      <a:pt x="1816254" y="2490836"/>
                      <a:pt x="1816308" y="2464043"/>
                    </a:cubicBezTo>
                    <a:lnTo>
                      <a:pt x="1816308" y="50332"/>
                    </a:lnTo>
                    <a:cubicBezTo>
                      <a:pt x="1816254" y="23537"/>
                      <a:pt x="1794548" y="1827"/>
                      <a:pt x="1767754" y="1779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B8A6E76-BA02-4778-B418-CD64CD47CCAC}"/>
                  </a:ext>
                </a:extLst>
              </p:cNvPr>
              <p:cNvSpPr/>
              <p:nvPr/>
            </p:nvSpPr>
            <p:spPr>
              <a:xfrm>
                <a:off x="6136016" y="2278505"/>
                <a:ext cx="1818530" cy="2514819"/>
              </a:xfrm>
              <a:custGeom>
                <a:avLst/>
                <a:gdLst>
                  <a:gd name="connsiteX0" fmla="*/ 1767932 w 1818530"/>
                  <a:gd name="connsiteY0" fmla="*/ 2514819 h 2514819"/>
                  <a:gd name="connsiteX1" fmla="*/ 50777 w 1818530"/>
                  <a:gd name="connsiteY1" fmla="*/ 2514819 h 2514819"/>
                  <a:gd name="connsiteX2" fmla="*/ 0 w 1818530"/>
                  <a:gd name="connsiteY2" fmla="*/ 2464043 h 2514819"/>
                  <a:gd name="connsiteX3" fmla="*/ 0 w 1818530"/>
                  <a:gd name="connsiteY3" fmla="*/ 50332 h 2514819"/>
                  <a:gd name="connsiteX4" fmla="*/ 50777 w 1818530"/>
                  <a:gd name="connsiteY4" fmla="*/ 0 h 2514819"/>
                  <a:gd name="connsiteX5" fmla="*/ 1767932 w 1818530"/>
                  <a:gd name="connsiteY5" fmla="*/ 0 h 2514819"/>
                  <a:gd name="connsiteX6" fmla="*/ 1818531 w 1818530"/>
                  <a:gd name="connsiteY6" fmla="*/ 50332 h 2514819"/>
                  <a:gd name="connsiteX7" fmla="*/ 1818531 w 1818530"/>
                  <a:gd name="connsiteY7" fmla="*/ 2464043 h 2514819"/>
                  <a:gd name="connsiteX8" fmla="*/ 1767932 w 1818530"/>
                  <a:gd name="connsiteY8" fmla="*/ 2514819 h 2514819"/>
                  <a:gd name="connsiteX9" fmla="*/ 50777 w 1818530"/>
                  <a:gd name="connsiteY9" fmla="*/ 1779 h 2514819"/>
                  <a:gd name="connsiteX10" fmla="*/ 2223 w 1818530"/>
                  <a:gd name="connsiteY10" fmla="*/ 50332 h 2514819"/>
                  <a:gd name="connsiteX11" fmla="*/ 2223 w 1818530"/>
                  <a:gd name="connsiteY11" fmla="*/ 2464043 h 2514819"/>
                  <a:gd name="connsiteX12" fmla="*/ 50777 w 1818530"/>
                  <a:gd name="connsiteY12" fmla="*/ 2512596 h 2514819"/>
                  <a:gd name="connsiteX13" fmla="*/ 1767932 w 1818530"/>
                  <a:gd name="connsiteY13" fmla="*/ 2512596 h 2514819"/>
                  <a:gd name="connsiteX14" fmla="*/ 1816486 w 1818530"/>
                  <a:gd name="connsiteY14" fmla="*/ 2464043 h 2514819"/>
                  <a:gd name="connsiteX15" fmla="*/ 1816486 w 1818530"/>
                  <a:gd name="connsiteY15" fmla="*/ 50332 h 2514819"/>
                  <a:gd name="connsiteX16" fmla="*/ 1767932 w 1818530"/>
                  <a:gd name="connsiteY16" fmla="*/ 1779 h 251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18530" h="2514819">
                    <a:moveTo>
                      <a:pt x="1767932" y="2514819"/>
                    </a:moveTo>
                    <a:lnTo>
                      <a:pt x="50777" y="2514819"/>
                    </a:lnTo>
                    <a:cubicBezTo>
                      <a:pt x="22756" y="2514766"/>
                      <a:pt x="45" y="2492063"/>
                      <a:pt x="0" y="2464043"/>
                    </a:cubicBezTo>
                    <a:lnTo>
                      <a:pt x="0" y="50332"/>
                    </a:lnTo>
                    <a:cubicBezTo>
                      <a:pt x="293" y="22483"/>
                      <a:pt x="22925" y="47"/>
                      <a:pt x="50777" y="0"/>
                    </a:cubicBezTo>
                    <a:lnTo>
                      <a:pt x="1767932" y="0"/>
                    </a:lnTo>
                    <a:cubicBezTo>
                      <a:pt x="1795731" y="96"/>
                      <a:pt x="1818291" y="22532"/>
                      <a:pt x="1818531" y="50332"/>
                    </a:cubicBezTo>
                    <a:lnTo>
                      <a:pt x="1818531" y="2464043"/>
                    </a:lnTo>
                    <a:cubicBezTo>
                      <a:pt x="1818531" y="2492019"/>
                      <a:pt x="1795908" y="2514722"/>
                      <a:pt x="1767932" y="2514819"/>
                    </a:cubicBezTo>
                    <a:close/>
                    <a:moveTo>
                      <a:pt x="50777" y="1779"/>
                    </a:moveTo>
                    <a:cubicBezTo>
                      <a:pt x="23983" y="1827"/>
                      <a:pt x="2268" y="23537"/>
                      <a:pt x="2223" y="50332"/>
                    </a:cubicBezTo>
                    <a:lnTo>
                      <a:pt x="2223" y="2464043"/>
                    </a:lnTo>
                    <a:cubicBezTo>
                      <a:pt x="2276" y="2490836"/>
                      <a:pt x="23983" y="2512543"/>
                      <a:pt x="50777" y="2512596"/>
                    </a:cubicBezTo>
                    <a:lnTo>
                      <a:pt x="1767932" y="2512596"/>
                    </a:lnTo>
                    <a:cubicBezTo>
                      <a:pt x="1794726" y="2512543"/>
                      <a:pt x="1816432" y="2490836"/>
                      <a:pt x="1816486" y="2464043"/>
                    </a:cubicBezTo>
                    <a:lnTo>
                      <a:pt x="1816486" y="50332"/>
                    </a:lnTo>
                    <a:cubicBezTo>
                      <a:pt x="1816432" y="23537"/>
                      <a:pt x="1794726" y="1827"/>
                      <a:pt x="1767932" y="1779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3E87776-67C7-45A3-A75E-FCC113876B66}"/>
                  </a:ext>
                </a:extLst>
              </p:cNvPr>
              <p:cNvSpPr/>
              <p:nvPr/>
            </p:nvSpPr>
            <p:spPr>
              <a:xfrm>
                <a:off x="4331802" y="4544154"/>
                <a:ext cx="631105" cy="110712"/>
              </a:xfrm>
              <a:custGeom>
                <a:avLst/>
                <a:gdLst>
                  <a:gd name="connsiteX0" fmla="*/ 585576 w 631105"/>
                  <a:gd name="connsiteY0" fmla="*/ 0 h 110712"/>
                  <a:gd name="connsiteX1" fmla="*/ 631106 w 631105"/>
                  <a:gd name="connsiteY1" fmla="*/ 0 h 110712"/>
                  <a:gd name="connsiteX2" fmla="*/ 631106 w 631105"/>
                  <a:gd name="connsiteY2" fmla="*/ 110713 h 110712"/>
                  <a:gd name="connsiteX3" fmla="*/ 585576 w 631105"/>
                  <a:gd name="connsiteY3" fmla="*/ 110713 h 110712"/>
                  <a:gd name="connsiteX4" fmla="*/ 45530 w 631105"/>
                  <a:gd name="connsiteY4" fmla="*/ 110713 h 110712"/>
                  <a:gd name="connsiteX5" fmla="*/ 0 w 631105"/>
                  <a:gd name="connsiteY5" fmla="*/ 110713 h 110712"/>
                  <a:gd name="connsiteX6" fmla="*/ 0 w 631105"/>
                  <a:gd name="connsiteY6" fmla="*/ 0 h 110712"/>
                  <a:gd name="connsiteX7" fmla="*/ 45530 w 631105"/>
                  <a:gd name="connsiteY7" fmla="*/ 0 h 11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105" h="110712">
                    <a:moveTo>
                      <a:pt x="585576" y="0"/>
                    </a:moveTo>
                    <a:cubicBezTo>
                      <a:pt x="610721" y="0"/>
                      <a:pt x="631106" y="0"/>
                      <a:pt x="631106" y="0"/>
                    </a:cubicBezTo>
                    <a:lnTo>
                      <a:pt x="631106" y="110713"/>
                    </a:lnTo>
                    <a:cubicBezTo>
                      <a:pt x="631106" y="110713"/>
                      <a:pt x="610721" y="110713"/>
                      <a:pt x="585576" y="110713"/>
                    </a:cubicBezTo>
                    <a:lnTo>
                      <a:pt x="45530" y="110713"/>
                    </a:lnTo>
                    <a:cubicBezTo>
                      <a:pt x="20384" y="110713"/>
                      <a:pt x="0" y="110713"/>
                      <a:pt x="0" y="110713"/>
                    </a:cubicBezTo>
                    <a:lnTo>
                      <a:pt x="0" y="0"/>
                    </a:lnTo>
                    <a:cubicBezTo>
                      <a:pt x="0" y="0"/>
                      <a:pt x="20384" y="0"/>
                      <a:pt x="45530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D12991A-A8E5-4C93-A1D4-064640594182}"/>
                  </a:ext>
                </a:extLst>
              </p:cNvPr>
              <p:cNvSpPr/>
              <p:nvPr/>
            </p:nvSpPr>
            <p:spPr>
              <a:xfrm>
                <a:off x="4317040" y="4654867"/>
                <a:ext cx="189856" cy="535065"/>
              </a:xfrm>
              <a:custGeom>
                <a:avLst/>
                <a:gdLst>
                  <a:gd name="connsiteX0" fmla="*/ 189856 w 189856"/>
                  <a:gd name="connsiteY0" fmla="*/ 0 h 535065"/>
                  <a:gd name="connsiteX1" fmla="*/ 101020 w 189856"/>
                  <a:gd name="connsiteY1" fmla="*/ 0 h 535065"/>
                  <a:gd name="connsiteX2" fmla="*/ 0 w 189856"/>
                  <a:gd name="connsiteY2" fmla="*/ 535066 h 535065"/>
                  <a:gd name="connsiteX3" fmla="*/ 88837 w 189856"/>
                  <a:gd name="connsiteY3" fmla="*/ 535066 h 535065"/>
                  <a:gd name="connsiteX4" fmla="*/ 189856 w 189856"/>
                  <a:gd name="connsiteY4" fmla="*/ 0 h 53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856" h="535065">
                    <a:moveTo>
                      <a:pt x="189856" y="0"/>
                    </a:moveTo>
                    <a:lnTo>
                      <a:pt x="101020" y="0"/>
                    </a:lnTo>
                    <a:lnTo>
                      <a:pt x="0" y="535066"/>
                    </a:lnTo>
                    <a:lnTo>
                      <a:pt x="88837" y="535066"/>
                    </a:lnTo>
                    <a:lnTo>
                      <a:pt x="189856" y="0"/>
                    </a:lnTo>
                    <a:close/>
                  </a:path>
                </a:pathLst>
              </a:custGeom>
              <a:solidFill>
                <a:srgbClr val="E0E0E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CA5ABD1-572C-4474-857E-117C16B1C935}"/>
                  </a:ext>
                </a:extLst>
              </p:cNvPr>
              <p:cNvSpPr/>
              <p:nvPr/>
            </p:nvSpPr>
            <p:spPr>
              <a:xfrm>
                <a:off x="4545669" y="4654867"/>
                <a:ext cx="138546" cy="535065"/>
              </a:xfrm>
              <a:custGeom>
                <a:avLst/>
                <a:gdLst>
                  <a:gd name="connsiteX0" fmla="*/ 138546 w 138546"/>
                  <a:gd name="connsiteY0" fmla="*/ 0 h 535065"/>
                  <a:gd name="connsiteX1" fmla="*/ 49709 w 138546"/>
                  <a:gd name="connsiteY1" fmla="*/ 0 h 535065"/>
                  <a:gd name="connsiteX2" fmla="*/ 0 w 138546"/>
                  <a:gd name="connsiteY2" fmla="*/ 535066 h 535065"/>
                  <a:gd name="connsiteX3" fmla="*/ 88837 w 138546"/>
                  <a:gd name="connsiteY3" fmla="*/ 535066 h 535065"/>
                  <a:gd name="connsiteX4" fmla="*/ 138546 w 138546"/>
                  <a:gd name="connsiteY4" fmla="*/ 0 h 53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546" h="535065">
                    <a:moveTo>
                      <a:pt x="138546" y="0"/>
                    </a:moveTo>
                    <a:lnTo>
                      <a:pt x="49709" y="0"/>
                    </a:lnTo>
                    <a:lnTo>
                      <a:pt x="0" y="535066"/>
                    </a:lnTo>
                    <a:lnTo>
                      <a:pt x="88837" y="535066"/>
                    </a:lnTo>
                    <a:lnTo>
                      <a:pt x="138546" y="0"/>
                    </a:lnTo>
                    <a:close/>
                  </a:path>
                </a:pathLst>
              </a:custGeom>
              <a:solidFill>
                <a:srgbClr val="E0E0E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737B0CE-E178-4B2D-9D8C-C4DA997B0BF8}"/>
                  </a:ext>
                </a:extLst>
              </p:cNvPr>
              <p:cNvSpPr/>
              <p:nvPr/>
            </p:nvSpPr>
            <p:spPr>
              <a:xfrm>
                <a:off x="4787813" y="4654867"/>
                <a:ext cx="189945" cy="535065"/>
              </a:xfrm>
              <a:custGeom>
                <a:avLst/>
                <a:gdLst>
                  <a:gd name="connsiteX0" fmla="*/ 0 w 189945"/>
                  <a:gd name="connsiteY0" fmla="*/ 0 h 535065"/>
                  <a:gd name="connsiteX1" fmla="*/ 88837 w 189945"/>
                  <a:gd name="connsiteY1" fmla="*/ 0 h 535065"/>
                  <a:gd name="connsiteX2" fmla="*/ 189945 w 189945"/>
                  <a:gd name="connsiteY2" fmla="*/ 535066 h 535065"/>
                  <a:gd name="connsiteX3" fmla="*/ 101109 w 189945"/>
                  <a:gd name="connsiteY3" fmla="*/ 535066 h 535065"/>
                  <a:gd name="connsiteX4" fmla="*/ 0 w 189945"/>
                  <a:gd name="connsiteY4" fmla="*/ 0 h 53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945" h="535065">
                    <a:moveTo>
                      <a:pt x="0" y="0"/>
                    </a:moveTo>
                    <a:lnTo>
                      <a:pt x="88837" y="0"/>
                    </a:lnTo>
                    <a:lnTo>
                      <a:pt x="189945" y="535066"/>
                    </a:lnTo>
                    <a:lnTo>
                      <a:pt x="101109" y="5350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1DC9BBD-11D6-42B4-94FE-4C5E67B128C7}"/>
                  </a:ext>
                </a:extLst>
              </p:cNvPr>
              <p:cNvSpPr/>
              <p:nvPr/>
            </p:nvSpPr>
            <p:spPr>
              <a:xfrm>
                <a:off x="5626116" y="2417674"/>
                <a:ext cx="2077749" cy="1810083"/>
              </a:xfrm>
              <a:custGeom>
                <a:avLst/>
                <a:gdLst>
                  <a:gd name="connsiteX0" fmla="*/ 0 w 2077749"/>
                  <a:gd name="connsiteY0" fmla="*/ 0 h 1810083"/>
                  <a:gd name="connsiteX1" fmla="*/ 2077749 w 2077749"/>
                  <a:gd name="connsiteY1" fmla="*/ 0 h 1810083"/>
                  <a:gd name="connsiteX2" fmla="*/ 2077749 w 2077749"/>
                  <a:gd name="connsiteY2" fmla="*/ 1810083 h 1810083"/>
                  <a:gd name="connsiteX3" fmla="*/ 0 w 2077749"/>
                  <a:gd name="connsiteY3" fmla="*/ 1810083 h 181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7749" h="1810083">
                    <a:moveTo>
                      <a:pt x="0" y="0"/>
                    </a:moveTo>
                    <a:lnTo>
                      <a:pt x="2077749" y="0"/>
                    </a:lnTo>
                    <a:lnTo>
                      <a:pt x="2077749" y="1810083"/>
                    </a:lnTo>
                    <a:lnTo>
                      <a:pt x="0" y="1810083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8A63A25-BD50-4E19-AFC1-5D7DEC49926B}"/>
                  </a:ext>
                </a:extLst>
              </p:cNvPr>
              <p:cNvSpPr/>
              <p:nvPr/>
            </p:nvSpPr>
            <p:spPr>
              <a:xfrm>
                <a:off x="5655195" y="2417674"/>
                <a:ext cx="2111007" cy="1810083"/>
              </a:xfrm>
              <a:custGeom>
                <a:avLst/>
                <a:gdLst>
                  <a:gd name="connsiteX0" fmla="*/ 0 w 2111007"/>
                  <a:gd name="connsiteY0" fmla="*/ 0 h 1810083"/>
                  <a:gd name="connsiteX1" fmla="*/ 2111008 w 2111007"/>
                  <a:gd name="connsiteY1" fmla="*/ 0 h 1810083"/>
                  <a:gd name="connsiteX2" fmla="*/ 2111008 w 2111007"/>
                  <a:gd name="connsiteY2" fmla="*/ 1810083 h 1810083"/>
                  <a:gd name="connsiteX3" fmla="*/ 0 w 2111007"/>
                  <a:gd name="connsiteY3" fmla="*/ 1810083 h 181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007" h="1810083">
                    <a:moveTo>
                      <a:pt x="0" y="0"/>
                    </a:moveTo>
                    <a:lnTo>
                      <a:pt x="2111008" y="0"/>
                    </a:lnTo>
                    <a:lnTo>
                      <a:pt x="2111008" y="1810083"/>
                    </a:lnTo>
                    <a:lnTo>
                      <a:pt x="0" y="1810083"/>
                    </a:ln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6785ECB-5CB7-43B1-9B32-BE049515ECE5}"/>
                  </a:ext>
                </a:extLst>
              </p:cNvPr>
              <p:cNvSpPr/>
              <p:nvPr/>
            </p:nvSpPr>
            <p:spPr>
              <a:xfrm>
                <a:off x="5626116" y="4227846"/>
                <a:ext cx="2077749" cy="35036"/>
              </a:xfrm>
              <a:custGeom>
                <a:avLst/>
                <a:gdLst>
                  <a:gd name="connsiteX0" fmla="*/ 0 w 2077749"/>
                  <a:gd name="connsiteY0" fmla="*/ 0 h 35036"/>
                  <a:gd name="connsiteX1" fmla="*/ 2077749 w 2077749"/>
                  <a:gd name="connsiteY1" fmla="*/ 0 h 35036"/>
                  <a:gd name="connsiteX2" fmla="*/ 2077749 w 2077749"/>
                  <a:gd name="connsiteY2" fmla="*/ 35037 h 35036"/>
                  <a:gd name="connsiteX3" fmla="*/ 0 w 2077749"/>
                  <a:gd name="connsiteY3" fmla="*/ 35037 h 3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7749" h="35036">
                    <a:moveTo>
                      <a:pt x="0" y="0"/>
                    </a:moveTo>
                    <a:lnTo>
                      <a:pt x="2077749" y="0"/>
                    </a:lnTo>
                    <a:lnTo>
                      <a:pt x="2077749" y="35037"/>
                    </a:lnTo>
                    <a:lnTo>
                      <a:pt x="0" y="35037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383A188-2E3B-48AF-A614-E60B9152037D}"/>
                  </a:ext>
                </a:extLst>
              </p:cNvPr>
              <p:cNvSpPr/>
              <p:nvPr/>
            </p:nvSpPr>
            <p:spPr>
              <a:xfrm>
                <a:off x="5688453" y="4227846"/>
                <a:ext cx="2111007" cy="35036"/>
              </a:xfrm>
              <a:custGeom>
                <a:avLst/>
                <a:gdLst>
                  <a:gd name="connsiteX0" fmla="*/ 0 w 2111007"/>
                  <a:gd name="connsiteY0" fmla="*/ 0 h 35036"/>
                  <a:gd name="connsiteX1" fmla="*/ 2111008 w 2111007"/>
                  <a:gd name="connsiteY1" fmla="*/ 0 h 35036"/>
                  <a:gd name="connsiteX2" fmla="*/ 2111008 w 2111007"/>
                  <a:gd name="connsiteY2" fmla="*/ 35037 h 35036"/>
                  <a:gd name="connsiteX3" fmla="*/ 0 w 2111007"/>
                  <a:gd name="connsiteY3" fmla="*/ 35037 h 3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007" h="35036">
                    <a:moveTo>
                      <a:pt x="0" y="0"/>
                    </a:moveTo>
                    <a:lnTo>
                      <a:pt x="2111008" y="0"/>
                    </a:lnTo>
                    <a:lnTo>
                      <a:pt x="2111008" y="35037"/>
                    </a:lnTo>
                    <a:lnTo>
                      <a:pt x="0" y="35037"/>
                    </a:ln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F0A1CC3-5C9C-41F4-B61C-41F4A49FC359}"/>
                  </a:ext>
                </a:extLst>
              </p:cNvPr>
              <p:cNvSpPr/>
              <p:nvPr/>
            </p:nvSpPr>
            <p:spPr>
              <a:xfrm rot="5400000">
                <a:off x="5861858" y="2354536"/>
                <a:ext cx="1697591" cy="1936446"/>
              </a:xfrm>
              <a:custGeom>
                <a:avLst/>
                <a:gdLst>
                  <a:gd name="connsiteX0" fmla="*/ 0 w 1697591"/>
                  <a:gd name="connsiteY0" fmla="*/ 0 h 1936446"/>
                  <a:gd name="connsiteX1" fmla="*/ 1697592 w 1697591"/>
                  <a:gd name="connsiteY1" fmla="*/ 0 h 1936446"/>
                  <a:gd name="connsiteX2" fmla="*/ 1697592 w 1697591"/>
                  <a:gd name="connsiteY2" fmla="*/ 1936447 h 1936446"/>
                  <a:gd name="connsiteX3" fmla="*/ 0 w 1697591"/>
                  <a:gd name="connsiteY3" fmla="*/ 1936447 h 193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7591" h="1936446">
                    <a:moveTo>
                      <a:pt x="0" y="0"/>
                    </a:moveTo>
                    <a:lnTo>
                      <a:pt x="1697592" y="0"/>
                    </a:lnTo>
                    <a:lnTo>
                      <a:pt x="1697592" y="1936447"/>
                    </a:lnTo>
                    <a:lnTo>
                      <a:pt x="0" y="1936447"/>
                    </a:lnTo>
                    <a:close/>
                  </a:path>
                </a:pathLst>
              </a:custGeom>
              <a:solidFill>
                <a:srgbClr val="FAFAFA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A3D7D90-A9CE-47E7-9C57-E4A03E728890}"/>
                  </a:ext>
                </a:extLst>
              </p:cNvPr>
              <p:cNvSpPr/>
              <p:nvPr/>
            </p:nvSpPr>
            <p:spPr>
              <a:xfrm>
                <a:off x="6361532" y="2473964"/>
                <a:ext cx="606829" cy="1697592"/>
              </a:xfrm>
              <a:custGeom>
                <a:avLst/>
                <a:gdLst>
                  <a:gd name="connsiteX0" fmla="*/ 0 w 606829"/>
                  <a:gd name="connsiteY0" fmla="*/ 1697592 h 1697592"/>
                  <a:gd name="connsiteX1" fmla="*/ 365040 w 606829"/>
                  <a:gd name="connsiteY1" fmla="*/ 0 h 1697592"/>
                  <a:gd name="connsiteX2" fmla="*/ 606829 w 606829"/>
                  <a:gd name="connsiteY2" fmla="*/ 0 h 1697592"/>
                  <a:gd name="connsiteX3" fmla="*/ 241789 w 606829"/>
                  <a:gd name="connsiteY3" fmla="*/ 1697592 h 1697592"/>
                  <a:gd name="connsiteX4" fmla="*/ 0 w 606829"/>
                  <a:gd name="connsiteY4" fmla="*/ 1697592 h 169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29" h="1697592">
                    <a:moveTo>
                      <a:pt x="0" y="1697592"/>
                    </a:moveTo>
                    <a:lnTo>
                      <a:pt x="365040" y="0"/>
                    </a:lnTo>
                    <a:lnTo>
                      <a:pt x="606829" y="0"/>
                    </a:lnTo>
                    <a:lnTo>
                      <a:pt x="241789" y="1697592"/>
                    </a:lnTo>
                    <a:lnTo>
                      <a:pt x="0" y="1697592"/>
                    </a:ln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8D10043-77A7-444A-BC42-3DD050E7FD4F}"/>
                  </a:ext>
                </a:extLst>
              </p:cNvPr>
              <p:cNvSpPr/>
              <p:nvPr/>
            </p:nvSpPr>
            <p:spPr>
              <a:xfrm>
                <a:off x="6079281" y="2473964"/>
                <a:ext cx="606829" cy="1697592"/>
              </a:xfrm>
              <a:custGeom>
                <a:avLst/>
                <a:gdLst>
                  <a:gd name="connsiteX0" fmla="*/ 0 w 606829"/>
                  <a:gd name="connsiteY0" fmla="*/ 1697592 h 1697592"/>
                  <a:gd name="connsiteX1" fmla="*/ 365040 w 606829"/>
                  <a:gd name="connsiteY1" fmla="*/ 0 h 1697592"/>
                  <a:gd name="connsiteX2" fmla="*/ 606829 w 606829"/>
                  <a:gd name="connsiteY2" fmla="*/ 0 h 1697592"/>
                  <a:gd name="connsiteX3" fmla="*/ 241789 w 606829"/>
                  <a:gd name="connsiteY3" fmla="*/ 1697592 h 1697592"/>
                  <a:gd name="connsiteX4" fmla="*/ 0 w 606829"/>
                  <a:gd name="connsiteY4" fmla="*/ 1697592 h 169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29" h="1697592">
                    <a:moveTo>
                      <a:pt x="0" y="1697592"/>
                    </a:moveTo>
                    <a:lnTo>
                      <a:pt x="365040" y="0"/>
                    </a:lnTo>
                    <a:lnTo>
                      <a:pt x="606829" y="0"/>
                    </a:lnTo>
                    <a:lnTo>
                      <a:pt x="241789" y="1697592"/>
                    </a:lnTo>
                    <a:lnTo>
                      <a:pt x="0" y="1697592"/>
                    </a:ln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502A266-53CA-4D9D-8ADB-01B607601370}"/>
                  </a:ext>
                </a:extLst>
              </p:cNvPr>
              <p:cNvSpPr/>
              <p:nvPr/>
            </p:nvSpPr>
            <p:spPr>
              <a:xfrm>
                <a:off x="5788050" y="2473964"/>
                <a:ext cx="23654" cy="1595505"/>
              </a:xfrm>
              <a:custGeom>
                <a:avLst/>
                <a:gdLst>
                  <a:gd name="connsiteX0" fmla="*/ 0 w 23654"/>
                  <a:gd name="connsiteY0" fmla="*/ 4624 h 1595505"/>
                  <a:gd name="connsiteX1" fmla="*/ 0 w 23654"/>
                  <a:gd name="connsiteY1" fmla="*/ 1590881 h 1595505"/>
                  <a:gd name="connsiteX2" fmla="*/ 7114 w 23654"/>
                  <a:gd name="connsiteY2" fmla="*/ 1595505 h 1595505"/>
                  <a:gd name="connsiteX3" fmla="*/ 16540 w 23654"/>
                  <a:gd name="connsiteY3" fmla="*/ 1595505 h 1595505"/>
                  <a:gd name="connsiteX4" fmla="*/ 23654 w 23654"/>
                  <a:gd name="connsiteY4" fmla="*/ 1590881 h 1595505"/>
                  <a:gd name="connsiteX5" fmla="*/ 23654 w 23654"/>
                  <a:gd name="connsiteY5" fmla="*/ 4624 h 1595505"/>
                  <a:gd name="connsiteX6" fmla="*/ 16540 w 23654"/>
                  <a:gd name="connsiteY6" fmla="*/ 0 h 1595505"/>
                  <a:gd name="connsiteX7" fmla="*/ 7114 w 23654"/>
                  <a:gd name="connsiteY7" fmla="*/ 0 h 1595505"/>
                  <a:gd name="connsiteX8" fmla="*/ 0 w 23654"/>
                  <a:gd name="connsiteY8" fmla="*/ 4624 h 159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54" h="1595505">
                    <a:moveTo>
                      <a:pt x="0" y="4624"/>
                    </a:moveTo>
                    <a:lnTo>
                      <a:pt x="0" y="1590881"/>
                    </a:lnTo>
                    <a:cubicBezTo>
                      <a:pt x="0" y="1593460"/>
                      <a:pt x="3201" y="1595505"/>
                      <a:pt x="7114" y="1595505"/>
                    </a:cubicBezTo>
                    <a:lnTo>
                      <a:pt x="16540" y="1595505"/>
                    </a:lnTo>
                    <a:cubicBezTo>
                      <a:pt x="20453" y="1595505"/>
                      <a:pt x="23654" y="1593460"/>
                      <a:pt x="23654" y="1590881"/>
                    </a:cubicBezTo>
                    <a:lnTo>
                      <a:pt x="23654" y="4624"/>
                    </a:lnTo>
                    <a:cubicBezTo>
                      <a:pt x="23654" y="2045"/>
                      <a:pt x="20453" y="0"/>
                      <a:pt x="16540" y="0"/>
                    </a:cubicBezTo>
                    <a:lnTo>
                      <a:pt x="7114" y="0"/>
                    </a:lnTo>
                    <a:cubicBezTo>
                      <a:pt x="3201" y="178"/>
                      <a:pt x="0" y="2045"/>
                      <a:pt x="0" y="4624"/>
                    </a:cubicBez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96E5260-6761-458D-98C1-88527075341B}"/>
                  </a:ext>
                </a:extLst>
              </p:cNvPr>
              <p:cNvSpPr/>
              <p:nvPr/>
            </p:nvSpPr>
            <p:spPr>
              <a:xfrm>
                <a:off x="6983300" y="2473964"/>
                <a:ext cx="459301" cy="1697592"/>
              </a:xfrm>
              <a:custGeom>
                <a:avLst/>
                <a:gdLst>
                  <a:gd name="connsiteX0" fmla="*/ 0 w 459301"/>
                  <a:gd name="connsiteY0" fmla="*/ 1697592 h 1697592"/>
                  <a:gd name="connsiteX1" fmla="*/ 365040 w 459301"/>
                  <a:gd name="connsiteY1" fmla="*/ 0 h 1697592"/>
                  <a:gd name="connsiteX2" fmla="*/ 459301 w 459301"/>
                  <a:gd name="connsiteY2" fmla="*/ 0 h 1697592"/>
                  <a:gd name="connsiteX3" fmla="*/ 94261 w 459301"/>
                  <a:gd name="connsiteY3" fmla="*/ 1697592 h 1697592"/>
                  <a:gd name="connsiteX4" fmla="*/ 0 w 459301"/>
                  <a:gd name="connsiteY4" fmla="*/ 1697592 h 169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301" h="1697592">
                    <a:moveTo>
                      <a:pt x="0" y="1697592"/>
                    </a:moveTo>
                    <a:lnTo>
                      <a:pt x="365040" y="0"/>
                    </a:lnTo>
                    <a:lnTo>
                      <a:pt x="459301" y="0"/>
                    </a:lnTo>
                    <a:lnTo>
                      <a:pt x="94261" y="1697592"/>
                    </a:lnTo>
                    <a:lnTo>
                      <a:pt x="0" y="1697592"/>
                    </a:ln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A34255F-0081-4230-B40B-E88D79014839}"/>
                  </a:ext>
                </a:extLst>
              </p:cNvPr>
              <p:cNvSpPr/>
              <p:nvPr/>
            </p:nvSpPr>
            <p:spPr>
              <a:xfrm rot="5400000">
                <a:off x="6824523" y="3317202"/>
                <a:ext cx="1697591" cy="11115"/>
              </a:xfrm>
              <a:custGeom>
                <a:avLst/>
                <a:gdLst>
                  <a:gd name="connsiteX0" fmla="*/ 0 w 1697591"/>
                  <a:gd name="connsiteY0" fmla="*/ 0 h 11115"/>
                  <a:gd name="connsiteX1" fmla="*/ 1697592 w 1697591"/>
                  <a:gd name="connsiteY1" fmla="*/ 0 h 11115"/>
                  <a:gd name="connsiteX2" fmla="*/ 1697592 w 1697591"/>
                  <a:gd name="connsiteY2" fmla="*/ 11116 h 11115"/>
                  <a:gd name="connsiteX3" fmla="*/ 0 w 1697591"/>
                  <a:gd name="connsiteY3" fmla="*/ 11116 h 1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7591" h="11115">
                    <a:moveTo>
                      <a:pt x="0" y="0"/>
                    </a:moveTo>
                    <a:lnTo>
                      <a:pt x="1697592" y="0"/>
                    </a:lnTo>
                    <a:lnTo>
                      <a:pt x="1697592" y="11116"/>
                    </a:lnTo>
                    <a:lnTo>
                      <a:pt x="0" y="11116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E3542D2-464D-4E5A-974B-54AB7D3B0F4E}"/>
                  </a:ext>
                </a:extLst>
              </p:cNvPr>
              <p:cNvSpPr/>
              <p:nvPr/>
            </p:nvSpPr>
            <p:spPr>
              <a:xfrm>
                <a:off x="5700991" y="2495839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E1B5C20-781C-4245-ADE0-813BD22CB4FE}"/>
                  </a:ext>
                </a:extLst>
              </p:cNvPr>
              <p:cNvSpPr/>
              <p:nvPr/>
            </p:nvSpPr>
            <p:spPr>
              <a:xfrm>
                <a:off x="5700991" y="2662397"/>
                <a:ext cx="2085841" cy="48642"/>
              </a:xfrm>
              <a:custGeom>
                <a:avLst/>
                <a:gdLst>
                  <a:gd name="connsiteX0" fmla="*/ 2085842 w 2085841"/>
                  <a:gd name="connsiteY0" fmla="*/ 48642 h 48642"/>
                  <a:gd name="connsiteX1" fmla="*/ 8092 w 2085841"/>
                  <a:gd name="connsiteY1" fmla="*/ 48642 h 48642"/>
                  <a:gd name="connsiteX2" fmla="*/ 0 w 2085841"/>
                  <a:gd name="connsiteY2" fmla="*/ 0 h 48642"/>
                  <a:gd name="connsiteX3" fmla="*/ 2077838 w 2085841"/>
                  <a:gd name="connsiteY3" fmla="*/ 0 h 48642"/>
                  <a:gd name="connsiteX4" fmla="*/ 2085842 w 2085841"/>
                  <a:gd name="connsiteY4" fmla="*/ 48642 h 4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642">
                    <a:moveTo>
                      <a:pt x="2085842" y="48642"/>
                    </a:moveTo>
                    <a:lnTo>
                      <a:pt x="8092" y="48642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642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E8035B9-AE54-4D46-986B-EF7852F60477}"/>
                  </a:ext>
                </a:extLst>
              </p:cNvPr>
              <p:cNvSpPr/>
              <p:nvPr/>
            </p:nvSpPr>
            <p:spPr>
              <a:xfrm>
                <a:off x="5700991" y="2829044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2A2E6A8-90B8-4850-9DE8-65EFD07CCF44}"/>
                  </a:ext>
                </a:extLst>
              </p:cNvPr>
              <p:cNvSpPr/>
              <p:nvPr/>
            </p:nvSpPr>
            <p:spPr>
              <a:xfrm>
                <a:off x="5700991" y="2995691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4 h 48553"/>
                  <a:gd name="connsiteX1" fmla="*/ 8092 w 2085841"/>
                  <a:gd name="connsiteY1" fmla="*/ 48554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4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4"/>
                    </a:moveTo>
                    <a:lnTo>
                      <a:pt x="8092" y="48554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4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BBAC811-AEBC-48F4-8AF6-149F6C932690}"/>
                  </a:ext>
                </a:extLst>
              </p:cNvPr>
              <p:cNvSpPr/>
              <p:nvPr/>
            </p:nvSpPr>
            <p:spPr>
              <a:xfrm>
                <a:off x="5700991" y="3162249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A7888B4-6AA5-4C3C-8802-DA895BD7D9EB}"/>
                  </a:ext>
                </a:extLst>
              </p:cNvPr>
              <p:cNvSpPr/>
              <p:nvPr/>
            </p:nvSpPr>
            <p:spPr>
              <a:xfrm>
                <a:off x="5700991" y="3328896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4 h 48553"/>
                  <a:gd name="connsiteX1" fmla="*/ 8092 w 2085841"/>
                  <a:gd name="connsiteY1" fmla="*/ 48554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4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4"/>
                    </a:moveTo>
                    <a:lnTo>
                      <a:pt x="8092" y="48554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4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BD8E92D-66B8-4BEE-9254-23CB3C2D289E}"/>
                  </a:ext>
                </a:extLst>
              </p:cNvPr>
              <p:cNvSpPr/>
              <p:nvPr/>
            </p:nvSpPr>
            <p:spPr>
              <a:xfrm>
                <a:off x="5700991" y="2579163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840CFC4-91DF-44B1-830D-A36F096BE551}"/>
                  </a:ext>
                </a:extLst>
              </p:cNvPr>
              <p:cNvSpPr/>
              <p:nvPr/>
            </p:nvSpPr>
            <p:spPr>
              <a:xfrm>
                <a:off x="5700991" y="2745721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E1962DA-9D4C-45FC-BBD7-66B469FA44C6}"/>
                  </a:ext>
                </a:extLst>
              </p:cNvPr>
              <p:cNvSpPr/>
              <p:nvPr/>
            </p:nvSpPr>
            <p:spPr>
              <a:xfrm>
                <a:off x="5700991" y="2912367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4 h 48553"/>
                  <a:gd name="connsiteX1" fmla="*/ 8092 w 2085841"/>
                  <a:gd name="connsiteY1" fmla="*/ 48554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4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4"/>
                    </a:moveTo>
                    <a:lnTo>
                      <a:pt x="8092" y="48554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4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CDC336B-4723-450B-B7C1-32CAC6894098}"/>
                  </a:ext>
                </a:extLst>
              </p:cNvPr>
              <p:cNvSpPr/>
              <p:nvPr/>
            </p:nvSpPr>
            <p:spPr>
              <a:xfrm>
                <a:off x="5700991" y="3078925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4 h 48553"/>
                  <a:gd name="connsiteX1" fmla="*/ 8092 w 2085841"/>
                  <a:gd name="connsiteY1" fmla="*/ 48554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4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4"/>
                    </a:moveTo>
                    <a:lnTo>
                      <a:pt x="8092" y="48554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4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87B3154-DEA8-4DBE-B4E9-48811985709E}"/>
                  </a:ext>
                </a:extLst>
              </p:cNvPr>
              <p:cNvSpPr/>
              <p:nvPr/>
            </p:nvSpPr>
            <p:spPr>
              <a:xfrm>
                <a:off x="5700991" y="3245572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4 h 48553"/>
                  <a:gd name="connsiteX1" fmla="*/ 8092 w 2085841"/>
                  <a:gd name="connsiteY1" fmla="*/ 48554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4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4"/>
                    </a:moveTo>
                    <a:lnTo>
                      <a:pt x="8092" y="48554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4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823EED9-D2DF-4BDF-89D5-08AA03866471}"/>
                  </a:ext>
                </a:extLst>
              </p:cNvPr>
              <p:cNvSpPr/>
              <p:nvPr/>
            </p:nvSpPr>
            <p:spPr>
              <a:xfrm>
                <a:off x="5700991" y="3412219"/>
                <a:ext cx="2085841" cy="48553"/>
              </a:xfrm>
              <a:custGeom>
                <a:avLst/>
                <a:gdLst>
                  <a:gd name="connsiteX0" fmla="*/ 2085842 w 2085841"/>
                  <a:gd name="connsiteY0" fmla="*/ 48553 h 48553"/>
                  <a:gd name="connsiteX1" fmla="*/ 8092 w 2085841"/>
                  <a:gd name="connsiteY1" fmla="*/ 48553 h 48553"/>
                  <a:gd name="connsiteX2" fmla="*/ 0 w 2085841"/>
                  <a:gd name="connsiteY2" fmla="*/ 0 h 48553"/>
                  <a:gd name="connsiteX3" fmla="*/ 2077838 w 2085841"/>
                  <a:gd name="connsiteY3" fmla="*/ 0 h 48553"/>
                  <a:gd name="connsiteX4" fmla="*/ 2085842 w 2085841"/>
                  <a:gd name="connsiteY4" fmla="*/ 48553 h 4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841" h="48553">
                    <a:moveTo>
                      <a:pt x="2085842" y="48553"/>
                    </a:moveTo>
                    <a:lnTo>
                      <a:pt x="8092" y="48553"/>
                    </a:lnTo>
                    <a:lnTo>
                      <a:pt x="0" y="0"/>
                    </a:lnTo>
                    <a:lnTo>
                      <a:pt x="2077838" y="0"/>
                    </a:lnTo>
                    <a:lnTo>
                      <a:pt x="2085842" y="48553"/>
                    </a:lnTo>
                    <a:close/>
                  </a:path>
                </a:pathLst>
              </a:custGeom>
              <a:solidFill>
                <a:srgbClr val="E0E0E0">
                  <a:alpha val="5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3E7F89B-36DA-4F4C-ADE9-06832FAB05FA}"/>
                  </a:ext>
                </a:extLst>
              </p:cNvPr>
              <p:cNvSpPr/>
              <p:nvPr/>
            </p:nvSpPr>
            <p:spPr>
              <a:xfrm>
                <a:off x="7428729" y="4365058"/>
                <a:ext cx="275136" cy="824874"/>
              </a:xfrm>
              <a:custGeom>
                <a:avLst/>
                <a:gdLst>
                  <a:gd name="connsiteX0" fmla="*/ 0 w 275136"/>
                  <a:gd name="connsiteY0" fmla="*/ 0 h 824874"/>
                  <a:gd name="connsiteX1" fmla="*/ 275136 w 275136"/>
                  <a:gd name="connsiteY1" fmla="*/ 0 h 824874"/>
                  <a:gd name="connsiteX2" fmla="*/ 275136 w 275136"/>
                  <a:gd name="connsiteY2" fmla="*/ 824875 h 824874"/>
                  <a:gd name="connsiteX3" fmla="*/ 0 w 275136"/>
                  <a:gd name="connsiteY3" fmla="*/ 824875 h 8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36" h="824874">
                    <a:moveTo>
                      <a:pt x="0" y="0"/>
                    </a:moveTo>
                    <a:lnTo>
                      <a:pt x="275136" y="0"/>
                    </a:lnTo>
                    <a:lnTo>
                      <a:pt x="275136" y="824875"/>
                    </a:lnTo>
                    <a:lnTo>
                      <a:pt x="0" y="824875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9B718DC-D45A-41E9-B72B-CD46FABECB5F}"/>
                  </a:ext>
                </a:extLst>
              </p:cNvPr>
              <p:cNvSpPr/>
              <p:nvPr/>
            </p:nvSpPr>
            <p:spPr>
              <a:xfrm>
                <a:off x="7360523" y="5095227"/>
                <a:ext cx="343342" cy="94705"/>
              </a:xfrm>
              <a:custGeom>
                <a:avLst/>
                <a:gdLst>
                  <a:gd name="connsiteX0" fmla="*/ 175717 w 343342"/>
                  <a:gd name="connsiteY0" fmla="*/ 94706 h 94705"/>
                  <a:gd name="connsiteX1" fmla="*/ 343342 w 343342"/>
                  <a:gd name="connsiteY1" fmla="*/ 94706 h 94705"/>
                  <a:gd name="connsiteX2" fmla="*/ 343342 w 343342"/>
                  <a:gd name="connsiteY2" fmla="*/ 0 h 94705"/>
                  <a:gd name="connsiteX3" fmla="*/ 0 w 343342"/>
                  <a:gd name="connsiteY3" fmla="*/ 0 h 94705"/>
                  <a:gd name="connsiteX4" fmla="*/ 175717 w 343342"/>
                  <a:gd name="connsiteY4" fmla="*/ 94706 h 9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342" h="94705">
                    <a:moveTo>
                      <a:pt x="175717" y="94706"/>
                    </a:moveTo>
                    <a:lnTo>
                      <a:pt x="343342" y="94706"/>
                    </a:lnTo>
                    <a:lnTo>
                      <a:pt x="343342" y="0"/>
                    </a:lnTo>
                    <a:lnTo>
                      <a:pt x="0" y="0"/>
                    </a:lnTo>
                    <a:lnTo>
                      <a:pt x="175717" y="94706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BC74C0A-73C3-4A89-9733-655AD6AB55A3}"/>
                  </a:ext>
                </a:extLst>
              </p:cNvPr>
              <p:cNvSpPr/>
              <p:nvPr/>
            </p:nvSpPr>
            <p:spPr>
              <a:xfrm>
                <a:off x="6604032" y="4365058"/>
                <a:ext cx="275136" cy="824874"/>
              </a:xfrm>
              <a:custGeom>
                <a:avLst/>
                <a:gdLst>
                  <a:gd name="connsiteX0" fmla="*/ 0 w 275136"/>
                  <a:gd name="connsiteY0" fmla="*/ 0 h 824874"/>
                  <a:gd name="connsiteX1" fmla="*/ 275136 w 275136"/>
                  <a:gd name="connsiteY1" fmla="*/ 0 h 824874"/>
                  <a:gd name="connsiteX2" fmla="*/ 275136 w 275136"/>
                  <a:gd name="connsiteY2" fmla="*/ 824875 h 824874"/>
                  <a:gd name="connsiteX3" fmla="*/ 0 w 275136"/>
                  <a:gd name="connsiteY3" fmla="*/ 824875 h 8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36" h="824874">
                    <a:moveTo>
                      <a:pt x="0" y="0"/>
                    </a:moveTo>
                    <a:lnTo>
                      <a:pt x="275136" y="0"/>
                    </a:lnTo>
                    <a:lnTo>
                      <a:pt x="275136" y="824875"/>
                    </a:lnTo>
                    <a:lnTo>
                      <a:pt x="0" y="824875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9B0CDFC-36F9-4583-850F-F6D0CDF119BC}"/>
                  </a:ext>
                </a:extLst>
              </p:cNvPr>
              <p:cNvSpPr/>
              <p:nvPr/>
            </p:nvSpPr>
            <p:spPr>
              <a:xfrm>
                <a:off x="6732974" y="4365058"/>
                <a:ext cx="970891" cy="805222"/>
              </a:xfrm>
              <a:custGeom>
                <a:avLst/>
                <a:gdLst>
                  <a:gd name="connsiteX0" fmla="*/ 0 w 970891"/>
                  <a:gd name="connsiteY0" fmla="*/ 0 h 805222"/>
                  <a:gd name="connsiteX1" fmla="*/ 970891 w 970891"/>
                  <a:gd name="connsiteY1" fmla="*/ 0 h 805222"/>
                  <a:gd name="connsiteX2" fmla="*/ 970891 w 970891"/>
                  <a:gd name="connsiteY2" fmla="*/ 805222 h 805222"/>
                  <a:gd name="connsiteX3" fmla="*/ 0 w 970891"/>
                  <a:gd name="connsiteY3" fmla="*/ 805222 h 80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891" h="805222">
                    <a:moveTo>
                      <a:pt x="0" y="0"/>
                    </a:moveTo>
                    <a:lnTo>
                      <a:pt x="970891" y="0"/>
                    </a:lnTo>
                    <a:lnTo>
                      <a:pt x="970891" y="805222"/>
                    </a:lnTo>
                    <a:lnTo>
                      <a:pt x="0" y="805222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385ACA2-A2C3-483B-8585-3315305ED787}"/>
                  </a:ext>
                </a:extLst>
              </p:cNvPr>
              <p:cNvSpPr/>
              <p:nvPr/>
            </p:nvSpPr>
            <p:spPr>
              <a:xfrm>
                <a:off x="6732974" y="5095227"/>
                <a:ext cx="343342" cy="94705"/>
              </a:xfrm>
              <a:custGeom>
                <a:avLst/>
                <a:gdLst>
                  <a:gd name="connsiteX0" fmla="*/ 167625 w 343342"/>
                  <a:gd name="connsiteY0" fmla="*/ 94706 h 94705"/>
                  <a:gd name="connsiteX1" fmla="*/ 0 w 343342"/>
                  <a:gd name="connsiteY1" fmla="*/ 94706 h 94705"/>
                  <a:gd name="connsiteX2" fmla="*/ 0 w 343342"/>
                  <a:gd name="connsiteY2" fmla="*/ 0 h 94705"/>
                  <a:gd name="connsiteX3" fmla="*/ 343342 w 343342"/>
                  <a:gd name="connsiteY3" fmla="*/ 0 h 94705"/>
                  <a:gd name="connsiteX4" fmla="*/ 167625 w 343342"/>
                  <a:gd name="connsiteY4" fmla="*/ 94706 h 9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342" h="94705">
                    <a:moveTo>
                      <a:pt x="167625" y="94706"/>
                    </a:moveTo>
                    <a:lnTo>
                      <a:pt x="0" y="94706"/>
                    </a:lnTo>
                    <a:lnTo>
                      <a:pt x="0" y="0"/>
                    </a:lnTo>
                    <a:lnTo>
                      <a:pt x="343342" y="0"/>
                    </a:lnTo>
                    <a:lnTo>
                      <a:pt x="167625" y="94706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4BF9474-1586-47E5-A305-841D5F0AB82A}"/>
                  </a:ext>
                </a:extLst>
              </p:cNvPr>
              <p:cNvSpPr/>
              <p:nvPr/>
            </p:nvSpPr>
            <p:spPr>
              <a:xfrm>
                <a:off x="6862984" y="4457897"/>
                <a:ext cx="710872" cy="414838"/>
              </a:xfrm>
              <a:custGeom>
                <a:avLst/>
                <a:gdLst>
                  <a:gd name="connsiteX0" fmla="*/ 0 w 710872"/>
                  <a:gd name="connsiteY0" fmla="*/ 0 h 414838"/>
                  <a:gd name="connsiteX1" fmla="*/ 710872 w 710872"/>
                  <a:gd name="connsiteY1" fmla="*/ 0 h 414838"/>
                  <a:gd name="connsiteX2" fmla="*/ 710872 w 710872"/>
                  <a:gd name="connsiteY2" fmla="*/ 414838 h 414838"/>
                  <a:gd name="connsiteX3" fmla="*/ 0 w 710872"/>
                  <a:gd name="connsiteY3" fmla="*/ 414838 h 41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72" h="414838">
                    <a:moveTo>
                      <a:pt x="0" y="0"/>
                    </a:moveTo>
                    <a:lnTo>
                      <a:pt x="710872" y="0"/>
                    </a:lnTo>
                    <a:lnTo>
                      <a:pt x="710872" y="414838"/>
                    </a:lnTo>
                    <a:lnTo>
                      <a:pt x="0" y="414838"/>
                    </a:lnTo>
                    <a:close/>
                  </a:path>
                </a:pathLst>
              </a:custGeom>
              <a:solidFill>
                <a:srgbClr val="FAFAFA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307E41A-A766-4D0B-89AE-D59EC470CE0F}"/>
                  </a:ext>
                </a:extLst>
              </p:cNvPr>
              <p:cNvSpPr/>
              <p:nvPr/>
            </p:nvSpPr>
            <p:spPr>
              <a:xfrm>
                <a:off x="6862984" y="4914975"/>
                <a:ext cx="710872" cy="197415"/>
              </a:xfrm>
              <a:custGeom>
                <a:avLst/>
                <a:gdLst>
                  <a:gd name="connsiteX0" fmla="*/ 0 w 710872"/>
                  <a:gd name="connsiteY0" fmla="*/ 0 h 197415"/>
                  <a:gd name="connsiteX1" fmla="*/ 710872 w 710872"/>
                  <a:gd name="connsiteY1" fmla="*/ 0 h 197415"/>
                  <a:gd name="connsiteX2" fmla="*/ 710872 w 710872"/>
                  <a:gd name="connsiteY2" fmla="*/ 197415 h 197415"/>
                  <a:gd name="connsiteX3" fmla="*/ 0 w 710872"/>
                  <a:gd name="connsiteY3" fmla="*/ 197415 h 1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72" h="197415">
                    <a:moveTo>
                      <a:pt x="0" y="0"/>
                    </a:moveTo>
                    <a:lnTo>
                      <a:pt x="710872" y="0"/>
                    </a:lnTo>
                    <a:lnTo>
                      <a:pt x="710872" y="197415"/>
                    </a:lnTo>
                    <a:lnTo>
                      <a:pt x="0" y="197415"/>
                    </a:lnTo>
                    <a:close/>
                  </a:path>
                </a:pathLst>
              </a:custGeom>
              <a:solidFill>
                <a:srgbClr val="FAFAFA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6B1A701-178B-41E2-80CA-463747DAE7B4}"/>
                  </a:ext>
                </a:extLst>
              </p:cNvPr>
              <p:cNvSpPr/>
              <p:nvPr/>
            </p:nvSpPr>
            <p:spPr>
              <a:xfrm>
                <a:off x="7114021" y="4440823"/>
                <a:ext cx="209153" cy="38237"/>
              </a:xfrm>
              <a:custGeom>
                <a:avLst/>
                <a:gdLst>
                  <a:gd name="connsiteX0" fmla="*/ 170648 w 209153"/>
                  <a:gd name="connsiteY0" fmla="*/ 38238 h 38237"/>
                  <a:gd name="connsiteX1" fmla="*/ 38149 w 209153"/>
                  <a:gd name="connsiteY1" fmla="*/ 38238 h 38237"/>
                  <a:gd name="connsiteX2" fmla="*/ 0 w 209153"/>
                  <a:gd name="connsiteY2" fmla="*/ 0 h 38237"/>
                  <a:gd name="connsiteX3" fmla="*/ 209153 w 209153"/>
                  <a:gd name="connsiteY3" fmla="*/ 0 h 38237"/>
                  <a:gd name="connsiteX4" fmla="*/ 170915 w 209153"/>
                  <a:gd name="connsiteY4" fmla="*/ 38238 h 38237"/>
                  <a:gd name="connsiteX5" fmla="*/ 170648 w 209153"/>
                  <a:gd name="connsiteY5" fmla="*/ 38238 h 3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153" h="38237">
                    <a:moveTo>
                      <a:pt x="170648" y="38238"/>
                    </a:moveTo>
                    <a:lnTo>
                      <a:pt x="38149" y="38238"/>
                    </a:lnTo>
                    <a:cubicBezTo>
                      <a:pt x="17065" y="38185"/>
                      <a:pt x="0" y="21084"/>
                      <a:pt x="0" y="0"/>
                    </a:cubicBezTo>
                    <a:lnTo>
                      <a:pt x="209153" y="0"/>
                    </a:lnTo>
                    <a:cubicBezTo>
                      <a:pt x="209153" y="21120"/>
                      <a:pt x="192035" y="38238"/>
                      <a:pt x="170915" y="38238"/>
                    </a:cubicBezTo>
                    <a:cubicBezTo>
                      <a:pt x="170826" y="38238"/>
                      <a:pt x="170737" y="38238"/>
                      <a:pt x="170648" y="38238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F1D9319-98C0-49F3-B9C1-0831C841082D}"/>
                  </a:ext>
                </a:extLst>
              </p:cNvPr>
              <p:cNvSpPr/>
              <p:nvPr/>
            </p:nvSpPr>
            <p:spPr>
              <a:xfrm>
                <a:off x="7114021" y="4897901"/>
                <a:ext cx="209153" cy="38149"/>
              </a:xfrm>
              <a:custGeom>
                <a:avLst/>
                <a:gdLst>
                  <a:gd name="connsiteX0" fmla="*/ 170648 w 209153"/>
                  <a:gd name="connsiteY0" fmla="*/ 38149 h 38149"/>
                  <a:gd name="connsiteX1" fmla="*/ 38149 w 209153"/>
                  <a:gd name="connsiteY1" fmla="*/ 38149 h 38149"/>
                  <a:gd name="connsiteX2" fmla="*/ 0 w 209153"/>
                  <a:gd name="connsiteY2" fmla="*/ 0 h 38149"/>
                  <a:gd name="connsiteX3" fmla="*/ 209153 w 209153"/>
                  <a:gd name="connsiteY3" fmla="*/ 0 h 38149"/>
                  <a:gd name="connsiteX4" fmla="*/ 171004 w 209153"/>
                  <a:gd name="connsiteY4" fmla="*/ 38149 h 38149"/>
                  <a:gd name="connsiteX5" fmla="*/ 170648 w 209153"/>
                  <a:gd name="connsiteY5" fmla="*/ 38149 h 3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153" h="38149">
                    <a:moveTo>
                      <a:pt x="170648" y="38149"/>
                    </a:moveTo>
                    <a:lnTo>
                      <a:pt x="38149" y="38149"/>
                    </a:lnTo>
                    <a:cubicBezTo>
                      <a:pt x="17083" y="38149"/>
                      <a:pt x="0" y="21066"/>
                      <a:pt x="0" y="0"/>
                    </a:cubicBezTo>
                    <a:lnTo>
                      <a:pt x="209153" y="0"/>
                    </a:lnTo>
                    <a:cubicBezTo>
                      <a:pt x="209153" y="21066"/>
                      <a:pt x="192071" y="38149"/>
                      <a:pt x="171004" y="38149"/>
                    </a:cubicBezTo>
                    <a:cubicBezTo>
                      <a:pt x="170888" y="38149"/>
                      <a:pt x="170764" y="38149"/>
                      <a:pt x="170648" y="38149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E32B139-3FF0-426A-85BE-2EED42F497BF}"/>
                  </a:ext>
                </a:extLst>
              </p:cNvPr>
              <p:cNvSpPr/>
              <p:nvPr/>
            </p:nvSpPr>
            <p:spPr>
              <a:xfrm>
                <a:off x="6383407" y="4365058"/>
                <a:ext cx="275136" cy="824874"/>
              </a:xfrm>
              <a:custGeom>
                <a:avLst/>
                <a:gdLst>
                  <a:gd name="connsiteX0" fmla="*/ 0 w 275136"/>
                  <a:gd name="connsiteY0" fmla="*/ 0 h 824874"/>
                  <a:gd name="connsiteX1" fmla="*/ 275136 w 275136"/>
                  <a:gd name="connsiteY1" fmla="*/ 0 h 824874"/>
                  <a:gd name="connsiteX2" fmla="*/ 275136 w 275136"/>
                  <a:gd name="connsiteY2" fmla="*/ 824875 h 824874"/>
                  <a:gd name="connsiteX3" fmla="*/ 0 w 275136"/>
                  <a:gd name="connsiteY3" fmla="*/ 824875 h 8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36" h="824874">
                    <a:moveTo>
                      <a:pt x="0" y="0"/>
                    </a:moveTo>
                    <a:lnTo>
                      <a:pt x="275136" y="0"/>
                    </a:lnTo>
                    <a:lnTo>
                      <a:pt x="275136" y="824875"/>
                    </a:lnTo>
                    <a:lnTo>
                      <a:pt x="0" y="824875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47193F-672C-4EB4-B3CE-E487225C21E2}"/>
                  </a:ext>
                </a:extLst>
              </p:cNvPr>
              <p:cNvSpPr/>
              <p:nvPr/>
            </p:nvSpPr>
            <p:spPr>
              <a:xfrm>
                <a:off x="6315290" y="5095227"/>
                <a:ext cx="343253" cy="94705"/>
              </a:xfrm>
              <a:custGeom>
                <a:avLst/>
                <a:gdLst>
                  <a:gd name="connsiteX0" fmla="*/ 175717 w 343253"/>
                  <a:gd name="connsiteY0" fmla="*/ 94706 h 94705"/>
                  <a:gd name="connsiteX1" fmla="*/ 343253 w 343253"/>
                  <a:gd name="connsiteY1" fmla="*/ 94706 h 94705"/>
                  <a:gd name="connsiteX2" fmla="*/ 343253 w 343253"/>
                  <a:gd name="connsiteY2" fmla="*/ 0 h 94705"/>
                  <a:gd name="connsiteX3" fmla="*/ 0 w 343253"/>
                  <a:gd name="connsiteY3" fmla="*/ 0 h 94705"/>
                  <a:gd name="connsiteX4" fmla="*/ 175717 w 343253"/>
                  <a:gd name="connsiteY4" fmla="*/ 94706 h 9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253" h="94705">
                    <a:moveTo>
                      <a:pt x="175717" y="94706"/>
                    </a:moveTo>
                    <a:lnTo>
                      <a:pt x="343253" y="94706"/>
                    </a:lnTo>
                    <a:lnTo>
                      <a:pt x="343253" y="0"/>
                    </a:lnTo>
                    <a:lnTo>
                      <a:pt x="0" y="0"/>
                    </a:lnTo>
                    <a:lnTo>
                      <a:pt x="175717" y="94706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CC1CEA7-0511-40D1-8259-F424E19C2BA2}"/>
                  </a:ext>
                </a:extLst>
              </p:cNvPr>
              <p:cNvSpPr/>
              <p:nvPr/>
            </p:nvSpPr>
            <p:spPr>
              <a:xfrm>
                <a:off x="5558799" y="4365058"/>
                <a:ext cx="275136" cy="824874"/>
              </a:xfrm>
              <a:custGeom>
                <a:avLst/>
                <a:gdLst>
                  <a:gd name="connsiteX0" fmla="*/ 0 w 275136"/>
                  <a:gd name="connsiteY0" fmla="*/ 0 h 824874"/>
                  <a:gd name="connsiteX1" fmla="*/ 275136 w 275136"/>
                  <a:gd name="connsiteY1" fmla="*/ 0 h 824874"/>
                  <a:gd name="connsiteX2" fmla="*/ 275136 w 275136"/>
                  <a:gd name="connsiteY2" fmla="*/ 824875 h 824874"/>
                  <a:gd name="connsiteX3" fmla="*/ 0 w 275136"/>
                  <a:gd name="connsiteY3" fmla="*/ 824875 h 8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36" h="824874">
                    <a:moveTo>
                      <a:pt x="0" y="0"/>
                    </a:moveTo>
                    <a:lnTo>
                      <a:pt x="275136" y="0"/>
                    </a:lnTo>
                    <a:lnTo>
                      <a:pt x="275136" y="824875"/>
                    </a:lnTo>
                    <a:lnTo>
                      <a:pt x="0" y="824875"/>
                    </a:ln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DE14CFA-AC7E-434A-887E-50CD9B2B382C}"/>
                  </a:ext>
                </a:extLst>
              </p:cNvPr>
              <p:cNvSpPr/>
              <p:nvPr/>
            </p:nvSpPr>
            <p:spPr>
              <a:xfrm>
                <a:off x="5687742" y="4365058"/>
                <a:ext cx="970891" cy="805222"/>
              </a:xfrm>
              <a:custGeom>
                <a:avLst/>
                <a:gdLst>
                  <a:gd name="connsiteX0" fmla="*/ 0 w 970891"/>
                  <a:gd name="connsiteY0" fmla="*/ 0 h 805222"/>
                  <a:gd name="connsiteX1" fmla="*/ 970891 w 970891"/>
                  <a:gd name="connsiteY1" fmla="*/ 0 h 805222"/>
                  <a:gd name="connsiteX2" fmla="*/ 970891 w 970891"/>
                  <a:gd name="connsiteY2" fmla="*/ 805222 h 805222"/>
                  <a:gd name="connsiteX3" fmla="*/ 0 w 970891"/>
                  <a:gd name="connsiteY3" fmla="*/ 805222 h 80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891" h="805222">
                    <a:moveTo>
                      <a:pt x="0" y="0"/>
                    </a:moveTo>
                    <a:lnTo>
                      <a:pt x="970891" y="0"/>
                    </a:lnTo>
                    <a:lnTo>
                      <a:pt x="970891" y="805222"/>
                    </a:lnTo>
                    <a:lnTo>
                      <a:pt x="0" y="805222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0AD35DF-86CA-41F8-99E5-9E2D7FF38B2C}"/>
                  </a:ext>
                </a:extLst>
              </p:cNvPr>
              <p:cNvSpPr/>
              <p:nvPr/>
            </p:nvSpPr>
            <p:spPr>
              <a:xfrm>
                <a:off x="5687741" y="5095227"/>
                <a:ext cx="343253" cy="94705"/>
              </a:xfrm>
              <a:custGeom>
                <a:avLst/>
                <a:gdLst>
                  <a:gd name="connsiteX0" fmla="*/ 167536 w 343253"/>
                  <a:gd name="connsiteY0" fmla="*/ 94706 h 94705"/>
                  <a:gd name="connsiteX1" fmla="*/ 0 w 343253"/>
                  <a:gd name="connsiteY1" fmla="*/ 94706 h 94705"/>
                  <a:gd name="connsiteX2" fmla="*/ 0 w 343253"/>
                  <a:gd name="connsiteY2" fmla="*/ 0 h 94705"/>
                  <a:gd name="connsiteX3" fmla="*/ 343253 w 343253"/>
                  <a:gd name="connsiteY3" fmla="*/ 0 h 94705"/>
                  <a:gd name="connsiteX4" fmla="*/ 167536 w 343253"/>
                  <a:gd name="connsiteY4" fmla="*/ 94706 h 9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253" h="94705">
                    <a:moveTo>
                      <a:pt x="167536" y="94706"/>
                    </a:moveTo>
                    <a:lnTo>
                      <a:pt x="0" y="94706"/>
                    </a:lnTo>
                    <a:lnTo>
                      <a:pt x="0" y="0"/>
                    </a:lnTo>
                    <a:lnTo>
                      <a:pt x="343253" y="0"/>
                    </a:lnTo>
                    <a:lnTo>
                      <a:pt x="167536" y="94706"/>
                    </a:ln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47540FD-57F8-44A3-8DE1-C7A9DF1D5470}"/>
                  </a:ext>
                </a:extLst>
              </p:cNvPr>
              <p:cNvSpPr/>
              <p:nvPr/>
            </p:nvSpPr>
            <p:spPr>
              <a:xfrm>
                <a:off x="5817751" y="4457897"/>
                <a:ext cx="710872" cy="414838"/>
              </a:xfrm>
              <a:custGeom>
                <a:avLst/>
                <a:gdLst>
                  <a:gd name="connsiteX0" fmla="*/ 0 w 710872"/>
                  <a:gd name="connsiteY0" fmla="*/ 0 h 414838"/>
                  <a:gd name="connsiteX1" fmla="*/ 710872 w 710872"/>
                  <a:gd name="connsiteY1" fmla="*/ 0 h 414838"/>
                  <a:gd name="connsiteX2" fmla="*/ 710872 w 710872"/>
                  <a:gd name="connsiteY2" fmla="*/ 414838 h 414838"/>
                  <a:gd name="connsiteX3" fmla="*/ 0 w 710872"/>
                  <a:gd name="connsiteY3" fmla="*/ 414838 h 41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72" h="414838">
                    <a:moveTo>
                      <a:pt x="0" y="0"/>
                    </a:moveTo>
                    <a:lnTo>
                      <a:pt x="710872" y="0"/>
                    </a:lnTo>
                    <a:lnTo>
                      <a:pt x="710872" y="414838"/>
                    </a:lnTo>
                    <a:lnTo>
                      <a:pt x="0" y="414838"/>
                    </a:lnTo>
                    <a:close/>
                  </a:path>
                </a:pathLst>
              </a:custGeom>
              <a:solidFill>
                <a:srgbClr val="FAFAFA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EF8CD78-EA3C-4A4B-88C5-5183D61C5D17}"/>
                  </a:ext>
                </a:extLst>
              </p:cNvPr>
              <p:cNvSpPr/>
              <p:nvPr/>
            </p:nvSpPr>
            <p:spPr>
              <a:xfrm>
                <a:off x="5817751" y="4914975"/>
                <a:ext cx="710872" cy="197415"/>
              </a:xfrm>
              <a:custGeom>
                <a:avLst/>
                <a:gdLst>
                  <a:gd name="connsiteX0" fmla="*/ 0 w 710872"/>
                  <a:gd name="connsiteY0" fmla="*/ 0 h 197415"/>
                  <a:gd name="connsiteX1" fmla="*/ 710872 w 710872"/>
                  <a:gd name="connsiteY1" fmla="*/ 0 h 197415"/>
                  <a:gd name="connsiteX2" fmla="*/ 710872 w 710872"/>
                  <a:gd name="connsiteY2" fmla="*/ 197415 h 197415"/>
                  <a:gd name="connsiteX3" fmla="*/ 0 w 710872"/>
                  <a:gd name="connsiteY3" fmla="*/ 197415 h 1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72" h="197415">
                    <a:moveTo>
                      <a:pt x="0" y="0"/>
                    </a:moveTo>
                    <a:lnTo>
                      <a:pt x="710872" y="0"/>
                    </a:lnTo>
                    <a:lnTo>
                      <a:pt x="710872" y="197415"/>
                    </a:lnTo>
                    <a:lnTo>
                      <a:pt x="0" y="197415"/>
                    </a:lnTo>
                    <a:close/>
                  </a:path>
                </a:pathLst>
              </a:custGeom>
              <a:solidFill>
                <a:srgbClr val="FAFAFA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251110F-C759-48C6-B5BF-17CD3ACBD4D4}"/>
                  </a:ext>
                </a:extLst>
              </p:cNvPr>
              <p:cNvSpPr/>
              <p:nvPr/>
            </p:nvSpPr>
            <p:spPr>
              <a:xfrm>
                <a:off x="6068699" y="4440823"/>
                <a:ext cx="208886" cy="38237"/>
              </a:xfrm>
              <a:custGeom>
                <a:avLst/>
                <a:gdLst>
                  <a:gd name="connsiteX0" fmla="*/ 170648 w 208886"/>
                  <a:gd name="connsiteY0" fmla="*/ 38238 h 38237"/>
                  <a:gd name="connsiteX1" fmla="*/ 38238 w 208886"/>
                  <a:gd name="connsiteY1" fmla="*/ 38238 h 38237"/>
                  <a:gd name="connsiteX2" fmla="*/ 0 w 208886"/>
                  <a:gd name="connsiteY2" fmla="*/ 0 h 38237"/>
                  <a:gd name="connsiteX3" fmla="*/ 208887 w 208886"/>
                  <a:gd name="connsiteY3" fmla="*/ 0 h 38237"/>
                  <a:gd name="connsiteX4" fmla="*/ 170648 w 208886"/>
                  <a:gd name="connsiteY4" fmla="*/ 38238 h 3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886" h="38237">
                    <a:moveTo>
                      <a:pt x="170648" y="38238"/>
                    </a:moveTo>
                    <a:lnTo>
                      <a:pt x="38238" y="38238"/>
                    </a:lnTo>
                    <a:cubicBezTo>
                      <a:pt x="17136" y="38185"/>
                      <a:pt x="53" y="21102"/>
                      <a:pt x="0" y="0"/>
                    </a:cubicBezTo>
                    <a:lnTo>
                      <a:pt x="208887" y="0"/>
                    </a:lnTo>
                    <a:cubicBezTo>
                      <a:pt x="208887" y="21120"/>
                      <a:pt x="191768" y="38238"/>
                      <a:pt x="170648" y="38238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FF6412A-82DE-46CD-9488-DFE5749902CE}"/>
                  </a:ext>
                </a:extLst>
              </p:cNvPr>
              <p:cNvSpPr/>
              <p:nvPr/>
            </p:nvSpPr>
            <p:spPr>
              <a:xfrm>
                <a:off x="6068699" y="4897901"/>
                <a:ext cx="208886" cy="38149"/>
              </a:xfrm>
              <a:custGeom>
                <a:avLst/>
                <a:gdLst>
                  <a:gd name="connsiteX0" fmla="*/ 170648 w 208886"/>
                  <a:gd name="connsiteY0" fmla="*/ 38149 h 38149"/>
                  <a:gd name="connsiteX1" fmla="*/ 38238 w 208886"/>
                  <a:gd name="connsiteY1" fmla="*/ 38149 h 38149"/>
                  <a:gd name="connsiteX2" fmla="*/ 0 w 208886"/>
                  <a:gd name="connsiteY2" fmla="*/ 0 h 38149"/>
                  <a:gd name="connsiteX3" fmla="*/ 208887 w 208886"/>
                  <a:gd name="connsiteY3" fmla="*/ 0 h 38149"/>
                  <a:gd name="connsiteX4" fmla="*/ 170737 w 208886"/>
                  <a:gd name="connsiteY4" fmla="*/ 38149 h 38149"/>
                  <a:gd name="connsiteX5" fmla="*/ 170648 w 208886"/>
                  <a:gd name="connsiteY5" fmla="*/ 38149 h 3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886" h="38149">
                    <a:moveTo>
                      <a:pt x="170648" y="38149"/>
                    </a:moveTo>
                    <a:lnTo>
                      <a:pt x="38238" y="38149"/>
                    </a:lnTo>
                    <a:cubicBezTo>
                      <a:pt x="17154" y="38149"/>
                      <a:pt x="53" y="21084"/>
                      <a:pt x="0" y="0"/>
                    </a:cubicBezTo>
                    <a:lnTo>
                      <a:pt x="208887" y="0"/>
                    </a:lnTo>
                    <a:cubicBezTo>
                      <a:pt x="208887" y="21066"/>
                      <a:pt x="191804" y="38149"/>
                      <a:pt x="170737" y="38149"/>
                    </a:cubicBezTo>
                    <a:cubicBezTo>
                      <a:pt x="170711" y="38149"/>
                      <a:pt x="170675" y="38149"/>
                      <a:pt x="170648" y="38149"/>
                    </a:cubicBezTo>
                    <a:close/>
                  </a:path>
                </a:pathLst>
              </a:custGeom>
              <a:solidFill>
                <a:srgbClr val="EBEBEB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2AB076-7428-40D8-AD94-461D7BF9E95F}"/>
                  </a:ext>
                </a:extLst>
              </p:cNvPr>
              <p:cNvSpPr/>
              <p:nvPr/>
            </p:nvSpPr>
            <p:spPr>
              <a:xfrm rot="10800000">
                <a:off x="5690587" y="4330466"/>
                <a:ext cx="2013278" cy="34592"/>
              </a:xfrm>
              <a:custGeom>
                <a:avLst/>
                <a:gdLst>
                  <a:gd name="connsiteX0" fmla="*/ 0 w 2013278"/>
                  <a:gd name="connsiteY0" fmla="*/ 0 h 34592"/>
                  <a:gd name="connsiteX1" fmla="*/ 2013278 w 2013278"/>
                  <a:gd name="connsiteY1" fmla="*/ 0 h 34592"/>
                  <a:gd name="connsiteX2" fmla="*/ 2013278 w 2013278"/>
                  <a:gd name="connsiteY2" fmla="*/ 34592 h 34592"/>
                  <a:gd name="connsiteX3" fmla="*/ 0 w 2013278"/>
                  <a:gd name="connsiteY3" fmla="*/ 34592 h 3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3278" h="34592">
                    <a:moveTo>
                      <a:pt x="0" y="0"/>
                    </a:moveTo>
                    <a:lnTo>
                      <a:pt x="2013278" y="0"/>
                    </a:lnTo>
                    <a:lnTo>
                      <a:pt x="2013278" y="34592"/>
                    </a:lnTo>
                    <a:lnTo>
                      <a:pt x="0" y="34592"/>
                    </a:ln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E5DE206-940E-402E-86C1-3DCC5D18B742}"/>
                  </a:ext>
                </a:extLst>
              </p:cNvPr>
              <p:cNvSpPr/>
              <p:nvPr/>
            </p:nvSpPr>
            <p:spPr>
              <a:xfrm>
                <a:off x="5558799" y="4330377"/>
                <a:ext cx="131787" cy="34592"/>
              </a:xfrm>
              <a:custGeom>
                <a:avLst/>
                <a:gdLst>
                  <a:gd name="connsiteX0" fmla="*/ 0 w 131787"/>
                  <a:gd name="connsiteY0" fmla="*/ 0 h 34592"/>
                  <a:gd name="connsiteX1" fmla="*/ 131788 w 131787"/>
                  <a:gd name="connsiteY1" fmla="*/ 0 h 34592"/>
                  <a:gd name="connsiteX2" fmla="*/ 131788 w 131787"/>
                  <a:gd name="connsiteY2" fmla="*/ 34592 h 34592"/>
                  <a:gd name="connsiteX3" fmla="*/ 0 w 131787"/>
                  <a:gd name="connsiteY3" fmla="*/ 34592 h 3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87" h="34592">
                    <a:moveTo>
                      <a:pt x="0" y="0"/>
                    </a:moveTo>
                    <a:lnTo>
                      <a:pt x="131788" y="0"/>
                    </a:lnTo>
                    <a:lnTo>
                      <a:pt x="131788" y="34592"/>
                    </a:lnTo>
                    <a:lnTo>
                      <a:pt x="0" y="34592"/>
                    </a:lnTo>
                    <a:close/>
                  </a:path>
                </a:pathLst>
              </a:custGeom>
              <a:solidFill>
                <a:srgbClr val="E0E0E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8241770-9F66-4E21-B45B-9E719C725BCC}"/>
                  </a:ext>
                </a:extLst>
              </p:cNvPr>
              <p:cNvSpPr/>
              <p:nvPr/>
            </p:nvSpPr>
            <p:spPr>
              <a:xfrm>
                <a:off x="4608770" y="3573619"/>
                <a:ext cx="60504" cy="840524"/>
              </a:xfrm>
              <a:custGeom>
                <a:avLst/>
                <a:gdLst>
                  <a:gd name="connsiteX0" fmla="*/ 14530 w 60504"/>
                  <a:gd name="connsiteY0" fmla="*/ 838036 h 840524"/>
                  <a:gd name="connsiteX1" fmla="*/ 16042 w 60504"/>
                  <a:gd name="connsiteY1" fmla="*/ 31480 h 840524"/>
                  <a:gd name="connsiteX2" fmla="*/ 60505 w 60504"/>
                  <a:gd name="connsiteY2" fmla="*/ 0 h 840524"/>
                  <a:gd name="connsiteX3" fmla="*/ 45565 w 60504"/>
                  <a:gd name="connsiteY3" fmla="*/ 525284 h 840524"/>
                  <a:gd name="connsiteX4" fmla="*/ 39518 w 60504"/>
                  <a:gd name="connsiteY4" fmla="*/ 838036 h 840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04" h="840524">
                    <a:moveTo>
                      <a:pt x="14530" y="838036"/>
                    </a:moveTo>
                    <a:cubicBezTo>
                      <a:pt x="1992" y="514880"/>
                      <a:pt x="-11347" y="193591"/>
                      <a:pt x="16042" y="31480"/>
                    </a:cubicBezTo>
                    <a:lnTo>
                      <a:pt x="60505" y="0"/>
                    </a:lnTo>
                    <a:cubicBezTo>
                      <a:pt x="60505" y="0"/>
                      <a:pt x="50723" y="30146"/>
                      <a:pt x="45565" y="525284"/>
                    </a:cubicBezTo>
                    <a:cubicBezTo>
                      <a:pt x="40408" y="1020423"/>
                      <a:pt x="34094" y="764494"/>
                      <a:pt x="39518" y="838036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8A208C1-EFF1-4A61-849F-0A042ED3D418}"/>
                  </a:ext>
                </a:extLst>
              </p:cNvPr>
              <p:cNvSpPr/>
              <p:nvPr/>
            </p:nvSpPr>
            <p:spPr>
              <a:xfrm>
                <a:off x="4636843" y="2841822"/>
                <a:ext cx="482285" cy="1100928"/>
              </a:xfrm>
              <a:custGeom>
                <a:avLst/>
                <a:gdLst>
                  <a:gd name="connsiteX0" fmla="*/ 58309 w 482285"/>
                  <a:gd name="connsiteY0" fmla="*/ 423759 h 1100928"/>
                  <a:gd name="connsiteX1" fmla="*/ 461143 w 482285"/>
                  <a:gd name="connsiteY1" fmla="*/ 917 h 1100928"/>
                  <a:gd name="connsiteX2" fmla="*/ 183428 w 482285"/>
                  <a:gd name="connsiteY2" fmla="*/ 623397 h 1100928"/>
                  <a:gd name="connsiteX3" fmla="*/ 4420 w 482285"/>
                  <a:gd name="connsiteY3" fmla="*/ 1100928 h 1100928"/>
                  <a:gd name="connsiteX4" fmla="*/ 58309 w 482285"/>
                  <a:gd name="connsiteY4" fmla="*/ 423759 h 1100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285" h="1100928">
                    <a:moveTo>
                      <a:pt x="58309" y="423759"/>
                    </a:moveTo>
                    <a:cubicBezTo>
                      <a:pt x="127049" y="244662"/>
                      <a:pt x="287204" y="71702"/>
                      <a:pt x="461143" y="917"/>
                    </a:cubicBezTo>
                    <a:cubicBezTo>
                      <a:pt x="529438" y="-26828"/>
                      <a:pt x="431086" y="584003"/>
                      <a:pt x="183428" y="623397"/>
                    </a:cubicBezTo>
                    <a:cubicBezTo>
                      <a:pt x="62489" y="642605"/>
                      <a:pt x="24784" y="952422"/>
                      <a:pt x="4420" y="1100928"/>
                    </a:cubicBezTo>
                    <a:cubicBezTo>
                      <a:pt x="-2516" y="808362"/>
                      <a:pt x="-10430" y="602855"/>
                      <a:pt x="58309" y="423759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46FBFF0-C15F-4C4A-8E10-1692717DEE56}"/>
                  </a:ext>
                </a:extLst>
              </p:cNvPr>
              <p:cNvSpPr/>
              <p:nvPr/>
            </p:nvSpPr>
            <p:spPr>
              <a:xfrm>
                <a:off x="4631749" y="3536092"/>
                <a:ext cx="348800" cy="491759"/>
              </a:xfrm>
              <a:custGeom>
                <a:avLst/>
                <a:gdLst>
                  <a:gd name="connsiteX0" fmla="*/ 48731 w 348800"/>
                  <a:gd name="connsiteY0" fmla="*/ 184165 h 491759"/>
                  <a:gd name="connsiteX1" fmla="*/ 291676 w 348800"/>
                  <a:gd name="connsiteY1" fmla="*/ 0 h 491759"/>
                  <a:gd name="connsiteX2" fmla="*/ 154108 w 348800"/>
                  <a:gd name="connsiteY2" fmla="*/ 284562 h 491759"/>
                  <a:gd name="connsiteX3" fmla="*/ 0 w 348800"/>
                  <a:gd name="connsiteY3" fmla="*/ 491759 h 491759"/>
                  <a:gd name="connsiteX4" fmla="*/ 48731 w 348800"/>
                  <a:gd name="connsiteY4" fmla="*/ 184165 h 491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8800" h="491759">
                    <a:moveTo>
                      <a:pt x="48731" y="184165"/>
                    </a:moveTo>
                    <a:cubicBezTo>
                      <a:pt x="97107" y="107511"/>
                      <a:pt x="176162" y="89"/>
                      <a:pt x="291676" y="0"/>
                    </a:cubicBezTo>
                    <a:cubicBezTo>
                      <a:pt x="422575" y="0"/>
                      <a:pt x="308039" y="215556"/>
                      <a:pt x="154108" y="284562"/>
                    </a:cubicBezTo>
                    <a:cubicBezTo>
                      <a:pt x="78966" y="318176"/>
                      <a:pt x="16273" y="424887"/>
                      <a:pt x="0" y="491759"/>
                    </a:cubicBezTo>
                    <a:cubicBezTo>
                      <a:pt x="1423" y="356148"/>
                      <a:pt x="356" y="260819"/>
                      <a:pt x="48731" y="184165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B6A95A2-5A07-4C36-A926-EE52F9F5F2AC}"/>
                  </a:ext>
                </a:extLst>
              </p:cNvPr>
              <p:cNvSpPr/>
              <p:nvPr/>
            </p:nvSpPr>
            <p:spPr>
              <a:xfrm>
                <a:off x="4049643" y="3120183"/>
                <a:ext cx="597578" cy="918695"/>
              </a:xfrm>
              <a:custGeom>
                <a:avLst/>
                <a:gdLst>
                  <a:gd name="connsiteX0" fmla="*/ 513099 w 597578"/>
                  <a:gd name="connsiteY0" fmla="*/ 368334 h 918695"/>
                  <a:gd name="connsiteX1" fmla="*/ 41793 w 597578"/>
                  <a:gd name="connsiteY1" fmla="*/ 1160 h 918695"/>
                  <a:gd name="connsiteX2" fmla="*/ 378110 w 597578"/>
                  <a:gd name="connsiteY2" fmla="*/ 521553 h 918695"/>
                  <a:gd name="connsiteX3" fmla="*/ 597579 w 597578"/>
                  <a:gd name="connsiteY3" fmla="*/ 918695 h 918695"/>
                  <a:gd name="connsiteX4" fmla="*/ 513099 w 597578"/>
                  <a:gd name="connsiteY4" fmla="*/ 368334 h 91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578" h="918695">
                    <a:moveTo>
                      <a:pt x="513099" y="368334"/>
                    </a:moveTo>
                    <a:cubicBezTo>
                      <a:pt x="428975" y="219294"/>
                      <a:pt x="241520" y="69366"/>
                      <a:pt x="41793" y="1160"/>
                    </a:cubicBezTo>
                    <a:cubicBezTo>
                      <a:pt x="-36551" y="-25518"/>
                      <a:pt x="-44287" y="415909"/>
                      <a:pt x="378110" y="521553"/>
                    </a:cubicBezTo>
                    <a:cubicBezTo>
                      <a:pt x="514611" y="555700"/>
                      <a:pt x="569300" y="797223"/>
                      <a:pt x="597579" y="918695"/>
                    </a:cubicBezTo>
                    <a:cubicBezTo>
                      <a:pt x="595356" y="682775"/>
                      <a:pt x="596867" y="517373"/>
                      <a:pt x="513099" y="368334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5E7F6C0-E2A7-43F4-B9E7-CC04D15C2186}"/>
                  </a:ext>
                </a:extLst>
              </p:cNvPr>
              <p:cNvSpPr/>
              <p:nvPr/>
            </p:nvSpPr>
            <p:spPr>
              <a:xfrm>
                <a:off x="4251068" y="3708333"/>
                <a:ext cx="397580" cy="527871"/>
              </a:xfrm>
              <a:custGeom>
                <a:avLst/>
                <a:gdLst>
                  <a:gd name="connsiteX0" fmla="*/ 357738 w 397580"/>
                  <a:gd name="connsiteY0" fmla="*/ 133575 h 527871"/>
                  <a:gd name="connsiteX1" fmla="*/ 27290 w 397580"/>
                  <a:gd name="connsiteY1" fmla="*/ 1076 h 527871"/>
                  <a:gd name="connsiteX2" fmla="*/ 256452 w 397580"/>
                  <a:gd name="connsiteY2" fmla="*/ 274789 h 527871"/>
                  <a:gd name="connsiteX3" fmla="*/ 396332 w 397580"/>
                  <a:gd name="connsiteY3" fmla="*/ 527872 h 527871"/>
                  <a:gd name="connsiteX4" fmla="*/ 357738 w 397580"/>
                  <a:gd name="connsiteY4" fmla="*/ 133575 h 52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580" h="527871">
                    <a:moveTo>
                      <a:pt x="357738" y="133575"/>
                    </a:moveTo>
                    <a:cubicBezTo>
                      <a:pt x="304383" y="38602"/>
                      <a:pt x="158367" y="-7817"/>
                      <a:pt x="27290" y="1076"/>
                    </a:cubicBezTo>
                    <a:cubicBezTo>
                      <a:pt x="-24109" y="4544"/>
                      <a:pt x="-29800" y="199469"/>
                      <a:pt x="256452" y="274789"/>
                    </a:cubicBezTo>
                    <a:cubicBezTo>
                      <a:pt x="343243" y="297643"/>
                      <a:pt x="378280" y="450506"/>
                      <a:pt x="396332" y="527872"/>
                    </a:cubicBezTo>
                    <a:cubicBezTo>
                      <a:pt x="394820" y="377587"/>
                      <a:pt x="411271" y="228637"/>
                      <a:pt x="357738" y="133575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1B826EF-8EDF-4F48-BFC1-954F22969B4C}"/>
                  </a:ext>
                </a:extLst>
              </p:cNvPr>
              <p:cNvSpPr/>
              <p:nvPr/>
            </p:nvSpPr>
            <p:spPr>
              <a:xfrm>
                <a:off x="4311320" y="3037816"/>
                <a:ext cx="328423" cy="770389"/>
              </a:xfrm>
              <a:custGeom>
                <a:avLst/>
                <a:gdLst>
                  <a:gd name="connsiteX0" fmla="*/ 302999 w 328423"/>
                  <a:gd name="connsiteY0" fmla="*/ 302285 h 770389"/>
                  <a:gd name="connsiteX1" fmla="*/ 25818 w 328423"/>
                  <a:gd name="connsiteY1" fmla="*/ 1182 h 770389"/>
                  <a:gd name="connsiteX2" fmla="*/ 209894 w 328423"/>
                  <a:gd name="connsiteY2" fmla="*/ 417799 h 770389"/>
                  <a:gd name="connsiteX3" fmla="*/ 318383 w 328423"/>
                  <a:gd name="connsiteY3" fmla="*/ 770390 h 770389"/>
                  <a:gd name="connsiteX4" fmla="*/ 302999 w 328423"/>
                  <a:gd name="connsiteY4" fmla="*/ 302285 h 7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23" h="770389">
                    <a:moveTo>
                      <a:pt x="302999" y="302285"/>
                    </a:moveTo>
                    <a:cubicBezTo>
                      <a:pt x="261293" y="169430"/>
                      <a:pt x="138487" y="50358"/>
                      <a:pt x="25818" y="1182"/>
                    </a:cubicBezTo>
                    <a:cubicBezTo>
                      <a:pt x="-18645" y="-18115"/>
                      <a:pt x="-32073" y="202154"/>
                      <a:pt x="209894" y="417799"/>
                    </a:cubicBezTo>
                    <a:cubicBezTo>
                      <a:pt x="283258" y="483248"/>
                      <a:pt x="306378" y="673816"/>
                      <a:pt x="318383" y="770390"/>
                    </a:cubicBezTo>
                    <a:cubicBezTo>
                      <a:pt x="323808" y="597963"/>
                      <a:pt x="344705" y="435140"/>
                      <a:pt x="302999" y="302285"/>
                    </a:cubicBezTo>
                    <a:close/>
                  </a:path>
                </a:pathLst>
              </a:custGeom>
              <a:solidFill>
                <a:srgbClr val="E6E6E6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6660386-AB9B-4CDD-BAD7-C7A7C078DCBB}"/>
                  </a:ext>
                </a:extLst>
              </p:cNvPr>
              <p:cNvSpPr/>
              <p:nvPr/>
            </p:nvSpPr>
            <p:spPr>
              <a:xfrm>
                <a:off x="4455942" y="4262438"/>
                <a:ext cx="360949" cy="281716"/>
              </a:xfrm>
              <a:custGeom>
                <a:avLst/>
                <a:gdLst>
                  <a:gd name="connsiteX0" fmla="*/ 180430 w 360949"/>
                  <a:gd name="connsiteY0" fmla="*/ 281717 h 281716"/>
                  <a:gd name="connsiteX1" fmla="*/ 180430 w 360949"/>
                  <a:gd name="connsiteY1" fmla="*/ 281717 h 281716"/>
                  <a:gd name="connsiteX2" fmla="*/ 14673 w 360949"/>
                  <a:gd name="connsiteY2" fmla="*/ 156243 h 281716"/>
                  <a:gd name="connsiteX3" fmla="*/ 0 w 360949"/>
                  <a:gd name="connsiteY3" fmla="*/ 0 h 281716"/>
                  <a:gd name="connsiteX4" fmla="*/ 360950 w 360949"/>
                  <a:gd name="connsiteY4" fmla="*/ 0 h 281716"/>
                  <a:gd name="connsiteX5" fmla="*/ 346277 w 360949"/>
                  <a:gd name="connsiteY5" fmla="*/ 156243 h 281716"/>
                  <a:gd name="connsiteX6" fmla="*/ 180430 w 360949"/>
                  <a:gd name="connsiteY6" fmla="*/ 281717 h 28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49" h="281716">
                    <a:moveTo>
                      <a:pt x="180430" y="281717"/>
                    </a:moveTo>
                    <a:lnTo>
                      <a:pt x="180430" y="281717"/>
                    </a:lnTo>
                    <a:cubicBezTo>
                      <a:pt x="92394" y="281717"/>
                      <a:pt x="19653" y="275314"/>
                      <a:pt x="14673" y="156243"/>
                    </a:cubicBezTo>
                    <a:lnTo>
                      <a:pt x="0" y="0"/>
                    </a:lnTo>
                    <a:lnTo>
                      <a:pt x="360950" y="0"/>
                    </a:lnTo>
                    <a:lnTo>
                      <a:pt x="346277" y="156243"/>
                    </a:lnTo>
                    <a:cubicBezTo>
                      <a:pt x="341208" y="275314"/>
                      <a:pt x="268467" y="281717"/>
                      <a:pt x="180430" y="281717"/>
                    </a:cubicBez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669AAF8-FE9D-47B3-9ABF-7D1A61298081}"/>
                  </a:ext>
                </a:extLst>
              </p:cNvPr>
              <p:cNvSpPr/>
              <p:nvPr/>
            </p:nvSpPr>
            <p:spPr>
              <a:xfrm>
                <a:off x="4444204" y="4253634"/>
                <a:ext cx="384425" cy="73185"/>
              </a:xfrm>
              <a:custGeom>
                <a:avLst/>
                <a:gdLst>
                  <a:gd name="connsiteX0" fmla="*/ 374022 w 384425"/>
                  <a:gd name="connsiteY0" fmla="*/ 73186 h 73185"/>
                  <a:gd name="connsiteX1" fmla="*/ 10404 w 384425"/>
                  <a:gd name="connsiteY1" fmla="*/ 73186 h 73185"/>
                  <a:gd name="connsiteX2" fmla="*/ 0 w 384425"/>
                  <a:gd name="connsiteY2" fmla="*/ 0 h 73185"/>
                  <a:gd name="connsiteX3" fmla="*/ 384426 w 384425"/>
                  <a:gd name="connsiteY3" fmla="*/ 0 h 73185"/>
                  <a:gd name="connsiteX4" fmla="*/ 374022 w 384425"/>
                  <a:gd name="connsiteY4" fmla="*/ 73186 h 7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425" h="73185">
                    <a:moveTo>
                      <a:pt x="374022" y="73186"/>
                    </a:moveTo>
                    <a:lnTo>
                      <a:pt x="10404" y="73186"/>
                    </a:lnTo>
                    <a:lnTo>
                      <a:pt x="0" y="0"/>
                    </a:lnTo>
                    <a:lnTo>
                      <a:pt x="384426" y="0"/>
                    </a:lnTo>
                    <a:lnTo>
                      <a:pt x="374022" y="73186"/>
                    </a:lnTo>
                    <a:close/>
                  </a:path>
                </a:pathLst>
              </a:custGeom>
              <a:solidFill>
                <a:srgbClr val="F0F0F0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5E13154-59F7-4E82-AD92-50B0A6FF70AD}"/>
                </a:ext>
              </a:extLst>
            </p:cNvPr>
            <p:cNvSpPr/>
            <p:nvPr/>
          </p:nvSpPr>
          <p:spPr>
            <a:xfrm>
              <a:off x="4371819" y="5390194"/>
              <a:ext cx="3448361" cy="201327"/>
            </a:xfrm>
            <a:custGeom>
              <a:avLst/>
              <a:gdLst>
                <a:gd name="connsiteX0" fmla="*/ 3448362 w 3448361"/>
                <a:gd name="connsiteY0" fmla="*/ 100664 h 201327"/>
                <a:gd name="connsiteX1" fmla="*/ 1724181 w 3448361"/>
                <a:gd name="connsiteY1" fmla="*/ 201328 h 201327"/>
                <a:gd name="connsiteX2" fmla="*/ 0 w 3448361"/>
                <a:gd name="connsiteY2" fmla="*/ 100664 h 201327"/>
                <a:gd name="connsiteX3" fmla="*/ 1724181 w 3448361"/>
                <a:gd name="connsiteY3" fmla="*/ 0 h 201327"/>
                <a:gd name="connsiteX4" fmla="*/ 3448362 w 3448361"/>
                <a:gd name="connsiteY4" fmla="*/ 100664 h 20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361" h="201327">
                  <a:moveTo>
                    <a:pt x="3448362" y="100664"/>
                  </a:moveTo>
                  <a:cubicBezTo>
                    <a:pt x="3448362" y="156259"/>
                    <a:pt x="2676420" y="201328"/>
                    <a:pt x="1724181" y="201328"/>
                  </a:cubicBezTo>
                  <a:cubicBezTo>
                    <a:pt x="771942" y="201328"/>
                    <a:pt x="0" y="156259"/>
                    <a:pt x="0" y="100664"/>
                  </a:cubicBezTo>
                  <a:cubicBezTo>
                    <a:pt x="0" y="45069"/>
                    <a:pt x="771942" y="0"/>
                    <a:pt x="1724181" y="0"/>
                  </a:cubicBezTo>
                  <a:cubicBezTo>
                    <a:pt x="2676420" y="0"/>
                    <a:pt x="3448362" y="45069"/>
                    <a:pt x="3448362" y="100664"/>
                  </a:cubicBezTo>
                  <a:close/>
                </a:path>
              </a:pathLst>
            </a:custGeom>
            <a:solidFill>
              <a:srgbClr val="F5F5F5"/>
            </a:solidFill>
            <a:ln w="887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80" name="图形 4">
              <a:extLst>
                <a:ext uri="{FF2B5EF4-FFF2-40B4-BE49-F238E27FC236}">
                  <a16:creationId xmlns:a16="http://schemas.microsoft.com/office/drawing/2014/main" id="{DA4B4456-C687-4721-A1D5-5FEF83FAB78E}"/>
                </a:ext>
              </a:extLst>
            </p:cNvPr>
            <p:cNvGrpSpPr/>
            <p:nvPr/>
          </p:nvGrpSpPr>
          <p:grpSpPr>
            <a:xfrm>
              <a:off x="4513452" y="2475475"/>
              <a:ext cx="2814526" cy="1997004"/>
              <a:chOff x="4513452" y="2475475"/>
              <a:chExt cx="2814526" cy="1997004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9F21B93-C3E1-4E01-929A-82D8101FC6E4}"/>
                  </a:ext>
                </a:extLst>
              </p:cNvPr>
              <p:cNvSpPr/>
              <p:nvPr/>
            </p:nvSpPr>
            <p:spPr>
              <a:xfrm rot="-167400">
                <a:off x="4513452" y="2657701"/>
                <a:ext cx="8892" cy="179007"/>
              </a:xfrm>
              <a:custGeom>
                <a:avLst/>
                <a:gdLst>
                  <a:gd name="connsiteX0" fmla="*/ 0 w 8892"/>
                  <a:gd name="connsiteY0" fmla="*/ 0 h 179007"/>
                  <a:gd name="connsiteX1" fmla="*/ 8893 w 8892"/>
                  <a:gd name="connsiteY1" fmla="*/ 0 h 179007"/>
                  <a:gd name="connsiteX2" fmla="*/ 8893 w 8892"/>
                  <a:gd name="connsiteY2" fmla="*/ 179008 h 179007"/>
                  <a:gd name="connsiteX3" fmla="*/ 0 w 8892"/>
                  <a:gd name="connsiteY3" fmla="*/ 179008 h 17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2" h="179007">
                    <a:moveTo>
                      <a:pt x="0" y="0"/>
                    </a:moveTo>
                    <a:lnTo>
                      <a:pt x="8893" y="0"/>
                    </a:lnTo>
                    <a:lnTo>
                      <a:pt x="8893" y="179008"/>
                    </a:lnTo>
                    <a:lnTo>
                      <a:pt x="0" y="179008"/>
                    </a:ln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8A509ED-D478-4025-9E4D-2326912FFEE9}"/>
                  </a:ext>
                </a:extLst>
              </p:cNvPr>
              <p:cNvSpPr/>
              <p:nvPr/>
            </p:nvSpPr>
            <p:spPr>
              <a:xfrm rot="-167400">
                <a:off x="4522779" y="2897024"/>
                <a:ext cx="8892" cy="87947"/>
              </a:xfrm>
              <a:custGeom>
                <a:avLst/>
                <a:gdLst>
                  <a:gd name="connsiteX0" fmla="*/ 0 w 8892"/>
                  <a:gd name="connsiteY0" fmla="*/ 0 h 87947"/>
                  <a:gd name="connsiteX1" fmla="*/ 8893 w 8892"/>
                  <a:gd name="connsiteY1" fmla="*/ 0 h 87947"/>
                  <a:gd name="connsiteX2" fmla="*/ 8893 w 8892"/>
                  <a:gd name="connsiteY2" fmla="*/ 87948 h 87947"/>
                  <a:gd name="connsiteX3" fmla="*/ 0 w 8892"/>
                  <a:gd name="connsiteY3" fmla="*/ 87948 h 8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2" h="87947">
                    <a:moveTo>
                      <a:pt x="0" y="0"/>
                    </a:moveTo>
                    <a:lnTo>
                      <a:pt x="8893" y="0"/>
                    </a:lnTo>
                    <a:lnTo>
                      <a:pt x="8893" y="87948"/>
                    </a:lnTo>
                    <a:lnTo>
                      <a:pt x="0" y="87948"/>
                    </a:ln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642F6DD-32DC-4E8D-BECF-E361DFF0DC7B}"/>
                  </a:ext>
                </a:extLst>
              </p:cNvPr>
              <p:cNvSpPr/>
              <p:nvPr/>
            </p:nvSpPr>
            <p:spPr>
              <a:xfrm>
                <a:off x="4532135" y="2475475"/>
                <a:ext cx="2795843" cy="1997004"/>
              </a:xfrm>
              <a:custGeom>
                <a:avLst/>
                <a:gdLst>
                  <a:gd name="connsiteX0" fmla="*/ 2779834 w 2795843"/>
                  <a:gd name="connsiteY0" fmla="*/ 1997005 h 1997004"/>
                  <a:gd name="connsiteX1" fmla="*/ 111440 w 2795843"/>
                  <a:gd name="connsiteY1" fmla="*/ 1997005 h 1997004"/>
                  <a:gd name="connsiteX2" fmla="*/ 95700 w 2795843"/>
                  <a:gd name="connsiteY2" fmla="*/ 1981710 h 1997004"/>
                  <a:gd name="connsiteX3" fmla="*/ 16 w 2795843"/>
                  <a:gd name="connsiteY3" fmla="*/ 16451 h 1997004"/>
                  <a:gd name="connsiteX4" fmla="*/ 15029 w 2795843"/>
                  <a:gd name="connsiteY4" fmla="*/ 16 h 1997004"/>
                  <a:gd name="connsiteX5" fmla="*/ 15756 w 2795843"/>
                  <a:gd name="connsiteY5" fmla="*/ 0 h 1997004"/>
                  <a:gd name="connsiteX6" fmla="*/ 2684328 w 2795843"/>
                  <a:gd name="connsiteY6" fmla="*/ 0 h 1997004"/>
                  <a:gd name="connsiteX7" fmla="*/ 2700157 w 2795843"/>
                  <a:gd name="connsiteY7" fmla="*/ 14940 h 1997004"/>
                  <a:gd name="connsiteX8" fmla="*/ 2795841 w 2795843"/>
                  <a:gd name="connsiteY8" fmla="*/ 1980909 h 1997004"/>
                  <a:gd name="connsiteX9" fmla="*/ 2780279 w 2795843"/>
                  <a:gd name="connsiteY9" fmla="*/ 1997005 h 1997004"/>
                  <a:gd name="connsiteX10" fmla="*/ 2779834 w 2795843"/>
                  <a:gd name="connsiteY10" fmla="*/ 1997005 h 199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95843" h="1997004">
                    <a:moveTo>
                      <a:pt x="2779834" y="1997005"/>
                    </a:moveTo>
                    <a:lnTo>
                      <a:pt x="111440" y="1997005"/>
                    </a:lnTo>
                    <a:cubicBezTo>
                      <a:pt x="102937" y="1996960"/>
                      <a:pt x="95987" y="1990211"/>
                      <a:pt x="95700" y="1981710"/>
                    </a:cubicBezTo>
                    <a:lnTo>
                      <a:pt x="16" y="16451"/>
                    </a:lnTo>
                    <a:cubicBezTo>
                      <a:pt x="-377" y="7768"/>
                      <a:pt x="6344" y="409"/>
                      <a:pt x="15029" y="16"/>
                    </a:cubicBezTo>
                    <a:cubicBezTo>
                      <a:pt x="15271" y="5"/>
                      <a:pt x="15513" y="0"/>
                      <a:pt x="15756" y="0"/>
                    </a:cubicBezTo>
                    <a:lnTo>
                      <a:pt x="2684328" y="0"/>
                    </a:lnTo>
                    <a:cubicBezTo>
                      <a:pt x="2692732" y="-13"/>
                      <a:pt x="2699686" y="6547"/>
                      <a:pt x="2700157" y="14940"/>
                    </a:cubicBezTo>
                    <a:lnTo>
                      <a:pt x="2795841" y="1980909"/>
                    </a:lnTo>
                    <a:cubicBezTo>
                      <a:pt x="2795992" y="1989651"/>
                      <a:pt x="2789021" y="1996854"/>
                      <a:pt x="2780279" y="1997005"/>
                    </a:cubicBezTo>
                    <a:cubicBezTo>
                      <a:pt x="2780137" y="1997005"/>
                      <a:pt x="2779986" y="1997005"/>
                      <a:pt x="2779834" y="19970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921813E-32C1-4F3D-AC06-F5D265321B91}"/>
                  </a:ext>
                </a:extLst>
              </p:cNvPr>
              <p:cNvSpPr/>
              <p:nvPr/>
            </p:nvSpPr>
            <p:spPr>
              <a:xfrm>
                <a:off x="4565927" y="2507222"/>
                <a:ext cx="2727922" cy="1932978"/>
              </a:xfrm>
              <a:custGeom>
                <a:avLst/>
                <a:gdLst>
                  <a:gd name="connsiteX0" fmla="*/ 92588 w 2727922"/>
                  <a:gd name="connsiteY0" fmla="*/ 1917950 h 1932978"/>
                  <a:gd name="connsiteX1" fmla="*/ 16 w 2727922"/>
                  <a:gd name="connsiteY1" fmla="*/ 16540 h 1932978"/>
                  <a:gd name="connsiteX2" fmla="*/ 15118 w 2727922"/>
                  <a:gd name="connsiteY2" fmla="*/ 16 h 1932978"/>
                  <a:gd name="connsiteX3" fmla="*/ 15756 w 2727922"/>
                  <a:gd name="connsiteY3" fmla="*/ 0 h 1932978"/>
                  <a:gd name="connsiteX4" fmla="*/ 2619590 w 2727922"/>
                  <a:gd name="connsiteY4" fmla="*/ 0 h 1932978"/>
                  <a:gd name="connsiteX5" fmla="*/ 2635330 w 2727922"/>
                  <a:gd name="connsiteY5" fmla="*/ 15028 h 1932978"/>
                  <a:gd name="connsiteX6" fmla="*/ 2727902 w 2727922"/>
                  <a:gd name="connsiteY6" fmla="*/ 1916438 h 1932978"/>
                  <a:gd name="connsiteX7" fmla="*/ 2712980 w 2727922"/>
                  <a:gd name="connsiteY7" fmla="*/ 1932961 h 1932978"/>
                  <a:gd name="connsiteX8" fmla="*/ 2712162 w 2727922"/>
                  <a:gd name="connsiteY8" fmla="*/ 1932978 h 1932978"/>
                  <a:gd name="connsiteX9" fmla="*/ 108328 w 2727922"/>
                  <a:gd name="connsiteY9" fmla="*/ 1932978 h 1932978"/>
                  <a:gd name="connsiteX10" fmla="*/ 92588 w 2727922"/>
                  <a:gd name="connsiteY10" fmla="*/ 1917950 h 193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27922" h="1932978">
                    <a:moveTo>
                      <a:pt x="92588" y="1917950"/>
                    </a:moveTo>
                    <a:lnTo>
                      <a:pt x="16" y="16540"/>
                    </a:lnTo>
                    <a:cubicBezTo>
                      <a:pt x="-377" y="7807"/>
                      <a:pt x="6384" y="409"/>
                      <a:pt x="15118" y="16"/>
                    </a:cubicBezTo>
                    <a:cubicBezTo>
                      <a:pt x="15330" y="6"/>
                      <a:pt x="15544" y="1"/>
                      <a:pt x="15756" y="0"/>
                    </a:cubicBezTo>
                    <a:lnTo>
                      <a:pt x="2619590" y="0"/>
                    </a:lnTo>
                    <a:cubicBezTo>
                      <a:pt x="2628012" y="-9"/>
                      <a:pt x="2634948" y="6614"/>
                      <a:pt x="2635330" y="15028"/>
                    </a:cubicBezTo>
                    <a:lnTo>
                      <a:pt x="2727902" y="1916438"/>
                    </a:lnTo>
                    <a:cubicBezTo>
                      <a:pt x="2728346" y="1925117"/>
                      <a:pt x="2721668" y="1932516"/>
                      <a:pt x="2712980" y="1932961"/>
                    </a:cubicBezTo>
                    <a:cubicBezTo>
                      <a:pt x="2712713" y="1932969"/>
                      <a:pt x="2712438" y="1932978"/>
                      <a:pt x="2712162" y="1932978"/>
                    </a:cubicBezTo>
                    <a:lnTo>
                      <a:pt x="108328" y="1932978"/>
                    </a:lnTo>
                    <a:cubicBezTo>
                      <a:pt x="99923" y="1932943"/>
                      <a:pt x="93013" y="1926345"/>
                      <a:pt x="92588" y="191795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CEE3A4E-93AF-42BB-B11D-9FBA4AA40889}"/>
                  </a:ext>
                </a:extLst>
              </p:cNvPr>
              <p:cNvSpPr/>
              <p:nvPr/>
            </p:nvSpPr>
            <p:spPr>
              <a:xfrm>
                <a:off x="5221424" y="2612719"/>
                <a:ext cx="99240" cy="1721215"/>
              </a:xfrm>
              <a:custGeom>
                <a:avLst/>
                <a:gdLst>
                  <a:gd name="connsiteX0" fmla="*/ 91140 w 99240"/>
                  <a:gd name="connsiteY0" fmla="*/ 1721215 h 1721215"/>
                  <a:gd name="connsiteX1" fmla="*/ 83048 w 99240"/>
                  <a:gd name="connsiteY1" fmla="*/ 1713568 h 1721215"/>
                  <a:gd name="connsiteX2" fmla="*/ 80 w 99240"/>
                  <a:gd name="connsiteY2" fmla="*/ 9217 h 1721215"/>
                  <a:gd name="connsiteX3" fmla="*/ 6972 w 99240"/>
                  <a:gd name="connsiteY3" fmla="*/ 79 h 1721215"/>
                  <a:gd name="connsiteX4" fmla="*/ 16104 w 99240"/>
                  <a:gd name="connsiteY4" fmla="*/ 6970 h 1721215"/>
                  <a:gd name="connsiteX5" fmla="*/ 16175 w 99240"/>
                  <a:gd name="connsiteY5" fmla="*/ 8506 h 1721215"/>
                  <a:gd name="connsiteX6" fmla="*/ 99232 w 99240"/>
                  <a:gd name="connsiteY6" fmla="*/ 1712767 h 1721215"/>
                  <a:gd name="connsiteX7" fmla="*/ 91513 w 99240"/>
                  <a:gd name="connsiteY7" fmla="*/ 1721215 h 1721215"/>
                  <a:gd name="connsiteX8" fmla="*/ 91495 w 99240"/>
                  <a:gd name="connsiteY8" fmla="*/ 1721215 h 172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40" h="1721215">
                    <a:moveTo>
                      <a:pt x="91140" y="1721215"/>
                    </a:moveTo>
                    <a:cubicBezTo>
                      <a:pt x="86854" y="1721180"/>
                      <a:pt x="83323" y="1717845"/>
                      <a:pt x="83048" y="1713568"/>
                    </a:cubicBezTo>
                    <a:lnTo>
                      <a:pt x="80" y="9217"/>
                    </a:lnTo>
                    <a:cubicBezTo>
                      <a:pt x="-543" y="4791"/>
                      <a:pt x="2543" y="700"/>
                      <a:pt x="6972" y="79"/>
                    </a:cubicBezTo>
                    <a:cubicBezTo>
                      <a:pt x="11400" y="-541"/>
                      <a:pt x="15491" y="2543"/>
                      <a:pt x="16104" y="6970"/>
                    </a:cubicBezTo>
                    <a:cubicBezTo>
                      <a:pt x="16175" y="7479"/>
                      <a:pt x="16202" y="7993"/>
                      <a:pt x="16175" y="8506"/>
                    </a:cubicBezTo>
                    <a:lnTo>
                      <a:pt x="99232" y="1712767"/>
                    </a:lnTo>
                    <a:cubicBezTo>
                      <a:pt x="99436" y="1717231"/>
                      <a:pt x="95977" y="1721011"/>
                      <a:pt x="91513" y="1721215"/>
                    </a:cubicBezTo>
                    <a:cubicBezTo>
                      <a:pt x="91504" y="1721215"/>
                      <a:pt x="91504" y="1721215"/>
                      <a:pt x="91495" y="17212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A2C17B-ADBE-4892-B19C-2F7ECA36AF32}"/>
                  </a:ext>
                </a:extLst>
              </p:cNvPr>
              <p:cNvSpPr/>
              <p:nvPr/>
            </p:nvSpPr>
            <p:spPr>
              <a:xfrm>
                <a:off x="6539125" y="2612719"/>
                <a:ext cx="99329" cy="1721215"/>
              </a:xfrm>
              <a:custGeom>
                <a:avLst/>
                <a:gdLst>
                  <a:gd name="connsiteX0" fmla="*/ 91140 w 99329"/>
                  <a:gd name="connsiteY0" fmla="*/ 1721215 h 1721215"/>
                  <a:gd name="connsiteX1" fmla="*/ 83048 w 99329"/>
                  <a:gd name="connsiteY1" fmla="*/ 1713568 h 1721215"/>
                  <a:gd name="connsiteX2" fmla="*/ 80 w 99329"/>
                  <a:gd name="connsiteY2" fmla="*/ 9217 h 1721215"/>
                  <a:gd name="connsiteX3" fmla="*/ 6972 w 99329"/>
                  <a:gd name="connsiteY3" fmla="*/ 79 h 1721215"/>
                  <a:gd name="connsiteX4" fmla="*/ 16104 w 99329"/>
                  <a:gd name="connsiteY4" fmla="*/ 6970 h 1721215"/>
                  <a:gd name="connsiteX5" fmla="*/ 16175 w 99329"/>
                  <a:gd name="connsiteY5" fmla="*/ 8506 h 1721215"/>
                  <a:gd name="connsiteX6" fmla="*/ 99321 w 99329"/>
                  <a:gd name="connsiteY6" fmla="*/ 1712767 h 1721215"/>
                  <a:gd name="connsiteX7" fmla="*/ 91602 w 99329"/>
                  <a:gd name="connsiteY7" fmla="*/ 1721215 h 1721215"/>
                  <a:gd name="connsiteX8" fmla="*/ 91584 w 99329"/>
                  <a:gd name="connsiteY8" fmla="*/ 1721215 h 172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329" h="1721215">
                    <a:moveTo>
                      <a:pt x="91140" y="1721215"/>
                    </a:moveTo>
                    <a:cubicBezTo>
                      <a:pt x="86854" y="1721180"/>
                      <a:pt x="83323" y="1717845"/>
                      <a:pt x="83048" y="1713568"/>
                    </a:cubicBezTo>
                    <a:lnTo>
                      <a:pt x="80" y="9217"/>
                    </a:lnTo>
                    <a:cubicBezTo>
                      <a:pt x="-543" y="4791"/>
                      <a:pt x="2543" y="700"/>
                      <a:pt x="6972" y="79"/>
                    </a:cubicBezTo>
                    <a:cubicBezTo>
                      <a:pt x="11400" y="-541"/>
                      <a:pt x="15491" y="2543"/>
                      <a:pt x="16104" y="6970"/>
                    </a:cubicBezTo>
                    <a:cubicBezTo>
                      <a:pt x="16175" y="7479"/>
                      <a:pt x="16202" y="7993"/>
                      <a:pt x="16175" y="8506"/>
                    </a:cubicBezTo>
                    <a:lnTo>
                      <a:pt x="99321" y="1712767"/>
                    </a:lnTo>
                    <a:cubicBezTo>
                      <a:pt x="99526" y="1717231"/>
                      <a:pt x="96066" y="1721011"/>
                      <a:pt x="91602" y="1721215"/>
                    </a:cubicBezTo>
                    <a:cubicBezTo>
                      <a:pt x="91593" y="1721215"/>
                      <a:pt x="91593" y="1721215"/>
                      <a:pt x="91584" y="17212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6370155-A7D9-4190-9D80-5FBE2D0CE74C}"/>
                  </a:ext>
                </a:extLst>
              </p:cNvPr>
              <p:cNvSpPr/>
              <p:nvPr/>
            </p:nvSpPr>
            <p:spPr>
              <a:xfrm>
                <a:off x="5880275" y="2612719"/>
                <a:ext cx="99156" cy="1721215"/>
              </a:xfrm>
              <a:custGeom>
                <a:avLst/>
                <a:gdLst>
                  <a:gd name="connsiteX0" fmla="*/ 91229 w 99156"/>
                  <a:gd name="connsiteY0" fmla="*/ 1721215 h 1721215"/>
                  <a:gd name="connsiteX1" fmla="*/ 83136 w 99156"/>
                  <a:gd name="connsiteY1" fmla="*/ 1713568 h 1721215"/>
                  <a:gd name="connsiteX2" fmla="*/ 80 w 99156"/>
                  <a:gd name="connsiteY2" fmla="*/ 9217 h 1721215"/>
                  <a:gd name="connsiteX3" fmla="*/ 6972 w 99156"/>
                  <a:gd name="connsiteY3" fmla="*/ 79 h 1721215"/>
                  <a:gd name="connsiteX4" fmla="*/ 16104 w 99156"/>
                  <a:gd name="connsiteY4" fmla="*/ 6970 h 1721215"/>
                  <a:gd name="connsiteX5" fmla="*/ 16175 w 99156"/>
                  <a:gd name="connsiteY5" fmla="*/ 8506 h 1721215"/>
                  <a:gd name="connsiteX6" fmla="*/ 99143 w 99156"/>
                  <a:gd name="connsiteY6" fmla="*/ 1712767 h 1721215"/>
                  <a:gd name="connsiteX7" fmla="*/ 91602 w 99156"/>
                  <a:gd name="connsiteY7" fmla="*/ 1721206 h 1721215"/>
                  <a:gd name="connsiteX8" fmla="*/ 91495 w 99156"/>
                  <a:gd name="connsiteY8" fmla="*/ 1721215 h 172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156" h="1721215">
                    <a:moveTo>
                      <a:pt x="91229" y="1721215"/>
                    </a:moveTo>
                    <a:cubicBezTo>
                      <a:pt x="86943" y="1721180"/>
                      <a:pt x="83412" y="1717845"/>
                      <a:pt x="83136" y="1713568"/>
                    </a:cubicBezTo>
                    <a:lnTo>
                      <a:pt x="80" y="9217"/>
                    </a:lnTo>
                    <a:cubicBezTo>
                      <a:pt x="-543" y="4791"/>
                      <a:pt x="2543" y="700"/>
                      <a:pt x="6972" y="79"/>
                    </a:cubicBezTo>
                    <a:cubicBezTo>
                      <a:pt x="11400" y="-541"/>
                      <a:pt x="15491" y="2543"/>
                      <a:pt x="16104" y="6970"/>
                    </a:cubicBezTo>
                    <a:cubicBezTo>
                      <a:pt x="16175" y="7479"/>
                      <a:pt x="16202" y="7993"/>
                      <a:pt x="16175" y="8506"/>
                    </a:cubicBezTo>
                    <a:lnTo>
                      <a:pt x="99143" y="1712767"/>
                    </a:lnTo>
                    <a:cubicBezTo>
                      <a:pt x="99392" y="1717178"/>
                      <a:pt x="96022" y="1720957"/>
                      <a:pt x="91602" y="1721206"/>
                    </a:cubicBezTo>
                    <a:cubicBezTo>
                      <a:pt x="91567" y="1721215"/>
                      <a:pt x="91531" y="1721215"/>
                      <a:pt x="91495" y="17212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11A38DA-8FA9-45C5-8491-7DBD7E92C23F}"/>
                  </a:ext>
                </a:extLst>
              </p:cNvPr>
              <p:cNvSpPr/>
              <p:nvPr/>
            </p:nvSpPr>
            <p:spPr>
              <a:xfrm>
                <a:off x="4650998" y="2781422"/>
                <a:ext cx="2491169" cy="16188"/>
              </a:xfrm>
              <a:custGeom>
                <a:avLst/>
                <a:gdLst>
                  <a:gd name="connsiteX0" fmla="*/ 2482232 w 2491169"/>
                  <a:gd name="connsiteY0" fmla="*/ 16142 h 16188"/>
                  <a:gd name="connsiteX1" fmla="*/ 8940 w 2491169"/>
                  <a:gd name="connsiteY1" fmla="*/ 16142 h 16188"/>
                  <a:gd name="connsiteX2" fmla="*/ 45 w 2491169"/>
                  <a:gd name="connsiteY2" fmla="*/ 8939 h 16188"/>
                  <a:gd name="connsiteX3" fmla="*/ 7246 w 2491169"/>
                  <a:gd name="connsiteY3" fmla="*/ 47 h 16188"/>
                  <a:gd name="connsiteX4" fmla="*/ 8940 w 2491169"/>
                  <a:gd name="connsiteY4" fmla="*/ 47 h 16188"/>
                  <a:gd name="connsiteX5" fmla="*/ 2482232 w 2491169"/>
                  <a:gd name="connsiteY5" fmla="*/ 47 h 16188"/>
                  <a:gd name="connsiteX6" fmla="*/ 2491124 w 2491169"/>
                  <a:gd name="connsiteY6" fmla="*/ 7250 h 16188"/>
                  <a:gd name="connsiteX7" fmla="*/ 2483930 w 2491169"/>
                  <a:gd name="connsiteY7" fmla="*/ 16142 h 16188"/>
                  <a:gd name="connsiteX8" fmla="*/ 2482232 w 2491169"/>
                  <a:gd name="connsiteY8" fmla="*/ 16142 h 1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1169" h="16188">
                    <a:moveTo>
                      <a:pt x="2482232" y="16142"/>
                    </a:moveTo>
                    <a:lnTo>
                      <a:pt x="8940" y="16142"/>
                    </a:lnTo>
                    <a:cubicBezTo>
                      <a:pt x="4496" y="16614"/>
                      <a:pt x="514" y="13386"/>
                      <a:pt x="45" y="8939"/>
                    </a:cubicBezTo>
                    <a:cubicBezTo>
                      <a:pt x="-423" y="4493"/>
                      <a:pt x="2802" y="518"/>
                      <a:pt x="7246" y="47"/>
                    </a:cubicBezTo>
                    <a:cubicBezTo>
                      <a:pt x="7809" y="-16"/>
                      <a:pt x="8377" y="-16"/>
                      <a:pt x="8940" y="47"/>
                    </a:cubicBezTo>
                    <a:lnTo>
                      <a:pt x="2482232" y="47"/>
                    </a:lnTo>
                    <a:cubicBezTo>
                      <a:pt x="2486678" y="-425"/>
                      <a:pt x="2490662" y="2803"/>
                      <a:pt x="2491124" y="7250"/>
                    </a:cubicBezTo>
                    <a:cubicBezTo>
                      <a:pt x="2491595" y="11696"/>
                      <a:pt x="2488367" y="15671"/>
                      <a:pt x="2483930" y="16142"/>
                    </a:cubicBezTo>
                    <a:cubicBezTo>
                      <a:pt x="2483361" y="16204"/>
                      <a:pt x="2482792" y="16204"/>
                      <a:pt x="2482232" y="161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C533FF91-7D39-4197-AD87-18DEA193833D}"/>
                  </a:ext>
                </a:extLst>
              </p:cNvPr>
              <p:cNvSpPr/>
              <p:nvPr/>
            </p:nvSpPr>
            <p:spPr>
              <a:xfrm>
                <a:off x="4723102" y="2676592"/>
                <a:ext cx="347190" cy="45255"/>
              </a:xfrm>
              <a:custGeom>
                <a:avLst/>
                <a:gdLst>
                  <a:gd name="connsiteX0" fmla="*/ 11355 w 347190"/>
                  <a:gd name="connsiteY0" fmla="*/ 21376 h 45255"/>
                  <a:gd name="connsiteX1" fmla="*/ 46926 w 347190"/>
                  <a:gd name="connsiteY1" fmla="*/ 24399 h 45255"/>
                  <a:gd name="connsiteX2" fmla="*/ 72447 w 347190"/>
                  <a:gd name="connsiteY2" fmla="*/ 44852 h 45255"/>
                  <a:gd name="connsiteX3" fmla="*/ 98058 w 347190"/>
                  <a:gd name="connsiteY3" fmla="*/ 31069 h 45255"/>
                  <a:gd name="connsiteX4" fmla="*/ 139497 w 347190"/>
                  <a:gd name="connsiteY4" fmla="*/ 27868 h 45255"/>
                  <a:gd name="connsiteX5" fmla="*/ 240606 w 347190"/>
                  <a:gd name="connsiteY5" fmla="*/ 36760 h 45255"/>
                  <a:gd name="connsiteX6" fmla="*/ 340647 w 347190"/>
                  <a:gd name="connsiteY6" fmla="*/ 39161 h 45255"/>
                  <a:gd name="connsiteX7" fmla="*/ 335845 w 347190"/>
                  <a:gd name="connsiteY7" fmla="*/ 21376 h 45255"/>
                  <a:gd name="connsiteX8" fmla="*/ 231802 w 347190"/>
                  <a:gd name="connsiteY8" fmla="*/ 17463 h 45255"/>
                  <a:gd name="connsiteX9" fmla="*/ 129093 w 347190"/>
                  <a:gd name="connsiteY9" fmla="*/ 8571 h 45255"/>
                  <a:gd name="connsiteX10" fmla="*/ 94323 w 347190"/>
                  <a:gd name="connsiteY10" fmla="*/ 12306 h 45255"/>
                  <a:gd name="connsiteX11" fmla="*/ 80451 w 347190"/>
                  <a:gd name="connsiteY11" fmla="*/ 22265 h 45255"/>
                  <a:gd name="connsiteX12" fmla="*/ 75293 w 347190"/>
                  <a:gd name="connsiteY12" fmla="*/ 26267 h 45255"/>
                  <a:gd name="connsiteX13" fmla="*/ 69513 w 347190"/>
                  <a:gd name="connsiteY13" fmla="*/ 19598 h 45255"/>
                  <a:gd name="connsiteX14" fmla="*/ 6109 w 347190"/>
                  <a:gd name="connsiteY14" fmla="*/ 3502 h 45255"/>
                  <a:gd name="connsiteX15" fmla="*/ 10911 w 347190"/>
                  <a:gd name="connsiteY15" fmla="*/ 21287 h 45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47190" h="45255">
                    <a:moveTo>
                      <a:pt x="11355" y="21376"/>
                    </a:moveTo>
                    <a:cubicBezTo>
                      <a:pt x="23023" y="16707"/>
                      <a:pt x="36214" y="17828"/>
                      <a:pt x="46926" y="24399"/>
                    </a:cubicBezTo>
                    <a:cubicBezTo>
                      <a:pt x="55818" y="30091"/>
                      <a:pt x="61243" y="42185"/>
                      <a:pt x="72447" y="44852"/>
                    </a:cubicBezTo>
                    <a:cubicBezTo>
                      <a:pt x="85164" y="47431"/>
                      <a:pt x="89076" y="37027"/>
                      <a:pt x="98058" y="31069"/>
                    </a:cubicBezTo>
                    <a:cubicBezTo>
                      <a:pt x="109440" y="23510"/>
                      <a:pt x="126781" y="26889"/>
                      <a:pt x="139497" y="27868"/>
                    </a:cubicBezTo>
                    <a:cubicBezTo>
                      <a:pt x="173227" y="30358"/>
                      <a:pt x="206930" y="33319"/>
                      <a:pt x="240606" y="36760"/>
                    </a:cubicBezTo>
                    <a:cubicBezTo>
                      <a:pt x="273864" y="39962"/>
                      <a:pt x="307478" y="45653"/>
                      <a:pt x="340647" y="39161"/>
                    </a:cubicBezTo>
                    <a:cubicBezTo>
                      <a:pt x="352119" y="36938"/>
                      <a:pt x="347228" y="19420"/>
                      <a:pt x="335845" y="21376"/>
                    </a:cubicBezTo>
                    <a:cubicBezTo>
                      <a:pt x="301876" y="28045"/>
                      <a:pt x="265861" y="20754"/>
                      <a:pt x="231802" y="17463"/>
                    </a:cubicBezTo>
                    <a:cubicBezTo>
                      <a:pt x="197744" y="14173"/>
                      <a:pt x="163418" y="11061"/>
                      <a:pt x="129093" y="8571"/>
                    </a:cubicBezTo>
                    <a:cubicBezTo>
                      <a:pt x="117373" y="7121"/>
                      <a:pt x="105474" y="8402"/>
                      <a:pt x="94323" y="12306"/>
                    </a:cubicBezTo>
                    <a:cubicBezTo>
                      <a:pt x="89068" y="14635"/>
                      <a:pt x="84346" y="18024"/>
                      <a:pt x="80451" y="22265"/>
                    </a:cubicBezTo>
                    <a:cubicBezTo>
                      <a:pt x="79028" y="23688"/>
                      <a:pt x="77605" y="26623"/>
                      <a:pt x="75293" y="26267"/>
                    </a:cubicBezTo>
                    <a:cubicBezTo>
                      <a:pt x="72981" y="25911"/>
                      <a:pt x="70402" y="20665"/>
                      <a:pt x="69513" y="19598"/>
                    </a:cubicBezTo>
                    <a:cubicBezTo>
                      <a:pt x="53684" y="1728"/>
                      <a:pt x="28544" y="-4653"/>
                      <a:pt x="6109" y="3502"/>
                    </a:cubicBezTo>
                    <a:cubicBezTo>
                      <a:pt x="-4651" y="7770"/>
                      <a:pt x="-27" y="25289"/>
                      <a:pt x="10911" y="212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BA618A0-E72F-46EF-9E6C-C7885C29E60B}"/>
                  </a:ext>
                </a:extLst>
              </p:cNvPr>
              <p:cNvSpPr/>
              <p:nvPr/>
            </p:nvSpPr>
            <p:spPr>
              <a:xfrm>
                <a:off x="5322219" y="2682661"/>
                <a:ext cx="374816" cy="59037"/>
              </a:xfrm>
              <a:custGeom>
                <a:avLst/>
                <a:gdLst>
                  <a:gd name="connsiteX0" fmla="*/ 12665 w 374816"/>
                  <a:gd name="connsiteY0" fmla="*/ 41985 h 59037"/>
                  <a:gd name="connsiteX1" fmla="*/ 57661 w 374816"/>
                  <a:gd name="connsiteY1" fmla="*/ 38605 h 59037"/>
                  <a:gd name="connsiteX2" fmla="*/ 82650 w 374816"/>
                  <a:gd name="connsiteY2" fmla="*/ 58792 h 59037"/>
                  <a:gd name="connsiteX3" fmla="*/ 115641 w 374816"/>
                  <a:gd name="connsiteY3" fmla="*/ 31136 h 59037"/>
                  <a:gd name="connsiteX4" fmla="*/ 162060 w 374816"/>
                  <a:gd name="connsiteY4" fmla="*/ 25089 h 59037"/>
                  <a:gd name="connsiteX5" fmla="*/ 206523 w 374816"/>
                  <a:gd name="connsiteY5" fmla="*/ 44919 h 59037"/>
                  <a:gd name="connsiteX6" fmla="*/ 251520 w 374816"/>
                  <a:gd name="connsiteY6" fmla="*/ 37716 h 59037"/>
                  <a:gd name="connsiteX7" fmla="*/ 277575 w 374816"/>
                  <a:gd name="connsiteY7" fmla="*/ 28824 h 59037"/>
                  <a:gd name="connsiteX8" fmla="*/ 306565 w 374816"/>
                  <a:gd name="connsiteY8" fmla="*/ 32647 h 59037"/>
                  <a:gd name="connsiteX9" fmla="*/ 368279 w 374816"/>
                  <a:gd name="connsiteY9" fmla="*/ 26778 h 59037"/>
                  <a:gd name="connsiteX10" fmla="*/ 363388 w 374816"/>
                  <a:gd name="connsiteY10" fmla="*/ 8993 h 59037"/>
                  <a:gd name="connsiteX11" fmla="*/ 296338 w 374816"/>
                  <a:gd name="connsiteY11" fmla="*/ 12817 h 59037"/>
                  <a:gd name="connsiteX12" fmla="*/ 271528 w 374816"/>
                  <a:gd name="connsiteY12" fmla="*/ 11038 h 59037"/>
                  <a:gd name="connsiteX13" fmla="*/ 248941 w 374816"/>
                  <a:gd name="connsiteY13" fmla="*/ 18419 h 59037"/>
                  <a:gd name="connsiteX14" fmla="*/ 192917 w 374816"/>
                  <a:gd name="connsiteY14" fmla="*/ 21798 h 59037"/>
                  <a:gd name="connsiteX15" fmla="*/ 149166 w 374816"/>
                  <a:gd name="connsiteY15" fmla="*/ 278 h 59037"/>
                  <a:gd name="connsiteX16" fmla="*/ 109683 w 374816"/>
                  <a:gd name="connsiteY16" fmla="*/ 11928 h 59037"/>
                  <a:gd name="connsiteX17" fmla="*/ 91898 w 374816"/>
                  <a:gd name="connsiteY17" fmla="*/ 28112 h 59037"/>
                  <a:gd name="connsiteX18" fmla="*/ 83983 w 374816"/>
                  <a:gd name="connsiteY18" fmla="*/ 37005 h 59037"/>
                  <a:gd name="connsiteX19" fmla="*/ 76514 w 374816"/>
                  <a:gd name="connsiteY19" fmla="*/ 35048 h 59037"/>
                  <a:gd name="connsiteX20" fmla="*/ 49213 w 374816"/>
                  <a:gd name="connsiteY20" fmla="*/ 9971 h 59037"/>
                  <a:gd name="connsiteX21" fmla="*/ 3683 w 374816"/>
                  <a:gd name="connsiteY21" fmla="*/ 25889 h 59037"/>
                  <a:gd name="connsiteX22" fmla="*/ 12576 w 374816"/>
                  <a:gd name="connsiteY22" fmla="*/ 41540 h 5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74816" h="59037">
                    <a:moveTo>
                      <a:pt x="12665" y="41985"/>
                    </a:moveTo>
                    <a:cubicBezTo>
                      <a:pt x="26182" y="31847"/>
                      <a:pt x="46546" y="18330"/>
                      <a:pt x="57661" y="38605"/>
                    </a:cubicBezTo>
                    <a:cubicBezTo>
                      <a:pt x="63264" y="48743"/>
                      <a:pt x="68688" y="60926"/>
                      <a:pt x="82650" y="58792"/>
                    </a:cubicBezTo>
                    <a:cubicBezTo>
                      <a:pt x="96611" y="56657"/>
                      <a:pt x="105859" y="39317"/>
                      <a:pt x="115641" y="31136"/>
                    </a:cubicBezTo>
                    <a:cubicBezTo>
                      <a:pt x="130225" y="18775"/>
                      <a:pt x="144986" y="15129"/>
                      <a:pt x="162060" y="25089"/>
                    </a:cubicBezTo>
                    <a:cubicBezTo>
                      <a:pt x="175355" y="34702"/>
                      <a:pt x="190490" y="41451"/>
                      <a:pt x="206523" y="44919"/>
                    </a:cubicBezTo>
                    <a:cubicBezTo>
                      <a:pt x="221898" y="46831"/>
                      <a:pt x="237505" y="44332"/>
                      <a:pt x="251520" y="37716"/>
                    </a:cubicBezTo>
                    <a:cubicBezTo>
                      <a:pt x="259567" y="33137"/>
                      <a:pt x="268407" y="30122"/>
                      <a:pt x="277575" y="28824"/>
                    </a:cubicBezTo>
                    <a:cubicBezTo>
                      <a:pt x="287303" y="29571"/>
                      <a:pt x="296978" y="30851"/>
                      <a:pt x="306565" y="32647"/>
                    </a:cubicBezTo>
                    <a:cubicBezTo>
                      <a:pt x="327302" y="33448"/>
                      <a:pt x="348057" y="31474"/>
                      <a:pt x="368279" y="26778"/>
                    </a:cubicBezTo>
                    <a:cubicBezTo>
                      <a:pt x="379750" y="24644"/>
                      <a:pt x="374859" y="7126"/>
                      <a:pt x="363388" y="8993"/>
                    </a:cubicBezTo>
                    <a:cubicBezTo>
                      <a:pt x="341441" y="14213"/>
                      <a:pt x="318738" y="15503"/>
                      <a:pt x="296338" y="12817"/>
                    </a:cubicBezTo>
                    <a:cubicBezTo>
                      <a:pt x="288210" y="10932"/>
                      <a:pt x="279842" y="10336"/>
                      <a:pt x="271528" y="11038"/>
                    </a:cubicBezTo>
                    <a:cubicBezTo>
                      <a:pt x="263693" y="12435"/>
                      <a:pt x="256090" y="14916"/>
                      <a:pt x="248941" y="18419"/>
                    </a:cubicBezTo>
                    <a:cubicBezTo>
                      <a:pt x="230355" y="26512"/>
                      <a:pt x="212392" y="30424"/>
                      <a:pt x="192917" y="21798"/>
                    </a:cubicBezTo>
                    <a:cubicBezTo>
                      <a:pt x="177800" y="15129"/>
                      <a:pt x="166240" y="2768"/>
                      <a:pt x="149166" y="278"/>
                    </a:cubicBezTo>
                    <a:cubicBezTo>
                      <a:pt x="134991" y="-1162"/>
                      <a:pt x="120808" y="3026"/>
                      <a:pt x="109683" y="11928"/>
                    </a:cubicBezTo>
                    <a:cubicBezTo>
                      <a:pt x="103351" y="16854"/>
                      <a:pt x="97402" y="22270"/>
                      <a:pt x="91898" y="28112"/>
                    </a:cubicBezTo>
                    <a:cubicBezTo>
                      <a:pt x="89479" y="31269"/>
                      <a:pt x="86838" y="34239"/>
                      <a:pt x="83983" y="37005"/>
                    </a:cubicBezTo>
                    <a:cubicBezTo>
                      <a:pt x="79537" y="40295"/>
                      <a:pt x="79181" y="39939"/>
                      <a:pt x="76514" y="35048"/>
                    </a:cubicBezTo>
                    <a:cubicBezTo>
                      <a:pt x="70022" y="22866"/>
                      <a:pt x="63797" y="12906"/>
                      <a:pt x="49213" y="9971"/>
                    </a:cubicBezTo>
                    <a:cubicBezTo>
                      <a:pt x="31873" y="6503"/>
                      <a:pt x="16933" y="15929"/>
                      <a:pt x="3683" y="25889"/>
                    </a:cubicBezTo>
                    <a:cubicBezTo>
                      <a:pt x="-5209" y="32825"/>
                      <a:pt x="3683" y="48565"/>
                      <a:pt x="12576" y="415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7F8581A-4772-466B-9EB0-30923DB3AC4D}"/>
                  </a:ext>
                </a:extLst>
              </p:cNvPr>
              <p:cNvSpPr/>
              <p:nvPr/>
            </p:nvSpPr>
            <p:spPr>
              <a:xfrm>
                <a:off x="6002427" y="2673671"/>
                <a:ext cx="391585" cy="50418"/>
              </a:xfrm>
              <a:custGeom>
                <a:avLst/>
                <a:gdLst>
                  <a:gd name="connsiteX0" fmla="*/ 13540 w 391585"/>
                  <a:gd name="connsiteY0" fmla="*/ 45995 h 50418"/>
                  <a:gd name="connsiteX1" fmla="*/ 45909 w 391585"/>
                  <a:gd name="connsiteY1" fmla="*/ 32567 h 50418"/>
                  <a:gd name="connsiteX2" fmla="*/ 79789 w 391585"/>
                  <a:gd name="connsiteY2" fmla="*/ 23674 h 50418"/>
                  <a:gd name="connsiteX3" fmla="*/ 108779 w 391585"/>
                  <a:gd name="connsiteY3" fmla="*/ 31678 h 50418"/>
                  <a:gd name="connsiteX4" fmla="*/ 131188 w 391585"/>
                  <a:gd name="connsiteY4" fmla="*/ 29366 h 50418"/>
                  <a:gd name="connsiteX5" fmla="*/ 151108 w 391585"/>
                  <a:gd name="connsiteY5" fmla="*/ 18072 h 50418"/>
                  <a:gd name="connsiteX6" fmla="*/ 172539 w 391585"/>
                  <a:gd name="connsiteY6" fmla="*/ 29188 h 50418"/>
                  <a:gd name="connsiteX7" fmla="*/ 194503 w 391585"/>
                  <a:gd name="connsiteY7" fmla="*/ 31767 h 50418"/>
                  <a:gd name="connsiteX8" fmla="*/ 217802 w 391585"/>
                  <a:gd name="connsiteY8" fmla="*/ 31767 h 50418"/>
                  <a:gd name="connsiteX9" fmla="*/ 231941 w 391585"/>
                  <a:gd name="connsiteY9" fmla="*/ 47684 h 50418"/>
                  <a:gd name="connsiteX10" fmla="*/ 250260 w 391585"/>
                  <a:gd name="connsiteY10" fmla="*/ 48396 h 50418"/>
                  <a:gd name="connsiteX11" fmla="*/ 265466 w 391585"/>
                  <a:gd name="connsiteY11" fmla="*/ 34879 h 50418"/>
                  <a:gd name="connsiteX12" fmla="*/ 291343 w 391585"/>
                  <a:gd name="connsiteY12" fmla="*/ 34079 h 50418"/>
                  <a:gd name="connsiteX13" fmla="*/ 316154 w 391585"/>
                  <a:gd name="connsiteY13" fmla="*/ 36391 h 50418"/>
                  <a:gd name="connsiteX14" fmla="*/ 345766 w 391585"/>
                  <a:gd name="connsiteY14" fmla="*/ 31055 h 50418"/>
                  <a:gd name="connsiteX15" fmla="*/ 386939 w 391585"/>
                  <a:gd name="connsiteY15" fmla="*/ 42171 h 50418"/>
                  <a:gd name="connsiteX16" fmla="*/ 378046 w 391585"/>
                  <a:gd name="connsiteY16" fmla="*/ 26520 h 50418"/>
                  <a:gd name="connsiteX17" fmla="*/ 356437 w 391585"/>
                  <a:gd name="connsiteY17" fmla="*/ 15493 h 50418"/>
                  <a:gd name="connsiteX18" fmla="*/ 332427 w 391585"/>
                  <a:gd name="connsiteY18" fmla="*/ 14070 h 50418"/>
                  <a:gd name="connsiteX19" fmla="*/ 303082 w 391585"/>
                  <a:gd name="connsiteY19" fmla="*/ 18072 h 50418"/>
                  <a:gd name="connsiteX20" fmla="*/ 277827 w 391585"/>
                  <a:gd name="connsiteY20" fmla="*/ 12914 h 50418"/>
                  <a:gd name="connsiteX21" fmla="*/ 256662 w 391585"/>
                  <a:gd name="connsiteY21" fmla="*/ 18784 h 50418"/>
                  <a:gd name="connsiteX22" fmla="*/ 241189 w 391585"/>
                  <a:gd name="connsiteY22" fmla="*/ 31856 h 50418"/>
                  <a:gd name="connsiteX23" fmla="*/ 234609 w 391585"/>
                  <a:gd name="connsiteY23" fmla="*/ 22963 h 50418"/>
                  <a:gd name="connsiteX24" fmla="*/ 227228 w 391585"/>
                  <a:gd name="connsiteY24" fmla="*/ 16027 h 50418"/>
                  <a:gd name="connsiteX25" fmla="*/ 206686 w 391585"/>
                  <a:gd name="connsiteY25" fmla="*/ 12114 h 50418"/>
                  <a:gd name="connsiteX26" fmla="*/ 182498 w 391585"/>
                  <a:gd name="connsiteY26" fmla="*/ 13804 h 50418"/>
                  <a:gd name="connsiteX27" fmla="*/ 162134 w 391585"/>
                  <a:gd name="connsiteY27" fmla="*/ 1443 h 50418"/>
                  <a:gd name="connsiteX28" fmla="*/ 121851 w 391585"/>
                  <a:gd name="connsiteY28" fmla="*/ 13982 h 50418"/>
                  <a:gd name="connsiteX29" fmla="*/ 93573 w 391585"/>
                  <a:gd name="connsiteY29" fmla="*/ 7579 h 50418"/>
                  <a:gd name="connsiteX30" fmla="*/ 65205 w 391585"/>
                  <a:gd name="connsiteY30" fmla="*/ 7579 h 50418"/>
                  <a:gd name="connsiteX31" fmla="*/ 4647 w 391585"/>
                  <a:gd name="connsiteY31" fmla="*/ 30522 h 50418"/>
                  <a:gd name="connsiteX32" fmla="*/ 13540 w 391585"/>
                  <a:gd name="connsiteY32" fmla="*/ 46173 h 50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91585" h="50418">
                    <a:moveTo>
                      <a:pt x="13540" y="45995"/>
                    </a:moveTo>
                    <a:cubicBezTo>
                      <a:pt x="24122" y="41015"/>
                      <a:pt x="34882" y="36480"/>
                      <a:pt x="45909" y="32567"/>
                    </a:cubicBezTo>
                    <a:cubicBezTo>
                      <a:pt x="56660" y="27827"/>
                      <a:pt x="68095" y="24830"/>
                      <a:pt x="79789" y="23674"/>
                    </a:cubicBezTo>
                    <a:cubicBezTo>
                      <a:pt x="90016" y="23674"/>
                      <a:pt x="98997" y="29544"/>
                      <a:pt x="108779" y="31678"/>
                    </a:cubicBezTo>
                    <a:cubicBezTo>
                      <a:pt x="116302" y="33358"/>
                      <a:pt x="124163" y="32540"/>
                      <a:pt x="131188" y="29366"/>
                    </a:cubicBezTo>
                    <a:cubicBezTo>
                      <a:pt x="137591" y="26431"/>
                      <a:pt x="144171" y="19228"/>
                      <a:pt x="151108" y="18072"/>
                    </a:cubicBezTo>
                    <a:cubicBezTo>
                      <a:pt x="158044" y="16916"/>
                      <a:pt x="165691" y="26075"/>
                      <a:pt x="172539" y="29188"/>
                    </a:cubicBezTo>
                    <a:cubicBezTo>
                      <a:pt x="179475" y="32087"/>
                      <a:pt x="187087" y="32976"/>
                      <a:pt x="194503" y="31767"/>
                    </a:cubicBezTo>
                    <a:cubicBezTo>
                      <a:pt x="201351" y="30966"/>
                      <a:pt x="211399" y="27409"/>
                      <a:pt x="217802" y="31767"/>
                    </a:cubicBezTo>
                    <a:cubicBezTo>
                      <a:pt x="224205" y="36124"/>
                      <a:pt x="225538" y="43861"/>
                      <a:pt x="231941" y="47684"/>
                    </a:cubicBezTo>
                    <a:cubicBezTo>
                      <a:pt x="237517" y="51055"/>
                      <a:pt x="244435" y="51330"/>
                      <a:pt x="250260" y="48396"/>
                    </a:cubicBezTo>
                    <a:cubicBezTo>
                      <a:pt x="256662" y="45283"/>
                      <a:pt x="260131" y="39503"/>
                      <a:pt x="265466" y="34879"/>
                    </a:cubicBezTo>
                    <a:cubicBezTo>
                      <a:pt x="273292" y="28299"/>
                      <a:pt x="282362" y="31944"/>
                      <a:pt x="291343" y="34079"/>
                    </a:cubicBezTo>
                    <a:cubicBezTo>
                      <a:pt x="299391" y="36400"/>
                      <a:pt x="307813" y="37182"/>
                      <a:pt x="316154" y="36391"/>
                    </a:cubicBezTo>
                    <a:cubicBezTo>
                      <a:pt x="325491" y="35146"/>
                      <a:pt x="336340" y="29188"/>
                      <a:pt x="345766" y="31055"/>
                    </a:cubicBezTo>
                    <a:cubicBezTo>
                      <a:pt x="361417" y="34168"/>
                      <a:pt x="369509" y="50708"/>
                      <a:pt x="386939" y="42171"/>
                    </a:cubicBezTo>
                    <a:cubicBezTo>
                      <a:pt x="397432" y="37013"/>
                      <a:pt x="388273" y="21362"/>
                      <a:pt x="378046" y="26520"/>
                    </a:cubicBezTo>
                    <a:cubicBezTo>
                      <a:pt x="373600" y="28654"/>
                      <a:pt x="360706" y="17627"/>
                      <a:pt x="356437" y="15493"/>
                    </a:cubicBezTo>
                    <a:cubicBezTo>
                      <a:pt x="348781" y="12532"/>
                      <a:pt x="340386" y="12034"/>
                      <a:pt x="332427" y="14070"/>
                    </a:cubicBezTo>
                    <a:cubicBezTo>
                      <a:pt x="322974" y="17210"/>
                      <a:pt x="313024" y="18561"/>
                      <a:pt x="303082" y="18072"/>
                    </a:cubicBezTo>
                    <a:cubicBezTo>
                      <a:pt x="294758" y="15920"/>
                      <a:pt x="286328" y="14195"/>
                      <a:pt x="277827" y="12914"/>
                    </a:cubicBezTo>
                    <a:cubicBezTo>
                      <a:pt x="270295" y="12274"/>
                      <a:pt x="262789" y="14355"/>
                      <a:pt x="256662" y="18784"/>
                    </a:cubicBezTo>
                    <a:cubicBezTo>
                      <a:pt x="253194" y="21362"/>
                      <a:pt x="245724" y="32834"/>
                      <a:pt x="241189" y="31856"/>
                    </a:cubicBezTo>
                    <a:cubicBezTo>
                      <a:pt x="239144" y="31856"/>
                      <a:pt x="235854" y="24653"/>
                      <a:pt x="234609" y="22963"/>
                    </a:cubicBezTo>
                    <a:cubicBezTo>
                      <a:pt x="232581" y="20233"/>
                      <a:pt x="230083" y="17885"/>
                      <a:pt x="227228" y="16027"/>
                    </a:cubicBezTo>
                    <a:cubicBezTo>
                      <a:pt x="220986" y="12532"/>
                      <a:pt x="213774" y="11163"/>
                      <a:pt x="206686" y="12114"/>
                    </a:cubicBezTo>
                    <a:cubicBezTo>
                      <a:pt x="198781" y="14088"/>
                      <a:pt x="190600" y="14657"/>
                      <a:pt x="182498" y="13804"/>
                    </a:cubicBezTo>
                    <a:cubicBezTo>
                      <a:pt x="174851" y="11580"/>
                      <a:pt x="169782" y="4111"/>
                      <a:pt x="162134" y="1443"/>
                    </a:cubicBezTo>
                    <a:cubicBezTo>
                      <a:pt x="144883" y="-4515"/>
                      <a:pt x="136613" y="9624"/>
                      <a:pt x="121851" y="13982"/>
                    </a:cubicBezTo>
                    <a:cubicBezTo>
                      <a:pt x="112336" y="16738"/>
                      <a:pt x="102554" y="9980"/>
                      <a:pt x="93573" y="7579"/>
                    </a:cubicBezTo>
                    <a:cubicBezTo>
                      <a:pt x="84271" y="5133"/>
                      <a:pt x="74507" y="5133"/>
                      <a:pt x="65205" y="7579"/>
                    </a:cubicBezTo>
                    <a:cubicBezTo>
                      <a:pt x="44326" y="13243"/>
                      <a:pt x="24042" y="20935"/>
                      <a:pt x="4647" y="30522"/>
                    </a:cubicBezTo>
                    <a:cubicBezTo>
                      <a:pt x="-5846" y="35502"/>
                      <a:pt x="3313" y="51152"/>
                      <a:pt x="13540" y="46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0A576ED-0AE9-4CEA-8207-18B854A7A2B5}"/>
                  </a:ext>
                </a:extLst>
              </p:cNvPr>
              <p:cNvSpPr/>
              <p:nvPr/>
            </p:nvSpPr>
            <p:spPr>
              <a:xfrm>
                <a:off x="6610648" y="2675170"/>
                <a:ext cx="401286" cy="40636"/>
              </a:xfrm>
              <a:custGeom>
                <a:avLst/>
                <a:gdLst>
                  <a:gd name="connsiteX0" fmla="*/ 11347 w 401286"/>
                  <a:gd name="connsiteY0" fmla="*/ 39605 h 40636"/>
                  <a:gd name="connsiteX1" fmla="*/ 59812 w 401286"/>
                  <a:gd name="connsiteY1" fmla="*/ 25821 h 40636"/>
                  <a:gd name="connsiteX2" fmla="*/ 82932 w 401286"/>
                  <a:gd name="connsiteY2" fmla="*/ 19241 h 40636"/>
                  <a:gd name="connsiteX3" fmla="*/ 104986 w 401286"/>
                  <a:gd name="connsiteY3" fmla="*/ 23242 h 40636"/>
                  <a:gd name="connsiteX4" fmla="*/ 145625 w 401286"/>
                  <a:gd name="connsiteY4" fmla="*/ 27866 h 40636"/>
                  <a:gd name="connsiteX5" fmla="*/ 194089 w 401286"/>
                  <a:gd name="connsiteY5" fmla="*/ 27244 h 40636"/>
                  <a:gd name="connsiteX6" fmla="*/ 392394 w 401286"/>
                  <a:gd name="connsiteY6" fmla="*/ 24843 h 40636"/>
                  <a:gd name="connsiteX7" fmla="*/ 401286 w 401286"/>
                  <a:gd name="connsiteY7" fmla="*/ 15950 h 40636"/>
                  <a:gd name="connsiteX8" fmla="*/ 392394 w 401286"/>
                  <a:gd name="connsiteY8" fmla="*/ 7058 h 40636"/>
                  <a:gd name="connsiteX9" fmla="*/ 189910 w 401286"/>
                  <a:gd name="connsiteY9" fmla="*/ 9548 h 40636"/>
                  <a:gd name="connsiteX10" fmla="*/ 142157 w 401286"/>
                  <a:gd name="connsiteY10" fmla="*/ 10170 h 40636"/>
                  <a:gd name="connsiteX11" fmla="*/ 118680 w 401286"/>
                  <a:gd name="connsiteY11" fmla="*/ 8659 h 40636"/>
                  <a:gd name="connsiteX12" fmla="*/ 98228 w 401286"/>
                  <a:gd name="connsiteY12" fmla="*/ 1011 h 40636"/>
                  <a:gd name="connsiteX13" fmla="*/ 57322 w 401286"/>
                  <a:gd name="connsiteY13" fmla="*/ 8125 h 40636"/>
                  <a:gd name="connsiteX14" fmla="*/ 6812 w 401286"/>
                  <a:gd name="connsiteY14" fmla="*/ 22531 h 40636"/>
                  <a:gd name="connsiteX15" fmla="*/ 320 w 401286"/>
                  <a:gd name="connsiteY15" fmla="*/ 33825 h 40636"/>
                  <a:gd name="connsiteX16" fmla="*/ 11614 w 401286"/>
                  <a:gd name="connsiteY16" fmla="*/ 40316 h 4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1286" h="40636">
                    <a:moveTo>
                      <a:pt x="11347" y="39605"/>
                    </a:moveTo>
                    <a:lnTo>
                      <a:pt x="59812" y="25821"/>
                    </a:lnTo>
                    <a:cubicBezTo>
                      <a:pt x="67459" y="23598"/>
                      <a:pt x="75196" y="20930"/>
                      <a:pt x="82932" y="19241"/>
                    </a:cubicBezTo>
                    <a:cubicBezTo>
                      <a:pt x="90526" y="18085"/>
                      <a:pt x="98281" y="19490"/>
                      <a:pt x="104986" y="23242"/>
                    </a:cubicBezTo>
                    <a:cubicBezTo>
                      <a:pt x="118129" y="27271"/>
                      <a:pt x="131913" y="28836"/>
                      <a:pt x="145625" y="27866"/>
                    </a:cubicBezTo>
                    <a:cubicBezTo>
                      <a:pt x="161809" y="27866"/>
                      <a:pt x="177905" y="27866"/>
                      <a:pt x="194089" y="27244"/>
                    </a:cubicBezTo>
                    <a:lnTo>
                      <a:pt x="392394" y="24843"/>
                    </a:lnTo>
                    <a:cubicBezTo>
                      <a:pt x="397302" y="24843"/>
                      <a:pt x="401286" y="20859"/>
                      <a:pt x="401286" y="15950"/>
                    </a:cubicBezTo>
                    <a:cubicBezTo>
                      <a:pt x="401286" y="11042"/>
                      <a:pt x="397302" y="7058"/>
                      <a:pt x="392394" y="7058"/>
                    </a:cubicBezTo>
                    <a:lnTo>
                      <a:pt x="189910" y="9548"/>
                    </a:lnTo>
                    <a:cubicBezTo>
                      <a:pt x="173992" y="9548"/>
                      <a:pt x="158074" y="10081"/>
                      <a:pt x="142157" y="10170"/>
                    </a:cubicBezTo>
                    <a:cubicBezTo>
                      <a:pt x="134305" y="10464"/>
                      <a:pt x="126435" y="9957"/>
                      <a:pt x="118680" y="8659"/>
                    </a:cubicBezTo>
                    <a:cubicBezTo>
                      <a:pt x="111388" y="7058"/>
                      <a:pt x="105252" y="2967"/>
                      <a:pt x="98228" y="1011"/>
                    </a:cubicBezTo>
                    <a:cubicBezTo>
                      <a:pt x="84977" y="-2635"/>
                      <a:pt x="69860" y="4479"/>
                      <a:pt x="57322" y="8125"/>
                    </a:cubicBezTo>
                    <a:lnTo>
                      <a:pt x="6812" y="22531"/>
                    </a:lnTo>
                    <a:cubicBezTo>
                      <a:pt x="1903" y="23856"/>
                      <a:pt x="-1005" y="28916"/>
                      <a:pt x="320" y="33825"/>
                    </a:cubicBezTo>
                    <a:cubicBezTo>
                      <a:pt x="1645" y="38733"/>
                      <a:pt x="6705" y="41641"/>
                      <a:pt x="11614" y="40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680AE64-7268-4EBB-A1E7-173D1A24C113}"/>
                  </a:ext>
                </a:extLst>
              </p:cNvPr>
              <p:cNvSpPr/>
              <p:nvPr/>
            </p:nvSpPr>
            <p:spPr>
              <a:xfrm>
                <a:off x="4863565" y="2989911"/>
                <a:ext cx="463671" cy="453521"/>
              </a:xfrm>
              <a:custGeom>
                <a:avLst/>
                <a:gdLst>
                  <a:gd name="connsiteX0" fmla="*/ 463672 w 463671"/>
                  <a:gd name="connsiteY0" fmla="*/ 430400 h 453521"/>
                  <a:gd name="connsiteX1" fmla="*/ 34249 w 463671"/>
                  <a:gd name="connsiteY1" fmla="*/ 453521 h 453521"/>
                  <a:gd name="connsiteX2" fmla="*/ 13 w 463671"/>
                  <a:gd name="connsiteY2" fmla="*/ 15918 h 453521"/>
                  <a:gd name="connsiteX3" fmla="*/ 419564 w 463671"/>
                  <a:gd name="connsiteY3" fmla="*/ 0 h 453521"/>
                  <a:gd name="connsiteX4" fmla="*/ 463672 w 463671"/>
                  <a:gd name="connsiteY4" fmla="*/ 430400 h 4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671" h="453521">
                    <a:moveTo>
                      <a:pt x="463672" y="430400"/>
                    </a:moveTo>
                    <a:lnTo>
                      <a:pt x="34249" y="453521"/>
                    </a:lnTo>
                    <a:cubicBezTo>
                      <a:pt x="11004" y="308821"/>
                      <a:pt x="-441" y="162476"/>
                      <a:pt x="13" y="15918"/>
                    </a:cubicBezTo>
                    <a:lnTo>
                      <a:pt x="419564" y="0"/>
                    </a:lnTo>
                    <a:cubicBezTo>
                      <a:pt x="426234" y="144175"/>
                      <a:pt x="440960" y="287870"/>
                      <a:pt x="463672" y="430400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024B299-37BE-4A10-B626-3AB1AB6CA0FC}"/>
                  </a:ext>
                </a:extLst>
              </p:cNvPr>
              <p:cNvSpPr/>
              <p:nvPr/>
            </p:nvSpPr>
            <p:spPr>
              <a:xfrm>
                <a:off x="4863133" y="2969991"/>
                <a:ext cx="473885" cy="453787"/>
              </a:xfrm>
              <a:custGeom>
                <a:avLst/>
                <a:gdLst>
                  <a:gd name="connsiteX0" fmla="*/ 473885 w 473885"/>
                  <a:gd name="connsiteY0" fmla="*/ 430667 h 453787"/>
                  <a:gd name="connsiteX1" fmla="*/ 44463 w 473885"/>
                  <a:gd name="connsiteY1" fmla="*/ 453788 h 453787"/>
                  <a:gd name="connsiteX2" fmla="*/ 0 w 473885"/>
                  <a:gd name="connsiteY2" fmla="*/ 23210 h 453787"/>
                  <a:gd name="connsiteX3" fmla="*/ 429422 w 473885"/>
                  <a:gd name="connsiteY3" fmla="*/ 0 h 453787"/>
                  <a:gd name="connsiteX4" fmla="*/ 473885 w 473885"/>
                  <a:gd name="connsiteY4" fmla="*/ 430667 h 45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885" h="453787">
                    <a:moveTo>
                      <a:pt x="473885" y="430667"/>
                    </a:moveTo>
                    <a:lnTo>
                      <a:pt x="44463" y="453788"/>
                    </a:lnTo>
                    <a:cubicBezTo>
                      <a:pt x="19884" y="311436"/>
                      <a:pt x="5024" y="167581"/>
                      <a:pt x="0" y="23210"/>
                    </a:cubicBezTo>
                    <a:lnTo>
                      <a:pt x="429422" y="0"/>
                    </a:lnTo>
                    <a:cubicBezTo>
                      <a:pt x="436207" y="144273"/>
                      <a:pt x="451049" y="288048"/>
                      <a:pt x="473885" y="4306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7F646A5-684A-4594-8415-0EEBC8DCAC9C}"/>
                  </a:ext>
                </a:extLst>
              </p:cNvPr>
              <p:cNvSpPr/>
              <p:nvPr/>
            </p:nvSpPr>
            <p:spPr>
              <a:xfrm>
                <a:off x="5436349" y="3124189"/>
                <a:ext cx="431734" cy="453965"/>
              </a:xfrm>
              <a:custGeom>
                <a:avLst/>
                <a:gdLst>
                  <a:gd name="connsiteX0" fmla="*/ 431734 w 431734"/>
                  <a:gd name="connsiteY0" fmla="*/ 453966 h 453965"/>
                  <a:gd name="connsiteX1" fmla="*/ 0 w 431734"/>
                  <a:gd name="connsiteY1" fmla="*/ 427911 h 453965"/>
                  <a:gd name="connsiteX2" fmla="*/ 0 w 431734"/>
                  <a:gd name="connsiteY2" fmla="*/ 0 h 453965"/>
                  <a:gd name="connsiteX3" fmla="*/ 431734 w 431734"/>
                  <a:gd name="connsiteY3" fmla="*/ 26055 h 453965"/>
                  <a:gd name="connsiteX4" fmla="*/ 431734 w 431734"/>
                  <a:gd name="connsiteY4" fmla="*/ 453966 h 45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734" h="453965">
                    <a:moveTo>
                      <a:pt x="431734" y="453966"/>
                    </a:moveTo>
                    <a:lnTo>
                      <a:pt x="0" y="427911"/>
                    </a:lnTo>
                    <a:lnTo>
                      <a:pt x="0" y="0"/>
                    </a:lnTo>
                    <a:lnTo>
                      <a:pt x="431734" y="26055"/>
                    </a:lnTo>
                    <a:lnTo>
                      <a:pt x="431734" y="453966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F5D6076-267C-4576-9499-F2D9EB9FE623}"/>
                  </a:ext>
                </a:extLst>
              </p:cNvPr>
              <p:cNvSpPr/>
              <p:nvPr/>
            </p:nvSpPr>
            <p:spPr>
              <a:xfrm>
                <a:off x="6230366" y="3042466"/>
                <a:ext cx="482372" cy="451831"/>
              </a:xfrm>
              <a:custGeom>
                <a:avLst/>
                <a:gdLst>
                  <a:gd name="connsiteX0" fmla="*/ 49265 w 482372"/>
                  <a:gd name="connsiteY0" fmla="*/ 451832 h 451831"/>
                  <a:gd name="connsiteX1" fmla="*/ 480821 w 482372"/>
                  <a:gd name="connsiteY1" fmla="*/ 437692 h 451831"/>
                  <a:gd name="connsiteX2" fmla="*/ 418573 w 482372"/>
                  <a:gd name="connsiteY2" fmla="*/ 0 h 451831"/>
                  <a:gd name="connsiteX3" fmla="*/ 0 w 482372"/>
                  <a:gd name="connsiteY3" fmla="*/ 26678 h 451831"/>
                  <a:gd name="connsiteX4" fmla="*/ 49265 w 482372"/>
                  <a:gd name="connsiteY4" fmla="*/ 451832 h 45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372" h="451831">
                    <a:moveTo>
                      <a:pt x="49265" y="451832"/>
                    </a:moveTo>
                    <a:lnTo>
                      <a:pt x="480821" y="437692"/>
                    </a:lnTo>
                    <a:cubicBezTo>
                      <a:pt x="491493" y="338362"/>
                      <a:pt x="444540" y="88748"/>
                      <a:pt x="418573" y="0"/>
                    </a:cubicBezTo>
                    <a:lnTo>
                      <a:pt x="0" y="26678"/>
                    </a:lnTo>
                    <a:cubicBezTo>
                      <a:pt x="35837" y="184076"/>
                      <a:pt x="51221" y="332227"/>
                      <a:pt x="49265" y="451832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7927AC1-2E49-42C3-B6AF-EC90F35A832B}"/>
                  </a:ext>
                </a:extLst>
              </p:cNvPr>
              <p:cNvSpPr/>
              <p:nvPr/>
            </p:nvSpPr>
            <p:spPr>
              <a:xfrm>
                <a:off x="6227787" y="3028327"/>
                <a:ext cx="479507" cy="451831"/>
              </a:xfrm>
              <a:custGeom>
                <a:avLst/>
                <a:gdLst>
                  <a:gd name="connsiteX0" fmla="*/ 59225 w 479507"/>
                  <a:gd name="connsiteY0" fmla="*/ 451832 h 451831"/>
                  <a:gd name="connsiteX1" fmla="*/ 477175 w 479507"/>
                  <a:gd name="connsiteY1" fmla="*/ 430312 h 451831"/>
                  <a:gd name="connsiteX2" fmla="*/ 428978 w 479507"/>
                  <a:gd name="connsiteY2" fmla="*/ 0 h 451831"/>
                  <a:gd name="connsiteX3" fmla="*/ 0 w 479507"/>
                  <a:gd name="connsiteY3" fmla="*/ 27211 h 451831"/>
                  <a:gd name="connsiteX4" fmla="*/ 59225 w 479507"/>
                  <a:gd name="connsiteY4" fmla="*/ 451832 h 45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507" h="451831">
                    <a:moveTo>
                      <a:pt x="59225" y="451832"/>
                    </a:moveTo>
                    <a:lnTo>
                      <a:pt x="477175" y="430312"/>
                    </a:lnTo>
                    <a:cubicBezTo>
                      <a:pt x="487846" y="331070"/>
                      <a:pt x="460191" y="168425"/>
                      <a:pt x="428978" y="0"/>
                    </a:cubicBezTo>
                    <a:lnTo>
                      <a:pt x="0" y="27211"/>
                    </a:lnTo>
                    <a:cubicBezTo>
                      <a:pt x="35392" y="184788"/>
                      <a:pt x="61181" y="332226"/>
                      <a:pt x="59225" y="4518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9126D0C-89DA-4E9D-ABA6-1079DAD57198}"/>
                  </a:ext>
                </a:extLst>
              </p:cNvPr>
              <p:cNvSpPr/>
              <p:nvPr/>
            </p:nvSpPr>
            <p:spPr>
              <a:xfrm>
                <a:off x="5037783" y="3690112"/>
                <a:ext cx="498873" cy="465703"/>
              </a:xfrm>
              <a:custGeom>
                <a:avLst/>
                <a:gdLst>
                  <a:gd name="connsiteX0" fmla="*/ 58335 w 498873"/>
                  <a:gd name="connsiteY0" fmla="*/ 465704 h 465703"/>
                  <a:gd name="connsiteX1" fmla="*/ 498873 w 498873"/>
                  <a:gd name="connsiteY1" fmla="*/ 421241 h 465703"/>
                  <a:gd name="connsiteX2" fmla="*/ 415461 w 498873"/>
                  <a:gd name="connsiteY2" fmla="*/ 0 h 465703"/>
                  <a:gd name="connsiteX3" fmla="*/ 0 w 498873"/>
                  <a:gd name="connsiteY3" fmla="*/ 49087 h 465703"/>
                  <a:gd name="connsiteX4" fmla="*/ 58335 w 498873"/>
                  <a:gd name="connsiteY4" fmla="*/ 465704 h 46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873" h="465703">
                    <a:moveTo>
                      <a:pt x="58335" y="465704"/>
                    </a:moveTo>
                    <a:lnTo>
                      <a:pt x="498873" y="421241"/>
                    </a:lnTo>
                    <a:cubicBezTo>
                      <a:pt x="497717" y="320755"/>
                      <a:pt x="446051" y="87414"/>
                      <a:pt x="415461" y="0"/>
                    </a:cubicBezTo>
                    <a:lnTo>
                      <a:pt x="0" y="49087"/>
                    </a:lnTo>
                    <a:cubicBezTo>
                      <a:pt x="44463" y="204885"/>
                      <a:pt x="46063" y="346099"/>
                      <a:pt x="58335" y="465704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47D26B0-CBEC-46BD-83B4-3C169DA1160A}"/>
                  </a:ext>
                </a:extLst>
              </p:cNvPr>
              <p:cNvSpPr/>
              <p:nvPr/>
            </p:nvSpPr>
            <p:spPr>
              <a:xfrm>
                <a:off x="5030487" y="3681486"/>
                <a:ext cx="497421" cy="474329"/>
              </a:xfrm>
              <a:custGeom>
                <a:avLst/>
                <a:gdLst>
                  <a:gd name="connsiteX0" fmla="*/ 72208 w 497421"/>
                  <a:gd name="connsiteY0" fmla="*/ 474330 h 474329"/>
                  <a:gd name="connsiteX1" fmla="*/ 496917 w 497421"/>
                  <a:gd name="connsiteY1" fmla="*/ 428177 h 474329"/>
                  <a:gd name="connsiteX2" fmla="*/ 425776 w 497421"/>
                  <a:gd name="connsiteY2" fmla="*/ 0 h 474329"/>
                  <a:gd name="connsiteX3" fmla="*/ 0 w 497421"/>
                  <a:gd name="connsiteY3" fmla="*/ 50599 h 474329"/>
                  <a:gd name="connsiteX4" fmla="*/ 72208 w 497421"/>
                  <a:gd name="connsiteY4" fmla="*/ 474330 h 47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421" h="474329">
                    <a:moveTo>
                      <a:pt x="72208" y="474330"/>
                    </a:moveTo>
                    <a:lnTo>
                      <a:pt x="496917" y="428177"/>
                    </a:lnTo>
                    <a:cubicBezTo>
                      <a:pt x="502164" y="328225"/>
                      <a:pt x="465704" y="166825"/>
                      <a:pt x="425776" y="0"/>
                    </a:cubicBezTo>
                    <a:lnTo>
                      <a:pt x="0" y="50599"/>
                    </a:lnTo>
                    <a:cubicBezTo>
                      <a:pt x="34236" y="206752"/>
                      <a:pt x="67584" y="354991"/>
                      <a:pt x="72208" y="4743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3C1FC72-41F2-4665-9DC5-1230B3A94C02}"/>
                  </a:ext>
                </a:extLst>
              </p:cNvPr>
              <p:cNvSpPr/>
              <p:nvPr/>
            </p:nvSpPr>
            <p:spPr>
              <a:xfrm>
                <a:off x="6167140" y="3255265"/>
                <a:ext cx="464956" cy="501274"/>
              </a:xfrm>
              <a:custGeom>
                <a:avLst/>
                <a:gdLst>
                  <a:gd name="connsiteX0" fmla="*/ 0 w 464956"/>
                  <a:gd name="connsiteY0" fmla="*/ 421241 h 501274"/>
                  <a:gd name="connsiteX1" fmla="*/ 428800 w 464956"/>
                  <a:gd name="connsiteY1" fmla="*/ 501274 h 501274"/>
                  <a:gd name="connsiteX2" fmla="*/ 463036 w 464956"/>
                  <a:gd name="connsiteY2" fmla="*/ 65538 h 501274"/>
                  <a:gd name="connsiteX3" fmla="*/ 44463 w 464956"/>
                  <a:gd name="connsiteY3" fmla="*/ 0 h 501274"/>
                  <a:gd name="connsiteX4" fmla="*/ 0 w 464956"/>
                  <a:gd name="connsiteY4" fmla="*/ 421241 h 501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956" h="501274">
                    <a:moveTo>
                      <a:pt x="0" y="421241"/>
                    </a:moveTo>
                    <a:lnTo>
                      <a:pt x="428800" y="501274"/>
                    </a:lnTo>
                    <a:cubicBezTo>
                      <a:pt x="460991" y="407724"/>
                      <a:pt x="469261" y="156509"/>
                      <a:pt x="463036" y="65538"/>
                    </a:cubicBezTo>
                    <a:lnTo>
                      <a:pt x="44463" y="0"/>
                    </a:lnTo>
                    <a:cubicBezTo>
                      <a:pt x="44907" y="159889"/>
                      <a:pt x="27656" y="306260"/>
                      <a:pt x="0" y="421241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4577955-DE05-4D9B-854A-5C595400960A}"/>
                  </a:ext>
                </a:extLst>
              </p:cNvPr>
              <p:cNvSpPr/>
              <p:nvPr/>
            </p:nvSpPr>
            <p:spPr>
              <a:xfrm>
                <a:off x="6177189" y="3241659"/>
                <a:ext cx="463125" cy="493093"/>
              </a:xfrm>
              <a:custGeom>
                <a:avLst/>
                <a:gdLst>
                  <a:gd name="connsiteX0" fmla="*/ 0 w 463125"/>
                  <a:gd name="connsiteY0" fmla="*/ 422842 h 493093"/>
                  <a:gd name="connsiteX1" fmla="*/ 416617 w 463125"/>
                  <a:gd name="connsiteY1" fmla="*/ 493093 h 493093"/>
                  <a:gd name="connsiteX2" fmla="*/ 463125 w 463125"/>
                  <a:gd name="connsiteY2" fmla="*/ 67228 h 493093"/>
                  <a:gd name="connsiteX3" fmla="*/ 33881 w 463125"/>
                  <a:gd name="connsiteY3" fmla="*/ 0 h 493093"/>
                  <a:gd name="connsiteX4" fmla="*/ 0 w 463125"/>
                  <a:gd name="connsiteY4" fmla="*/ 422842 h 49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125" h="493093">
                    <a:moveTo>
                      <a:pt x="0" y="422842"/>
                    </a:moveTo>
                    <a:lnTo>
                      <a:pt x="416617" y="493093"/>
                    </a:lnTo>
                    <a:cubicBezTo>
                      <a:pt x="448897" y="399543"/>
                      <a:pt x="457078" y="236542"/>
                      <a:pt x="463125" y="67228"/>
                    </a:cubicBezTo>
                    <a:lnTo>
                      <a:pt x="33881" y="0"/>
                    </a:lnTo>
                    <a:cubicBezTo>
                      <a:pt x="34414" y="159888"/>
                      <a:pt x="28012" y="307861"/>
                      <a:pt x="0" y="4228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3" name="图形 4">
              <a:extLst>
                <a:ext uri="{FF2B5EF4-FFF2-40B4-BE49-F238E27FC236}">
                  <a16:creationId xmlns:a16="http://schemas.microsoft.com/office/drawing/2014/main" id="{235907A6-86E7-449B-8A71-3A3D63735E76}"/>
                </a:ext>
              </a:extLst>
            </p:cNvPr>
            <p:cNvGrpSpPr/>
            <p:nvPr/>
          </p:nvGrpSpPr>
          <p:grpSpPr>
            <a:xfrm>
              <a:off x="6429497" y="2841832"/>
              <a:ext cx="1159359" cy="2649025"/>
              <a:chOff x="6429497" y="2841832"/>
              <a:chExt cx="1159359" cy="2649025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1FFBBB5-F912-47E4-9D19-9E16BEA48EFD}"/>
                  </a:ext>
                </a:extLst>
              </p:cNvPr>
              <p:cNvSpPr/>
              <p:nvPr/>
            </p:nvSpPr>
            <p:spPr>
              <a:xfrm>
                <a:off x="7115533" y="3276963"/>
                <a:ext cx="234343" cy="504386"/>
              </a:xfrm>
              <a:custGeom>
                <a:avLst/>
                <a:gdLst>
                  <a:gd name="connsiteX0" fmla="*/ 71052 w 234343"/>
                  <a:gd name="connsiteY0" fmla="*/ 0 h 504386"/>
                  <a:gd name="connsiteX1" fmla="*/ 94084 w 234343"/>
                  <a:gd name="connsiteY1" fmla="*/ 25611 h 504386"/>
                  <a:gd name="connsiteX2" fmla="*/ 115515 w 234343"/>
                  <a:gd name="connsiteY2" fmla="*/ 51577 h 504386"/>
                  <a:gd name="connsiteX3" fmla="*/ 155620 w 234343"/>
                  <a:gd name="connsiteY3" fmla="*/ 105822 h 504386"/>
                  <a:gd name="connsiteX4" fmla="*/ 191190 w 234343"/>
                  <a:gd name="connsiteY4" fmla="*/ 163890 h 504386"/>
                  <a:gd name="connsiteX5" fmla="*/ 221336 w 234343"/>
                  <a:gd name="connsiteY5" fmla="*/ 227116 h 504386"/>
                  <a:gd name="connsiteX6" fmla="*/ 224626 w 234343"/>
                  <a:gd name="connsiteY6" fmla="*/ 235386 h 504386"/>
                  <a:gd name="connsiteX7" fmla="*/ 225427 w 234343"/>
                  <a:gd name="connsiteY7" fmla="*/ 237432 h 504386"/>
                  <a:gd name="connsiteX8" fmla="*/ 226494 w 234343"/>
                  <a:gd name="connsiteY8" fmla="*/ 240544 h 504386"/>
                  <a:gd name="connsiteX9" fmla="*/ 228450 w 234343"/>
                  <a:gd name="connsiteY9" fmla="*/ 246591 h 504386"/>
                  <a:gd name="connsiteX10" fmla="*/ 231118 w 234343"/>
                  <a:gd name="connsiteY10" fmla="*/ 257973 h 504386"/>
                  <a:gd name="connsiteX11" fmla="*/ 232807 w 234343"/>
                  <a:gd name="connsiteY11" fmla="*/ 268556 h 504386"/>
                  <a:gd name="connsiteX12" fmla="*/ 234142 w 234343"/>
                  <a:gd name="connsiteY12" fmla="*/ 306794 h 504386"/>
                  <a:gd name="connsiteX13" fmla="*/ 226405 w 234343"/>
                  <a:gd name="connsiteY13" fmla="*/ 375622 h 504386"/>
                  <a:gd name="connsiteX14" fmla="*/ 192169 w 234343"/>
                  <a:gd name="connsiteY14" fmla="*/ 504387 h 504386"/>
                  <a:gd name="connsiteX15" fmla="*/ 145394 w 234343"/>
                  <a:gd name="connsiteY15" fmla="*/ 493538 h 504386"/>
                  <a:gd name="connsiteX16" fmla="*/ 153219 w 234343"/>
                  <a:gd name="connsiteY16" fmla="*/ 367975 h 504386"/>
                  <a:gd name="connsiteX17" fmla="*/ 152241 w 234343"/>
                  <a:gd name="connsiteY17" fmla="*/ 308217 h 504386"/>
                  <a:gd name="connsiteX18" fmla="*/ 148417 w 234343"/>
                  <a:gd name="connsiteY18" fmla="*/ 282250 h 504386"/>
                  <a:gd name="connsiteX19" fmla="*/ 147083 w 234343"/>
                  <a:gd name="connsiteY19" fmla="*/ 277004 h 504386"/>
                  <a:gd name="connsiteX20" fmla="*/ 145394 w 234343"/>
                  <a:gd name="connsiteY20" fmla="*/ 273180 h 504386"/>
                  <a:gd name="connsiteX21" fmla="*/ 140325 w 234343"/>
                  <a:gd name="connsiteY21" fmla="*/ 262953 h 504386"/>
                  <a:gd name="connsiteX22" fmla="*/ 76743 w 234343"/>
                  <a:gd name="connsiteY22" fmla="*/ 161756 h 504386"/>
                  <a:gd name="connsiteX23" fmla="*/ 39127 w 234343"/>
                  <a:gd name="connsiteY23" fmla="*/ 113202 h 504386"/>
                  <a:gd name="connsiteX24" fmla="*/ 19564 w 234343"/>
                  <a:gd name="connsiteY24" fmla="*/ 89370 h 504386"/>
                  <a:gd name="connsiteX25" fmla="*/ 0 w 234343"/>
                  <a:gd name="connsiteY25" fmla="*/ 66694 h 50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43" h="504386">
                    <a:moveTo>
                      <a:pt x="71052" y="0"/>
                    </a:moveTo>
                    <a:cubicBezTo>
                      <a:pt x="79944" y="8893"/>
                      <a:pt x="86703" y="16896"/>
                      <a:pt x="94084" y="25611"/>
                    </a:cubicBezTo>
                    <a:cubicBezTo>
                      <a:pt x="101464" y="34325"/>
                      <a:pt x="108578" y="42773"/>
                      <a:pt x="115515" y="51577"/>
                    </a:cubicBezTo>
                    <a:cubicBezTo>
                      <a:pt x="129565" y="69362"/>
                      <a:pt x="142904" y="87147"/>
                      <a:pt x="155620" y="105822"/>
                    </a:cubicBezTo>
                    <a:cubicBezTo>
                      <a:pt x="168336" y="124496"/>
                      <a:pt x="180430" y="143615"/>
                      <a:pt x="191190" y="163890"/>
                    </a:cubicBezTo>
                    <a:cubicBezTo>
                      <a:pt x="202688" y="184245"/>
                      <a:pt x="212764" y="205365"/>
                      <a:pt x="221336" y="227116"/>
                    </a:cubicBezTo>
                    <a:lnTo>
                      <a:pt x="224626" y="235386"/>
                    </a:lnTo>
                    <a:lnTo>
                      <a:pt x="225427" y="237432"/>
                    </a:lnTo>
                    <a:lnTo>
                      <a:pt x="226494" y="240544"/>
                    </a:lnTo>
                    <a:lnTo>
                      <a:pt x="228450" y="246591"/>
                    </a:lnTo>
                    <a:cubicBezTo>
                      <a:pt x="229429" y="250504"/>
                      <a:pt x="230318" y="254239"/>
                      <a:pt x="231118" y="257973"/>
                    </a:cubicBezTo>
                    <a:cubicBezTo>
                      <a:pt x="231918" y="261708"/>
                      <a:pt x="232363" y="265088"/>
                      <a:pt x="232807" y="268556"/>
                    </a:cubicBezTo>
                    <a:cubicBezTo>
                      <a:pt x="234204" y="281254"/>
                      <a:pt x="234648" y="294033"/>
                      <a:pt x="234142" y="306794"/>
                    </a:cubicBezTo>
                    <a:cubicBezTo>
                      <a:pt x="233128" y="329888"/>
                      <a:pt x="230540" y="352884"/>
                      <a:pt x="226405" y="375622"/>
                    </a:cubicBezTo>
                    <a:cubicBezTo>
                      <a:pt x="218464" y="419392"/>
                      <a:pt x="207019" y="462458"/>
                      <a:pt x="192169" y="504387"/>
                    </a:cubicBezTo>
                    <a:lnTo>
                      <a:pt x="145394" y="493538"/>
                    </a:lnTo>
                    <a:cubicBezTo>
                      <a:pt x="148862" y="451743"/>
                      <a:pt x="152063" y="409058"/>
                      <a:pt x="153219" y="367975"/>
                    </a:cubicBezTo>
                    <a:cubicBezTo>
                      <a:pt x="153930" y="348055"/>
                      <a:pt x="153601" y="328109"/>
                      <a:pt x="152241" y="308217"/>
                    </a:cubicBezTo>
                    <a:cubicBezTo>
                      <a:pt x="151627" y="299475"/>
                      <a:pt x="150347" y="290796"/>
                      <a:pt x="148417" y="282250"/>
                    </a:cubicBezTo>
                    <a:lnTo>
                      <a:pt x="147083" y="277004"/>
                    </a:lnTo>
                    <a:lnTo>
                      <a:pt x="145394" y="273180"/>
                    </a:lnTo>
                    <a:lnTo>
                      <a:pt x="140325" y="262953"/>
                    </a:lnTo>
                    <a:cubicBezTo>
                      <a:pt x="122051" y="227472"/>
                      <a:pt x="100780" y="193618"/>
                      <a:pt x="76743" y="161756"/>
                    </a:cubicBezTo>
                    <a:cubicBezTo>
                      <a:pt x="64649" y="145305"/>
                      <a:pt x="51933" y="129209"/>
                      <a:pt x="39127" y="113202"/>
                    </a:cubicBezTo>
                    <a:cubicBezTo>
                      <a:pt x="32725" y="105110"/>
                      <a:pt x="26144" y="97196"/>
                      <a:pt x="19564" y="89370"/>
                    </a:cubicBezTo>
                    <a:lnTo>
                      <a:pt x="0" y="66694"/>
                    </a:lnTo>
                    <a:close/>
                  </a:path>
                </a:pathLst>
              </a:custGeom>
              <a:solidFill>
                <a:srgbClr val="B6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9491E5C-4F9B-4A63-B25D-99E600937FED}"/>
                  </a:ext>
                </a:extLst>
              </p:cNvPr>
              <p:cNvSpPr/>
              <p:nvPr/>
            </p:nvSpPr>
            <p:spPr>
              <a:xfrm>
                <a:off x="7234249" y="3752982"/>
                <a:ext cx="78630" cy="72118"/>
              </a:xfrm>
              <a:custGeom>
                <a:avLst/>
                <a:gdLst>
                  <a:gd name="connsiteX0" fmla="*/ 32369 w 78630"/>
                  <a:gd name="connsiteY0" fmla="*/ 0 h 72118"/>
                  <a:gd name="connsiteX1" fmla="*/ 0 w 78630"/>
                  <a:gd name="connsiteY1" fmla="*/ 34770 h 72118"/>
                  <a:gd name="connsiteX2" fmla="*/ 63315 w 78630"/>
                  <a:gd name="connsiteY2" fmla="*/ 72119 h 72118"/>
                  <a:gd name="connsiteX3" fmla="*/ 76654 w 78630"/>
                  <a:gd name="connsiteY3" fmla="*/ 13250 h 7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30" h="72118">
                    <a:moveTo>
                      <a:pt x="32369" y="0"/>
                    </a:moveTo>
                    <a:lnTo>
                      <a:pt x="0" y="34770"/>
                    </a:lnTo>
                    <a:lnTo>
                      <a:pt x="63315" y="72119"/>
                    </a:lnTo>
                    <a:cubicBezTo>
                      <a:pt x="63315" y="72119"/>
                      <a:pt x="85191" y="43040"/>
                      <a:pt x="76654" y="13250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4EC2922-8B5E-4960-A573-F1EE82E186A2}"/>
                  </a:ext>
                </a:extLst>
              </p:cNvPr>
              <p:cNvSpPr/>
              <p:nvPr/>
            </p:nvSpPr>
            <p:spPr>
              <a:xfrm>
                <a:off x="7192098" y="3787752"/>
                <a:ext cx="105376" cy="73007"/>
              </a:xfrm>
              <a:custGeom>
                <a:avLst/>
                <a:gdLst>
                  <a:gd name="connsiteX0" fmla="*/ 0 w 105376"/>
                  <a:gd name="connsiteY0" fmla="*/ 51399 h 73007"/>
                  <a:gd name="connsiteX1" fmla="*/ 61625 w 105376"/>
                  <a:gd name="connsiteY1" fmla="*/ 73008 h 73007"/>
                  <a:gd name="connsiteX2" fmla="*/ 105377 w 105376"/>
                  <a:gd name="connsiteY2" fmla="*/ 37349 h 73007"/>
                  <a:gd name="connsiteX3" fmla="*/ 42062 w 105376"/>
                  <a:gd name="connsiteY3" fmla="*/ 0 h 73007"/>
                  <a:gd name="connsiteX4" fmla="*/ 0 w 105376"/>
                  <a:gd name="connsiteY4" fmla="*/ 51399 h 7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76" h="73007">
                    <a:moveTo>
                      <a:pt x="0" y="51399"/>
                    </a:moveTo>
                    <a:lnTo>
                      <a:pt x="61625" y="73008"/>
                    </a:lnTo>
                    <a:lnTo>
                      <a:pt x="105377" y="37349"/>
                    </a:lnTo>
                    <a:lnTo>
                      <a:pt x="42062" y="0"/>
                    </a:lnTo>
                    <a:lnTo>
                      <a:pt x="0" y="51399"/>
                    </a:ln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6532BFF-EFE5-4149-A42A-71713A13C989}"/>
                  </a:ext>
                </a:extLst>
              </p:cNvPr>
              <p:cNvSpPr/>
              <p:nvPr/>
            </p:nvSpPr>
            <p:spPr>
              <a:xfrm>
                <a:off x="6962581" y="3485672"/>
                <a:ext cx="496027" cy="495938"/>
              </a:xfrm>
              <a:custGeom>
                <a:avLst/>
                <a:gdLst>
                  <a:gd name="connsiteX0" fmla="*/ 407013 w 496027"/>
                  <a:gd name="connsiteY0" fmla="*/ 495939 h 495938"/>
                  <a:gd name="connsiteX1" fmla="*/ 0 w 496027"/>
                  <a:gd name="connsiteY1" fmla="*/ 407013 h 495938"/>
                  <a:gd name="connsiteX2" fmla="*/ 88926 w 496027"/>
                  <a:gd name="connsiteY2" fmla="*/ 0 h 495938"/>
                  <a:gd name="connsiteX3" fmla="*/ 496028 w 496027"/>
                  <a:gd name="connsiteY3" fmla="*/ 88926 h 495938"/>
                  <a:gd name="connsiteX4" fmla="*/ 407013 w 496027"/>
                  <a:gd name="connsiteY4" fmla="*/ 495939 h 49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027" h="495938">
                    <a:moveTo>
                      <a:pt x="407013" y="495939"/>
                    </a:moveTo>
                    <a:lnTo>
                      <a:pt x="0" y="407013"/>
                    </a:lnTo>
                    <a:cubicBezTo>
                      <a:pt x="20311" y="269472"/>
                      <a:pt x="50021" y="133477"/>
                      <a:pt x="88926" y="0"/>
                    </a:cubicBezTo>
                    <a:lnTo>
                      <a:pt x="496028" y="88926"/>
                    </a:lnTo>
                    <a:cubicBezTo>
                      <a:pt x="458723" y="222812"/>
                      <a:pt x="429004" y="358700"/>
                      <a:pt x="407013" y="4959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96FDB1-20A9-4E28-91B0-E0F3B6863E70}"/>
                  </a:ext>
                </a:extLst>
              </p:cNvPr>
              <p:cNvSpPr/>
              <p:nvPr/>
            </p:nvSpPr>
            <p:spPr>
              <a:xfrm rot="994801">
                <a:off x="6966367" y="3526071"/>
                <a:ext cx="416616" cy="416616"/>
              </a:xfrm>
              <a:custGeom>
                <a:avLst/>
                <a:gdLst>
                  <a:gd name="connsiteX0" fmla="*/ 0 w 416616"/>
                  <a:gd name="connsiteY0" fmla="*/ 0 h 416616"/>
                  <a:gd name="connsiteX1" fmla="*/ 416617 w 416616"/>
                  <a:gd name="connsiteY1" fmla="*/ 0 h 416616"/>
                  <a:gd name="connsiteX2" fmla="*/ 416617 w 416616"/>
                  <a:gd name="connsiteY2" fmla="*/ 416617 h 416616"/>
                  <a:gd name="connsiteX3" fmla="*/ 0 w 416616"/>
                  <a:gd name="connsiteY3" fmla="*/ 416617 h 41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616" h="416616">
                    <a:moveTo>
                      <a:pt x="0" y="0"/>
                    </a:moveTo>
                    <a:lnTo>
                      <a:pt x="416617" y="0"/>
                    </a:lnTo>
                    <a:lnTo>
                      <a:pt x="416617" y="416617"/>
                    </a:lnTo>
                    <a:lnTo>
                      <a:pt x="0" y="416617"/>
                    </a:lnTo>
                    <a:close/>
                  </a:path>
                </a:pathLst>
              </a:custGeom>
              <a:solidFill>
                <a:srgbClr val="FFFFFF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D56CE9F-1E31-47F4-B836-0137A2D24DD5}"/>
                  </a:ext>
                </a:extLst>
              </p:cNvPr>
              <p:cNvSpPr/>
              <p:nvPr/>
            </p:nvSpPr>
            <p:spPr>
              <a:xfrm>
                <a:off x="6943709" y="3000671"/>
                <a:ext cx="12222" cy="18407"/>
              </a:xfrm>
              <a:custGeom>
                <a:avLst/>
                <a:gdLst>
                  <a:gd name="connsiteX0" fmla="*/ 12203 w 12222"/>
                  <a:gd name="connsiteY0" fmla="*/ 9515 h 18407"/>
                  <a:gd name="connsiteX1" fmla="*/ 5622 w 12222"/>
                  <a:gd name="connsiteY1" fmla="*/ 18408 h 18407"/>
                  <a:gd name="connsiteX2" fmla="*/ 20 w 12222"/>
                  <a:gd name="connsiteY2" fmla="*/ 8893 h 18407"/>
                  <a:gd name="connsiteX3" fmla="*/ 6600 w 12222"/>
                  <a:gd name="connsiteY3" fmla="*/ 0 h 18407"/>
                  <a:gd name="connsiteX4" fmla="*/ 12203 w 12222"/>
                  <a:gd name="connsiteY4" fmla="*/ 9515 h 18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2" h="18407">
                    <a:moveTo>
                      <a:pt x="12203" y="9515"/>
                    </a:moveTo>
                    <a:cubicBezTo>
                      <a:pt x="12203" y="14673"/>
                      <a:pt x="9001" y="18408"/>
                      <a:pt x="5622" y="18408"/>
                    </a:cubicBezTo>
                    <a:cubicBezTo>
                      <a:pt x="2243" y="18408"/>
                      <a:pt x="-247" y="14050"/>
                      <a:pt x="20" y="8893"/>
                    </a:cubicBezTo>
                    <a:cubicBezTo>
                      <a:pt x="286" y="3735"/>
                      <a:pt x="3221" y="0"/>
                      <a:pt x="6600" y="0"/>
                    </a:cubicBezTo>
                    <a:cubicBezTo>
                      <a:pt x="9979" y="0"/>
                      <a:pt x="12469" y="4357"/>
                      <a:pt x="12203" y="95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48176F5-9FB1-4CA3-9655-B079037A8A34}"/>
                  </a:ext>
                </a:extLst>
              </p:cNvPr>
              <p:cNvSpPr/>
              <p:nvPr/>
            </p:nvSpPr>
            <p:spPr>
              <a:xfrm>
                <a:off x="6926477" y="3019434"/>
                <a:ext cx="26677" cy="49396"/>
              </a:xfrm>
              <a:custGeom>
                <a:avLst/>
                <a:gdLst>
                  <a:gd name="connsiteX0" fmla="*/ 26678 w 26677"/>
                  <a:gd name="connsiteY0" fmla="*/ 0 h 49396"/>
                  <a:gd name="connsiteX1" fmla="*/ 0 w 26677"/>
                  <a:gd name="connsiteY1" fmla="*/ 43129 h 49396"/>
                  <a:gd name="connsiteX2" fmla="*/ 24366 w 26677"/>
                  <a:gd name="connsiteY2" fmla="*/ 48731 h 49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677" h="49396">
                    <a:moveTo>
                      <a:pt x="26678" y="0"/>
                    </a:moveTo>
                    <a:cubicBezTo>
                      <a:pt x="19786" y="15526"/>
                      <a:pt x="10813" y="30030"/>
                      <a:pt x="0" y="43129"/>
                    </a:cubicBezTo>
                    <a:cubicBezTo>
                      <a:pt x="6883" y="48527"/>
                      <a:pt x="15811" y="50581"/>
                      <a:pt x="24366" y="48731"/>
                    </a:cubicBezTo>
                    <a:close/>
                  </a:path>
                </a:pathLst>
              </a:custGeom>
              <a:solidFill>
                <a:srgbClr val="A02724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F4A4846-FDC9-41E4-A090-D7856571C082}"/>
                  </a:ext>
                </a:extLst>
              </p:cNvPr>
              <p:cNvSpPr/>
              <p:nvPr/>
            </p:nvSpPr>
            <p:spPr>
              <a:xfrm>
                <a:off x="6949445" y="2970143"/>
                <a:ext cx="29666" cy="12209"/>
              </a:xfrm>
              <a:custGeom>
                <a:avLst/>
                <a:gdLst>
                  <a:gd name="connsiteX0" fmla="*/ 26919 w 29666"/>
                  <a:gd name="connsiteY0" fmla="*/ 12209 h 12209"/>
                  <a:gd name="connsiteX1" fmla="*/ 28786 w 29666"/>
                  <a:gd name="connsiteY1" fmla="*/ 11053 h 12209"/>
                  <a:gd name="connsiteX2" fmla="*/ 28786 w 29666"/>
                  <a:gd name="connsiteY2" fmla="*/ 6785 h 12209"/>
                  <a:gd name="connsiteX3" fmla="*/ 2108 w 29666"/>
                  <a:gd name="connsiteY3" fmla="*/ 1005 h 12209"/>
                  <a:gd name="connsiteX4" fmla="*/ 143 w 29666"/>
                  <a:gd name="connsiteY4" fmla="*/ 4802 h 12209"/>
                  <a:gd name="connsiteX5" fmla="*/ 152 w 29666"/>
                  <a:gd name="connsiteY5" fmla="*/ 4828 h 12209"/>
                  <a:gd name="connsiteX6" fmla="*/ 3949 w 29666"/>
                  <a:gd name="connsiteY6" fmla="*/ 6794 h 12209"/>
                  <a:gd name="connsiteX7" fmla="*/ 3976 w 29666"/>
                  <a:gd name="connsiteY7" fmla="*/ 6785 h 12209"/>
                  <a:gd name="connsiteX8" fmla="*/ 3976 w 29666"/>
                  <a:gd name="connsiteY8" fmla="*/ 6785 h 12209"/>
                  <a:gd name="connsiteX9" fmla="*/ 25229 w 29666"/>
                  <a:gd name="connsiteY9" fmla="*/ 11587 h 12209"/>
                  <a:gd name="connsiteX10" fmla="*/ 26919 w 29666"/>
                  <a:gd name="connsiteY10" fmla="*/ 12209 h 1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666" h="12209">
                    <a:moveTo>
                      <a:pt x="26919" y="12209"/>
                    </a:moveTo>
                    <a:cubicBezTo>
                      <a:pt x="27657" y="12058"/>
                      <a:pt x="28324" y="11649"/>
                      <a:pt x="28786" y="11053"/>
                    </a:cubicBezTo>
                    <a:cubicBezTo>
                      <a:pt x="29960" y="9870"/>
                      <a:pt x="29960" y="7967"/>
                      <a:pt x="28786" y="6785"/>
                    </a:cubicBezTo>
                    <a:cubicBezTo>
                      <a:pt x="21334" y="684"/>
                      <a:pt x="11410" y="-1468"/>
                      <a:pt x="2108" y="1005"/>
                    </a:cubicBezTo>
                    <a:cubicBezTo>
                      <a:pt x="517" y="1511"/>
                      <a:pt x="-364" y="3210"/>
                      <a:pt x="143" y="4802"/>
                    </a:cubicBezTo>
                    <a:cubicBezTo>
                      <a:pt x="143" y="4810"/>
                      <a:pt x="152" y="4819"/>
                      <a:pt x="152" y="4828"/>
                    </a:cubicBezTo>
                    <a:cubicBezTo>
                      <a:pt x="659" y="6420"/>
                      <a:pt x="2358" y="7301"/>
                      <a:pt x="3949" y="6794"/>
                    </a:cubicBezTo>
                    <a:cubicBezTo>
                      <a:pt x="3958" y="6794"/>
                      <a:pt x="3967" y="6785"/>
                      <a:pt x="3976" y="6785"/>
                    </a:cubicBezTo>
                    <a:lnTo>
                      <a:pt x="3976" y="6785"/>
                    </a:lnTo>
                    <a:cubicBezTo>
                      <a:pt x="11419" y="4819"/>
                      <a:pt x="19351" y="6607"/>
                      <a:pt x="25229" y="11587"/>
                    </a:cubicBezTo>
                    <a:cubicBezTo>
                      <a:pt x="25727" y="11942"/>
                      <a:pt x="26314" y="12156"/>
                      <a:pt x="26919" y="1220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57698F4-36CC-4B91-A03C-F93C66EB7D16}"/>
                  </a:ext>
                </a:extLst>
              </p:cNvPr>
              <p:cNvSpPr/>
              <p:nvPr/>
            </p:nvSpPr>
            <p:spPr>
              <a:xfrm>
                <a:off x="6967839" y="3084172"/>
                <a:ext cx="158987" cy="190389"/>
              </a:xfrm>
              <a:custGeom>
                <a:avLst/>
                <a:gdLst>
                  <a:gd name="connsiteX0" fmla="*/ 142803 w 158987"/>
                  <a:gd name="connsiteY0" fmla="*/ 0 h 190389"/>
                  <a:gd name="connsiteX1" fmla="*/ 158987 w 158987"/>
                  <a:gd name="connsiteY1" fmla="*/ 142904 h 190389"/>
                  <a:gd name="connsiteX2" fmla="*/ 58590 w 158987"/>
                  <a:gd name="connsiteY2" fmla="*/ 190390 h 190389"/>
                  <a:gd name="connsiteX3" fmla="*/ 13149 w 158987"/>
                  <a:gd name="connsiteY3" fmla="*/ 148773 h 190389"/>
                  <a:gd name="connsiteX4" fmla="*/ 44718 w 158987"/>
                  <a:gd name="connsiteY4" fmla="*/ 54778 h 19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87" h="190389">
                    <a:moveTo>
                      <a:pt x="142803" y="0"/>
                    </a:moveTo>
                    <a:cubicBezTo>
                      <a:pt x="133021" y="46864"/>
                      <a:pt x="126707" y="111691"/>
                      <a:pt x="158987" y="142904"/>
                    </a:cubicBezTo>
                    <a:cubicBezTo>
                      <a:pt x="158987" y="142904"/>
                      <a:pt x="145649" y="190390"/>
                      <a:pt x="58590" y="190390"/>
                    </a:cubicBezTo>
                    <a:cubicBezTo>
                      <a:pt x="-37005" y="190390"/>
                      <a:pt x="13149" y="148773"/>
                      <a:pt x="13149" y="148773"/>
                    </a:cubicBezTo>
                    <a:cubicBezTo>
                      <a:pt x="53077" y="136412"/>
                      <a:pt x="53344" y="91149"/>
                      <a:pt x="44718" y="54778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8A0C557-F3AA-42F4-ABB0-B42005A69629}"/>
                  </a:ext>
                </a:extLst>
              </p:cNvPr>
              <p:cNvSpPr/>
              <p:nvPr/>
            </p:nvSpPr>
            <p:spPr>
              <a:xfrm>
                <a:off x="6888334" y="5413345"/>
                <a:ext cx="40477" cy="15443"/>
              </a:xfrm>
              <a:custGeom>
                <a:avLst/>
                <a:gdLst>
                  <a:gd name="connsiteX0" fmla="*/ 19824 w 40477"/>
                  <a:gd name="connsiteY0" fmla="*/ 15443 h 15443"/>
                  <a:gd name="connsiteX1" fmla="*/ 1060 w 40477"/>
                  <a:gd name="connsiteY1" fmla="*/ 10641 h 15443"/>
                  <a:gd name="connsiteX2" fmla="*/ 1060 w 40477"/>
                  <a:gd name="connsiteY2" fmla="*/ 3972 h 15443"/>
                  <a:gd name="connsiteX3" fmla="*/ 5862 w 40477"/>
                  <a:gd name="connsiteY3" fmla="*/ 415 h 15443"/>
                  <a:gd name="connsiteX4" fmla="*/ 39654 w 40477"/>
                  <a:gd name="connsiteY4" fmla="*/ 10819 h 15443"/>
                  <a:gd name="connsiteX5" fmla="*/ 40454 w 40477"/>
                  <a:gd name="connsiteY5" fmla="*/ 12420 h 15443"/>
                  <a:gd name="connsiteX6" fmla="*/ 39210 w 40477"/>
                  <a:gd name="connsiteY6" fmla="*/ 13664 h 15443"/>
                  <a:gd name="connsiteX7" fmla="*/ 19824 w 40477"/>
                  <a:gd name="connsiteY7" fmla="*/ 15443 h 15443"/>
                  <a:gd name="connsiteX8" fmla="*/ 9864 w 40477"/>
                  <a:gd name="connsiteY8" fmla="*/ 2993 h 15443"/>
                  <a:gd name="connsiteX9" fmla="*/ 6930 w 40477"/>
                  <a:gd name="connsiteY9" fmla="*/ 2993 h 15443"/>
                  <a:gd name="connsiteX10" fmla="*/ 3906 w 40477"/>
                  <a:gd name="connsiteY10" fmla="*/ 5128 h 15443"/>
                  <a:gd name="connsiteX11" fmla="*/ 3906 w 40477"/>
                  <a:gd name="connsiteY11" fmla="*/ 8507 h 15443"/>
                  <a:gd name="connsiteX12" fmla="*/ 34941 w 40477"/>
                  <a:gd name="connsiteY12" fmla="*/ 10997 h 15443"/>
                  <a:gd name="connsiteX13" fmla="*/ 9864 w 40477"/>
                  <a:gd name="connsiteY13" fmla="*/ 2993 h 15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77" h="15443">
                    <a:moveTo>
                      <a:pt x="19824" y="15443"/>
                    </a:moveTo>
                    <a:cubicBezTo>
                      <a:pt x="11643" y="15443"/>
                      <a:pt x="3728" y="14287"/>
                      <a:pt x="1060" y="10641"/>
                    </a:cubicBezTo>
                    <a:cubicBezTo>
                      <a:pt x="-353" y="8640"/>
                      <a:pt x="-353" y="5972"/>
                      <a:pt x="1060" y="3972"/>
                    </a:cubicBezTo>
                    <a:cubicBezTo>
                      <a:pt x="2101" y="2166"/>
                      <a:pt x="3835" y="877"/>
                      <a:pt x="5862" y="415"/>
                    </a:cubicBezTo>
                    <a:cubicBezTo>
                      <a:pt x="16533" y="-2431"/>
                      <a:pt x="38765" y="10285"/>
                      <a:pt x="39654" y="10819"/>
                    </a:cubicBezTo>
                    <a:cubicBezTo>
                      <a:pt x="40241" y="11121"/>
                      <a:pt x="40570" y="11770"/>
                      <a:pt x="40454" y="12420"/>
                    </a:cubicBezTo>
                    <a:cubicBezTo>
                      <a:pt x="40286" y="13024"/>
                      <a:pt x="39814" y="13495"/>
                      <a:pt x="39210" y="13664"/>
                    </a:cubicBezTo>
                    <a:cubicBezTo>
                      <a:pt x="32807" y="14812"/>
                      <a:pt x="26324" y="15399"/>
                      <a:pt x="19824" y="15443"/>
                    </a:cubicBezTo>
                    <a:close/>
                    <a:moveTo>
                      <a:pt x="9864" y="2993"/>
                    </a:moveTo>
                    <a:cubicBezTo>
                      <a:pt x="8886" y="2887"/>
                      <a:pt x="7908" y="2887"/>
                      <a:pt x="6930" y="2993"/>
                    </a:cubicBezTo>
                    <a:cubicBezTo>
                      <a:pt x="5684" y="3278"/>
                      <a:pt x="4600" y="4052"/>
                      <a:pt x="3906" y="5128"/>
                    </a:cubicBezTo>
                    <a:cubicBezTo>
                      <a:pt x="2839" y="6995"/>
                      <a:pt x="3195" y="7973"/>
                      <a:pt x="3906" y="8507"/>
                    </a:cubicBezTo>
                    <a:cubicBezTo>
                      <a:pt x="6841" y="12597"/>
                      <a:pt x="23025" y="12686"/>
                      <a:pt x="34941" y="10997"/>
                    </a:cubicBezTo>
                    <a:cubicBezTo>
                      <a:pt x="27187" y="6719"/>
                      <a:pt x="18668" y="3998"/>
                      <a:pt x="9864" y="29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9136E9E-3429-47B9-97D5-1E385BA38FAB}"/>
                  </a:ext>
                </a:extLst>
              </p:cNvPr>
              <p:cNvSpPr/>
              <p:nvPr/>
            </p:nvSpPr>
            <p:spPr>
              <a:xfrm>
                <a:off x="6905240" y="5398067"/>
                <a:ext cx="24260" cy="29004"/>
              </a:xfrm>
              <a:custGeom>
                <a:avLst/>
                <a:gdLst>
                  <a:gd name="connsiteX0" fmla="*/ 22304 w 24260"/>
                  <a:gd name="connsiteY0" fmla="*/ 28942 h 29004"/>
                  <a:gd name="connsiteX1" fmla="*/ 21681 w 24260"/>
                  <a:gd name="connsiteY1" fmla="*/ 28942 h 29004"/>
                  <a:gd name="connsiteX2" fmla="*/ 72 w 24260"/>
                  <a:gd name="connsiteY2" fmla="*/ 4399 h 29004"/>
                  <a:gd name="connsiteX3" fmla="*/ 5764 w 24260"/>
                  <a:gd name="connsiteY3" fmla="*/ 130 h 29004"/>
                  <a:gd name="connsiteX4" fmla="*/ 14656 w 24260"/>
                  <a:gd name="connsiteY4" fmla="*/ 2709 h 29004"/>
                  <a:gd name="connsiteX5" fmla="*/ 24260 w 24260"/>
                  <a:gd name="connsiteY5" fmla="*/ 27342 h 29004"/>
                  <a:gd name="connsiteX6" fmla="*/ 23638 w 24260"/>
                  <a:gd name="connsiteY6" fmla="*/ 28765 h 29004"/>
                  <a:gd name="connsiteX7" fmla="*/ 22304 w 24260"/>
                  <a:gd name="connsiteY7" fmla="*/ 28942 h 29004"/>
                  <a:gd name="connsiteX8" fmla="*/ 7009 w 24260"/>
                  <a:gd name="connsiteY8" fmla="*/ 2976 h 29004"/>
                  <a:gd name="connsiteX9" fmla="*/ 6030 w 24260"/>
                  <a:gd name="connsiteY9" fmla="*/ 2976 h 29004"/>
                  <a:gd name="connsiteX10" fmla="*/ 3096 w 24260"/>
                  <a:gd name="connsiteY10" fmla="*/ 4665 h 29004"/>
                  <a:gd name="connsiteX11" fmla="*/ 20436 w 24260"/>
                  <a:gd name="connsiteY11" fmla="*/ 24585 h 29004"/>
                  <a:gd name="connsiteX12" fmla="*/ 12255 w 24260"/>
                  <a:gd name="connsiteY12" fmla="*/ 4932 h 29004"/>
                  <a:gd name="connsiteX13" fmla="*/ 7009 w 24260"/>
                  <a:gd name="connsiteY13" fmla="*/ 2976 h 2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260" h="29004">
                    <a:moveTo>
                      <a:pt x="22304" y="28942"/>
                    </a:moveTo>
                    <a:lnTo>
                      <a:pt x="21681" y="28942"/>
                    </a:lnTo>
                    <a:cubicBezTo>
                      <a:pt x="13945" y="25474"/>
                      <a:pt x="-1173" y="11602"/>
                      <a:pt x="72" y="4399"/>
                    </a:cubicBezTo>
                    <a:cubicBezTo>
                      <a:pt x="72" y="2709"/>
                      <a:pt x="1673" y="575"/>
                      <a:pt x="5764" y="130"/>
                    </a:cubicBezTo>
                    <a:cubicBezTo>
                      <a:pt x="8965" y="-368"/>
                      <a:pt x="12220" y="575"/>
                      <a:pt x="14656" y="2709"/>
                    </a:cubicBezTo>
                    <a:cubicBezTo>
                      <a:pt x="22659" y="9379"/>
                      <a:pt x="24171" y="26630"/>
                      <a:pt x="24260" y="27342"/>
                    </a:cubicBezTo>
                    <a:cubicBezTo>
                      <a:pt x="24242" y="27875"/>
                      <a:pt x="24020" y="28382"/>
                      <a:pt x="23638" y="28765"/>
                    </a:cubicBezTo>
                    <a:cubicBezTo>
                      <a:pt x="23237" y="29004"/>
                      <a:pt x="22757" y="29067"/>
                      <a:pt x="22304" y="28942"/>
                    </a:cubicBezTo>
                    <a:close/>
                    <a:moveTo>
                      <a:pt x="7009" y="2976"/>
                    </a:moveTo>
                    <a:lnTo>
                      <a:pt x="6030" y="2976"/>
                    </a:lnTo>
                    <a:cubicBezTo>
                      <a:pt x="3363" y="2976"/>
                      <a:pt x="3185" y="4310"/>
                      <a:pt x="3096" y="4665"/>
                    </a:cubicBezTo>
                    <a:cubicBezTo>
                      <a:pt x="2296" y="9023"/>
                      <a:pt x="12611" y="19872"/>
                      <a:pt x="20436" y="24585"/>
                    </a:cubicBezTo>
                    <a:cubicBezTo>
                      <a:pt x="19778" y="17355"/>
                      <a:pt x="16924" y="10490"/>
                      <a:pt x="12255" y="4932"/>
                    </a:cubicBezTo>
                    <a:cubicBezTo>
                      <a:pt x="10797" y="3678"/>
                      <a:pt x="8938" y="2985"/>
                      <a:pt x="7009" y="29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7C85087-C199-4667-B3B4-33959111D20B}"/>
                  </a:ext>
                </a:extLst>
              </p:cNvPr>
              <p:cNvSpPr/>
              <p:nvPr/>
            </p:nvSpPr>
            <p:spPr>
              <a:xfrm>
                <a:off x="6932079" y="5277347"/>
                <a:ext cx="68472" cy="148150"/>
              </a:xfrm>
              <a:custGeom>
                <a:avLst/>
                <a:gdLst>
                  <a:gd name="connsiteX0" fmla="*/ 68473 w 68472"/>
                  <a:gd name="connsiteY0" fmla="*/ 148150 h 148150"/>
                  <a:gd name="connsiteX1" fmla="*/ 4446 w 68472"/>
                  <a:gd name="connsiteY1" fmla="*/ 148150 h 148150"/>
                  <a:gd name="connsiteX2" fmla="*/ 0 w 68472"/>
                  <a:gd name="connsiteY2" fmla="*/ 0 h 148150"/>
                  <a:gd name="connsiteX3" fmla="*/ 64027 w 68472"/>
                  <a:gd name="connsiteY3" fmla="*/ 0 h 148150"/>
                  <a:gd name="connsiteX4" fmla="*/ 68473 w 68472"/>
                  <a:gd name="connsiteY4" fmla="*/ 148150 h 1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72" h="148150">
                    <a:moveTo>
                      <a:pt x="68473" y="148150"/>
                    </a:moveTo>
                    <a:lnTo>
                      <a:pt x="4446" y="148150"/>
                    </a:lnTo>
                    <a:lnTo>
                      <a:pt x="0" y="0"/>
                    </a:lnTo>
                    <a:lnTo>
                      <a:pt x="64027" y="0"/>
                    </a:lnTo>
                    <a:lnTo>
                      <a:pt x="68473" y="148150"/>
                    </a:ln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ED7F84DD-5BA6-47C9-B5DA-5E9467069F7E}"/>
                  </a:ext>
                </a:extLst>
              </p:cNvPr>
              <p:cNvSpPr/>
              <p:nvPr/>
            </p:nvSpPr>
            <p:spPr>
              <a:xfrm>
                <a:off x="6787872" y="5418116"/>
                <a:ext cx="233964" cy="72741"/>
              </a:xfrm>
              <a:custGeom>
                <a:avLst/>
                <a:gdLst>
                  <a:gd name="connsiteX0" fmla="*/ 146520 w 233964"/>
                  <a:gd name="connsiteY0" fmla="*/ 0 h 72741"/>
                  <a:gd name="connsiteX1" fmla="*/ 216415 w 233964"/>
                  <a:gd name="connsiteY1" fmla="*/ 0 h 72741"/>
                  <a:gd name="connsiteX2" fmla="*/ 221840 w 233964"/>
                  <a:gd name="connsiteY2" fmla="*/ 4357 h 72741"/>
                  <a:gd name="connsiteX3" fmla="*/ 233756 w 233964"/>
                  <a:gd name="connsiteY3" fmla="*/ 61181 h 72741"/>
                  <a:gd name="connsiteX4" fmla="*/ 226491 w 233964"/>
                  <a:gd name="connsiteY4" fmla="*/ 72359 h 72741"/>
                  <a:gd name="connsiteX5" fmla="*/ 224330 w 233964"/>
                  <a:gd name="connsiteY5" fmla="*/ 72564 h 72741"/>
                  <a:gd name="connsiteX6" fmla="*/ 131047 w 233964"/>
                  <a:gd name="connsiteY6" fmla="*/ 70696 h 72741"/>
                  <a:gd name="connsiteX7" fmla="*/ 27181 w 233964"/>
                  <a:gd name="connsiteY7" fmla="*/ 72741 h 72741"/>
                  <a:gd name="connsiteX8" fmla="*/ 5039 w 233964"/>
                  <a:gd name="connsiteY8" fmla="*/ 43752 h 72741"/>
                  <a:gd name="connsiteX9" fmla="*/ 131047 w 233964"/>
                  <a:gd name="connsiteY9" fmla="*/ 4980 h 72741"/>
                  <a:gd name="connsiteX10" fmla="*/ 146520 w 233964"/>
                  <a:gd name="connsiteY10" fmla="*/ 0 h 7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3964" h="72741">
                    <a:moveTo>
                      <a:pt x="146520" y="0"/>
                    </a:moveTo>
                    <a:lnTo>
                      <a:pt x="216415" y="0"/>
                    </a:lnTo>
                    <a:cubicBezTo>
                      <a:pt x="219030" y="-18"/>
                      <a:pt x="221288" y="1805"/>
                      <a:pt x="221840" y="4357"/>
                    </a:cubicBezTo>
                    <a:lnTo>
                      <a:pt x="233756" y="61181"/>
                    </a:lnTo>
                    <a:cubicBezTo>
                      <a:pt x="234841" y="66276"/>
                      <a:pt x="231586" y="71274"/>
                      <a:pt x="226491" y="72359"/>
                    </a:cubicBezTo>
                    <a:cubicBezTo>
                      <a:pt x="225779" y="72510"/>
                      <a:pt x="225059" y="72581"/>
                      <a:pt x="224330" y="72564"/>
                    </a:cubicBezTo>
                    <a:cubicBezTo>
                      <a:pt x="199164" y="72564"/>
                      <a:pt x="162793" y="70696"/>
                      <a:pt x="131047" y="70696"/>
                    </a:cubicBezTo>
                    <a:cubicBezTo>
                      <a:pt x="94053" y="70696"/>
                      <a:pt x="70666" y="72741"/>
                      <a:pt x="27181" y="72741"/>
                    </a:cubicBezTo>
                    <a:cubicBezTo>
                      <a:pt x="948" y="72741"/>
                      <a:pt x="-5988" y="46064"/>
                      <a:pt x="5039" y="43752"/>
                    </a:cubicBezTo>
                    <a:cubicBezTo>
                      <a:pt x="55193" y="32814"/>
                      <a:pt x="87473" y="31658"/>
                      <a:pt x="131047" y="4980"/>
                    </a:cubicBezTo>
                    <a:cubicBezTo>
                      <a:pt x="135635" y="1903"/>
                      <a:pt x="140997" y="178"/>
                      <a:pt x="14652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7E1175F-A22A-4C9A-830B-DDFBB1F0EB8D}"/>
                  </a:ext>
                </a:extLst>
              </p:cNvPr>
              <p:cNvSpPr/>
              <p:nvPr/>
            </p:nvSpPr>
            <p:spPr>
              <a:xfrm>
                <a:off x="7089191" y="3234720"/>
                <a:ext cx="210506" cy="253175"/>
              </a:xfrm>
              <a:custGeom>
                <a:avLst/>
                <a:gdLst>
                  <a:gd name="connsiteX0" fmla="*/ 63335 w 210506"/>
                  <a:gd name="connsiteY0" fmla="*/ 4 h 253175"/>
                  <a:gd name="connsiteX1" fmla="*/ 210507 w 210506"/>
                  <a:gd name="connsiteY1" fmla="*/ 156335 h 253175"/>
                  <a:gd name="connsiteX2" fmla="*/ 115356 w 210506"/>
                  <a:gd name="connsiteY2" fmla="*/ 253175 h 253175"/>
                  <a:gd name="connsiteX3" fmla="*/ 18427 w 210506"/>
                  <a:gd name="connsiteY3" fmla="*/ 153312 h 253175"/>
                  <a:gd name="connsiteX4" fmla="*/ 63335 w 210506"/>
                  <a:gd name="connsiteY4" fmla="*/ 4 h 25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506" h="253175">
                    <a:moveTo>
                      <a:pt x="63335" y="4"/>
                    </a:moveTo>
                    <a:cubicBezTo>
                      <a:pt x="124693" y="715"/>
                      <a:pt x="210507" y="156335"/>
                      <a:pt x="210507" y="156335"/>
                    </a:cubicBezTo>
                    <a:lnTo>
                      <a:pt x="115356" y="253175"/>
                    </a:lnTo>
                    <a:cubicBezTo>
                      <a:pt x="73410" y="230819"/>
                      <a:pt x="39520" y="195898"/>
                      <a:pt x="18427" y="153312"/>
                    </a:cubicBezTo>
                    <a:cubicBezTo>
                      <a:pt x="-17855" y="79325"/>
                      <a:pt x="642" y="-619"/>
                      <a:pt x="63335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207D9B80-711D-4AD6-8382-C7CD87DC1141}"/>
                  </a:ext>
                </a:extLst>
              </p:cNvPr>
              <p:cNvSpPr/>
              <p:nvPr/>
            </p:nvSpPr>
            <p:spPr>
              <a:xfrm>
                <a:off x="7089191" y="3234720"/>
                <a:ext cx="210506" cy="253175"/>
              </a:xfrm>
              <a:custGeom>
                <a:avLst/>
                <a:gdLst>
                  <a:gd name="connsiteX0" fmla="*/ 63335 w 210506"/>
                  <a:gd name="connsiteY0" fmla="*/ 4 h 253175"/>
                  <a:gd name="connsiteX1" fmla="*/ 210507 w 210506"/>
                  <a:gd name="connsiteY1" fmla="*/ 156335 h 253175"/>
                  <a:gd name="connsiteX2" fmla="*/ 115356 w 210506"/>
                  <a:gd name="connsiteY2" fmla="*/ 253175 h 253175"/>
                  <a:gd name="connsiteX3" fmla="*/ 18427 w 210506"/>
                  <a:gd name="connsiteY3" fmla="*/ 153312 h 253175"/>
                  <a:gd name="connsiteX4" fmla="*/ 63335 w 210506"/>
                  <a:gd name="connsiteY4" fmla="*/ 4 h 25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506" h="253175">
                    <a:moveTo>
                      <a:pt x="63335" y="4"/>
                    </a:moveTo>
                    <a:cubicBezTo>
                      <a:pt x="124693" y="715"/>
                      <a:pt x="210507" y="156335"/>
                      <a:pt x="210507" y="156335"/>
                    </a:cubicBezTo>
                    <a:lnTo>
                      <a:pt x="115356" y="253175"/>
                    </a:lnTo>
                    <a:cubicBezTo>
                      <a:pt x="73410" y="230819"/>
                      <a:pt x="39520" y="195898"/>
                      <a:pt x="18427" y="153312"/>
                    </a:cubicBezTo>
                    <a:cubicBezTo>
                      <a:pt x="-17855" y="79325"/>
                      <a:pt x="642" y="-619"/>
                      <a:pt x="63335" y="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2733BF8-B7DF-407A-B832-E8F8F26F5E35}"/>
                  </a:ext>
                </a:extLst>
              </p:cNvPr>
              <p:cNvSpPr/>
              <p:nvPr/>
            </p:nvSpPr>
            <p:spPr>
              <a:xfrm>
                <a:off x="6848533" y="3225275"/>
                <a:ext cx="376305" cy="572614"/>
              </a:xfrm>
              <a:custGeom>
                <a:avLst/>
                <a:gdLst>
                  <a:gd name="connsiteX0" fmla="*/ 12939 w 376305"/>
                  <a:gd name="connsiteY0" fmla="*/ 80411 h 572614"/>
                  <a:gd name="connsiteX1" fmla="*/ 23343 w 376305"/>
                  <a:gd name="connsiteY1" fmla="*/ 572615 h 572614"/>
                  <a:gd name="connsiteX2" fmla="*/ 365529 w 376305"/>
                  <a:gd name="connsiteY2" fmla="*/ 572615 h 572614"/>
                  <a:gd name="connsiteX3" fmla="*/ 375400 w 376305"/>
                  <a:gd name="connsiteY3" fmla="*/ 114914 h 572614"/>
                  <a:gd name="connsiteX4" fmla="*/ 289925 w 376305"/>
                  <a:gd name="connsiteY4" fmla="*/ 2806 h 572614"/>
                  <a:gd name="connsiteX5" fmla="*/ 282117 w 376305"/>
                  <a:gd name="connsiteY5" fmla="*/ 2068 h 572614"/>
                  <a:gd name="connsiteX6" fmla="*/ 278293 w 376305"/>
                  <a:gd name="connsiteY6" fmla="*/ 2068 h 572614"/>
                  <a:gd name="connsiteX7" fmla="*/ 132811 w 376305"/>
                  <a:gd name="connsiteY7" fmla="*/ 2068 h 572614"/>
                  <a:gd name="connsiteX8" fmla="*/ 86925 w 376305"/>
                  <a:gd name="connsiteY8" fmla="*/ 8381 h 572614"/>
                  <a:gd name="connsiteX9" fmla="*/ 12939 w 376305"/>
                  <a:gd name="connsiteY9" fmla="*/ 80411 h 572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6305" h="572614">
                    <a:moveTo>
                      <a:pt x="12939" y="80411"/>
                    </a:moveTo>
                    <a:cubicBezTo>
                      <a:pt x="-1022" y="149506"/>
                      <a:pt x="-11071" y="291521"/>
                      <a:pt x="23343" y="572615"/>
                    </a:cubicBezTo>
                    <a:lnTo>
                      <a:pt x="365529" y="572615"/>
                    </a:lnTo>
                    <a:cubicBezTo>
                      <a:pt x="368197" y="527085"/>
                      <a:pt x="346143" y="328336"/>
                      <a:pt x="375400" y="114914"/>
                    </a:cubicBezTo>
                    <a:cubicBezTo>
                      <a:pt x="382754" y="60349"/>
                      <a:pt x="344481" y="10160"/>
                      <a:pt x="289925" y="2806"/>
                    </a:cubicBezTo>
                    <a:cubicBezTo>
                      <a:pt x="287328" y="2459"/>
                      <a:pt x="284732" y="2210"/>
                      <a:pt x="282117" y="2068"/>
                    </a:cubicBezTo>
                    <a:lnTo>
                      <a:pt x="278293" y="2068"/>
                    </a:lnTo>
                    <a:cubicBezTo>
                      <a:pt x="229838" y="-689"/>
                      <a:pt x="181266" y="-689"/>
                      <a:pt x="132811" y="2068"/>
                    </a:cubicBezTo>
                    <a:cubicBezTo>
                      <a:pt x="116804" y="3579"/>
                      <a:pt x="100975" y="5891"/>
                      <a:pt x="86925" y="8381"/>
                    </a:cubicBezTo>
                    <a:cubicBezTo>
                      <a:pt x="49825" y="14944"/>
                      <a:pt x="20498" y="43498"/>
                      <a:pt x="12939" y="804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E464797-3AEF-4D65-A908-D2960E9B0545}"/>
                  </a:ext>
                </a:extLst>
              </p:cNvPr>
              <p:cNvSpPr/>
              <p:nvPr/>
            </p:nvSpPr>
            <p:spPr>
              <a:xfrm>
                <a:off x="6848533" y="3225275"/>
                <a:ext cx="376305" cy="572614"/>
              </a:xfrm>
              <a:custGeom>
                <a:avLst/>
                <a:gdLst>
                  <a:gd name="connsiteX0" fmla="*/ 12939 w 376305"/>
                  <a:gd name="connsiteY0" fmla="*/ 80411 h 572614"/>
                  <a:gd name="connsiteX1" fmla="*/ 23343 w 376305"/>
                  <a:gd name="connsiteY1" fmla="*/ 572615 h 572614"/>
                  <a:gd name="connsiteX2" fmla="*/ 365529 w 376305"/>
                  <a:gd name="connsiteY2" fmla="*/ 572615 h 572614"/>
                  <a:gd name="connsiteX3" fmla="*/ 375400 w 376305"/>
                  <a:gd name="connsiteY3" fmla="*/ 114914 h 572614"/>
                  <a:gd name="connsiteX4" fmla="*/ 289925 w 376305"/>
                  <a:gd name="connsiteY4" fmla="*/ 2806 h 572614"/>
                  <a:gd name="connsiteX5" fmla="*/ 282117 w 376305"/>
                  <a:gd name="connsiteY5" fmla="*/ 2068 h 572614"/>
                  <a:gd name="connsiteX6" fmla="*/ 278293 w 376305"/>
                  <a:gd name="connsiteY6" fmla="*/ 2068 h 572614"/>
                  <a:gd name="connsiteX7" fmla="*/ 132811 w 376305"/>
                  <a:gd name="connsiteY7" fmla="*/ 2068 h 572614"/>
                  <a:gd name="connsiteX8" fmla="*/ 86925 w 376305"/>
                  <a:gd name="connsiteY8" fmla="*/ 8381 h 572614"/>
                  <a:gd name="connsiteX9" fmla="*/ 12939 w 376305"/>
                  <a:gd name="connsiteY9" fmla="*/ 80411 h 572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6305" h="572614">
                    <a:moveTo>
                      <a:pt x="12939" y="80411"/>
                    </a:moveTo>
                    <a:cubicBezTo>
                      <a:pt x="-1022" y="149506"/>
                      <a:pt x="-11071" y="291521"/>
                      <a:pt x="23343" y="572615"/>
                    </a:cubicBezTo>
                    <a:lnTo>
                      <a:pt x="365529" y="572615"/>
                    </a:lnTo>
                    <a:cubicBezTo>
                      <a:pt x="368197" y="527085"/>
                      <a:pt x="346143" y="328336"/>
                      <a:pt x="375400" y="114914"/>
                    </a:cubicBezTo>
                    <a:cubicBezTo>
                      <a:pt x="382754" y="60349"/>
                      <a:pt x="344481" y="10160"/>
                      <a:pt x="289925" y="2806"/>
                    </a:cubicBezTo>
                    <a:cubicBezTo>
                      <a:pt x="287328" y="2459"/>
                      <a:pt x="284732" y="2210"/>
                      <a:pt x="282117" y="2068"/>
                    </a:cubicBezTo>
                    <a:lnTo>
                      <a:pt x="278293" y="2068"/>
                    </a:lnTo>
                    <a:cubicBezTo>
                      <a:pt x="229838" y="-689"/>
                      <a:pt x="181266" y="-689"/>
                      <a:pt x="132811" y="2068"/>
                    </a:cubicBezTo>
                    <a:cubicBezTo>
                      <a:pt x="116804" y="3579"/>
                      <a:pt x="100975" y="5891"/>
                      <a:pt x="86925" y="8381"/>
                    </a:cubicBezTo>
                    <a:cubicBezTo>
                      <a:pt x="49825" y="14944"/>
                      <a:pt x="20498" y="43498"/>
                      <a:pt x="12939" y="8041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CAADC4C-F610-4DD8-901E-25E05B189880}"/>
                  </a:ext>
                </a:extLst>
              </p:cNvPr>
              <p:cNvSpPr/>
              <p:nvPr/>
            </p:nvSpPr>
            <p:spPr>
              <a:xfrm>
                <a:off x="6849043" y="3416754"/>
                <a:ext cx="91128" cy="120138"/>
              </a:xfrm>
              <a:custGeom>
                <a:avLst/>
                <a:gdLst>
                  <a:gd name="connsiteX0" fmla="*/ 91128 w 91128"/>
                  <a:gd name="connsiteY0" fmla="*/ 31302 h 120138"/>
                  <a:gd name="connsiteX1" fmla="*/ 45065 w 91128"/>
                  <a:gd name="connsiteY1" fmla="*/ 0 h 120138"/>
                  <a:gd name="connsiteX2" fmla="*/ 602 w 91128"/>
                  <a:gd name="connsiteY2" fmla="*/ 120139 h 120138"/>
                  <a:gd name="connsiteX3" fmla="*/ 91128 w 91128"/>
                  <a:gd name="connsiteY3" fmla="*/ 31302 h 12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128" h="120138">
                    <a:moveTo>
                      <a:pt x="91128" y="31302"/>
                    </a:moveTo>
                    <a:lnTo>
                      <a:pt x="45065" y="0"/>
                    </a:lnTo>
                    <a:cubicBezTo>
                      <a:pt x="602" y="14495"/>
                      <a:pt x="-1710" y="57713"/>
                      <a:pt x="602" y="120139"/>
                    </a:cubicBezTo>
                    <a:cubicBezTo>
                      <a:pt x="38840" y="110535"/>
                      <a:pt x="82858" y="74253"/>
                      <a:pt x="91128" y="3130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178BDBE-25DC-4D3B-9BD1-F74048F62865}"/>
                  </a:ext>
                </a:extLst>
              </p:cNvPr>
              <p:cNvSpPr/>
              <p:nvPr/>
            </p:nvSpPr>
            <p:spPr>
              <a:xfrm>
                <a:off x="6932079" y="5277347"/>
                <a:ext cx="66338" cy="76387"/>
              </a:xfrm>
              <a:custGeom>
                <a:avLst/>
                <a:gdLst>
                  <a:gd name="connsiteX0" fmla="*/ 0 w 66338"/>
                  <a:gd name="connsiteY0" fmla="*/ 0 h 76387"/>
                  <a:gd name="connsiteX1" fmla="*/ 2312 w 66338"/>
                  <a:gd name="connsiteY1" fmla="*/ 76387 h 76387"/>
                  <a:gd name="connsiteX2" fmla="*/ 66339 w 66338"/>
                  <a:gd name="connsiteY2" fmla="*/ 76387 h 76387"/>
                  <a:gd name="connsiteX3" fmla="*/ 64027 w 66338"/>
                  <a:gd name="connsiteY3" fmla="*/ 0 h 76387"/>
                  <a:gd name="connsiteX4" fmla="*/ 0 w 66338"/>
                  <a:gd name="connsiteY4" fmla="*/ 0 h 7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38" h="76387">
                    <a:moveTo>
                      <a:pt x="0" y="0"/>
                    </a:moveTo>
                    <a:lnTo>
                      <a:pt x="2312" y="76387"/>
                    </a:lnTo>
                    <a:lnTo>
                      <a:pt x="66339" y="76387"/>
                    </a:lnTo>
                    <a:lnTo>
                      <a:pt x="640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E270A06-E887-40E7-97C2-57E2DE8BE3DF}"/>
                  </a:ext>
                </a:extLst>
              </p:cNvPr>
              <p:cNvSpPr/>
              <p:nvPr/>
            </p:nvSpPr>
            <p:spPr>
              <a:xfrm>
                <a:off x="6944140" y="2909658"/>
                <a:ext cx="185003" cy="250608"/>
              </a:xfrm>
              <a:custGeom>
                <a:avLst/>
                <a:gdLst>
                  <a:gd name="connsiteX0" fmla="*/ 184287 w 185003"/>
                  <a:gd name="connsiteY0" fmla="*/ 96615 h 250608"/>
                  <a:gd name="connsiteX1" fmla="*/ 142225 w 185003"/>
                  <a:gd name="connsiteY1" fmla="*/ 228314 h 250608"/>
                  <a:gd name="connsiteX2" fmla="*/ 3234 w 185003"/>
                  <a:gd name="connsiteY2" fmla="*/ 179228 h 250608"/>
                  <a:gd name="connsiteX3" fmla="*/ 69661 w 185003"/>
                  <a:gd name="connsiteY3" fmla="*/ 5378 h 250608"/>
                  <a:gd name="connsiteX4" fmla="*/ 179645 w 185003"/>
                  <a:gd name="connsiteY4" fmla="*/ 55772 h 250608"/>
                  <a:gd name="connsiteX5" fmla="*/ 184287 w 185003"/>
                  <a:gd name="connsiteY5" fmla="*/ 96615 h 25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03" h="250608">
                    <a:moveTo>
                      <a:pt x="184287" y="96615"/>
                    </a:moveTo>
                    <a:cubicBezTo>
                      <a:pt x="176995" y="159753"/>
                      <a:pt x="175928" y="197102"/>
                      <a:pt x="142225" y="228314"/>
                    </a:cubicBezTo>
                    <a:cubicBezTo>
                      <a:pt x="91537" y="275178"/>
                      <a:pt x="14972" y="243076"/>
                      <a:pt x="3234" y="179228"/>
                    </a:cubicBezTo>
                    <a:cubicBezTo>
                      <a:pt x="-7348" y="121781"/>
                      <a:pt x="6346" y="28054"/>
                      <a:pt x="69661" y="5378"/>
                    </a:cubicBezTo>
                    <a:cubicBezTo>
                      <a:pt x="113946" y="-11074"/>
                      <a:pt x="163194" y="11487"/>
                      <a:pt x="179645" y="55772"/>
                    </a:cubicBezTo>
                    <a:cubicBezTo>
                      <a:pt x="184491" y="68808"/>
                      <a:pt x="186083" y="82823"/>
                      <a:pt x="184287" y="96615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B69029F-C17C-4EB4-9BD6-358F8A2AF574}"/>
                  </a:ext>
                </a:extLst>
              </p:cNvPr>
              <p:cNvSpPr/>
              <p:nvPr/>
            </p:nvSpPr>
            <p:spPr>
              <a:xfrm>
                <a:off x="6930590" y="2841832"/>
                <a:ext cx="266454" cy="305946"/>
              </a:xfrm>
              <a:custGeom>
                <a:avLst/>
                <a:gdLst>
                  <a:gd name="connsiteX0" fmla="*/ 63025 w 266454"/>
                  <a:gd name="connsiteY0" fmla="*/ 191474 h 305946"/>
                  <a:gd name="connsiteX1" fmla="*/ 54133 w 266454"/>
                  <a:gd name="connsiteY1" fmla="*/ 131805 h 305946"/>
                  <a:gd name="connsiteX2" fmla="*/ 2111 w 266454"/>
                  <a:gd name="connsiteY2" fmla="*/ 90632 h 305946"/>
                  <a:gd name="connsiteX3" fmla="*/ 41950 w 266454"/>
                  <a:gd name="connsiteY3" fmla="*/ 42879 h 305946"/>
                  <a:gd name="connsiteX4" fmla="*/ 97795 w 266454"/>
                  <a:gd name="connsiteY4" fmla="*/ 3307 h 305946"/>
                  <a:gd name="connsiteX5" fmla="*/ 166802 w 266454"/>
                  <a:gd name="connsiteY5" fmla="*/ 41368 h 305946"/>
                  <a:gd name="connsiteX6" fmla="*/ 214910 w 266454"/>
                  <a:gd name="connsiteY6" fmla="*/ 31497 h 305946"/>
                  <a:gd name="connsiteX7" fmla="*/ 232696 w 266454"/>
                  <a:gd name="connsiteY7" fmla="*/ 99881 h 305946"/>
                  <a:gd name="connsiteX8" fmla="*/ 264620 w 266454"/>
                  <a:gd name="connsiteY8" fmla="*/ 171021 h 305946"/>
                  <a:gd name="connsiteX9" fmla="*/ 229050 w 266454"/>
                  <a:gd name="connsiteY9" fmla="*/ 212194 h 305946"/>
                  <a:gd name="connsiteX10" fmla="*/ 183253 w 266454"/>
                  <a:gd name="connsiteY10" fmla="*/ 301120 h 305946"/>
                  <a:gd name="connsiteX11" fmla="*/ 102420 w 266454"/>
                  <a:gd name="connsiteY11" fmla="*/ 262526 h 305946"/>
                  <a:gd name="connsiteX12" fmla="*/ 63025 w 266454"/>
                  <a:gd name="connsiteY12" fmla="*/ 191474 h 30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6454" h="305946">
                    <a:moveTo>
                      <a:pt x="63025" y="191474"/>
                    </a:moveTo>
                    <a:cubicBezTo>
                      <a:pt x="43373" y="195921"/>
                      <a:pt x="34480" y="149590"/>
                      <a:pt x="54133" y="131805"/>
                    </a:cubicBezTo>
                    <a:cubicBezTo>
                      <a:pt x="36348" y="122912"/>
                      <a:pt x="10648" y="110018"/>
                      <a:pt x="2111" y="90632"/>
                    </a:cubicBezTo>
                    <a:cubicBezTo>
                      <a:pt x="-7759" y="68401"/>
                      <a:pt x="18918" y="41723"/>
                      <a:pt x="41950" y="42879"/>
                    </a:cubicBezTo>
                    <a:cubicBezTo>
                      <a:pt x="34480" y="28029"/>
                      <a:pt x="50843" y="-11632"/>
                      <a:pt x="97795" y="3307"/>
                    </a:cubicBezTo>
                    <a:cubicBezTo>
                      <a:pt x="144748" y="18247"/>
                      <a:pt x="166802" y="41368"/>
                      <a:pt x="166802" y="41368"/>
                    </a:cubicBezTo>
                    <a:cubicBezTo>
                      <a:pt x="166802" y="41368"/>
                      <a:pt x="182275" y="-10031"/>
                      <a:pt x="214910" y="31497"/>
                    </a:cubicBezTo>
                    <a:cubicBezTo>
                      <a:pt x="243811" y="68312"/>
                      <a:pt x="232696" y="99881"/>
                      <a:pt x="232696" y="99881"/>
                    </a:cubicBezTo>
                    <a:cubicBezTo>
                      <a:pt x="232696" y="99881"/>
                      <a:pt x="275736" y="140698"/>
                      <a:pt x="264620" y="171021"/>
                    </a:cubicBezTo>
                    <a:cubicBezTo>
                      <a:pt x="258413" y="188762"/>
                      <a:pt x="245697" y="203479"/>
                      <a:pt x="229050" y="212194"/>
                    </a:cubicBezTo>
                    <a:cubicBezTo>
                      <a:pt x="229050" y="212194"/>
                      <a:pt x="235541" y="283335"/>
                      <a:pt x="183253" y="301120"/>
                    </a:cubicBezTo>
                    <a:cubicBezTo>
                      <a:pt x="130965" y="318905"/>
                      <a:pt x="97973" y="283335"/>
                      <a:pt x="102420" y="262526"/>
                    </a:cubicBezTo>
                    <a:cubicBezTo>
                      <a:pt x="68628" y="263682"/>
                      <a:pt x="34125" y="219219"/>
                      <a:pt x="63025" y="1914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FBFDC6D-EDDD-405B-9421-7328206FF342}"/>
                  </a:ext>
                </a:extLst>
              </p:cNvPr>
              <p:cNvSpPr/>
              <p:nvPr/>
            </p:nvSpPr>
            <p:spPr>
              <a:xfrm>
                <a:off x="6965227" y="3000744"/>
                <a:ext cx="51445" cy="75921"/>
              </a:xfrm>
              <a:custGeom>
                <a:avLst/>
                <a:gdLst>
                  <a:gd name="connsiteX0" fmla="*/ 51154 w 51445"/>
                  <a:gd name="connsiteY0" fmla="*/ 27849 h 75921"/>
                  <a:gd name="connsiteX1" fmla="*/ 30167 w 51445"/>
                  <a:gd name="connsiteY1" fmla="*/ 69111 h 75921"/>
                  <a:gd name="connsiteX2" fmla="*/ 111 w 51445"/>
                  <a:gd name="connsiteY2" fmla="*/ 54438 h 75921"/>
                  <a:gd name="connsiteX3" fmla="*/ 23231 w 51445"/>
                  <a:gd name="connsiteY3" fmla="*/ 2150 h 75921"/>
                  <a:gd name="connsiteX4" fmla="*/ 51154 w 51445"/>
                  <a:gd name="connsiteY4" fmla="*/ 27849 h 7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45" h="75921">
                    <a:moveTo>
                      <a:pt x="51154" y="27849"/>
                    </a:moveTo>
                    <a:cubicBezTo>
                      <a:pt x="48788" y="43509"/>
                      <a:pt x="41425" y="57977"/>
                      <a:pt x="30167" y="69111"/>
                    </a:cubicBezTo>
                    <a:cubicBezTo>
                      <a:pt x="15139" y="83606"/>
                      <a:pt x="1267" y="73201"/>
                      <a:pt x="111" y="54438"/>
                    </a:cubicBezTo>
                    <a:cubicBezTo>
                      <a:pt x="-957" y="37542"/>
                      <a:pt x="5624" y="9975"/>
                      <a:pt x="23231" y="2150"/>
                    </a:cubicBezTo>
                    <a:cubicBezTo>
                      <a:pt x="40838" y="-5676"/>
                      <a:pt x="53555" y="8997"/>
                      <a:pt x="51154" y="27849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03F0EFB-698A-4E52-8970-BFFE22122210}"/>
                  </a:ext>
                </a:extLst>
              </p:cNvPr>
              <p:cNvSpPr/>
              <p:nvPr/>
            </p:nvSpPr>
            <p:spPr>
              <a:xfrm>
                <a:off x="7430241" y="5198381"/>
                <a:ext cx="113469" cy="166824"/>
              </a:xfrm>
              <a:custGeom>
                <a:avLst/>
                <a:gdLst>
                  <a:gd name="connsiteX0" fmla="*/ 113469 w 113469"/>
                  <a:gd name="connsiteY0" fmla="*/ 146372 h 166824"/>
                  <a:gd name="connsiteX1" fmla="*/ 56557 w 113469"/>
                  <a:gd name="connsiteY1" fmla="*/ 166824 h 166824"/>
                  <a:gd name="connsiteX2" fmla="*/ 0 w 113469"/>
                  <a:gd name="connsiteY2" fmla="*/ 20364 h 166824"/>
                  <a:gd name="connsiteX3" fmla="*/ 56912 w 113469"/>
                  <a:gd name="connsiteY3" fmla="*/ 0 h 166824"/>
                  <a:gd name="connsiteX4" fmla="*/ 113469 w 113469"/>
                  <a:gd name="connsiteY4" fmla="*/ 146372 h 1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69" h="166824">
                    <a:moveTo>
                      <a:pt x="113469" y="146372"/>
                    </a:moveTo>
                    <a:lnTo>
                      <a:pt x="56557" y="166824"/>
                    </a:lnTo>
                    <a:lnTo>
                      <a:pt x="0" y="20364"/>
                    </a:lnTo>
                    <a:lnTo>
                      <a:pt x="56912" y="0"/>
                    </a:lnTo>
                    <a:lnTo>
                      <a:pt x="113469" y="146372"/>
                    </a:ln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08B0791-D3B7-490E-AE85-2206EFCE096D}"/>
                  </a:ext>
                </a:extLst>
              </p:cNvPr>
              <p:cNvSpPr/>
              <p:nvPr/>
            </p:nvSpPr>
            <p:spPr>
              <a:xfrm>
                <a:off x="7439781" y="5358428"/>
                <a:ext cx="36496" cy="24031"/>
              </a:xfrm>
              <a:custGeom>
                <a:avLst/>
                <a:gdLst>
                  <a:gd name="connsiteX0" fmla="*/ 21762 w 36496"/>
                  <a:gd name="connsiteY0" fmla="*/ 16026 h 24031"/>
                  <a:gd name="connsiteX1" fmla="*/ 3976 w 36496"/>
                  <a:gd name="connsiteY1" fmla="*/ 23852 h 24031"/>
                  <a:gd name="connsiteX2" fmla="*/ 64 w 36496"/>
                  <a:gd name="connsiteY2" fmla="*/ 18516 h 24031"/>
                  <a:gd name="connsiteX3" fmla="*/ 1664 w 36496"/>
                  <a:gd name="connsiteY3" fmla="*/ 12736 h 24031"/>
                  <a:gd name="connsiteX4" fmla="*/ 34656 w 36496"/>
                  <a:gd name="connsiteY4" fmla="*/ 20 h 24031"/>
                  <a:gd name="connsiteX5" fmla="*/ 36257 w 36496"/>
                  <a:gd name="connsiteY5" fmla="*/ 731 h 24031"/>
                  <a:gd name="connsiteX6" fmla="*/ 36257 w 36496"/>
                  <a:gd name="connsiteY6" fmla="*/ 2509 h 24031"/>
                  <a:gd name="connsiteX7" fmla="*/ 21762 w 36496"/>
                  <a:gd name="connsiteY7" fmla="*/ 16026 h 24031"/>
                  <a:gd name="connsiteX8" fmla="*/ 6289 w 36496"/>
                  <a:gd name="connsiteY8" fmla="*/ 12469 h 24031"/>
                  <a:gd name="connsiteX9" fmla="*/ 4154 w 36496"/>
                  <a:gd name="connsiteY9" fmla="*/ 14603 h 24031"/>
                  <a:gd name="connsiteX10" fmla="*/ 3176 w 36496"/>
                  <a:gd name="connsiteY10" fmla="*/ 18071 h 24031"/>
                  <a:gd name="connsiteX11" fmla="*/ 4955 w 36496"/>
                  <a:gd name="connsiteY11" fmla="*/ 20917 h 24031"/>
                  <a:gd name="connsiteX12" fmla="*/ 30921 w 36496"/>
                  <a:gd name="connsiteY12" fmla="*/ 3754 h 24031"/>
                  <a:gd name="connsiteX13" fmla="*/ 6289 w 36496"/>
                  <a:gd name="connsiteY13" fmla="*/ 12469 h 24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496" h="24031">
                    <a:moveTo>
                      <a:pt x="21762" y="16026"/>
                    </a:moveTo>
                    <a:cubicBezTo>
                      <a:pt x="15359" y="21095"/>
                      <a:pt x="8423" y="24919"/>
                      <a:pt x="3976" y="23852"/>
                    </a:cubicBezTo>
                    <a:cubicBezTo>
                      <a:pt x="1682" y="23069"/>
                      <a:pt x="117" y="20935"/>
                      <a:pt x="64" y="18516"/>
                    </a:cubicBezTo>
                    <a:cubicBezTo>
                      <a:pt x="-203" y="16453"/>
                      <a:pt x="375" y="14372"/>
                      <a:pt x="1664" y="12736"/>
                    </a:cubicBezTo>
                    <a:cubicBezTo>
                      <a:pt x="8334" y="3843"/>
                      <a:pt x="33589" y="108"/>
                      <a:pt x="34656" y="20"/>
                    </a:cubicBezTo>
                    <a:cubicBezTo>
                      <a:pt x="35287" y="-78"/>
                      <a:pt x="35910" y="197"/>
                      <a:pt x="36257" y="731"/>
                    </a:cubicBezTo>
                    <a:cubicBezTo>
                      <a:pt x="36577" y="1282"/>
                      <a:pt x="36577" y="1958"/>
                      <a:pt x="36257" y="2509"/>
                    </a:cubicBezTo>
                    <a:cubicBezTo>
                      <a:pt x="31810" y="7409"/>
                      <a:pt x="26964" y="11936"/>
                      <a:pt x="21762" y="16026"/>
                    </a:cubicBezTo>
                    <a:close/>
                    <a:moveTo>
                      <a:pt x="6289" y="12469"/>
                    </a:moveTo>
                    <a:cubicBezTo>
                      <a:pt x="5453" y="13038"/>
                      <a:pt x="4724" y="13767"/>
                      <a:pt x="4154" y="14603"/>
                    </a:cubicBezTo>
                    <a:cubicBezTo>
                      <a:pt x="3389" y="15590"/>
                      <a:pt x="3043" y="16835"/>
                      <a:pt x="3176" y="18071"/>
                    </a:cubicBezTo>
                    <a:cubicBezTo>
                      <a:pt x="3176" y="20206"/>
                      <a:pt x="4332" y="20739"/>
                      <a:pt x="4955" y="20917"/>
                    </a:cubicBezTo>
                    <a:cubicBezTo>
                      <a:pt x="9757" y="22340"/>
                      <a:pt x="22740" y="12469"/>
                      <a:pt x="30921" y="3754"/>
                    </a:cubicBezTo>
                    <a:cubicBezTo>
                      <a:pt x="22215" y="5017"/>
                      <a:pt x="13847" y="7978"/>
                      <a:pt x="6289" y="124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436FD67-DF34-4095-8602-46ED0DCEE52E}"/>
                  </a:ext>
                </a:extLst>
              </p:cNvPr>
              <p:cNvSpPr/>
              <p:nvPr/>
            </p:nvSpPr>
            <p:spPr>
              <a:xfrm>
                <a:off x="7442487" y="5345187"/>
                <a:ext cx="33566" cy="16779"/>
              </a:xfrm>
              <a:custGeom>
                <a:avLst/>
                <a:gdLst>
                  <a:gd name="connsiteX0" fmla="*/ 33195 w 33566"/>
                  <a:gd name="connsiteY0" fmla="*/ 15928 h 16779"/>
                  <a:gd name="connsiteX1" fmla="*/ 32662 w 33566"/>
                  <a:gd name="connsiteY1" fmla="*/ 15928 h 16779"/>
                  <a:gd name="connsiteX2" fmla="*/ 559 w 33566"/>
                  <a:gd name="connsiteY2" fmla="*/ 9971 h 16779"/>
                  <a:gd name="connsiteX3" fmla="*/ 2427 w 33566"/>
                  <a:gd name="connsiteY3" fmla="*/ 3123 h 16779"/>
                  <a:gd name="connsiteX4" fmla="*/ 10608 w 33566"/>
                  <a:gd name="connsiteY4" fmla="*/ 11 h 16779"/>
                  <a:gd name="connsiteX5" fmla="*/ 33373 w 33566"/>
                  <a:gd name="connsiteY5" fmla="*/ 13439 h 16779"/>
                  <a:gd name="connsiteX6" fmla="*/ 33373 w 33566"/>
                  <a:gd name="connsiteY6" fmla="*/ 14861 h 16779"/>
                  <a:gd name="connsiteX7" fmla="*/ 33195 w 33566"/>
                  <a:gd name="connsiteY7" fmla="*/ 15928 h 16779"/>
                  <a:gd name="connsiteX8" fmla="*/ 5183 w 33566"/>
                  <a:gd name="connsiteY8" fmla="*/ 4991 h 16779"/>
                  <a:gd name="connsiteX9" fmla="*/ 4472 w 33566"/>
                  <a:gd name="connsiteY9" fmla="*/ 5613 h 16779"/>
                  <a:gd name="connsiteX10" fmla="*/ 3227 w 33566"/>
                  <a:gd name="connsiteY10" fmla="*/ 8814 h 16779"/>
                  <a:gd name="connsiteX11" fmla="*/ 29105 w 33566"/>
                  <a:gd name="connsiteY11" fmla="*/ 13794 h 16779"/>
                  <a:gd name="connsiteX12" fmla="*/ 10519 w 33566"/>
                  <a:gd name="connsiteY12" fmla="*/ 3301 h 16779"/>
                  <a:gd name="connsiteX13" fmla="*/ 5183 w 33566"/>
                  <a:gd name="connsiteY13" fmla="*/ 4991 h 1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66" h="16779">
                    <a:moveTo>
                      <a:pt x="33195" y="15928"/>
                    </a:moveTo>
                    <a:cubicBezTo>
                      <a:pt x="33026" y="15991"/>
                      <a:pt x="32831" y="15991"/>
                      <a:pt x="32662" y="15928"/>
                    </a:cubicBezTo>
                    <a:cubicBezTo>
                      <a:pt x="24480" y="17974"/>
                      <a:pt x="4027" y="16462"/>
                      <a:pt x="559" y="9971"/>
                    </a:cubicBezTo>
                    <a:cubicBezTo>
                      <a:pt x="-241" y="8459"/>
                      <a:pt x="-597" y="6058"/>
                      <a:pt x="2427" y="3123"/>
                    </a:cubicBezTo>
                    <a:cubicBezTo>
                      <a:pt x="4605" y="998"/>
                      <a:pt x="7567" y="-123"/>
                      <a:pt x="10608" y="11"/>
                    </a:cubicBezTo>
                    <a:cubicBezTo>
                      <a:pt x="21012" y="11"/>
                      <a:pt x="32839" y="12905"/>
                      <a:pt x="33373" y="13439"/>
                    </a:cubicBezTo>
                    <a:cubicBezTo>
                      <a:pt x="33631" y="13874"/>
                      <a:pt x="33631" y="14417"/>
                      <a:pt x="33373" y="14861"/>
                    </a:cubicBezTo>
                    <a:cubicBezTo>
                      <a:pt x="33471" y="15226"/>
                      <a:pt x="33400" y="15617"/>
                      <a:pt x="33195" y="15928"/>
                    </a:cubicBezTo>
                    <a:close/>
                    <a:moveTo>
                      <a:pt x="5183" y="4991"/>
                    </a:moveTo>
                    <a:cubicBezTo>
                      <a:pt x="4908" y="5151"/>
                      <a:pt x="4668" y="5364"/>
                      <a:pt x="4472" y="5613"/>
                    </a:cubicBezTo>
                    <a:cubicBezTo>
                      <a:pt x="2516" y="7481"/>
                      <a:pt x="3049" y="8459"/>
                      <a:pt x="3227" y="8814"/>
                    </a:cubicBezTo>
                    <a:cubicBezTo>
                      <a:pt x="5273" y="12638"/>
                      <a:pt x="20034" y="14861"/>
                      <a:pt x="29105" y="13794"/>
                    </a:cubicBezTo>
                    <a:cubicBezTo>
                      <a:pt x="24178" y="8414"/>
                      <a:pt x="17669" y="4742"/>
                      <a:pt x="10519" y="3301"/>
                    </a:cubicBezTo>
                    <a:cubicBezTo>
                      <a:pt x="8589" y="3186"/>
                      <a:pt x="6695" y="3790"/>
                      <a:pt x="5183" y="49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A43935-6F6E-48AD-B2FC-0385C5A33EC6}"/>
                  </a:ext>
                </a:extLst>
              </p:cNvPr>
              <p:cNvSpPr/>
              <p:nvPr/>
            </p:nvSpPr>
            <p:spPr>
              <a:xfrm>
                <a:off x="7425930" y="5305136"/>
                <a:ext cx="162926" cy="164073"/>
              </a:xfrm>
              <a:custGeom>
                <a:avLst/>
                <a:gdLst>
                  <a:gd name="connsiteX0" fmla="*/ 50019 w 162926"/>
                  <a:gd name="connsiteY0" fmla="*/ 44418 h 164073"/>
                  <a:gd name="connsiteX1" fmla="*/ 104975 w 162926"/>
                  <a:gd name="connsiteY1" fmla="*/ 1200 h 164073"/>
                  <a:gd name="connsiteX2" fmla="*/ 112089 w 162926"/>
                  <a:gd name="connsiteY2" fmla="*/ 1200 h 164073"/>
                  <a:gd name="connsiteX3" fmla="*/ 159309 w 162926"/>
                  <a:gd name="connsiteY3" fmla="*/ 36771 h 164073"/>
                  <a:gd name="connsiteX4" fmla="*/ 161194 w 162926"/>
                  <a:gd name="connsiteY4" fmla="*/ 49203 h 164073"/>
                  <a:gd name="connsiteX5" fmla="*/ 159309 w 162926"/>
                  <a:gd name="connsiteY5" fmla="*/ 51088 h 164073"/>
                  <a:gd name="connsiteX6" fmla="*/ 76786 w 162926"/>
                  <a:gd name="connsiteY6" fmla="*/ 118583 h 164073"/>
                  <a:gd name="connsiteX7" fmla="*/ 38192 w 162926"/>
                  <a:gd name="connsiteY7" fmla="*/ 155664 h 164073"/>
                  <a:gd name="connsiteX8" fmla="*/ 1110 w 162926"/>
                  <a:gd name="connsiteY8" fmla="*/ 149884 h 164073"/>
                  <a:gd name="connsiteX9" fmla="*/ 41038 w 162926"/>
                  <a:gd name="connsiteY9" fmla="*/ 58113 h 164073"/>
                  <a:gd name="connsiteX10" fmla="*/ 50019 w 162926"/>
                  <a:gd name="connsiteY10" fmla="*/ 44418 h 16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926" h="164073">
                    <a:moveTo>
                      <a:pt x="50019" y="44418"/>
                    </a:moveTo>
                    <a:lnTo>
                      <a:pt x="104975" y="1200"/>
                    </a:lnTo>
                    <a:cubicBezTo>
                      <a:pt x="107074" y="-400"/>
                      <a:pt x="109991" y="-400"/>
                      <a:pt x="112089" y="1200"/>
                    </a:cubicBezTo>
                    <a:lnTo>
                      <a:pt x="159309" y="36771"/>
                    </a:lnTo>
                    <a:cubicBezTo>
                      <a:pt x="163266" y="39688"/>
                      <a:pt x="164102" y="45254"/>
                      <a:pt x="161194" y="49203"/>
                    </a:cubicBezTo>
                    <a:cubicBezTo>
                      <a:pt x="160660" y="49923"/>
                      <a:pt x="160029" y="50554"/>
                      <a:pt x="159309" y="51088"/>
                    </a:cubicBezTo>
                    <a:cubicBezTo>
                      <a:pt x="139211" y="66294"/>
                      <a:pt x="100440" y="97596"/>
                      <a:pt x="76786" y="118583"/>
                    </a:cubicBezTo>
                    <a:cubicBezTo>
                      <a:pt x="49130" y="143215"/>
                      <a:pt x="70650" y="126764"/>
                      <a:pt x="38192" y="155664"/>
                    </a:cubicBezTo>
                    <a:cubicBezTo>
                      <a:pt x="18539" y="173450"/>
                      <a:pt x="-5471" y="158866"/>
                      <a:pt x="1110" y="149884"/>
                    </a:cubicBezTo>
                    <a:cubicBezTo>
                      <a:pt x="30811" y="108801"/>
                      <a:pt x="37125" y="84346"/>
                      <a:pt x="41038" y="58113"/>
                    </a:cubicBezTo>
                    <a:cubicBezTo>
                      <a:pt x="42131" y="52546"/>
                      <a:pt x="45350" y="47638"/>
                      <a:pt x="50019" y="444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04264E3-A797-4283-A316-E645DD780952}"/>
                  </a:ext>
                </a:extLst>
              </p:cNvPr>
              <p:cNvSpPr/>
              <p:nvPr/>
            </p:nvSpPr>
            <p:spPr>
              <a:xfrm>
                <a:off x="6448234" y="3410707"/>
                <a:ext cx="93016" cy="83257"/>
              </a:xfrm>
              <a:custGeom>
                <a:avLst/>
                <a:gdLst>
                  <a:gd name="connsiteX0" fmla="*/ 93017 w 93016"/>
                  <a:gd name="connsiteY0" fmla="*/ 53800 h 83257"/>
                  <a:gd name="connsiteX1" fmla="*/ 68028 w 93016"/>
                  <a:gd name="connsiteY1" fmla="*/ 0 h 83257"/>
                  <a:gd name="connsiteX2" fmla="*/ 0 w 93016"/>
                  <a:gd name="connsiteY2" fmla="*/ 42062 h 83257"/>
                  <a:gd name="connsiteX3" fmla="*/ 68829 w 93016"/>
                  <a:gd name="connsiteY3" fmla="*/ 82879 h 8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016" h="83257">
                    <a:moveTo>
                      <a:pt x="93017" y="53800"/>
                    </a:moveTo>
                    <a:lnTo>
                      <a:pt x="68028" y="0"/>
                    </a:lnTo>
                    <a:lnTo>
                      <a:pt x="0" y="42062"/>
                    </a:lnTo>
                    <a:cubicBezTo>
                      <a:pt x="0" y="42062"/>
                      <a:pt x="22409" y="87859"/>
                      <a:pt x="68829" y="82879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0A0743D-2FF7-4AA4-85D8-F40C945846D0}"/>
                  </a:ext>
                </a:extLst>
              </p:cNvPr>
              <p:cNvSpPr/>
              <p:nvPr/>
            </p:nvSpPr>
            <p:spPr>
              <a:xfrm>
                <a:off x="6429497" y="3390987"/>
                <a:ext cx="86765" cy="61782"/>
              </a:xfrm>
              <a:custGeom>
                <a:avLst/>
                <a:gdLst>
                  <a:gd name="connsiteX0" fmla="*/ 22828 w 86765"/>
                  <a:gd name="connsiteY0" fmla="*/ 5136 h 61782"/>
                  <a:gd name="connsiteX1" fmla="*/ 7621 w 86765"/>
                  <a:gd name="connsiteY1" fmla="*/ 18209 h 61782"/>
                  <a:gd name="connsiteX2" fmla="*/ 5283 w 86765"/>
                  <a:gd name="connsiteY2" fmla="*/ 49057 h 61782"/>
                  <a:gd name="connsiteX3" fmla="*/ 6910 w 86765"/>
                  <a:gd name="connsiteY3" fmla="*/ 50755 h 61782"/>
                  <a:gd name="connsiteX4" fmla="*/ 18737 w 86765"/>
                  <a:gd name="connsiteY4" fmla="*/ 61782 h 61782"/>
                  <a:gd name="connsiteX5" fmla="*/ 86765 w 86765"/>
                  <a:gd name="connsiteY5" fmla="*/ 19720 h 61782"/>
                  <a:gd name="connsiteX6" fmla="*/ 45949 w 86765"/>
                  <a:gd name="connsiteY6" fmla="*/ 1935 h 61782"/>
                  <a:gd name="connsiteX7" fmla="*/ 22828 w 86765"/>
                  <a:gd name="connsiteY7" fmla="*/ 5136 h 6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65" h="61782">
                    <a:moveTo>
                      <a:pt x="22828" y="5136"/>
                    </a:moveTo>
                    <a:lnTo>
                      <a:pt x="7621" y="18209"/>
                    </a:lnTo>
                    <a:cubicBezTo>
                      <a:pt x="-1547" y="26079"/>
                      <a:pt x="-2587" y="39898"/>
                      <a:pt x="5283" y="49057"/>
                    </a:cubicBezTo>
                    <a:cubicBezTo>
                      <a:pt x="5798" y="49653"/>
                      <a:pt x="6341" y="50222"/>
                      <a:pt x="6910" y="50755"/>
                    </a:cubicBezTo>
                    <a:lnTo>
                      <a:pt x="18737" y="61782"/>
                    </a:lnTo>
                    <a:lnTo>
                      <a:pt x="86765" y="19720"/>
                    </a:lnTo>
                    <a:lnTo>
                      <a:pt x="45949" y="1935"/>
                    </a:lnTo>
                    <a:cubicBezTo>
                      <a:pt x="38265" y="-1524"/>
                      <a:pt x="29284" y="-279"/>
                      <a:pt x="22828" y="5136"/>
                    </a:cubicBezTo>
                    <a:close/>
                  </a:path>
                </a:pathLst>
              </a:custGeom>
              <a:solidFill>
                <a:srgbClr val="B5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F93A449-C8BA-48E9-8F9F-64C3D7D9DCB7}"/>
                  </a:ext>
                </a:extLst>
              </p:cNvPr>
              <p:cNvSpPr/>
              <p:nvPr/>
            </p:nvSpPr>
            <p:spPr>
              <a:xfrm>
                <a:off x="7430241" y="5198381"/>
                <a:ext cx="86080" cy="95861"/>
              </a:xfrm>
              <a:custGeom>
                <a:avLst/>
                <a:gdLst>
                  <a:gd name="connsiteX0" fmla="*/ 0 w 86080"/>
                  <a:gd name="connsiteY0" fmla="*/ 20364 h 95861"/>
                  <a:gd name="connsiteX1" fmla="*/ 29168 w 86080"/>
                  <a:gd name="connsiteY1" fmla="*/ 95862 h 95861"/>
                  <a:gd name="connsiteX2" fmla="*/ 86080 w 86080"/>
                  <a:gd name="connsiteY2" fmla="*/ 75498 h 95861"/>
                  <a:gd name="connsiteX3" fmla="*/ 56912 w 86080"/>
                  <a:gd name="connsiteY3" fmla="*/ 0 h 95861"/>
                  <a:gd name="connsiteX4" fmla="*/ 0 w 86080"/>
                  <a:gd name="connsiteY4" fmla="*/ 20364 h 9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080" h="95861">
                    <a:moveTo>
                      <a:pt x="0" y="20364"/>
                    </a:moveTo>
                    <a:lnTo>
                      <a:pt x="29168" y="95862"/>
                    </a:lnTo>
                    <a:lnTo>
                      <a:pt x="86080" y="75498"/>
                    </a:lnTo>
                    <a:lnTo>
                      <a:pt x="56912" y="0"/>
                    </a:lnTo>
                    <a:lnTo>
                      <a:pt x="0" y="20364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E90F3ED-B89B-4242-9509-2E8A50872D75}"/>
                  </a:ext>
                </a:extLst>
              </p:cNvPr>
              <p:cNvSpPr/>
              <p:nvPr/>
            </p:nvSpPr>
            <p:spPr>
              <a:xfrm>
                <a:off x="6993260" y="3797890"/>
                <a:ext cx="530975" cy="1481146"/>
              </a:xfrm>
              <a:custGeom>
                <a:avLst/>
                <a:gdLst>
                  <a:gd name="connsiteX0" fmla="*/ 0 w 530975"/>
                  <a:gd name="connsiteY0" fmla="*/ 0 h 1481146"/>
                  <a:gd name="connsiteX1" fmla="*/ 147617 w 530975"/>
                  <a:gd name="connsiteY1" fmla="*/ 673968 h 1481146"/>
                  <a:gd name="connsiteX2" fmla="*/ 427644 w 530975"/>
                  <a:gd name="connsiteY2" fmla="*/ 1481147 h 1481146"/>
                  <a:gd name="connsiteX3" fmla="*/ 530975 w 530975"/>
                  <a:gd name="connsiteY3" fmla="*/ 1425124 h 1481146"/>
                  <a:gd name="connsiteX4" fmla="*/ 339696 w 530975"/>
                  <a:gd name="connsiteY4" fmla="*/ 688641 h 1481146"/>
                  <a:gd name="connsiteX5" fmla="*/ 220803 w 530975"/>
                  <a:gd name="connsiteY5" fmla="*/ 0 h 1481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975" h="1481146">
                    <a:moveTo>
                      <a:pt x="0" y="0"/>
                    </a:moveTo>
                    <a:cubicBezTo>
                      <a:pt x="0" y="0"/>
                      <a:pt x="106711" y="491493"/>
                      <a:pt x="147617" y="673968"/>
                    </a:cubicBezTo>
                    <a:cubicBezTo>
                      <a:pt x="192080" y="873695"/>
                      <a:pt x="427644" y="1481147"/>
                      <a:pt x="427644" y="1481147"/>
                    </a:cubicBezTo>
                    <a:lnTo>
                      <a:pt x="530975" y="1425124"/>
                    </a:lnTo>
                    <a:cubicBezTo>
                      <a:pt x="530975" y="1425124"/>
                      <a:pt x="420441" y="948571"/>
                      <a:pt x="339696" y="688641"/>
                    </a:cubicBezTo>
                    <a:cubicBezTo>
                      <a:pt x="310351" y="473796"/>
                      <a:pt x="220803" y="0"/>
                      <a:pt x="22080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5C1DDD1-D500-4458-9F2A-3C6BB7793B25}"/>
                  </a:ext>
                </a:extLst>
              </p:cNvPr>
              <p:cNvSpPr/>
              <p:nvPr/>
            </p:nvSpPr>
            <p:spPr>
              <a:xfrm>
                <a:off x="7391815" y="5201671"/>
                <a:ext cx="149049" cy="87058"/>
              </a:xfrm>
              <a:custGeom>
                <a:avLst/>
                <a:gdLst>
                  <a:gd name="connsiteX0" fmla="*/ 10 w 149049"/>
                  <a:gd name="connsiteY0" fmla="*/ 46953 h 87058"/>
                  <a:gd name="connsiteX1" fmla="*/ 21174 w 149049"/>
                  <a:gd name="connsiteY1" fmla="*/ 87058 h 87058"/>
                  <a:gd name="connsiteX2" fmla="*/ 149049 w 149049"/>
                  <a:gd name="connsiteY2" fmla="*/ 39038 h 87058"/>
                  <a:gd name="connsiteX3" fmla="*/ 138912 w 149049"/>
                  <a:gd name="connsiteY3" fmla="*/ 0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049" h="87058">
                    <a:moveTo>
                      <a:pt x="10" y="46953"/>
                    </a:moveTo>
                    <a:cubicBezTo>
                      <a:pt x="-524" y="46953"/>
                      <a:pt x="21174" y="87058"/>
                      <a:pt x="21174" y="87058"/>
                    </a:cubicBezTo>
                    <a:lnTo>
                      <a:pt x="149049" y="39038"/>
                    </a:lnTo>
                    <a:lnTo>
                      <a:pt x="1389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13764B4-8A1F-42F7-BEFB-4FE5A1181633}"/>
                  </a:ext>
                </a:extLst>
              </p:cNvPr>
              <p:cNvSpPr/>
              <p:nvPr/>
            </p:nvSpPr>
            <p:spPr>
              <a:xfrm>
                <a:off x="7043414" y="4025367"/>
                <a:ext cx="101253" cy="461430"/>
              </a:xfrm>
              <a:custGeom>
                <a:avLst/>
                <a:gdLst>
                  <a:gd name="connsiteX0" fmla="*/ 12983 w 101253"/>
                  <a:gd name="connsiteY0" fmla="*/ 351 h 461430"/>
                  <a:gd name="connsiteX1" fmla="*/ 101109 w 101253"/>
                  <a:gd name="connsiteY1" fmla="*/ 461431 h 461430"/>
                  <a:gd name="connsiteX2" fmla="*/ 97818 w 101253"/>
                  <a:gd name="connsiteY2" fmla="*/ 446491 h 461430"/>
                  <a:gd name="connsiteX3" fmla="*/ 0 w 101253"/>
                  <a:gd name="connsiteY3" fmla="*/ 1240 h 461430"/>
                  <a:gd name="connsiteX4" fmla="*/ 12983 w 101253"/>
                  <a:gd name="connsiteY4" fmla="*/ 351 h 46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3" h="461430">
                    <a:moveTo>
                      <a:pt x="12983" y="351"/>
                    </a:moveTo>
                    <a:cubicBezTo>
                      <a:pt x="93550" y="11111"/>
                      <a:pt x="102620" y="294873"/>
                      <a:pt x="101109" y="461431"/>
                    </a:cubicBezTo>
                    <a:cubicBezTo>
                      <a:pt x="100041" y="456184"/>
                      <a:pt x="98796" y="451204"/>
                      <a:pt x="97818" y="446491"/>
                    </a:cubicBezTo>
                    <a:cubicBezTo>
                      <a:pt x="75498" y="346806"/>
                      <a:pt x="33614" y="154904"/>
                      <a:pt x="0" y="1240"/>
                    </a:cubicBezTo>
                    <a:cubicBezTo>
                      <a:pt x="4206" y="-23"/>
                      <a:pt x="8643" y="-325"/>
                      <a:pt x="12983" y="35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51446B0-8939-476F-8115-33126DB4912D}"/>
                  </a:ext>
                </a:extLst>
              </p:cNvPr>
              <p:cNvSpPr/>
              <p:nvPr/>
            </p:nvSpPr>
            <p:spPr>
              <a:xfrm>
                <a:off x="6848620" y="3797890"/>
                <a:ext cx="248237" cy="1541082"/>
              </a:xfrm>
              <a:custGeom>
                <a:avLst/>
                <a:gdLst>
                  <a:gd name="connsiteX0" fmla="*/ 23256 w 248237"/>
                  <a:gd name="connsiteY0" fmla="*/ 0 h 1541082"/>
                  <a:gd name="connsiteX1" fmla="*/ 491 w 248237"/>
                  <a:gd name="connsiteY1" fmla="*/ 673523 h 1541082"/>
                  <a:gd name="connsiteX2" fmla="*/ 62117 w 248237"/>
                  <a:gd name="connsiteY2" fmla="*/ 1541083 h 1541082"/>
                  <a:gd name="connsiteX3" fmla="*/ 170517 w 248237"/>
                  <a:gd name="connsiteY3" fmla="*/ 1541083 h 1541082"/>
                  <a:gd name="connsiteX4" fmla="*/ 195594 w 248237"/>
                  <a:gd name="connsiteY4" fmla="*/ 689085 h 1541082"/>
                  <a:gd name="connsiteX5" fmla="*/ 248238 w 248237"/>
                  <a:gd name="connsiteY5" fmla="*/ 0 h 154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237" h="1541082">
                    <a:moveTo>
                      <a:pt x="23256" y="0"/>
                    </a:moveTo>
                    <a:cubicBezTo>
                      <a:pt x="23256" y="0"/>
                      <a:pt x="-3955" y="478420"/>
                      <a:pt x="491" y="673523"/>
                    </a:cubicBezTo>
                    <a:cubicBezTo>
                      <a:pt x="5115" y="876541"/>
                      <a:pt x="62117" y="1541083"/>
                      <a:pt x="62117" y="1541083"/>
                    </a:cubicBezTo>
                    <a:lnTo>
                      <a:pt x="170517" y="1541083"/>
                    </a:lnTo>
                    <a:cubicBezTo>
                      <a:pt x="170517" y="1541083"/>
                      <a:pt x="188302" y="888368"/>
                      <a:pt x="195594" y="689085"/>
                    </a:cubicBezTo>
                    <a:cubicBezTo>
                      <a:pt x="203686" y="471751"/>
                      <a:pt x="248238" y="0"/>
                      <a:pt x="24823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C199070-F27E-48E3-8DD7-DA4D1E834DD7}"/>
                  </a:ext>
                </a:extLst>
              </p:cNvPr>
              <p:cNvSpPr/>
              <p:nvPr/>
            </p:nvSpPr>
            <p:spPr>
              <a:xfrm>
                <a:off x="6890429" y="5295755"/>
                <a:ext cx="141514" cy="44996"/>
              </a:xfrm>
              <a:custGeom>
                <a:avLst/>
                <a:gdLst>
                  <a:gd name="connsiteX0" fmla="*/ 33 w 141514"/>
                  <a:gd name="connsiteY0" fmla="*/ 0 h 44996"/>
                  <a:gd name="connsiteX1" fmla="*/ 5547 w 141514"/>
                  <a:gd name="connsiteY1" fmla="*/ 44996 h 44996"/>
                  <a:gd name="connsiteX2" fmla="*/ 137424 w 141514"/>
                  <a:gd name="connsiteY2" fmla="*/ 44996 h 44996"/>
                  <a:gd name="connsiteX3" fmla="*/ 141514 w 141514"/>
                  <a:gd name="connsiteY3" fmla="*/ 4891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514" h="44996">
                    <a:moveTo>
                      <a:pt x="33" y="0"/>
                    </a:moveTo>
                    <a:cubicBezTo>
                      <a:pt x="-500" y="0"/>
                      <a:pt x="5547" y="44996"/>
                      <a:pt x="5547" y="44996"/>
                    </a:cubicBezTo>
                    <a:lnTo>
                      <a:pt x="137424" y="44996"/>
                    </a:lnTo>
                    <a:lnTo>
                      <a:pt x="141514" y="4891"/>
                    </a:ln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1147072-9545-499E-A9FF-074BD0C9D5EA}"/>
                  </a:ext>
                </a:extLst>
              </p:cNvPr>
              <p:cNvSpPr/>
              <p:nvPr/>
            </p:nvSpPr>
            <p:spPr>
              <a:xfrm>
                <a:off x="6493142" y="3291013"/>
                <a:ext cx="470950" cy="322314"/>
              </a:xfrm>
              <a:custGeom>
                <a:avLst/>
                <a:gdLst>
                  <a:gd name="connsiteX0" fmla="*/ 470951 w 470950"/>
                  <a:gd name="connsiteY0" fmla="*/ 47753 h 322314"/>
                  <a:gd name="connsiteX1" fmla="*/ 421597 w 470950"/>
                  <a:gd name="connsiteY1" fmla="*/ 123607 h 322314"/>
                  <a:gd name="connsiteX2" fmla="*/ 363884 w 470950"/>
                  <a:gd name="connsiteY2" fmla="*/ 191991 h 322314"/>
                  <a:gd name="connsiteX3" fmla="*/ 300213 w 470950"/>
                  <a:gd name="connsiteY3" fmla="*/ 253438 h 322314"/>
                  <a:gd name="connsiteX4" fmla="*/ 234675 w 470950"/>
                  <a:gd name="connsiteY4" fmla="*/ 308305 h 322314"/>
                  <a:gd name="connsiteX5" fmla="*/ 227383 w 470950"/>
                  <a:gd name="connsiteY5" fmla="*/ 314352 h 322314"/>
                  <a:gd name="connsiteX6" fmla="*/ 221336 w 470950"/>
                  <a:gd name="connsiteY6" fmla="*/ 316487 h 322314"/>
                  <a:gd name="connsiteX7" fmla="*/ 175362 w 470950"/>
                  <a:gd name="connsiteY7" fmla="*/ 321555 h 322314"/>
                  <a:gd name="connsiteX8" fmla="*/ 138191 w 470950"/>
                  <a:gd name="connsiteY8" fmla="*/ 312485 h 322314"/>
                  <a:gd name="connsiteX9" fmla="*/ 82256 w 470950"/>
                  <a:gd name="connsiteY9" fmla="*/ 279493 h 322314"/>
                  <a:gd name="connsiteX10" fmla="*/ 37793 w 470950"/>
                  <a:gd name="connsiteY10" fmla="*/ 239299 h 322314"/>
                  <a:gd name="connsiteX11" fmla="*/ 18319 w 470950"/>
                  <a:gd name="connsiteY11" fmla="*/ 217512 h 322314"/>
                  <a:gd name="connsiteX12" fmla="*/ 0 w 470950"/>
                  <a:gd name="connsiteY12" fmla="*/ 194214 h 322314"/>
                  <a:gd name="connsiteX13" fmla="*/ 35125 w 470950"/>
                  <a:gd name="connsiteY13" fmla="*/ 161400 h 322314"/>
                  <a:gd name="connsiteX14" fmla="*/ 78077 w 470950"/>
                  <a:gd name="connsiteY14" fmla="*/ 191991 h 322314"/>
                  <a:gd name="connsiteX15" fmla="*/ 122006 w 470950"/>
                  <a:gd name="connsiteY15" fmla="*/ 218668 h 322314"/>
                  <a:gd name="connsiteX16" fmla="*/ 164424 w 470950"/>
                  <a:gd name="connsiteY16" fmla="*/ 235920 h 322314"/>
                  <a:gd name="connsiteX17" fmla="*/ 181231 w 470950"/>
                  <a:gd name="connsiteY17" fmla="*/ 237965 h 322314"/>
                  <a:gd name="connsiteX18" fmla="*/ 189678 w 470950"/>
                  <a:gd name="connsiteY18" fmla="*/ 235653 h 322314"/>
                  <a:gd name="connsiteX19" fmla="*/ 176429 w 470950"/>
                  <a:gd name="connsiteY19" fmla="*/ 243834 h 322314"/>
                  <a:gd name="connsiteX20" fmla="*/ 237343 w 470950"/>
                  <a:gd name="connsiteY20" fmla="*/ 186299 h 322314"/>
                  <a:gd name="connsiteX21" fmla="*/ 293010 w 470950"/>
                  <a:gd name="connsiteY21" fmla="*/ 127786 h 322314"/>
                  <a:gd name="connsiteX22" fmla="*/ 343164 w 470950"/>
                  <a:gd name="connsiteY22" fmla="*/ 65538 h 322314"/>
                  <a:gd name="connsiteX23" fmla="*/ 386738 w 470950"/>
                  <a:gd name="connsiteY23" fmla="*/ 0 h 3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0950" h="322314">
                    <a:moveTo>
                      <a:pt x="470951" y="47753"/>
                    </a:moveTo>
                    <a:cubicBezTo>
                      <a:pt x="456162" y="74075"/>
                      <a:pt x="439675" y="99419"/>
                      <a:pt x="421597" y="123607"/>
                    </a:cubicBezTo>
                    <a:cubicBezTo>
                      <a:pt x="403669" y="147474"/>
                      <a:pt x="384399" y="170302"/>
                      <a:pt x="363884" y="191991"/>
                    </a:cubicBezTo>
                    <a:cubicBezTo>
                      <a:pt x="343609" y="213600"/>
                      <a:pt x="322178" y="234052"/>
                      <a:pt x="300213" y="253438"/>
                    </a:cubicBezTo>
                    <a:cubicBezTo>
                      <a:pt x="278249" y="272824"/>
                      <a:pt x="255306" y="291321"/>
                      <a:pt x="234675" y="308305"/>
                    </a:cubicBezTo>
                    <a:lnTo>
                      <a:pt x="227383" y="314352"/>
                    </a:lnTo>
                    <a:lnTo>
                      <a:pt x="221336" y="316487"/>
                    </a:lnTo>
                    <a:cubicBezTo>
                      <a:pt x="206619" y="321742"/>
                      <a:pt x="190870" y="323476"/>
                      <a:pt x="175362" y="321555"/>
                    </a:cubicBezTo>
                    <a:cubicBezTo>
                      <a:pt x="162627" y="320150"/>
                      <a:pt x="150133" y="317100"/>
                      <a:pt x="138191" y="312485"/>
                    </a:cubicBezTo>
                    <a:cubicBezTo>
                      <a:pt x="118164" y="304019"/>
                      <a:pt x="99357" y="292921"/>
                      <a:pt x="82256" y="279493"/>
                    </a:cubicBezTo>
                    <a:cubicBezTo>
                      <a:pt x="66454" y="267222"/>
                      <a:pt x="51595" y="253785"/>
                      <a:pt x="37793" y="239299"/>
                    </a:cubicBezTo>
                    <a:cubicBezTo>
                      <a:pt x="31035" y="232274"/>
                      <a:pt x="24632" y="224893"/>
                      <a:pt x="18319" y="217512"/>
                    </a:cubicBezTo>
                    <a:cubicBezTo>
                      <a:pt x="12005" y="210132"/>
                      <a:pt x="6136" y="202662"/>
                      <a:pt x="0" y="194214"/>
                    </a:cubicBezTo>
                    <a:lnTo>
                      <a:pt x="35125" y="161400"/>
                    </a:lnTo>
                    <a:cubicBezTo>
                      <a:pt x="48731" y="171538"/>
                      <a:pt x="63404" y="182565"/>
                      <a:pt x="78077" y="191991"/>
                    </a:cubicBezTo>
                    <a:cubicBezTo>
                      <a:pt x="92234" y="201666"/>
                      <a:pt x="106898" y="210567"/>
                      <a:pt x="122006" y="218668"/>
                    </a:cubicBezTo>
                    <a:cubicBezTo>
                      <a:pt x="135416" y="226067"/>
                      <a:pt x="149653" y="231865"/>
                      <a:pt x="164424" y="235920"/>
                    </a:cubicBezTo>
                    <a:cubicBezTo>
                      <a:pt x="169901" y="237405"/>
                      <a:pt x="175557" y="238090"/>
                      <a:pt x="181231" y="237965"/>
                    </a:cubicBezTo>
                    <a:cubicBezTo>
                      <a:pt x="184210" y="237992"/>
                      <a:pt x="187135" y="237192"/>
                      <a:pt x="189678" y="235653"/>
                    </a:cubicBezTo>
                    <a:lnTo>
                      <a:pt x="176429" y="243834"/>
                    </a:lnTo>
                    <a:cubicBezTo>
                      <a:pt x="198127" y="223559"/>
                      <a:pt x="217779" y="205418"/>
                      <a:pt x="237343" y="186299"/>
                    </a:cubicBezTo>
                    <a:cubicBezTo>
                      <a:pt x="256906" y="167180"/>
                      <a:pt x="275314" y="147795"/>
                      <a:pt x="293010" y="127786"/>
                    </a:cubicBezTo>
                    <a:cubicBezTo>
                      <a:pt x="310707" y="107778"/>
                      <a:pt x="327602" y="87147"/>
                      <a:pt x="343164" y="65538"/>
                    </a:cubicBezTo>
                    <a:cubicBezTo>
                      <a:pt x="358726" y="43929"/>
                      <a:pt x="373132" y="22231"/>
                      <a:pt x="386738" y="0"/>
                    </a:cubicBezTo>
                    <a:close/>
                  </a:path>
                </a:pathLst>
              </a:custGeom>
              <a:solidFill>
                <a:srgbClr val="B65B52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D3D84F53-0EF3-43D8-8964-1EEEEF96666E}"/>
                  </a:ext>
                </a:extLst>
              </p:cNvPr>
              <p:cNvSpPr/>
              <p:nvPr/>
            </p:nvSpPr>
            <p:spPr>
              <a:xfrm>
                <a:off x="6760986" y="3232778"/>
                <a:ext cx="248926" cy="261519"/>
              </a:xfrm>
              <a:custGeom>
                <a:avLst/>
                <a:gdLst>
                  <a:gd name="connsiteX0" fmla="*/ 248636 w 248926"/>
                  <a:gd name="connsiteY0" fmla="*/ 92561 h 261519"/>
                  <a:gd name="connsiteX1" fmla="*/ 136946 w 248926"/>
                  <a:gd name="connsiteY1" fmla="*/ 261520 h 261519"/>
                  <a:gd name="connsiteX2" fmla="*/ 0 w 248926"/>
                  <a:gd name="connsiteY2" fmla="*/ 186378 h 261519"/>
                  <a:gd name="connsiteX3" fmla="*/ 118360 w 248926"/>
                  <a:gd name="connsiteY3" fmla="*/ 26756 h 261519"/>
                  <a:gd name="connsiteX4" fmla="*/ 248636 w 248926"/>
                  <a:gd name="connsiteY4" fmla="*/ 92561 h 261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926" h="261519">
                    <a:moveTo>
                      <a:pt x="248636" y="92561"/>
                    </a:moveTo>
                    <a:cubicBezTo>
                      <a:pt x="242500" y="184599"/>
                      <a:pt x="136946" y="261520"/>
                      <a:pt x="136946" y="261520"/>
                    </a:cubicBezTo>
                    <a:lnTo>
                      <a:pt x="0" y="186378"/>
                    </a:lnTo>
                    <a:cubicBezTo>
                      <a:pt x="0" y="186378"/>
                      <a:pt x="50421" y="77977"/>
                      <a:pt x="118360" y="26756"/>
                    </a:cubicBezTo>
                    <a:cubicBezTo>
                      <a:pt x="202395" y="-36115"/>
                      <a:pt x="253261" y="22488"/>
                      <a:pt x="248636" y="925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948B184-CDE8-4093-8722-19A847557E7E}"/>
                  </a:ext>
                </a:extLst>
              </p:cNvPr>
              <p:cNvSpPr/>
              <p:nvPr/>
            </p:nvSpPr>
            <p:spPr>
              <a:xfrm>
                <a:off x="6760986" y="3232778"/>
                <a:ext cx="248926" cy="261519"/>
              </a:xfrm>
              <a:custGeom>
                <a:avLst/>
                <a:gdLst>
                  <a:gd name="connsiteX0" fmla="*/ 248636 w 248926"/>
                  <a:gd name="connsiteY0" fmla="*/ 92561 h 261519"/>
                  <a:gd name="connsiteX1" fmla="*/ 136946 w 248926"/>
                  <a:gd name="connsiteY1" fmla="*/ 261520 h 261519"/>
                  <a:gd name="connsiteX2" fmla="*/ 0 w 248926"/>
                  <a:gd name="connsiteY2" fmla="*/ 186378 h 261519"/>
                  <a:gd name="connsiteX3" fmla="*/ 118360 w 248926"/>
                  <a:gd name="connsiteY3" fmla="*/ 26756 h 261519"/>
                  <a:gd name="connsiteX4" fmla="*/ 248636 w 248926"/>
                  <a:gd name="connsiteY4" fmla="*/ 92561 h 261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926" h="261519">
                    <a:moveTo>
                      <a:pt x="248636" y="92561"/>
                    </a:moveTo>
                    <a:cubicBezTo>
                      <a:pt x="242500" y="184599"/>
                      <a:pt x="136946" y="261520"/>
                      <a:pt x="136946" y="261520"/>
                    </a:cubicBezTo>
                    <a:lnTo>
                      <a:pt x="0" y="186378"/>
                    </a:lnTo>
                    <a:cubicBezTo>
                      <a:pt x="0" y="186378"/>
                      <a:pt x="50421" y="77977"/>
                      <a:pt x="118360" y="26756"/>
                    </a:cubicBezTo>
                    <a:cubicBezTo>
                      <a:pt x="202395" y="-36115"/>
                      <a:pt x="253261" y="22488"/>
                      <a:pt x="248636" y="9256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887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3BCEB41-ADE6-473A-9A15-78426BCFB003}"/>
                </a:ext>
              </a:extLst>
            </p:cNvPr>
            <p:cNvSpPr/>
            <p:nvPr/>
          </p:nvSpPr>
          <p:spPr>
            <a:xfrm>
              <a:off x="5430746" y="3112095"/>
              <a:ext cx="436714" cy="456455"/>
            </a:xfrm>
            <a:custGeom>
              <a:avLst/>
              <a:gdLst>
                <a:gd name="connsiteX0" fmla="*/ 431645 w 436714"/>
                <a:gd name="connsiteY0" fmla="*/ 456456 h 456455"/>
                <a:gd name="connsiteX1" fmla="*/ 0 w 436714"/>
                <a:gd name="connsiteY1" fmla="*/ 430400 h 456455"/>
                <a:gd name="connsiteX2" fmla="*/ 5069 w 436714"/>
                <a:gd name="connsiteY2" fmla="*/ 0 h 456455"/>
                <a:gd name="connsiteX3" fmla="*/ 436714 w 436714"/>
                <a:gd name="connsiteY3" fmla="*/ 25966 h 456455"/>
                <a:gd name="connsiteX4" fmla="*/ 431645 w 436714"/>
                <a:gd name="connsiteY4" fmla="*/ 456456 h 45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714" h="456455">
                  <a:moveTo>
                    <a:pt x="431645" y="456456"/>
                  </a:moveTo>
                  <a:lnTo>
                    <a:pt x="0" y="430400"/>
                  </a:lnTo>
                  <a:lnTo>
                    <a:pt x="5069" y="0"/>
                  </a:lnTo>
                  <a:lnTo>
                    <a:pt x="436714" y="25966"/>
                  </a:lnTo>
                  <a:lnTo>
                    <a:pt x="431645" y="456456"/>
                  </a:lnTo>
                  <a:close/>
                </a:path>
              </a:pathLst>
            </a:custGeom>
            <a:solidFill>
              <a:srgbClr val="FFFFFF"/>
            </a:solidFill>
            <a:ln w="887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99433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EEDF0961-41B5-4281-8CC1-50D353BD9FE3}"/>
              </a:ext>
            </a:extLst>
          </p:cNvPr>
          <p:cNvGrpSpPr/>
          <p:nvPr/>
        </p:nvGrpSpPr>
        <p:grpSpPr>
          <a:xfrm>
            <a:off x="5181599" y="2183373"/>
            <a:ext cx="3719333" cy="1245628"/>
            <a:chOff x="695325" y="1257300"/>
            <a:chExt cx="9728201" cy="3759200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BA147A-AF0C-437F-B4D1-939C6BD0EE6E}"/>
                </a:ext>
              </a:extLst>
            </p:cNvPr>
            <p:cNvSpPr/>
            <p:nvPr/>
          </p:nvSpPr>
          <p:spPr>
            <a:xfrm>
              <a:off x="695325" y="1257300"/>
              <a:ext cx="9728201" cy="3759200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2ADDBC2-D23F-46A0-8707-CBC3A5034AB6}"/>
                </a:ext>
              </a:extLst>
            </p:cNvPr>
            <p:cNvSpPr/>
            <p:nvPr/>
          </p:nvSpPr>
          <p:spPr>
            <a:xfrm>
              <a:off x="9485999" y="4133154"/>
              <a:ext cx="937527" cy="883346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7C50D232-84DB-46AB-9ADD-A3BC80E38E18}"/>
              </a:ext>
            </a:extLst>
          </p:cNvPr>
          <p:cNvSpPr/>
          <p:nvPr/>
        </p:nvSpPr>
        <p:spPr>
          <a:xfrm>
            <a:off x="5355576" y="2399916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585006-0210-4AFB-8934-66D93F4F4058}"/>
              </a:ext>
            </a:extLst>
          </p:cNvPr>
          <p:cNvSpPr txBox="1"/>
          <p:nvPr/>
        </p:nvSpPr>
        <p:spPr>
          <a:xfrm>
            <a:off x="1250351" y="489441"/>
            <a:ext cx="3416320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工作规划和展望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C4AB2D-E4D4-469E-9649-3263E59FF385}"/>
              </a:ext>
            </a:extLst>
          </p:cNvPr>
          <p:cNvSpPr txBox="1"/>
          <p:nvPr/>
        </p:nvSpPr>
        <p:spPr>
          <a:xfrm>
            <a:off x="5285522" y="1415390"/>
            <a:ext cx="1620957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经验分享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868B154-22A4-41CA-953D-B2F83930F273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8" name="图形">
            <a:extLst>
              <a:ext uri="{FF2B5EF4-FFF2-40B4-BE49-F238E27FC236}">
                <a16:creationId xmlns:a16="http://schemas.microsoft.com/office/drawing/2014/main" id="{FB15DE96-EA26-4FAF-A155-5229287D532F}"/>
              </a:ext>
            </a:extLst>
          </p:cNvPr>
          <p:cNvSpPr/>
          <p:nvPr/>
        </p:nvSpPr>
        <p:spPr>
          <a:xfrm>
            <a:off x="857036" y="2250767"/>
            <a:ext cx="2308225" cy="230822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85" name="图形">
            <a:extLst>
              <a:ext uri="{FF2B5EF4-FFF2-40B4-BE49-F238E27FC236}">
                <a16:creationId xmlns:a16="http://schemas.microsoft.com/office/drawing/2014/main" id="{DB83E47F-E20E-44EF-8797-DC4908691258}"/>
              </a:ext>
            </a:extLst>
          </p:cNvPr>
          <p:cNvSpPr/>
          <p:nvPr/>
        </p:nvSpPr>
        <p:spPr>
          <a:xfrm>
            <a:off x="2817916" y="2236797"/>
            <a:ext cx="2308225" cy="230822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81" name="图形">
            <a:extLst>
              <a:ext uri="{FF2B5EF4-FFF2-40B4-BE49-F238E27FC236}">
                <a16:creationId xmlns:a16="http://schemas.microsoft.com/office/drawing/2014/main" id="{85803B5F-C427-44E1-827C-1A6F023CBD30}"/>
              </a:ext>
            </a:extLst>
          </p:cNvPr>
          <p:cNvSpPr/>
          <p:nvPr/>
        </p:nvSpPr>
        <p:spPr>
          <a:xfrm>
            <a:off x="2203871" y="3984952"/>
            <a:ext cx="1838325" cy="1836420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3" name="图形">
            <a:extLst>
              <a:ext uri="{FF2B5EF4-FFF2-40B4-BE49-F238E27FC236}">
                <a16:creationId xmlns:a16="http://schemas.microsoft.com/office/drawing/2014/main" id="{365CC306-D214-4538-99E9-70645360E141}"/>
              </a:ext>
            </a:extLst>
          </p:cNvPr>
          <p:cNvSpPr/>
          <p:nvPr/>
        </p:nvSpPr>
        <p:spPr>
          <a:xfrm>
            <a:off x="4040291" y="5242252"/>
            <a:ext cx="239395" cy="23939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4" name="图形">
            <a:extLst>
              <a:ext uri="{FF2B5EF4-FFF2-40B4-BE49-F238E27FC236}">
                <a16:creationId xmlns:a16="http://schemas.microsoft.com/office/drawing/2014/main" id="{1F64ED4F-3D69-4EE2-93B4-FDC4A2D1241D}"/>
              </a:ext>
            </a:extLst>
          </p:cNvPr>
          <p:cNvSpPr/>
          <p:nvPr/>
        </p:nvSpPr>
        <p:spPr>
          <a:xfrm>
            <a:off x="4586391" y="4564707"/>
            <a:ext cx="210820" cy="210820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5" name="图形">
            <a:extLst>
              <a:ext uri="{FF2B5EF4-FFF2-40B4-BE49-F238E27FC236}">
                <a16:creationId xmlns:a16="http://schemas.microsoft.com/office/drawing/2014/main" id="{1C977A67-FC5C-4930-8F41-517AE1EC4858}"/>
              </a:ext>
            </a:extLst>
          </p:cNvPr>
          <p:cNvSpPr/>
          <p:nvPr/>
        </p:nvSpPr>
        <p:spPr>
          <a:xfrm>
            <a:off x="1579666" y="5232727"/>
            <a:ext cx="261620" cy="261620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6" name="图形">
            <a:extLst>
              <a:ext uri="{FF2B5EF4-FFF2-40B4-BE49-F238E27FC236}">
                <a16:creationId xmlns:a16="http://schemas.microsoft.com/office/drawing/2014/main" id="{CB8BCC35-54C6-450E-AB56-0D7451493D20}"/>
              </a:ext>
            </a:extLst>
          </p:cNvPr>
          <p:cNvSpPr/>
          <p:nvPr/>
        </p:nvSpPr>
        <p:spPr>
          <a:xfrm>
            <a:off x="1112941" y="4686627"/>
            <a:ext cx="531495" cy="53149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7" name="图形">
            <a:extLst>
              <a:ext uri="{FF2B5EF4-FFF2-40B4-BE49-F238E27FC236}">
                <a16:creationId xmlns:a16="http://schemas.microsoft.com/office/drawing/2014/main" id="{4958A6F0-D8B4-4927-A04A-91EEFAD64696}"/>
              </a:ext>
            </a:extLst>
          </p:cNvPr>
          <p:cNvSpPr/>
          <p:nvPr/>
        </p:nvSpPr>
        <p:spPr>
          <a:xfrm>
            <a:off x="1751116" y="4819977"/>
            <a:ext cx="398145" cy="39814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78" name="图形">
            <a:extLst>
              <a:ext uri="{FF2B5EF4-FFF2-40B4-BE49-F238E27FC236}">
                <a16:creationId xmlns:a16="http://schemas.microsoft.com/office/drawing/2014/main" id="{704ED4BF-038E-4D33-B24C-6340F0605D06}"/>
              </a:ext>
            </a:extLst>
          </p:cNvPr>
          <p:cNvSpPr/>
          <p:nvPr/>
        </p:nvSpPr>
        <p:spPr>
          <a:xfrm>
            <a:off x="4172371" y="4679007"/>
            <a:ext cx="419100" cy="41719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179" name="图形">
            <a:extLst>
              <a:ext uri="{FF2B5EF4-FFF2-40B4-BE49-F238E27FC236}">
                <a16:creationId xmlns:a16="http://schemas.microsoft.com/office/drawing/2014/main" id="{408D3DBE-B3FE-4FD0-B722-33FE0C7D0D54}"/>
              </a:ext>
            </a:extLst>
          </p:cNvPr>
          <p:cNvSpPr/>
          <p:nvPr/>
        </p:nvSpPr>
        <p:spPr>
          <a:xfrm>
            <a:off x="4045371" y="5236537"/>
            <a:ext cx="239395" cy="23939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80" name="图形">
            <a:extLst>
              <a:ext uri="{FF2B5EF4-FFF2-40B4-BE49-F238E27FC236}">
                <a16:creationId xmlns:a16="http://schemas.microsoft.com/office/drawing/2014/main" id="{A5A60A1E-B778-4D0F-BBCB-C5DC8E471EB0}"/>
              </a:ext>
            </a:extLst>
          </p:cNvPr>
          <p:cNvSpPr/>
          <p:nvPr/>
        </p:nvSpPr>
        <p:spPr>
          <a:xfrm>
            <a:off x="4591471" y="4558992"/>
            <a:ext cx="210820" cy="210820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6084789C-5900-4F2C-9699-B8E289974F41}"/>
              </a:ext>
            </a:extLst>
          </p:cNvPr>
          <p:cNvSpPr txBox="1"/>
          <p:nvPr/>
        </p:nvSpPr>
        <p:spPr>
          <a:xfrm>
            <a:off x="3162496" y="3202612"/>
            <a:ext cx="175558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创意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F602AE47-CBAE-4C70-94ED-C4774D437AA5}"/>
              </a:ext>
            </a:extLst>
          </p:cNvPr>
          <p:cNvSpPr txBox="1"/>
          <p:nvPr/>
        </p:nvSpPr>
        <p:spPr>
          <a:xfrm>
            <a:off x="2277710" y="4714546"/>
            <a:ext cx="175558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矩阵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56837B46-7FD9-4EBB-B0CF-7D82AD380802}"/>
              </a:ext>
            </a:extLst>
          </p:cNvPr>
          <p:cNvSpPr txBox="1"/>
          <p:nvPr/>
        </p:nvSpPr>
        <p:spPr>
          <a:xfrm>
            <a:off x="1072393" y="3242296"/>
            <a:ext cx="175558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机制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3F8C8193-57EA-451D-BED4-63A9FDB3BFED}"/>
              </a:ext>
            </a:extLst>
          </p:cNvPr>
          <p:cNvSpPr txBox="1"/>
          <p:nvPr/>
        </p:nvSpPr>
        <p:spPr>
          <a:xfrm>
            <a:off x="5630377" y="2236797"/>
            <a:ext cx="1793299" cy="413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持续性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B32FA323-EE9A-4F3D-9AA2-29E8D6901AF2}"/>
              </a:ext>
            </a:extLst>
          </p:cNvPr>
          <p:cNvSpPr txBox="1"/>
          <p:nvPr/>
        </p:nvSpPr>
        <p:spPr>
          <a:xfrm>
            <a:off x="5630377" y="2650106"/>
            <a:ext cx="2923750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Wingdings" panose="05000000000000000000" pitchFamily="2" charset="2"/>
              <a:buChar char="ü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indent="0">
              <a:buNone/>
            </a:pPr>
            <a:r>
              <a:rPr lang="zh-CN" altLang="en-US" dirty="0"/>
              <a:t>不间断的分享，不要三天打鱼两天晒网，稳定很重要</a:t>
            </a:r>
            <a:r>
              <a:rPr lang="en-US" altLang="zh-CN" dirty="0"/>
              <a:t>!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2BEA610-9E1A-4609-AEA4-E78832122A59}"/>
              </a:ext>
            </a:extLst>
          </p:cNvPr>
          <p:cNvGrpSpPr/>
          <p:nvPr/>
        </p:nvGrpSpPr>
        <p:grpSpPr>
          <a:xfrm>
            <a:off x="6447609" y="3618667"/>
            <a:ext cx="3719333" cy="1245628"/>
            <a:chOff x="6447609" y="3618667"/>
            <a:chExt cx="3719333" cy="124562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BACA3E8-A9DF-452B-8651-2C7FDE16AFA3}"/>
                </a:ext>
              </a:extLst>
            </p:cNvPr>
            <p:cNvSpPr/>
            <p:nvPr/>
          </p:nvSpPr>
          <p:spPr>
            <a:xfrm>
              <a:off x="6447609" y="3618667"/>
              <a:ext cx="3719333" cy="1245628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7D55AB4-0D00-4DEC-8333-91ECA7A70699}"/>
                </a:ext>
              </a:extLst>
            </p:cNvPr>
            <p:cNvSpPr/>
            <p:nvPr/>
          </p:nvSpPr>
          <p:spPr>
            <a:xfrm>
              <a:off x="9808502" y="4571594"/>
              <a:ext cx="358440" cy="292701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67A17F26-1B20-4003-AA37-53CDA753F100}"/>
              </a:ext>
            </a:extLst>
          </p:cNvPr>
          <p:cNvSpPr txBox="1"/>
          <p:nvPr/>
        </p:nvSpPr>
        <p:spPr>
          <a:xfrm>
            <a:off x="6896387" y="3672091"/>
            <a:ext cx="179329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高价性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F480CCC-8C27-435D-8B5E-9E343068500F}"/>
              </a:ext>
            </a:extLst>
          </p:cNvPr>
          <p:cNvSpPr txBox="1"/>
          <p:nvPr/>
        </p:nvSpPr>
        <p:spPr>
          <a:xfrm>
            <a:off x="6906479" y="4123598"/>
            <a:ext cx="2923750" cy="7304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buFont typeface="Wingdings" panose="05000000000000000000" pitchFamily="2" charset="2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正能量、有意义的内容，还要尽可能清晰、美观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FEC67C-B5E8-4729-B9A2-DABDC3CC1236}"/>
              </a:ext>
            </a:extLst>
          </p:cNvPr>
          <p:cNvSpPr/>
          <p:nvPr/>
        </p:nvSpPr>
        <p:spPr>
          <a:xfrm>
            <a:off x="6621586" y="3835210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894C89-94FC-4E80-A84C-41D7D26E7AE9}"/>
              </a:ext>
            </a:extLst>
          </p:cNvPr>
          <p:cNvGrpSpPr/>
          <p:nvPr/>
        </p:nvGrpSpPr>
        <p:grpSpPr>
          <a:xfrm>
            <a:off x="7713619" y="4990072"/>
            <a:ext cx="3719333" cy="1245628"/>
            <a:chOff x="7713619" y="4990072"/>
            <a:chExt cx="3719333" cy="1245628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15816E-0140-4856-92E5-0C10E4524C22}"/>
                </a:ext>
              </a:extLst>
            </p:cNvPr>
            <p:cNvSpPr/>
            <p:nvPr/>
          </p:nvSpPr>
          <p:spPr>
            <a:xfrm>
              <a:off x="7713619" y="4990072"/>
              <a:ext cx="3719333" cy="1245628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F2A317F-4803-4EB2-A2F6-6A70EB89A2BF}"/>
                </a:ext>
              </a:extLst>
            </p:cNvPr>
            <p:cNvSpPr/>
            <p:nvPr/>
          </p:nvSpPr>
          <p:spPr>
            <a:xfrm>
              <a:off x="11074512" y="5942999"/>
              <a:ext cx="358440" cy="292701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7AA3D6B4-6804-4FAF-A078-EA25EF27F1EE}"/>
              </a:ext>
            </a:extLst>
          </p:cNvPr>
          <p:cNvSpPr txBox="1"/>
          <p:nvPr/>
        </p:nvSpPr>
        <p:spPr>
          <a:xfrm>
            <a:off x="8162397" y="5043496"/>
            <a:ext cx="179329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垂直性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262182A-89DB-4ABE-98D2-F879F35AE070}"/>
              </a:ext>
            </a:extLst>
          </p:cNvPr>
          <p:cNvSpPr txBox="1"/>
          <p:nvPr/>
        </p:nvSpPr>
        <p:spPr>
          <a:xfrm>
            <a:off x="8162397" y="5473171"/>
            <a:ext cx="2923750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buFont typeface="Wingdings" panose="05000000000000000000" pitchFamily="2" charset="2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内容成体系，统一内容，精准流量</a:t>
            </a:r>
            <a:r>
              <a:rPr lang="en-US" altLang="zh-CN" dirty="0"/>
              <a:t>!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D1844AEF-BC17-4E0D-B504-5D48C722EAE0}"/>
              </a:ext>
            </a:extLst>
          </p:cNvPr>
          <p:cNvSpPr/>
          <p:nvPr/>
        </p:nvSpPr>
        <p:spPr>
          <a:xfrm>
            <a:off x="7887596" y="5206615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图形">
            <a:extLst>
              <a:ext uri="{FF2B5EF4-FFF2-40B4-BE49-F238E27FC236}">
                <a16:creationId xmlns:a16="http://schemas.microsoft.com/office/drawing/2014/main" id="{1F6E39A4-7751-4F50-8FFB-5C4DEC83049C}"/>
              </a:ext>
            </a:extLst>
          </p:cNvPr>
          <p:cNvSpPr/>
          <p:nvPr/>
        </p:nvSpPr>
        <p:spPr>
          <a:xfrm>
            <a:off x="10366885" y="2499176"/>
            <a:ext cx="419100" cy="417195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66" name="图形">
            <a:extLst>
              <a:ext uri="{FF2B5EF4-FFF2-40B4-BE49-F238E27FC236}">
                <a16:creationId xmlns:a16="http://schemas.microsoft.com/office/drawing/2014/main" id="{93860144-6FD1-451D-BAA1-FA35CC9094EA}"/>
              </a:ext>
            </a:extLst>
          </p:cNvPr>
          <p:cNvSpPr/>
          <p:nvPr/>
        </p:nvSpPr>
        <p:spPr>
          <a:xfrm>
            <a:off x="6236363" y="5505161"/>
            <a:ext cx="194310" cy="193428"/>
          </a:xfrm>
          <a:prstGeom prst="flowChartConnector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57200" dist="6223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67050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585006-0210-4AFB-8934-66D93F4F4058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个人感悟</a:t>
            </a:r>
            <a:endParaRPr lang="en-US" altLang="zh-CN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4FC9B8E5-BF75-4055-A30E-F31243A1FC4E}"/>
              </a:ext>
            </a:extLst>
          </p:cNvPr>
          <p:cNvSpPr/>
          <p:nvPr/>
        </p:nvSpPr>
        <p:spPr>
          <a:xfrm>
            <a:off x="695325" y="1527847"/>
            <a:ext cx="8712835" cy="1422206"/>
          </a:xfrm>
          <a:prstGeom prst="roundRect">
            <a:avLst>
              <a:gd name="adj" fmla="val 11333"/>
            </a:avLst>
          </a:prstGeom>
          <a:solidFill>
            <a:schemeClr val="bg1"/>
          </a:solidFill>
          <a:ln>
            <a:noFill/>
          </a:ln>
          <a:effectLst>
            <a:outerShdw blurRad="254000" dist="165100" dir="5400000" sx="98000" sy="98000" algn="t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: 对角圆角 72">
            <a:extLst>
              <a:ext uri="{FF2B5EF4-FFF2-40B4-BE49-F238E27FC236}">
                <a16:creationId xmlns:a16="http://schemas.microsoft.com/office/drawing/2014/main" id="{A604E883-359A-480E-B604-297F6FE16898}"/>
              </a:ext>
            </a:extLst>
          </p:cNvPr>
          <p:cNvSpPr/>
          <p:nvPr/>
        </p:nvSpPr>
        <p:spPr>
          <a:xfrm>
            <a:off x="695325" y="1337096"/>
            <a:ext cx="4586680" cy="55525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600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>
            <a:no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+mj-lt"/>
                <a:ea typeface="+mj-ea"/>
              </a:rPr>
              <a:t>找到熟悉点，并试着连接起来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C0957B7-8F13-4A50-BEF0-AAD8E4C56D23}"/>
              </a:ext>
            </a:extLst>
          </p:cNvPr>
          <p:cNvSpPr txBox="1"/>
          <p:nvPr/>
        </p:nvSpPr>
        <p:spPr>
          <a:xfrm>
            <a:off x="992313" y="1945477"/>
            <a:ext cx="7338245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熟悉点就是一个个钉子，工作就是一个框架，把钉子钉好框架才会牢固，熟悉点越多，框架 也就越大。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还要学会布局、涂鸦、摆设等一系列操作，靠自己去思考、去发挥想象了。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634F908E-8F68-4657-9B70-9904BF2E095A}"/>
              </a:ext>
            </a:extLst>
          </p:cNvPr>
          <p:cNvSpPr/>
          <p:nvPr/>
        </p:nvSpPr>
        <p:spPr>
          <a:xfrm>
            <a:off x="695325" y="3151285"/>
            <a:ext cx="8712835" cy="1767821"/>
          </a:xfrm>
          <a:prstGeom prst="roundRect">
            <a:avLst>
              <a:gd name="adj" fmla="val 11333"/>
            </a:avLst>
          </a:prstGeom>
          <a:solidFill>
            <a:schemeClr val="bg1"/>
          </a:solidFill>
          <a:ln>
            <a:noFill/>
          </a:ln>
          <a:effectLst>
            <a:outerShdw blurRad="254000" dist="165100" dir="5400000" sx="98000" sy="98000" algn="t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: 对角圆角 73">
            <a:extLst>
              <a:ext uri="{FF2B5EF4-FFF2-40B4-BE49-F238E27FC236}">
                <a16:creationId xmlns:a16="http://schemas.microsoft.com/office/drawing/2014/main" id="{9D8DA547-0B70-4B3E-BCB3-52754A82501A}"/>
              </a:ext>
            </a:extLst>
          </p:cNvPr>
          <p:cNvSpPr/>
          <p:nvPr/>
        </p:nvSpPr>
        <p:spPr>
          <a:xfrm>
            <a:off x="695325" y="3012331"/>
            <a:ext cx="4586680" cy="55525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>
            <a:no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+mj-lt"/>
                <a:ea typeface="+mj-ea"/>
              </a:rPr>
              <a:t>内容为王的时代永远存在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3FF4210-DB28-42C3-930B-56BE0CE9A404}"/>
              </a:ext>
            </a:extLst>
          </p:cNvPr>
          <p:cNvSpPr txBox="1"/>
          <p:nvPr/>
        </p:nvSpPr>
        <p:spPr>
          <a:xfrm>
            <a:off x="992313" y="3597965"/>
            <a:ext cx="7338245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一定要对这个领域有所了解，一定要有坚持到底的勇气和耐心；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不要抱着获利的心态去做事，要抱着我能为别人解决什么问题、别人关注我能得到什么的心态去做；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不要把鸡蛋放在一个篮子里，一定要有忧患意识。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F2D32A6-D226-4763-A3EB-C48F2E3D5414}"/>
              </a:ext>
            </a:extLst>
          </p:cNvPr>
          <p:cNvSpPr/>
          <p:nvPr/>
        </p:nvSpPr>
        <p:spPr>
          <a:xfrm>
            <a:off x="695325" y="5208290"/>
            <a:ext cx="8712835" cy="1333442"/>
          </a:xfrm>
          <a:prstGeom prst="roundRect">
            <a:avLst>
              <a:gd name="adj" fmla="val 11333"/>
            </a:avLst>
          </a:prstGeom>
          <a:solidFill>
            <a:schemeClr val="bg1"/>
          </a:solidFill>
          <a:ln>
            <a:noFill/>
          </a:ln>
          <a:effectLst>
            <a:outerShdw blurRad="254000" dist="165100" dir="5400000" sx="98000" sy="98000" algn="t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: 对角圆角 74">
            <a:extLst>
              <a:ext uri="{FF2B5EF4-FFF2-40B4-BE49-F238E27FC236}">
                <a16:creationId xmlns:a16="http://schemas.microsoft.com/office/drawing/2014/main" id="{B8E55293-5896-476A-B3F9-7CE8E7B7CC36}"/>
              </a:ext>
            </a:extLst>
          </p:cNvPr>
          <p:cNvSpPr/>
          <p:nvPr/>
        </p:nvSpPr>
        <p:spPr>
          <a:xfrm>
            <a:off x="695325" y="4981384"/>
            <a:ext cx="4586680" cy="55525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600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>
            <a:no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+mj-lt"/>
                <a:ea typeface="+mj-ea"/>
              </a:rPr>
              <a:t>切勿将平台当作本事，要学习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A7675CA-A6F7-4D70-9F86-D1D7D9D3E3D8}"/>
              </a:ext>
            </a:extLst>
          </p:cNvPr>
          <p:cNvSpPr txBox="1"/>
          <p:nvPr/>
        </p:nvSpPr>
        <p:spPr>
          <a:xfrm>
            <a:off x="992313" y="5656270"/>
            <a:ext cx="7440487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一定要分清楚自己的能力和平台影响力这两者之间的差别。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好的平台可以成为一个绝佳的跳板，但到底能飞多高，还是取决于自己的努力。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47EBA5F-6C16-4406-A64F-563F33866C76}"/>
              </a:ext>
            </a:extLst>
          </p:cNvPr>
          <p:cNvSpPr/>
          <p:nvPr/>
        </p:nvSpPr>
        <p:spPr>
          <a:xfrm>
            <a:off x="8317022" y="918892"/>
            <a:ext cx="119991" cy="119988"/>
          </a:xfrm>
          <a:custGeom>
            <a:avLst/>
            <a:gdLst>
              <a:gd name="connsiteX0" fmla="*/ 59427 w 119991"/>
              <a:gd name="connsiteY0" fmla="*/ 119985 h 119988"/>
              <a:gd name="connsiteX1" fmla="*/ 119989 w 119991"/>
              <a:gd name="connsiteY1" fmla="*/ 60561 h 119988"/>
              <a:gd name="connsiteX2" fmla="*/ 60562 w 119991"/>
              <a:gd name="connsiteY2" fmla="*/ 3 h 119988"/>
              <a:gd name="connsiteX3" fmla="*/ 0 w 119991"/>
              <a:gd name="connsiteY3" fmla="*/ 59427 h 119988"/>
              <a:gd name="connsiteX4" fmla="*/ 0 w 119991"/>
              <a:gd name="connsiteY4" fmla="*/ 59991 h 119988"/>
              <a:gd name="connsiteX5" fmla="*/ 59427 w 119991"/>
              <a:gd name="connsiteY5" fmla="*/ 119985 h 1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991" h="119988">
                <a:moveTo>
                  <a:pt x="59427" y="119985"/>
                </a:moveTo>
                <a:cubicBezTo>
                  <a:pt x="92559" y="120299"/>
                  <a:pt x="119677" y="93694"/>
                  <a:pt x="119989" y="60561"/>
                </a:cubicBezTo>
                <a:cubicBezTo>
                  <a:pt x="120301" y="27428"/>
                  <a:pt x="93693" y="316"/>
                  <a:pt x="60562" y="3"/>
                </a:cubicBezTo>
                <a:cubicBezTo>
                  <a:pt x="27430" y="-311"/>
                  <a:pt x="312" y="26294"/>
                  <a:pt x="0" y="59427"/>
                </a:cubicBezTo>
                <a:cubicBezTo>
                  <a:pt x="0" y="59615"/>
                  <a:pt x="0" y="59803"/>
                  <a:pt x="0" y="59991"/>
                </a:cubicBezTo>
                <a:cubicBezTo>
                  <a:pt x="-85" y="92937"/>
                  <a:pt x="26480" y="119751"/>
                  <a:pt x="59427" y="119985"/>
                </a:cubicBezTo>
                <a:close/>
              </a:path>
            </a:pathLst>
          </a:custGeom>
          <a:solidFill>
            <a:srgbClr val="FFFFFF"/>
          </a:solidFill>
          <a:ln w="1417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86" name="图形 78">
            <a:extLst>
              <a:ext uri="{FF2B5EF4-FFF2-40B4-BE49-F238E27FC236}">
                <a16:creationId xmlns:a16="http://schemas.microsoft.com/office/drawing/2014/main" id="{5EBC5C49-8127-4440-9272-240173CFDD75}"/>
              </a:ext>
            </a:extLst>
          </p:cNvPr>
          <p:cNvGrpSpPr/>
          <p:nvPr/>
        </p:nvGrpSpPr>
        <p:grpSpPr>
          <a:xfrm>
            <a:off x="8314700" y="2136186"/>
            <a:ext cx="3560529" cy="4720633"/>
            <a:chOff x="7961712" y="1628649"/>
            <a:chExt cx="3560529" cy="4720633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AD7D8EE-CE56-45D7-8052-7F73BDA783E8}"/>
                </a:ext>
              </a:extLst>
            </p:cNvPr>
            <p:cNvSpPr/>
            <p:nvPr/>
          </p:nvSpPr>
          <p:spPr>
            <a:xfrm>
              <a:off x="9468115" y="4464253"/>
              <a:ext cx="1235806" cy="1885029"/>
            </a:xfrm>
            <a:custGeom>
              <a:avLst/>
              <a:gdLst>
                <a:gd name="connsiteX0" fmla="*/ 918350 w 1235806"/>
                <a:gd name="connsiteY0" fmla="*/ 770244 h 1885029"/>
                <a:gd name="connsiteX1" fmla="*/ 968558 w 1235806"/>
                <a:gd name="connsiteY1" fmla="*/ 601608 h 1885029"/>
                <a:gd name="connsiteX2" fmla="*/ 1004583 w 1235806"/>
                <a:gd name="connsiteY2" fmla="*/ 472685 h 1885029"/>
                <a:gd name="connsiteX3" fmla="*/ 1087696 w 1235806"/>
                <a:gd name="connsiteY3" fmla="*/ 348441 h 1885029"/>
                <a:gd name="connsiteX4" fmla="*/ 1197614 w 1235806"/>
                <a:gd name="connsiteY4" fmla="*/ 268450 h 1885029"/>
                <a:gd name="connsiteX5" fmla="*/ 1207258 w 1235806"/>
                <a:gd name="connsiteY5" fmla="*/ 261925 h 1885029"/>
                <a:gd name="connsiteX6" fmla="*/ 1223994 w 1235806"/>
                <a:gd name="connsiteY6" fmla="*/ 247742 h 1885029"/>
                <a:gd name="connsiteX7" fmla="*/ 1164851 w 1235806"/>
                <a:gd name="connsiteY7" fmla="*/ 170728 h 1885029"/>
                <a:gd name="connsiteX8" fmla="*/ 925300 w 1235806"/>
                <a:gd name="connsiteY8" fmla="*/ 311282 h 1885029"/>
                <a:gd name="connsiteX9" fmla="*/ 920762 w 1235806"/>
                <a:gd name="connsiteY9" fmla="*/ 316672 h 1885029"/>
                <a:gd name="connsiteX10" fmla="*/ 787583 w 1235806"/>
                <a:gd name="connsiteY10" fmla="*/ 77262 h 1885029"/>
                <a:gd name="connsiteX11" fmla="*/ 683522 w 1235806"/>
                <a:gd name="connsiteY11" fmla="*/ 1085 h 1885029"/>
                <a:gd name="connsiteX12" fmla="*/ 664049 w 1235806"/>
                <a:gd name="connsiteY12" fmla="*/ 6347 h 1885029"/>
                <a:gd name="connsiteX13" fmla="*/ 371028 w 1235806"/>
                <a:gd name="connsiteY13" fmla="*/ 143355 h 1885029"/>
                <a:gd name="connsiteX14" fmla="*/ 285930 w 1235806"/>
                <a:gd name="connsiteY14" fmla="*/ 146192 h 1885029"/>
                <a:gd name="connsiteX15" fmla="*/ 230049 w 1235806"/>
                <a:gd name="connsiteY15" fmla="*/ 249586 h 1885029"/>
                <a:gd name="connsiteX16" fmla="*/ 349044 w 1235806"/>
                <a:gd name="connsiteY16" fmla="*/ 723440 h 1885029"/>
                <a:gd name="connsiteX17" fmla="*/ 0 w 1235806"/>
                <a:gd name="connsiteY17" fmla="*/ 1885029 h 1885029"/>
                <a:gd name="connsiteX18" fmla="*/ 752409 w 1235806"/>
                <a:gd name="connsiteY18" fmla="*/ 1885029 h 18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5806" h="1885029">
                  <a:moveTo>
                    <a:pt x="918350" y="770244"/>
                  </a:moveTo>
                  <a:lnTo>
                    <a:pt x="968558" y="601608"/>
                  </a:lnTo>
                  <a:cubicBezTo>
                    <a:pt x="977352" y="565016"/>
                    <a:pt x="988982" y="521900"/>
                    <a:pt x="1004583" y="472685"/>
                  </a:cubicBezTo>
                  <a:cubicBezTo>
                    <a:pt x="1018766" y="428434"/>
                    <a:pt x="1054791" y="381914"/>
                    <a:pt x="1087696" y="348441"/>
                  </a:cubicBezTo>
                  <a:cubicBezTo>
                    <a:pt x="1138896" y="296390"/>
                    <a:pt x="1163291" y="296106"/>
                    <a:pt x="1197614" y="268450"/>
                  </a:cubicBezTo>
                  <a:cubicBezTo>
                    <a:pt x="1200734" y="266464"/>
                    <a:pt x="1204280" y="263485"/>
                    <a:pt x="1207258" y="261925"/>
                  </a:cubicBezTo>
                  <a:cubicBezTo>
                    <a:pt x="1213754" y="258394"/>
                    <a:pt x="1219442" y="253571"/>
                    <a:pt x="1223994" y="247742"/>
                  </a:cubicBezTo>
                  <a:cubicBezTo>
                    <a:pt x="1253637" y="215689"/>
                    <a:pt x="1225129" y="165906"/>
                    <a:pt x="1164851" y="170728"/>
                  </a:cubicBezTo>
                  <a:cubicBezTo>
                    <a:pt x="1119607" y="174274"/>
                    <a:pt x="1045572" y="187181"/>
                    <a:pt x="925300" y="311282"/>
                  </a:cubicBezTo>
                  <a:cubicBezTo>
                    <a:pt x="923740" y="313267"/>
                    <a:pt x="922180" y="314828"/>
                    <a:pt x="920762" y="316672"/>
                  </a:cubicBezTo>
                  <a:cubicBezTo>
                    <a:pt x="857647" y="398791"/>
                    <a:pt x="798362" y="164488"/>
                    <a:pt x="787583" y="77262"/>
                  </a:cubicBezTo>
                  <a:cubicBezTo>
                    <a:pt x="779882" y="27494"/>
                    <a:pt x="733290" y="-6616"/>
                    <a:pt x="683522" y="1085"/>
                  </a:cubicBezTo>
                  <a:cubicBezTo>
                    <a:pt x="676856" y="2106"/>
                    <a:pt x="670318" y="3879"/>
                    <a:pt x="664049" y="6347"/>
                  </a:cubicBezTo>
                  <a:lnTo>
                    <a:pt x="371028" y="143355"/>
                  </a:lnTo>
                  <a:cubicBezTo>
                    <a:pt x="343073" y="135243"/>
                    <a:pt x="313274" y="136235"/>
                    <a:pt x="285930" y="146192"/>
                  </a:cubicBezTo>
                  <a:cubicBezTo>
                    <a:pt x="243437" y="161112"/>
                    <a:pt x="219241" y="205874"/>
                    <a:pt x="230049" y="249586"/>
                  </a:cubicBezTo>
                  <a:lnTo>
                    <a:pt x="349044" y="723440"/>
                  </a:lnTo>
                  <a:lnTo>
                    <a:pt x="0" y="1885029"/>
                  </a:lnTo>
                  <a:lnTo>
                    <a:pt x="752409" y="1885029"/>
                  </a:ln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5C014F7-127F-44E2-8629-9103EA6653D2}"/>
                </a:ext>
              </a:extLst>
            </p:cNvPr>
            <p:cNvSpPr/>
            <p:nvPr/>
          </p:nvSpPr>
          <p:spPr>
            <a:xfrm>
              <a:off x="9644836" y="4004263"/>
              <a:ext cx="1320296" cy="1089189"/>
            </a:xfrm>
            <a:custGeom>
              <a:avLst/>
              <a:gdLst>
                <a:gd name="connsiteX0" fmla="*/ 1320297 w 1320296"/>
                <a:gd name="connsiteY0" fmla="*/ 163388 h 1089189"/>
                <a:gd name="connsiteX1" fmla="*/ 1087695 w 1320296"/>
                <a:gd name="connsiteY1" fmla="*/ 619231 h 1089189"/>
                <a:gd name="connsiteX2" fmla="*/ 971395 w 1320296"/>
                <a:gd name="connsiteY2" fmla="*/ 586893 h 1089189"/>
                <a:gd name="connsiteX3" fmla="*/ 387054 w 1320296"/>
                <a:gd name="connsiteY3" fmla="*/ 1062450 h 1089189"/>
                <a:gd name="connsiteX4" fmla="*/ 222673 w 1320296"/>
                <a:gd name="connsiteY4" fmla="*/ 1048267 h 1089189"/>
                <a:gd name="connsiteX5" fmla="*/ 0 w 1320296"/>
                <a:gd name="connsiteY5" fmla="*/ 789710 h 1089189"/>
                <a:gd name="connsiteX6" fmla="*/ 531863 w 1320296"/>
                <a:gd name="connsiteY6" fmla="*/ 436411 h 1089189"/>
                <a:gd name="connsiteX7" fmla="*/ 518957 w 1320296"/>
                <a:gd name="connsiteY7" fmla="*/ 239977 h 1089189"/>
                <a:gd name="connsiteX8" fmla="*/ 730142 w 1320296"/>
                <a:gd name="connsiteY8" fmla="*/ 0 h 108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296" h="1089189">
                  <a:moveTo>
                    <a:pt x="1320297" y="163388"/>
                  </a:moveTo>
                  <a:lnTo>
                    <a:pt x="1087695" y="619231"/>
                  </a:lnTo>
                  <a:lnTo>
                    <a:pt x="971395" y="586893"/>
                  </a:lnTo>
                  <a:lnTo>
                    <a:pt x="387054" y="1062450"/>
                  </a:lnTo>
                  <a:cubicBezTo>
                    <a:pt x="337457" y="1103027"/>
                    <a:pt x="264584" y="1096730"/>
                    <a:pt x="222673" y="1048267"/>
                  </a:cubicBezTo>
                  <a:lnTo>
                    <a:pt x="0" y="789710"/>
                  </a:lnTo>
                  <a:cubicBezTo>
                    <a:pt x="0" y="789710"/>
                    <a:pt x="448892" y="596396"/>
                    <a:pt x="531863" y="436411"/>
                  </a:cubicBezTo>
                  <a:cubicBezTo>
                    <a:pt x="614834" y="276427"/>
                    <a:pt x="518957" y="239977"/>
                    <a:pt x="518957" y="239977"/>
                  </a:cubicBezTo>
                  <a:lnTo>
                    <a:pt x="730142" y="0"/>
                  </a:ln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790B59D-CC8F-4F47-B63F-807D14225A18}"/>
                </a:ext>
              </a:extLst>
            </p:cNvPr>
            <p:cNvSpPr/>
            <p:nvPr/>
          </p:nvSpPr>
          <p:spPr>
            <a:xfrm>
              <a:off x="7961712" y="1628649"/>
              <a:ext cx="2701747" cy="2371642"/>
            </a:xfrm>
            <a:custGeom>
              <a:avLst/>
              <a:gdLst>
                <a:gd name="connsiteX0" fmla="*/ 2701748 w 2701747"/>
                <a:gd name="connsiteY0" fmla="*/ 1608029 h 2371642"/>
                <a:gd name="connsiteX1" fmla="*/ 1882111 w 2701747"/>
                <a:gd name="connsiteY1" fmla="*/ 1072052 h 2371642"/>
                <a:gd name="connsiteX2" fmla="*/ 1119916 w 2701747"/>
                <a:gd name="connsiteY2" fmla="*/ 2511 h 2371642"/>
                <a:gd name="connsiteX3" fmla="*/ 318150 w 2701747"/>
                <a:gd name="connsiteY3" fmla="*/ 945965 h 2371642"/>
                <a:gd name="connsiteX4" fmla="*/ 119588 w 2701747"/>
                <a:gd name="connsiteY4" fmla="*/ 2249385 h 2371642"/>
                <a:gd name="connsiteX5" fmla="*/ 1285432 w 2701747"/>
                <a:gd name="connsiteY5" fmla="*/ 2110675 h 2371642"/>
                <a:gd name="connsiteX6" fmla="*/ 2224773 w 2701747"/>
                <a:gd name="connsiteY6" fmla="*/ 2371642 h 237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1747" h="2371642">
                  <a:moveTo>
                    <a:pt x="2701748" y="1608029"/>
                  </a:moveTo>
                  <a:cubicBezTo>
                    <a:pt x="2701748" y="1608029"/>
                    <a:pt x="2361355" y="1532717"/>
                    <a:pt x="1882111" y="1072052"/>
                  </a:cubicBezTo>
                  <a:cubicBezTo>
                    <a:pt x="1402867" y="611388"/>
                    <a:pt x="1177924" y="-893"/>
                    <a:pt x="1119916" y="2511"/>
                  </a:cubicBezTo>
                  <a:cubicBezTo>
                    <a:pt x="1061907" y="5915"/>
                    <a:pt x="805195" y="-113364"/>
                    <a:pt x="318150" y="945965"/>
                  </a:cubicBezTo>
                  <a:cubicBezTo>
                    <a:pt x="-168895" y="2005295"/>
                    <a:pt x="23001" y="2250803"/>
                    <a:pt x="119588" y="2249385"/>
                  </a:cubicBezTo>
                  <a:cubicBezTo>
                    <a:pt x="216174" y="2247966"/>
                    <a:pt x="874408" y="2064012"/>
                    <a:pt x="1285432" y="2110675"/>
                  </a:cubicBezTo>
                  <a:cubicBezTo>
                    <a:pt x="1696455" y="2157337"/>
                    <a:pt x="2224773" y="2371642"/>
                    <a:pt x="2224773" y="2371642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0259856-9363-4BB3-82C1-A3FA6D4B7D80}"/>
                </a:ext>
              </a:extLst>
            </p:cNvPr>
            <p:cNvSpPr/>
            <p:nvPr/>
          </p:nvSpPr>
          <p:spPr>
            <a:xfrm>
              <a:off x="10113017" y="3037406"/>
              <a:ext cx="1306782" cy="1250924"/>
            </a:xfrm>
            <a:custGeom>
              <a:avLst/>
              <a:gdLst>
                <a:gd name="connsiteX0" fmla="*/ 1273635 w 1306782"/>
                <a:gd name="connsiteY0" fmla="*/ 776662 h 1250924"/>
                <a:gd name="connsiteX1" fmla="*/ 1157476 w 1306782"/>
                <a:gd name="connsiteY1" fmla="*/ 997492 h 1250924"/>
                <a:gd name="connsiteX2" fmla="*/ 1105424 w 1306782"/>
                <a:gd name="connsiteY2" fmla="*/ 1096773 h 1250924"/>
                <a:gd name="connsiteX3" fmla="*/ 729716 w 1306782"/>
                <a:gd name="connsiteY3" fmla="*/ 1224420 h 1250924"/>
                <a:gd name="connsiteX4" fmla="*/ 0 w 1306782"/>
                <a:gd name="connsiteY4" fmla="*/ 970118 h 1250924"/>
                <a:gd name="connsiteX5" fmla="*/ 425490 w 1306782"/>
                <a:gd name="connsiteY5" fmla="*/ 0 h 1250924"/>
                <a:gd name="connsiteX6" fmla="*/ 1154497 w 1306782"/>
                <a:gd name="connsiteY6" fmla="*/ 388473 h 1250924"/>
                <a:gd name="connsiteX7" fmla="*/ 1273635 w 1306782"/>
                <a:gd name="connsiteY7" fmla="*/ 776662 h 125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6782" h="1250924">
                  <a:moveTo>
                    <a:pt x="1273635" y="776662"/>
                  </a:moveTo>
                  <a:lnTo>
                    <a:pt x="1157476" y="997492"/>
                  </a:lnTo>
                  <a:lnTo>
                    <a:pt x="1105424" y="1096773"/>
                  </a:lnTo>
                  <a:cubicBezTo>
                    <a:pt x="1034084" y="1232490"/>
                    <a:pt x="868965" y="1288584"/>
                    <a:pt x="729716" y="1224420"/>
                  </a:cubicBezTo>
                  <a:lnTo>
                    <a:pt x="0" y="970118"/>
                  </a:lnTo>
                  <a:lnTo>
                    <a:pt x="425490" y="0"/>
                  </a:lnTo>
                  <a:lnTo>
                    <a:pt x="1154497" y="388473"/>
                  </a:lnTo>
                  <a:cubicBezTo>
                    <a:pt x="1294101" y="463175"/>
                    <a:pt x="1347301" y="636506"/>
                    <a:pt x="1273635" y="776662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852E3B7-A7F0-43FF-A3CD-CABDC0086F92}"/>
                </a:ext>
              </a:extLst>
            </p:cNvPr>
            <p:cNvSpPr/>
            <p:nvPr/>
          </p:nvSpPr>
          <p:spPr>
            <a:xfrm>
              <a:off x="10118034" y="3044709"/>
              <a:ext cx="1306782" cy="1250924"/>
            </a:xfrm>
            <a:custGeom>
              <a:avLst/>
              <a:gdLst>
                <a:gd name="connsiteX0" fmla="*/ 1273635 w 1306782"/>
                <a:gd name="connsiteY0" fmla="*/ 776662 h 1250924"/>
                <a:gd name="connsiteX1" fmla="*/ 1157476 w 1306782"/>
                <a:gd name="connsiteY1" fmla="*/ 997492 h 1250924"/>
                <a:gd name="connsiteX2" fmla="*/ 1105424 w 1306782"/>
                <a:gd name="connsiteY2" fmla="*/ 1096773 h 1250924"/>
                <a:gd name="connsiteX3" fmla="*/ 729716 w 1306782"/>
                <a:gd name="connsiteY3" fmla="*/ 1224420 h 1250924"/>
                <a:gd name="connsiteX4" fmla="*/ 0 w 1306782"/>
                <a:gd name="connsiteY4" fmla="*/ 970118 h 1250924"/>
                <a:gd name="connsiteX5" fmla="*/ 425490 w 1306782"/>
                <a:gd name="connsiteY5" fmla="*/ 0 h 1250924"/>
                <a:gd name="connsiteX6" fmla="*/ 1154497 w 1306782"/>
                <a:gd name="connsiteY6" fmla="*/ 388473 h 1250924"/>
                <a:gd name="connsiteX7" fmla="*/ 1273635 w 1306782"/>
                <a:gd name="connsiteY7" fmla="*/ 776662 h 125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6782" h="1250924">
                  <a:moveTo>
                    <a:pt x="1273635" y="776662"/>
                  </a:moveTo>
                  <a:lnTo>
                    <a:pt x="1157476" y="997492"/>
                  </a:lnTo>
                  <a:lnTo>
                    <a:pt x="1105424" y="1096773"/>
                  </a:lnTo>
                  <a:cubicBezTo>
                    <a:pt x="1034084" y="1232490"/>
                    <a:pt x="868965" y="1288584"/>
                    <a:pt x="729716" y="1224420"/>
                  </a:cubicBezTo>
                  <a:lnTo>
                    <a:pt x="0" y="970118"/>
                  </a:lnTo>
                  <a:lnTo>
                    <a:pt x="425490" y="0"/>
                  </a:lnTo>
                  <a:lnTo>
                    <a:pt x="1154497" y="388473"/>
                  </a:lnTo>
                  <a:cubicBezTo>
                    <a:pt x="1294101" y="463175"/>
                    <a:pt x="1347301" y="636506"/>
                    <a:pt x="1273635" y="776662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31966FC-3F6B-41E6-905D-6B212E537CDB}"/>
                </a:ext>
              </a:extLst>
            </p:cNvPr>
            <p:cNvSpPr/>
            <p:nvPr/>
          </p:nvSpPr>
          <p:spPr>
            <a:xfrm>
              <a:off x="8025004" y="1652634"/>
              <a:ext cx="1043849" cy="2088596"/>
            </a:xfrm>
            <a:custGeom>
              <a:avLst/>
              <a:gdLst>
                <a:gd name="connsiteX0" fmla="*/ 293720 w 1043849"/>
                <a:gd name="connsiteY0" fmla="*/ 941269 h 2088596"/>
                <a:gd name="connsiteX1" fmla="*/ 52609 w 1043849"/>
                <a:gd name="connsiteY1" fmla="*/ 2083428 h 2088596"/>
                <a:gd name="connsiteX2" fmla="*/ 750129 w 1043849"/>
                <a:gd name="connsiteY2" fmla="*/ 1147349 h 2088596"/>
                <a:gd name="connsiteX3" fmla="*/ 991241 w 1043849"/>
                <a:gd name="connsiteY3" fmla="*/ 5190 h 2088596"/>
                <a:gd name="connsiteX4" fmla="*/ 293720 w 1043849"/>
                <a:gd name="connsiteY4" fmla="*/ 941269 h 208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849" h="2088596">
                  <a:moveTo>
                    <a:pt x="293720" y="941269"/>
                  </a:moveTo>
                  <a:cubicBezTo>
                    <a:pt x="34596" y="1515114"/>
                    <a:pt x="-73337" y="2026554"/>
                    <a:pt x="52609" y="2083428"/>
                  </a:cubicBezTo>
                  <a:cubicBezTo>
                    <a:pt x="178554" y="2140302"/>
                    <a:pt x="491006" y="1721335"/>
                    <a:pt x="750129" y="1147349"/>
                  </a:cubicBezTo>
                  <a:cubicBezTo>
                    <a:pt x="1009253" y="573362"/>
                    <a:pt x="1117186" y="62206"/>
                    <a:pt x="991241" y="5190"/>
                  </a:cubicBezTo>
                  <a:cubicBezTo>
                    <a:pt x="865295" y="-51825"/>
                    <a:pt x="552843" y="367425"/>
                    <a:pt x="293720" y="941269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340EB5C-0799-4A2C-B454-86136D96EBA4}"/>
                </a:ext>
              </a:extLst>
            </p:cNvPr>
            <p:cNvSpPr/>
            <p:nvPr/>
          </p:nvSpPr>
          <p:spPr>
            <a:xfrm>
              <a:off x="8031990" y="1676619"/>
              <a:ext cx="1043849" cy="2088596"/>
            </a:xfrm>
            <a:custGeom>
              <a:avLst/>
              <a:gdLst>
                <a:gd name="connsiteX0" fmla="*/ 293720 w 1043849"/>
                <a:gd name="connsiteY0" fmla="*/ 941269 h 2088596"/>
                <a:gd name="connsiteX1" fmla="*/ 52609 w 1043849"/>
                <a:gd name="connsiteY1" fmla="*/ 2083428 h 2088596"/>
                <a:gd name="connsiteX2" fmla="*/ 750129 w 1043849"/>
                <a:gd name="connsiteY2" fmla="*/ 1147349 h 2088596"/>
                <a:gd name="connsiteX3" fmla="*/ 991241 w 1043849"/>
                <a:gd name="connsiteY3" fmla="*/ 5190 h 2088596"/>
                <a:gd name="connsiteX4" fmla="*/ 293720 w 1043849"/>
                <a:gd name="connsiteY4" fmla="*/ 941269 h 208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849" h="2088596">
                  <a:moveTo>
                    <a:pt x="293720" y="941269"/>
                  </a:moveTo>
                  <a:cubicBezTo>
                    <a:pt x="34596" y="1515114"/>
                    <a:pt x="-73337" y="2026554"/>
                    <a:pt x="52609" y="2083428"/>
                  </a:cubicBezTo>
                  <a:cubicBezTo>
                    <a:pt x="178554" y="2140302"/>
                    <a:pt x="491006" y="1721335"/>
                    <a:pt x="750129" y="1147349"/>
                  </a:cubicBezTo>
                  <a:cubicBezTo>
                    <a:pt x="1009253" y="573362"/>
                    <a:pt x="1117186" y="62206"/>
                    <a:pt x="991241" y="5190"/>
                  </a:cubicBezTo>
                  <a:cubicBezTo>
                    <a:pt x="865295" y="-51825"/>
                    <a:pt x="552843" y="367425"/>
                    <a:pt x="293720" y="941269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B260B3A-3CC6-469E-8935-7B21A1C3B07C}"/>
                </a:ext>
              </a:extLst>
            </p:cNvPr>
            <p:cNvSpPr/>
            <p:nvPr/>
          </p:nvSpPr>
          <p:spPr>
            <a:xfrm>
              <a:off x="11251488" y="3838463"/>
              <a:ext cx="270753" cy="294723"/>
            </a:xfrm>
            <a:custGeom>
              <a:avLst/>
              <a:gdLst>
                <a:gd name="connsiteX0" fmla="*/ 197853 w 270753"/>
                <a:gd name="connsiteY0" fmla="*/ 294723 h 294723"/>
                <a:gd name="connsiteX1" fmla="*/ 0 w 270753"/>
                <a:gd name="connsiteY1" fmla="*/ 232601 h 294723"/>
                <a:gd name="connsiteX2" fmla="*/ 122400 w 270753"/>
                <a:gd name="connsiteY2" fmla="*/ 0 h 294723"/>
                <a:gd name="connsiteX3" fmla="*/ 270754 w 270753"/>
                <a:gd name="connsiteY3" fmla="*/ 92190 h 294723"/>
                <a:gd name="connsiteX4" fmla="*/ 197853 w 270753"/>
                <a:gd name="connsiteY4" fmla="*/ 294723 h 2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53" h="294723">
                  <a:moveTo>
                    <a:pt x="197853" y="294723"/>
                  </a:moveTo>
                  <a:lnTo>
                    <a:pt x="0" y="232601"/>
                  </a:lnTo>
                  <a:lnTo>
                    <a:pt x="122400" y="0"/>
                  </a:lnTo>
                  <a:lnTo>
                    <a:pt x="270754" y="92190"/>
                  </a:lnTo>
                  <a:lnTo>
                    <a:pt x="197853" y="294723"/>
                  </a:ln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284A5FD-036C-4E2E-8E5C-AD41C3E02827}"/>
                </a:ext>
              </a:extLst>
            </p:cNvPr>
            <p:cNvSpPr/>
            <p:nvPr/>
          </p:nvSpPr>
          <p:spPr>
            <a:xfrm>
              <a:off x="11251488" y="3838463"/>
              <a:ext cx="140128" cy="245366"/>
            </a:xfrm>
            <a:custGeom>
              <a:avLst/>
              <a:gdLst>
                <a:gd name="connsiteX0" fmla="*/ 122400 w 140128"/>
                <a:gd name="connsiteY0" fmla="*/ 0 h 245366"/>
                <a:gd name="connsiteX1" fmla="*/ 0 w 140128"/>
                <a:gd name="connsiteY1" fmla="*/ 232601 h 245366"/>
                <a:gd name="connsiteX2" fmla="*/ 40705 w 140128"/>
                <a:gd name="connsiteY2" fmla="*/ 245366 h 245366"/>
                <a:gd name="connsiteX3" fmla="*/ 140128 w 140128"/>
                <a:gd name="connsiteY3" fmla="*/ 10921 h 245366"/>
                <a:gd name="connsiteX4" fmla="*/ 122400 w 140128"/>
                <a:gd name="connsiteY4" fmla="*/ 0 h 24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28" h="245366">
                  <a:moveTo>
                    <a:pt x="122400" y="0"/>
                  </a:moveTo>
                  <a:lnTo>
                    <a:pt x="0" y="232601"/>
                  </a:lnTo>
                  <a:lnTo>
                    <a:pt x="40705" y="245366"/>
                  </a:lnTo>
                  <a:lnTo>
                    <a:pt x="140128" y="10921"/>
                  </a:lnTo>
                  <a:lnTo>
                    <a:pt x="122400" y="0"/>
                  </a:ln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F3C43B9-6361-455D-8AB4-86F80C3E3950}"/>
                </a:ext>
              </a:extLst>
            </p:cNvPr>
            <p:cNvSpPr/>
            <p:nvPr/>
          </p:nvSpPr>
          <p:spPr>
            <a:xfrm>
              <a:off x="10806936" y="3697359"/>
              <a:ext cx="430580" cy="195411"/>
            </a:xfrm>
            <a:custGeom>
              <a:avLst/>
              <a:gdLst>
                <a:gd name="connsiteX0" fmla="*/ 430511 w 430580"/>
                <a:gd name="connsiteY0" fmla="*/ 194716 h 195411"/>
                <a:gd name="connsiteX1" fmla="*/ 210107 w 430580"/>
                <a:gd name="connsiteY1" fmla="*/ 109618 h 195411"/>
                <a:gd name="connsiteX2" fmla="*/ 57 w 430580"/>
                <a:gd name="connsiteY2" fmla="*/ 693 h 195411"/>
                <a:gd name="connsiteX3" fmla="*/ 220603 w 430580"/>
                <a:gd name="connsiteY3" fmla="*/ 86500 h 195411"/>
                <a:gd name="connsiteX4" fmla="*/ 430511 w 430580"/>
                <a:gd name="connsiteY4" fmla="*/ 194716 h 19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580" h="195411">
                  <a:moveTo>
                    <a:pt x="430511" y="194716"/>
                  </a:moveTo>
                  <a:cubicBezTo>
                    <a:pt x="427674" y="201099"/>
                    <a:pt x="328961" y="162805"/>
                    <a:pt x="210107" y="109618"/>
                  </a:cubicBezTo>
                  <a:cubicBezTo>
                    <a:pt x="91253" y="56432"/>
                    <a:pt x="-2638" y="7075"/>
                    <a:pt x="57" y="693"/>
                  </a:cubicBezTo>
                  <a:cubicBezTo>
                    <a:pt x="2751" y="-5690"/>
                    <a:pt x="101607" y="32746"/>
                    <a:pt x="220603" y="86500"/>
                  </a:cubicBezTo>
                  <a:cubicBezTo>
                    <a:pt x="339598" y="140254"/>
                    <a:pt x="433490" y="188334"/>
                    <a:pt x="430511" y="194716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75493CB-5C0C-45D1-A22C-98FCC3B2EA40}"/>
                </a:ext>
              </a:extLst>
            </p:cNvPr>
            <p:cNvSpPr/>
            <p:nvPr/>
          </p:nvSpPr>
          <p:spPr>
            <a:xfrm>
              <a:off x="10910586" y="3561758"/>
              <a:ext cx="387931" cy="192426"/>
            </a:xfrm>
            <a:custGeom>
              <a:avLst/>
              <a:gdLst>
                <a:gd name="connsiteX0" fmla="*/ 387848 w 387931"/>
                <a:gd name="connsiteY0" fmla="*/ 191749 h 192426"/>
                <a:gd name="connsiteX1" fmla="*/ 188293 w 387931"/>
                <a:gd name="connsiteY1" fmla="*/ 107644 h 192426"/>
                <a:gd name="connsiteX2" fmla="*/ 84 w 387931"/>
                <a:gd name="connsiteY2" fmla="*/ 704 h 192426"/>
                <a:gd name="connsiteX3" fmla="*/ 199497 w 387931"/>
                <a:gd name="connsiteY3" fmla="*/ 84809 h 192426"/>
                <a:gd name="connsiteX4" fmla="*/ 387848 w 387931"/>
                <a:gd name="connsiteY4" fmla="*/ 191749 h 19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931" h="192426">
                  <a:moveTo>
                    <a:pt x="387848" y="191749"/>
                  </a:moveTo>
                  <a:cubicBezTo>
                    <a:pt x="384727" y="197990"/>
                    <a:pt x="295374" y="160405"/>
                    <a:pt x="188293" y="107644"/>
                  </a:cubicBezTo>
                  <a:cubicBezTo>
                    <a:pt x="81211" y="54883"/>
                    <a:pt x="-3036" y="7086"/>
                    <a:pt x="84" y="704"/>
                  </a:cubicBezTo>
                  <a:cubicBezTo>
                    <a:pt x="3204" y="-5678"/>
                    <a:pt x="92416" y="32048"/>
                    <a:pt x="199497" y="84809"/>
                  </a:cubicBezTo>
                  <a:cubicBezTo>
                    <a:pt x="306579" y="137570"/>
                    <a:pt x="390968" y="185367"/>
                    <a:pt x="387848" y="191749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1C6E2BC-9AAA-405C-A35D-8FAD320C2EA3}"/>
                </a:ext>
              </a:extLst>
            </p:cNvPr>
            <p:cNvSpPr/>
            <p:nvPr/>
          </p:nvSpPr>
          <p:spPr>
            <a:xfrm>
              <a:off x="10768350" y="3861823"/>
              <a:ext cx="392541" cy="176631"/>
            </a:xfrm>
            <a:custGeom>
              <a:avLst/>
              <a:gdLst>
                <a:gd name="connsiteX0" fmla="*/ 392508 w 392541"/>
                <a:gd name="connsiteY0" fmla="*/ 175628 h 176631"/>
                <a:gd name="connsiteX1" fmla="*/ 330529 w 392541"/>
                <a:gd name="connsiteY1" fmla="*/ 161445 h 176631"/>
                <a:gd name="connsiteX2" fmla="*/ 265003 w 392541"/>
                <a:gd name="connsiteY2" fmla="*/ 139887 h 176631"/>
                <a:gd name="connsiteX3" fmla="*/ 188273 w 392541"/>
                <a:gd name="connsiteY3" fmla="*/ 105848 h 176631"/>
                <a:gd name="connsiteX4" fmla="*/ 64 w 392541"/>
                <a:gd name="connsiteY4" fmla="*/ 610 h 176631"/>
                <a:gd name="connsiteX5" fmla="*/ 198626 w 392541"/>
                <a:gd name="connsiteY5" fmla="*/ 82871 h 176631"/>
                <a:gd name="connsiteX6" fmla="*/ 274080 w 392541"/>
                <a:gd name="connsiteY6" fmla="*/ 118187 h 176631"/>
                <a:gd name="connsiteX7" fmla="*/ 336485 w 392541"/>
                <a:gd name="connsiteY7" fmla="*/ 144567 h 176631"/>
                <a:gd name="connsiteX8" fmla="*/ 392508 w 392541"/>
                <a:gd name="connsiteY8" fmla="*/ 175628 h 1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541" h="176631">
                  <a:moveTo>
                    <a:pt x="392508" y="175628"/>
                  </a:moveTo>
                  <a:cubicBezTo>
                    <a:pt x="391515" y="179032"/>
                    <a:pt x="367972" y="173643"/>
                    <a:pt x="330529" y="161445"/>
                  </a:cubicBezTo>
                  <a:cubicBezTo>
                    <a:pt x="311807" y="155630"/>
                    <a:pt x="289539" y="148255"/>
                    <a:pt x="265003" y="139887"/>
                  </a:cubicBezTo>
                  <a:cubicBezTo>
                    <a:pt x="240466" y="131519"/>
                    <a:pt x="215362" y="118187"/>
                    <a:pt x="188273" y="105848"/>
                  </a:cubicBezTo>
                  <a:cubicBezTo>
                    <a:pt x="80056" y="55640"/>
                    <a:pt x="-2631" y="6567"/>
                    <a:pt x="64" y="610"/>
                  </a:cubicBezTo>
                  <a:cubicBezTo>
                    <a:pt x="2759" y="-5347"/>
                    <a:pt x="91687" y="33089"/>
                    <a:pt x="198626" y="82871"/>
                  </a:cubicBezTo>
                  <a:cubicBezTo>
                    <a:pt x="225574" y="95069"/>
                    <a:pt x="250536" y="108401"/>
                    <a:pt x="274080" y="118187"/>
                  </a:cubicBezTo>
                  <a:cubicBezTo>
                    <a:pt x="297624" y="127973"/>
                    <a:pt x="318756" y="136625"/>
                    <a:pt x="336485" y="144567"/>
                  </a:cubicBezTo>
                  <a:cubicBezTo>
                    <a:pt x="371943" y="160878"/>
                    <a:pt x="393501" y="172224"/>
                    <a:pt x="392508" y="175628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BFF12F6-57F6-49C6-AC1E-CA1BE1DBD18B}"/>
                </a:ext>
              </a:extLst>
            </p:cNvPr>
            <p:cNvSpPr/>
            <p:nvPr/>
          </p:nvSpPr>
          <p:spPr>
            <a:xfrm>
              <a:off x="8342707" y="2424353"/>
              <a:ext cx="504333" cy="723822"/>
            </a:xfrm>
            <a:custGeom>
              <a:avLst/>
              <a:gdLst>
                <a:gd name="connsiteX0" fmla="*/ 504334 w 504333"/>
                <a:gd name="connsiteY0" fmla="*/ 42045 h 723822"/>
                <a:gd name="connsiteX1" fmla="*/ 46648 w 504333"/>
                <a:gd name="connsiteY1" fmla="*/ 258336 h 723822"/>
                <a:gd name="connsiteX2" fmla="*/ 195995 w 504333"/>
                <a:gd name="connsiteY2" fmla="*/ 723823 h 723822"/>
                <a:gd name="connsiteX3" fmla="*/ 504334 w 504333"/>
                <a:gd name="connsiteY3" fmla="*/ 42045 h 7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333" h="723822">
                  <a:moveTo>
                    <a:pt x="504334" y="42045"/>
                  </a:moveTo>
                  <a:cubicBezTo>
                    <a:pt x="504334" y="42045"/>
                    <a:pt x="208476" y="-141483"/>
                    <a:pt x="46648" y="258336"/>
                  </a:cubicBezTo>
                  <a:cubicBezTo>
                    <a:pt x="-115180" y="658156"/>
                    <a:pt x="195995" y="723823"/>
                    <a:pt x="195995" y="723823"/>
                  </a:cubicBezTo>
                  <a:cubicBezTo>
                    <a:pt x="330365" y="512227"/>
                    <a:pt x="434171" y="282689"/>
                    <a:pt x="504334" y="42045"/>
                  </a:cubicBezTo>
                  <a:close/>
                </a:path>
              </a:pathLst>
            </a:custGeom>
            <a:solidFill>
              <a:schemeClr val="accent2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D2A3EEF-5E40-43D9-AB66-CF042A2C7354}"/>
                </a:ext>
              </a:extLst>
            </p:cNvPr>
            <p:cNvSpPr/>
            <p:nvPr/>
          </p:nvSpPr>
          <p:spPr>
            <a:xfrm>
              <a:off x="8313334" y="1989849"/>
              <a:ext cx="848850" cy="1745503"/>
            </a:xfrm>
            <a:custGeom>
              <a:avLst/>
              <a:gdLst>
                <a:gd name="connsiteX0" fmla="*/ 848428 w 848850"/>
                <a:gd name="connsiteY0" fmla="*/ 0 h 1745503"/>
                <a:gd name="connsiteX1" fmla="*/ 836940 w 848850"/>
                <a:gd name="connsiteY1" fmla="*/ 76446 h 1745503"/>
                <a:gd name="connsiteX2" fmla="*/ 795242 w 848850"/>
                <a:gd name="connsiteY2" fmla="*/ 283235 h 1745503"/>
                <a:gd name="connsiteX3" fmla="*/ 754111 w 848850"/>
                <a:gd name="connsiteY3" fmla="*/ 423221 h 1745503"/>
                <a:gd name="connsiteX4" fmla="*/ 730993 w 848850"/>
                <a:gd name="connsiteY4" fmla="*/ 501086 h 1745503"/>
                <a:gd name="connsiteX5" fmla="*/ 718937 w 848850"/>
                <a:gd name="connsiteY5" fmla="*/ 541791 h 1745503"/>
                <a:gd name="connsiteX6" fmla="*/ 703619 w 848850"/>
                <a:gd name="connsiteY6" fmla="*/ 582638 h 1745503"/>
                <a:gd name="connsiteX7" fmla="*/ 636817 w 848850"/>
                <a:gd name="connsiteY7" fmla="*/ 755104 h 1745503"/>
                <a:gd name="connsiteX8" fmla="*/ 619231 w 848850"/>
                <a:gd name="connsiteY8" fmla="*/ 800348 h 1745503"/>
                <a:gd name="connsiteX9" fmla="*/ 598382 w 848850"/>
                <a:gd name="connsiteY9" fmla="*/ 845024 h 1745503"/>
                <a:gd name="connsiteX10" fmla="*/ 554414 w 848850"/>
                <a:gd name="connsiteY10" fmla="*/ 935795 h 1745503"/>
                <a:gd name="connsiteX11" fmla="*/ 510305 w 848850"/>
                <a:gd name="connsiteY11" fmla="*/ 1026425 h 1745503"/>
                <a:gd name="connsiteX12" fmla="*/ 488038 w 848850"/>
                <a:gd name="connsiteY12" fmla="*/ 1070392 h 1745503"/>
                <a:gd name="connsiteX13" fmla="*/ 463359 w 848850"/>
                <a:gd name="connsiteY13" fmla="*/ 1112232 h 1745503"/>
                <a:gd name="connsiteX14" fmla="*/ 369042 w 848850"/>
                <a:gd name="connsiteY14" fmla="*/ 1271507 h 1745503"/>
                <a:gd name="connsiteX15" fmla="*/ 346349 w 848850"/>
                <a:gd name="connsiteY15" fmla="*/ 1308809 h 1745503"/>
                <a:gd name="connsiteX16" fmla="*/ 321813 w 848850"/>
                <a:gd name="connsiteY16" fmla="*/ 1343557 h 1745503"/>
                <a:gd name="connsiteX17" fmla="*/ 274725 w 848850"/>
                <a:gd name="connsiteY17" fmla="*/ 1409934 h 1745503"/>
                <a:gd name="connsiteX18" fmla="*/ 189627 w 848850"/>
                <a:gd name="connsiteY18" fmla="*/ 1528646 h 1745503"/>
                <a:gd name="connsiteX19" fmla="*/ 52903 w 848850"/>
                <a:gd name="connsiteY19" fmla="*/ 1688772 h 1745503"/>
                <a:gd name="connsiteX20" fmla="*/ 0 w 848850"/>
                <a:gd name="connsiteY20" fmla="*/ 1745504 h 1745503"/>
                <a:gd name="connsiteX21" fmla="*/ 45386 w 848850"/>
                <a:gd name="connsiteY21" fmla="*/ 1682815 h 1745503"/>
                <a:gd name="connsiteX22" fmla="*/ 175728 w 848850"/>
                <a:gd name="connsiteY22" fmla="*/ 1517441 h 1745503"/>
                <a:gd name="connsiteX23" fmla="*/ 257280 w 848850"/>
                <a:gd name="connsiteY23" fmla="*/ 1397878 h 1745503"/>
                <a:gd name="connsiteX24" fmla="*/ 302949 w 848850"/>
                <a:gd name="connsiteY24" fmla="*/ 1331360 h 1745503"/>
                <a:gd name="connsiteX25" fmla="*/ 326919 w 848850"/>
                <a:gd name="connsiteY25" fmla="*/ 1296611 h 1745503"/>
                <a:gd name="connsiteX26" fmla="*/ 348902 w 848850"/>
                <a:gd name="connsiteY26" fmla="*/ 1259310 h 1745503"/>
                <a:gd name="connsiteX27" fmla="*/ 442085 w 848850"/>
                <a:gd name="connsiteY27" fmla="*/ 1100177 h 1745503"/>
                <a:gd name="connsiteX28" fmla="*/ 466338 w 848850"/>
                <a:gd name="connsiteY28" fmla="*/ 1058479 h 1745503"/>
                <a:gd name="connsiteX29" fmla="*/ 488321 w 848850"/>
                <a:gd name="connsiteY29" fmla="*/ 1014795 h 1745503"/>
                <a:gd name="connsiteX30" fmla="*/ 532005 w 848850"/>
                <a:gd name="connsiteY30" fmla="*/ 924733 h 1745503"/>
                <a:gd name="connsiteX31" fmla="*/ 575830 w 848850"/>
                <a:gd name="connsiteY31" fmla="*/ 834671 h 1745503"/>
                <a:gd name="connsiteX32" fmla="*/ 596538 w 848850"/>
                <a:gd name="connsiteY32" fmla="*/ 790419 h 1745503"/>
                <a:gd name="connsiteX33" fmla="*/ 614266 w 848850"/>
                <a:gd name="connsiteY33" fmla="*/ 745601 h 1745503"/>
                <a:gd name="connsiteX34" fmla="*/ 682061 w 848850"/>
                <a:gd name="connsiteY34" fmla="*/ 575405 h 1745503"/>
                <a:gd name="connsiteX35" fmla="*/ 697804 w 848850"/>
                <a:gd name="connsiteY35" fmla="*/ 534983 h 1745503"/>
                <a:gd name="connsiteX36" fmla="*/ 710285 w 848850"/>
                <a:gd name="connsiteY36" fmla="*/ 494704 h 1745503"/>
                <a:gd name="connsiteX37" fmla="*/ 734397 w 848850"/>
                <a:gd name="connsiteY37" fmla="*/ 417690 h 1745503"/>
                <a:gd name="connsiteX38" fmla="*/ 777938 w 848850"/>
                <a:gd name="connsiteY38" fmla="*/ 279405 h 1745503"/>
                <a:gd name="connsiteX39" fmla="*/ 827153 w 848850"/>
                <a:gd name="connsiteY39" fmla="*/ 75170 h 1745503"/>
                <a:gd name="connsiteX40" fmla="*/ 848428 w 848850"/>
                <a:gd name="connsiteY40" fmla="*/ 0 h 174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48850" h="1745503">
                  <a:moveTo>
                    <a:pt x="848428" y="0"/>
                  </a:moveTo>
                  <a:cubicBezTo>
                    <a:pt x="850272" y="0"/>
                    <a:pt x="846017" y="27515"/>
                    <a:pt x="836940" y="76446"/>
                  </a:cubicBezTo>
                  <a:cubicBezTo>
                    <a:pt x="827863" y="125378"/>
                    <a:pt x="814247" y="196151"/>
                    <a:pt x="795242" y="283235"/>
                  </a:cubicBezTo>
                  <a:lnTo>
                    <a:pt x="754111" y="423221"/>
                  </a:lnTo>
                  <a:cubicBezTo>
                    <a:pt x="746637" y="448283"/>
                    <a:pt x="738935" y="474237"/>
                    <a:pt x="730993" y="501086"/>
                  </a:cubicBezTo>
                  <a:lnTo>
                    <a:pt x="718937" y="541791"/>
                  </a:lnTo>
                  <a:cubicBezTo>
                    <a:pt x="714540" y="555974"/>
                    <a:pt x="708725" y="568881"/>
                    <a:pt x="703619" y="582638"/>
                  </a:cubicBezTo>
                  <a:lnTo>
                    <a:pt x="636817" y="755104"/>
                  </a:lnTo>
                  <a:cubicBezTo>
                    <a:pt x="631002" y="770138"/>
                    <a:pt x="625045" y="785172"/>
                    <a:pt x="619231" y="800348"/>
                  </a:cubicBezTo>
                  <a:cubicBezTo>
                    <a:pt x="613415" y="815523"/>
                    <a:pt x="605048" y="829990"/>
                    <a:pt x="598382" y="845024"/>
                  </a:cubicBezTo>
                  <a:lnTo>
                    <a:pt x="554414" y="935795"/>
                  </a:lnTo>
                  <a:lnTo>
                    <a:pt x="510305" y="1026425"/>
                  </a:lnTo>
                  <a:cubicBezTo>
                    <a:pt x="502788" y="1040608"/>
                    <a:pt x="496122" y="1056493"/>
                    <a:pt x="488038" y="1070392"/>
                  </a:cubicBezTo>
                  <a:cubicBezTo>
                    <a:pt x="479953" y="1084292"/>
                    <a:pt x="471444" y="1098758"/>
                    <a:pt x="463359" y="1112232"/>
                  </a:cubicBezTo>
                  <a:lnTo>
                    <a:pt x="369042" y="1271507"/>
                  </a:lnTo>
                  <a:cubicBezTo>
                    <a:pt x="361383" y="1283988"/>
                    <a:pt x="354859" y="1296895"/>
                    <a:pt x="346349" y="1308809"/>
                  </a:cubicBezTo>
                  <a:lnTo>
                    <a:pt x="321813" y="1343557"/>
                  </a:lnTo>
                  <a:lnTo>
                    <a:pt x="274725" y="1409934"/>
                  </a:lnTo>
                  <a:lnTo>
                    <a:pt x="189627" y="1528646"/>
                  </a:lnTo>
                  <a:cubicBezTo>
                    <a:pt x="132895" y="1597150"/>
                    <a:pt x="85524" y="1651187"/>
                    <a:pt x="52903" y="1688772"/>
                  </a:cubicBezTo>
                  <a:cubicBezTo>
                    <a:pt x="36876" y="1709124"/>
                    <a:pt x="19190" y="1728101"/>
                    <a:pt x="0" y="1745504"/>
                  </a:cubicBezTo>
                  <a:cubicBezTo>
                    <a:pt x="13332" y="1723364"/>
                    <a:pt x="28522" y="1702387"/>
                    <a:pt x="45386" y="1682815"/>
                  </a:cubicBezTo>
                  <a:cubicBezTo>
                    <a:pt x="76872" y="1642677"/>
                    <a:pt x="121265" y="1586512"/>
                    <a:pt x="175728" y="1517441"/>
                  </a:cubicBezTo>
                  <a:lnTo>
                    <a:pt x="257280" y="1397878"/>
                  </a:lnTo>
                  <a:lnTo>
                    <a:pt x="302949" y="1331360"/>
                  </a:lnTo>
                  <a:cubicBezTo>
                    <a:pt x="310892" y="1320013"/>
                    <a:pt x="318834" y="1308383"/>
                    <a:pt x="326919" y="1296611"/>
                  </a:cubicBezTo>
                  <a:cubicBezTo>
                    <a:pt x="335003" y="1284839"/>
                    <a:pt x="341102" y="1271933"/>
                    <a:pt x="348902" y="1259310"/>
                  </a:cubicBezTo>
                  <a:lnTo>
                    <a:pt x="442085" y="1100177"/>
                  </a:lnTo>
                  <a:lnTo>
                    <a:pt x="466338" y="1058479"/>
                  </a:lnTo>
                  <a:cubicBezTo>
                    <a:pt x="474706" y="1044296"/>
                    <a:pt x="480521" y="1030113"/>
                    <a:pt x="488321" y="1014795"/>
                  </a:cubicBezTo>
                  <a:lnTo>
                    <a:pt x="532005" y="924733"/>
                  </a:lnTo>
                  <a:cubicBezTo>
                    <a:pt x="546188" y="894239"/>
                    <a:pt x="561364" y="864313"/>
                    <a:pt x="575830" y="834671"/>
                  </a:cubicBezTo>
                  <a:cubicBezTo>
                    <a:pt x="582638" y="820488"/>
                    <a:pt x="590865" y="805454"/>
                    <a:pt x="596538" y="790419"/>
                  </a:cubicBezTo>
                  <a:lnTo>
                    <a:pt x="614266" y="745601"/>
                  </a:lnTo>
                  <a:lnTo>
                    <a:pt x="682061" y="575405"/>
                  </a:lnTo>
                  <a:cubicBezTo>
                    <a:pt x="687309" y="561222"/>
                    <a:pt x="693266" y="548599"/>
                    <a:pt x="697804" y="534983"/>
                  </a:cubicBezTo>
                  <a:cubicBezTo>
                    <a:pt x="702343" y="521368"/>
                    <a:pt x="706172" y="508036"/>
                    <a:pt x="710285" y="494704"/>
                  </a:cubicBezTo>
                  <a:lnTo>
                    <a:pt x="734397" y="417690"/>
                  </a:lnTo>
                  <a:lnTo>
                    <a:pt x="777938" y="279405"/>
                  </a:lnTo>
                  <a:lnTo>
                    <a:pt x="827153" y="75170"/>
                  </a:lnTo>
                  <a:cubicBezTo>
                    <a:pt x="832089" y="49556"/>
                    <a:pt x="839209" y="24409"/>
                    <a:pt x="848428" y="0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F91E5F4-409A-4DDC-A202-C4D46515A792}"/>
                </a:ext>
              </a:extLst>
            </p:cNvPr>
            <p:cNvSpPr/>
            <p:nvPr/>
          </p:nvSpPr>
          <p:spPr>
            <a:xfrm>
              <a:off x="9715467" y="4356188"/>
              <a:ext cx="658767" cy="605319"/>
            </a:xfrm>
            <a:custGeom>
              <a:avLst/>
              <a:gdLst>
                <a:gd name="connsiteX0" fmla="*/ 0 w 658767"/>
                <a:gd name="connsiteY0" fmla="*/ 406015 h 605319"/>
                <a:gd name="connsiteX1" fmla="*/ 94459 w 658767"/>
                <a:gd name="connsiteY1" fmla="*/ 544016 h 605319"/>
                <a:gd name="connsiteX2" fmla="*/ 245508 w 658767"/>
                <a:gd name="connsiteY2" fmla="*/ 604578 h 605319"/>
                <a:gd name="connsiteX3" fmla="*/ 354575 w 658767"/>
                <a:gd name="connsiteY3" fmla="*/ 496787 h 605319"/>
                <a:gd name="connsiteX4" fmla="*/ 444354 w 658767"/>
                <a:gd name="connsiteY4" fmla="*/ 480902 h 605319"/>
                <a:gd name="connsiteX5" fmla="*/ 476266 w 658767"/>
                <a:gd name="connsiteY5" fmla="*/ 387719 h 605319"/>
                <a:gd name="connsiteX6" fmla="*/ 587319 w 658767"/>
                <a:gd name="connsiteY6" fmla="*/ 357793 h 605319"/>
                <a:gd name="connsiteX7" fmla="*/ 601502 w 658767"/>
                <a:gd name="connsiteY7" fmla="*/ 236387 h 605319"/>
                <a:gd name="connsiteX8" fmla="*/ 543209 w 658767"/>
                <a:gd name="connsiteY8" fmla="*/ 124766 h 605319"/>
                <a:gd name="connsiteX9" fmla="*/ 625755 w 658767"/>
                <a:gd name="connsiteY9" fmla="*/ 116398 h 605319"/>
                <a:gd name="connsiteX10" fmla="*/ 653128 w 658767"/>
                <a:gd name="connsiteY10" fmla="*/ 46760 h 605319"/>
                <a:gd name="connsiteX11" fmla="*/ 612423 w 658767"/>
                <a:gd name="connsiteY11" fmla="*/ 20805 h 605319"/>
                <a:gd name="connsiteX12" fmla="*/ 492292 w 658767"/>
                <a:gd name="connsiteY12" fmla="*/ 1374 h 605319"/>
                <a:gd name="connsiteX13" fmla="*/ 224517 w 658767"/>
                <a:gd name="connsiteY13" fmla="*/ 285885 h 605319"/>
                <a:gd name="connsiteX14" fmla="*/ 0 w 658767"/>
                <a:gd name="connsiteY14" fmla="*/ 406015 h 60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767" h="605319">
                  <a:moveTo>
                    <a:pt x="0" y="406015"/>
                  </a:moveTo>
                  <a:cubicBezTo>
                    <a:pt x="27090" y="455088"/>
                    <a:pt x="54604" y="505296"/>
                    <a:pt x="94459" y="544016"/>
                  </a:cubicBezTo>
                  <a:cubicBezTo>
                    <a:pt x="134313" y="582736"/>
                    <a:pt x="188776" y="610251"/>
                    <a:pt x="245508" y="604578"/>
                  </a:cubicBezTo>
                  <a:cubicBezTo>
                    <a:pt x="302240" y="598904"/>
                    <a:pt x="354008" y="552668"/>
                    <a:pt x="354575" y="496787"/>
                  </a:cubicBezTo>
                  <a:cubicBezTo>
                    <a:pt x="381240" y="516785"/>
                    <a:pt x="422228" y="506005"/>
                    <a:pt x="444354" y="480902"/>
                  </a:cubicBezTo>
                  <a:cubicBezTo>
                    <a:pt x="466479" y="455798"/>
                    <a:pt x="473713" y="421049"/>
                    <a:pt x="476266" y="387719"/>
                  </a:cubicBezTo>
                  <a:cubicBezTo>
                    <a:pt x="512574" y="409136"/>
                    <a:pt x="563066" y="392258"/>
                    <a:pt x="587319" y="357793"/>
                  </a:cubicBezTo>
                  <a:cubicBezTo>
                    <a:pt x="609870" y="321442"/>
                    <a:pt x="615061" y="276950"/>
                    <a:pt x="601502" y="236387"/>
                  </a:cubicBezTo>
                  <a:cubicBezTo>
                    <a:pt x="587688" y="196504"/>
                    <a:pt x="568044" y="158890"/>
                    <a:pt x="543209" y="124766"/>
                  </a:cubicBezTo>
                  <a:cubicBezTo>
                    <a:pt x="571575" y="127035"/>
                    <a:pt x="600792" y="129021"/>
                    <a:pt x="625755" y="116398"/>
                  </a:cubicBezTo>
                  <a:cubicBezTo>
                    <a:pt x="650717" y="103775"/>
                    <a:pt x="668304" y="70587"/>
                    <a:pt x="653128" y="46760"/>
                  </a:cubicBezTo>
                  <a:cubicBezTo>
                    <a:pt x="643157" y="33456"/>
                    <a:pt x="628691" y="24237"/>
                    <a:pt x="612423" y="20805"/>
                  </a:cubicBezTo>
                  <a:cubicBezTo>
                    <a:pt x="568597" y="6622"/>
                    <a:pt x="537962" y="-3874"/>
                    <a:pt x="492292" y="1374"/>
                  </a:cubicBezTo>
                  <a:cubicBezTo>
                    <a:pt x="481797" y="1374"/>
                    <a:pt x="510589" y="121646"/>
                    <a:pt x="224517" y="285885"/>
                  </a:cubicBezTo>
                  <a:cubicBezTo>
                    <a:pt x="54746" y="383039"/>
                    <a:pt x="0" y="406015"/>
                    <a:pt x="0" y="406015"/>
                  </a:cubicBezTo>
                  <a:close/>
                </a:path>
              </a:pathLst>
            </a:custGeom>
            <a:solidFill>
              <a:srgbClr val="000000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86F3A7D-0B09-4707-81D9-BCAE675DEB72}"/>
                </a:ext>
              </a:extLst>
            </p:cNvPr>
            <p:cNvSpPr/>
            <p:nvPr/>
          </p:nvSpPr>
          <p:spPr>
            <a:xfrm>
              <a:off x="10069192" y="4928415"/>
              <a:ext cx="290467" cy="146119"/>
            </a:xfrm>
            <a:custGeom>
              <a:avLst/>
              <a:gdLst>
                <a:gd name="connsiteX0" fmla="*/ 290468 w 290467"/>
                <a:gd name="connsiteY0" fmla="*/ 6821 h 146119"/>
                <a:gd name="connsiteX1" fmla="*/ 240402 w 290467"/>
                <a:gd name="connsiteY1" fmla="*/ 5261 h 146119"/>
                <a:gd name="connsiteX2" fmla="*/ 30210 w 290467"/>
                <a:gd name="connsiteY2" fmla="*/ 106102 h 146119"/>
                <a:gd name="connsiteX3" fmla="*/ 0 w 290467"/>
                <a:gd name="connsiteY3" fmla="*/ 146098 h 146119"/>
                <a:gd name="connsiteX4" fmla="*/ 5531 w 290467"/>
                <a:gd name="connsiteY4" fmla="*/ 133617 h 146119"/>
                <a:gd name="connsiteX5" fmla="*/ 26097 w 290467"/>
                <a:gd name="connsiteY5" fmla="*/ 102698 h 146119"/>
                <a:gd name="connsiteX6" fmla="*/ 240402 w 290467"/>
                <a:gd name="connsiteY6" fmla="*/ 13 h 146119"/>
                <a:gd name="connsiteX7" fmla="*/ 277278 w 290467"/>
                <a:gd name="connsiteY7" fmla="*/ 3417 h 146119"/>
                <a:gd name="connsiteX8" fmla="*/ 290468 w 290467"/>
                <a:gd name="connsiteY8" fmla="*/ 6821 h 14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467" h="146119">
                  <a:moveTo>
                    <a:pt x="290468" y="6821"/>
                  </a:moveTo>
                  <a:cubicBezTo>
                    <a:pt x="290468" y="8098"/>
                    <a:pt x="271321" y="4410"/>
                    <a:pt x="240402" y="5261"/>
                  </a:cubicBezTo>
                  <a:cubicBezTo>
                    <a:pt x="159119" y="7204"/>
                    <a:pt x="82588" y="43924"/>
                    <a:pt x="30210" y="106102"/>
                  </a:cubicBezTo>
                  <a:cubicBezTo>
                    <a:pt x="10212" y="129646"/>
                    <a:pt x="1844" y="146807"/>
                    <a:pt x="0" y="146098"/>
                  </a:cubicBezTo>
                  <a:cubicBezTo>
                    <a:pt x="1177" y="141673"/>
                    <a:pt x="3049" y="137461"/>
                    <a:pt x="5531" y="133617"/>
                  </a:cubicBezTo>
                  <a:cubicBezTo>
                    <a:pt x="11602" y="122810"/>
                    <a:pt x="18480" y="112470"/>
                    <a:pt x="26097" y="102698"/>
                  </a:cubicBezTo>
                  <a:cubicBezTo>
                    <a:pt x="77766" y="37116"/>
                    <a:pt x="156921" y="-810"/>
                    <a:pt x="240402" y="13"/>
                  </a:cubicBezTo>
                  <a:cubicBezTo>
                    <a:pt x="252770" y="84"/>
                    <a:pt x="265109" y="1233"/>
                    <a:pt x="277278" y="3417"/>
                  </a:cubicBezTo>
                  <a:cubicBezTo>
                    <a:pt x="281845" y="3758"/>
                    <a:pt x="286312" y="4921"/>
                    <a:pt x="290468" y="6821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8E06134-FF60-4B34-9B6E-C580BF721CC9}"/>
                </a:ext>
              </a:extLst>
            </p:cNvPr>
            <p:cNvSpPr/>
            <p:nvPr/>
          </p:nvSpPr>
          <p:spPr>
            <a:xfrm>
              <a:off x="9734047" y="4433582"/>
              <a:ext cx="542269" cy="455217"/>
            </a:xfrm>
            <a:custGeom>
              <a:avLst/>
              <a:gdLst>
                <a:gd name="connsiteX0" fmla="*/ 0 w 542269"/>
                <a:gd name="connsiteY0" fmla="*/ 251891 h 455217"/>
                <a:gd name="connsiteX1" fmla="*/ 125945 w 542269"/>
                <a:gd name="connsiteY1" fmla="*/ 389607 h 455217"/>
                <a:gd name="connsiteX2" fmla="*/ 211043 w 542269"/>
                <a:gd name="connsiteY2" fmla="*/ 453290 h 455217"/>
                <a:gd name="connsiteX3" fmla="*/ 270896 w 542269"/>
                <a:gd name="connsiteY3" fmla="*/ 427051 h 455217"/>
                <a:gd name="connsiteX4" fmla="*/ 251749 w 542269"/>
                <a:gd name="connsiteY4" fmla="*/ 356136 h 455217"/>
                <a:gd name="connsiteX5" fmla="*/ 168494 w 542269"/>
                <a:gd name="connsiteY5" fmla="*/ 232460 h 455217"/>
                <a:gd name="connsiteX6" fmla="*/ 176720 w 542269"/>
                <a:gd name="connsiteY6" fmla="*/ 219411 h 455217"/>
                <a:gd name="connsiteX7" fmla="*/ 251890 w 542269"/>
                <a:gd name="connsiteY7" fmla="*/ 287348 h 455217"/>
                <a:gd name="connsiteX8" fmla="*/ 355143 w 542269"/>
                <a:gd name="connsiteY8" fmla="*/ 352590 h 455217"/>
                <a:gd name="connsiteX9" fmla="*/ 381523 w 542269"/>
                <a:gd name="connsiteY9" fmla="*/ 341669 h 455217"/>
                <a:gd name="connsiteX10" fmla="*/ 398259 w 542269"/>
                <a:gd name="connsiteY10" fmla="*/ 256571 h 455217"/>
                <a:gd name="connsiteX11" fmla="*/ 358547 w 542269"/>
                <a:gd name="connsiteY11" fmla="*/ 196719 h 455217"/>
                <a:gd name="connsiteX12" fmla="*/ 470167 w 542269"/>
                <a:gd name="connsiteY12" fmla="*/ 270754 h 455217"/>
                <a:gd name="connsiteX13" fmla="*/ 537536 w 542269"/>
                <a:gd name="connsiteY13" fmla="*/ 234304 h 455217"/>
                <a:gd name="connsiteX14" fmla="*/ 510872 w 542269"/>
                <a:gd name="connsiteY14" fmla="*/ 145376 h 455217"/>
                <a:gd name="connsiteX15" fmla="*/ 389891 w 542269"/>
                <a:gd name="connsiteY15" fmla="*/ 21700 h 455217"/>
                <a:gd name="connsiteX16" fmla="*/ 331174 w 542269"/>
                <a:gd name="connsiteY16" fmla="*/ 0 h 455217"/>
                <a:gd name="connsiteX17" fmla="*/ 260258 w 542269"/>
                <a:gd name="connsiteY17" fmla="*/ 26097 h 455217"/>
                <a:gd name="connsiteX18" fmla="*/ 240828 w 542269"/>
                <a:gd name="connsiteY18" fmla="*/ 100274 h 455217"/>
                <a:gd name="connsiteX19" fmla="*/ 128214 w 542269"/>
                <a:gd name="connsiteY19" fmla="*/ 101692 h 455217"/>
                <a:gd name="connsiteX20" fmla="*/ 65525 w 542269"/>
                <a:gd name="connsiteY20" fmla="*/ 191896 h 45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42269" h="455217">
                  <a:moveTo>
                    <a:pt x="0" y="251891"/>
                  </a:moveTo>
                  <a:cubicBezTo>
                    <a:pt x="46095" y="296141"/>
                    <a:pt x="77581" y="345073"/>
                    <a:pt x="125945" y="389607"/>
                  </a:cubicBezTo>
                  <a:cubicBezTo>
                    <a:pt x="147929" y="409890"/>
                    <a:pt x="182677" y="448183"/>
                    <a:pt x="211043" y="453290"/>
                  </a:cubicBezTo>
                  <a:cubicBezTo>
                    <a:pt x="239409" y="458395"/>
                    <a:pt x="259266" y="454566"/>
                    <a:pt x="270896" y="427051"/>
                  </a:cubicBezTo>
                  <a:cubicBezTo>
                    <a:pt x="280398" y="404783"/>
                    <a:pt x="263379" y="374290"/>
                    <a:pt x="251749" y="356136"/>
                  </a:cubicBezTo>
                  <a:cubicBezTo>
                    <a:pt x="220971" y="307772"/>
                    <a:pt x="191471" y="270045"/>
                    <a:pt x="168494" y="232460"/>
                  </a:cubicBezTo>
                  <a:cubicBezTo>
                    <a:pt x="157573" y="214873"/>
                    <a:pt x="171615" y="211185"/>
                    <a:pt x="176720" y="219411"/>
                  </a:cubicBezTo>
                  <a:cubicBezTo>
                    <a:pt x="198846" y="242388"/>
                    <a:pt x="232034" y="261960"/>
                    <a:pt x="251890" y="287348"/>
                  </a:cubicBezTo>
                  <a:cubicBezTo>
                    <a:pt x="279122" y="321529"/>
                    <a:pt x="283944" y="367057"/>
                    <a:pt x="355143" y="352590"/>
                  </a:cubicBezTo>
                  <a:cubicBezTo>
                    <a:pt x="364660" y="351044"/>
                    <a:pt x="373694" y="347314"/>
                    <a:pt x="381523" y="341669"/>
                  </a:cubicBezTo>
                  <a:cubicBezTo>
                    <a:pt x="408329" y="321104"/>
                    <a:pt x="409889" y="284937"/>
                    <a:pt x="398259" y="256571"/>
                  </a:cubicBezTo>
                  <a:cubicBezTo>
                    <a:pt x="388217" y="234672"/>
                    <a:pt x="374815" y="214476"/>
                    <a:pt x="358547" y="196719"/>
                  </a:cubicBezTo>
                  <a:cubicBezTo>
                    <a:pt x="388898" y="230899"/>
                    <a:pt x="421945" y="267634"/>
                    <a:pt x="470167" y="270754"/>
                  </a:cubicBezTo>
                  <a:cubicBezTo>
                    <a:pt x="498079" y="274144"/>
                    <a:pt x="525098" y="259521"/>
                    <a:pt x="537536" y="234304"/>
                  </a:cubicBezTo>
                  <a:cubicBezTo>
                    <a:pt x="551719" y="201966"/>
                    <a:pt x="531438" y="170622"/>
                    <a:pt x="510872" y="145376"/>
                  </a:cubicBezTo>
                  <a:cubicBezTo>
                    <a:pt x="474464" y="100487"/>
                    <a:pt x="433972" y="59087"/>
                    <a:pt x="389891" y="21700"/>
                  </a:cubicBezTo>
                  <a:cubicBezTo>
                    <a:pt x="373425" y="7872"/>
                    <a:pt x="352675" y="199"/>
                    <a:pt x="331174" y="0"/>
                  </a:cubicBezTo>
                  <a:cubicBezTo>
                    <a:pt x="306211" y="0"/>
                    <a:pt x="274441" y="4539"/>
                    <a:pt x="260258" y="26097"/>
                  </a:cubicBezTo>
                  <a:cubicBezTo>
                    <a:pt x="243891" y="47116"/>
                    <a:pt x="236856" y="73936"/>
                    <a:pt x="240828" y="100274"/>
                  </a:cubicBezTo>
                  <a:cubicBezTo>
                    <a:pt x="240828" y="100274"/>
                    <a:pt x="178422" y="68646"/>
                    <a:pt x="128214" y="101692"/>
                  </a:cubicBezTo>
                  <a:cubicBezTo>
                    <a:pt x="97310" y="123407"/>
                    <a:pt x="75099" y="155361"/>
                    <a:pt x="65525" y="191896"/>
                  </a:cubicBez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FA9796C-B463-4C20-9623-C592DB153A57}"/>
                </a:ext>
              </a:extLst>
            </p:cNvPr>
            <p:cNvSpPr/>
            <p:nvPr/>
          </p:nvSpPr>
          <p:spPr>
            <a:xfrm>
              <a:off x="10048494" y="4284371"/>
              <a:ext cx="363801" cy="194881"/>
            </a:xfrm>
            <a:custGeom>
              <a:avLst/>
              <a:gdLst>
                <a:gd name="connsiteX0" fmla="*/ 18144 w 363801"/>
                <a:gd name="connsiteY0" fmla="*/ 135596 h 194881"/>
                <a:gd name="connsiteX1" fmla="*/ 9351 w 363801"/>
                <a:gd name="connsiteY1" fmla="*/ 50498 h 194881"/>
                <a:gd name="connsiteX2" fmla="*/ 46936 w 363801"/>
                <a:gd name="connsiteY2" fmla="*/ 4829 h 194881"/>
                <a:gd name="connsiteX3" fmla="*/ 363785 w 363801"/>
                <a:gd name="connsiteY3" fmla="*/ 87374 h 194881"/>
                <a:gd name="connsiteX4" fmla="*/ 201531 w 363801"/>
                <a:gd name="connsiteY4" fmla="*/ 152190 h 194881"/>
                <a:gd name="connsiteX5" fmla="*/ 137849 w 363801"/>
                <a:gd name="connsiteY5" fmla="*/ 143823 h 194881"/>
                <a:gd name="connsiteX6" fmla="*/ 103810 w 363801"/>
                <a:gd name="connsiteY6" fmla="*/ 194881 h 19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801" h="194881">
                  <a:moveTo>
                    <a:pt x="18144" y="135596"/>
                  </a:moveTo>
                  <a:cubicBezTo>
                    <a:pt x="-2293" y="111868"/>
                    <a:pt x="-5811" y="77914"/>
                    <a:pt x="9351" y="50498"/>
                  </a:cubicBezTo>
                  <a:cubicBezTo>
                    <a:pt x="19988" y="29649"/>
                    <a:pt x="33320" y="9367"/>
                    <a:pt x="46936" y="4829"/>
                  </a:cubicBezTo>
                  <a:cubicBezTo>
                    <a:pt x="106363" y="-15169"/>
                    <a:pt x="366196" y="29791"/>
                    <a:pt x="363785" y="87374"/>
                  </a:cubicBezTo>
                  <a:cubicBezTo>
                    <a:pt x="361373" y="144957"/>
                    <a:pt x="342368" y="172472"/>
                    <a:pt x="201531" y="152190"/>
                  </a:cubicBezTo>
                  <a:cubicBezTo>
                    <a:pt x="176711" y="148645"/>
                    <a:pt x="137849" y="143823"/>
                    <a:pt x="137849" y="143823"/>
                  </a:cubicBezTo>
                  <a:lnTo>
                    <a:pt x="103810" y="194881"/>
                  </a:lnTo>
                  <a:close/>
                </a:path>
              </a:pathLst>
            </a:custGeom>
            <a:solidFill>
              <a:srgbClr val="FFBE9D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A95FDF3-38F5-42E1-A048-EAA87284A09D}"/>
                </a:ext>
              </a:extLst>
            </p:cNvPr>
            <p:cNvSpPr/>
            <p:nvPr/>
          </p:nvSpPr>
          <p:spPr>
            <a:xfrm>
              <a:off x="9970052" y="4531587"/>
              <a:ext cx="143106" cy="129774"/>
            </a:xfrm>
            <a:custGeom>
              <a:avLst/>
              <a:gdLst>
                <a:gd name="connsiteX0" fmla="*/ 143107 w 143106"/>
                <a:gd name="connsiteY0" fmla="*/ 129775 h 129774"/>
                <a:gd name="connsiteX1" fmla="*/ 0 w 143106"/>
                <a:gd name="connsiteY1" fmla="*/ 0 h 129774"/>
                <a:gd name="connsiteX2" fmla="*/ 27515 w 143106"/>
                <a:gd name="connsiteY2" fmla="*/ 9645 h 129774"/>
                <a:gd name="connsiteX3" fmla="*/ 130767 w 143106"/>
                <a:gd name="connsiteY3" fmla="*/ 103252 h 129774"/>
                <a:gd name="connsiteX4" fmla="*/ 143107 w 143106"/>
                <a:gd name="connsiteY4" fmla="*/ 129775 h 12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6" h="129774">
                  <a:moveTo>
                    <a:pt x="143107" y="129775"/>
                  </a:moveTo>
                  <a:cubicBezTo>
                    <a:pt x="109011" y="73553"/>
                    <a:pt x="59285" y="28451"/>
                    <a:pt x="0" y="0"/>
                  </a:cubicBezTo>
                  <a:cubicBezTo>
                    <a:pt x="9673" y="1560"/>
                    <a:pt x="18991" y="4822"/>
                    <a:pt x="27515" y="9645"/>
                  </a:cubicBezTo>
                  <a:cubicBezTo>
                    <a:pt x="70206" y="30281"/>
                    <a:pt x="106046" y="62788"/>
                    <a:pt x="130767" y="103252"/>
                  </a:cubicBezTo>
                  <a:cubicBezTo>
                    <a:pt x="136483" y="111252"/>
                    <a:pt x="140681" y="120244"/>
                    <a:pt x="143107" y="129775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E9F7E5A-0D9B-44F0-A6AA-A986BD4EE93C}"/>
                </a:ext>
              </a:extLst>
            </p:cNvPr>
            <p:cNvSpPr/>
            <p:nvPr/>
          </p:nvSpPr>
          <p:spPr>
            <a:xfrm>
              <a:off x="10071316" y="4433489"/>
              <a:ext cx="85672" cy="50791"/>
            </a:xfrm>
            <a:custGeom>
              <a:avLst/>
              <a:gdLst>
                <a:gd name="connsiteX0" fmla="*/ 85526 w 85672"/>
                <a:gd name="connsiteY0" fmla="*/ 50726 h 50791"/>
                <a:gd name="connsiteX1" fmla="*/ 43686 w 85672"/>
                <a:gd name="connsiteY1" fmla="*/ 23637 h 50791"/>
                <a:gd name="connsiteX2" fmla="*/ 13335 w 85672"/>
                <a:gd name="connsiteY2" fmla="*/ 6759 h 50791"/>
                <a:gd name="connsiteX3" fmla="*/ 3 w 85672"/>
                <a:gd name="connsiteY3" fmla="*/ 944 h 50791"/>
                <a:gd name="connsiteX4" fmla="*/ 15037 w 85672"/>
                <a:gd name="connsiteY4" fmla="*/ 1937 h 50791"/>
                <a:gd name="connsiteX5" fmla="*/ 47658 w 85672"/>
                <a:gd name="connsiteY5" fmla="*/ 17396 h 50791"/>
                <a:gd name="connsiteX6" fmla="*/ 85526 w 85672"/>
                <a:gd name="connsiteY6" fmla="*/ 50726 h 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672" h="50791">
                  <a:moveTo>
                    <a:pt x="85526" y="50726"/>
                  </a:moveTo>
                  <a:cubicBezTo>
                    <a:pt x="84250" y="51861"/>
                    <a:pt x="67088" y="37962"/>
                    <a:pt x="43686" y="23637"/>
                  </a:cubicBezTo>
                  <a:cubicBezTo>
                    <a:pt x="33900" y="17439"/>
                    <a:pt x="23759" y="11808"/>
                    <a:pt x="13335" y="6759"/>
                  </a:cubicBezTo>
                  <a:cubicBezTo>
                    <a:pt x="5250" y="3072"/>
                    <a:pt x="-139" y="2079"/>
                    <a:pt x="3" y="944"/>
                  </a:cubicBezTo>
                  <a:cubicBezTo>
                    <a:pt x="144" y="-191"/>
                    <a:pt x="6102" y="-758"/>
                    <a:pt x="15037" y="1937"/>
                  </a:cubicBezTo>
                  <a:cubicBezTo>
                    <a:pt x="26539" y="5639"/>
                    <a:pt x="37517" y="10830"/>
                    <a:pt x="47658" y="17396"/>
                  </a:cubicBezTo>
                  <a:cubicBezTo>
                    <a:pt x="71627" y="32005"/>
                    <a:pt x="87370" y="49167"/>
                    <a:pt x="85526" y="50726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62BAC09-5496-4A4E-B268-FA79CAC061B4}"/>
                </a:ext>
              </a:extLst>
            </p:cNvPr>
            <p:cNvSpPr/>
            <p:nvPr/>
          </p:nvSpPr>
          <p:spPr>
            <a:xfrm>
              <a:off x="10108944" y="4395856"/>
              <a:ext cx="91582" cy="35495"/>
            </a:xfrm>
            <a:custGeom>
              <a:avLst/>
              <a:gdLst>
                <a:gd name="connsiteX0" fmla="*/ 91582 w 91582"/>
                <a:gd name="connsiteY0" fmla="*/ 34748 h 35495"/>
                <a:gd name="connsiteX1" fmla="*/ 41516 w 91582"/>
                <a:gd name="connsiteY1" fmla="*/ 29075 h 35495"/>
                <a:gd name="connsiteX2" fmla="*/ 9463 w 91582"/>
                <a:gd name="connsiteY2" fmla="*/ 11772 h 35495"/>
                <a:gd name="connsiteX3" fmla="*/ 102 w 91582"/>
                <a:gd name="connsiteY3" fmla="*/ 0 h 35495"/>
                <a:gd name="connsiteX4" fmla="*/ 43644 w 91582"/>
                <a:gd name="connsiteY4" fmla="*/ 21558 h 35495"/>
                <a:gd name="connsiteX5" fmla="*/ 91582 w 91582"/>
                <a:gd name="connsiteY5" fmla="*/ 34748 h 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82" h="35495">
                  <a:moveTo>
                    <a:pt x="91582" y="34748"/>
                  </a:moveTo>
                  <a:cubicBezTo>
                    <a:pt x="74676" y="36720"/>
                    <a:pt x="57543" y="34777"/>
                    <a:pt x="41516" y="29075"/>
                  </a:cubicBezTo>
                  <a:cubicBezTo>
                    <a:pt x="29787" y="25487"/>
                    <a:pt x="18894" y="19601"/>
                    <a:pt x="9463" y="11772"/>
                  </a:cubicBezTo>
                  <a:cubicBezTo>
                    <a:pt x="2371" y="5673"/>
                    <a:pt x="-607" y="709"/>
                    <a:pt x="102" y="0"/>
                  </a:cubicBezTo>
                  <a:cubicBezTo>
                    <a:pt x="13746" y="8822"/>
                    <a:pt x="28355" y="16055"/>
                    <a:pt x="43644" y="21558"/>
                  </a:cubicBezTo>
                  <a:cubicBezTo>
                    <a:pt x="59898" y="24877"/>
                    <a:pt x="75910" y="29288"/>
                    <a:pt x="91582" y="34748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2415430-28BD-4D18-A804-167A7A7CDD4B}"/>
                </a:ext>
              </a:extLst>
            </p:cNvPr>
            <p:cNvSpPr/>
            <p:nvPr/>
          </p:nvSpPr>
          <p:spPr>
            <a:xfrm>
              <a:off x="9741706" y="4603506"/>
              <a:ext cx="206362" cy="129196"/>
            </a:xfrm>
            <a:custGeom>
              <a:avLst/>
              <a:gdLst>
                <a:gd name="connsiteX0" fmla="*/ 206363 w 206362"/>
                <a:gd name="connsiteY0" fmla="*/ 129197 h 129196"/>
                <a:gd name="connsiteX1" fmla="*/ 182677 w 206362"/>
                <a:gd name="connsiteY1" fmla="*/ 98419 h 129196"/>
                <a:gd name="connsiteX2" fmla="*/ 122116 w 206362"/>
                <a:gd name="connsiteY2" fmla="*/ 29490 h 129196"/>
                <a:gd name="connsiteX3" fmla="*/ 36167 w 206362"/>
                <a:gd name="connsiteY3" fmla="*/ 6797 h 129196"/>
                <a:gd name="connsiteX4" fmla="*/ 0 w 206362"/>
                <a:gd name="connsiteY4" fmla="*/ 18285 h 129196"/>
                <a:gd name="connsiteX5" fmla="*/ 8368 w 206362"/>
                <a:gd name="connsiteY5" fmla="*/ 11761 h 129196"/>
                <a:gd name="connsiteX6" fmla="*/ 35316 w 206362"/>
                <a:gd name="connsiteY6" fmla="*/ 1549 h 129196"/>
                <a:gd name="connsiteX7" fmla="*/ 126371 w 206362"/>
                <a:gd name="connsiteY7" fmla="*/ 23533 h 129196"/>
                <a:gd name="connsiteX8" fmla="*/ 187074 w 206362"/>
                <a:gd name="connsiteY8" fmla="*/ 95441 h 129196"/>
                <a:gd name="connsiteX9" fmla="*/ 206363 w 206362"/>
                <a:gd name="connsiteY9" fmla="*/ 129197 h 1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362" h="129196">
                  <a:moveTo>
                    <a:pt x="206363" y="129197"/>
                  </a:moveTo>
                  <a:cubicBezTo>
                    <a:pt x="197399" y="119793"/>
                    <a:pt x="189471" y="109482"/>
                    <a:pt x="182677" y="98419"/>
                  </a:cubicBezTo>
                  <a:cubicBezTo>
                    <a:pt x="166480" y="72223"/>
                    <a:pt x="146014" y="48921"/>
                    <a:pt x="122116" y="29490"/>
                  </a:cubicBezTo>
                  <a:cubicBezTo>
                    <a:pt x="97352" y="11364"/>
                    <a:pt x="66646" y="3265"/>
                    <a:pt x="36167" y="6797"/>
                  </a:cubicBezTo>
                  <a:cubicBezTo>
                    <a:pt x="23657" y="9038"/>
                    <a:pt x="11502" y="12896"/>
                    <a:pt x="0" y="18285"/>
                  </a:cubicBezTo>
                  <a:cubicBezTo>
                    <a:pt x="0" y="18285"/>
                    <a:pt x="2553" y="15307"/>
                    <a:pt x="8368" y="11761"/>
                  </a:cubicBezTo>
                  <a:cubicBezTo>
                    <a:pt x="16651" y="6740"/>
                    <a:pt x="25785" y="3279"/>
                    <a:pt x="35316" y="1549"/>
                  </a:cubicBezTo>
                  <a:cubicBezTo>
                    <a:pt x="67384" y="-3628"/>
                    <a:pt x="100189" y="4287"/>
                    <a:pt x="126371" y="23533"/>
                  </a:cubicBezTo>
                  <a:cubicBezTo>
                    <a:pt x="151049" y="43361"/>
                    <a:pt x="171657" y="67784"/>
                    <a:pt x="187074" y="95441"/>
                  </a:cubicBezTo>
                  <a:cubicBezTo>
                    <a:pt x="194435" y="106135"/>
                    <a:pt x="200888" y="117424"/>
                    <a:pt x="206363" y="129197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D8874A3-B79C-49B9-A7C5-400A05C95524}"/>
                </a:ext>
              </a:extLst>
            </p:cNvPr>
            <p:cNvSpPr/>
            <p:nvPr/>
          </p:nvSpPr>
          <p:spPr>
            <a:xfrm>
              <a:off x="9933602" y="5307115"/>
              <a:ext cx="213170" cy="23117"/>
            </a:xfrm>
            <a:custGeom>
              <a:avLst/>
              <a:gdLst>
                <a:gd name="connsiteX0" fmla="*/ 213171 w 213170"/>
                <a:gd name="connsiteY0" fmla="*/ 0 h 23117"/>
                <a:gd name="connsiteX1" fmla="*/ 107082 w 213170"/>
                <a:gd name="connsiteY1" fmla="*/ 15175 h 23117"/>
                <a:gd name="connsiteX2" fmla="*/ 0 w 213170"/>
                <a:gd name="connsiteY2" fmla="*/ 23118 h 23117"/>
                <a:gd name="connsiteX3" fmla="*/ 106231 w 213170"/>
                <a:gd name="connsiteY3" fmla="*/ 7942 h 23117"/>
                <a:gd name="connsiteX4" fmla="*/ 213171 w 213170"/>
                <a:gd name="connsiteY4" fmla="*/ 0 h 2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70" h="23117">
                  <a:moveTo>
                    <a:pt x="213171" y="0"/>
                  </a:moveTo>
                  <a:cubicBezTo>
                    <a:pt x="178195" y="7446"/>
                    <a:pt x="142752" y="12509"/>
                    <a:pt x="107082" y="15175"/>
                  </a:cubicBezTo>
                  <a:cubicBezTo>
                    <a:pt x="71610" y="20310"/>
                    <a:pt x="35840" y="22962"/>
                    <a:pt x="0" y="23118"/>
                  </a:cubicBezTo>
                  <a:cubicBezTo>
                    <a:pt x="35032" y="15686"/>
                    <a:pt x="70518" y="10609"/>
                    <a:pt x="106231" y="7942"/>
                  </a:cubicBezTo>
                  <a:cubicBezTo>
                    <a:pt x="141660" y="2893"/>
                    <a:pt x="177387" y="241"/>
                    <a:pt x="213171" y="0"/>
                  </a:cubicBezTo>
                  <a:close/>
                </a:path>
              </a:pathLst>
            </a:custGeom>
            <a:solidFill>
              <a:srgbClr val="EB996E"/>
            </a:solidFill>
            <a:ln w="1417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8143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C83A1AD-3AE0-486A-A53C-B275AB0243C3}"/>
              </a:ext>
            </a:extLst>
          </p:cNvPr>
          <p:cNvSpPr txBox="1"/>
          <p:nvPr/>
        </p:nvSpPr>
        <p:spPr>
          <a:xfrm>
            <a:off x="660400" y="2308761"/>
            <a:ext cx="3317240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16600" dirty="0"/>
          </a:p>
        </p:txBody>
      </p:sp>
      <p:sp>
        <p:nvSpPr>
          <p:cNvPr id="204" name="矩形: 圆角 203">
            <a:extLst>
              <a:ext uri="{FF2B5EF4-FFF2-40B4-BE49-F238E27FC236}">
                <a16:creationId xmlns:a16="http://schemas.microsoft.com/office/drawing/2014/main" id="{5AA40303-944F-45C7-A6C8-6780F03E25F3}"/>
              </a:ext>
            </a:extLst>
          </p:cNvPr>
          <p:cNvSpPr/>
          <p:nvPr/>
        </p:nvSpPr>
        <p:spPr>
          <a:xfrm>
            <a:off x="666895" y="1291186"/>
            <a:ext cx="2234045" cy="841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A012B1-0F56-48E8-BA2E-C19BB42D199C}"/>
              </a:ext>
            </a:extLst>
          </p:cNvPr>
          <p:cNvGrpSpPr/>
          <p:nvPr/>
        </p:nvGrpSpPr>
        <p:grpSpPr>
          <a:xfrm>
            <a:off x="7179617" y="1731041"/>
            <a:ext cx="4420901" cy="3185552"/>
            <a:chOff x="7179617" y="1731041"/>
            <a:chExt cx="4420901" cy="3185552"/>
          </a:xfrm>
        </p:grpSpPr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1BC74321-6163-45DF-90E2-065556766AA6}"/>
                </a:ext>
              </a:extLst>
            </p:cNvPr>
            <p:cNvGrpSpPr/>
            <p:nvPr/>
          </p:nvGrpSpPr>
          <p:grpSpPr>
            <a:xfrm>
              <a:off x="7179617" y="2146244"/>
              <a:ext cx="4420901" cy="2770349"/>
              <a:chOff x="7146448" y="3471527"/>
              <a:chExt cx="4420901" cy="2770349"/>
            </a:xfrm>
          </p:grpSpPr>
          <p:grpSp>
            <p:nvGrpSpPr>
              <p:cNvPr id="257" name="图形 205">
                <a:extLst>
                  <a:ext uri="{FF2B5EF4-FFF2-40B4-BE49-F238E27FC236}">
                    <a16:creationId xmlns:a16="http://schemas.microsoft.com/office/drawing/2014/main" id="{9DE91EFF-0746-4513-8DA6-E4F621665443}"/>
                  </a:ext>
                </a:extLst>
              </p:cNvPr>
              <p:cNvGrpSpPr/>
              <p:nvPr/>
            </p:nvGrpSpPr>
            <p:grpSpPr>
              <a:xfrm>
                <a:off x="7146448" y="5751339"/>
                <a:ext cx="3055238" cy="490156"/>
                <a:chOff x="7146448" y="5751339"/>
                <a:chExt cx="3055238" cy="490156"/>
              </a:xfrm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951DCABC-CB40-4706-97E5-AF0B19C6CD16}"/>
                    </a:ext>
                  </a:extLst>
                </p:cNvPr>
                <p:cNvSpPr/>
                <p:nvPr/>
              </p:nvSpPr>
              <p:spPr>
                <a:xfrm>
                  <a:off x="7151497" y="5751339"/>
                  <a:ext cx="3050190" cy="356234"/>
                </a:xfrm>
                <a:custGeom>
                  <a:avLst/>
                  <a:gdLst>
                    <a:gd name="connsiteX0" fmla="*/ 0 w 3050190"/>
                    <a:gd name="connsiteY0" fmla="*/ 351091 h 356234"/>
                    <a:gd name="connsiteX1" fmla="*/ 502730 w 3050190"/>
                    <a:gd name="connsiteY1" fmla="*/ 11621 h 356234"/>
                    <a:gd name="connsiteX2" fmla="*/ 2938748 w 3050190"/>
                    <a:gd name="connsiteY2" fmla="*/ 0 h 356234"/>
                    <a:gd name="connsiteX3" fmla="*/ 3050191 w 3050190"/>
                    <a:gd name="connsiteY3" fmla="*/ 356235 h 356234"/>
                    <a:gd name="connsiteX4" fmla="*/ 0 w 3050190"/>
                    <a:gd name="connsiteY4" fmla="*/ 351091 h 356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0190" h="356234">
                      <a:moveTo>
                        <a:pt x="0" y="351091"/>
                      </a:moveTo>
                      <a:lnTo>
                        <a:pt x="502730" y="11621"/>
                      </a:lnTo>
                      <a:lnTo>
                        <a:pt x="2938748" y="0"/>
                      </a:lnTo>
                      <a:lnTo>
                        <a:pt x="3050191" y="356235"/>
                      </a:lnTo>
                      <a:lnTo>
                        <a:pt x="0" y="351091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C9698195-E92E-42D3-83F0-7906C33CEEA0}"/>
                    </a:ext>
                  </a:extLst>
                </p:cNvPr>
                <p:cNvSpPr/>
                <p:nvPr/>
              </p:nvSpPr>
              <p:spPr>
                <a:xfrm>
                  <a:off x="7146448" y="6095763"/>
                  <a:ext cx="3050285" cy="145732"/>
                </a:xfrm>
                <a:custGeom>
                  <a:avLst/>
                  <a:gdLst>
                    <a:gd name="connsiteX0" fmla="*/ 3048953 w 3050285"/>
                    <a:gd name="connsiteY0" fmla="*/ 145732 h 145732"/>
                    <a:gd name="connsiteX1" fmla="*/ 0 w 3050285"/>
                    <a:gd name="connsiteY1" fmla="*/ 143542 h 145732"/>
                    <a:gd name="connsiteX2" fmla="*/ 0 w 3050285"/>
                    <a:gd name="connsiteY2" fmla="*/ 0 h 145732"/>
                    <a:gd name="connsiteX3" fmla="*/ 3050286 w 3050285"/>
                    <a:gd name="connsiteY3" fmla="*/ 9525 h 145732"/>
                    <a:gd name="connsiteX4" fmla="*/ 3048953 w 3050285"/>
                    <a:gd name="connsiteY4" fmla="*/ 145732 h 145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0285" h="145732">
                      <a:moveTo>
                        <a:pt x="3048953" y="145732"/>
                      </a:moveTo>
                      <a:lnTo>
                        <a:pt x="0" y="143542"/>
                      </a:lnTo>
                      <a:lnTo>
                        <a:pt x="0" y="0"/>
                      </a:lnTo>
                      <a:lnTo>
                        <a:pt x="3050286" y="9525"/>
                      </a:lnTo>
                      <a:lnTo>
                        <a:pt x="3048953" y="145732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5059A1D0-88D9-40DE-A2C1-DBEF444D0826}"/>
                    </a:ext>
                  </a:extLst>
                </p:cNvPr>
                <p:cNvSpPr/>
                <p:nvPr/>
              </p:nvSpPr>
              <p:spPr>
                <a:xfrm>
                  <a:off x="7179786" y="6101189"/>
                  <a:ext cx="2940843" cy="5236"/>
                </a:xfrm>
                <a:custGeom>
                  <a:avLst/>
                  <a:gdLst>
                    <a:gd name="connsiteX0" fmla="*/ 2940844 w 2940843"/>
                    <a:gd name="connsiteY0" fmla="*/ 3336 h 5236"/>
                    <a:gd name="connsiteX1" fmla="*/ 1470470 w 2940843"/>
                    <a:gd name="connsiteY1" fmla="*/ 5146 h 5236"/>
                    <a:gd name="connsiteX2" fmla="*/ 0 w 2940843"/>
                    <a:gd name="connsiteY2" fmla="*/ 1907 h 5236"/>
                    <a:gd name="connsiteX3" fmla="*/ 1470470 w 2940843"/>
                    <a:gd name="connsiteY3" fmla="*/ 98 h 5236"/>
                    <a:gd name="connsiteX4" fmla="*/ 2940844 w 2940843"/>
                    <a:gd name="connsiteY4" fmla="*/ 3336 h 5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0843" h="5236">
                      <a:moveTo>
                        <a:pt x="2940844" y="3336"/>
                      </a:moveTo>
                      <a:cubicBezTo>
                        <a:pt x="2940844" y="4670"/>
                        <a:pt x="2282381" y="5527"/>
                        <a:pt x="1470470" y="5146"/>
                      </a:cubicBezTo>
                      <a:cubicBezTo>
                        <a:pt x="658559" y="4765"/>
                        <a:pt x="0" y="3336"/>
                        <a:pt x="0" y="1907"/>
                      </a:cubicBezTo>
                      <a:cubicBezTo>
                        <a:pt x="0" y="479"/>
                        <a:pt x="658273" y="-283"/>
                        <a:pt x="1470470" y="98"/>
                      </a:cubicBezTo>
                      <a:cubicBezTo>
                        <a:pt x="2282666" y="479"/>
                        <a:pt x="2940844" y="1907"/>
                        <a:pt x="2940844" y="333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0" name="图形 205">
                <a:extLst>
                  <a:ext uri="{FF2B5EF4-FFF2-40B4-BE49-F238E27FC236}">
                    <a16:creationId xmlns:a16="http://schemas.microsoft.com/office/drawing/2014/main" id="{82CDBE90-810C-42C2-9CA3-63EBF8415560}"/>
                  </a:ext>
                </a:extLst>
              </p:cNvPr>
              <p:cNvGrpSpPr/>
              <p:nvPr/>
            </p:nvGrpSpPr>
            <p:grpSpPr>
              <a:xfrm>
                <a:off x="7553071" y="5506060"/>
                <a:ext cx="361568" cy="562108"/>
                <a:chOff x="7553071" y="5506060"/>
                <a:chExt cx="361568" cy="562108"/>
              </a:xfrm>
            </p:grpSpPr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20628133-D676-4BCA-AF5B-881315FE7893}"/>
                    </a:ext>
                  </a:extLst>
                </p:cNvPr>
                <p:cNvSpPr/>
                <p:nvPr/>
              </p:nvSpPr>
              <p:spPr>
                <a:xfrm>
                  <a:off x="7571358" y="5595795"/>
                  <a:ext cx="329850" cy="472372"/>
                </a:xfrm>
                <a:custGeom>
                  <a:avLst/>
                  <a:gdLst>
                    <a:gd name="connsiteX0" fmla="*/ 281654 w 329850"/>
                    <a:gd name="connsiteY0" fmla="*/ 445103 h 472372"/>
                    <a:gd name="connsiteX1" fmla="*/ 53054 w 329850"/>
                    <a:gd name="connsiteY1" fmla="*/ 445103 h 472372"/>
                    <a:gd name="connsiteX2" fmla="*/ 0 w 329850"/>
                    <a:gd name="connsiteY2" fmla="*/ 0 h 472372"/>
                    <a:gd name="connsiteX3" fmla="*/ 329851 w 329850"/>
                    <a:gd name="connsiteY3" fmla="*/ 0 h 472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850" h="472372">
                      <a:moveTo>
                        <a:pt x="281654" y="445103"/>
                      </a:moveTo>
                      <a:cubicBezTo>
                        <a:pt x="202216" y="479679"/>
                        <a:pt x="125635" y="483203"/>
                        <a:pt x="53054" y="445103"/>
                      </a:cubicBezTo>
                      <a:lnTo>
                        <a:pt x="0" y="0"/>
                      </a:lnTo>
                      <a:lnTo>
                        <a:pt x="329851" y="0"/>
                      </a:ln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C81909BC-FFF1-493A-A9BC-B9735B2A1C7D}"/>
                    </a:ext>
                  </a:extLst>
                </p:cNvPr>
                <p:cNvSpPr/>
                <p:nvPr/>
              </p:nvSpPr>
              <p:spPr>
                <a:xfrm>
                  <a:off x="7555547" y="5507396"/>
                  <a:ext cx="357663" cy="136706"/>
                </a:xfrm>
                <a:custGeom>
                  <a:avLst/>
                  <a:gdLst>
                    <a:gd name="connsiteX0" fmla="*/ 323850 w 357663"/>
                    <a:gd name="connsiteY0" fmla="*/ 62682 h 136706"/>
                    <a:gd name="connsiteX1" fmla="*/ 314325 w 357663"/>
                    <a:gd name="connsiteY1" fmla="*/ 30869 h 136706"/>
                    <a:gd name="connsiteX2" fmla="*/ 65246 w 357663"/>
                    <a:gd name="connsiteY2" fmla="*/ 103 h 136706"/>
                    <a:gd name="connsiteX3" fmla="*/ 49816 w 357663"/>
                    <a:gd name="connsiteY3" fmla="*/ 9628 h 136706"/>
                    <a:gd name="connsiteX4" fmla="*/ 31814 w 357663"/>
                    <a:gd name="connsiteY4" fmla="*/ 62111 h 136706"/>
                    <a:gd name="connsiteX5" fmla="*/ 0 w 357663"/>
                    <a:gd name="connsiteY5" fmla="*/ 62111 h 136706"/>
                    <a:gd name="connsiteX6" fmla="*/ 0 w 357663"/>
                    <a:gd name="connsiteY6" fmla="*/ 119737 h 136706"/>
                    <a:gd name="connsiteX7" fmla="*/ 357664 w 357663"/>
                    <a:gd name="connsiteY7" fmla="*/ 119737 h 136706"/>
                    <a:gd name="connsiteX8" fmla="*/ 357664 w 357663"/>
                    <a:gd name="connsiteY8" fmla="*/ 62111 h 136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663" h="136706">
                      <a:moveTo>
                        <a:pt x="323850" y="62682"/>
                      </a:moveTo>
                      <a:lnTo>
                        <a:pt x="314325" y="30869"/>
                      </a:lnTo>
                      <a:lnTo>
                        <a:pt x="65246" y="103"/>
                      </a:lnTo>
                      <a:cubicBezTo>
                        <a:pt x="58513" y="-698"/>
                        <a:pt x="52117" y="3246"/>
                        <a:pt x="49816" y="9628"/>
                      </a:cubicBezTo>
                      <a:lnTo>
                        <a:pt x="31814" y="62111"/>
                      </a:lnTo>
                      <a:lnTo>
                        <a:pt x="0" y="62111"/>
                      </a:lnTo>
                      <a:lnTo>
                        <a:pt x="0" y="119737"/>
                      </a:lnTo>
                      <a:cubicBezTo>
                        <a:pt x="124873" y="141739"/>
                        <a:pt x="244412" y="142978"/>
                        <a:pt x="357664" y="119737"/>
                      </a:cubicBezTo>
                      <a:lnTo>
                        <a:pt x="357664" y="621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FBF01975-6568-44C5-9C59-6E7455A7E95F}"/>
                    </a:ext>
                  </a:extLst>
                </p:cNvPr>
                <p:cNvSpPr/>
                <p:nvPr/>
              </p:nvSpPr>
              <p:spPr>
                <a:xfrm>
                  <a:off x="7553071" y="5506060"/>
                  <a:ext cx="361568" cy="141374"/>
                </a:xfrm>
                <a:custGeom>
                  <a:avLst/>
                  <a:gdLst>
                    <a:gd name="connsiteX0" fmla="*/ 326327 w 361568"/>
                    <a:gd name="connsiteY0" fmla="*/ 64018 h 141374"/>
                    <a:gd name="connsiteX1" fmla="*/ 328613 w 361568"/>
                    <a:gd name="connsiteY1" fmla="*/ 64018 h 141374"/>
                    <a:gd name="connsiteX2" fmla="*/ 335185 w 361568"/>
                    <a:gd name="connsiteY2" fmla="*/ 64018 h 141374"/>
                    <a:gd name="connsiteX3" fmla="*/ 360140 w 361568"/>
                    <a:gd name="connsiteY3" fmla="*/ 64018 h 141374"/>
                    <a:gd name="connsiteX4" fmla="*/ 360998 w 361568"/>
                    <a:gd name="connsiteY4" fmla="*/ 64018 h 141374"/>
                    <a:gd name="connsiteX5" fmla="*/ 360998 w 361568"/>
                    <a:gd name="connsiteY5" fmla="*/ 64971 h 141374"/>
                    <a:gd name="connsiteX6" fmla="*/ 361569 w 361568"/>
                    <a:gd name="connsiteY6" fmla="*/ 122597 h 141374"/>
                    <a:gd name="connsiteX7" fmla="*/ 361569 w 361568"/>
                    <a:gd name="connsiteY7" fmla="*/ 123740 h 141374"/>
                    <a:gd name="connsiteX8" fmla="*/ 360426 w 361568"/>
                    <a:gd name="connsiteY8" fmla="*/ 123740 h 141374"/>
                    <a:gd name="connsiteX9" fmla="*/ 206883 w 361568"/>
                    <a:gd name="connsiteY9" fmla="*/ 141266 h 141374"/>
                    <a:gd name="connsiteX10" fmla="*/ 3429 w 361568"/>
                    <a:gd name="connsiteY10" fmla="*/ 124311 h 141374"/>
                    <a:gd name="connsiteX11" fmla="*/ 2095 w 361568"/>
                    <a:gd name="connsiteY11" fmla="*/ 124311 h 141374"/>
                    <a:gd name="connsiteX12" fmla="*/ 0 w 361568"/>
                    <a:gd name="connsiteY12" fmla="*/ 124311 h 141374"/>
                    <a:gd name="connsiteX13" fmla="*/ 0 w 361568"/>
                    <a:gd name="connsiteY13" fmla="*/ 62113 h 141374"/>
                    <a:gd name="connsiteX14" fmla="*/ 34290 w 361568"/>
                    <a:gd name="connsiteY14" fmla="*/ 62113 h 141374"/>
                    <a:gd name="connsiteX15" fmla="*/ 32004 w 361568"/>
                    <a:gd name="connsiteY15" fmla="*/ 63732 h 141374"/>
                    <a:gd name="connsiteX16" fmla="*/ 49720 w 361568"/>
                    <a:gd name="connsiteY16" fmla="*/ 12298 h 141374"/>
                    <a:gd name="connsiteX17" fmla="*/ 59246 w 361568"/>
                    <a:gd name="connsiteY17" fmla="*/ 1344 h 141374"/>
                    <a:gd name="connsiteX18" fmla="*/ 66580 w 361568"/>
                    <a:gd name="connsiteY18" fmla="*/ 10 h 141374"/>
                    <a:gd name="connsiteX19" fmla="*/ 73152 w 361568"/>
                    <a:gd name="connsiteY19" fmla="*/ 772 h 141374"/>
                    <a:gd name="connsiteX20" fmla="*/ 98298 w 361568"/>
                    <a:gd name="connsiteY20" fmla="*/ 3915 h 141374"/>
                    <a:gd name="connsiteX21" fmla="*/ 190119 w 361568"/>
                    <a:gd name="connsiteY21" fmla="*/ 14869 h 141374"/>
                    <a:gd name="connsiteX22" fmla="*/ 316802 w 361568"/>
                    <a:gd name="connsiteY22" fmla="*/ 31252 h 141374"/>
                    <a:gd name="connsiteX23" fmla="*/ 317373 w 361568"/>
                    <a:gd name="connsiteY23" fmla="*/ 31252 h 141374"/>
                    <a:gd name="connsiteX24" fmla="*/ 317373 w 361568"/>
                    <a:gd name="connsiteY24" fmla="*/ 31824 h 141374"/>
                    <a:gd name="connsiteX25" fmla="*/ 324231 w 361568"/>
                    <a:gd name="connsiteY25" fmla="*/ 55446 h 141374"/>
                    <a:gd name="connsiteX26" fmla="*/ 325946 w 361568"/>
                    <a:gd name="connsiteY26" fmla="*/ 61637 h 141374"/>
                    <a:gd name="connsiteX27" fmla="*/ 325946 w 361568"/>
                    <a:gd name="connsiteY27" fmla="*/ 63923 h 141374"/>
                    <a:gd name="connsiteX28" fmla="*/ 325184 w 361568"/>
                    <a:gd name="connsiteY28" fmla="*/ 62018 h 141374"/>
                    <a:gd name="connsiteX29" fmla="*/ 323088 w 361568"/>
                    <a:gd name="connsiteY29" fmla="*/ 56112 h 141374"/>
                    <a:gd name="connsiteX30" fmla="*/ 315087 w 361568"/>
                    <a:gd name="connsiteY30" fmla="*/ 32395 h 141374"/>
                    <a:gd name="connsiteX31" fmla="*/ 315849 w 361568"/>
                    <a:gd name="connsiteY31" fmla="*/ 33062 h 141374"/>
                    <a:gd name="connsiteX32" fmla="*/ 189357 w 361568"/>
                    <a:gd name="connsiteY32" fmla="*/ 18584 h 141374"/>
                    <a:gd name="connsiteX33" fmla="*/ 98012 w 361568"/>
                    <a:gd name="connsiteY33" fmla="*/ 7821 h 141374"/>
                    <a:gd name="connsiteX34" fmla="*/ 72866 w 361568"/>
                    <a:gd name="connsiteY34" fmla="*/ 4773 h 141374"/>
                    <a:gd name="connsiteX35" fmla="*/ 61246 w 361568"/>
                    <a:gd name="connsiteY35" fmla="*/ 4773 h 141374"/>
                    <a:gd name="connsiteX36" fmla="*/ 54197 w 361568"/>
                    <a:gd name="connsiteY36" fmla="*/ 12964 h 141374"/>
                    <a:gd name="connsiteX37" fmla="*/ 36576 w 361568"/>
                    <a:gd name="connsiteY37" fmla="*/ 64494 h 141374"/>
                    <a:gd name="connsiteX38" fmla="*/ 36004 w 361568"/>
                    <a:gd name="connsiteY38" fmla="*/ 66114 h 141374"/>
                    <a:gd name="connsiteX39" fmla="*/ 2476 w 361568"/>
                    <a:gd name="connsiteY39" fmla="*/ 66114 h 141374"/>
                    <a:gd name="connsiteX40" fmla="*/ 4953 w 361568"/>
                    <a:gd name="connsiteY40" fmla="*/ 63637 h 141374"/>
                    <a:gd name="connsiteX41" fmla="*/ 4953 w 361568"/>
                    <a:gd name="connsiteY41" fmla="*/ 121263 h 141374"/>
                    <a:gd name="connsiteX42" fmla="*/ 2953 w 361568"/>
                    <a:gd name="connsiteY42" fmla="*/ 118787 h 141374"/>
                    <a:gd name="connsiteX43" fmla="*/ 4286 w 361568"/>
                    <a:gd name="connsiteY43" fmla="*/ 118787 h 141374"/>
                    <a:gd name="connsiteX44" fmla="*/ 206788 w 361568"/>
                    <a:gd name="connsiteY44" fmla="*/ 135646 h 141374"/>
                    <a:gd name="connsiteX45" fmla="*/ 359759 w 361568"/>
                    <a:gd name="connsiteY45" fmla="*/ 119549 h 141374"/>
                    <a:gd name="connsiteX46" fmla="*/ 358616 w 361568"/>
                    <a:gd name="connsiteY46" fmla="*/ 121073 h 141374"/>
                    <a:gd name="connsiteX47" fmla="*/ 359188 w 361568"/>
                    <a:gd name="connsiteY47" fmla="*/ 63447 h 141374"/>
                    <a:gd name="connsiteX48" fmla="*/ 360140 w 361568"/>
                    <a:gd name="connsiteY48" fmla="*/ 64399 h 141374"/>
                    <a:gd name="connsiteX49" fmla="*/ 334709 w 361568"/>
                    <a:gd name="connsiteY49" fmla="*/ 63828 h 141374"/>
                    <a:gd name="connsiteX50" fmla="*/ 328327 w 361568"/>
                    <a:gd name="connsiteY50" fmla="*/ 63828 h 141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361568" h="141374">
                      <a:moveTo>
                        <a:pt x="326327" y="64018"/>
                      </a:moveTo>
                      <a:cubicBezTo>
                        <a:pt x="327083" y="63885"/>
                        <a:pt x="327856" y="63885"/>
                        <a:pt x="328613" y="64018"/>
                      </a:cubicBezTo>
                      <a:lnTo>
                        <a:pt x="335185" y="64018"/>
                      </a:lnTo>
                      <a:lnTo>
                        <a:pt x="360140" y="64018"/>
                      </a:lnTo>
                      <a:lnTo>
                        <a:pt x="360998" y="64018"/>
                      </a:lnTo>
                      <a:lnTo>
                        <a:pt x="360998" y="64971"/>
                      </a:lnTo>
                      <a:cubicBezTo>
                        <a:pt x="360998" y="79830"/>
                        <a:pt x="360998" y="99261"/>
                        <a:pt x="361569" y="122597"/>
                      </a:cubicBezTo>
                      <a:lnTo>
                        <a:pt x="361569" y="123740"/>
                      </a:lnTo>
                      <a:lnTo>
                        <a:pt x="360426" y="123740"/>
                      </a:lnTo>
                      <a:cubicBezTo>
                        <a:pt x="309898" y="134322"/>
                        <a:pt x="258496" y="140189"/>
                        <a:pt x="206883" y="141266"/>
                      </a:cubicBezTo>
                      <a:cubicBezTo>
                        <a:pt x="138675" y="142247"/>
                        <a:pt x="70535" y="136561"/>
                        <a:pt x="3429" y="124311"/>
                      </a:cubicBezTo>
                      <a:lnTo>
                        <a:pt x="2095" y="124311"/>
                      </a:lnTo>
                      <a:lnTo>
                        <a:pt x="0" y="124311"/>
                      </a:lnTo>
                      <a:lnTo>
                        <a:pt x="0" y="62113"/>
                      </a:lnTo>
                      <a:lnTo>
                        <a:pt x="34290" y="62113"/>
                      </a:lnTo>
                      <a:lnTo>
                        <a:pt x="32004" y="63732"/>
                      </a:lnTo>
                      <a:cubicBezTo>
                        <a:pt x="38005" y="46206"/>
                        <a:pt x="44005" y="29061"/>
                        <a:pt x="49720" y="12298"/>
                      </a:cubicBezTo>
                      <a:cubicBezTo>
                        <a:pt x="51117" y="7420"/>
                        <a:pt x="54605" y="3401"/>
                        <a:pt x="59246" y="1344"/>
                      </a:cubicBezTo>
                      <a:cubicBezTo>
                        <a:pt x="61567" y="382"/>
                        <a:pt x="64068" y="-76"/>
                        <a:pt x="66580" y="10"/>
                      </a:cubicBezTo>
                      <a:cubicBezTo>
                        <a:pt x="69056" y="10"/>
                        <a:pt x="70961" y="582"/>
                        <a:pt x="73152" y="772"/>
                      </a:cubicBezTo>
                      <a:lnTo>
                        <a:pt x="98298" y="3915"/>
                      </a:lnTo>
                      <a:lnTo>
                        <a:pt x="190119" y="14869"/>
                      </a:lnTo>
                      <a:lnTo>
                        <a:pt x="316802" y="31252"/>
                      </a:lnTo>
                      <a:lnTo>
                        <a:pt x="317373" y="31252"/>
                      </a:lnTo>
                      <a:lnTo>
                        <a:pt x="317373" y="31824"/>
                      </a:lnTo>
                      <a:cubicBezTo>
                        <a:pt x="320231" y="41825"/>
                        <a:pt x="322517" y="49731"/>
                        <a:pt x="324231" y="55446"/>
                      </a:cubicBezTo>
                      <a:cubicBezTo>
                        <a:pt x="324898" y="57922"/>
                        <a:pt x="325469" y="60018"/>
                        <a:pt x="325946" y="61637"/>
                      </a:cubicBezTo>
                      <a:cubicBezTo>
                        <a:pt x="326005" y="62399"/>
                        <a:pt x="326005" y="63161"/>
                        <a:pt x="325946" y="63923"/>
                      </a:cubicBezTo>
                      <a:cubicBezTo>
                        <a:pt x="325604" y="63323"/>
                        <a:pt x="325348" y="62685"/>
                        <a:pt x="325184" y="62018"/>
                      </a:cubicBezTo>
                      <a:lnTo>
                        <a:pt x="323088" y="56112"/>
                      </a:lnTo>
                      <a:cubicBezTo>
                        <a:pt x="321088" y="50302"/>
                        <a:pt x="318516" y="42492"/>
                        <a:pt x="315087" y="32395"/>
                      </a:cubicBezTo>
                      <a:lnTo>
                        <a:pt x="315849" y="33062"/>
                      </a:lnTo>
                      <a:lnTo>
                        <a:pt x="189357" y="18584"/>
                      </a:lnTo>
                      <a:lnTo>
                        <a:pt x="98012" y="7821"/>
                      </a:lnTo>
                      <a:lnTo>
                        <a:pt x="72866" y="4773"/>
                      </a:lnTo>
                      <a:cubicBezTo>
                        <a:pt x="69066" y="3706"/>
                        <a:pt x="65046" y="3706"/>
                        <a:pt x="61246" y="4773"/>
                      </a:cubicBezTo>
                      <a:cubicBezTo>
                        <a:pt x="57757" y="6268"/>
                        <a:pt x="55155" y="9288"/>
                        <a:pt x="54197" y="12964"/>
                      </a:cubicBezTo>
                      <a:lnTo>
                        <a:pt x="36576" y="64494"/>
                      </a:lnTo>
                      <a:lnTo>
                        <a:pt x="36004" y="66114"/>
                      </a:lnTo>
                      <a:lnTo>
                        <a:pt x="2476" y="66114"/>
                      </a:lnTo>
                      <a:lnTo>
                        <a:pt x="4953" y="63637"/>
                      </a:lnTo>
                      <a:lnTo>
                        <a:pt x="4953" y="121263"/>
                      </a:lnTo>
                      <a:lnTo>
                        <a:pt x="2953" y="118787"/>
                      </a:lnTo>
                      <a:lnTo>
                        <a:pt x="4286" y="118787"/>
                      </a:lnTo>
                      <a:cubicBezTo>
                        <a:pt x="71102" y="130798"/>
                        <a:pt x="138906" y="136446"/>
                        <a:pt x="206788" y="135646"/>
                      </a:cubicBezTo>
                      <a:cubicBezTo>
                        <a:pt x="258153" y="134798"/>
                        <a:pt x="309343" y="129417"/>
                        <a:pt x="359759" y="119549"/>
                      </a:cubicBezTo>
                      <a:lnTo>
                        <a:pt x="358616" y="121073"/>
                      </a:lnTo>
                      <a:cubicBezTo>
                        <a:pt x="358616" y="97736"/>
                        <a:pt x="358616" y="78306"/>
                        <a:pt x="359188" y="63447"/>
                      </a:cubicBezTo>
                      <a:lnTo>
                        <a:pt x="360140" y="64399"/>
                      </a:lnTo>
                      <a:lnTo>
                        <a:pt x="334709" y="63828"/>
                      </a:lnTo>
                      <a:lnTo>
                        <a:pt x="328327" y="63828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02788555-2AC2-47E6-9BF3-A4E80EE5F805}"/>
                    </a:ext>
                  </a:extLst>
                </p:cNvPr>
                <p:cNvSpPr/>
                <p:nvPr/>
              </p:nvSpPr>
              <p:spPr>
                <a:xfrm>
                  <a:off x="7580598" y="5758482"/>
                  <a:ext cx="312515" cy="144663"/>
                </a:xfrm>
                <a:custGeom>
                  <a:avLst/>
                  <a:gdLst>
                    <a:gd name="connsiteX0" fmla="*/ 295942 w 312515"/>
                    <a:gd name="connsiteY0" fmla="*/ 134969 h 144663"/>
                    <a:gd name="connsiteX1" fmla="*/ 13716 w 312515"/>
                    <a:gd name="connsiteY1" fmla="*/ 134969 h 144663"/>
                    <a:gd name="connsiteX2" fmla="*/ 0 w 312515"/>
                    <a:gd name="connsiteY2" fmla="*/ 0 h 144663"/>
                    <a:gd name="connsiteX3" fmla="*/ 312515 w 312515"/>
                    <a:gd name="connsiteY3" fmla="*/ 0 h 144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2515" h="144663">
                      <a:moveTo>
                        <a:pt x="295942" y="134969"/>
                      </a:moveTo>
                      <a:cubicBezTo>
                        <a:pt x="209645" y="148876"/>
                        <a:pt x="114967" y="146875"/>
                        <a:pt x="13716" y="134969"/>
                      </a:cubicBezTo>
                      <a:lnTo>
                        <a:pt x="0" y="0"/>
                      </a:lnTo>
                      <a:cubicBezTo>
                        <a:pt x="103845" y="11668"/>
                        <a:pt x="208670" y="11668"/>
                        <a:pt x="312515" y="0"/>
                      </a:cubicBezTo>
                      <a:close/>
                    </a:path>
                  </a:pathLst>
                </a:custGeom>
                <a:solidFill>
                  <a:srgbClr val="AE74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F71B80CB-2361-454C-9A72-4B2EBEED5062}"/>
                    </a:ext>
                  </a:extLst>
                </p:cNvPr>
                <p:cNvSpPr/>
                <p:nvPr/>
              </p:nvSpPr>
              <p:spPr>
                <a:xfrm>
                  <a:off x="7703187" y="5801821"/>
                  <a:ext cx="48480" cy="74466"/>
                </a:xfrm>
                <a:custGeom>
                  <a:avLst/>
                  <a:gdLst>
                    <a:gd name="connsiteX0" fmla="*/ 14381 w 48480"/>
                    <a:gd name="connsiteY0" fmla="*/ 0 h 74466"/>
                    <a:gd name="connsiteX1" fmla="*/ 2760 w 48480"/>
                    <a:gd name="connsiteY1" fmla="*/ 38100 h 74466"/>
                    <a:gd name="connsiteX2" fmla="*/ 11714 w 48480"/>
                    <a:gd name="connsiteY2" fmla="*/ 57150 h 74466"/>
                    <a:gd name="connsiteX3" fmla="*/ 48480 w 48480"/>
                    <a:gd name="connsiteY3" fmla="*/ 72866 h 7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80" h="74466">
                      <a:moveTo>
                        <a:pt x="14381" y="0"/>
                      </a:moveTo>
                      <a:cubicBezTo>
                        <a:pt x="1384" y="7896"/>
                        <a:pt x="-3617" y="24289"/>
                        <a:pt x="2760" y="38100"/>
                      </a:cubicBezTo>
                      <a:lnTo>
                        <a:pt x="11714" y="57150"/>
                      </a:lnTo>
                      <a:cubicBezTo>
                        <a:pt x="18152" y="71018"/>
                        <a:pt x="34009" y="77791"/>
                        <a:pt x="48480" y="72866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7890F599-27B3-46C9-B32F-07121A4E9ACF}"/>
                    </a:ext>
                  </a:extLst>
                </p:cNvPr>
                <p:cNvSpPr/>
                <p:nvPr/>
              </p:nvSpPr>
              <p:spPr>
                <a:xfrm>
                  <a:off x="7723568" y="5797544"/>
                  <a:ext cx="48426" cy="74857"/>
                </a:xfrm>
                <a:custGeom>
                  <a:avLst/>
                  <a:gdLst>
                    <a:gd name="connsiteX0" fmla="*/ 0 w 48426"/>
                    <a:gd name="connsiteY0" fmla="*/ 1515 h 74857"/>
                    <a:gd name="connsiteX1" fmla="*/ 34099 w 48426"/>
                    <a:gd name="connsiteY1" fmla="*/ 74857 h 74857"/>
                    <a:gd name="connsiteX2" fmla="*/ 45720 w 48426"/>
                    <a:gd name="connsiteY2" fmla="*/ 36757 h 74857"/>
                    <a:gd name="connsiteX3" fmla="*/ 36767 w 48426"/>
                    <a:gd name="connsiteY3" fmla="*/ 17707 h 74857"/>
                    <a:gd name="connsiteX4" fmla="*/ 0 w 48426"/>
                    <a:gd name="connsiteY4" fmla="*/ 1515 h 74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26" h="74857">
                      <a:moveTo>
                        <a:pt x="0" y="1515"/>
                      </a:moveTo>
                      <a:lnTo>
                        <a:pt x="34099" y="74857"/>
                      </a:lnTo>
                      <a:cubicBezTo>
                        <a:pt x="47024" y="66904"/>
                        <a:pt x="52006" y="50568"/>
                        <a:pt x="45720" y="36757"/>
                      </a:cubicBezTo>
                      <a:lnTo>
                        <a:pt x="36767" y="17707"/>
                      </a:lnTo>
                      <a:cubicBezTo>
                        <a:pt x="30467" y="3686"/>
                        <a:pt x="14594" y="-3295"/>
                        <a:pt x="0" y="1515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54868EC-BFC5-4D44-BC05-8C2BAD093B7B}"/>
                    </a:ext>
                  </a:extLst>
                </p:cNvPr>
                <p:cNvSpPr/>
                <p:nvPr/>
              </p:nvSpPr>
              <p:spPr>
                <a:xfrm>
                  <a:off x="7586979" y="5570649"/>
                  <a:ext cx="295179" cy="19428"/>
                </a:xfrm>
                <a:custGeom>
                  <a:avLst/>
                  <a:gdLst>
                    <a:gd name="connsiteX0" fmla="*/ 295180 w 295179"/>
                    <a:gd name="connsiteY0" fmla="*/ 286 h 19428"/>
                    <a:gd name="connsiteX1" fmla="*/ 283940 w 295179"/>
                    <a:gd name="connsiteY1" fmla="*/ 3620 h 19428"/>
                    <a:gd name="connsiteX2" fmla="*/ 252698 w 295179"/>
                    <a:gd name="connsiteY2" fmla="*/ 10192 h 19428"/>
                    <a:gd name="connsiteX3" fmla="*/ 42481 w 295179"/>
                    <a:gd name="connsiteY3" fmla="*/ 10192 h 19428"/>
                    <a:gd name="connsiteX4" fmla="*/ 11240 w 295179"/>
                    <a:gd name="connsiteY4" fmla="*/ 3429 h 19428"/>
                    <a:gd name="connsiteX5" fmla="*/ 0 w 295179"/>
                    <a:gd name="connsiteY5" fmla="*/ 0 h 19428"/>
                    <a:gd name="connsiteX6" fmla="*/ 11621 w 295179"/>
                    <a:gd name="connsiteY6" fmla="*/ 1524 h 19428"/>
                    <a:gd name="connsiteX7" fmla="*/ 43053 w 295179"/>
                    <a:gd name="connsiteY7" fmla="*/ 6667 h 19428"/>
                    <a:gd name="connsiteX8" fmla="*/ 252127 w 295179"/>
                    <a:gd name="connsiteY8" fmla="*/ 6667 h 19428"/>
                    <a:gd name="connsiteX9" fmla="*/ 283559 w 295179"/>
                    <a:gd name="connsiteY9" fmla="*/ 1619 h 19428"/>
                    <a:gd name="connsiteX10" fmla="*/ 295180 w 295179"/>
                    <a:gd name="connsiteY10" fmla="*/ 286 h 1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5179" h="19428">
                      <a:moveTo>
                        <a:pt x="295180" y="286"/>
                      </a:moveTo>
                      <a:cubicBezTo>
                        <a:pt x="291565" y="1800"/>
                        <a:pt x="287796" y="2915"/>
                        <a:pt x="283940" y="3620"/>
                      </a:cubicBezTo>
                      <a:cubicBezTo>
                        <a:pt x="276701" y="5524"/>
                        <a:pt x="266033" y="7811"/>
                        <a:pt x="252698" y="10192"/>
                      </a:cubicBezTo>
                      <a:cubicBezTo>
                        <a:pt x="183168" y="22508"/>
                        <a:pt x="112012" y="22508"/>
                        <a:pt x="42481" y="10192"/>
                      </a:cubicBezTo>
                      <a:cubicBezTo>
                        <a:pt x="29242" y="7715"/>
                        <a:pt x="18574" y="5429"/>
                        <a:pt x="11240" y="3429"/>
                      </a:cubicBezTo>
                      <a:cubicBezTo>
                        <a:pt x="7390" y="2657"/>
                        <a:pt x="3626" y="1505"/>
                        <a:pt x="0" y="0"/>
                      </a:cubicBezTo>
                      <a:cubicBezTo>
                        <a:pt x="3918" y="86"/>
                        <a:pt x="7814" y="590"/>
                        <a:pt x="11621" y="1524"/>
                      </a:cubicBezTo>
                      <a:cubicBezTo>
                        <a:pt x="19050" y="2953"/>
                        <a:pt x="29813" y="4763"/>
                        <a:pt x="43053" y="6667"/>
                      </a:cubicBezTo>
                      <a:cubicBezTo>
                        <a:pt x="112369" y="16888"/>
                        <a:pt x="182811" y="16888"/>
                        <a:pt x="252127" y="6667"/>
                      </a:cubicBezTo>
                      <a:cubicBezTo>
                        <a:pt x="265462" y="4763"/>
                        <a:pt x="276225" y="2953"/>
                        <a:pt x="283559" y="1619"/>
                      </a:cubicBezTo>
                      <a:cubicBezTo>
                        <a:pt x="287367" y="724"/>
                        <a:pt x="291268" y="276"/>
                        <a:pt x="295180" y="28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8" name="图形 205">
                <a:extLst>
                  <a:ext uri="{FF2B5EF4-FFF2-40B4-BE49-F238E27FC236}">
                    <a16:creationId xmlns:a16="http://schemas.microsoft.com/office/drawing/2014/main" id="{6DE6C994-B747-441C-9215-E249F24751B6}"/>
                  </a:ext>
                </a:extLst>
              </p:cNvPr>
              <p:cNvGrpSpPr/>
              <p:nvPr/>
            </p:nvGrpSpPr>
            <p:grpSpPr>
              <a:xfrm>
                <a:off x="7987257" y="4908551"/>
                <a:ext cx="1291267" cy="1113110"/>
                <a:chOff x="7987257" y="4908551"/>
                <a:chExt cx="1291267" cy="1113110"/>
              </a:xfrm>
            </p:grpSpPr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D20F47A-685D-42DD-9E71-A3571B963665}"/>
                    </a:ext>
                  </a:extLst>
                </p:cNvPr>
                <p:cNvSpPr/>
                <p:nvPr/>
              </p:nvSpPr>
              <p:spPr>
                <a:xfrm>
                  <a:off x="7987257" y="4908948"/>
                  <a:ext cx="1285075" cy="1112713"/>
                </a:xfrm>
                <a:custGeom>
                  <a:avLst/>
                  <a:gdLst>
                    <a:gd name="connsiteX0" fmla="*/ 64542 w 1285075"/>
                    <a:gd name="connsiteY0" fmla="*/ 0 h 1112713"/>
                    <a:gd name="connsiteX1" fmla="*/ 725 w 1285075"/>
                    <a:gd name="connsiteY1" fmla="*/ 50387 h 1112713"/>
                    <a:gd name="connsiteX2" fmla="*/ 79878 w 1285075"/>
                    <a:gd name="connsiteY2" fmla="*/ 1034796 h 1112713"/>
                    <a:gd name="connsiteX3" fmla="*/ 182176 w 1285075"/>
                    <a:gd name="connsiteY3" fmla="*/ 1112615 h 1112713"/>
                    <a:gd name="connsiteX4" fmla="*/ 1238784 w 1285075"/>
                    <a:gd name="connsiteY4" fmla="*/ 1112615 h 1112713"/>
                    <a:gd name="connsiteX5" fmla="*/ 1285076 w 1285075"/>
                    <a:gd name="connsiteY5" fmla="*/ 1062895 h 1112713"/>
                    <a:gd name="connsiteX6" fmla="*/ 1285076 w 1285075"/>
                    <a:gd name="connsiteY6" fmla="*/ 1062895 h 1112713"/>
                    <a:gd name="connsiteX7" fmla="*/ 297810 w 1285075"/>
                    <a:gd name="connsiteY7" fmla="*/ 1004602 h 1112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5075" h="1112713">
                      <a:moveTo>
                        <a:pt x="64542" y="0"/>
                      </a:moveTo>
                      <a:cubicBezTo>
                        <a:pt x="64542" y="0"/>
                        <a:pt x="10155" y="11716"/>
                        <a:pt x="725" y="50387"/>
                      </a:cubicBezTo>
                      <a:cubicBezTo>
                        <a:pt x="-8705" y="89059"/>
                        <a:pt x="76925" y="1012412"/>
                        <a:pt x="79878" y="1034796"/>
                      </a:cubicBezTo>
                      <a:cubicBezTo>
                        <a:pt x="85307" y="1070134"/>
                        <a:pt x="115120" y="1115092"/>
                        <a:pt x="182176" y="1112615"/>
                      </a:cubicBezTo>
                      <a:cubicBezTo>
                        <a:pt x="240755" y="1110520"/>
                        <a:pt x="1038093" y="1112615"/>
                        <a:pt x="1238784" y="1112615"/>
                      </a:cubicBezTo>
                      <a:cubicBezTo>
                        <a:pt x="1265550" y="1112615"/>
                        <a:pt x="1281552" y="1089946"/>
                        <a:pt x="1285076" y="1062895"/>
                      </a:cubicBezTo>
                      <a:lnTo>
                        <a:pt x="1285076" y="1062895"/>
                      </a:lnTo>
                      <a:lnTo>
                        <a:pt x="297810" y="100460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18F6D213-7E8D-474B-B6AF-31B2A29A5710}"/>
                    </a:ext>
                  </a:extLst>
                </p:cNvPr>
                <p:cNvSpPr/>
                <p:nvPr/>
              </p:nvSpPr>
              <p:spPr>
                <a:xfrm>
                  <a:off x="8026970" y="4909322"/>
                  <a:ext cx="1245553" cy="1060328"/>
                </a:xfrm>
                <a:custGeom>
                  <a:avLst/>
                  <a:gdLst>
                    <a:gd name="connsiteX0" fmla="*/ 64 w 1245553"/>
                    <a:gd name="connsiteY0" fmla="*/ 30486 h 1060328"/>
                    <a:gd name="connsiteX1" fmla="*/ 85789 w 1245553"/>
                    <a:gd name="connsiteY1" fmla="*/ 1026230 h 1060328"/>
                    <a:gd name="connsiteX2" fmla="*/ 117317 w 1245553"/>
                    <a:gd name="connsiteY2" fmla="*/ 1055281 h 1060328"/>
                    <a:gd name="connsiteX3" fmla="*/ 1245553 w 1245553"/>
                    <a:gd name="connsiteY3" fmla="*/ 1060329 h 1060328"/>
                    <a:gd name="connsiteX4" fmla="*/ 1028764 w 1245553"/>
                    <a:gd name="connsiteY4" fmla="*/ 845255 h 1060328"/>
                    <a:gd name="connsiteX5" fmla="*/ 295911 w 1245553"/>
                    <a:gd name="connsiteY5" fmla="*/ 840111 h 1060328"/>
                    <a:gd name="connsiteX6" fmla="*/ 217520 w 1245553"/>
                    <a:gd name="connsiteY6" fmla="*/ 59918 h 1060328"/>
                    <a:gd name="connsiteX7" fmla="*/ 198470 w 1245553"/>
                    <a:gd name="connsiteY7" fmla="*/ 38678 h 1060328"/>
                    <a:gd name="connsiteX8" fmla="*/ 34259 w 1245553"/>
                    <a:gd name="connsiteY8" fmla="*/ 578 h 1060328"/>
                    <a:gd name="connsiteX9" fmla="*/ 569 w 1245553"/>
                    <a:gd name="connsiteY9" fmla="*/ 22895 h 1060328"/>
                    <a:gd name="connsiteX10" fmla="*/ 64 w 1245553"/>
                    <a:gd name="connsiteY10" fmla="*/ 30486 h 1060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45553" h="1060328">
                      <a:moveTo>
                        <a:pt x="64" y="30486"/>
                      </a:moveTo>
                      <a:lnTo>
                        <a:pt x="85789" y="1026230"/>
                      </a:lnTo>
                      <a:cubicBezTo>
                        <a:pt x="87428" y="1042498"/>
                        <a:pt x="100972" y="1054976"/>
                        <a:pt x="117317" y="1055281"/>
                      </a:cubicBezTo>
                      <a:lnTo>
                        <a:pt x="1245553" y="1060329"/>
                      </a:lnTo>
                      <a:lnTo>
                        <a:pt x="1028764" y="845255"/>
                      </a:lnTo>
                      <a:lnTo>
                        <a:pt x="295911" y="840111"/>
                      </a:lnTo>
                      <a:lnTo>
                        <a:pt x="217520" y="59918"/>
                      </a:lnTo>
                      <a:cubicBezTo>
                        <a:pt x="216377" y="49488"/>
                        <a:pt x="208719" y="40944"/>
                        <a:pt x="198470" y="38678"/>
                      </a:cubicBezTo>
                      <a:lnTo>
                        <a:pt x="34259" y="578"/>
                      </a:lnTo>
                      <a:cubicBezTo>
                        <a:pt x="18791" y="-2566"/>
                        <a:pt x="3712" y="7436"/>
                        <a:pt x="569" y="22895"/>
                      </a:cubicBezTo>
                      <a:cubicBezTo>
                        <a:pt x="64" y="25390"/>
                        <a:pt x="-107" y="27943"/>
                        <a:pt x="64" y="3048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420B8EE4-8BE6-41DC-9DF6-763F64E753DF}"/>
                    </a:ext>
                  </a:extLst>
                </p:cNvPr>
                <p:cNvSpPr/>
                <p:nvPr/>
              </p:nvSpPr>
              <p:spPr>
                <a:xfrm>
                  <a:off x="8026906" y="4908551"/>
                  <a:ext cx="1251618" cy="1063577"/>
                </a:xfrm>
                <a:custGeom>
                  <a:avLst/>
                  <a:gdLst>
                    <a:gd name="connsiteX0" fmla="*/ 129 w 1251618"/>
                    <a:gd name="connsiteY0" fmla="*/ 31258 h 1063577"/>
                    <a:gd name="connsiteX1" fmla="*/ 129 w 1251618"/>
                    <a:gd name="connsiteY1" fmla="*/ 26400 h 1063577"/>
                    <a:gd name="connsiteX2" fmla="*/ 4510 w 1251618"/>
                    <a:gd name="connsiteY2" fmla="*/ 12970 h 1063577"/>
                    <a:gd name="connsiteX3" fmla="*/ 23560 w 1251618"/>
                    <a:gd name="connsiteY3" fmla="*/ 302 h 1063577"/>
                    <a:gd name="connsiteX4" fmla="*/ 38610 w 1251618"/>
                    <a:gd name="connsiteY4" fmla="*/ 1540 h 1063577"/>
                    <a:gd name="connsiteX5" fmla="*/ 55278 w 1251618"/>
                    <a:gd name="connsiteY5" fmla="*/ 5350 h 1063577"/>
                    <a:gd name="connsiteX6" fmla="*/ 142432 w 1251618"/>
                    <a:gd name="connsiteY6" fmla="*/ 25352 h 1063577"/>
                    <a:gd name="connsiteX7" fmla="*/ 197677 w 1251618"/>
                    <a:gd name="connsiteY7" fmla="*/ 38116 h 1063577"/>
                    <a:gd name="connsiteX8" fmla="*/ 218537 w 1251618"/>
                    <a:gd name="connsiteY8" fmla="*/ 60309 h 1063577"/>
                    <a:gd name="connsiteX9" fmla="*/ 221871 w 1251618"/>
                    <a:gd name="connsiteY9" fmla="*/ 93170 h 1063577"/>
                    <a:gd name="connsiteX10" fmla="*/ 298071 w 1251618"/>
                    <a:gd name="connsiteY10" fmla="*/ 840692 h 1063577"/>
                    <a:gd name="connsiteX11" fmla="*/ 295975 w 1251618"/>
                    <a:gd name="connsiteY11" fmla="*/ 838692 h 1063577"/>
                    <a:gd name="connsiteX12" fmla="*/ 1028924 w 1251618"/>
                    <a:gd name="connsiteY12" fmla="*/ 843550 h 1063577"/>
                    <a:gd name="connsiteX13" fmla="*/ 1029876 w 1251618"/>
                    <a:gd name="connsiteY13" fmla="*/ 843550 h 1063577"/>
                    <a:gd name="connsiteX14" fmla="*/ 1030638 w 1251618"/>
                    <a:gd name="connsiteY14" fmla="*/ 844312 h 1063577"/>
                    <a:gd name="connsiteX15" fmla="*/ 1247332 w 1251618"/>
                    <a:gd name="connsiteY15" fmla="*/ 1059291 h 1063577"/>
                    <a:gd name="connsiteX16" fmla="*/ 1251618 w 1251618"/>
                    <a:gd name="connsiteY16" fmla="*/ 1063577 h 1063577"/>
                    <a:gd name="connsiteX17" fmla="*/ 1245618 w 1251618"/>
                    <a:gd name="connsiteY17" fmla="*/ 1063577 h 1063577"/>
                    <a:gd name="connsiteX18" fmla="*/ 1195611 w 1251618"/>
                    <a:gd name="connsiteY18" fmla="*/ 1063577 h 1063577"/>
                    <a:gd name="connsiteX19" fmla="*/ 368556 w 1251618"/>
                    <a:gd name="connsiteY19" fmla="*/ 1059672 h 1063577"/>
                    <a:gd name="connsiteX20" fmla="*/ 182818 w 1251618"/>
                    <a:gd name="connsiteY20" fmla="*/ 1058720 h 1063577"/>
                    <a:gd name="connsiteX21" fmla="*/ 138051 w 1251618"/>
                    <a:gd name="connsiteY21" fmla="*/ 1058720 h 1063577"/>
                    <a:gd name="connsiteX22" fmla="*/ 115762 w 1251618"/>
                    <a:gd name="connsiteY22" fmla="*/ 1058720 h 1063577"/>
                    <a:gd name="connsiteX23" fmla="*/ 94617 w 1251618"/>
                    <a:gd name="connsiteY23" fmla="*/ 1049671 h 1063577"/>
                    <a:gd name="connsiteX24" fmla="*/ 84044 w 1251618"/>
                    <a:gd name="connsiteY24" fmla="*/ 1029478 h 1063577"/>
                    <a:gd name="connsiteX25" fmla="*/ 82044 w 1251618"/>
                    <a:gd name="connsiteY25" fmla="*/ 1007856 h 1063577"/>
                    <a:gd name="connsiteX26" fmla="*/ 78424 w 1251618"/>
                    <a:gd name="connsiteY26" fmla="*/ 965279 h 1063577"/>
                    <a:gd name="connsiteX27" fmla="*/ 51849 w 1251618"/>
                    <a:gd name="connsiteY27" fmla="*/ 652002 h 1063577"/>
                    <a:gd name="connsiteX28" fmla="*/ 13749 w 1251618"/>
                    <a:gd name="connsiteY28" fmla="*/ 198326 h 1063577"/>
                    <a:gd name="connsiteX29" fmla="*/ 3653 w 1251618"/>
                    <a:gd name="connsiteY29" fmla="*/ 74977 h 1063577"/>
                    <a:gd name="connsiteX30" fmla="*/ 1176 w 1251618"/>
                    <a:gd name="connsiteY30" fmla="*/ 42878 h 1063577"/>
                    <a:gd name="connsiteX31" fmla="*/ 414 w 1251618"/>
                    <a:gd name="connsiteY31" fmla="*/ 31925 h 1063577"/>
                    <a:gd name="connsiteX32" fmla="*/ 1653 w 1251618"/>
                    <a:gd name="connsiteY32" fmla="*/ 42783 h 1063577"/>
                    <a:gd name="connsiteX33" fmla="*/ 4605 w 1251618"/>
                    <a:gd name="connsiteY33" fmla="*/ 74882 h 1063577"/>
                    <a:gd name="connsiteX34" fmla="*/ 15654 w 1251618"/>
                    <a:gd name="connsiteY34" fmla="*/ 198136 h 1063577"/>
                    <a:gd name="connsiteX35" fmla="*/ 55469 w 1251618"/>
                    <a:gd name="connsiteY35" fmla="*/ 651621 h 1063577"/>
                    <a:gd name="connsiteX36" fmla="*/ 82615 w 1251618"/>
                    <a:gd name="connsiteY36" fmla="*/ 964898 h 1063577"/>
                    <a:gd name="connsiteX37" fmla="*/ 86330 w 1251618"/>
                    <a:gd name="connsiteY37" fmla="*/ 1007475 h 1063577"/>
                    <a:gd name="connsiteX38" fmla="*/ 88235 w 1251618"/>
                    <a:gd name="connsiteY38" fmla="*/ 1028906 h 1063577"/>
                    <a:gd name="connsiteX39" fmla="*/ 97760 w 1251618"/>
                    <a:gd name="connsiteY39" fmla="*/ 1046623 h 1063577"/>
                    <a:gd name="connsiteX40" fmla="*/ 116810 w 1251618"/>
                    <a:gd name="connsiteY40" fmla="*/ 1054433 h 1063577"/>
                    <a:gd name="connsiteX41" fmla="*/ 138813 w 1251618"/>
                    <a:gd name="connsiteY41" fmla="*/ 1054433 h 1063577"/>
                    <a:gd name="connsiteX42" fmla="*/ 183675 w 1251618"/>
                    <a:gd name="connsiteY42" fmla="*/ 1054433 h 1063577"/>
                    <a:gd name="connsiteX43" fmla="*/ 369413 w 1251618"/>
                    <a:gd name="connsiteY43" fmla="*/ 1055195 h 1063577"/>
                    <a:gd name="connsiteX44" fmla="*/ 1196373 w 1251618"/>
                    <a:gd name="connsiteY44" fmla="*/ 1058720 h 1063577"/>
                    <a:gd name="connsiteX45" fmla="*/ 1246380 w 1251618"/>
                    <a:gd name="connsiteY45" fmla="*/ 1058720 h 1063577"/>
                    <a:gd name="connsiteX46" fmla="*/ 1244570 w 1251618"/>
                    <a:gd name="connsiteY46" fmla="*/ 1062911 h 1063577"/>
                    <a:gd name="connsiteX47" fmla="*/ 1026924 w 1251618"/>
                    <a:gd name="connsiteY47" fmla="*/ 847741 h 1063577"/>
                    <a:gd name="connsiteX48" fmla="*/ 1028638 w 1251618"/>
                    <a:gd name="connsiteY48" fmla="*/ 848503 h 1063577"/>
                    <a:gd name="connsiteX49" fmla="*/ 295785 w 1251618"/>
                    <a:gd name="connsiteY49" fmla="*/ 842978 h 1063577"/>
                    <a:gd name="connsiteX50" fmla="*/ 293880 w 1251618"/>
                    <a:gd name="connsiteY50" fmla="*/ 842978 h 1063577"/>
                    <a:gd name="connsiteX51" fmla="*/ 293880 w 1251618"/>
                    <a:gd name="connsiteY51" fmla="*/ 841073 h 1063577"/>
                    <a:gd name="connsiteX52" fmla="*/ 219680 w 1251618"/>
                    <a:gd name="connsiteY52" fmla="*/ 93456 h 1063577"/>
                    <a:gd name="connsiteX53" fmla="*/ 216346 w 1251618"/>
                    <a:gd name="connsiteY53" fmla="*/ 60595 h 1063577"/>
                    <a:gd name="connsiteX54" fmla="*/ 197296 w 1251618"/>
                    <a:gd name="connsiteY54" fmla="*/ 40211 h 1063577"/>
                    <a:gd name="connsiteX55" fmla="*/ 142051 w 1251618"/>
                    <a:gd name="connsiteY55" fmla="*/ 27257 h 1063577"/>
                    <a:gd name="connsiteX56" fmla="*/ 55088 w 1251618"/>
                    <a:gd name="connsiteY56" fmla="*/ 6588 h 1063577"/>
                    <a:gd name="connsiteX57" fmla="*/ 38419 w 1251618"/>
                    <a:gd name="connsiteY57" fmla="*/ 2683 h 1063577"/>
                    <a:gd name="connsiteX58" fmla="*/ 23846 w 1251618"/>
                    <a:gd name="connsiteY58" fmla="*/ 1254 h 1063577"/>
                    <a:gd name="connsiteX59" fmla="*/ 4796 w 1251618"/>
                    <a:gd name="connsiteY59" fmla="*/ 13351 h 1063577"/>
                    <a:gd name="connsiteX60" fmla="*/ 224 w 1251618"/>
                    <a:gd name="connsiteY60" fmla="*/ 26495 h 1063577"/>
                    <a:gd name="connsiteX61" fmla="*/ 129 w 1251618"/>
                    <a:gd name="connsiteY61" fmla="*/ 31258 h 106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251618" h="1063577">
                      <a:moveTo>
                        <a:pt x="129" y="31258"/>
                      </a:moveTo>
                      <a:cubicBezTo>
                        <a:pt x="-43" y="29639"/>
                        <a:pt x="-43" y="28019"/>
                        <a:pt x="129" y="26400"/>
                      </a:cubicBezTo>
                      <a:cubicBezTo>
                        <a:pt x="348" y="21609"/>
                        <a:pt x="1862" y="16970"/>
                        <a:pt x="4510" y="12970"/>
                      </a:cubicBezTo>
                      <a:cubicBezTo>
                        <a:pt x="8815" y="6274"/>
                        <a:pt x="15721" y="1683"/>
                        <a:pt x="23560" y="302"/>
                      </a:cubicBezTo>
                      <a:cubicBezTo>
                        <a:pt x="28608" y="-356"/>
                        <a:pt x="33742" y="63"/>
                        <a:pt x="38610" y="1540"/>
                      </a:cubicBezTo>
                      <a:lnTo>
                        <a:pt x="55278" y="5350"/>
                      </a:lnTo>
                      <a:lnTo>
                        <a:pt x="142432" y="25352"/>
                      </a:lnTo>
                      <a:lnTo>
                        <a:pt x="197677" y="38116"/>
                      </a:lnTo>
                      <a:cubicBezTo>
                        <a:pt x="208707" y="40211"/>
                        <a:pt x="217127" y="49174"/>
                        <a:pt x="218537" y="60309"/>
                      </a:cubicBezTo>
                      <a:cubicBezTo>
                        <a:pt x="219585" y="70977"/>
                        <a:pt x="220728" y="81931"/>
                        <a:pt x="221871" y="93170"/>
                      </a:cubicBezTo>
                      <a:cubicBezTo>
                        <a:pt x="240254" y="274145"/>
                        <a:pt x="266448" y="531320"/>
                        <a:pt x="298071" y="840692"/>
                      </a:cubicBezTo>
                      <a:lnTo>
                        <a:pt x="295975" y="838692"/>
                      </a:lnTo>
                      <a:lnTo>
                        <a:pt x="1028924" y="843550"/>
                      </a:lnTo>
                      <a:lnTo>
                        <a:pt x="1029876" y="843550"/>
                      </a:lnTo>
                      <a:lnTo>
                        <a:pt x="1030638" y="844312"/>
                      </a:lnTo>
                      <a:lnTo>
                        <a:pt x="1247332" y="1059291"/>
                      </a:lnTo>
                      <a:lnTo>
                        <a:pt x="1251618" y="1063577"/>
                      </a:lnTo>
                      <a:lnTo>
                        <a:pt x="1245618" y="1063577"/>
                      </a:lnTo>
                      <a:lnTo>
                        <a:pt x="1195611" y="1063577"/>
                      </a:lnTo>
                      <a:lnTo>
                        <a:pt x="368556" y="1059672"/>
                      </a:lnTo>
                      <a:lnTo>
                        <a:pt x="182818" y="1058720"/>
                      </a:lnTo>
                      <a:lnTo>
                        <a:pt x="138051" y="1058720"/>
                      </a:lnTo>
                      <a:cubicBezTo>
                        <a:pt x="130621" y="1058720"/>
                        <a:pt x="123382" y="1058720"/>
                        <a:pt x="115762" y="1058720"/>
                      </a:cubicBezTo>
                      <a:cubicBezTo>
                        <a:pt x="107885" y="1058224"/>
                        <a:pt x="100417" y="1055033"/>
                        <a:pt x="94617" y="1049671"/>
                      </a:cubicBezTo>
                      <a:cubicBezTo>
                        <a:pt x="88863" y="1044365"/>
                        <a:pt x="85120" y="1037231"/>
                        <a:pt x="84044" y="1029478"/>
                      </a:cubicBezTo>
                      <a:cubicBezTo>
                        <a:pt x="83187" y="1022144"/>
                        <a:pt x="82710" y="1015095"/>
                        <a:pt x="82044" y="1007856"/>
                      </a:cubicBezTo>
                      <a:cubicBezTo>
                        <a:pt x="80901" y="993569"/>
                        <a:pt x="79662" y="979281"/>
                        <a:pt x="78424" y="965279"/>
                      </a:cubicBezTo>
                      <a:cubicBezTo>
                        <a:pt x="68899" y="852694"/>
                        <a:pt x="59946" y="747728"/>
                        <a:pt x="51849" y="652002"/>
                      </a:cubicBezTo>
                      <a:cubicBezTo>
                        <a:pt x="35752" y="460454"/>
                        <a:pt x="22703" y="305483"/>
                        <a:pt x="13749" y="198326"/>
                      </a:cubicBezTo>
                      <a:cubicBezTo>
                        <a:pt x="9368" y="144796"/>
                        <a:pt x="5939" y="103076"/>
                        <a:pt x="3653" y="74977"/>
                      </a:cubicBezTo>
                      <a:cubicBezTo>
                        <a:pt x="2510" y="60881"/>
                        <a:pt x="1748" y="50213"/>
                        <a:pt x="1176" y="42878"/>
                      </a:cubicBezTo>
                      <a:cubicBezTo>
                        <a:pt x="605" y="35544"/>
                        <a:pt x="414" y="31925"/>
                        <a:pt x="414" y="31925"/>
                      </a:cubicBezTo>
                      <a:cubicBezTo>
                        <a:pt x="414" y="31925"/>
                        <a:pt x="986" y="35544"/>
                        <a:pt x="1653" y="42783"/>
                      </a:cubicBezTo>
                      <a:cubicBezTo>
                        <a:pt x="2319" y="50022"/>
                        <a:pt x="3367" y="60881"/>
                        <a:pt x="4605" y="74882"/>
                      </a:cubicBezTo>
                      <a:cubicBezTo>
                        <a:pt x="7177" y="103457"/>
                        <a:pt x="10892" y="144701"/>
                        <a:pt x="15654" y="198136"/>
                      </a:cubicBezTo>
                      <a:cubicBezTo>
                        <a:pt x="25179" y="305292"/>
                        <a:pt x="38705" y="460264"/>
                        <a:pt x="55469" y="651621"/>
                      </a:cubicBezTo>
                      <a:cubicBezTo>
                        <a:pt x="63756" y="747443"/>
                        <a:pt x="72900" y="852313"/>
                        <a:pt x="82615" y="964898"/>
                      </a:cubicBezTo>
                      <a:cubicBezTo>
                        <a:pt x="83825" y="978995"/>
                        <a:pt x="85063" y="993188"/>
                        <a:pt x="86330" y="1007475"/>
                      </a:cubicBezTo>
                      <a:cubicBezTo>
                        <a:pt x="86997" y="1014619"/>
                        <a:pt x="87473" y="1021953"/>
                        <a:pt x="88235" y="1028906"/>
                      </a:cubicBezTo>
                      <a:cubicBezTo>
                        <a:pt x="89368" y="1035698"/>
                        <a:pt x="92721" y="1041927"/>
                        <a:pt x="97760" y="1046623"/>
                      </a:cubicBezTo>
                      <a:cubicBezTo>
                        <a:pt x="103008" y="1051357"/>
                        <a:pt x="109742" y="1054119"/>
                        <a:pt x="116810" y="1054433"/>
                      </a:cubicBezTo>
                      <a:cubicBezTo>
                        <a:pt x="123954" y="1054433"/>
                        <a:pt x="131478" y="1054433"/>
                        <a:pt x="138813" y="1054433"/>
                      </a:cubicBezTo>
                      <a:lnTo>
                        <a:pt x="183675" y="1054433"/>
                      </a:lnTo>
                      <a:lnTo>
                        <a:pt x="369413" y="1055195"/>
                      </a:lnTo>
                      <a:lnTo>
                        <a:pt x="1196373" y="1058720"/>
                      </a:lnTo>
                      <a:lnTo>
                        <a:pt x="1246380" y="1058720"/>
                      </a:lnTo>
                      <a:lnTo>
                        <a:pt x="1244570" y="1062911"/>
                      </a:lnTo>
                      <a:lnTo>
                        <a:pt x="1026924" y="847741"/>
                      </a:lnTo>
                      <a:lnTo>
                        <a:pt x="1028638" y="848503"/>
                      </a:lnTo>
                      <a:lnTo>
                        <a:pt x="295785" y="842978"/>
                      </a:lnTo>
                      <a:lnTo>
                        <a:pt x="293880" y="842978"/>
                      </a:lnTo>
                      <a:lnTo>
                        <a:pt x="293880" y="841073"/>
                      </a:lnTo>
                      <a:cubicBezTo>
                        <a:pt x="263114" y="531701"/>
                        <a:pt x="237587" y="273955"/>
                        <a:pt x="219680" y="93456"/>
                      </a:cubicBezTo>
                      <a:cubicBezTo>
                        <a:pt x="218537" y="82217"/>
                        <a:pt x="217394" y="71263"/>
                        <a:pt x="216346" y="60595"/>
                      </a:cubicBezTo>
                      <a:cubicBezTo>
                        <a:pt x="215117" y="50375"/>
                        <a:pt x="207412" y="42126"/>
                        <a:pt x="197296" y="40211"/>
                      </a:cubicBezTo>
                      <a:lnTo>
                        <a:pt x="142051" y="27257"/>
                      </a:lnTo>
                      <a:lnTo>
                        <a:pt x="55088" y="6588"/>
                      </a:lnTo>
                      <a:lnTo>
                        <a:pt x="38419" y="2683"/>
                      </a:lnTo>
                      <a:cubicBezTo>
                        <a:pt x="33723" y="1159"/>
                        <a:pt x="28751" y="673"/>
                        <a:pt x="23846" y="1254"/>
                      </a:cubicBezTo>
                      <a:cubicBezTo>
                        <a:pt x="16102" y="2502"/>
                        <a:pt x="9215" y="6874"/>
                        <a:pt x="4796" y="13351"/>
                      </a:cubicBezTo>
                      <a:cubicBezTo>
                        <a:pt x="2138" y="17246"/>
                        <a:pt x="557" y="21790"/>
                        <a:pt x="224" y="26495"/>
                      </a:cubicBezTo>
                      <a:cubicBezTo>
                        <a:pt x="33" y="29639"/>
                        <a:pt x="319" y="31258"/>
                        <a:pt x="129" y="3125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8C74A7CE-FC50-4156-80F4-8ED104C743B0}"/>
                    </a:ext>
                  </a:extLst>
                </p:cNvPr>
                <p:cNvSpPr/>
                <p:nvPr/>
              </p:nvSpPr>
              <p:spPr>
                <a:xfrm>
                  <a:off x="8762936" y="5771817"/>
                  <a:ext cx="194786" cy="171926"/>
                </a:xfrm>
                <a:custGeom>
                  <a:avLst/>
                  <a:gdLst>
                    <a:gd name="connsiteX0" fmla="*/ 89916 w 194786"/>
                    <a:gd name="connsiteY0" fmla="*/ 171926 h 171926"/>
                    <a:gd name="connsiteX1" fmla="*/ 194786 w 194786"/>
                    <a:gd name="connsiteY1" fmla="*/ 171926 h 171926"/>
                    <a:gd name="connsiteX2" fmla="*/ 62198 w 194786"/>
                    <a:gd name="connsiteY2" fmla="*/ 0 h 171926"/>
                    <a:gd name="connsiteX3" fmla="*/ 0 w 194786"/>
                    <a:gd name="connsiteY3" fmla="*/ 0 h 171926"/>
                    <a:gd name="connsiteX4" fmla="*/ 89916 w 194786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786" h="171926">
                      <a:moveTo>
                        <a:pt x="89916" y="171926"/>
                      </a:moveTo>
                      <a:lnTo>
                        <a:pt x="194786" y="171926"/>
                      </a:lnTo>
                      <a:lnTo>
                        <a:pt x="62198" y="0"/>
                      </a:lnTo>
                      <a:lnTo>
                        <a:pt x="0" y="0"/>
                      </a:lnTo>
                      <a:lnTo>
                        <a:pt x="89916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70F7B033-DBBF-4621-8B2C-A970DD5A9449}"/>
                    </a:ext>
                  </a:extLst>
                </p:cNvPr>
                <p:cNvSpPr/>
                <p:nvPr/>
              </p:nvSpPr>
              <p:spPr>
                <a:xfrm>
                  <a:off x="8065766" y="4971117"/>
                  <a:ext cx="229873" cy="879281"/>
                </a:xfrm>
                <a:custGeom>
                  <a:avLst/>
                  <a:gdLst>
                    <a:gd name="connsiteX0" fmla="*/ 35 w 229873"/>
                    <a:gd name="connsiteY0" fmla="*/ 13649 h 879281"/>
                    <a:gd name="connsiteX1" fmla="*/ 80140 w 229873"/>
                    <a:gd name="connsiteY1" fmla="*/ 879282 h 879281"/>
                    <a:gd name="connsiteX2" fmla="*/ 229873 w 229873"/>
                    <a:gd name="connsiteY2" fmla="*/ 760219 h 879281"/>
                    <a:gd name="connsiteX3" fmla="*/ 165103 w 229873"/>
                    <a:gd name="connsiteY3" fmla="*/ 31557 h 879281"/>
                    <a:gd name="connsiteX4" fmla="*/ 154340 w 229873"/>
                    <a:gd name="connsiteY4" fmla="*/ 20126 h 879281"/>
                    <a:gd name="connsiteX5" fmla="*/ 14418 w 229873"/>
                    <a:gd name="connsiteY5" fmla="*/ 124 h 879281"/>
                    <a:gd name="connsiteX6" fmla="*/ 121 w 229873"/>
                    <a:gd name="connsiteY6" fmla="*/ 10916 h 879281"/>
                    <a:gd name="connsiteX7" fmla="*/ 35 w 229873"/>
                    <a:gd name="connsiteY7" fmla="*/ 13649 h 879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873" h="879281">
                      <a:moveTo>
                        <a:pt x="35" y="13649"/>
                      </a:moveTo>
                      <a:lnTo>
                        <a:pt x="80140" y="879282"/>
                      </a:lnTo>
                      <a:lnTo>
                        <a:pt x="229873" y="760219"/>
                      </a:lnTo>
                      <a:lnTo>
                        <a:pt x="165103" y="31557"/>
                      </a:lnTo>
                      <a:cubicBezTo>
                        <a:pt x="164627" y="25699"/>
                        <a:pt x="160160" y="20955"/>
                        <a:pt x="154340" y="20126"/>
                      </a:cubicBezTo>
                      <a:lnTo>
                        <a:pt x="14418" y="124"/>
                      </a:lnTo>
                      <a:cubicBezTo>
                        <a:pt x="7493" y="-848"/>
                        <a:pt x="1083" y="3991"/>
                        <a:pt x="121" y="10916"/>
                      </a:cubicBezTo>
                      <a:cubicBezTo>
                        <a:pt x="-3" y="11821"/>
                        <a:pt x="-32" y="12735"/>
                        <a:pt x="35" y="1364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BC0DA4B-0983-4025-AEEE-B5102D89C2C1}"/>
                    </a:ext>
                  </a:extLst>
                </p:cNvPr>
                <p:cNvSpPr/>
                <p:nvPr/>
              </p:nvSpPr>
              <p:spPr>
                <a:xfrm>
                  <a:off x="8226107" y="5771817"/>
                  <a:ext cx="218217" cy="171926"/>
                </a:xfrm>
                <a:custGeom>
                  <a:avLst/>
                  <a:gdLst>
                    <a:gd name="connsiteX0" fmla="*/ 0 w 218217"/>
                    <a:gd name="connsiteY0" fmla="*/ 171926 h 171926"/>
                    <a:gd name="connsiteX1" fmla="*/ 108204 w 218217"/>
                    <a:gd name="connsiteY1" fmla="*/ 171926 h 171926"/>
                    <a:gd name="connsiteX2" fmla="*/ 218218 w 218217"/>
                    <a:gd name="connsiteY2" fmla="*/ 0 h 171926"/>
                    <a:gd name="connsiteX3" fmla="*/ 155924 w 218217"/>
                    <a:gd name="connsiteY3" fmla="*/ 0 h 171926"/>
                    <a:gd name="connsiteX4" fmla="*/ 0 w 218217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17" h="171926">
                      <a:moveTo>
                        <a:pt x="0" y="171926"/>
                      </a:moveTo>
                      <a:lnTo>
                        <a:pt x="108204" y="171926"/>
                      </a:lnTo>
                      <a:lnTo>
                        <a:pt x="218218" y="0"/>
                      </a:lnTo>
                      <a:lnTo>
                        <a:pt x="155924" y="0"/>
                      </a:lnTo>
                      <a:lnTo>
                        <a:pt x="0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921E5D-76A1-459C-8C10-C15A7DD83735}"/>
                    </a:ext>
                  </a:extLst>
                </p:cNvPr>
                <p:cNvSpPr/>
                <p:nvPr/>
              </p:nvSpPr>
              <p:spPr>
                <a:xfrm>
                  <a:off x="8358981" y="5771817"/>
                  <a:ext cx="162306" cy="171926"/>
                </a:xfrm>
                <a:custGeom>
                  <a:avLst/>
                  <a:gdLst>
                    <a:gd name="connsiteX0" fmla="*/ 0 w 162306"/>
                    <a:gd name="connsiteY0" fmla="*/ 171926 h 171926"/>
                    <a:gd name="connsiteX1" fmla="*/ 104870 w 162306"/>
                    <a:gd name="connsiteY1" fmla="*/ 171926 h 171926"/>
                    <a:gd name="connsiteX2" fmla="*/ 162306 w 162306"/>
                    <a:gd name="connsiteY2" fmla="*/ 0 h 171926"/>
                    <a:gd name="connsiteX3" fmla="*/ 100013 w 162306"/>
                    <a:gd name="connsiteY3" fmla="*/ 0 h 171926"/>
                    <a:gd name="connsiteX4" fmla="*/ 0 w 162306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306" h="171926">
                      <a:moveTo>
                        <a:pt x="0" y="171926"/>
                      </a:moveTo>
                      <a:lnTo>
                        <a:pt x="104870" y="171926"/>
                      </a:lnTo>
                      <a:lnTo>
                        <a:pt x="162306" y="0"/>
                      </a:lnTo>
                      <a:lnTo>
                        <a:pt x="100013" y="0"/>
                      </a:lnTo>
                      <a:lnTo>
                        <a:pt x="0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6BA958-A11A-4B19-B86F-46CC89F3C56C}"/>
                    </a:ext>
                  </a:extLst>
                </p:cNvPr>
                <p:cNvSpPr/>
                <p:nvPr/>
              </p:nvSpPr>
              <p:spPr>
                <a:xfrm>
                  <a:off x="8487282" y="5771817"/>
                  <a:ext cx="110490" cy="171926"/>
                </a:xfrm>
                <a:custGeom>
                  <a:avLst/>
                  <a:gdLst>
                    <a:gd name="connsiteX0" fmla="*/ 0 w 110490"/>
                    <a:gd name="connsiteY0" fmla="*/ 171926 h 171926"/>
                    <a:gd name="connsiteX1" fmla="*/ 104870 w 110490"/>
                    <a:gd name="connsiteY1" fmla="*/ 171926 h 171926"/>
                    <a:gd name="connsiteX2" fmla="*/ 110490 w 110490"/>
                    <a:gd name="connsiteY2" fmla="*/ 0 h 171926"/>
                    <a:gd name="connsiteX3" fmla="*/ 48292 w 110490"/>
                    <a:gd name="connsiteY3" fmla="*/ 0 h 171926"/>
                    <a:gd name="connsiteX4" fmla="*/ 0 w 110490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490" h="171926">
                      <a:moveTo>
                        <a:pt x="0" y="171926"/>
                      </a:moveTo>
                      <a:lnTo>
                        <a:pt x="104870" y="171926"/>
                      </a:lnTo>
                      <a:lnTo>
                        <a:pt x="110490" y="0"/>
                      </a:lnTo>
                      <a:lnTo>
                        <a:pt x="48292" y="0"/>
                      </a:lnTo>
                      <a:lnTo>
                        <a:pt x="0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585E2DB6-19D1-44D3-B8BE-D00B2D7B37FF}"/>
                    </a:ext>
                  </a:extLst>
                </p:cNvPr>
                <p:cNvSpPr/>
                <p:nvPr/>
              </p:nvSpPr>
              <p:spPr>
                <a:xfrm>
                  <a:off x="8606345" y="5771817"/>
                  <a:ext cx="104870" cy="171926"/>
                </a:xfrm>
                <a:custGeom>
                  <a:avLst/>
                  <a:gdLst>
                    <a:gd name="connsiteX0" fmla="*/ 0 w 104870"/>
                    <a:gd name="connsiteY0" fmla="*/ 171926 h 171926"/>
                    <a:gd name="connsiteX1" fmla="*/ 104870 w 104870"/>
                    <a:gd name="connsiteY1" fmla="*/ 171926 h 171926"/>
                    <a:gd name="connsiteX2" fmla="*/ 66104 w 104870"/>
                    <a:gd name="connsiteY2" fmla="*/ 0 h 171926"/>
                    <a:gd name="connsiteX3" fmla="*/ 3905 w 104870"/>
                    <a:gd name="connsiteY3" fmla="*/ 0 h 171926"/>
                    <a:gd name="connsiteX4" fmla="*/ 0 w 104870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870" h="171926">
                      <a:moveTo>
                        <a:pt x="0" y="171926"/>
                      </a:moveTo>
                      <a:lnTo>
                        <a:pt x="104870" y="171926"/>
                      </a:lnTo>
                      <a:lnTo>
                        <a:pt x="66104" y="0"/>
                      </a:lnTo>
                      <a:lnTo>
                        <a:pt x="3905" y="0"/>
                      </a:lnTo>
                      <a:lnTo>
                        <a:pt x="0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16C74DC8-408F-4ADB-BC58-8B92DD2358C2}"/>
                    </a:ext>
                  </a:extLst>
                </p:cNvPr>
                <p:cNvSpPr/>
                <p:nvPr/>
              </p:nvSpPr>
              <p:spPr>
                <a:xfrm>
                  <a:off x="8687593" y="5771817"/>
                  <a:ext cx="147637" cy="171926"/>
                </a:xfrm>
                <a:custGeom>
                  <a:avLst/>
                  <a:gdLst>
                    <a:gd name="connsiteX0" fmla="*/ 42767 w 147637"/>
                    <a:gd name="connsiteY0" fmla="*/ 171926 h 171926"/>
                    <a:gd name="connsiteX1" fmla="*/ 147638 w 147637"/>
                    <a:gd name="connsiteY1" fmla="*/ 171926 h 171926"/>
                    <a:gd name="connsiteX2" fmla="*/ 62198 w 147637"/>
                    <a:gd name="connsiteY2" fmla="*/ 0 h 171926"/>
                    <a:gd name="connsiteX3" fmla="*/ 0 w 147637"/>
                    <a:gd name="connsiteY3" fmla="*/ 0 h 171926"/>
                    <a:gd name="connsiteX4" fmla="*/ 42767 w 147637"/>
                    <a:gd name="connsiteY4" fmla="*/ 171926 h 17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637" h="171926">
                      <a:moveTo>
                        <a:pt x="42767" y="171926"/>
                      </a:moveTo>
                      <a:lnTo>
                        <a:pt x="147638" y="171926"/>
                      </a:lnTo>
                      <a:lnTo>
                        <a:pt x="62198" y="0"/>
                      </a:lnTo>
                      <a:lnTo>
                        <a:pt x="0" y="0"/>
                      </a:lnTo>
                      <a:lnTo>
                        <a:pt x="42767" y="1719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BDD4243-AB64-43FA-88F6-A8C9B884DD1C}"/>
                    </a:ext>
                  </a:extLst>
                </p:cNvPr>
                <p:cNvSpPr/>
                <p:nvPr/>
              </p:nvSpPr>
              <p:spPr>
                <a:xfrm>
                  <a:off x="8238585" y="5908787"/>
                  <a:ext cx="714279" cy="2952"/>
                </a:xfrm>
                <a:custGeom>
                  <a:avLst/>
                  <a:gdLst>
                    <a:gd name="connsiteX0" fmla="*/ 714280 w 714279"/>
                    <a:gd name="connsiteY0" fmla="*/ 1429 h 2952"/>
                    <a:gd name="connsiteX1" fmla="*/ 357092 w 714279"/>
                    <a:gd name="connsiteY1" fmla="*/ 2953 h 2952"/>
                    <a:gd name="connsiteX2" fmla="*/ 0 w 714279"/>
                    <a:gd name="connsiteY2" fmla="*/ 1429 h 2952"/>
                    <a:gd name="connsiteX3" fmla="*/ 357092 w 714279"/>
                    <a:gd name="connsiteY3" fmla="*/ 0 h 2952"/>
                    <a:gd name="connsiteX4" fmla="*/ 714280 w 714279"/>
                    <a:gd name="connsiteY4" fmla="*/ 1429 h 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4279" h="2952">
                      <a:moveTo>
                        <a:pt x="714280" y="1429"/>
                      </a:moveTo>
                      <a:cubicBezTo>
                        <a:pt x="714280" y="2286"/>
                        <a:pt x="554355" y="2953"/>
                        <a:pt x="357092" y="2953"/>
                      </a:cubicBezTo>
                      <a:cubicBezTo>
                        <a:pt x="159829" y="2953"/>
                        <a:pt x="0" y="2286"/>
                        <a:pt x="0" y="1429"/>
                      </a:cubicBezTo>
                      <a:cubicBezTo>
                        <a:pt x="0" y="571"/>
                        <a:pt x="159829" y="0"/>
                        <a:pt x="357092" y="0"/>
                      </a:cubicBezTo>
                      <a:cubicBezTo>
                        <a:pt x="554355" y="0"/>
                        <a:pt x="714280" y="667"/>
                        <a:pt x="714280" y="142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AC10807B-D567-483B-A754-137AA505036A}"/>
                    </a:ext>
                  </a:extLst>
                </p:cNvPr>
                <p:cNvSpPr/>
                <p:nvPr/>
              </p:nvSpPr>
              <p:spPr>
                <a:xfrm>
                  <a:off x="8255444" y="5877545"/>
                  <a:ext cx="678370" cy="2952"/>
                </a:xfrm>
                <a:custGeom>
                  <a:avLst/>
                  <a:gdLst>
                    <a:gd name="connsiteX0" fmla="*/ 678371 w 678370"/>
                    <a:gd name="connsiteY0" fmla="*/ 1429 h 2952"/>
                    <a:gd name="connsiteX1" fmla="*/ 339185 w 678370"/>
                    <a:gd name="connsiteY1" fmla="*/ 2953 h 2952"/>
                    <a:gd name="connsiteX2" fmla="*/ 0 w 678370"/>
                    <a:gd name="connsiteY2" fmla="*/ 1429 h 2952"/>
                    <a:gd name="connsiteX3" fmla="*/ 339185 w 678370"/>
                    <a:gd name="connsiteY3" fmla="*/ 0 h 2952"/>
                    <a:gd name="connsiteX4" fmla="*/ 678371 w 678370"/>
                    <a:gd name="connsiteY4" fmla="*/ 1429 h 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8370" h="2952">
                      <a:moveTo>
                        <a:pt x="678371" y="1429"/>
                      </a:moveTo>
                      <a:cubicBezTo>
                        <a:pt x="678371" y="2286"/>
                        <a:pt x="526542" y="2953"/>
                        <a:pt x="339185" y="2953"/>
                      </a:cubicBezTo>
                      <a:cubicBezTo>
                        <a:pt x="151829" y="2953"/>
                        <a:pt x="0" y="2286"/>
                        <a:pt x="0" y="1429"/>
                      </a:cubicBezTo>
                      <a:cubicBezTo>
                        <a:pt x="0" y="571"/>
                        <a:pt x="151829" y="0"/>
                        <a:pt x="339185" y="0"/>
                      </a:cubicBezTo>
                      <a:cubicBezTo>
                        <a:pt x="526542" y="0"/>
                        <a:pt x="678371" y="381"/>
                        <a:pt x="678371" y="142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FC704958-5BCE-4019-B2E1-AF3586CA0DCA}"/>
                    </a:ext>
                  </a:extLst>
                </p:cNvPr>
                <p:cNvSpPr/>
                <p:nvPr/>
              </p:nvSpPr>
              <p:spPr>
                <a:xfrm>
                  <a:off x="8295640" y="5847446"/>
                  <a:ext cx="638175" cy="5905"/>
                </a:xfrm>
                <a:custGeom>
                  <a:avLst/>
                  <a:gdLst>
                    <a:gd name="connsiteX0" fmla="*/ 638175 w 638175"/>
                    <a:gd name="connsiteY0" fmla="*/ 2953 h 5905"/>
                    <a:gd name="connsiteX1" fmla="*/ 319088 w 638175"/>
                    <a:gd name="connsiteY1" fmla="*/ 5905 h 5905"/>
                    <a:gd name="connsiteX2" fmla="*/ 0 w 638175"/>
                    <a:gd name="connsiteY2" fmla="*/ 2953 h 5905"/>
                    <a:gd name="connsiteX3" fmla="*/ 319183 w 638175"/>
                    <a:gd name="connsiteY3" fmla="*/ 0 h 5905"/>
                    <a:gd name="connsiteX4" fmla="*/ 638175 w 638175"/>
                    <a:gd name="connsiteY4" fmla="*/ 2953 h 5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8175" h="5905">
                      <a:moveTo>
                        <a:pt x="638175" y="2953"/>
                      </a:moveTo>
                      <a:cubicBezTo>
                        <a:pt x="638175" y="4572"/>
                        <a:pt x="495300" y="5905"/>
                        <a:pt x="319088" y="5905"/>
                      </a:cubicBezTo>
                      <a:cubicBezTo>
                        <a:pt x="142875" y="5905"/>
                        <a:pt x="0" y="4286"/>
                        <a:pt x="0" y="2953"/>
                      </a:cubicBezTo>
                      <a:cubicBezTo>
                        <a:pt x="0" y="1619"/>
                        <a:pt x="142875" y="0"/>
                        <a:pt x="319183" y="0"/>
                      </a:cubicBezTo>
                      <a:cubicBezTo>
                        <a:pt x="495491" y="0"/>
                        <a:pt x="638175" y="1048"/>
                        <a:pt x="638175" y="295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4707B7EB-1C96-41EC-AC2A-3A9696977F17}"/>
                    </a:ext>
                  </a:extLst>
                </p:cNvPr>
                <p:cNvSpPr/>
                <p:nvPr/>
              </p:nvSpPr>
              <p:spPr>
                <a:xfrm>
                  <a:off x="8313261" y="5820966"/>
                  <a:ext cx="624554" cy="6000"/>
                </a:xfrm>
                <a:custGeom>
                  <a:avLst/>
                  <a:gdLst>
                    <a:gd name="connsiteX0" fmla="*/ 624554 w 624554"/>
                    <a:gd name="connsiteY0" fmla="*/ 3048 h 6000"/>
                    <a:gd name="connsiteX1" fmla="*/ 312325 w 624554"/>
                    <a:gd name="connsiteY1" fmla="*/ 6001 h 6000"/>
                    <a:gd name="connsiteX2" fmla="*/ 0 w 624554"/>
                    <a:gd name="connsiteY2" fmla="*/ 3048 h 6000"/>
                    <a:gd name="connsiteX3" fmla="*/ 312325 w 624554"/>
                    <a:gd name="connsiteY3" fmla="*/ 0 h 6000"/>
                    <a:gd name="connsiteX4" fmla="*/ 624554 w 624554"/>
                    <a:gd name="connsiteY4" fmla="*/ 3048 h 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554" h="6000">
                      <a:moveTo>
                        <a:pt x="624554" y="3048"/>
                      </a:moveTo>
                      <a:cubicBezTo>
                        <a:pt x="624554" y="4667"/>
                        <a:pt x="484727" y="6001"/>
                        <a:pt x="312325" y="6001"/>
                      </a:cubicBezTo>
                      <a:cubicBezTo>
                        <a:pt x="139922" y="6001"/>
                        <a:pt x="0" y="4667"/>
                        <a:pt x="0" y="3048"/>
                      </a:cubicBezTo>
                      <a:cubicBezTo>
                        <a:pt x="0" y="1429"/>
                        <a:pt x="139827" y="0"/>
                        <a:pt x="312325" y="0"/>
                      </a:cubicBezTo>
                      <a:cubicBezTo>
                        <a:pt x="484822" y="0"/>
                        <a:pt x="624554" y="1333"/>
                        <a:pt x="624554" y="304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32FDB135-876D-4048-9D07-6AFFE44631F2}"/>
                    </a:ext>
                  </a:extLst>
                </p:cNvPr>
                <p:cNvSpPr/>
                <p:nvPr/>
              </p:nvSpPr>
              <p:spPr>
                <a:xfrm>
                  <a:off x="8324215" y="5801916"/>
                  <a:ext cx="628650" cy="6000"/>
                </a:xfrm>
                <a:custGeom>
                  <a:avLst/>
                  <a:gdLst>
                    <a:gd name="connsiteX0" fmla="*/ 628650 w 628650"/>
                    <a:gd name="connsiteY0" fmla="*/ 3048 h 6000"/>
                    <a:gd name="connsiteX1" fmla="*/ 314325 w 628650"/>
                    <a:gd name="connsiteY1" fmla="*/ 6001 h 6000"/>
                    <a:gd name="connsiteX2" fmla="*/ 0 w 628650"/>
                    <a:gd name="connsiteY2" fmla="*/ 3048 h 6000"/>
                    <a:gd name="connsiteX3" fmla="*/ 314325 w 628650"/>
                    <a:gd name="connsiteY3" fmla="*/ 0 h 6000"/>
                    <a:gd name="connsiteX4" fmla="*/ 628650 w 628650"/>
                    <a:gd name="connsiteY4" fmla="*/ 3048 h 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650" h="6000">
                      <a:moveTo>
                        <a:pt x="628650" y="3048"/>
                      </a:moveTo>
                      <a:cubicBezTo>
                        <a:pt x="628650" y="4667"/>
                        <a:pt x="487871" y="6001"/>
                        <a:pt x="314325" y="6001"/>
                      </a:cubicBezTo>
                      <a:cubicBezTo>
                        <a:pt x="140779" y="6001"/>
                        <a:pt x="0" y="4667"/>
                        <a:pt x="0" y="3048"/>
                      </a:cubicBezTo>
                      <a:cubicBezTo>
                        <a:pt x="0" y="1429"/>
                        <a:pt x="140684" y="0"/>
                        <a:pt x="314325" y="0"/>
                      </a:cubicBezTo>
                      <a:cubicBezTo>
                        <a:pt x="487966" y="0"/>
                        <a:pt x="628650" y="1333"/>
                        <a:pt x="628650" y="304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E8323E9F-6967-4839-90A3-B5E1AF518A26}"/>
                    </a:ext>
                  </a:extLst>
                </p:cNvPr>
                <p:cNvSpPr/>
                <p:nvPr/>
              </p:nvSpPr>
              <p:spPr>
                <a:xfrm>
                  <a:off x="8327548" y="5782009"/>
                  <a:ext cx="640365" cy="6000"/>
                </a:xfrm>
                <a:custGeom>
                  <a:avLst/>
                  <a:gdLst>
                    <a:gd name="connsiteX0" fmla="*/ 640366 w 640365"/>
                    <a:gd name="connsiteY0" fmla="*/ 2953 h 6000"/>
                    <a:gd name="connsiteX1" fmla="*/ 320230 w 640365"/>
                    <a:gd name="connsiteY1" fmla="*/ 6001 h 6000"/>
                    <a:gd name="connsiteX2" fmla="*/ 0 w 640365"/>
                    <a:gd name="connsiteY2" fmla="*/ 2953 h 6000"/>
                    <a:gd name="connsiteX3" fmla="*/ 320230 w 640365"/>
                    <a:gd name="connsiteY3" fmla="*/ 0 h 6000"/>
                    <a:gd name="connsiteX4" fmla="*/ 640366 w 640365"/>
                    <a:gd name="connsiteY4" fmla="*/ 2953 h 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365" h="6000">
                      <a:moveTo>
                        <a:pt x="640366" y="2953"/>
                      </a:moveTo>
                      <a:cubicBezTo>
                        <a:pt x="640366" y="4667"/>
                        <a:pt x="497014" y="6001"/>
                        <a:pt x="320230" y="6001"/>
                      </a:cubicBezTo>
                      <a:cubicBezTo>
                        <a:pt x="143446" y="6001"/>
                        <a:pt x="0" y="4667"/>
                        <a:pt x="0" y="2953"/>
                      </a:cubicBezTo>
                      <a:cubicBezTo>
                        <a:pt x="0" y="1238"/>
                        <a:pt x="142875" y="0"/>
                        <a:pt x="320230" y="0"/>
                      </a:cubicBezTo>
                      <a:cubicBezTo>
                        <a:pt x="497586" y="0"/>
                        <a:pt x="640366" y="1714"/>
                        <a:pt x="640366" y="295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6346C641-6305-4F34-891B-19D88B9B04BB}"/>
                    </a:ext>
                  </a:extLst>
                </p:cNvPr>
                <p:cNvSpPr/>
                <p:nvPr/>
              </p:nvSpPr>
              <p:spPr>
                <a:xfrm>
                  <a:off x="8128381" y="5752767"/>
                  <a:ext cx="195833" cy="182784"/>
                </a:xfrm>
                <a:custGeom>
                  <a:avLst/>
                  <a:gdLst>
                    <a:gd name="connsiteX0" fmla="*/ 0 w 195833"/>
                    <a:gd name="connsiteY0" fmla="*/ 182785 h 182784"/>
                    <a:gd name="connsiteX1" fmla="*/ 195834 w 195833"/>
                    <a:gd name="connsiteY1" fmla="*/ 0 h 182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833" h="182784">
                      <a:moveTo>
                        <a:pt x="0" y="182785"/>
                      </a:moveTo>
                      <a:lnTo>
                        <a:pt x="195834" y="0"/>
                      </a:lnTo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06A95A60-ED71-4548-ADAF-1EBE7FB2FE37}"/>
                    </a:ext>
                  </a:extLst>
                </p:cNvPr>
                <p:cNvSpPr/>
                <p:nvPr/>
              </p:nvSpPr>
              <p:spPr>
                <a:xfrm>
                  <a:off x="8128746" y="5752747"/>
                  <a:ext cx="195484" cy="182824"/>
                </a:xfrm>
                <a:custGeom>
                  <a:avLst/>
                  <a:gdLst>
                    <a:gd name="connsiteX0" fmla="*/ 195469 w 195484"/>
                    <a:gd name="connsiteY0" fmla="*/ 20 h 182824"/>
                    <a:gd name="connsiteX1" fmla="*/ 99456 w 195484"/>
                    <a:gd name="connsiteY1" fmla="*/ 93175 h 182824"/>
                    <a:gd name="connsiteX2" fmla="*/ 16 w 195484"/>
                    <a:gd name="connsiteY2" fmla="*/ 182805 h 182824"/>
                    <a:gd name="connsiteX3" fmla="*/ 96027 w 195484"/>
                    <a:gd name="connsiteY3" fmla="*/ 89555 h 182824"/>
                    <a:gd name="connsiteX4" fmla="*/ 195469 w 195484"/>
                    <a:gd name="connsiteY4" fmla="*/ 20 h 182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484" h="182824">
                      <a:moveTo>
                        <a:pt x="195469" y="20"/>
                      </a:moveTo>
                      <a:cubicBezTo>
                        <a:pt x="196421" y="973"/>
                        <a:pt x="153368" y="42692"/>
                        <a:pt x="99456" y="93175"/>
                      </a:cubicBezTo>
                      <a:cubicBezTo>
                        <a:pt x="45545" y="143657"/>
                        <a:pt x="968" y="183853"/>
                        <a:pt x="16" y="182805"/>
                      </a:cubicBezTo>
                      <a:cubicBezTo>
                        <a:pt x="-937" y="181757"/>
                        <a:pt x="42021" y="140133"/>
                        <a:pt x="96027" y="89555"/>
                      </a:cubicBezTo>
                      <a:cubicBezTo>
                        <a:pt x="150034" y="38977"/>
                        <a:pt x="194135" y="-1027"/>
                        <a:pt x="195469" y="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7" name="图形 205">
                <a:extLst>
                  <a:ext uri="{FF2B5EF4-FFF2-40B4-BE49-F238E27FC236}">
                    <a16:creationId xmlns:a16="http://schemas.microsoft.com/office/drawing/2014/main" id="{2C555CCE-592B-43EC-82DA-214E82175DF5}"/>
                  </a:ext>
                </a:extLst>
              </p:cNvPr>
              <p:cNvGrpSpPr/>
              <p:nvPr/>
            </p:nvGrpSpPr>
            <p:grpSpPr>
              <a:xfrm>
                <a:off x="8708218" y="3471527"/>
                <a:ext cx="2859131" cy="2770349"/>
                <a:chOff x="8708218" y="3471527"/>
                <a:chExt cx="2859131" cy="2770349"/>
              </a:xfrm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A6BF85AE-D234-460F-AEFB-8CCA179356BA}"/>
                    </a:ext>
                  </a:extLst>
                </p:cNvPr>
                <p:cNvSpPr/>
                <p:nvPr/>
              </p:nvSpPr>
              <p:spPr>
                <a:xfrm>
                  <a:off x="10706989" y="4886943"/>
                  <a:ext cx="851058" cy="1354933"/>
                </a:xfrm>
                <a:custGeom>
                  <a:avLst/>
                  <a:gdLst>
                    <a:gd name="connsiteX0" fmla="*/ 851059 w 851058"/>
                    <a:gd name="connsiteY0" fmla="*/ 184692 h 1354933"/>
                    <a:gd name="connsiteX1" fmla="*/ 589502 w 851058"/>
                    <a:gd name="connsiteY1" fmla="*/ 18862 h 1354933"/>
                    <a:gd name="connsiteX2" fmla="*/ 144589 w 851058"/>
                    <a:gd name="connsiteY2" fmla="*/ 161737 h 1354933"/>
                    <a:gd name="connsiteX3" fmla="*/ 0 w 851058"/>
                    <a:gd name="connsiteY3" fmla="*/ 1354934 h 1354933"/>
                    <a:gd name="connsiteX4" fmla="*/ 536924 w 851058"/>
                    <a:gd name="connsiteY4" fmla="*/ 1354934 h 1354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1058" h="1354933">
                      <a:moveTo>
                        <a:pt x="851059" y="184692"/>
                      </a:moveTo>
                      <a:cubicBezTo>
                        <a:pt x="851059" y="184692"/>
                        <a:pt x="841534" y="83536"/>
                        <a:pt x="589502" y="18862"/>
                      </a:cubicBezTo>
                      <a:cubicBezTo>
                        <a:pt x="467868" y="-12380"/>
                        <a:pt x="177451" y="-27334"/>
                        <a:pt x="144589" y="161737"/>
                      </a:cubicBezTo>
                      <a:cubicBezTo>
                        <a:pt x="143542" y="167833"/>
                        <a:pt x="0" y="1354934"/>
                        <a:pt x="0" y="1354934"/>
                      </a:cubicBezTo>
                      <a:lnTo>
                        <a:pt x="536924" y="1354934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502C25AC-DF60-4D3C-80AA-41572A84FA8F}"/>
                    </a:ext>
                  </a:extLst>
                </p:cNvPr>
                <p:cNvSpPr/>
                <p:nvPr/>
              </p:nvSpPr>
              <p:spPr>
                <a:xfrm>
                  <a:off x="11225339" y="4987081"/>
                  <a:ext cx="342009" cy="1254414"/>
                </a:xfrm>
                <a:custGeom>
                  <a:avLst/>
                  <a:gdLst>
                    <a:gd name="connsiteX0" fmla="*/ 247650 w 342009"/>
                    <a:gd name="connsiteY0" fmla="*/ 1254414 h 1254414"/>
                    <a:gd name="connsiteX1" fmla="*/ 0 w 342009"/>
                    <a:gd name="connsiteY1" fmla="*/ 1254414 h 1254414"/>
                    <a:gd name="connsiteX2" fmla="*/ 82677 w 342009"/>
                    <a:gd name="connsiteY2" fmla="*/ 91793 h 1254414"/>
                    <a:gd name="connsiteX3" fmla="*/ 213551 w 342009"/>
                    <a:gd name="connsiteY3" fmla="*/ 638 h 1254414"/>
                    <a:gd name="connsiteX4" fmla="*/ 235744 w 342009"/>
                    <a:gd name="connsiteY4" fmla="*/ 2734 h 1254414"/>
                    <a:gd name="connsiteX5" fmla="*/ 341948 w 342009"/>
                    <a:gd name="connsiteY5" fmla="*/ 145609 h 125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009" h="1254414">
                      <a:moveTo>
                        <a:pt x="247650" y="1254414"/>
                      </a:moveTo>
                      <a:lnTo>
                        <a:pt x="0" y="1254414"/>
                      </a:lnTo>
                      <a:lnTo>
                        <a:pt x="82677" y="91793"/>
                      </a:lnTo>
                      <a:cubicBezTo>
                        <a:pt x="88773" y="35214"/>
                        <a:pt x="147352" y="-5648"/>
                        <a:pt x="213551" y="638"/>
                      </a:cubicBezTo>
                      <a:lnTo>
                        <a:pt x="235744" y="2734"/>
                      </a:lnTo>
                      <a:cubicBezTo>
                        <a:pt x="301847" y="9020"/>
                        <a:pt x="343853" y="72743"/>
                        <a:pt x="341948" y="14560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F657082F-8127-41B8-9CC6-5EE5374E7D7E}"/>
                    </a:ext>
                  </a:extLst>
                </p:cNvPr>
                <p:cNvSpPr/>
                <p:nvPr/>
              </p:nvSpPr>
              <p:spPr>
                <a:xfrm>
                  <a:off x="11243831" y="5176695"/>
                  <a:ext cx="83211" cy="1022985"/>
                </a:xfrm>
                <a:custGeom>
                  <a:avLst/>
                  <a:gdLst>
                    <a:gd name="connsiteX0" fmla="*/ 82 w 83211"/>
                    <a:gd name="connsiteY0" fmla="*/ 1022985 h 1022985"/>
                    <a:gd name="connsiteX1" fmla="*/ 39134 w 83211"/>
                    <a:gd name="connsiteY1" fmla="*/ 511302 h 1022985"/>
                    <a:gd name="connsiteX2" fmla="*/ 83140 w 83211"/>
                    <a:gd name="connsiteY2" fmla="*/ 0 h 1022985"/>
                    <a:gd name="connsiteX3" fmla="*/ 44087 w 83211"/>
                    <a:gd name="connsiteY3" fmla="*/ 511683 h 1022985"/>
                    <a:gd name="connsiteX4" fmla="*/ 82 w 83211"/>
                    <a:gd name="connsiteY4" fmla="*/ 1022985 h 1022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211" h="1022985">
                      <a:moveTo>
                        <a:pt x="82" y="1022985"/>
                      </a:moveTo>
                      <a:cubicBezTo>
                        <a:pt x="-1347" y="1022985"/>
                        <a:pt x="16179" y="793718"/>
                        <a:pt x="39134" y="511302"/>
                      </a:cubicBezTo>
                      <a:cubicBezTo>
                        <a:pt x="62089" y="228886"/>
                        <a:pt x="81806" y="-95"/>
                        <a:pt x="83140" y="0"/>
                      </a:cubicBezTo>
                      <a:cubicBezTo>
                        <a:pt x="84473" y="95"/>
                        <a:pt x="67042" y="229172"/>
                        <a:pt x="44087" y="511683"/>
                      </a:cubicBezTo>
                      <a:cubicBezTo>
                        <a:pt x="21132" y="794195"/>
                        <a:pt x="1415" y="1023080"/>
                        <a:pt x="82" y="102298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DB0DD55E-D128-46E8-8579-D29ABD961D0A}"/>
                    </a:ext>
                  </a:extLst>
                </p:cNvPr>
                <p:cNvSpPr/>
                <p:nvPr/>
              </p:nvSpPr>
              <p:spPr>
                <a:xfrm>
                  <a:off x="11326821" y="5003428"/>
                  <a:ext cx="183696" cy="118498"/>
                </a:xfrm>
                <a:custGeom>
                  <a:avLst/>
                  <a:gdLst>
                    <a:gd name="connsiteX0" fmla="*/ 183696 w 183696"/>
                    <a:gd name="connsiteY0" fmla="*/ 13247 h 118498"/>
                    <a:gd name="connsiteX1" fmla="*/ 148835 w 183696"/>
                    <a:gd name="connsiteY1" fmla="*/ 5056 h 118498"/>
                    <a:gd name="connsiteX2" fmla="*/ 10627 w 183696"/>
                    <a:gd name="connsiteY2" fmla="*/ 84304 h 118498"/>
                    <a:gd name="connsiteX3" fmla="*/ 150 w 183696"/>
                    <a:gd name="connsiteY3" fmla="*/ 118498 h 118498"/>
                    <a:gd name="connsiteX4" fmla="*/ 626 w 183696"/>
                    <a:gd name="connsiteY4" fmla="*/ 108973 h 118498"/>
                    <a:gd name="connsiteX5" fmla="*/ 7389 w 183696"/>
                    <a:gd name="connsiteY5" fmla="*/ 83161 h 118498"/>
                    <a:gd name="connsiteX6" fmla="*/ 149311 w 183696"/>
                    <a:gd name="connsiteY6" fmla="*/ 1817 h 118498"/>
                    <a:gd name="connsiteX7" fmla="*/ 175029 w 183696"/>
                    <a:gd name="connsiteY7" fmla="*/ 8961 h 118498"/>
                    <a:gd name="connsiteX8" fmla="*/ 183696 w 183696"/>
                    <a:gd name="connsiteY8" fmla="*/ 13247 h 11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696" h="118498">
                      <a:moveTo>
                        <a:pt x="183696" y="13247"/>
                      </a:moveTo>
                      <a:cubicBezTo>
                        <a:pt x="172276" y="9713"/>
                        <a:pt x="160627" y="6980"/>
                        <a:pt x="148835" y="5056"/>
                      </a:cubicBezTo>
                      <a:cubicBezTo>
                        <a:pt x="90123" y="-2945"/>
                        <a:pt x="33383" y="29592"/>
                        <a:pt x="10627" y="84304"/>
                      </a:cubicBezTo>
                      <a:cubicBezTo>
                        <a:pt x="6379" y="95458"/>
                        <a:pt x="2874" y="106878"/>
                        <a:pt x="150" y="118498"/>
                      </a:cubicBezTo>
                      <a:cubicBezTo>
                        <a:pt x="-155" y="115317"/>
                        <a:pt x="7" y="112107"/>
                        <a:pt x="626" y="108973"/>
                      </a:cubicBezTo>
                      <a:cubicBezTo>
                        <a:pt x="1864" y="100134"/>
                        <a:pt x="4131" y="91476"/>
                        <a:pt x="7389" y="83161"/>
                      </a:cubicBezTo>
                      <a:cubicBezTo>
                        <a:pt x="29192" y="25620"/>
                        <a:pt x="88646" y="-8451"/>
                        <a:pt x="149311" y="1817"/>
                      </a:cubicBezTo>
                      <a:cubicBezTo>
                        <a:pt x="158131" y="3170"/>
                        <a:pt x="166771" y="5570"/>
                        <a:pt x="175029" y="8961"/>
                      </a:cubicBezTo>
                      <a:cubicBezTo>
                        <a:pt x="178115" y="9942"/>
                        <a:pt x="181039" y="11390"/>
                        <a:pt x="183696" y="1324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482C32B9-67E1-446F-BC04-D445FFB9316B}"/>
                    </a:ext>
                  </a:extLst>
                </p:cNvPr>
                <p:cNvSpPr/>
                <p:nvPr/>
              </p:nvSpPr>
              <p:spPr>
                <a:xfrm>
                  <a:off x="10208720" y="3471527"/>
                  <a:ext cx="531628" cy="444376"/>
                </a:xfrm>
                <a:custGeom>
                  <a:avLst/>
                  <a:gdLst>
                    <a:gd name="connsiteX0" fmla="*/ 519699 w 531628"/>
                    <a:gd name="connsiteY0" fmla="*/ 91062 h 444376"/>
                    <a:gd name="connsiteX1" fmla="*/ 440547 w 531628"/>
                    <a:gd name="connsiteY1" fmla="*/ 21625 h 444376"/>
                    <a:gd name="connsiteX2" fmla="*/ 292433 w 531628"/>
                    <a:gd name="connsiteY2" fmla="*/ 29721 h 444376"/>
                    <a:gd name="connsiteX3" fmla="*/ 147034 w 531628"/>
                    <a:gd name="connsiteY3" fmla="*/ 72431 h 444376"/>
                    <a:gd name="connsiteX4" fmla="*/ 133937 w 531628"/>
                    <a:gd name="connsiteY4" fmla="*/ 122971 h 444376"/>
                    <a:gd name="connsiteX5" fmla="*/ 34210 w 531628"/>
                    <a:gd name="connsiteY5" fmla="*/ 201000 h 444376"/>
                    <a:gd name="connsiteX6" fmla="*/ 61166 w 531628"/>
                    <a:gd name="connsiteY6" fmla="*/ 276514 h 444376"/>
                    <a:gd name="connsiteX7" fmla="*/ 3625 w 531628"/>
                    <a:gd name="connsiteY7" fmla="*/ 383222 h 444376"/>
                    <a:gd name="connsiteX8" fmla="*/ 103362 w 531628"/>
                    <a:gd name="connsiteY8" fmla="*/ 442534 h 444376"/>
                    <a:gd name="connsiteX9" fmla="*/ 521128 w 531628"/>
                    <a:gd name="connsiteY9" fmla="*/ 164309 h 444376"/>
                    <a:gd name="connsiteX10" fmla="*/ 519699 w 531628"/>
                    <a:gd name="connsiteY10" fmla="*/ 91062 h 444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628" h="444376">
                      <a:moveTo>
                        <a:pt x="519699" y="91062"/>
                      </a:moveTo>
                      <a:cubicBezTo>
                        <a:pt x="522271" y="22958"/>
                        <a:pt x="476075" y="13814"/>
                        <a:pt x="440547" y="21625"/>
                      </a:cubicBezTo>
                      <a:cubicBezTo>
                        <a:pt x="395169" y="-9989"/>
                        <a:pt x="334095" y="-6646"/>
                        <a:pt x="292433" y="29721"/>
                      </a:cubicBezTo>
                      <a:cubicBezTo>
                        <a:pt x="240484" y="1365"/>
                        <a:pt x="175390" y="20491"/>
                        <a:pt x="147034" y="72431"/>
                      </a:cubicBezTo>
                      <a:cubicBezTo>
                        <a:pt x="138566" y="87938"/>
                        <a:pt x="134070" y="105302"/>
                        <a:pt x="133937" y="122971"/>
                      </a:cubicBezTo>
                      <a:cubicBezTo>
                        <a:pt x="84854" y="116979"/>
                        <a:pt x="40201" y="151917"/>
                        <a:pt x="34210" y="201000"/>
                      </a:cubicBezTo>
                      <a:cubicBezTo>
                        <a:pt x="30800" y="229012"/>
                        <a:pt x="40782" y="256997"/>
                        <a:pt x="61166" y="276514"/>
                      </a:cubicBezTo>
                      <a:cubicBezTo>
                        <a:pt x="15808" y="290087"/>
                        <a:pt x="-9957" y="337864"/>
                        <a:pt x="3625" y="383222"/>
                      </a:cubicBezTo>
                      <a:cubicBezTo>
                        <a:pt x="16398" y="425913"/>
                        <a:pt x="59756" y="451688"/>
                        <a:pt x="103362" y="442534"/>
                      </a:cubicBezTo>
                      <a:lnTo>
                        <a:pt x="521128" y="164309"/>
                      </a:lnTo>
                      <a:cubicBezTo>
                        <a:pt x="546179" y="137925"/>
                        <a:pt x="518366" y="127447"/>
                        <a:pt x="519699" y="9106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13B8EC80-C5E5-4C90-B760-1A11019B9187}"/>
                    </a:ext>
                  </a:extLst>
                </p:cNvPr>
                <p:cNvSpPr/>
                <p:nvPr/>
              </p:nvSpPr>
              <p:spPr>
                <a:xfrm>
                  <a:off x="10288703" y="3577162"/>
                  <a:ext cx="686801" cy="1304163"/>
                </a:xfrm>
                <a:custGeom>
                  <a:avLst/>
                  <a:gdLst>
                    <a:gd name="connsiteX0" fmla="*/ 11282 w 686801"/>
                    <a:gd name="connsiteY0" fmla="*/ 349187 h 1304163"/>
                    <a:gd name="connsiteX1" fmla="*/ 363136 w 686801"/>
                    <a:gd name="connsiteY1" fmla="*/ 667 h 1304163"/>
                    <a:gd name="connsiteX2" fmla="*/ 382186 w 686801"/>
                    <a:gd name="connsiteY2" fmla="*/ 0 h 1304163"/>
                    <a:gd name="connsiteX3" fmla="*/ 686129 w 686801"/>
                    <a:gd name="connsiteY3" fmla="*/ 384620 h 1304163"/>
                    <a:gd name="connsiteX4" fmla="*/ 680795 w 686801"/>
                    <a:gd name="connsiteY4" fmla="*/ 1064133 h 1304163"/>
                    <a:gd name="connsiteX5" fmla="*/ 679461 w 686801"/>
                    <a:gd name="connsiteY5" fmla="*/ 1193197 h 1304163"/>
                    <a:gd name="connsiteX6" fmla="*/ 212736 w 686801"/>
                    <a:gd name="connsiteY6" fmla="*/ 1304163 h 1304163"/>
                    <a:gd name="connsiteX7" fmla="*/ 207974 w 686801"/>
                    <a:gd name="connsiteY7" fmla="*/ 1035177 h 1304163"/>
                    <a:gd name="connsiteX8" fmla="*/ 1662 w 686801"/>
                    <a:gd name="connsiteY8" fmla="*/ 816102 h 1304163"/>
                    <a:gd name="connsiteX9" fmla="*/ 11282 w 686801"/>
                    <a:gd name="connsiteY9" fmla="*/ 349187 h 1304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86801" h="1304163">
                      <a:moveTo>
                        <a:pt x="11282" y="349187"/>
                      </a:moveTo>
                      <a:cubicBezTo>
                        <a:pt x="19845" y="159087"/>
                        <a:pt x="172960" y="7420"/>
                        <a:pt x="363136" y="667"/>
                      </a:cubicBezTo>
                      <a:lnTo>
                        <a:pt x="382186" y="0"/>
                      </a:lnTo>
                      <a:cubicBezTo>
                        <a:pt x="586307" y="4667"/>
                        <a:pt x="696511" y="180975"/>
                        <a:pt x="686129" y="384620"/>
                      </a:cubicBezTo>
                      <a:lnTo>
                        <a:pt x="680795" y="1064133"/>
                      </a:lnTo>
                      <a:lnTo>
                        <a:pt x="679461" y="1193197"/>
                      </a:lnTo>
                      <a:lnTo>
                        <a:pt x="212736" y="1304163"/>
                      </a:lnTo>
                      <a:lnTo>
                        <a:pt x="207974" y="1035177"/>
                      </a:lnTo>
                      <a:cubicBezTo>
                        <a:pt x="207974" y="1035177"/>
                        <a:pt x="10997" y="1011746"/>
                        <a:pt x="1662" y="816102"/>
                      </a:cubicBezTo>
                      <a:cubicBezTo>
                        <a:pt x="-3196" y="721614"/>
                        <a:pt x="3377" y="526161"/>
                        <a:pt x="11282" y="349187"/>
                      </a:cubicBezTo>
                      <a:close/>
                    </a:path>
                  </a:pathLst>
                </a:custGeom>
                <a:solidFill>
                  <a:srgbClr val="EB94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25EB9E3F-A993-4C0B-9686-C9B9FC50E1DD}"/>
                    </a:ext>
                  </a:extLst>
                </p:cNvPr>
                <p:cNvSpPr/>
                <p:nvPr/>
              </p:nvSpPr>
              <p:spPr>
                <a:xfrm>
                  <a:off x="10494772" y="4527948"/>
                  <a:ext cx="253936" cy="132946"/>
                </a:xfrm>
                <a:custGeom>
                  <a:avLst/>
                  <a:gdLst>
                    <a:gd name="connsiteX0" fmla="*/ 0 w 253936"/>
                    <a:gd name="connsiteY0" fmla="*/ 84201 h 132946"/>
                    <a:gd name="connsiteX1" fmla="*/ 253937 w 253936"/>
                    <a:gd name="connsiteY1" fmla="*/ 0 h 132946"/>
                    <a:gd name="connsiteX2" fmla="*/ 2572 w 253936"/>
                    <a:gd name="connsiteY2" fmla="*/ 132397 h 13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3936" h="132946">
                      <a:moveTo>
                        <a:pt x="0" y="84201"/>
                      </a:moveTo>
                      <a:cubicBezTo>
                        <a:pt x="90954" y="81010"/>
                        <a:pt x="179089" y="51778"/>
                        <a:pt x="253937" y="0"/>
                      </a:cubicBezTo>
                      <a:cubicBezTo>
                        <a:pt x="253937" y="0"/>
                        <a:pt x="198596" y="142875"/>
                        <a:pt x="2572" y="132397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6875A1BC-A9FF-43E6-840D-8EC32C74071C}"/>
                    </a:ext>
                  </a:extLst>
                </p:cNvPr>
                <p:cNvSpPr/>
                <p:nvPr/>
              </p:nvSpPr>
              <p:spPr>
                <a:xfrm>
                  <a:off x="10357040" y="4097769"/>
                  <a:ext cx="55816" cy="53584"/>
                </a:xfrm>
                <a:custGeom>
                  <a:avLst/>
                  <a:gdLst>
                    <a:gd name="connsiteX0" fmla="*/ 0 w 55816"/>
                    <a:gd name="connsiteY0" fmla="*/ 26318 h 53584"/>
                    <a:gd name="connsiteX1" fmla="*/ 27908 w 55816"/>
                    <a:gd name="connsiteY1" fmla="*/ 53560 h 53584"/>
                    <a:gd name="connsiteX2" fmla="*/ 55797 w 55816"/>
                    <a:gd name="connsiteY2" fmla="*/ 27966 h 53584"/>
                    <a:gd name="connsiteX3" fmla="*/ 55816 w 55816"/>
                    <a:gd name="connsiteY3" fmla="*/ 27271 h 53584"/>
                    <a:gd name="connsiteX4" fmla="*/ 27908 w 55816"/>
                    <a:gd name="connsiteY4" fmla="*/ 29 h 53584"/>
                    <a:gd name="connsiteX5" fmla="*/ 28 w 55816"/>
                    <a:gd name="connsiteY5" fmla="*/ 25433 h 53584"/>
                    <a:gd name="connsiteX6" fmla="*/ 0 w 55816"/>
                    <a:gd name="connsiteY6" fmla="*/ 26318 h 53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816" h="53584">
                      <a:moveTo>
                        <a:pt x="0" y="26318"/>
                      </a:moveTo>
                      <a:cubicBezTo>
                        <a:pt x="362" y="41473"/>
                        <a:pt x="12754" y="53560"/>
                        <a:pt x="27908" y="53560"/>
                      </a:cubicBezTo>
                      <a:cubicBezTo>
                        <a:pt x="42681" y="54189"/>
                        <a:pt x="55159" y="42730"/>
                        <a:pt x="55797" y="27966"/>
                      </a:cubicBezTo>
                      <a:cubicBezTo>
                        <a:pt x="55807" y="27738"/>
                        <a:pt x="55816" y="27500"/>
                        <a:pt x="55816" y="27271"/>
                      </a:cubicBezTo>
                      <a:cubicBezTo>
                        <a:pt x="55454" y="12117"/>
                        <a:pt x="43062" y="29"/>
                        <a:pt x="27908" y="29"/>
                      </a:cubicBezTo>
                      <a:cubicBezTo>
                        <a:pt x="13192" y="-656"/>
                        <a:pt x="714" y="10716"/>
                        <a:pt x="28" y="25433"/>
                      </a:cubicBezTo>
                      <a:cubicBezTo>
                        <a:pt x="9" y="25728"/>
                        <a:pt x="0" y="26023"/>
                        <a:pt x="0" y="263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31EBBD88-DFFC-43A8-8127-30E786E7C82F}"/>
                    </a:ext>
                  </a:extLst>
                </p:cNvPr>
                <p:cNvSpPr/>
                <p:nvPr/>
              </p:nvSpPr>
              <p:spPr>
                <a:xfrm>
                  <a:off x="10343084" y="3999800"/>
                  <a:ext cx="110869" cy="31794"/>
                </a:xfrm>
                <a:custGeom>
                  <a:avLst/>
                  <a:gdLst>
                    <a:gd name="connsiteX0" fmla="*/ 431 w 110869"/>
                    <a:gd name="connsiteY0" fmla="*/ 31324 h 31794"/>
                    <a:gd name="connsiteX1" fmla="*/ 54723 w 110869"/>
                    <a:gd name="connsiteY1" fmla="*/ 17417 h 31794"/>
                    <a:gd name="connsiteX2" fmla="*/ 110540 w 110869"/>
                    <a:gd name="connsiteY2" fmla="*/ 26942 h 31794"/>
                    <a:gd name="connsiteX3" fmla="*/ 98443 w 110869"/>
                    <a:gd name="connsiteY3" fmla="*/ 12178 h 31794"/>
                    <a:gd name="connsiteX4" fmla="*/ 53580 w 110869"/>
                    <a:gd name="connsiteY4" fmla="*/ 82 h 31794"/>
                    <a:gd name="connsiteX5" fmla="*/ 10527 w 110869"/>
                    <a:gd name="connsiteY5" fmla="*/ 15703 h 31794"/>
                    <a:gd name="connsiteX6" fmla="*/ 431 w 110869"/>
                    <a:gd name="connsiteY6" fmla="*/ 31324 h 31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0869" h="31794">
                      <a:moveTo>
                        <a:pt x="431" y="31324"/>
                      </a:moveTo>
                      <a:cubicBezTo>
                        <a:pt x="3955" y="34753"/>
                        <a:pt x="24624" y="18370"/>
                        <a:pt x="54723" y="17417"/>
                      </a:cubicBezTo>
                      <a:cubicBezTo>
                        <a:pt x="84822" y="16465"/>
                        <a:pt x="107397" y="30657"/>
                        <a:pt x="110540" y="26942"/>
                      </a:cubicBezTo>
                      <a:cubicBezTo>
                        <a:pt x="112064" y="25228"/>
                        <a:pt x="108349" y="18750"/>
                        <a:pt x="98443" y="12178"/>
                      </a:cubicBezTo>
                      <a:cubicBezTo>
                        <a:pt x="85117" y="3577"/>
                        <a:pt x="69430" y="-652"/>
                        <a:pt x="53580" y="82"/>
                      </a:cubicBezTo>
                      <a:cubicBezTo>
                        <a:pt x="37931" y="548"/>
                        <a:pt x="22833" y="6025"/>
                        <a:pt x="10527" y="15703"/>
                      </a:cubicBezTo>
                      <a:cubicBezTo>
                        <a:pt x="1669" y="22846"/>
                        <a:pt x="-1189" y="29514"/>
                        <a:pt x="431" y="3132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54CC74BD-FAC5-48BC-8798-A420DCBD04BC}"/>
                    </a:ext>
                  </a:extLst>
                </p:cNvPr>
                <p:cNvSpPr/>
                <p:nvPr/>
              </p:nvSpPr>
              <p:spPr>
                <a:xfrm>
                  <a:off x="10598880" y="4091578"/>
                  <a:ext cx="55911" cy="53584"/>
                </a:xfrm>
                <a:custGeom>
                  <a:avLst/>
                  <a:gdLst>
                    <a:gd name="connsiteX0" fmla="*/ 0 w 55911"/>
                    <a:gd name="connsiteY0" fmla="*/ 26318 h 53584"/>
                    <a:gd name="connsiteX1" fmla="*/ 28004 w 55911"/>
                    <a:gd name="connsiteY1" fmla="*/ 53560 h 53584"/>
                    <a:gd name="connsiteX2" fmla="*/ 55893 w 55911"/>
                    <a:gd name="connsiteY2" fmla="*/ 27966 h 53584"/>
                    <a:gd name="connsiteX3" fmla="*/ 55912 w 55911"/>
                    <a:gd name="connsiteY3" fmla="*/ 27271 h 53584"/>
                    <a:gd name="connsiteX4" fmla="*/ 28004 w 55911"/>
                    <a:gd name="connsiteY4" fmla="*/ 29 h 53584"/>
                    <a:gd name="connsiteX5" fmla="*/ 28 w 55911"/>
                    <a:gd name="connsiteY5" fmla="*/ 25528 h 53584"/>
                    <a:gd name="connsiteX6" fmla="*/ 0 w 55911"/>
                    <a:gd name="connsiteY6" fmla="*/ 26318 h 53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11" h="53584">
                      <a:moveTo>
                        <a:pt x="0" y="26318"/>
                      </a:moveTo>
                      <a:cubicBezTo>
                        <a:pt x="410" y="41482"/>
                        <a:pt x="12830" y="53569"/>
                        <a:pt x="28004" y="53560"/>
                      </a:cubicBezTo>
                      <a:cubicBezTo>
                        <a:pt x="42777" y="54188"/>
                        <a:pt x="55254" y="42730"/>
                        <a:pt x="55893" y="27966"/>
                      </a:cubicBezTo>
                      <a:cubicBezTo>
                        <a:pt x="55902" y="27738"/>
                        <a:pt x="55912" y="27499"/>
                        <a:pt x="55912" y="27271"/>
                      </a:cubicBezTo>
                      <a:cubicBezTo>
                        <a:pt x="55550" y="12117"/>
                        <a:pt x="43158" y="29"/>
                        <a:pt x="28004" y="29"/>
                      </a:cubicBezTo>
                      <a:cubicBezTo>
                        <a:pt x="13240" y="-656"/>
                        <a:pt x="714" y="10754"/>
                        <a:pt x="28" y="25528"/>
                      </a:cubicBezTo>
                      <a:cubicBezTo>
                        <a:pt x="10" y="25785"/>
                        <a:pt x="0" y="26052"/>
                        <a:pt x="0" y="263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任意多边形: 形状 427">
                  <a:extLst>
                    <a:ext uri="{FF2B5EF4-FFF2-40B4-BE49-F238E27FC236}">
                      <a16:creationId xmlns:a16="http://schemas.microsoft.com/office/drawing/2014/main" id="{ED6A51CE-DD5E-45F9-B38F-1A1A145AB5D9}"/>
                    </a:ext>
                  </a:extLst>
                </p:cNvPr>
                <p:cNvSpPr/>
                <p:nvPr/>
              </p:nvSpPr>
              <p:spPr>
                <a:xfrm>
                  <a:off x="10630804" y="3985048"/>
                  <a:ext cx="111089" cy="31903"/>
                </a:xfrm>
                <a:custGeom>
                  <a:avLst/>
                  <a:gdLst>
                    <a:gd name="connsiteX0" fmla="*/ 651 w 111089"/>
                    <a:gd name="connsiteY0" fmla="*/ 31407 h 31903"/>
                    <a:gd name="connsiteX1" fmla="*/ 54943 w 111089"/>
                    <a:gd name="connsiteY1" fmla="*/ 17501 h 31903"/>
                    <a:gd name="connsiteX2" fmla="*/ 110760 w 111089"/>
                    <a:gd name="connsiteY2" fmla="*/ 27026 h 31903"/>
                    <a:gd name="connsiteX3" fmla="*/ 98663 w 111089"/>
                    <a:gd name="connsiteY3" fmla="*/ 12167 h 31903"/>
                    <a:gd name="connsiteX4" fmla="*/ 53800 w 111089"/>
                    <a:gd name="connsiteY4" fmla="*/ 70 h 31903"/>
                    <a:gd name="connsiteX5" fmla="*/ 10747 w 111089"/>
                    <a:gd name="connsiteY5" fmla="*/ 15691 h 31903"/>
                    <a:gd name="connsiteX6" fmla="*/ 651 w 111089"/>
                    <a:gd name="connsiteY6" fmla="*/ 31407 h 31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089" h="31903">
                      <a:moveTo>
                        <a:pt x="651" y="31407"/>
                      </a:moveTo>
                      <a:cubicBezTo>
                        <a:pt x="4175" y="34932"/>
                        <a:pt x="24844" y="18549"/>
                        <a:pt x="54943" y="17501"/>
                      </a:cubicBezTo>
                      <a:cubicBezTo>
                        <a:pt x="85042" y="16453"/>
                        <a:pt x="107616" y="30836"/>
                        <a:pt x="110760" y="27026"/>
                      </a:cubicBezTo>
                      <a:cubicBezTo>
                        <a:pt x="112284" y="25311"/>
                        <a:pt x="108569" y="18834"/>
                        <a:pt x="98663" y="12167"/>
                      </a:cubicBezTo>
                      <a:cubicBezTo>
                        <a:pt x="85309" y="3623"/>
                        <a:pt x="69640" y="-606"/>
                        <a:pt x="53800" y="70"/>
                      </a:cubicBezTo>
                      <a:cubicBezTo>
                        <a:pt x="38160" y="613"/>
                        <a:pt x="23092" y="6080"/>
                        <a:pt x="10747" y="15691"/>
                      </a:cubicBezTo>
                      <a:cubicBezTo>
                        <a:pt x="1794" y="23121"/>
                        <a:pt x="-1540" y="29883"/>
                        <a:pt x="651" y="3140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BFE1D848-D55C-4010-A419-59AB6ED2A9E9}"/>
                    </a:ext>
                  </a:extLst>
                </p:cNvPr>
                <p:cNvSpPr/>
                <p:nvPr/>
              </p:nvSpPr>
              <p:spPr>
                <a:xfrm>
                  <a:off x="10463005" y="3991771"/>
                  <a:ext cx="82433" cy="253266"/>
                </a:xfrm>
                <a:custGeom>
                  <a:avLst/>
                  <a:gdLst>
                    <a:gd name="connsiteX0" fmla="*/ 77200 w 82433"/>
                    <a:gd name="connsiteY0" fmla="*/ 251284 h 253266"/>
                    <a:gd name="connsiteX1" fmla="*/ 28051 w 82433"/>
                    <a:gd name="connsiteY1" fmla="*/ 244140 h 253266"/>
                    <a:gd name="connsiteX2" fmla="*/ 11478 w 82433"/>
                    <a:gd name="connsiteY2" fmla="*/ 237187 h 253266"/>
                    <a:gd name="connsiteX3" fmla="*/ 15859 w 82433"/>
                    <a:gd name="connsiteY3" fmla="*/ 214232 h 253266"/>
                    <a:gd name="connsiteX4" fmla="*/ 36433 w 82433"/>
                    <a:gd name="connsiteY4" fmla="*/ 154891 h 253266"/>
                    <a:gd name="connsiteX5" fmla="*/ 82058 w 82433"/>
                    <a:gd name="connsiteY5" fmla="*/ 14 h 253266"/>
                    <a:gd name="connsiteX6" fmla="*/ 24146 w 82433"/>
                    <a:gd name="connsiteY6" fmla="*/ 150890 h 253266"/>
                    <a:gd name="connsiteX7" fmla="*/ 4334 w 82433"/>
                    <a:gd name="connsiteY7" fmla="*/ 210803 h 253266"/>
                    <a:gd name="connsiteX8" fmla="*/ 1381 w 82433"/>
                    <a:gd name="connsiteY8" fmla="*/ 241092 h 253266"/>
                    <a:gd name="connsiteX9" fmla="*/ 14431 w 82433"/>
                    <a:gd name="connsiteY9" fmla="*/ 251855 h 253266"/>
                    <a:gd name="connsiteX10" fmla="*/ 27575 w 82433"/>
                    <a:gd name="connsiteY10" fmla="*/ 253189 h 253266"/>
                    <a:gd name="connsiteX11" fmla="*/ 77200 w 82433"/>
                    <a:gd name="connsiteY11" fmla="*/ 251284 h 253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2433" h="253266">
                      <a:moveTo>
                        <a:pt x="77200" y="251284"/>
                      </a:moveTo>
                      <a:cubicBezTo>
                        <a:pt x="77200" y="249569"/>
                        <a:pt x="58150" y="246998"/>
                        <a:pt x="28051" y="244140"/>
                      </a:cubicBezTo>
                      <a:cubicBezTo>
                        <a:pt x="20336" y="243664"/>
                        <a:pt x="13002" y="242426"/>
                        <a:pt x="11478" y="237187"/>
                      </a:cubicBezTo>
                      <a:cubicBezTo>
                        <a:pt x="10563" y="229271"/>
                        <a:pt x="12088" y="221261"/>
                        <a:pt x="15859" y="214232"/>
                      </a:cubicBezTo>
                      <a:cubicBezTo>
                        <a:pt x="22213" y="195182"/>
                        <a:pt x="29070" y="175398"/>
                        <a:pt x="36433" y="154891"/>
                      </a:cubicBezTo>
                      <a:cubicBezTo>
                        <a:pt x="65008" y="70499"/>
                        <a:pt x="85487" y="1157"/>
                        <a:pt x="82058" y="14"/>
                      </a:cubicBezTo>
                      <a:cubicBezTo>
                        <a:pt x="78629" y="-1129"/>
                        <a:pt x="52721" y="66689"/>
                        <a:pt x="24146" y="150890"/>
                      </a:cubicBezTo>
                      <a:lnTo>
                        <a:pt x="4334" y="210803"/>
                      </a:lnTo>
                      <a:cubicBezTo>
                        <a:pt x="-152" y="220251"/>
                        <a:pt x="-1190" y="230957"/>
                        <a:pt x="1381" y="241092"/>
                      </a:cubicBezTo>
                      <a:cubicBezTo>
                        <a:pt x="3810" y="246521"/>
                        <a:pt x="8639" y="250503"/>
                        <a:pt x="14431" y="251855"/>
                      </a:cubicBezTo>
                      <a:cubicBezTo>
                        <a:pt x="18736" y="252855"/>
                        <a:pt x="23156" y="253303"/>
                        <a:pt x="27575" y="253189"/>
                      </a:cubicBezTo>
                      <a:cubicBezTo>
                        <a:pt x="58246" y="253475"/>
                        <a:pt x="77200" y="252998"/>
                        <a:pt x="77200" y="25128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175091D4-3616-4300-8429-D954A3A96B2C}"/>
                    </a:ext>
                  </a:extLst>
                </p:cNvPr>
                <p:cNvSpPr/>
                <p:nvPr/>
              </p:nvSpPr>
              <p:spPr>
                <a:xfrm>
                  <a:off x="10536205" y="4260669"/>
                  <a:ext cx="98635" cy="89453"/>
                </a:xfrm>
                <a:custGeom>
                  <a:avLst/>
                  <a:gdLst>
                    <a:gd name="connsiteX0" fmla="*/ 93059 w 98635"/>
                    <a:gd name="connsiteY0" fmla="*/ 7 h 89453"/>
                    <a:gd name="connsiteX1" fmla="*/ 62103 w 98635"/>
                    <a:gd name="connsiteY1" fmla="*/ 57157 h 89453"/>
                    <a:gd name="connsiteX2" fmla="*/ 0 w 98635"/>
                    <a:gd name="connsiteY2" fmla="*/ 83542 h 89453"/>
                    <a:gd name="connsiteX3" fmla="*/ 22669 w 98635"/>
                    <a:gd name="connsiteY3" fmla="*/ 89447 h 89453"/>
                    <a:gd name="connsiteX4" fmla="*/ 74581 w 98635"/>
                    <a:gd name="connsiteY4" fmla="*/ 69254 h 89453"/>
                    <a:gd name="connsiteX5" fmla="*/ 98488 w 98635"/>
                    <a:gd name="connsiteY5" fmla="*/ 21629 h 89453"/>
                    <a:gd name="connsiteX6" fmla="*/ 93059 w 98635"/>
                    <a:gd name="connsiteY6" fmla="*/ 7 h 89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635" h="89453">
                      <a:moveTo>
                        <a:pt x="93059" y="7"/>
                      </a:moveTo>
                      <a:cubicBezTo>
                        <a:pt x="88106" y="7"/>
                        <a:pt x="89249" y="32583"/>
                        <a:pt x="62103" y="57157"/>
                      </a:cubicBezTo>
                      <a:cubicBezTo>
                        <a:pt x="34957" y="81732"/>
                        <a:pt x="95" y="78970"/>
                        <a:pt x="0" y="83542"/>
                      </a:cubicBezTo>
                      <a:cubicBezTo>
                        <a:pt x="0" y="85637"/>
                        <a:pt x="7906" y="89638"/>
                        <a:pt x="22669" y="89447"/>
                      </a:cubicBezTo>
                      <a:cubicBezTo>
                        <a:pt x="41815" y="89066"/>
                        <a:pt x="60207" y="81913"/>
                        <a:pt x="74581" y="69254"/>
                      </a:cubicBezTo>
                      <a:cubicBezTo>
                        <a:pt x="88449" y="57100"/>
                        <a:pt x="97031" y="40012"/>
                        <a:pt x="98488" y="21629"/>
                      </a:cubicBezTo>
                      <a:cubicBezTo>
                        <a:pt x="99441" y="7723"/>
                        <a:pt x="95536" y="-278"/>
                        <a:pt x="93059" y="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CA7D7FAA-E87F-4AD7-9ADA-FD084EFCBC32}"/>
                    </a:ext>
                  </a:extLst>
                </p:cNvPr>
                <p:cNvSpPr/>
                <p:nvPr/>
              </p:nvSpPr>
              <p:spPr>
                <a:xfrm>
                  <a:off x="10627588" y="3899117"/>
                  <a:ext cx="122529" cy="34778"/>
                </a:xfrm>
                <a:custGeom>
                  <a:avLst/>
                  <a:gdLst>
                    <a:gd name="connsiteX0" fmla="*/ 343 w 122529"/>
                    <a:gd name="connsiteY0" fmla="*/ 31423 h 34778"/>
                    <a:gd name="connsiteX1" fmla="*/ 61399 w 122529"/>
                    <a:gd name="connsiteY1" fmla="*/ 30565 h 34778"/>
                    <a:gd name="connsiteX2" fmla="*/ 122359 w 122529"/>
                    <a:gd name="connsiteY2" fmla="*/ 27708 h 34778"/>
                    <a:gd name="connsiteX3" fmla="*/ 106833 w 122529"/>
                    <a:gd name="connsiteY3" fmla="*/ 10753 h 34778"/>
                    <a:gd name="connsiteX4" fmla="*/ 59208 w 122529"/>
                    <a:gd name="connsiteY4" fmla="*/ 85 h 34778"/>
                    <a:gd name="connsiteX5" fmla="*/ 13393 w 122529"/>
                    <a:gd name="connsiteY5" fmla="*/ 13515 h 34778"/>
                    <a:gd name="connsiteX6" fmla="*/ 343 w 122529"/>
                    <a:gd name="connsiteY6" fmla="*/ 31423 h 34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529" h="34778">
                      <a:moveTo>
                        <a:pt x="343" y="31423"/>
                      </a:moveTo>
                      <a:cubicBezTo>
                        <a:pt x="4249" y="39043"/>
                        <a:pt x="29871" y="31423"/>
                        <a:pt x="61399" y="30565"/>
                      </a:cubicBezTo>
                      <a:cubicBezTo>
                        <a:pt x="92926" y="29708"/>
                        <a:pt x="119406" y="35518"/>
                        <a:pt x="122359" y="27708"/>
                      </a:cubicBezTo>
                      <a:cubicBezTo>
                        <a:pt x="123597" y="23898"/>
                        <a:pt x="118072" y="16945"/>
                        <a:pt x="106833" y="10753"/>
                      </a:cubicBezTo>
                      <a:cubicBezTo>
                        <a:pt x="92174" y="3057"/>
                        <a:pt x="75743" y="-620"/>
                        <a:pt x="59208" y="85"/>
                      </a:cubicBezTo>
                      <a:cubicBezTo>
                        <a:pt x="43015" y="419"/>
                        <a:pt x="27204" y="5048"/>
                        <a:pt x="13393" y="13515"/>
                      </a:cubicBezTo>
                      <a:cubicBezTo>
                        <a:pt x="3391" y="20469"/>
                        <a:pt x="-1371" y="27708"/>
                        <a:pt x="343" y="3142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79366216-73D8-478D-A40C-934E87320867}"/>
                    </a:ext>
                  </a:extLst>
                </p:cNvPr>
                <p:cNvSpPr/>
                <p:nvPr/>
              </p:nvSpPr>
              <p:spPr>
                <a:xfrm>
                  <a:off x="10346857" y="3919475"/>
                  <a:ext cx="103402" cy="33605"/>
                </a:xfrm>
                <a:custGeom>
                  <a:avLst/>
                  <a:gdLst>
                    <a:gd name="connsiteX0" fmla="*/ 658 w 103402"/>
                    <a:gd name="connsiteY0" fmla="*/ 28591 h 33605"/>
                    <a:gd name="connsiteX1" fmla="*/ 51617 w 103402"/>
                    <a:gd name="connsiteY1" fmla="*/ 30400 h 33605"/>
                    <a:gd name="connsiteX2" fmla="*/ 102671 w 103402"/>
                    <a:gd name="connsiteY2" fmla="*/ 30400 h 33605"/>
                    <a:gd name="connsiteX3" fmla="*/ 93146 w 103402"/>
                    <a:gd name="connsiteY3" fmla="*/ 13160 h 33605"/>
                    <a:gd name="connsiteX4" fmla="*/ 10945 w 103402"/>
                    <a:gd name="connsiteY4" fmla="*/ 11827 h 33605"/>
                    <a:gd name="connsiteX5" fmla="*/ 658 w 103402"/>
                    <a:gd name="connsiteY5" fmla="*/ 28591 h 3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3402" h="33605">
                      <a:moveTo>
                        <a:pt x="658" y="28591"/>
                      </a:moveTo>
                      <a:cubicBezTo>
                        <a:pt x="5707" y="35734"/>
                        <a:pt x="26757" y="29543"/>
                        <a:pt x="51617" y="30400"/>
                      </a:cubicBezTo>
                      <a:cubicBezTo>
                        <a:pt x="76477" y="31258"/>
                        <a:pt x="97432" y="37163"/>
                        <a:pt x="102671" y="30400"/>
                      </a:cubicBezTo>
                      <a:cubicBezTo>
                        <a:pt x="104957" y="27067"/>
                        <a:pt x="101909" y="20018"/>
                        <a:pt x="93146" y="13160"/>
                      </a:cubicBezTo>
                      <a:cubicBezTo>
                        <a:pt x="68543" y="-3890"/>
                        <a:pt x="36091" y="-4413"/>
                        <a:pt x="10945" y="11827"/>
                      </a:cubicBezTo>
                      <a:cubicBezTo>
                        <a:pt x="1706" y="18304"/>
                        <a:pt x="-1532" y="25162"/>
                        <a:pt x="658" y="285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44349F33-E1E7-46D7-B23D-1B4167499F9C}"/>
                    </a:ext>
                  </a:extLst>
                </p:cNvPr>
                <p:cNvSpPr/>
                <p:nvPr/>
              </p:nvSpPr>
              <p:spPr>
                <a:xfrm>
                  <a:off x="10314831" y="3554592"/>
                  <a:ext cx="707039" cy="683451"/>
                </a:xfrm>
                <a:custGeom>
                  <a:avLst/>
                  <a:gdLst>
                    <a:gd name="connsiteX0" fmla="*/ 776 w 707039"/>
                    <a:gd name="connsiteY0" fmla="*/ 281459 h 683451"/>
                    <a:gd name="connsiteX1" fmla="*/ 106218 w 707039"/>
                    <a:gd name="connsiteY1" fmla="*/ 126297 h 683451"/>
                    <a:gd name="connsiteX2" fmla="*/ 277668 w 707039"/>
                    <a:gd name="connsiteY2" fmla="*/ 145347 h 683451"/>
                    <a:gd name="connsiteX3" fmla="*/ 483979 w 707039"/>
                    <a:gd name="connsiteY3" fmla="*/ 138489 h 683451"/>
                    <a:gd name="connsiteX4" fmla="*/ 535795 w 707039"/>
                    <a:gd name="connsiteY4" fmla="*/ 321941 h 683451"/>
                    <a:gd name="connsiteX5" fmla="*/ 647714 w 707039"/>
                    <a:gd name="connsiteY5" fmla="*/ 604262 h 683451"/>
                    <a:gd name="connsiteX6" fmla="*/ 703721 w 707039"/>
                    <a:gd name="connsiteY6" fmla="*/ 492724 h 683451"/>
                    <a:gd name="connsiteX7" fmla="*/ 684671 w 707039"/>
                    <a:gd name="connsiteY7" fmla="*/ 201830 h 683451"/>
                    <a:gd name="connsiteX8" fmla="*/ 565894 w 707039"/>
                    <a:gd name="connsiteY8" fmla="*/ 59717 h 683451"/>
                    <a:gd name="connsiteX9" fmla="*/ 245663 w 707039"/>
                    <a:gd name="connsiteY9" fmla="*/ 6949 h 683451"/>
                    <a:gd name="connsiteX10" fmla="*/ 776 w 707039"/>
                    <a:gd name="connsiteY10" fmla="*/ 281459 h 68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7039" h="683451">
                      <a:moveTo>
                        <a:pt x="776" y="281459"/>
                      </a:moveTo>
                      <a:cubicBezTo>
                        <a:pt x="776" y="281459"/>
                        <a:pt x="48401" y="156967"/>
                        <a:pt x="106218" y="126297"/>
                      </a:cubicBezTo>
                      <a:cubicBezTo>
                        <a:pt x="176607" y="89054"/>
                        <a:pt x="210230" y="166588"/>
                        <a:pt x="277668" y="145347"/>
                      </a:cubicBezTo>
                      <a:cubicBezTo>
                        <a:pt x="345105" y="124106"/>
                        <a:pt x="412351" y="88197"/>
                        <a:pt x="483979" y="138489"/>
                      </a:cubicBezTo>
                      <a:cubicBezTo>
                        <a:pt x="562274" y="193448"/>
                        <a:pt x="527985" y="235263"/>
                        <a:pt x="535795" y="321941"/>
                      </a:cubicBezTo>
                      <a:cubicBezTo>
                        <a:pt x="567418" y="673604"/>
                        <a:pt x="635331" y="770854"/>
                        <a:pt x="647714" y="604262"/>
                      </a:cubicBezTo>
                      <a:cubicBezTo>
                        <a:pt x="649047" y="586069"/>
                        <a:pt x="699054" y="569781"/>
                        <a:pt x="703721" y="492724"/>
                      </a:cubicBezTo>
                      <a:cubicBezTo>
                        <a:pt x="709912" y="392807"/>
                        <a:pt x="709436" y="271744"/>
                        <a:pt x="684671" y="201830"/>
                      </a:cubicBezTo>
                      <a:cubicBezTo>
                        <a:pt x="663811" y="142966"/>
                        <a:pt x="628378" y="102961"/>
                        <a:pt x="565894" y="59717"/>
                      </a:cubicBezTo>
                      <a:cubicBezTo>
                        <a:pt x="467215" y="-8482"/>
                        <a:pt x="335103" y="-5339"/>
                        <a:pt x="245663" y="6949"/>
                      </a:cubicBezTo>
                      <a:cubicBezTo>
                        <a:pt x="156224" y="19236"/>
                        <a:pt x="-12845" y="128202"/>
                        <a:pt x="776" y="2814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58AE7D33-779E-41F2-B59F-8FD631D1529C}"/>
                    </a:ext>
                  </a:extLst>
                </p:cNvPr>
                <p:cNvSpPr/>
                <p:nvPr/>
              </p:nvSpPr>
              <p:spPr>
                <a:xfrm>
                  <a:off x="10949322" y="4100408"/>
                  <a:ext cx="134477" cy="204928"/>
                </a:xfrm>
                <a:custGeom>
                  <a:avLst/>
                  <a:gdLst>
                    <a:gd name="connsiteX0" fmla="*/ 650 w 134477"/>
                    <a:gd name="connsiteY0" fmla="*/ 53302 h 204928"/>
                    <a:gd name="connsiteX1" fmla="*/ 53647 w 134477"/>
                    <a:gd name="connsiteY1" fmla="*/ 0 h 204928"/>
                    <a:gd name="connsiteX2" fmla="*/ 56180 w 134477"/>
                    <a:gd name="connsiteY2" fmla="*/ 57 h 204928"/>
                    <a:gd name="connsiteX3" fmla="*/ 134476 w 134477"/>
                    <a:gd name="connsiteY3" fmla="*/ 97117 h 204928"/>
                    <a:gd name="connsiteX4" fmla="*/ 78 w 134477"/>
                    <a:gd name="connsiteY4" fmla="*/ 200082 h 204928"/>
                    <a:gd name="connsiteX5" fmla="*/ 650 w 134477"/>
                    <a:gd name="connsiteY5" fmla="*/ 53302 h 204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477" h="204928">
                      <a:moveTo>
                        <a:pt x="650" y="53302"/>
                      </a:moveTo>
                      <a:cubicBezTo>
                        <a:pt x="564" y="23946"/>
                        <a:pt x="24300" y="86"/>
                        <a:pt x="53647" y="0"/>
                      </a:cubicBezTo>
                      <a:cubicBezTo>
                        <a:pt x="54494" y="0"/>
                        <a:pt x="55342" y="19"/>
                        <a:pt x="56180" y="57"/>
                      </a:cubicBezTo>
                      <a:cubicBezTo>
                        <a:pt x="92852" y="2248"/>
                        <a:pt x="134285" y="21488"/>
                        <a:pt x="134476" y="97117"/>
                      </a:cubicBezTo>
                      <a:cubicBezTo>
                        <a:pt x="135047" y="231134"/>
                        <a:pt x="364" y="203987"/>
                        <a:pt x="78" y="200082"/>
                      </a:cubicBezTo>
                      <a:cubicBezTo>
                        <a:pt x="-208" y="196177"/>
                        <a:pt x="364" y="109404"/>
                        <a:pt x="650" y="53302"/>
                      </a:cubicBezTo>
                      <a:close/>
                    </a:path>
                  </a:pathLst>
                </a:custGeom>
                <a:solidFill>
                  <a:srgbClr val="EB94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64716DE1-6DD1-46F5-9A3B-625B3EBD5DBB}"/>
                    </a:ext>
                  </a:extLst>
                </p:cNvPr>
                <p:cNvSpPr/>
                <p:nvPr/>
              </p:nvSpPr>
              <p:spPr>
                <a:xfrm>
                  <a:off x="10978263" y="4143731"/>
                  <a:ext cx="59751" cy="117177"/>
                </a:xfrm>
                <a:custGeom>
                  <a:avLst/>
                  <a:gdLst>
                    <a:gd name="connsiteX0" fmla="*/ 92 w 59751"/>
                    <a:gd name="connsiteY0" fmla="*/ 106467 h 117177"/>
                    <a:gd name="connsiteX1" fmla="*/ 6474 w 59751"/>
                    <a:gd name="connsiteY1" fmla="*/ 109896 h 117177"/>
                    <a:gd name="connsiteX2" fmla="*/ 23905 w 59751"/>
                    <a:gd name="connsiteY2" fmla="*/ 109896 h 117177"/>
                    <a:gd name="connsiteX3" fmla="*/ 50384 w 59751"/>
                    <a:gd name="connsiteY3" fmla="*/ 57985 h 117177"/>
                    <a:gd name="connsiteX4" fmla="*/ 43812 w 59751"/>
                    <a:gd name="connsiteY4" fmla="*/ 24552 h 117177"/>
                    <a:gd name="connsiteX5" fmla="*/ 26096 w 59751"/>
                    <a:gd name="connsiteY5" fmla="*/ 6645 h 117177"/>
                    <a:gd name="connsiteX6" fmla="*/ 12380 w 59751"/>
                    <a:gd name="connsiteY6" fmla="*/ 13122 h 117177"/>
                    <a:gd name="connsiteX7" fmla="*/ 10760 w 59751"/>
                    <a:gd name="connsiteY7" fmla="*/ 19790 h 117177"/>
                    <a:gd name="connsiteX8" fmla="*/ 8951 w 59751"/>
                    <a:gd name="connsiteY8" fmla="*/ 11979 h 117177"/>
                    <a:gd name="connsiteX9" fmla="*/ 14190 w 59751"/>
                    <a:gd name="connsiteY9" fmla="*/ 3597 h 117177"/>
                    <a:gd name="connsiteX10" fmla="*/ 27048 w 59751"/>
                    <a:gd name="connsiteY10" fmla="*/ 168 h 117177"/>
                    <a:gd name="connsiteX11" fmla="*/ 51527 w 59751"/>
                    <a:gd name="connsiteY11" fmla="*/ 20838 h 117177"/>
                    <a:gd name="connsiteX12" fmla="*/ 59719 w 59751"/>
                    <a:gd name="connsiteY12" fmla="*/ 58176 h 117177"/>
                    <a:gd name="connsiteX13" fmla="*/ 25905 w 59751"/>
                    <a:gd name="connsiteY13" fmla="*/ 116183 h 117177"/>
                    <a:gd name="connsiteX14" fmla="*/ 4569 w 59751"/>
                    <a:gd name="connsiteY14" fmla="*/ 112659 h 117177"/>
                    <a:gd name="connsiteX15" fmla="*/ 92 w 59751"/>
                    <a:gd name="connsiteY15" fmla="*/ 106467 h 117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751" h="117177">
                      <a:moveTo>
                        <a:pt x="92" y="106467"/>
                      </a:moveTo>
                      <a:cubicBezTo>
                        <a:pt x="759" y="106467"/>
                        <a:pt x="2474" y="108087"/>
                        <a:pt x="6474" y="109896"/>
                      </a:cubicBezTo>
                      <a:cubicBezTo>
                        <a:pt x="12075" y="112106"/>
                        <a:pt x="18304" y="112106"/>
                        <a:pt x="23905" y="109896"/>
                      </a:cubicBezTo>
                      <a:cubicBezTo>
                        <a:pt x="38002" y="104658"/>
                        <a:pt x="49908" y="82083"/>
                        <a:pt x="50384" y="57985"/>
                      </a:cubicBezTo>
                      <a:cubicBezTo>
                        <a:pt x="50727" y="46488"/>
                        <a:pt x="48480" y="35068"/>
                        <a:pt x="43812" y="24552"/>
                      </a:cubicBezTo>
                      <a:cubicBezTo>
                        <a:pt x="41183" y="16047"/>
                        <a:pt x="34573" y="9360"/>
                        <a:pt x="26096" y="6645"/>
                      </a:cubicBezTo>
                      <a:cubicBezTo>
                        <a:pt x="20562" y="5197"/>
                        <a:pt x="14780" y="7922"/>
                        <a:pt x="12380" y="13122"/>
                      </a:cubicBezTo>
                      <a:cubicBezTo>
                        <a:pt x="10570" y="16837"/>
                        <a:pt x="11427" y="19504"/>
                        <a:pt x="10760" y="19790"/>
                      </a:cubicBezTo>
                      <a:cubicBezTo>
                        <a:pt x="10094" y="20076"/>
                        <a:pt x="7903" y="17504"/>
                        <a:pt x="8951" y="11979"/>
                      </a:cubicBezTo>
                      <a:cubicBezTo>
                        <a:pt x="9656" y="8655"/>
                        <a:pt x="11503" y="5683"/>
                        <a:pt x="14190" y="3597"/>
                      </a:cubicBezTo>
                      <a:cubicBezTo>
                        <a:pt x="17838" y="759"/>
                        <a:pt x="22476" y="-479"/>
                        <a:pt x="27048" y="168"/>
                      </a:cubicBezTo>
                      <a:cubicBezTo>
                        <a:pt x="38269" y="2292"/>
                        <a:pt x="47556" y="10131"/>
                        <a:pt x="51527" y="20838"/>
                      </a:cubicBezTo>
                      <a:cubicBezTo>
                        <a:pt x="57271" y="32430"/>
                        <a:pt x="60091" y="45250"/>
                        <a:pt x="59719" y="58176"/>
                      </a:cubicBezTo>
                      <a:cubicBezTo>
                        <a:pt x="59052" y="85131"/>
                        <a:pt x="45241" y="110468"/>
                        <a:pt x="25905" y="116183"/>
                      </a:cubicBezTo>
                      <a:cubicBezTo>
                        <a:pt x="18628" y="118297"/>
                        <a:pt x="10780" y="117002"/>
                        <a:pt x="4569" y="112659"/>
                      </a:cubicBezTo>
                      <a:cubicBezTo>
                        <a:pt x="378" y="109515"/>
                        <a:pt x="-289" y="106467"/>
                        <a:pt x="92" y="106467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3D99FAD-6D4D-43C5-8C32-82BECA49863E}"/>
                    </a:ext>
                  </a:extLst>
                </p:cNvPr>
                <p:cNvSpPr/>
                <p:nvPr/>
              </p:nvSpPr>
              <p:spPr>
                <a:xfrm>
                  <a:off x="10400697" y="3510120"/>
                  <a:ext cx="663168" cy="413432"/>
                </a:xfrm>
                <a:custGeom>
                  <a:avLst/>
                  <a:gdLst>
                    <a:gd name="connsiteX0" fmla="*/ 537463 w 663168"/>
                    <a:gd name="connsiteY0" fmla="*/ 384320 h 413432"/>
                    <a:gd name="connsiteX1" fmla="*/ 481646 w 663168"/>
                    <a:gd name="connsiteY1" fmla="*/ 412895 h 413432"/>
                    <a:gd name="connsiteX2" fmla="*/ 432116 w 663168"/>
                    <a:gd name="connsiteY2" fmla="*/ 383844 h 413432"/>
                    <a:gd name="connsiteX3" fmla="*/ 425735 w 663168"/>
                    <a:gd name="connsiteY3" fmla="*/ 356793 h 413432"/>
                    <a:gd name="connsiteX4" fmla="*/ 393540 w 663168"/>
                    <a:gd name="connsiteY4" fmla="*/ 353173 h 413432"/>
                    <a:gd name="connsiteX5" fmla="*/ 302672 w 663168"/>
                    <a:gd name="connsiteY5" fmla="*/ 295071 h 413432"/>
                    <a:gd name="connsiteX6" fmla="*/ 255047 w 663168"/>
                    <a:gd name="connsiteY6" fmla="*/ 301262 h 413432"/>
                    <a:gd name="connsiteX7" fmla="*/ 216947 w 663168"/>
                    <a:gd name="connsiteY7" fmla="*/ 263638 h 413432"/>
                    <a:gd name="connsiteX8" fmla="*/ 170179 w 663168"/>
                    <a:gd name="connsiteY8" fmla="*/ 242207 h 413432"/>
                    <a:gd name="connsiteX9" fmla="*/ 141604 w 663168"/>
                    <a:gd name="connsiteY9" fmla="*/ 249732 h 413432"/>
                    <a:gd name="connsiteX10" fmla="*/ 111314 w 663168"/>
                    <a:gd name="connsiteY10" fmla="*/ 211632 h 413432"/>
                    <a:gd name="connsiteX11" fmla="*/ 90073 w 663168"/>
                    <a:gd name="connsiteY11" fmla="*/ 164959 h 413432"/>
                    <a:gd name="connsiteX12" fmla="*/ 42448 w 663168"/>
                    <a:gd name="connsiteY12" fmla="*/ 164959 h 413432"/>
                    <a:gd name="connsiteX13" fmla="*/ 634 w 663168"/>
                    <a:gd name="connsiteY13" fmla="*/ 149243 h 413432"/>
                    <a:gd name="connsiteX14" fmla="*/ 5777 w 663168"/>
                    <a:gd name="connsiteY14" fmla="*/ 124764 h 413432"/>
                    <a:gd name="connsiteX15" fmla="*/ 106933 w 663168"/>
                    <a:gd name="connsiteY15" fmla="*/ 88283 h 413432"/>
                    <a:gd name="connsiteX16" fmla="*/ 250217 w 663168"/>
                    <a:gd name="connsiteY16" fmla="*/ 3758 h 413432"/>
                    <a:gd name="connsiteX17" fmla="*/ 322103 w 663168"/>
                    <a:gd name="connsiteY17" fmla="*/ 57803 h 413432"/>
                    <a:gd name="connsiteX18" fmla="*/ 491000 w 663168"/>
                    <a:gd name="connsiteY18" fmla="*/ 60165 h 413432"/>
                    <a:gd name="connsiteX19" fmla="*/ 514317 w 663168"/>
                    <a:gd name="connsiteY19" fmla="*/ 94474 h 413432"/>
                    <a:gd name="connsiteX20" fmla="*/ 621226 w 663168"/>
                    <a:gd name="connsiteY20" fmla="*/ 153891 h 413432"/>
                    <a:gd name="connsiteX21" fmla="*/ 615473 w 663168"/>
                    <a:gd name="connsiteY21" fmla="*/ 216204 h 413432"/>
                    <a:gd name="connsiteX22" fmla="*/ 663098 w 663168"/>
                    <a:gd name="connsiteY22" fmla="*/ 280021 h 413432"/>
                    <a:gd name="connsiteX23" fmla="*/ 611567 w 663168"/>
                    <a:gd name="connsiteY23" fmla="*/ 329932 h 413432"/>
                    <a:gd name="connsiteX24" fmla="*/ 596327 w 663168"/>
                    <a:gd name="connsiteY24" fmla="*/ 395845 h 413432"/>
                    <a:gd name="connsiteX25" fmla="*/ 530414 w 663168"/>
                    <a:gd name="connsiteY25" fmla="*/ 380605 h 4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63168" h="413432">
                      <a:moveTo>
                        <a:pt x="537463" y="384320"/>
                      </a:moveTo>
                      <a:cubicBezTo>
                        <a:pt x="520508" y="396798"/>
                        <a:pt x="502506" y="409657"/>
                        <a:pt x="481646" y="412895"/>
                      </a:cubicBezTo>
                      <a:cubicBezTo>
                        <a:pt x="460787" y="416134"/>
                        <a:pt x="436403" y="404513"/>
                        <a:pt x="432116" y="383844"/>
                      </a:cubicBezTo>
                      <a:cubicBezTo>
                        <a:pt x="430211" y="374319"/>
                        <a:pt x="432116" y="363746"/>
                        <a:pt x="425735" y="356793"/>
                      </a:cubicBezTo>
                      <a:cubicBezTo>
                        <a:pt x="418114" y="348411"/>
                        <a:pt x="404684" y="351554"/>
                        <a:pt x="393540" y="353173"/>
                      </a:cubicBezTo>
                      <a:cubicBezTo>
                        <a:pt x="353335" y="357679"/>
                        <a:pt x="315454" y="333457"/>
                        <a:pt x="302672" y="295071"/>
                      </a:cubicBezTo>
                      <a:cubicBezTo>
                        <a:pt x="293147" y="310311"/>
                        <a:pt x="270096" y="310406"/>
                        <a:pt x="255047" y="301262"/>
                      </a:cubicBezTo>
                      <a:cubicBezTo>
                        <a:pt x="239997" y="292118"/>
                        <a:pt x="229424" y="276688"/>
                        <a:pt x="216947" y="263638"/>
                      </a:cubicBezTo>
                      <a:cubicBezTo>
                        <a:pt x="204469" y="250589"/>
                        <a:pt x="187800" y="239064"/>
                        <a:pt x="170179" y="242207"/>
                      </a:cubicBezTo>
                      <a:cubicBezTo>
                        <a:pt x="160654" y="244017"/>
                        <a:pt x="151129" y="250208"/>
                        <a:pt x="141604" y="249732"/>
                      </a:cubicBezTo>
                      <a:cubicBezTo>
                        <a:pt x="123887" y="248779"/>
                        <a:pt x="114648" y="228491"/>
                        <a:pt x="111314" y="211632"/>
                      </a:cubicBezTo>
                      <a:cubicBezTo>
                        <a:pt x="107981" y="194773"/>
                        <a:pt x="105218" y="173532"/>
                        <a:pt x="90073" y="164959"/>
                      </a:cubicBezTo>
                      <a:cubicBezTo>
                        <a:pt x="74929" y="156387"/>
                        <a:pt x="58165" y="162388"/>
                        <a:pt x="42448" y="164959"/>
                      </a:cubicBezTo>
                      <a:cubicBezTo>
                        <a:pt x="26732" y="167531"/>
                        <a:pt x="5396" y="164959"/>
                        <a:pt x="634" y="149243"/>
                      </a:cubicBezTo>
                      <a:cubicBezTo>
                        <a:pt x="-1100" y="140728"/>
                        <a:pt x="758" y="131870"/>
                        <a:pt x="5777" y="124764"/>
                      </a:cubicBezTo>
                      <a:cubicBezTo>
                        <a:pt x="26942" y="90598"/>
                        <a:pt x="68833" y="75491"/>
                        <a:pt x="106933" y="88283"/>
                      </a:cubicBezTo>
                      <a:cubicBezTo>
                        <a:pt x="123163" y="25370"/>
                        <a:pt x="187314" y="-12472"/>
                        <a:pt x="250217" y="3758"/>
                      </a:cubicBezTo>
                      <a:cubicBezTo>
                        <a:pt x="280393" y="11540"/>
                        <a:pt x="306243" y="30981"/>
                        <a:pt x="322103" y="57803"/>
                      </a:cubicBezTo>
                      <a:cubicBezTo>
                        <a:pt x="369394" y="11817"/>
                        <a:pt x="445013" y="12874"/>
                        <a:pt x="491000" y="60165"/>
                      </a:cubicBezTo>
                      <a:cubicBezTo>
                        <a:pt x="500715" y="70157"/>
                        <a:pt x="508602" y="81768"/>
                        <a:pt x="514317" y="94474"/>
                      </a:cubicBezTo>
                      <a:cubicBezTo>
                        <a:pt x="560247" y="81358"/>
                        <a:pt x="608110" y="107962"/>
                        <a:pt x="621226" y="153891"/>
                      </a:cubicBezTo>
                      <a:cubicBezTo>
                        <a:pt x="627150" y="174656"/>
                        <a:pt x="625102" y="196878"/>
                        <a:pt x="615473" y="216204"/>
                      </a:cubicBezTo>
                      <a:cubicBezTo>
                        <a:pt x="640047" y="229158"/>
                        <a:pt x="661478" y="252304"/>
                        <a:pt x="663098" y="280021"/>
                      </a:cubicBezTo>
                      <a:cubicBezTo>
                        <a:pt x="664717" y="307739"/>
                        <a:pt x="638523" y="336219"/>
                        <a:pt x="611567" y="329932"/>
                      </a:cubicBezTo>
                      <a:cubicBezTo>
                        <a:pt x="625559" y="352345"/>
                        <a:pt x="618740" y="381853"/>
                        <a:pt x="596327" y="395845"/>
                      </a:cubicBezTo>
                      <a:cubicBezTo>
                        <a:pt x="573915" y="409838"/>
                        <a:pt x="544407" y="403018"/>
                        <a:pt x="530414" y="380605"/>
                      </a:cubicBezTo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4AAD0C67-2C2D-4355-90BF-B84A6FD9EC4B}"/>
                    </a:ext>
                  </a:extLst>
                </p:cNvPr>
                <p:cNvSpPr/>
                <p:nvPr/>
              </p:nvSpPr>
              <p:spPr>
                <a:xfrm>
                  <a:off x="10825967" y="3839481"/>
                  <a:ext cx="196390" cy="86630"/>
                </a:xfrm>
                <a:custGeom>
                  <a:avLst/>
                  <a:gdLst>
                    <a:gd name="connsiteX0" fmla="*/ 196013 w 196390"/>
                    <a:gd name="connsiteY0" fmla="*/ 0 h 86630"/>
                    <a:gd name="connsiteX1" fmla="*/ 188584 w 196390"/>
                    <a:gd name="connsiteY1" fmla="*/ 26003 h 86630"/>
                    <a:gd name="connsiteX2" fmla="*/ 162295 w 196390"/>
                    <a:gd name="connsiteY2" fmla="*/ 42958 h 86630"/>
                    <a:gd name="connsiteX3" fmla="*/ 123719 w 196390"/>
                    <a:gd name="connsiteY3" fmla="*/ 33433 h 86630"/>
                    <a:gd name="connsiteX4" fmla="*/ 129338 w 196390"/>
                    <a:gd name="connsiteY4" fmla="*/ 32385 h 86630"/>
                    <a:gd name="connsiteX5" fmla="*/ 103811 w 196390"/>
                    <a:gd name="connsiteY5" fmla="*/ 66770 h 86630"/>
                    <a:gd name="connsiteX6" fmla="*/ 79999 w 196390"/>
                    <a:gd name="connsiteY6" fmla="*/ 82772 h 86630"/>
                    <a:gd name="connsiteX7" fmla="*/ 13324 w 196390"/>
                    <a:gd name="connsiteY7" fmla="*/ 65437 h 86630"/>
                    <a:gd name="connsiteX8" fmla="*/ 1513 w 196390"/>
                    <a:gd name="connsiteY8" fmla="*/ 38005 h 86630"/>
                    <a:gd name="connsiteX9" fmla="*/ 84 w 196390"/>
                    <a:gd name="connsiteY9" fmla="*/ 27242 h 86630"/>
                    <a:gd name="connsiteX10" fmla="*/ 4370 w 196390"/>
                    <a:gd name="connsiteY10" fmla="*/ 36767 h 86630"/>
                    <a:gd name="connsiteX11" fmla="*/ 17610 w 196390"/>
                    <a:gd name="connsiteY11" fmla="*/ 61817 h 86630"/>
                    <a:gd name="connsiteX12" fmla="*/ 98191 w 196390"/>
                    <a:gd name="connsiteY12" fmla="*/ 60865 h 86630"/>
                    <a:gd name="connsiteX13" fmla="*/ 122480 w 196390"/>
                    <a:gd name="connsiteY13" fmla="*/ 28670 h 86630"/>
                    <a:gd name="connsiteX14" fmla="*/ 124766 w 196390"/>
                    <a:gd name="connsiteY14" fmla="*/ 24670 h 86630"/>
                    <a:gd name="connsiteX15" fmla="*/ 128195 w 196390"/>
                    <a:gd name="connsiteY15" fmla="*/ 27622 h 86630"/>
                    <a:gd name="connsiteX16" fmla="*/ 160771 w 196390"/>
                    <a:gd name="connsiteY16" fmla="*/ 37147 h 86630"/>
                    <a:gd name="connsiteX17" fmla="*/ 184583 w 196390"/>
                    <a:gd name="connsiteY17" fmla="*/ 23527 h 86630"/>
                    <a:gd name="connsiteX18" fmla="*/ 196013 w 196390"/>
                    <a:gd name="connsiteY18" fmla="*/ 0 h 8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6390" h="86630">
                      <a:moveTo>
                        <a:pt x="196013" y="0"/>
                      </a:moveTo>
                      <a:cubicBezTo>
                        <a:pt x="197452" y="9334"/>
                        <a:pt x="194737" y="18831"/>
                        <a:pt x="188584" y="26003"/>
                      </a:cubicBezTo>
                      <a:cubicBezTo>
                        <a:pt x="182288" y="34776"/>
                        <a:pt x="172886" y="40834"/>
                        <a:pt x="162295" y="42958"/>
                      </a:cubicBezTo>
                      <a:cubicBezTo>
                        <a:pt x="148655" y="45758"/>
                        <a:pt x="134482" y="42262"/>
                        <a:pt x="123719" y="33433"/>
                      </a:cubicBezTo>
                      <a:lnTo>
                        <a:pt x="129338" y="32385"/>
                      </a:lnTo>
                      <a:cubicBezTo>
                        <a:pt x="122747" y="45158"/>
                        <a:pt x="114127" y="56769"/>
                        <a:pt x="103811" y="66770"/>
                      </a:cubicBezTo>
                      <a:cubicBezTo>
                        <a:pt x="96963" y="73562"/>
                        <a:pt x="88876" y="78991"/>
                        <a:pt x="79999" y="82772"/>
                      </a:cubicBezTo>
                      <a:cubicBezTo>
                        <a:pt x="56348" y="91716"/>
                        <a:pt x="29621" y="84772"/>
                        <a:pt x="13324" y="65437"/>
                      </a:cubicBezTo>
                      <a:cubicBezTo>
                        <a:pt x="7618" y="57159"/>
                        <a:pt x="3599" y="47834"/>
                        <a:pt x="1513" y="38005"/>
                      </a:cubicBezTo>
                      <a:cubicBezTo>
                        <a:pt x="274" y="34557"/>
                        <a:pt x="-211" y="30890"/>
                        <a:pt x="84" y="27242"/>
                      </a:cubicBezTo>
                      <a:cubicBezTo>
                        <a:pt x="655" y="27242"/>
                        <a:pt x="1894" y="30671"/>
                        <a:pt x="4370" y="36767"/>
                      </a:cubicBezTo>
                      <a:cubicBezTo>
                        <a:pt x="7408" y="45777"/>
                        <a:pt x="11876" y="54235"/>
                        <a:pt x="17610" y="61817"/>
                      </a:cubicBezTo>
                      <a:cubicBezTo>
                        <a:pt x="31040" y="80867"/>
                        <a:pt x="72664" y="88963"/>
                        <a:pt x="98191" y="60865"/>
                      </a:cubicBezTo>
                      <a:cubicBezTo>
                        <a:pt x="107850" y="51406"/>
                        <a:pt x="116032" y="40548"/>
                        <a:pt x="122480" y="28670"/>
                      </a:cubicBezTo>
                      <a:lnTo>
                        <a:pt x="124766" y="24670"/>
                      </a:lnTo>
                      <a:lnTo>
                        <a:pt x="128195" y="27622"/>
                      </a:lnTo>
                      <a:cubicBezTo>
                        <a:pt x="137130" y="35423"/>
                        <a:pt x="149036" y="38910"/>
                        <a:pt x="160771" y="37147"/>
                      </a:cubicBezTo>
                      <a:cubicBezTo>
                        <a:pt x="170076" y="35585"/>
                        <a:pt x="178525" y="30756"/>
                        <a:pt x="184583" y="23527"/>
                      </a:cubicBezTo>
                      <a:cubicBezTo>
                        <a:pt x="189908" y="16516"/>
                        <a:pt x="193794" y="8515"/>
                        <a:pt x="196013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5C201313-3423-42E0-90B5-34C68C4E8FD2}"/>
                    </a:ext>
                  </a:extLst>
                </p:cNvPr>
                <p:cNvSpPr/>
                <p:nvPr/>
              </p:nvSpPr>
              <p:spPr>
                <a:xfrm>
                  <a:off x="8708218" y="5577072"/>
                  <a:ext cx="775046" cy="222782"/>
                </a:xfrm>
                <a:custGeom>
                  <a:avLst/>
                  <a:gdLst>
                    <a:gd name="connsiteX0" fmla="*/ 730422 w 775046"/>
                    <a:gd name="connsiteY0" fmla="*/ 16152 h 222782"/>
                    <a:gd name="connsiteX1" fmla="*/ 462579 w 775046"/>
                    <a:gd name="connsiteY1" fmla="*/ 3865 h 222782"/>
                    <a:gd name="connsiteX2" fmla="*/ 392570 w 775046"/>
                    <a:gd name="connsiteY2" fmla="*/ 3865 h 222782"/>
                    <a:gd name="connsiteX3" fmla="*/ 302654 w 775046"/>
                    <a:gd name="connsiteY3" fmla="*/ 35107 h 222782"/>
                    <a:gd name="connsiteX4" fmla="*/ 150254 w 775046"/>
                    <a:gd name="connsiteY4" fmla="*/ 75779 h 222782"/>
                    <a:gd name="connsiteX5" fmla="*/ 45 w 775046"/>
                    <a:gd name="connsiteY5" fmla="*/ 195793 h 222782"/>
                    <a:gd name="connsiteX6" fmla="*/ 47670 w 775046"/>
                    <a:gd name="connsiteY6" fmla="*/ 219225 h 222782"/>
                    <a:gd name="connsiteX7" fmla="*/ 213595 w 775046"/>
                    <a:gd name="connsiteY7" fmla="*/ 136834 h 222782"/>
                    <a:gd name="connsiteX8" fmla="*/ 365995 w 775046"/>
                    <a:gd name="connsiteY8" fmla="*/ 120737 h 222782"/>
                    <a:gd name="connsiteX9" fmla="*/ 615836 w 775046"/>
                    <a:gd name="connsiteY9" fmla="*/ 191698 h 222782"/>
                    <a:gd name="connsiteX10" fmla="*/ 765379 w 775046"/>
                    <a:gd name="connsiteY10" fmla="*/ 169790 h 222782"/>
                    <a:gd name="connsiteX11" fmla="*/ 772903 w 775046"/>
                    <a:gd name="connsiteY11" fmla="*/ 45013 h 222782"/>
                    <a:gd name="connsiteX12" fmla="*/ 730422 w 775046"/>
                    <a:gd name="connsiteY12" fmla="*/ 16152 h 222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5046" h="222782">
                      <a:moveTo>
                        <a:pt x="730422" y="16152"/>
                      </a:moveTo>
                      <a:cubicBezTo>
                        <a:pt x="730422" y="16152"/>
                        <a:pt x="477724" y="8627"/>
                        <a:pt x="462579" y="3865"/>
                      </a:cubicBezTo>
                      <a:cubicBezTo>
                        <a:pt x="439528" y="-1288"/>
                        <a:pt x="415621" y="-1288"/>
                        <a:pt x="392570" y="3865"/>
                      </a:cubicBezTo>
                      <a:cubicBezTo>
                        <a:pt x="374568" y="9580"/>
                        <a:pt x="302654" y="35107"/>
                        <a:pt x="302654" y="35107"/>
                      </a:cubicBezTo>
                      <a:lnTo>
                        <a:pt x="150254" y="75779"/>
                      </a:lnTo>
                      <a:cubicBezTo>
                        <a:pt x="150254" y="75779"/>
                        <a:pt x="-3003" y="175696"/>
                        <a:pt x="45" y="195793"/>
                      </a:cubicBezTo>
                      <a:cubicBezTo>
                        <a:pt x="3093" y="215891"/>
                        <a:pt x="19952" y="229607"/>
                        <a:pt x="47670" y="219225"/>
                      </a:cubicBezTo>
                      <a:cubicBezTo>
                        <a:pt x="75388" y="208843"/>
                        <a:pt x="213595" y="136834"/>
                        <a:pt x="213595" y="136834"/>
                      </a:cubicBezTo>
                      <a:lnTo>
                        <a:pt x="365995" y="120737"/>
                      </a:lnTo>
                      <a:cubicBezTo>
                        <a:pt x="365995" y="120737"/>
                        <a:pt x="573831" y="195413"/>
                        <a:pt x="615836" y="191698"/>
                      </a:cubicBezTo>
                      <a:cubicBezTo>
                        <a:pt x="657841" y="187983"/>
                        <a:pt x="765379" y="169790"/>
                        <a:pt x="765379" y="169790"/>
                      </a:cubicBezTo>
                      <a:cubicBezTo>
                        <a:pt x="765379" y="169790"/>
                        <a:pt x="780523" y="62063"/>
                        <a:pt x="772903" y="45013"/>
                      </a:cubicBezTo>
                      <a:cubicBezTo>
                        <a:pt x="765283" y="27963"/>
                        <a:pt x="730422" y="16152"/>
                        <a:pt x="730422" y="16152"/>
                      </a:cubicBezTo>
                      <a:close/>
                    </a:path>
                  </a:pathLst>
                </a:custGeom>
                <a:solidFill>
                  <a:srgbClr val="EB94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3AE62F28-4D60-4D41-B7FC-DD8985173CBB}"/>
                    </a:ext>
                  </a:extLst>
                </p:cNvPr>
                <p:cNvSpPr/>
                <p:nvPr/>
              </p:nvSpPr>
              <p:spPr>
                <a:xfrm>
                  <a:off x="8717787" y="5636398"/>
                  <a:ext cx="764759" cy="285805"/>
                </a:xfrm>
                <a:custGeom>
                  <a:avLst/>
                  <a:gdLst>
                    <a:gd name="connsiteX0" fmla="*/ 1429 w 764759"/>
                    <a:gd name="connsiteY0" fmla="*/ 225621 h 285805"/>
                    <a:gd name="connsiteX1" fmla="*/ 164973 w 764759"/>
                    <a:gd name="connsiteY1" fmla="*/ 69887 h 285805"/>
                    <a:gd name="connsiteX2" fmla="*/ 397955 w 764759"/>
                    <a:gd name="connsiteY2" fmla="*/ 18928 h 285805"/>
                    <a:gd name="connsiteX3" fmla="*/ 484347 w 764759"/>
                    <a:gd name="connsiteY3" fmla="*/ 1974 h 285805"/>
                    <a:gd name="connsiteX4" fmla="*/ 763525 w 764759"/>
                    <a:gd name="connsiteY4" fmla="*/ 49599 h 285805"/>
                    <a:gd name="connsiteX5" fmla="*/ 711137 w 764759"/>
                    <a:gd name="connsiteY5" fmla="*/ 265626 h 285805"/>
                    <a:gd name="connsiteX6" fmla="*/ 527495 w 764759"/>
                    <a:gd name="connsiteY6" fmla="*/ 257911 h 285805"/>
                    <a:gd name="connsiteX7" fmla="*/ 394812 w 764759"/>
                    <a:gd name="connsiteY7" fmla="*/ 203904 h 285805"/>
                    <a:gd name="connsiteX8" fmla="*/ 296323 w 764759"/>
                    <a:gd name="connsiteY8" fmla="*/ 177996 h 285805"/>
                    <a:gd name="connsiteX9" fmla="*/ 235935 w 764759"/>
                    <a:gd name="connsiteY9" fmla="*/ 200951 h 285805"/>
                    <a:gd name="connsiteX10" fmla="*/ 181928 w 764759"/>
                    <a:gd name="connsiteY10" fmla="*/ 285628 h 285805"/>
                    <a:gd name="connsiteX11" fmla="*/ 161925 w 764759"/>
                    <a:gd name="connsiteY11" fmla="*/ 271722 h 285805"/>
                    <a:gd name="connsiteX12" fmla="*/ 177356 w 764759"/>
                    <a:gd name="connsiteY12" fmla="*/ 173043 h 285805"/>
                    <a:gd name="connsiteX13" fmla="*/ 114110 w 764759"/>
                    <a:gd name="connsiteY13" fmla="*/ 199237 h 285805"/>
                    <a:gd name="connsiteX14" fmla="*/ 27718 w 764759"/>
                    <a:gd name="connsiteY14" fmla="*/ 262483 h 285805"/>
                    <a:gd name="connsiteX15" fmla="*/ 1429 w 764759"/>
                    <a:gd name="connsiteY15" fmla="*/ 225621 h 285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4759" h="285805">
                      <a:moveTo>
                        <a:pt x="1429" y="225621"/>
                      </a:moveTo>
                      <a:cubicBezTo>
                        <a:pt x="1429" y="225621"/>
                        <a:pt x="129540" y="88366"/>
                        <a:pt x="164973" y="69887"/>
                      </a:cubicBezTo>
                      <a:cubicBezTo>
                        <a:pt x="200406" y="51409"/>
                        <a:pt x="397955" y="18928"/>
                        <a:pt x="397955" y="18928"/>
                      </a:cubicBezTo>
                      <a:cubicBezTo>
                        <a:pt x="397955" y="18928"/>
                        <a:pt x="461201" y="-7265"/>
                        <a:pt x="484347" y="1974"/>
                      </a:cubicBezTo>
                      <a:cubicBezTo>
                        <a:pt x="507492" y="11213"/>
                        <a:pt x="752761" y="48266"/>
                        <a:pt x="763525" y="49599"/>
                      </a:cubicBezTo>
                      <a:cubicBezTo>
                        <a:pt x="774288" y="50933"/>
                        <a:pt x="711137" y="265626"/>
                        <a:pt x="711137" y="265626"/>
                      </a:cubicBezTo>
                      <a:cubicBezTo>
                        <a:pt x="649967" y="274417"/>
                        <a:pt x="587702" y="271808"/>
                        <a:pt x="527495" y="257911"/>
                      </a:cubicBezTo>
                      <a:cubicBezTo>
                        <a:pt x="428816" y="234765"/>
                        <a:pt x="394812" y="203904"/>
                        <a:pt x="394812" y="203904"/>
                      </a:cubicBezTo>
                      <a:lnTo>
                        <a:pt x="296323" y="177996"/>
                      </a:lnTo>
                      <a:lnTo>
                        <a:pt x="235935" y="200951"/>
                      </a:lnTo>
                      <a:cubicBezTo>
                        <a:pt x="235935" y="200951"/>
                        <a:pt x="225171" y="290296"/>
                        <a:pt x="181928" y="285628"/>
                      </a:cubicBezTo>
                      <a:lnTo>
                        <a:pt x="161925" y="271722"/>
                      </a:lnTo>
                      <a:lnTo>
                        <a:pt x="177356" y="173043"/>
                      </a:lnTo>
                      <a:lnTo>
                        <a:pt x="114110" y="199237"/>
                      </a:lnTo>
                      <a:cubicBezTo>
                        <a:pt x="114110" y="199237"/>
                        <a:pt x="64675" y="273341"/>
                        <a:pt x="27718" y="262483"/>
                      </a:cubicBezTo>
                      <a:cubicBezTo>
                        <a:pt x="-9239" y="251624"/>
                        <a:pt x="1429" y="225621"/>
                        <a:pt x="1429" y="225621"/>
                      </a:cubicBezTo>
                      <a:close/>
                    </a:path>
                  </a:pathLst>
                </a:custGeom>
                <a:solidFill>
                  <a:srgbClr val="EB94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98F693EF-78F9-4D74-B932-F8D70718C8D4}"/>
                    </a:ext>
                  </a:extLst>
                </p:cNvPr>
                <p:cNvSpPr/>
                <p:nvPr/>
              </p:nvSpPr>
              <p:spPr>
                <a:xfrm>
                  <a:off x="8717034" y="5635273"/>
                  <a:ext cx="767147" cy="289042"/>
                </a:xfrm>
                <a:custGeom>
                  <a:avLst/>
                  <a:gdLst>
                    <a:gd name="connsiteX0" fmla="*/ 2182 w 767147"/>
                    <a:gd name="connsiteY0" fmla="*/ 226746 h 289042"/>
                    <a:gd name="connsiteX1" fmla="*/ 1230 w 767147"/>
                    <a:gd name="connsiteY1" fmla="*/ 237509 h 289042"/>
                    <a:gd name="connsiteX2" fmla="*/ 5992 w 767147"/>
                    <a:gd name="connsiteY2" fmla="*/ 249510 h 289042"/>
                    <a:gd name="connsiteX3" fmla="*/ 20470 w 767147"/>
                    <a:gd name="connsiteY3" fmla="*/ 260083 h 289042"/>
                    <a:gd name="connsiteX4" fmla="*/ 42664 w 767147"/>
                    <a:gd name="connsiteY4" fmla="*/ 263322 h 289042"/>
                    <a:gd name="connsiteX5" fmla="*/ 67238 w 767147"/>
                    <a:gd name="connsiteY5" fmla="*/ 250844 h 289042"/>
                    <a:gd name="connsiteX6" fmla="*/ 113720 w 767147"/>
                    <a:gd name="connsiteY6" fmla="*/ 199790 h 289042"/>
                    <a:gd name="connsiteX7" fmla="*/ 113720 w 767147"/>
                    <a:gd name="connsiteY7" fmla="*/ 199790 h 289042"/>
                    <a:gd name="connsiteX8" fmla="*/ 113720 w 767147"/>
                    <a:gd name="connsiteY8" fmla="*/ 199790 h 289042"/>
                    <a:gd name="connsiteX9" fmla="*/ 176871 w 767147"/>
                    <a:gd name="connsiteY9" fmla="*/ 173406 h 289042"/>
                    <a:gd name="connsiteX10" fmla="*/ 179443 w 767147"/>
                    <a:gd name="connsiteY10" fmla="*/ 172263 h 289042"/>
                    <a:gd name="connsiteX11" fmla="*/ 179443 w 767147"/>
                    <a:gd name="connsiteY11" fmla="*/ 175025 h 289042"/>
                    <a:gd name="connsiteX12" fmla="*/ 164298 w 767147"/>
                    <a:gd name="connsiteY12" fmla="*/ 273799 h 289042"/>
                    <a:gd name="connsiteX13" fmla="*/ 163536 w 767147"/>
                    <a:gd name="connsiteY13" fmla="*/ 272085 h 289042"/>
                    <a:gd name="connsiteX14" fmla="*/ 183538 w 767147"/>
                    <a:gd name="connsiteY14" fmla="*/ 285896 h 289042"/>
                    <a:gd name="connsiteX15" fmla="*/ 182681 w 767147"/>
                    <a:gd name="connsiteY15" fmla="*/ 285896 h 289042"/>
                    <a:gd name="connsiteX16" fmla="*/ 204970 w 767147"/>
                    <a:gd name="connsiteY16" fmla="*/ 277799 h 289042"/>
                    <a:gd name="connsiteX17" fmla="*/ 219733 w 767147"/>
                    <a:gd name="connsiteY17" fmla="*/ 256368 h 289042"/>
                    <a:gd name="connsiteX18" fmla="*/ 234497 w 767147"/>
                    <a:gd name="connsiteY18" fmla="*/ 202933 h 289042"/>
                    <a:gd name="connsiteX19" fmla="*/ 234497 w 767147"/>
                    <a:gd name="connsiteY19" fmla="*/ 201695 h 289042"/>
                    <a:gd name="connsiteX20" fmla="*/ 235640 w 767147"/>
                    <a:gd name="connsiteY20" fmla="*/ 201219 h 289042"/>
                    <a:gd name="connsiteX21" fmla="*/ 295838 w 767147"/>
                    <a:gd name="connsiteY21" fmla="*/ 178168 h 289042"/>
                    <a:gd name="connsiteX22" fmla="*/ 296505 w 767147"/>
                    <a:gd name="connsiteY22" fmla="*/ 178168 h 289042"/>
                    <a:gd name="connsiteX23" fmla="*/ 297172 w 767147"/>
                    <a:gd name="connsiteY23" fmla="*/ 178168 h 289042"/>
                    <a:gd name="connsiteX24" fmla="*/ 395851 w 767147"/>
                    <a:gd name="connsiteY24" fmla="*/ 203886 h 289042"/>
                    <a:gd name="connsiteX25" fmla="*/ 395851 w 767147"/>
                    <a:gd name="connsiteY25" fmla="*/ 203886 h 289042"/>
                    <a:gd name="connsiteX26" fmla="*/ 396422 w 767147"/>
                    <a:gd name="connsiteY26" fmla="*/ 203886 h 289042"/>
                    <a:gd name="connsiteX27" fmla="*/ 464621 w 767147"/>
                    <a:gd name="connsiteY27" fmla="*/ 238652 h 289042"/>
                    <a:gd name="connsiteX28" fmla="*/ 542250 w 767147"/>
                    <a:gd name="connsiteY28" fmla="*/ 260273 h 289042"/>
                    <a:gd name="connsiteX29" fmla="*/ 625117 w 767147"/>
                    <a:gd name="connsiteY29" fmla="*/ 269798 h 289042"/>
                    <a:gd name="connsiteX30" fmla="*/ 710842 w 767147"/>
                    <a:gd name="connsiteY30" fmla="*/ 265036 h 289042"/>
                    <a:gd name="connsiteX31" fmla="*/ 708937 w 767147"/>
                    <a:gd name="connsiteY31" fmla="*/ 266751 h 289042"/>
                    <a:gd name="connsiteX32" fmla="*/ 722653 w 767147"/>
                    <a:gd name="connsiteY32" fmla="*/ 219126 h 289042"/>
                    <a:gd name="connsiteX33" fmla="*/ 759706 w 767147"/>
                    <a:gd name="connsiteY33" fmla="*/ 75584 h 289042"/>
                    <a:gd name="connsiteX34" fmla="*/ 762468 w 767147"/>
                    <a:gd name="connsiteY34" fmla="*/ 58058 h 289042"/>
                    <a:gd name="connsiteX35" fmla="*/ 762468 w 767147"/>
                    <a:gd name="connsiteY35" fmla="*/ 54057 h 289042"/>
                    <a:gd name="connsiteX36" fmla="*/ 762468 w 767147"/>
                    <a:gd name="connsiteY36" fmla="*/ 54057 h 289042"/>
                    <a:gd name="connsiteX37" fmla="*/ 762468 w 767147"/>
                    <a:gd name="connsiteY37" fmla="*/ 54057 h 289042"/>
                    <a:gd name="connsiteX38" fmla="*/ 761325 w 767147"/>
                    <a:gd name="connsiteY38" fmla="*/ 54057 h 289042"/>
                    <a:gd name="connsiteX39" fmla="*/ 752467 w 767147"/>
                    <a:gd name="connsiteY39" fmla="*/ 52724 h 289042"/>
                    <a:gd name="connsiteX40" fmla="*/ 717224 w 767147"/>
                    <a:gd name="connsiteY40" fmla="*/ 47390 h 289042"/>
                    <a:gd name="connsiteX41" fmla="*/ 648168 w 767147"/>
                    <a:gd name="connsiteY41" fmla="*/ 36531 h 289042"/>
                    <a:gd name="connsiteX42" fmla="*/ 516818 w 767147"/>
                    <a:gd name="connsiteY42" fmla="*/ 13957 h 289042"/>
                    <a:gd name="connsiteX43" fmla="*/ 485576 w 767147"/>
                    <a:gd name="connsiteY43" fmla="*/ 6813 h 289042"/>
                    <a:gd name="connsiteX44" fmla="*/ 455953 w 767147"/>
                    <a:gd name="connsiteY44" fmla="*/ 5861 h 289042"/>
                    <a:gd name="connsiteX45" fmla="*/ 398803 w 767147"/>
                    <a:gd name="connsiteY45" fmla="*/ 23006 h 289042"/>
                    <a:gd name="connsiteX46" fmla="*/ 398327 w 767147"/>
                    <a:gd name="connsiteY46" fmla="*/ 23006 h 289042"/>
                    <a:gd name="connsiteX47" fmla="*/ 211066 w 767147"/>
                    <a:gd name="connsiteY47" fmla="*/ 59106 h 289042"/>
                    <a:gd name="connsiteX48" fmla="*/ 171918 w 767147"/>
                    <a:gd name="connsiteY48" fmla="*/ 70631 h 289042"/>
                    <a:gd name="connsiteX49" fmla="*/ 140771 w 767147"/>
                    <a:gd name="connsiteY49" fmla="*/ 91681 h 289042"/>
                    <a:gd name="connsiteX50" fmla="*/ 91336 w 767147"/>
                    <a:gd name="connsiteY50" fmla="*/ 137211 h 289042"/>
                    <a:gd name="connsiteX51" fmla="*/ 24661 w 767147"/>
                    <a:gd name="connsiteY51" fmla="*/ 203886 h 289042"/>
                    <a:gd name="connsiteX52" fmla="*/ 7421 w 767147"/>
                    <a:gd name="connsiteY52" fmla="*/ 221697 h 289042"/>
                    <a:gd name="connsiteX53" fmla="*/ 1325 w 767147"/>
                    <a:gd name="connsiteY53" fmla="*/ 227603 h 289042"/>
                    <a:gd name="connsiteX54" fmla="*/ 6945 w 767147"/>
                    <a:gd name="connsiteY54" fmla="*/ 221221 h 289042"/>
                    <a:gd name="connsiteX55" fmla="*/ 23709 w 767147"/>
                    <a:gd name="connsiteY55" fmla="*/ 203028 h 289042"/>
                    <a:gd name="connsiteX56" fmla="*/ 89431 w 767147"/>
                    <a:gd name="connsiteY56" fmla="*/ 135496 h 289042"/>
                    <a:gd name="connsiteX57" fmla="*/ 138676 w 767147"/>
                    <a:gd name="connsiteY57" fmla="*/ 89490 h 289042"/>
                    <a:gd name="connsiteX58" fmla="*/ 153344 w 767147"/>
                    <a:gd name="connsiteY58" fmla="*/ 77584 h 289042"/>
                    <a:gd name="connsiteX59" fmla="*/ 170489 w 767147"/>
                    <a:gd name="connsiteY59" fmla="*/ 68059 h 289042"/>
                    <a:gd name="connsiteX60" fmla="*/ 210113 w 767147"/>
                    <a:gd name="connsiteY60" fmla="*/ 56248 h 289042"/>
                    <a:gd name="connsiteX61" fmla="*/ 397470 w 767147"/>
                    <a:gd name="connsiteY61" fmla="*/ 19196 h 289042"/>
                    <a:gd name="connsiteX62" fmla="*/ 396994 w 767147"/>
                    <a:gd name="connsiteY62" fmla="*/ 19196 h 289042"/>
                    <a:gd name="connsiteX63" fmla="*/ 455001 w 767147"/>
                    <a:gd name="connsiteY63" fmla="*/ 1574 h 289042"/>
                    <a:gd name="connsiteX64" fmla="*/ 486910 w 767147"/>
                    <a:gd name="connsiteY64" fmla="*/ 2622 h 289042"/>
                    <a:gd name="connsiteX65" fmla="*/ 517485 w 767147"/>
                    <a:gd name="connsiteY65" fmla="*/ 9576 h 289042"/>
                    <a:gd name="connsiteX66" fmla="*/ 648739 w 767147"/>
                    <a:gd name="connsiteY66" fmla="*/ 31769 h 289042"/>
                    <a:gd name="connsiteX67" fmla="*/ 717796 w 767147"/>
                    <a:gd name="connsiteY67" fmla="*/ 42532 h 289042"/>
                    <a:gd name="connsiteX68" fmla="*/ 753038 w 767147"/>
                    <a:gd name="connsiteY68" fmla="*/ 47961 h 289042"/>
                    <a:gd name="connsiteX69" fmla="*/ 761897 w 767147"/>
                    <a:gd name="connsiteY69" fmla="*/ 49295 h 289042"/>
                    <a:gd name="connsiteX70" fmla="*/ 763801 w 767147"/>
                    <a:gd name="connsiteY70" fmla="*/ 49295 h 289042"/>
                    <a:gd name="connsiteX71" fmla="*/ 764849 w 767147"/>
                    <a:gd name="connsiteY71" fmla="*/ 49295 h 289042"/>
                    <a:gd name="connsiteX72" fmla="*/ 767040 w 767147"/>
                    <a:gd name="connsiteY72" fmla="*/ 53105 h 289042"/>
                    <a:gd name="connsiteX73" fmla="*/ 767040 w 767147"/>
                    <a:gd name="connsiteY73" fmla="*/ 58058 h 289042"/>
                    <a:gd name="connsiteX74" fmla="*/ 764278 w 767147"/>
                    <a:gd name="connsiteY74" fmla="*/ 76251 h 289042"/>
                    <a:gd name="connsiteX75" fmla="*/ 727130 w 767147"/>
                    <a:gd name="connsiteY75" fmla="*/ 220173 h 289042"/>
                    <a:gd name="connsiteX76" fmla="*/ 713414 w 767147"/>
                    <a:gd name="connsiteY76" fmla="*/ 267798 h 289042"/>
                    <a:gd name="connsiteX77" fmla="*/ 713414 w 767147"/>
                    <a:gd name="connsiteY77" fmla="*/ 269322 h 289042"/>
                    <a:gd name="connsiteX78" fmla="*/ 711890 w 767147"/>
                    <a:gd name="connsiteY78" fmla="*/ 269322 h 289042"/>
                    <a:gd name="connsiteX79" fmla="*/ 625308 w 767147"/>
                    <a:gd name="connsiteY79" fmla="*/ 274085 h 289042"/>
                    <a:gd name="connsiteX80" fmla="*/ 541678 w 767147"/>
                    <a:gd name="connsiteY80" fmla="*/ 264560 h 289042"/>
                    <a:gd name="connsiteX81" fmla="*/ 463383 w 767147"/>
                    <a:gd name="connsiteY81" fmla="*/ 242652 h 289042"/>
                    <a:gd name="connsiteX82" fmla="*/ 426902 w 767147"/>
                    <a:gd name="connsiteY82" fmla="*/ 227317 h 289042"/>
                    <a:gd name="connsiteX83" fmla="*/ 393660 w 767147"/>
                    <a:gd name="connsiteY83" fmla="*/ 206934 h 289042"/>
                    <a:gd name="connsiteX84" fmla="*/ 394612 w 767147"/>
                    <a:gd name="connsiteY84" fmla="*/ 207410 h 289042"/>
                    <a:gd name="connsiteX85" fmla="*/ 296124 w 767147"/>
                    <a:gd name="connsiteY85" fmla="*/ 181406 h 289042"/>
                    <a:gd name="connsiteX86" fmla="*/ 297457 w 767147"/>
                    <a:gd name="connsiteY86" fmla="*/ 181406 h 289042"/>
                    <a:gd name="connsiteX87" fmla="*/ 237069 w 767147"/>
                    <a:gd name="connsiteY87" fmla="*/ 204362 h 289042"/>
                    <a:gd name="connsiteX88" fmla="*/ 238402 w 767147"/>
                    <a:gd name="connsiteY88" fmla="*/ 202647 h 289042"/>
                    <a:gd name="connsiteX89" fmla="*/ 223067 w 767147"/>
                    <a:gd name="connsiteY89" fmla="*/ 257321 h 289042"/>
                    <a:gd name="connsiteX90" fmla="*/ 207351 w 767147"/>
                    <a:gd name="connsiteY90" fmla="*/ 279895 h 289042"/>
                    <a:gd name="connsiteX91" fmla="*/ 182110 w 767147"/>
                    <a:gd name="connsiteY91" fmla="*/ 288944 h 289042"/>
                    <a:gd name="connsiteX92" fmla="*/ 181633 w 767147"/>
                    <a:gd name="connsiteY92" fmla="*/ 288944 h 289042"/>
                    <a:gd name="connsiteX93" fmla="*/ 181633 w 767147"/>
                    <a:gd name="connsiteY93" fmla="*/ 288944 h 289042"/>
                    <a:gd name="connsiteX94" fmla="*/ 161631 w 767147"/>
                    <a:gd name="connsiteY94" fmla="*/ 275037 h 289042"/>
                    <a:gd name="connsiteX95" fmla="*/ 160678 w 767147"/>
                    <a:gd name="connsiteY95" fmla="*/ 274371 h 289042"/>
                    <a:gd name="connsiteX96" fmla="*/ 160678 w 767147"/>
                    <a:gd name="connsiteY96" fmla="*/ 273228 h 289042"/>
                    <a:gd name="connsiteX97" fmla="*/ 176299 w 767147"/>
                    <a:gd name="connsiteY97" fmla="*/ 174548 h 289042"/>
                    <a:gd name="connsiteX98" fmla="*/ 178490 w 767147"/>
                    <a:gd name="connsiteY98" fmla="*/ 176263 h 289042"/>
                    <a:gd name="connsiteX99" fmla="*/ 115149 w 767147"/>
                    <a:gd name="connsiteY99" fmla="*/ 202266 h 289042"/>
                    <a:gd name="connsiteX100" fmla="*/ 115720 w 767147"/>
                    <a:gd name="connsiteY100" fmla="*/ 201790 h 289042"/>
                    <a:gd name="connsiteX101" fmla="*/ 68095 w 767147"/>
                    <a:gd name="connsiteY101" fmla="*/ 253035 h 289042"/>
                    <a:gd name="connsiteX102" fmla="*/ 42664 w 767147"/>
                    <a:gd name="connsiteY102" fmla="*/ 265512 h 289042"/>
                    <a:gd name="connsiteX103" fmla="*/ 19518 w 767147"/>
                    <a:gd name="connsiteY103" fmla="*/ 261893 h 289042"/>
                    <a:gd name="connsiteX104" fmla="*/ 4754 w 767147"/>
                    <a:gd name="connsiteY104" fmla="*/ 250653 h 289042"/>
                    <a:gd name="connsiteX105" fmla="*/ 87 w 767147"/>
                    <a:gd name="connsiteY105" fmla="*/ 238080 h 289042"/>
                    <a:gd name="connsiteX106" fmla="*/ 2182 w 767147"/>
                    <a:gd name="connsiteY106" fmla="*/ 226746 h 289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767147" h="289042">
                      <a:moveTo>
                        <a:pt x="2182" y="226746"/>
                      </a:moveTo>
                      <a:cubicBezTo>
                        <a:pt x="1278" y="230260"/>
                        <a:pt x="954" y="233889"/>
                        <a:pt x="1230" y="237509"/>
                      </a:cubicBezTo>
                      <a:cubicBezTo>
                        <a:pt x="1678" y="241871"/>
                        <a:pt x="3325" y="246024"/>
                        <a:pt x="5992" y="249510"/>
                      </a:cubicBezTo>
                      <a:cubicBezTo>
                        <a:pt x="9821" y="254225"/>
                        <a:pt x="14813" y="257873"/>
                        <a:pt x="20470" y="260083"/>
                      </a:cubicBezTo>
                      <a:cubicBezTo>
                        <a:pt x="27347" y="263465"/>
                        <a:pt x="35110" y="264598"/>
                        <a:pt x="42664" y="263322"/>
                      </a:cubicBezTo>
                      <a:cubicBezTo>
                        <a:pt x="51617" y="260874"/>
                        <a:pt x="59980" y="256625"/>
                        <a:pt x="67238" y="250844"/>
                      </a:cubicBezTo>
                      <a:cubicBezTo>
                        <a:pt x="85259" y="236318"/>
                        <a:pt x="100938" y="219097"/>
                        <a:pt x="113720" y="199790"/>
                      </a:cubicBezTo>
                      <a:lnTo>
                        <a:pt x="113720" y="199790"/>
                      </a:lnTo>
                      <a:lnTo>
                        <a:pt x="113720" y="199790"/>
                      </a:lnTo>
                      <a:lnTo>
                        <a:pt x="176871" y="173406"/>
                      </a:lnTo>
                      <a:lnTo>
                        <a:pt x="179443" y="172263"/>
                      </a:lnTo>
                      <a:lnTo>
                        <a:pt x="179443" y="175025"/>
                      </a:lnTo>
                      <a:cubicBezTo>
                        <a:pt x="174871" y="204743"/>
                        <a:pt x="169918" y="238080"/>
                        <a:pt x="164298" y="273799"/>
                      </a:cubicBezTo>
                      <a:lnTo>
                        <a:pt x="163536" y="272085"/>
                      </a:lnTo>
                      <a:lnTo>
                        <a:pt x="183538" y="285896"/>
                      </a:lnTo>
                      <a:lnTo>
                        <a:pt x="182681" y="285896"/>
                      </a:lnTo>
                      <a:cubicBezTo>
                        <a:pt x="190930" y="286553"/>
                        <a:pt x="199064" y="283600"/>
                        <a:pt x="204970" y="277799"/>
                      </a:cubicBezTo>
                      <a:cubicBezTo>
                        <a:pt x="211247" y="271694"/>
                        <a:pt x="216266" y="264417"/>
                        <a:pt x="219733" y="256368"/>
                      </a:cubicBezTo>
                      <a:cubicBezTo>
                        <a:pt x="227163" y="239347"/>
                        <a:pt x="232135" y="221354"/>
                        <a:pt x="234497" y="202933"/>
                      </a:cubicBezTo>
                      <a:lnTo>
                        <a:pt x="234497" y="201695"/>
                      </a:lnTo>
                      <a:lnTo>
                        <a:pt x="235640" y="201219"/>
                      </a:lnTo>
                      <a:lnTo>
                        <a:pt x="295838" y="178168"/>
                      </a:lnTo>
                      <a:lnTo>
                        <a:pt x="296505" y="178168"/>
                      </a:lnTo>
                      <a:lnTo>
                        <a:pt x="297172" y="178168"/>
                      </a:lnTo>
                      <a:lnTo>
                        <a:pt x="395851" y="203886"/>
                      </a:lnTo>
                      <a:lnTo>
                        <a:pt x="395851" y="203886"/>
                      </a:lnTo>
                      <a:lnTo>
                        <a:pt x="396422" y="203886"/>
                      </a:lnTo>
                      <a:cubicBezTo>
                        <a:pt x="417291" y="218811"/>
                        <a:pt x="440285" y="230527"/>
                        <a:pt x="464621" y="238652"/>
                      </a:cubicBezTo>
                      <a:cubicBezTo>
                        <a:pt x="489967" y="247653"/>
                        <a:pt x="515904" y="254883"/>
                        <a:pt x="542250" y="260273"/>
                      </a:cubicBezTo>
                      <a:cubicBezTo>
                        <a:pt x="569558" y="265731"/>
                        <a:pt x="597276" y="268913"/>
                        <a:pt x="625117" y="269798"/>
                      </a:cubicBezTo>
                      <a:cubicBezTo>
                        <a:pt x="653778" y="270827"/>
                        <a:pt x="682477" y="269237"/>
                        <a:pt x="710842" y="265036"/>
                      </a:cubicBezTo>
                      <a:lnTo>
                        <a:pt x="708937" y="266751"/>
                      </a:lnTo>
                      <a:cubicBezTo>
                        <a:pt x="713319" y="251606"/>
                        <a:pt x="718462" y="235413"/>
                        <a:pt x="722653" y="219126"/>
                      </a:cubicBezTo>
                      <a:cubicBezTo>
                        <a:pt x="736274" y="170548"/>
                        <a:pt x="749895" y="122828"/>
                        <a:pt x="759706" y="75584"/>
                      </a:cubicBezTo>
                      <a:cubicBezTo>
                        <a:pt x="760944" y="69793"/>
                        <a:pt x="761868" y="63944"/>
                        <a:pt x="762468" y="58058"/>
                      </a:cubicBezTo>
                      <a:cubicBezTo>
                        <a:pt x="762563" y="56724"/>
                        <a:pt x="762563" y="55391"/>
                        <a:pt x="762468" y="54057"/>
                      </a:cubicBezTo>
                      <a:cubicBezTo>
                        <a:pt x="762468" y="53390"/>
                        <a:pt x="761897" y="53105"/>
                        <a:pt x="762468" y="54057"/>
                      </a:cubicBezTo>
                      <a:lnTo>
                        <a:pt x="762468" y="54057"/>
                      </a:lnTo>
                      <a:lnTo>
                        <a:pt x="761325" y="54057"/>
                      </a:lnTo>
                      <a:lnTo>
                        <a:pt x="752467" y="52724"/>
                      </a:lnTo>
                      <a:lnTo>
                        <a:pt x="717224" y="47390"/>
                      </a:lnTo>
                      <a:lnTo>
                        <a:pt x="648168" y="36531"/>
                      </a:lnTo>
                      <a:cubicBezTo>
                        <a:pt x="602924" y="29197"/>
                        <a:pt x="559014" y="21958"/>
                        <a:pt x="516818" y="13957"/>
                      </a:cubicBezTo>
                      <a:cubicBezTo>
                        <a:pt x="506341" y="11766"/>
                        <a:pt x="496054" y="9956"/>
                        <a:pt x="485576" y="6813"/>
                      </a:cubicBezTo>
                      <a:cubicBezTo>
                        <a:pt x="475956" y="3927"/>
                        <a:pt x="465745" y="3594"/>
                        <a:pt x="455953" y="5861"/>
                      </a:cubicBezTo>
                      <a:cubicBezTo>
                        <a:pt x="436389" y="9680"/>
                        <a:pt x="417244" y="15424"/>
                        <a:pt x="398803" y="23006"/>
                      </a:cubicBezTo>
                      <a:lnTo>
                        <a:pt x="398327" y="23006"/>
                      </a:lnTo>
                      <a:cubicBezTo>
                        <a:pt x="329366" y="34531"/>
                        <a:pt x="266215" y="45961"/>
                        <a:pt x="211066" y="59106"/>
                      </a:cubicBezTo>
                      <a:cubicBezTo>
                        <a:pt x="197797" y="62163"/>
                        <a:pt x="184729" y="66011"/>
                        <a:pt x="171918" y="70631"/>
                      </a:cubicBezTo>
                      <a:cubicBezTo>
                        <a:pt x="160488" y="75946"/>
                        <a:pt x="149972" y="83051"/>
                        <a:pt x="140771" y="91681"/>
                      </a:cubicBezTo>
                      <a:cubicBezTo>
                        <a:pt x="121721" y="107493"/>
                        <a:pt x="105910" y="123114"/>
                        <a:pt x="91336" y="137211"/>
                      </a:cubicBezTo>
                      <a:cubicBezTo>
                        <a:pt x="62190" y="165786"/>
                        <a:pt x="40092" y="188455"/>
                        <a:pt x="24661" y="203886"/>
                      </a:cubicBezTo>
                      <a:lnTo>
                        <a:pt x="7421" y="221697"/>
                      </a:lnTo>
                      <a:cubicBezTo>
                        <a:pt x="3421" y="225698"/>
                        <a:pt x="1325" y="227603"/>
                        <a:pt x="1325" y="227603"/>
                      </a:cubicBezTo>
                      <a:cubicBezTo>
                        <a:pt x="1325" y="227603"/>
                        <a:pt x="3135" y="225412"/>
                        <a:pt x="6945" y="221221"/>
                      </a:cubicBezTo>
                      <a:lnTo>
                        <a:pt x="23709" y="203028"/>
                      </a:lnTo>
                      <a:cubicBezTo>
                        <a:pt x="38663" y="187312"/>
                        <a:pt x="60571" y="164071"/>
                        <a:pt x="89431" y="135496"/>
                      </a:cubicBezTo>
                      <a:cubicBezTo>
                        <a:pt x="103909" y="121304"/>
                        <a:pt x="120007" y="105492"/>
                        <a:pt x="138676" y="89490"/>
                      </a:cubicBezTo>
                      <a:cubicBezTo>
                        <a:pt x="143343" y="85490"/>
                        <a:pt x="148201" y="81394"/>
                        <a:pt x="153344" y="77584"/>
                      </a:cubicBezTo>
                      <a:cubicBezTo>
                        <a:pt x="158602" y="73650"/>
                        <a:pt x="164374" y="70440"/>
                        <a:pt x="170489" y="68059"/>
                      </a:cubicBezTo>
                      <a:cubicBezTo>
                        <a:pt x="183453" y="63344"/>
                        <a:pt x="196683" y="59401"/>
                        <a:pt x="210113" y="56248"/>
                      </a:cubicBezTo>
                      <a:cubicBezTo>
                        <a:pt x="265358" y="42723"/>
                        <a:pt x="328414" y="31102"/>
                        <a:pt x="397470" y="19196"/>
                      </a:cubicBezTo>
                      <a:lnTo>
                        <a:pt x="396994" y="19196"/>
                      </a:lnTo>
                      <a:cubicBezTo>
                        <a:pt x="415701" y="11433"/>
                        <a:pt x="435132" y="5527"/>
                        <a:pt x="455001" y="1574"/>
                      </a:cubicBezTo>
                      <a:cubicBezTo>
                        <a:pt x="465545" y="-835"/>
                        <a:pt x="476537" y="-473"/>
                        <a:pt x="486910" y="2622"/>
                      </a:cubicBezTo>
                      <a:cubicBezTo>
                        <a:pt x="496435" y="5575"/>
                        <a:pt x="507103" y="7385"/>
                        <a:pt x="517485" y="9576"/>
                      </a:cubicBezTo>
                      <a:cubicBezTo>
                        <a:pt x="559490" y="17481"/>
                        <a:pt x="603210" y="24530"/>
                        <a:pt x="648739" y="31769"/>
                      </a:cubicBezTo>
                      <a:lnTo>
                        <a:pt x="717796" y="42532"/>
                      </a:lnTo>
                      <a:lnTo>
                        <a:pt x="753038" y="47961"/>
                      </a:lnTo>
                      <a:lnTo>
                        <a:pt x="761897" y="49295"/>
                      </a:lnTo>
                      <a:lnTo>
                        <a:pt x="763801" y="49295"/>
                      </a:lnTo>
                      <a:lnTo>
                        <a:pt x="764849" y="49295"/>
                      </a:lnTo>
                      <a:cubicBezTo>
                        <a:pt x="766135" y="50152"/>
                        <a:pt x="766945" y="51562"/>
                        <a:pt x="767040" y="53105"/>
                      </a:cubicBezTo>
                      <a:cubicBezTo>
                        <a:pt x="767183" y="54753"/>
                        <a:pt x="767183" y="56410"/>
                        <a:pt x="767040" y="58058"/>
                      </a:cubicBezTo>
                      <a:cubicBezTo>
                        <a:pt x="766468" y="64173"/>
                        <a:pt x="765545" y="70240"/>
                        <a:pt x="764278" y="76251"/>
                      </a:cubicBezTo>
                      <a:cubicBezTo>
                        <a:pt x="754753" y="123876"/>
                        <a:pt x="740751" y="171501"/>
                        <a:pt x="727130" y="220173"/>
                      </a:cubicBezTo>
                      <a:cubicBezTo>
                        <a:pt x="722463" y="236556"/>
                        <a:pt x="717605" y="252844"/>
                        <a:pt x="713414" y="267798"/>
                      </a:cubicBezTo>
                      <a:lnTo>
                        <a:pt x="713414" y="269322"/>
                      </a:lnTo>
                      <a:lnTo>
                        <a:pt x="711890" y="269322"/>
                      </a:lnTo>
                      <a:cubicBezTo>
                        <a:pt x="683239" y="273599"/>
                        <a:pt x="654254" y="275190"/>
                        <a:pt x="625308" y="274085"/>
                      </a:cubicBezTo>
                      <a:cubicBezTo>
                        <a:pt x="597209" y="273294"/>
                        <a:pt x="569234" y="270103"/>
                        <a:pt x="541678" y="264560"/>
                      </a:cubicBezTo>
                      <a:cubicBezTo>
                        <a:pt x="515085" y="259159"/>
                        <a:pt x="488919" y="251834"/>
                        <a:pt x="463383" y="242652"/>
                      </a:cubicBezTo>
                      <a:cubicBezTo>
                        <a:pt x="450943" y="238223"/>
                        <a:pt x="438770" y="233108"/>
                        <a:pt x="426902" y="227317"/>
                      </a:cubicBezTo>
                      <a:cubicBezTo>
                        <a:pt x="415110" y="221764"/>
                        <a:pt x="403956" y="214925"/>
                        <a:pt x="393660" y="206934"/>
                      </a:cubicBezTo>
                      <a:lnTo>
                        <a:pt x="394612" y="207410"/>
                      </a:lnTo>
                      <a:lnTo>
                        <a:pt x="296124" y="181406"/>
                      </a:lnTo>
                      <a:lnTo>
                        <a:pt x="297457" y="181406"/>
                      </a:lnTo>
                      <a:lnTo>
                        <a:pt x="237069" y="204362"/>
                      </a:lnTo>
                      <a:lnTo>
                        <a:pt x="238402" y="202647"/>
                      </a:lnTo>
                      <a:cubicBezTo>
                        <a:pt x="235954" y="221516"/>
                        <a:pt x="230792" y="239928"/>
                        <a:pt x="223067" y="257321"/>
                      </a:cubicBezTo>
                      <a:cubicBezTo>
                        <a:pt x="219400" y="265827"/>
                        <a:pt x="214057" y="273504"/>
                        <a:pt x="207351" y="279895"/>
                      </a:cubicBezTo>
                      <a:cubicBezTo>
                        <a:pt x="200617" y="286372"/>
                        <a:pt x="191425" y="289668"/>
                        <a:pt x="182110" y="288944"/>
                      </a:cubicBezTo>
                      <a:lnTo>
                        <a:pt x="181633" y="288944"/>
                      </a:lnTo>
                      <a:lnTo>
                        <a:pt x="181633" y="288944"/>
                      </a:lnTo>
                      <a:lnTo>
                        <a:pt x="161631" y="275037"/>
                      </a:lnTo>
                      <a:lnTo>
                        <a:pt x="160678" y="274371"/>
                      </a:lnTo>
                      <a:lnTo>
                        <a:pt x="160678" y="273228"/>
                      </a:lnTo>
                      <a:cubicBezTo>
                        <a:pt x="166298" y="237604"/>
                        <a:pt x="171632" y="204266"/>
                        <a:pt x="176299" y="174548"/>
                      </a:cubicBezTo>
                      <a:lnTo>
                        <a:pt x="178490" y="176263"/>
                      </a:lnTo>
                      <a:lnTo>
                        <a:pt x="115149" y="202266"/>
                      </a:lnTo>
                      <a:lnTo>
                        <a:pt x="115720" y="201790"/>
                      </a:lnTo>
                      <a:cubicBezTo>
                        <a:pt x="102624" y="221259"/>
                        <a:pt x="86555" y="238547"/>
                        <a:pt x="68095" y="253035"/>
                      </a:cubicBezTo>
                      <a:cubicBezTo>
                        <a:pt x="60552" y="258883"/>
                        <a:pt x="51903" y="263122"/>
                        <a:pt x="42664" y="265512"/>
                      </a:cubicBezTo>
                      <a:cubicBezTo>
                        <a:pt x="34758" y="266817"/>
                        <a:pt x="26643" y="265541"/>
                        <a:pt x="19518" y="261893"/>
                      </a:cubicBezTo>
                      <a:cubicBezTo>
                        <a:pt x="13679" y="259540"/>
                        <a:pt x="8583" y="255654"/>
                        <a:pt x="4754" y="250653"/>
                      </a:cubicBezTo>
                      <a:cubicBezTo>
                        <a:pt x="2049" y="246986"/>
                        <a:pt x="430" y="242624"/>
                        <a:pt x="87" y="238080"/>
                      </a:cubicBezTo>
                      <a:cubicBezTo>
                        <a:pt x="-266" y="234185"/>
                        <a:pt x="458" y="230260"/>
                        <a:pt x="2182" y="226746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F6B0B154-4617-47F4-93E2-6A82EB74F34A}"/>
                    </a:ext>
                  </a:extLst>
                </p:cNvPr>
                <p:cNvSpPr/>
                <p:nvPr/>
              </p:nvSpPr>
              <p:spPr>
                <a:xfrm>
                  <a:off x="8895542" y="5732872"/>
                  <a:ext cx="211437" cy="76759"/>
                </a:xfrm>
                <a:custGeom>
                  <a:avLst/>
                  <a:gdLst>
                    <a:gd name="connsiteX0" fmla="*/ 211437 w 211437"/>
                    <a:gd name="connsiteY0" fmla="*/ 12752 h 76759"/>
                    <a:gd name="connsiteX1" fmla="*/ 201912 w 211437"/>
                    <a:gd name="connsiteY1" fmla="*/ 12752 h 76759"/>
                    <a:gd name="connsiteX2" fmla="*/ 175623 w 211437"/>
                    <a:gd name="connsiteY2" fmla="*/ 10275 h 76759"/>
                    <a:gd name="connsiteX3" fmla="*/ 136761 w 211437"/>
                    <a:gd name="connsiteY3" fmla="*/ 5894 h 76759"/>
                    <a:gd name="connsiteX4" fmla="*/ 125522 w 211437"/>
                    <a:gd name="connsiteY4" fmla="*/ 4655 h 76759"/>
                    <a:gd name="connsiteX5" fmla="*/ 114377 w 211437"/>
                    <a:gd name="connsiteY5" fmla="*/ 4655 h 76759"/>
                    <a:gd name="connsiteX6" fmla="*/ 90374 w 211437"/>
                    <a:gd name="connsiteY6" fmla="*/ 9609 h 76759"/>
                    <a:gd name="connsiteX7" fmla="*/ 14174 w 211437"/>
                    <a:gd name="connsiteY7" fmla="*/ 44184 h 76759"/>
                    <a:gd name="connsiteX8" fmla="*/ 2744 w 211437"/>
                    <a:gd name="connsiteY8" fmla="*/ 67235 h 76759"/>
                    <a:gd name="connsiteX9" fmla="*/ 268 w 211437"/>
                    <a:gd name="connsiteY9" fmla="*/ 76760 h 76759"/>
                    <a:gd name="connsiteX10" fmla="*/ 935 w 211437"/>
                    <a:gd name="connsiteY10" fmla="*/ 67235 h 76759"/>
                    <a:gd name="connsiteX11" fmla="*/ 11412 w 211437"/>
                    <a:gd name="connsiteY11" fmla="*/ 42660 h 76759"/>
                    <a:gd name="connsiteX12" fmla="*/ 24461 w 211437"/>
                    <a:gd name="connsiteY12" fmla="*/ 29230 h 76759"/>
                    <a:gd name="connsiteX13" fmla="*/ 43511 w 211437"/>
                    <a:gd name="connsiteY13" fmla="*/ 19705 h 76759"/>
                    <a:gd name="connsiteX14" fmla="*/ 89517 w 211437"/>
                    <a:gd name="connsiteY14" fmla="*/ 5513 h 76759"/>
                    <a:gd name="connsiteX15" fmla="*/ 114092 w 211437"/>
                    <a:gd name="connsiteY15" fmla="*/ 464 h 76759"/>
                    <a:gd name="connsiteX16" fmla="*/ 126474 w 211437"/>
                    <a:gd name="connsiteY16" fmla="*/ 464 h 76759"/>
                    <a:gd name="connsiteX17" fmla="*/ 137618 w 211437"/>
                    <a:gd name="connsiteY17" fmla="*/ 1988 h 76759"/>
                    <a:gd name="connsiteX18" fmla="*/ 176480 w 211437"/>
                    <a:gd name="connsiteY18" fmla="*/ 7322 h 76759"/>
                    <a:gd name="connsiteX19" fmla="*/ 202579 w 211437"/>
                    <a:gd name="connsiteY19" fmla="*/ 11418 h 76759"/>
                    <a:gd name="connsiteX20" fmla="*/ 211437 w 211437"/>
                    <a:gd name="connsiteY20" fmla="*/ 12752 h 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1437" h="76759">
                      <a:moveTo>
                        <a:pt x="211437" y="12752"/>
                      </a:moveTo>
                      <a:cubicBezTo>
                        <a:pt x="208275" y="13114"/>
                        <a:pt x="205074" y="13114"/>
                        <a:pt x="201912" y="12752"/>
                      </a:cubicBezTo>
                      <a:cubicBezTo>
                        <a:pt x="195721" y="12276"/>
                        <a:pt x="186767" y="11418"/>
                        <a:pt x="175623" y="10275"/>
                      </a:cubicBezTo>
                      <a:lnTo>
                        <a:pt x="136761" y="5894"/>
                      </a:lnTo>
                      <a:lnTo>
                        <a:pt x="125522" y="4655"/>
                      </a:lnTo>
                      <a:cubicBezTo>
                        <a:pt x="121835" y="4036"/>
                        <a:pt x="118064" y="4036"/>
                        <a:pt x="114377" y="4655"/>
                      </a:cubicBezTo>
                      <a:cubicBezTo>
                        <a:pt x="106291" y="5884"/>
                        <a:pt x="98280" y="7542"/>
                        <a:pt x="90374" y="9609"/>
                      </a:cubicBezTo>
                      <a:cubicBezTo>
                        <a:pt x="58275" y="19134"/>
                        <a:pt x="26081" y="25134"/>
                        <a:pt x="14174" y="44184"/>
                      </a:cubicBezTo>
                      <a:cubicBezTo>
                        <a:pt x="9031" y="51128"/>
                        <a:pt x="5154" y="58938"/>
                        <a:pt x="2744" y="67235"/>
                      </a:cubicBezTo>
                      <a:cubicBezTo>
                        <a:pt x="1030" y="73140"/>
                        <a:pt x="554" y="76760"/>
                        <a:pt x="268" y="76760"/>
                      </a:cubicBezTo>
                      <a:cubicBezTo>
                        <a:pt x="-246" y="73578"/>
                        <a:pt x="-18" y="70321"/>
                        <a:pt x="935" y="67235"/>
                      </a:cubicBezTo>
                      <a:cubicBezTo>
                        <a:pt x="2659" y="58395"/>
                        <a:pt x="6231" y="50023"/>
                        <a:pt x="11412" y="42660"/>
                      </a:cubicBezTo>
                      <a:cubicBezTo>
                        <a:pt x="15003" y="37507"/>
                        <a:pt x="19413" y="32964"/>
                        <a:pt x="24461" y="29230"/>
                      </a:cubicBezTo>
                      <a:cubicBezTo>
                        <a:pt x="30310" y="25134"/>
                        <a:pt x="36730" y="21924"/>
                        <a:pt x="43511" y="19705"/>
                      </a:cubicBezTo>
                      <a:cubicBezTo>
                        <a:pt x="58599" y="14209"/>
                        <a:pt x="73953" y="9475"/>
                        <a:pt x="89517" y="5513"/>
                      </a:cubicBezTo>
                      <a:cubicBezTo>
                        <a:pt x="97604" y="3351"/>
                        <a:pt x="105805" y="1665"/>
                        <a:pt x="114092" y="464"/>
                      </a:cubicBezTo>
                      <a:cubicBezTo>
                        <a:pt x="118197" y="-155"/>
                        <a:pt x="122369" y="-155"/>
                        <a:pt x="126474" y="464"/>
                      </a:cubicBezTo>
                      <a:lnTo>
                        <a:pt x="137618" y="1988"/>
                      </a:lnTo>
                      <a:lnTo>
                        <a:pt x="176480" y="7322"/>
                      </a:lnTo>
                      <a:cubicBezTo>
                        <a:pt x="187529" y="8942"/>
                        <a:pt x="196388" y="10370"/>
                        <a:pt x="202579" y="11418"/>
                      </a:cubicBezTo>
                      <a:cubicBezTo>
                        <a:pt x="205579" y="11447"/>
                        <a:pt x="208561" y="11894"/>
                        <a:pt x="211437" y="12752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BAD008B5-C782-406C-8630-01CB7389601E}"/>
                    </a:ext>
                  </a:extLst>
                </p:cNvPr>
                <p:cNvSpPr/>
                <p:nvPr/>
              </p:nvSpPr>
              <p:spPr>
                <a:xfrm>
                  <a:off x="8763127" y="5677329"/>
                  <a:ext cx="343947" cy="139065"/>
                </a:xfrm>
                <a:custGeom>
                  <a:avLst/>
                  <a:gdLst>
                    <a:gd name="connsiteX0" fmla="*/ 0 w 343947"/>
                    <a:gd name="connsiteY0" fmla="*/ 139065 h 139065"/>
                    <a:gd name="connsiteX1" fmla="*/ 10573 w 343947"/>
                    <a:gd name="connsiteY1" fmla="*/ 128397 h 139065"/>
                    <a:gd name="connsiteX2" fmla="*/ 41434 w 343947"/>
                    <a:gd name="connsiteY2" fmla="*/ 101537 h 139065"/>
                    <a:gd name="connsiteX3" fmla="*/ 89059 w 343947"/>
                    <a:gd name="connsiteY3" fmla="*/ 64103 h 139065"/>
                    <a:gd name="connsiteX4" fmla="*/ 118967 w 343947"/>
                    <a:gd name="connsiteY4" fmla="*/ 44101 h 139065"/>
                    <a:gd name="connsiteX5" fmla="*/ 136017 w 343947"/>
                    <a:gd name="connsiteY5" fmla="*/ 35147 h 139065"/>
                    <a:gd name="connsiteX6" fmla="*/ 155067 w 343947"/>
                    <a:gd name="connsiteY6" fmla="*/ 29147 h 139065"/>
                    <a:gd name="connsiteX7" fmla="*/ 288417 w 343947"/>
                    <a:gd name="connsiteY7" fmla="*/ 6287 h 139065"/>
                    <a:gd name="connsiteX8" fmla="*/ 328993 w 343947"/>
                    <a:gd name="connsiteY8" fmla="*/ 1238 h 139065"/>
                    <a:gd name="connsiteX9" fmla="*/ 343948 w 343947"/>
                    <a:gd name="connsiteY9" fmla="*/ 0 h 139065"/>
                    <a:gd name="connsiteX10" fmla="*/ 329279 w 343947"/>
                    <a:gd name="connsiteY10" fmla="*/ 3143 h 139065"/>
                    <a:gd name="connsiteX11" fmla="*/ 288988 w 343947"/>
                    <a:gd name="connsiteY11" fmla="*/ 9716 h 139065"/>
                    <a:gd name="connsiteX12" fmla="*/ 156591 w 343947"/>
                    <a:gd name="connsiteY12" fmla="*/ 33909 h 139065"/>
                    <a:gd name="connsiteX13" fmla="*/ 138398 w 343947"/>
                    <a:gd name="connsiteY13" fmla="*/ 39719 h 139065"/>
                    <a:gd name="connsiteX14" fmla="*/ 121825 w 343947"/>
                    <a:gd name="connsiteY14" fmla="*/ 48292 h 139065"/>
                    <a:gd name="connsiteX15" fmla="*/ 92107 w 343947"/>
                    <a:gd name="connsiteY15" fmla="*/ 67818 h 139065"/>
                    <a:gd name="connsiteX16" fmla="*/ 43815 w 343947"/>
                    <a:gd name="connsiteY16" fmla="*/ 104204 h 139065"/>
                    <a:gd name="connsiteX17" fmla="*/ 12001 w 343947"/>
                    <a:gd name="connsiteY17" fmla="*/ 129826 h 139065"/>
                    <a:gd name="connsiteX18" fmla="*/ 0 w 343947"/>
                    <a:gd name="connsiteY18" fmla="*/ 139065 h 13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43947" h="139065">
                      <a:moveTo>
                        <a:pt x="0" y="139065"/>
                      </a:moveTo>
                      <a:cubicBezTo>
                        <a:pt x="3219" y="135217"/>
                        <a:pt x="6753" y="131645"/>
                        <a:pt x="10573" y="128397"/>
                      </a:cubicBezTo>
                      <a:cubicBezTo>
                        <a:pt x="17717" y="121825"/>
                        <a:pt x="28194" y="112586"/>
                        <a:pt x="41434" y="101537"/>
                      </a:cubicBezTo>
                      <a:cubicBezTo>
                        <a:pt x="54674" y="90488"/>
                        <a:pt x="70771" y="77534"/>
                        <a:pt x="89059" y="64103"/>
                      </a:cubicBezTo>
                      <a:cubicBezTo>
                        <a:pt x="98584" y="57436"/>
                        <a:pt x="108109" y="50578"/>
                        <a:pt x="118967" y="44101"/>
                      </a:cubicBezTo>
                      <a:cubicBezTo>
                        <a:pt x="124482" y="40815"/>
                        <a:pt x="130178" y="37824"/>
                        <a:pt x="136017" y="35147"/>
                      </a:cubicBezTo>
                      <a:cubicBezTo>
                        <a:pt x="142227" y="32728"/>
                        <a:pt x="148590" y="30728"/>
                        <a:pt x="155067" y="29147"/>
                      </a:cubicBezTo>
                      <a:cubicBezTo>
                        <a:pt x="198949" y="18517"/>
                        <a:pt x="243497" y="10878"/>
                        <a:pt x="288417" y="6287"/>
                      </a:cubicBezTo>
                      <a:lnTo>
                        <a:pt x="328993" y="1238"/>
                      </a:lnTo>
                      <a:cubicBezTo>
                        <a:pt x="333937" y="419"/>
                        <a:pt x="338938" y="0"/>
                        <a:pt x="343948" y="0"/>
                      </a:cubicBezTo>
                      <a:cubicBezTo>
                        <a:pt x="339166" y="1496"/>
                        <a:pt x="334251" y="2553"/>
                        <a:pt x="329279" y="3143"/>
                      </a:cubicBezTo>
                      <a:lnTo>
                        <a:pt x="288988" y="9716"/>
                      </a:lnTo>
                      <a:cubicBezTo>
                        <a:pt x="254984" y="15716"/>
                        <a:pt x="207264" y="19908"/>
                        <a:pt x="156591" y="33909"/>
                      </a:cubicBezTo>
                      <a:cubicBezTo>
                        <a:pt x="150409" y="35443"/>
                        <a:pt x="144332" y="37386"/>
                        <a:pt x="138398" y="39719"/>
                      </a:cubicBezTo>
                      <a:cubicBezTo>
                        <a:pt x="132721" y="42272"/>
                        <a:pt x="127187" y="45130"/>
                        <a:pt x="121825" y="48292"/>
                      </a:cubicBezTo>
                      <a:cubicBezTo>
                        <a:pt x="111252" y="54578"/>
                        <a:pt x="101441" y="61246"/>
                        <a:pt x="92107" y="67818"/>
                      </a:cubicBezTo>
                      <a:cubicBezTo>
                        <a:pt x="73057" y="80963"/>
                        <a:pt x="57341" y="93536"/>
                        <a:pt x="43815" y="104204"/>
                      </a:cubicBezTo>
                      <a:lnTo>
                        <a:pt x="12001" y="129826"/>
                      </a:lnTo>
                      <a:cubicBezTo>
                        <a:pt x="8249" y="133217"/>
                        <a:pt x="4239" y="136303"/>
                        <a:pt x="0" y="139065"/>
                      </a:cubicBezTo>
                      <a:close/>
                    </a:path>
                  </a:pathLst>
                </a:custGeom>
                <a:solidFill>
                  <a:srgbClr val="6F44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95495502-582B-41FB-8AF9-9FEFCA48E993}"/>
                    </a:ext>
                  </a:extLst>
                </p:cNvPr>
                <p:cNvSpPr/>
                <p:nvPr/>
              </p:nvSpPr>
              <p:spPr>
                <a:xfrm>
                  <a:off x="9441116" y="4803436"/>
                  <a:ext cx="1053655" cy="1178788"/>
                </a:xfrm>
                <a:custGeom>
                  <a:avLst/>
                  <a:gdLst>
                    <a:gd name="connsiteX0" fmla="*/ 917734 w 1053655"/>
                    <a:gd name="connsiteY0" fmla="*/ 118275 h 1178788"/>
                    <a:gd name="connsiteX1" fmla="*/ 797052 w 1053655"/>
                    <a:gd name="connsiteY1" fmla="*/ 321919 h 1178788"/>
                    <a:gd name="connsiteX2" fmla="*/ 603218 w 1053655"/>
                    <a:gd name="connsiteY2" fmla="*/ 741496 h 1178788"/>
                    <a:gd name="connsiteX3" fmla="*/ 0 w 1053655"/>
                    <a:gd name="connsiteY3" fmla="*/ 773119 h 1178788"/>
                    <a:gd name="connsiteX4" fmla="*/ 8954 w 1053655"/>
                    <a:gd name="connsiteY4" fmla="*/ 1006195 h 1178788"/>
                    <a:gd name="connsiteX5" fmla="*/ 721900 w 1053655"/>
                    <a:gd name="connsiteY5" fmla="*/ 1173645 h 1178788"/>
                    <a:gd name="connsiteX6" fmla="*/ 991267 w 1053655"/>
                    <a:gd name="connsiteY6" fmla="*/ 983145 h 1178788"/>
                    <a:gd name="connsiteX7" fmla="*/ 1053656 w 1053655"/>
                    <a:gd name="connsiteY7" fmla="*/ 165 h 1178788"/>
                    <a:gd name="connsiteX8" fmla="*/ 917734 w 1053655"/>
                    <a:gd name="connsiteY8" fmla="*/ 118275 h 1178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3655" h="1178788">
                      <a:moveTo>
                        <a:pt x="917734" y="118275"/>
                      </a:moveTo>
                      <a:cubicBezTo>
                        <a:pt x="872109" y="182807"/>
                        <a:pt x="831752" y="250910"/>
                        <a:pt x="797052" y="321919"/>
                      </a:cubicBezTo>
                      <a:cubicBezTo>
                        <a:pt x="751237" y="417169"/>
                        <a:pt x="603218" y="741496"/>
                        <a:pt x="603218" y="741496"/>
                      </a:cubicBezTo>
                      <a:lnTo>
                        <a:pt x="0" y="773119"/>
                      </a:lnTo>
                      <a:lnTo>
                        <a:pt x="8954" y="1006195"/>
                      </a:lnTo>
                      <a:cubicBezTo>
                        <a:pt x="8954" y="1006195"/>
                        <a:pt x="591502" y="1213745"/>
                        <a:pt x="721900" y="1173645"/>
                      </a:cubicBezTo>
                      <a:cubicBezTo>
                        <a:pt x="852297" y="1133545"/>
                        <a:pt x="991267" y="983145"/>
                        <a:pt x="991267" y="983145"/>
                      </a:cubicBezTo>
                      <a:lnTo>
                        <a:pt x="1053656" y="165"/>
                      </a:lnTo>
                      <a:cubicBezTo>
                        <a:pt x="1053656" y="165"/>
                        <a:pt x="1001935" y="-9455"/>
                        <a:pt x="917734" y="11827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3D98AC66-0628-4EFE-9755-AB738EA895E1}"/>
                    </a:ext>
                  </a:extLst>
                </p:cNvPr>
                <p:cNvSpPr/>
                <p:nvPr/>
              </p:nvSpPr>
              <p:spPr>
                <a:xfrm>
                  <a:off x="10195210" y="4630151"/>
                  <a:ext cx="1049662" cy="1611344"/>
                </a:xfrm>
                <a:custGeom>
                  <a:avLst/>
                  <a:gdLst>
                    <a:gd name="connsiteX0" fmla="*/ 289751 w 1049662"/>
                    <a:gd name="connsiteY0" fmla="*/ 175831 h 1611344"/>
                    <a:gd name="connsiteX1" fmla="*/ 112490 w 1049662"/>
                    <a:gd name="connsiteY1" fmla="*/ 675227 h 1611344"/>
                    <a:gd name="connsiteX2" fmla="*/ 52578 w 1049662"/>
                    <a:gd name="connsiteY2" fmla="*/ 1154811 h 1611344"/>
                    <a:gd name="connsiteX3" fmla="*/ 0 w 1049662"/>
                    <a:gd name="connsiteY3" fmla="*/ 1611344 h 1611344"/>
                    <a:gd name="connsiteX4" fmla="*/ 1030129 w 1049662"/>
                    <a:gd name="connsiteY4" fmla="*/ 1611344 h 1611344"/>
                    <a:gd name="connsiteX5" fmla="*/ 1042321 w 1049662"/>
                    <a:gd name="connsiteY5" fmla="*/ 481584 h 1611344"/>
                    <a:gd name="connsiteX6" fmla="*/ 796480 w 1049662"/>
                    <a:gd name="connsiteY6" fmla="*/ 63913 h 1611344"/>
                    <a:gd name="connsiteX7" fmla="*/ 774192 w 1049662"/>
                    <a:gd name="connsiteY7" fmla="*/ 0 h 1611344"/>
                    <a:gd name="connsiteX8" fmla="*/ 294132 w 1049662"/>
                    <a:gd name="connsiteY8" fmla="*/ 122967 h 1611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9662" h="1611344">
                      <a:moveTo>
                        <a:pt x="289751" y="175831"/>
                      </a:moveTo>
                      <a:cubicBezTo>
                        <a:pt x="289751" y="175831"/>
                        <a:pt x="135064" y="526637"/>
                        <a:pt x="112490" y="675227"/>
                      </a:cubicBezTo>
                      <a:cubicBezTo>
                        <a:pt x="67628" y="970502"/>
                        <a:pt x="52578" y="1154811"/>
                        <a:pt x="52578" y="1154811"/>
                      </a:cubicBezTo>
                      <a:lnTo>
                        <a:pt x="0" y="1611344"/>
                      </a:lnTo>
                      <a:lnTo>
                        <a:pt x="1030129" y="1611344"/>
                      </a:lnTo>
                      <a:cubicBezTo>
                        <a:pt x="1030129" y="1611344"/>
                        <a:pt x="1064228" y="765238"/>
                        <a:pt x="1042321" y="481584"/>
                      </a:cubicBezTo>
                      <a:cubicBezTo>
                        <a:pt x="1025938" y="268986"/>
                        <a:pt x="863060" y="136588"/>
                        <a:pt x="796480" y="63913"/>
                      </a:cubicBezTo>
                      <a:cubicBezTo>
                        <a:pt x="792480" y="59531"/>
                        <a:pt x="774192" y="0"/>
                        <a:pt x="774192" y="0"/>
                      </a:cubicBezTo>
                      <a:lnTo>
                        <a:pt x="294132" y="12296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DB9CAC02-8367-4132-96FD-D0D2A540BDBB}"/>
                    </a:ext>
                  </a:extLst>
                </p:cNvPr>
                <p:cNvSpPr/>
                <p:nvPr/>
              </p:nvSpPr>
              <p:spPr>
                <a:xfrm>
                  <a:off x="10201623" y="4859227"/>
                  <a:ext cx="233521" cy="1337309"/>
                </a:xfrm>
                <a:custGeom>
                  <a:avLst/>
                  <a:gdLst>
                    <a:gd name="connsiteX0" fmla="*/ 233522 w 233521"/>
                    <a:gd name="connsiteY0" fmla="*/ 0 h 1337309"/>
                    <a:gd name="connsiteX1" fmla="*/ 232379 w 233521"/>
                    <a:gd name="connsiteY1" fmla="*/ 3334 h 1337309"/>
                    <a:gd name="connsiteX2" fmla="*/ 228378 w 233521"/>
                    <a:gd name="connsiteY2" fmla="*/ 12859 h 1337309"/>
                    <a:gd name="connsiteX3" fmla="*/ 213043 w 233521"/>
                    <a:gd name="connsiteY3" fmla="*/ 49530 h 1337309"/>
                    <a:gd name="connsiteX4" fmla="*/ 161418 w 233521"/>
                    <a:gd name="connsiteY4" fmla="*/ 186214 h 1337309"/>
                    <a:gd name="connsiteX5" fmla="*/ 108173 w 233521"/>
                    <a:gd name="connsiteY5" fmla="*/ 395764 h 1337309"/>
                    <a:gd name="connsiteX6" fmla="*/ 70073 w 233521"/>
                    <a:gd name="connsiteY6" fmla="*/ 658368 h 1337309"/>
                    <a:gd name="connsiteX7" fmla="*/ 21495 w 233521"/>
                    <a:gd name="connsiteY7" fmla="*/ 1138523 h 1337309"/>
                    <a:gd name="connsiteX8" fmla="*/ 6351 w 233521"/>
                    <a:gd name="connsiteY8" fmla="*/ 1283970 h 1337309"/>
                    <a:gd name="connsiteX9" fmla="*/ 1969 w 233521"/>
                    <a:gd name="connsiteY9" fmla="*/ 1323499 h 1337309"/>
                    <a:gd name="connsiteX10" fmla="*/ 731 w 233521"/>
                    <a:gd name="connsiteY10" fmla="*/ 1333786 h 1337309"/>
                    <a:gd name="connsiteX11" fmla="*/ 64 w 233521"/>
                    <a:gd name="connsiteY11" fmla="*/ 1337310 h 1337309"/>
                    <a:gd name="connsiteX12" fmla="*/ 64 w 233521"/>
                    <a:gd name="connsiteY12" fmla="*/ 1333786 h 1337309"/>
                    <a:gd name="connsiteX13" fmla="*/ 826 w 233521"/>
                    <a:gd name="connsiteY13" fmla="*/ 1323404 h 1337309"/>
                    <a:gd name="connsiteX14" fmla="*/ 4255 w 233521"/>
                    <a:gd name="connsiteY14" fmla="*/ 1283780 h 1337309"/>
                    <a:gd name="connsiteX15" fmla="*/ 17876 w 233521"/>
                    <a:gd name="connsiteY15" fmla="*/ 1138142 h 1337309"/>
                    <a:gd name="connsiteX16" fmla="*/ 65501 w 233521"/>
                    <a:gd name="connsiteY16" fmla="*/ 657797 h 1337309"/>
                    <a:gd name="connsiteX17" fmla="*/ 103601 w 233521"/>
                    <a:gd name="connsiteY17" fmla="*/ 394906 h 1337309"/>
                    <a:gd name="connsiteX18" fmla="*/ 157989 w 233521"/>
                    <a:gd name="connsiteY18" fmla="*/ 184785 h 1337309"/>
                    <a:gd name="connsiteX19" fmla="*/ 211138 w 233521"/>
                    <a:gd name="connsiteY19" fmla="*/ 48482 h 1337309"/>
                    <a:gd name="connsiteX20" fmla="*/ 227426 w 233521"/>
                    <a:gd name="connsiteY20" fmla="*/ 12192 h 1337309"/>
                    <a:gd name="connsiteX21" fmla="*/ 231808 w 233521"/>
                    <a:gd name="connsiteY21" fmla="*/ 2667 h 1337309"/>
                    <a:gd name="connsiteX22" fmla="*/ 233522 w 233521"/>
                    <a:gd name="connsiteY22" fmla="*/ 0 h 133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3521" h="1337309">
                      <a:moveTo>
                        <a:pt x="233522" y="0"/>
                      </a:moveTo>
                      <a:cubicBezTo>
                        <a:pt x="233293" y="1162"/>
                        <a:pt x="232912" y="2276"/>
                        <a:pt x="232379" y="3334"/>
                      </a:cubicBezTo>
                      <a:cubicBezTo>
                        <a:pt x="231331" y="5715"/>
                        <a:pt x="230093" y="8954"/>
                        <a:pt x="228378" y="12859"/>
                      </a:cubicBezTo>
                      <a:lnTo>
                        <a:pt x="213043" y="49530"/>
                      </a:lnTo>
                      <a:cubicBezTo>
                        <a:pt x="199803" y="81344"/>
                        <a:pt x="180658" y="127540"/>
                        <a:pt x="161418" y="186214"/>
                      </a:cubicBezTo>
                      <a:cubicBezTo>
                        <a:pt x="139043" y="254803"/>
                        <a:pt x="121260" y="324812"/>
                        <a:pt x="108173" y="395764"/>
                      </a:cubicBezTo>
                      <a:cubicBezTo>
                        <a:pt x="92838" y="475869"/>
                        <a:pt x="80455" y="564737"/>
                        <a:pt x="70073" y="658368"/>
                      </a:cubicBezTo>
                      <a:cubicBezTo>
                        <a:pt x="51023" y="845820"/>
                        <a:pt x="33973" y="1015460"/>
                        <a:pt x="21495" y="1138523"/>
                      </a:cubicBezTo>
                      <a:cubicBezTo>
                        <a:pt x="15114" y="1199769"/>
                        <a:pt x="9970" y="1249394"/>
                        <a:pt x="6351" y="1283970"/>
                      </a:cubicBezTo>
                      <a:cubicBezTo>
                        <a:pt x="4446" y="1300924"/>
                        <a:pt x="3017" y="1314164"/>
                        <a:pt x="1969" y="1323499"/>
                      </a:cubicBezTo>
                      <a:cubicBezTo>
                        <a:pt x="1398" y="1327880"/>
                        <a:pt x="1017" y="1331214"/>
                        <a:pt x="731" y="1333786"/>
                      </a:cubicBezTo>
                      <a:cubicBezTo>
                        <a:pt x="597" y="1334976"/>
                        <a:pt x="379" y="1336157"/>
                        <a:pt x="64" y="1337310"/>
                      </a:cubicBezTo>
                      <a:cubicBezTo>
                        <a:pt x="-21" y="1336139"/>
                        <a:pt x="-21" y="1334957"/>
                        <a:pt x="64" y="1333786"/>
                      </a:cubicBezTo>
                      <a:cubicBezTo>
                        <a:pt x="64" y="1331214"/>
                        <a:pt x="541" y="1327785"/>
                        <a:pt x="826" y="1323404"/>
                      </a:cubicBezTo>
                      <a:cubicBezTo>
                        <a:pt x="1683" y="1313879"/>
                        <a:pt x="2826" y="1300829"/>
                        <a:pt x="4255" y="1283780"/>
                      </a:cubicBezTo>
                      <a:cubicBezTo>
                        <a:pt x="7494" y="1249108"/>
                        <a:pt x="12161" y="1199483"/>
                        <a:pt x="17876" y="1138142"/>
                      </a:cubicBezTo>
                      <a:cubicBezTo>
                        <a:pt x="29782" y="1015270"/>
                        <a:pt x="45499" y="845344"/>
                        <a:pt x="65501" y="657797"/>
                      </a:cubicBezTo>
                      <a:cubicBezTo>
                        <a:pt x="75788" y="564166"/>
                        <a:pt x="88361" y="475107"/>
                        <a:pt x="103601" y="394906"/>
                      </a:cubicBezTo>
                      <a:cubicBezTo>
                        <a:pt x="116908" y="323707"/>
                        <a:pt x="135081" y="253498"/>
                        <a:pt x="157989" y="184785"/>
                      </a:cubicBezTo>
                      <a:cubicBezTo>
                        <a:pt x="177706" y="126206"/>
                        <a:pt x="197327" y="80010"/>
                        <a:pt x="211138" y="48482"/>
                      </a:cubicBezTo>
                      <a:cubicBezTo>
                        <a:pt x="217996" y="32575"/>
                        <a:pt x="223616" y="20383"/>
                        <a:pt x="227426" y="12192"/>
                      </a:cubicBezTo>
                      <a:cubicBezTo>
                        <a:pt x="229236" y="8191"/>
                        <a:pt x="230665" y="5144"/>
                        <a:pt x="231808" y="2667"/>
                      </a:cubicBezTo>
                      <a:cubicBezTo>
                        <a:pt x="232331" y="1743"/>
                        <a:pt x="232903" y="857"/>
                        <a:pt x="233522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08B40D6E-66A9-4701-99DE-9FC89847E59D}"/>
                    </a:ext>
                  </a:extLst>
                </p:cNvPr>
                <p:cNvSpPr/>
                <p:nvPr/>
              </p:nvSpPr>
              <p:spPr>
                <a:xfrm>
                  <a:off x="10213879" y="5170314"/>
                  <a:ext cx="758897" cy="998353"/>
                </a:xfrm>
                <a:custGeom>
                  <a:avLst/>
                  <a:gdLst>
                    <a:gd name="connsiteX0" fmla="*/ 756475 w 758897"/>
                    <a:gd name="connsiteY0" fmla="*/ 241173 h 998353"/>
                    <a:gd name="connsiteX1" fmla="*/ 628078 w 758897"/>
                    <a:gd name="connsiteY1" fmla="*/ 0 h 998353"/>
                    <a:gd name="connsiteX2" fmla="*/ 0 w 758897"/>
                    <a:gd name="connsiteY2" fmla="*/ 896874 h 998353"/>
                    <a:gd name="connsiteX3" fmla="*/ 357188 w 758897"/>
                    <a:gd name="connsiteY3" fmla="*/ 992124 h 998353"/>
                    <a:gd name="connsiteX4" fmla="*/ 530161 w 758897"/>
                    <a:gd name="connsiteY4" fmla="*/ 890778 h 998353"/>
                    <a:gd name="connsiteX5" fmla="*/ 721233 w 758897"/>
                    <a:gd name="connsiteY5" fmla="*/ 519303 h 998353"/>
                    <a:gd name="connsiteX6" fmla="*/ 756475 w 758897"/>
                    <a:gd name="connsiteY6" fmla="*/ 241173 h 998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58897" h="998353">
                      <a:moveTo>
                        <a:pt x="756475" y="241173"/>
                      </a:moveTo>
                      <a:cubicBezTo>
                        <a:pt x="746950" y="147733"/>
                        <a:pt x="704945" y="53912"/>
                        <a:pt x="628078" y="0"/>
                      </a:cubicBezTo>
                      <a:lnTo>
                        <a:pt x="0" y="896874"/>
                      </a:lnTo>
                      <a:cubicBezTo>
                        <a:pt x="110871" y="956691"/>
                        <a:pt x="234029" y="1018413"/>
                        <a:pt x="357188" y="992124"/>
                      </a:cubicBezTo>
                      <a:cubicBezTo>
                        <a:pt x="423863" y="977932"/>
                        <a:pt x="482346" y="938879"/>
                        <a:pt x="530161" y="890778"/>
                      </a:cubicBezTo>
                      <a:cubicBezTo>
                        <a:pt x="629507" y="790861"/>
                        <a:pt x="683419" y="654748"/>
                        <a:pt x="721233" y="519303"/>
                      </a:cubicBezTo>
                      <a:cubicBezTo>
                        <a:pt x="746474" y="428625"/>
                        <a:pt x="765905" y="334613"/>
                        <a:pt x="756475" y="24117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5DD6E3DC-0ED3-41D3-A9A7-7EB765D43834}"/>
                    </a:ext>
                  </a:extLst>
                </p:cNvPr>
                <p:cNvSpPr/>
                <p:nvPr/>
              </p:nvSpPr>
              <p:spPr>
                <a:xfrm>
                  <a:off x="9415970" y="4783535"/>
                  <a:ext cx="1625536" cy="1363567"/>
                </a:xfrm>
                <a:custGeom>
                  <a:avLst/>
                  <a:gdLst>
                    <a:gd name="connsiteX0" fmla="*/ 1625537 w 1625536"/>
                    <a:gd name="connsiteY0" fmla="*/ 519652 h 1363567"/>
                    <a:gd name="connsiteX1" fmla="*/ 1317117 w 1625536"/>
                    <a:gd name="connsiteY1" fmla="*/ 1202309 h 1363567"/>
                    <a:gd name="connsiteX2" fmla="*/ 988505 w 1625536"/>
                    <a:gd name="connsiteY2" fmla="*/ 1363567 h 1363567"/>
                    <a:gd name="connsiteX3" fmla="*/ 140779 w 1625536"/>
                    <a:gd name="connsiteY3" fmla="*/ 1212025 h 1363567"/>
                    <a:gd name="connsiteX4" fmla="*/ 81058 w 1625536"/>
                    <a:gd name="connsiteY4" fmla="*/ 1153065 h 1363567"/>
                    <a:gd name="connsiteX5" fmla="*/ 79534 w 1625536"/>
                    <a:gd name="connsiteY5" fmla="*/ 1145731 h 1363567"/>
                    <a:gd name="connsiteX6" fmla="*/ 0 w 1625536"/>
                    <a:gd name="connsiteY6" fmla="*/ 1124014 h 1363567"/>
                    <a:gd name="connsiteX7" fmla="*/ 42577 w 1625536"/>
                    <a:gd name="connsiteY7" fmla="*/ 909606 h 1363567"/>
                    <a:gd name="connsiteX8" fmla="*/ 51054 w 1625536"/>
                    <a:gd name="connsiteY8" fmla="*/ 897700 h 1363567"/>
                    <a:gd name="connsiteX9" fmla="*/ 907637 w 1625536"/>
                    <a:gd name="connsiteY9" fmla="*/ 924655 h 1363567"/>
                    <a:gd name="connsiteX10" fmla="*/ 907637 w 1625536"/>
                    <a:gd name="connsiteY10" fmla="*/ 924655 h 1363567"/>
                    <a:gd name="connsiteX11" fmla="*/ 1156811 w 1625536"/>
                    <a:gd name="connsiteY11" fmla="*/ 230569 h 1363567"/>
                    <a:gd name="connsiteX12" fmla="*/ 1428655 w 1625536"/>
                    <a:gd name="connsiteY12" fmla="*/ 349 h 1363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5536" h="1363567">
                      <a:moveTo>
                        <a:pt x="1625537" y="519652"/>
                      </a:moveTo>
                      <a:cubicBezTo>
                        <a:pt x="1547336" y="796544"/>
                        <a:pt x="1371219" y="1134396"/>
                        <a:pt x="1317117" y="1202309"/>
                      </a:cubicBezTo>
                      <a:cubicBezTo>
                        <a:pt x="1238002" y="1303484"/>
                        <a:pt x="1116940" y="1362891"/>
                        <a:pt x="988505" y="1363567"/>
                      </a:cubicBezTo>
                      <a:cubicBezTo>
                        <a:pt x="917638" y="1363567"/>
                        <a:pt x="318706" y="1246886"/>
                        <a:pt x="140779" y="1212025"/>
                      </a:cubicBezTo>
                      <a:cubicBezTo>
                        <a:pt x="110871" y="1206091"/>
                        <a:pt x="87373" y="1182897"/>
                        <a:pt x="81058" y="1153065"/>
                      </a:cubicBezTo>
                      <a:lnTo>
                        <a:pt x="79534" y="1145731"/>
                      </a:lnTo>
                      <a:lnTo>
                        <a:pt x="0" y="1124014"/>
                      </a:lnTo>
                      <a:lnTo>
                        <a:pt x="42577" y="909606"/>
                      </a:lnTo>
                      <a:lnTo>
                        <a:pt x="51054" y="897700"/>
                      </a:lnTo>
                      <a:lnTo>
                        <a:pt x="907637" y="924655"/>
                      </a:lnTo>
                      <a:lnTo>
                        <a:pt x="907637" y="924655"/>
                      </a:lnTo>
                      <a:lnTo>
                        <a:pt x="1156811" y="230569"/>
                      </a:lnTo>
                      <a:cubicBezTo>
                        <a:pt x="1161574" y="222663"/>
                        <a:pt x="1233488" y="-10223"/>
                        <a:pt x="1428655" y="349"/>
                      </a:cubicBezTo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0AE5F512-6FD4-4832-8D2C-839BE2EFE86E}"/>
                    </a:ext>
                  </a:extLst>
                </p:cNvPr>
                <p:cNvSpPr/>
                <p:nvPr/>
              </p:nvSpPr>
              <p:spPr>
                <a:xfrm>
                  <a:off x="9413113" y="4784003"/>
                  <a:ext cx="1628870" cy="1365130"/>
                </a:xfrm>
                <a:custGeom>
                  <a:avLst/>
                  <a:gdLst>
                    <a:gd name="connsiteX0" fmla="*/ 1431512 w 1628870"/>
                    <a:gd name="connsiteY0" fmla="*/ 72 h 1365130"/>
                    <a:gd name="connsiteX1" fmla="*/ 1425035 w 1628870"/>
                    <a:gd name="connsiteY1" fmla="*/ 72 h 1365130"/>
                    <a:gd name="connsiteX2" fmla="*/ 1405985 w 1628870"/>
                    <a:gd name="connsiteY2" fmla="*/ 548 h 1365130"/>
                    <a:gd name="connsiteX3" fmla="*/ 1333976 w 1628870"/>
                    <a:gd name="connsiteY3" fmla="*/ 17598 h 1365130"/>
                    <a:gd name="connsiteX4" fmla="*/ 1239964 w 1628870"/>
                    <a:gd name="connsiteY4" fmla="*/ 90083 h 1365130"/>
                    <a:gd name="connsiteX5" fmla="*/ 1160907 w 1628870"/>
                    <a:gd name="connsiteY5" fmla="*/ 230958 h 1365130"/>
                    <a:gd name="connsiteX6" fmla="*/ 1160907 w 1628870"/>
                    <a:gd name="connsiteY6" fmla="*/ 230958 h 1365130"/>
                    <a:gd name="connsiteX7" fmla="*/ 912400 w 1628870"/>
                    <a:gd name="connsiteY7" fmla="*/ 925235 h 1365130"/>
                    <a:gd name="connsiteX8" fmla="*/ 911923 w 1628870"/>
                    <a:gd name="connsiteY8" fmla="*/ 926759 h 1365130"/>
                    <a:gd name="connsiteX9" fmla="*/ 910304 w 1628870"/>
                    <a:gd name="connsiteY9" fmla="*/ 926759 h 1365130"/>
                    <a:gd name="connsiteX10" fmla="*/ 54102 w 1628870"/>
                    <a:gd name="connsiteY10" fmla="*/ 899899 h 1365130"/>
                    <a:gd name="connsiteX11" fmla="*/ 56197 w 1628870"/>
                    <a:gd name="connsiteY11" fmla="*/ 898851 h 1365130"/>
                    <a:gd name="connsiteX12" fmla="*/ 47720 w 1628870"/>
                    <a:gd name="connsiteY12" fmla="*/ 910757 h 1365130"/>
                    <a:gd name="connsiteX13" fmla="*/ 47720 w 1628870"/>
                    <a:gd name="connsiteY13" fmla="*/ 909805 h 1365130"/>
                    <a:gd name="connsiteX14" fmla="*/ 9620 w 1628870"/>
                    <a:gd name="connsiteY14" fmla="*/ 1104400 h 1365130"/>
                    <a:gd name="connsiteX15" fmla="*/ 5715 w 1628870"/>
                    <a:gd name="connsiteY15" fmla="*/ 1124212 h 1365130"/>
                    <a:gd name="connsiteX16" fmla="*/ 3905 w 1628870"/>
                    <a:gd name="connsiteY16" fmla="*/ 1121260 h 1365130"/>
                    <a:gd name="connsiteX17" fmla="*/ 83820 w 1628870"/>
                    <a:gd name="connsiteY17" fmla="*/ 1142786 h 1365130"/>
                    <a:gd name="connsiteX18" fmla="*/ 85344 w 1628870"/>
                    <a:gd name="connsiteY18" fmla="*/ 1143262 h 1365130"/>
                    <a:gd name="connsiteX19" fmla="*/ 85344 w 1628870"/>
                    <a:gd name="connsiteY19" fmla="*/ 1144691 h 1365130"/>
                    <a:gd name="connsiteX20" fmla="*/ 108871 w 1628870"/>
                    <a:gd name="connsiteY20" fmla="*/ 1190887 h 1365130"/>
                    <a:gd name="connsiteX21" fmla="*/ 130778 w 1628870"/>
                    <a:gd name="connsiteY21" fmla="*/ 1204889 h 1365130"/>
                    <a:gd name="connsiteX22" fmla="*/ 156400 w 1628870"/>
                    <a:gd name="connsiteY22" fmla="*/ 1211461 h 1365130"/>
                    <a:gd name="connsiteX23" fmla="*/ 261175 w 1628870"/>
                    <a:gd name="connsiteY23" fmla="*/ 1231940 h 1365130"/>
                    <a:gd name="connsiteX24" fmla="*/ 465963 w 1628870"/>
                    <a:gd name="connsiteY24" fmla="*/ 1271278 h 1365130"/>
                    <a:gd name="connsiteX25" fmla="*/ 852773 w 1628870"/>
                    <a:gd name="connsiteY25" fmla="*/ 1341763 h 1365130"/>
                    <a:gd name="connsiteX26" fmla="*/ 944213 w 1628870"/>
                    <a:gd name="connsiteY26" fmla="*/ 1356051 h 1365130"/>
                    <a:gd name="connsiteX27" fmla="*/ 989076 w 1628870"/>
                    <a:gd name="connsiteY27" fmla="*/ 1360718 h 1365130"/>
                    <a:gd name="connsiteX28" fmla="*/ 1033463 w 1628870"/>
                    <a:gd name="connsiteY28" fmla="*/ 1358528 h 1365130"/>
                    <a:gd name="connsiteX29" fmla="*/ 1195388 w 1628870"/>
                    <a:gd name="connsiteY29" fmla="*/ 1306616 h 1365130"/>
                    <a:gd name="connsiteX30" fmla="*/ 1316260 w 1628870"/>
                    <a:gd name="connsiteY30" fmla="*/ 1203556 h 1365130"/>
                    <a:gd name="connsiteX31" fmla="*/ 1357789 w 1628870"/>
                    <a:gd name="connsiteY31" fmla="*/ 1140881 h 1365130"/>
                    <a:gd name="connsiteX32" fmla="*/ 1393222 w 1628870"/>
                    <a:gd name="connsiteY32" fmla="*/ 1077921 h 1365130"/>
                    <a:gd name="connsiteX33" fmla="*/ 1576864 w 1628870"/>
                    <a:gd name="connsiteY33" fmla="*/ 673204 h 1365130"/>
                    <a:gd name="connsiteX34" fmla="*/ 1616107 w 1628870"/>
                    <a:gd name="connsiteY34" fmla="*/ 558904 h 1365130"/>
                    <a:gd name="connsiteX35" fmla="*/ 1625632 w 1628870"/>
                    <a:gd name="connsiteY35" fmla="*/ 528995 h 1365130"/>
                    <a:gd name="connsiteX36" fmla="*/ 1628870 w 1628870"/>
                    <a:gd name="connsiteY36" fmla="*/ 518898 h 1365130"/>
                    <a:gd name="connsiteX37" fmla="*/ 1626108 w 1628870"/>
                    <a:gd name="connsiteY37" fmla="*/ 529090 h 1365130"/>
                    <a:gd name="connsiteX38" fmla="*/ 1617345 w 1628870"/>
                    <a:gd name="connsiteY38" fmla="*/ 559189 h 1365130"/>
                    <a:gd name="connsiteX39" fmla="*/ 1579245 w 1628870"/>
                    <a:gd name="connsiteY39" fmla="*/ 673489 h 1365130"/>
                    <a:gd name="connsiteX40" fmla="*/ 1396746 w 1628870"/>
                    <a:gd name="connsiteY40" fmla="*/ 1079159 h 1365130"/>
                    <a:gd name="connsiteX41" fmla="*/ 1361504 w 1628870"/>
                    <a:gd name="connsiteY41" fmla="*/ 1142310 h 1365130"/>
                    <a:gd name="connsiteX42" fmla="*/ 1319689 w 1628870"/>
                    <a:gd name="connsiteY42" fmla="*/ 1205556 h 1365130"/>
                    <a:gd name="connsiteX43" fmla="*/ 1197102 w 1628870"/>
                    <a:gd name="connsiteY43" fmla="*/ 1310140 h 1365130"/>
                    <a:gd name="connsiteX44" fmla="*/ 1033748 w 1628870"/>
                    <a:gd name="connsiteY44" fmla="*/ 1362814 h 1365130"/>
                    <a:gd name="connsiteX45" fmla="*/ 988790 w 1628870"/>
                    <a:gd name="connsiteY45" fmla="*/ 1365099 h 1365130"/>
                    <a:gd name="connsiteX46" fmla="*/ 943451 w 1628870"/>
                    <a:gd name="connsiteY46" fmla="*/ 1360432 h 1365130"/>
                    <a:gd name="connsiteX47" fmla="*/ 851821 w 1628870"/>
                    <a:gd name="connsiteY47" fmla="*/ 1346240 h 1365130"/>
                    <a:gd name="connsiteX48" fmla="*/ 464820 w 1628870"/>
                    <a:gd name="connsiteY48" fmla="*/ 1276041 h 1365130"/>
                    <a:gd name="connsiteX49" fmla="*/ 260032 w 1628870"/>
                    <a:gd name="connsiteY49" fmla="*/ 1236703 h 1365130"/>
                    <a:gd name="connsiteX50" fmla="*/ 155257 w 1628870"/>
                    <a:gd name="connsiteY50" fmla="*/ 1216319 h 1365130"/>
                    <a:gd name="connsiteX51" fmla="*/ 128778 w 1628870"/>
                    <a:gd name="connsiteY51" fmla="*/ 1209461 h 1365130"/>
                    <a:gd name="connsiteX52" fmla="*/ 105346 w 1628870"/>
                    <a:gd name="connsiteY52" fmla="*/ 1194507 h 1365130"/>
                    <a:gd name="connsiteX53" fmla="*/ 80296 w 1628870"/>
                    <a:gd name="connsiteY53" fmla="*/ 1145739 h 1365130"/>
                    <a:gd name="connsiteX54" fmla="*/ 82105 w 1628870"/>
                    <a:gd name="connsiteY54" fmla="*/ 1147644 h 1365130"/>
                    <a:gd name="connsiteX55" fmla="*/ 2191 w 1628870"/>
                    <a:gd name="connsiteY55" fmla="*/ 1126117 h 1365130"/>
                    <a:gd name="connsiteX56" fmla="*/ 0 w 1628870"/>
                    <a:gd name="connsiteY56" fmla="*/ 1125451 h 1365130"/>
                    <a:gd name="connsiteX57" fmla="*/ 0 w 1628870"/>
                    <a:gd name="connsiteY57" fmla="*/ 1123260 h 1365130"/>
                    <a:gd name="connsiteX58" fmla="*/ 4000 w 1628870"/>
                    <a:gd name="connsiteY58" fmla="*/ 1103448 h 1365130"/>
                    <a:gd name="connsiteX59" fmla="*/ 42100 w 1628870"/>
                    <a:gd name="connsiteY59" fmla="*/ 908852 h 1365130"/>
                    <a:gd name="connsiteX60" fmla="*/ 42100 w 1628870"/>
                    <a:gd name="connsiteY60" fmla="*/ 908281 h 1365130"/>
                    <a:gd name="connsiteX61" fmla="*/ 42100 w 1628870"/>
                    <a:gd name="connsiteY61" fmla="*/ 908281 h 1365130"/>
                    <a:gd name="connsiteX62" fmla="*/ 50578 w 1628870"/>
                    <a:gd name="connsiteY62" fmla="*/ 896374 h 1365130"/>
                    <a:gd name="connsiteX63" fmla="*/ 51340 w 1628870"/>
                    <a:gd name="connsiteY63" fmla="*/ 895327 h 1365130"/>
                    <a:gd name="connsiteX64" fmla="*/ 54102 w 1628870"/>
                    <a:gd name="connsiteY64" fmla="*/ 895327 h 1365130"/>
                    <a:gd name="connsiteX65" fmla="*/ 910685 w 1628870"/>
                    <a:gd name="connsiteY65" fmla="*/ 922568 h 1365130"/>
                    <a:gd name="connsiteX66" fmla="*/ 908590 w 1628870"/>
                    <a:gd name="connsiteY66" fmla="*/ 923997 h 1365130"/>
                    <a:gd name="connsiteX67" fmla="*/ 1158526 w 1628870"/>
                    <a:gd name="connsiteY67" fmla="*/ 230196 h 1365130"/>
                    <a:gd name="connsiteX68" fmla="*/ 1158526 w 1628870"/>
                    <a:gd name="connsiteY68" fmla="*/ 230196 h 1365130"/>
                    <a:gd name="connsiteX69" fmla="*/ 1238345 w 1628870"/>
                    <a:gd name="connsiteY69" fmla="*/ 89416 h 1365130"/>
                    <a:gd name="connsiteX70" fmla="*/ 1333595 w 1628870"/>
                    <a:gd name="connsiteY70" fmla="*/ 16931 h 1365130"/>
                    <a:gd name="connsiteX71" fmla="*/ 1406081 w 1628870"/>
                    <a:gd name="connsiteY71" fmla="*/ 453 h 1365130"/>
                    <a:gd name="connsiteX72" fmla="*/ 1425131 w 1628870"/>
                    <a:gd name="connsiteY72" fmla="*/ 453 h 1365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1628870" h="1365130">
                      <a:moveTo>
                        <a:pt x="1431512" y="72"/>
                      </a:moveTo>
                      <a:lnTo>
                        <a:pt x="1425035" y="72"/>
                      </a:lnTo>
                      <a:cubicBezTo>
                        <a:pt x="1418682" y="-109"/>
                        <a:pt x="1412319" y="53"/>
                        <a:pt x="1405985" y="548"/>
                      </a:cubicBezTo>
                      <a:cubicBezTo>
                        <a:pt x="1381173" y="2024"/>
                        <a:pt x="1356808" y="7787"/>
                        <a:pt x="1333976" y="17598"/>
                      </a:cubicBezTo>
                      <a:cubicBezTo>
                        <a:pt x="1297496" y="34228"/>
                        <a:pt x="1265330" y="59031"/>
                        <a:pt x="1239964" y="90083"/>
                      </a:cubicBezTo>
                      <a:cubicBezTo>
                        <a:pt x="1205703" y="132145"/>
                        <a:pt x="1178966" y="179799"/>
                        <a:pt x="1160907" y="230958"/>
                      </a:cubicBezTo>
                      <a:lnTo>
                        <a:pt x="1160907" y="230958"/>
                      </a:lnTo>
                      <a:cubicBezTo>
                        <a:pt x="1097947" y="406789"/>
                        <a:pt x="1012507" y="645676"/>
                        <a:pt x="912400" y="925235"/>
                      </a:cubicBezTo>
                      <a:lnTo>
                        <a:pt x="911923" y="926759"/>
                      </a:lnTo>
                      <a:lnTo>
                        <a:pt x="910304" y="926759"/>
                      </a:lnTo>
                      <a:lnTo>
                        <a:pt x="54102" y="899899"/>
                      </a:lnTo>
                      <a:lnTo>
                        <a:pt x="56197" y="898851"/>
                      </a:lnTo>
                      <a:lnTo>
                        <a:pt x="47720" y="910757"/>
                      </a:lnTo>
                      <a:lnTo>
                        <a:pt x="47720" y="909805"/>
                      </a:lnTo>
                      <a:cubicBezTo>
                        <a:pt x="35433" y="971812"/>
                        <a:pt x="22384" y="1037725"/>
                        <a:pt x="9620" y="1104400"/>
                      </a:cubicBezTo>
                      <a:lnTo>
                        <a:pt x="5715" y="1124212"/>
                      </a:lnTo>
                      <a:lnTo>
                        <a:pt x="3905" y="1121260"/>
                      </a:lnTo>
                      <a:lnTo>
                        <a:pt x="83820" y="1142786"/>
                      </a:lnTo>
                      <a:lnTo>
                        <a:pt x="85344" y="1143262"/>
                      </a:lnTo>
                      <a:lnTo>
                        <a:pt x="85344" y="1144691"/>
                      </a:lnTo>
                      <a:cubicBezTo>
                        <a:pt x="87678" y="1162322"/>
                        <a:pt x="95983" y="1178629"/>
                        <a:pt x="108871" y="1190887"/>
                      </a:cubicBezTo>
                      <a:cubicBezTo>
                        <a:pt x="115291" y="1196812"/>
                        <a:pt x="122711" y="1201555"/>
                        <a:pt x="130778" y="1204889"/>
                      </a:cubicBezTo>
                      <a:cubicBezTo>
                        <a:pt x="139074" y="1207937"/>
                        <a:pt x="147656" y="1210137"/>
                        <a:pt x="156400" y="1211461"/>
                      </a:cubicBezTo>
                      <a:lnTo>
                        <a:pt x="261175" y="1231940"/>
                      </a:lnTo>
                      <a:lnTo>
                        <a:pt x="465963" y="1271278"/>
                      </a:lnTo>
                      <a:cubicBezTo>
                        <a:pt x="600170" y="1296710"/>
                        <a:pt x="729424" y="1320904"/>
                        <a:pt x="852773" y="1341763"/>
                      </a:cubicBezTo>
                      <a:cubicBezTo>
                        <a:pt x="883634" y="1346907"/>
                        <a:pt x="914114" y="1351288"/>
                        <a:pt x="944213" y="1356051"/>
                      </a:cubicBezTo>
                      <a:cubicBezTo>
                        <a:pt x="959263" y="1357956"/>
                        <a:pt x="974312" y="1360051"/>
                        <a:pt x="989076" y="1360718"/>
                      </a:cubicBezTo>
                      <a:cubicBezTo>
                        <a:pt x="1003906" y="1360899"/>
                        <a:pt x="1018727" y="1360166"/>
                        <a:pt x="1033463" y="1358528"/>
                      </a:cubicBezTo>
                      <a:cubicBezTo>
                        <a:pt x="1090403" y="1352412"/>
                        <a:pt x="1145505" y="1334753"/>
                        <a:pt x="1195388" y="1306616"/>
                      </a:cubicBezTo>
                      <a:cubicBezTo>
                        <a:pt x="1241698" y="1280022"/>
                        <a:pt x="1282684" y="1245085"/>
                        <a:pt x="1316260" y="1203556"/>
                      </a:cubicBezTo>
                      <a:cubicBezTo>
                        <a:pt x="1331423" y="1183572"/>
                        <a:pt x="1345292" y="1162636"/>
                        <a:pt x="1357789" y="1140881"/>
                      </a:cubicBezTo>
                      <a:cubicBezTo>
                        <a:pt x="1370266" y="1119640"/>
                        <a:pt x="1382078" y="1098590"/>
                        <a:pt x="1393222" y="1077921"/>
                      </a:cubicBezTo>
                      <a:cubicBezTo>
                        <a:pt x="1463231" y="947181"/>
                        <a:pt x="1524581" y="811983"/>
                        <a:pt x="1576864" y="673204"/>
                      </a:cubicBezTo>
                      <a:cubicBezTo>
                        <a:pt x="1594961" y="624055"/>
                        <a:pt x="1607915" y="585478"/>
                        <a:pt x="1616107" y="558904"/>
                      </a:cubicBezTo>
                      <a:cubicBezTo>
                        <a:pt x="1620107" y="545854"/>
                        <a:pt x="1623250" y="535853"/>
                        <a:pt x="1625632" y="528995"/>
                      </a:cubicBezTo>
                      <a:cubicBezTo>
                        <a:pt x="1628013" y="522137"/>
                        <a:pt x="1628870" y="518898"/>
                        <a:pt x="1628870" y="518898"/>
                      </a:cubicBezTo>
                      <a:cubicBezTo>
                        <a:pt x="1628870" y="518898"/>
                        <a:pt x="1628013" y="522328"/>
                        <a:pt x="1626108" y="529090"/>
                      </a:cubicBezTo>
                      <a:lnTo>
                        <a:pt x="1617345" y="559189"/>
                      </a:lnTo>
                      <a:cubicBezTo>
                        <a:pt x="1609439" y="585574"/>
                        <a:pt x="1596771" y="624245"/>
                        <a:pt x="1579245" y="673489"/>
                      </a:cubicBezTo>
                      <a:cubicBezTo>
                        <a:pt x="1527543" y="812640"/>
                        <a:pt x="1466574" y="948162"/>
                        <a:pt x="1396746" y="1079159"/>
                      </a:cubicBezTo>
                      <a:cubicBezTo>
                        <a:pt x="1385697" y="1099924"/>
                        <a:pt x="1373886" y="1120974"/>
                        <a:pt x="1361504" y="1142310"/>
                      </a:cubicBezTo>
                      <a:cubicBezTo>
                        <a:pt x="1348969" y="1164284"/>
                        <a:pt x="1335005" y="1185420"/>
                        <a:pt x="1319689" y="1205556"/>
                      </a:cubicBezTo>
                      <a:cubicBezTo>
                        <a:pt x="1285713" y="1247761"/>
                        <a:pt x="1244127" y="1283232"/>
                        <a:pt x="1197102" y="1310140"/>
                      </a:cubicBezTo>
                      <a:cubicBezTo>
                        <a:pt x="1146800" y="1338630"/>
                        <a:pt x="1091213" y="1356546"/>
                        <a:pt x="1033748" y="1362814"/>
                      </a:cubicBezTo>
                      <a:cubicBezTo>
                        <a:pt x="1018822" y="1364538"/>
                        <a:pt x="1003811" y="1365300"/>
                        <a:pt x="988790" y="1365099"/>
                      </a:cubicBezTo>
                      <a:cubicBezTo>
                        <a:pt x="973550" y="1364433"/>
                        <a:pt x="958596" y="1362337"/>
                        <a:pt x="943451" y="1360432"/>
                      </a:cubicBezTo>
                      <a:cubicBezTo>
                        <a:pt x="913257" y="1356146"/>
                        <a:pt x="882682" y="1350907"/>
                        <a:pt x="851821" y="1346240"/>
                      </a:cubicBezTo>
                      <a:cubicBezTo>
                        <a:pt x="727996" y="1325476"/>
                        <a:pt x="599122" y="1301378"/>
                        <a:pt x="464820" y="1276041"/>
                      </a:cubicBezTo>
                      <a:lnTo>
                        <a:pt x="260032" y="1236703"/>
                      </a:lnTo>
                      <a:lnTo>
                        <a:pt x="155257" y="1216319"/>
                      </a:lnTo>
                      <a:cubicBezTo>
                        <a:pt x="146218" y="1214948"/>
                        <a:pt x="137350" y="1212643"/>
                        <a:pt x="128778" y="1209461"/>
                      </a:cubicBezTo>
                      <a:cubicBezTo>
                        <a:pt x="120120" y="1205946"/>
                        <a:pt x="112185" y="1200879"/>
                        <a:pt x="105346" y="1194507"/>
                      </a:cubicBezTo>
                      <a:cubicBezTo>
                        <a:pt x="91707" y="1181562"/>
                        <a:pt x="82867" y="1164370"/>
                        <a:pt x="80296" y="1145739"/>
                      </a:cubicBezTo>
                      <a:lnTo>
                        <a:pt x="82105" y="1147644"/>
                      </a:lnTo>
                      <a:lnTo>
                        <a:pt x="2191" y="1126117"/>
                      </a:lnTo>
                      <a:lnTo>
                        <a:pt x="0" y="1125451"/>
                      </a:lnTo>
                      <a:lnTo>
                        <a:pt x="0" y="1123260"/>
                      </a:lnTo>
                      <a:cubicBezTo>
                        <a:pt x="1238" y="1116973"/>
                        <a:pt x="2667" y="1110211"/>
                        <a:pt x="4000" y="1103448"/>
                      </a:cubicBezTo>
                      <a:cubicBezTo>
                        <a:pt x="17240" y="1036773"/>
                        <a:pt x="30289" y="970860"/>
                        <a:pt x="42100" y="908852"/>
                      </a:cubicBezTo>
                      <a:lnTo>
                        <a:pt x="42100" y="908281"/>
                      </a:lnTo>
                      <a:lnTo>
                        <a:pt x="42100" y="908281"/>
                      </a:lnTo>
                      <a:lnTo>
                        <a:pt x="50578" y="896374"/>
                      </a:lnTo>
                      <a:lnTo>
                        <a:pt x="51340" y="895327"/>
                      </a:lnTo>
                      <a:lnTo>
                        <a:pt x="54102" y="895327"/>
                      </a:lnTo>
                      <a:lnTo>
                        <a:pt x="910685" y="922568"/>
                      </a:lnTo>
                      <a:lnTo>
                        <a:pt x="908590" y="923997"/>
                      </a:lnTo>
                      <a:lnTo>
                        <a:pt x="1158526" y="230196"/>
                      </a:lnTo>
                      <a:lnTo>
                        <a:pt x="1158526" y="230196"/>
                      </a:lnTo>
                      <a:cubicBezTo>
                        <a:pt x="1176766" y="178999"/>
                        <a:pt x="1203779" y="131365"/>
                        <a:pt x="1238345" y="89416"/>
                      </a:cubicBezTo>
                      <a:cubicBezTo>
                        <a:pt x="1264044" y="58193"/>
                        <a:pt x="1296657" y="33381"/>
                        <a:pt x="1333595" y="16931"/>
                      </a:cubicBezTo>
                      <a:cubicBezTo>
                        <a:pt x="1356598" y="7225"/>
                        <a:pt x="1381135" y="1643"/>
                        <a:pt x="1406081" y="453"/>
                      </a:cubicBezTo>
                      <a:cubicBezTo>
                        <a:pt x="1412424" y="24"/>
                        <a:pt x="1418787" y="24"/>
                        <a:pt x="1425131" y="4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3803CDEA-8AB1-45FB-9C9E-FD877CAFE55B}"/>
                    </a:ext>
                  </a:extLst>
                </p:cNvPr>
                <p:cNvSpPr/>
                <p:nvPr/>
              </p:nvSpPr>
              <p:spPr>
                <a:xfrm>
                  <a:off x="10036429" y="5547313"/>
                  <a:ext cx="98488" cy="106108"/>
                </a:xfrm>
                <a:custGeom>
                  <a:avLst/>
                  <a:gdLst>
                    <a:gd name="connsiteX0" fmla="*/ 98488 w 98488"/>
                    <a:gd name="connsiteY0" fmla="*/ 106109 h 106108"/>
                    <a:gd name="connsiteX1" fmla="*/ 57150 w 98488"/>
                    <a:gd name="connsiteY1" fmla="*/ 45529 h 106108"/>
                    <a:gd name="connsiteX2" fmla="*/ 0 w 98488"/>
                    <a:gd name="connsiteY2" fmla="*/ 0 h 106108"/>
                    <a:gd name="connsiteX3" fmla="*/ 19907 w 98488"/>
                    <a:gd name="connsiteY3" fmla="*/ 9049 h 106108"/>
                    <a:gd name="connsiteX4" fmla="*/ 61150 w 98488"/>
                    <a:gd name="connsiteY4" fmla="*/ 42101 h 106108"/>
                    <a:gd name="connsiteX5" fmla="*/ 91249 w 98488"/>
                    <a:gd name="connsiteY5" fmla="*/ 85535 h 106108"/>
                    <a:gd name="connsiteX6" fmla="*/ 98488 w 98488"/>
                    <a:gd name="connsiteY6" fmla="*/ 106109 h 106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488" h="106108">
                      <a:moveTo>
                        <a:pt x="98488" y="106109"/>
                      </a:moveTo>
                      <a:cubicBezTo>
                        <a:pt x="87106" y="84382"/>
                        <a:pt x="73238" y="64046"/>
                        <a:pt x="57150" y="45529"/>
                      </a:cubicBezTo>
                      <a:cubicBezTo>
                        <a:pt x="39948" y="28165"/>
                        <a:pt x="20774" y="12887"/>
                        <a:pt x="0" y="0"/>
                      </a:cubicBezTo>
                      <a:cubicBezTo>
                        <a:pt x="7096" y="1886"/>
                        <a:pt x="13821" y="4953"/>
                        <a:pt x="19907" y="9049"/>
                      </a:cubicBezTo>
                      <a:cubicBezTo>
                        <a:pt x="35185" y="18012"/>
                        <a:pt x="49073" y="29146"/>
                        <a:pt x="61150" y="42101"/>
                      </a:cubicBezTo>
                      <a:cubicBezTo>
                        <a:pt x="73209" y="55064"/>
                        <a:pt x="83344" y="69695"/>
                        <a:pt x="91249" y="85535"/>
                      </a:cubicBezTo>
                      <a:cubicBezTo>
                        <a:pt x="94707" y="91983"/>
                        <a:pt x="97146" y="98917"/>
                        <a:pt x="98488" y="1061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C7AD6FED-488A-41C8-ABE3-74352B99E725}"/>
                    </a:ext>
                  </a:extLst>
                </p:cNvPr>
                <p:cNvSpPr/>
                <p:nvPr/>
              </p:nvSpPr>
              <p:spPr>
                <a:xfrm>
                  <a:off x="10325780" y="5709905"/>
                  <a:ext cx="101618" cy="166401"/>
                </a:xfrm>
                <a:custGeom>
                  <a:avLst/>
                  <a:gdLst>
                    <a:gd name="connsiteX0" fmla="*/ 101459 w 101618"/>
                    <a:gd name="connsiteY0" fmla="*/ 166402 h 166401"/>
                    <a:gd name="connsiteX1" fmla="*/ 93934 w 101618"/>
                    <a:gd name="connsiteY1" fmla="*/ 137827 h 166401"/>
                    <a:gd name="connsiteX2" fmla="*/ 65835 w 101618"/>
                    <a:gd name="connsiteY2" fmla="*/ 73819 h 166401"/>
                    <a:gd name="connsiteX3" fmla="*/ 21735 w 101618"/>
                    <a:gd name="connsiteY3" fmla="*/ 19621 h 166401"/>
                    <a:gd name="connsiteX4" fmla="*/ 18 w 101618"/>
                    <a:gd name="connsiteY4" fmla="*/ 0 h 166401"/>
                    <a:gd name="connsiteX5" fmla="*/ 6971 w 101618"/>
                    <a:gd name="connsiteY5" fmla="*/ 3905 h 166401"/>
                    <a:gd name="connsiteX6" fmla="*/ 24116 w 101618"/>
                    <a:gd name="connsiteY6" fmla="*/ 16954 h 166401"/>
                    <a:gd name="connsiteX7" fmla="*/ 97363 w 101618"/>
                    <a:gd name="connsiteY7" fmla="*/ 136970 h 166401"/>
                    <a:gd name="connsiteX8" fmla="*/ 101078 w 101618"/>
                    <a:gd name="connsiteY8" fmla="*/ 158210 h 166401"/>
                    <a:gd name="connsiteX9" fmla="*/ 101459 w 101618"/>
                    <a:gd name="connsiteY9" fmla="*/ 166402 h 16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618" h="166401">
                      <a:moveTo>
                        <a:pt x="101459" y="166402"/>
                      </a:moveTo>
                      <a:cubicBezTo>
                        <a:pt x="100602" y="166402"/>
                        <a:pt x="98887" y="155448"/>
                        <a:pt x="93934" y="137827"/>
                      </a:cubicBezTo>
                      <a:cubicBezTo>
                        <a:pt x="87371" y="115367"/>
                        <a:pt x="77923" y="93850"/>
                        <a:pt x="65835" y="73819"/>
                      </a:cubicBezTo>
                      <a:cubicBezTo>
                        <a:pt x="53586" y="53892"/>
                        <a:pt x="38756" y="35671"/>
                        <a:pt x="21735" y="19621"/>
                      </a:cubicBezTo>
                      <a:cubicBezTo>
                        <a:pt x="8685" y="7239"/>
                        <a:pt x="-459" y="571"/>
                        <a:pt x="18" y="0"/>
                      </a:cubicBezTo>
                      <a:cubicBezTo>
                        <a:pt x="2523" y="924"/>
                        <a:pt x="4875" y="2248"/>
                        <a:pt x="6971" y="3905"/>
                      </a:cubicBezTo>
                      <a:cubicBezTo>
                        <a:pt x="12952" y="7887"/>
                        <a:pt x="18677" y="12249"/>
                        <a:pt x="24116" y="16954"/>
                      </a:cubicBezTo>
                      <a:cubicBezTo>
                        <a:pt x="60359" y="48425"/>
                        <a:pt x="85952" y="90354"/>
                        <a:pt x="97363" y="136970"/>
                      </a:cubicBezTo>
                      <a:cubicBezTo>
                        <a:pt x="99125" y="143951"/>
                        <a:pt x="100363" y="151047"/>
                        <a:pt x="101078" y="158210"/>
                      </a:cubicBezTo>
                      <a:cubicBezTo>
                        <a:pt x="101630" y="160906"/>
                        <a:pt x="101764" y="163668"/>
                        <a:pt x="101459" y="16640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7C4EA0ED-CAD6-4BD3-8B58-C439B120190B}"/>
                    </a:ext>
                  </a:extLst>
                </p:cNvPr>
                <p:cNvSpPr/>
                <p:nvPr/>
              </p:nvSpPr>
              <p:spPr>
                <a:xfrm>
                  <a:off x="10198734" y="5121260"/>
                  <a:ext cx="132683" cy="583596"/>
                </a:xfrm>
                <a:custGeom>
                  <a:avLst/>
                  <a:gdLst>
                    <a:gd name="connsiteX0" fmla="*/ 0 w 132683"/>
                    <a:gd name="connsiteY0" fmla="*/ 581692 h 583596"/>
                    <a:gd name="connsiteX1" fmla="*/ 49816 w 132683"/>
                    <a:gd name="connsiteY1" fmla="*/ 583597 h 583596"/>
                    <a:gd name="connsiteX2" fmla="*/ 132683 w 132683"/>
                    <a:gd name="connsiteY2" fmla="*/ 0 h 583596"/>
                    <a:gd name="connsiteX3" fmla="*/ 0 w 132683"/>
                    <a:gd name="connsiteY3" fmla="*/ 581692 h 583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683" h="583596">
                      <a:moveTo>
                        <a:pt x="0" y="581692"/>
                      </a:moveTo>
                      <a:lnTo>
                        <a:pt x="49816" y="583597"/>
                      </a:lnTo>
                      <a:cubicBezTo>
                        <a:pt x="57912" y="387858"/>
                        <a:pt x="98203" y="193072"/>
                        <a:pt x="132683" y="0"/>
                      </a:cubicBezTo>
                      <a:cubicBezTo>
                        <a:pt x="44768" y="179641"/>
                        <a:pt x="21717" y="383000"/>
                        <a:pt x="0" y="58169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EBA3B2D-99E5-47C7-BFD4-DB2A130725F9}"/>
                    </a:ext>
                  </a:extLst>
                </p:cNvPr>
                <p:cNvSpPr/>
                <p:nvPr/>
              </p:nvSpPr>
              <p:spPr>
                <a:xfrm>
                  <a:off x="10499724" y="4693947"/>
                  <a:ext cx="475297" cy="108396"/>
                </a:xfrm>
                <a:custGeom>
                  <a:avLst/>
                  <a:gdLst>
                    <a:gd name="connsiteX0" fmla="*/ 475297 w 475297"/>
                    <a:gd name="connsiteY0" fmla="*/ 117 h 108396"/>
                    <a:gd name="connsiteX1" fmla="*/ 470535 w 475297"/>
                    <a:gd name="connsiteY1" fmla="*/ 1736 h 108396"/>
                    <a:gd name="connsiteX2" fmla="*/ 456819 w 475297"/>
                    <a:gd name="connsiteY2" fmla="*/ 5546 h 108396"/>
                    <a:gd name="connsiteX3" fmla="*/ 406337 w 475297"/>
                    <a:gd name="connsiteY3" fmla="*/ 18976 h 108396"/>
                    <a:gd name="connsiteX4" fmla="*/ 239649 w 475297"/>
                    <a:gd name="connsiteY4" fmla="*/ 62982 h 108396"/>
                    <a:gd name="connsiteX5" fmla="*/ 70961 w 475297"/>
                    <a:gd name="connsiteY5" fmla="*/ 99367 h 108396"/>
                    <a:gd name="connsiteX6" fmla="*/ 19145 w 475297"/>
                    <a:gd name="connsiteY6" fmla="*/ 106796 h 108396"/>
                    <a:gd name="connsiteX7" fmla="*/ 4953 w 475297"/>
                    <a:gd name="connsiteY7" fmla="*/ 108225 h 108396"/>
                    <a:gd name="connsiteX8" fmla="*/ 0 w 475297"/>
                    <a:gd name="connsiteY8" fmla="*/ 108225 h 108396"/>
                    <a:gd name="connsiteX9" fmla="*/ 4858 w 475297"/>
                    <a:gd name="connsiteY9" fmla="*/ 107082 h 108396"/>
                    <a:gd name="connsiteX10" fmla="*/ 18860 w 475297"/>
                    <a:gd name="connsiteY10" fmla="*/ 104701 h 108396"/>
                    <a:gd name="connsiteX11" fmla="*/ 70295 w 475297"/>
                    <a:gd name="connsiteY11" fmla="*/ 95748 h 108396"/>
                    <a:gd name="connsiteX12" fmla="*/ 238411 w 475297"/>
                    <a:gd name="connsiteY12" fmla="*/ 57648 h 108396"/>
                    <a:gd name="connsiteX13" fmla="*/ 405479 w 475297"/>
                    <a:gd name="connsiteY13" fmla="*/ 14975 h 108396"/>
                    <a:gd name="connsiteX14" fmla="*/ 456438 w 475297"/>
                    <a:gd name="connsiteY14" fmla="*/ 3069 h 108396"/>
                    <a:gd name="connsiteX15" fmla="*/ 470345 w 475297"/>
                    <a:gd name="connsiteY15" fmla="*/ 212 h 108396"/>
                    <a:gd name="connsiteX16" fmla="*/ 475297 w 475297"/>
                    <a:gd name="connsiteY16" fmla="*/ 117 h 108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5297" h="108396">
                      <a:moveTo>
                        <a:pt x="475297" y="117"/>
                      </a:moveTo>
                      <a:cubicBezTo>
                        <a:pt x="473802" y="888"/>
                        <a:pt x="472192" y="1431"/>
                        <a:pt x="470535" y="1736"/>
                      </a:cubicBezTo>
                      <a:lnTo>
                        <a:pt x="456819" y="5546"/>
                      </a:lnTo>
                      <a:lnTo>
                        <a:pt x="406337" y="18976"/>
                      </a:lnTo>
                      <a:cubicBezTo>
                        <a:pt x="363760" y="30311"/>
                        <a:pt x="304991" y="46503"/>
                        <a:pt x="239649" y="62982"/>
                      </a:cubicBezTo>
                      <a:cubicBezTo>
                        <a:pt x="174308" y="79460"/>
                        <a:pt x="114586" y="92223"/>
                        <a:pt x="70961" y="99367"/>
                      </a:cubicBezTo>
                      <a:cubicBezTo>
                        <a:pt x="49149" y="102986"/>
                        <a:pt x="31433" y="105558"/>
                        <a:pt x="19145" y="106796"/>
                      </a:cubicBezTo>
                      <a:lnTo>
                        <a:pt x="4953" y="108225"/>
                      </a:lnTo>
                      <a:cubicBezTo>
                        <a:pt x="3315" y="108454"/>
                        <a:pt x="1638" y="108454"/>
                        <a:pt x="0" y="108225"/>
                      </a:cubicBezTo>
                      <a:cubicBezTo>
                        <a:pt x="1562" y="107635"/>
                        <a:pt x="3200" y="107244"/>
                        <a:pt x="4858" y="107082"/>
                      </a:cubicBezTo>
                      <a:lnTo>
                        <a:pt x="18860" y="104701"/>
                      </a:lnTo>
                      <a:cubicBezTo>
                        <a:pt x="31052" y="102891"/>
                        <a:pt x="48673" y="99748"/>
                        <a:pt x="70295" y="95748"/>
                      </a:cubicBezTo>
                      <a:cubicBezTo>
                        <a:pt x="113633" y="87746"/>
                        <a:pt x="173164" y="74507"/>
                        <a:pt x="238411" y="57648"/>
                      </a:cubicBezTo>
                      <a:cubicBezTo>
                        <a:pt x="303657" y="40788"/>
                        <a:pt x="362236" y="25453"/>
                        <a:pt x="405479" y="14975"/>
                      </a:cubicBezTo>
                      <a:cubicBezTo>
                        <a:pt x="426911" y="9737"/>
                        <a:pt x="444341" y="5450"/>
                        <a:pt x="456438" y="3069"/>
                      </a:cubicBezTo>
                      <a:lnTo>
                        <a:pt x="470345" y="212"/>
                      </a:lnTo>
                      <a:cubicBezTo>
                        <a:pt x="471983" y="-36"/>
                        <a:pt x="473650" y="-65"/>
                        <a:pt x="475297" y="11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04" name="组合 703">
              <a:extLst>
                <a:ext uri="{FF2B5EF4-FFF2-40B4-BE49-F238E27FC236}">
                  <a16:creationId xmlns:a16="http://schemas.microsoft.com/office/drawing/2014/main" id="{4F1AD9A3-59A5-457C-B189-6105D95CC62D}"/>
                </a:ext>
              </a:extLst>
            </p:cNvPr>
            <p:cNvGrpSpPr/>
            <p:nvPr/>
          </p:nvGrpSpPr>
          <p:grpSpPr>
            <a:xfrm>
              <a:off x="7879681" y="1731041"/>
              <a:ext cx="2264270" cy="2363596"/>
              <a:chOff x="7840245" y="1550536"/>
              <a:chExt cx="2444796" cy="2552041"/>
            </a:xfrm>
          </p:grpSpPr>
          <p:grpSp>
            <p:nvGrpSpPr>
              <p:cNvPr id="512" name="图形 456">
                <a:extLst>
                  <a:ext uri="{FF2B5EF4-FFF2-40B4-BE49-F238E27FC236}">
                    <a16:creationId xmlns:a16="http://schemas.microsoft.com/office/drawing/2014/main" id="{ABBBDC99-AE4F-4BC8-BB3C-C858D88F26AA}"/>
                  </a:ext>
                </a:extLst>
              </p:cNvPr>
              <p:cNvGrpSpPr/>
              <p:nvPr/>
            </p:nvGrpSpPr>
            <p:grpSpPr>
              <a:xfrm>
                <a:off x="9015359" y="1550536"/>
                <a:ext cx="1269682" cy="1263300"/>
                <a:chOff x="5538120" y="1361503"/>
                <a:chExt cx="1269682" cy="1263300"/>
              </a:xfrm>
            </p:grpSpPr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BA598E1A-46BE-4B28-AB6A-C3BE3BDBA728}"/>
                    </a:ext>
                  </a:extLst>
                </p:cNvPr>
                <p:cNvSpPr/>
                <p:nvPr/>
              </p:nvSpPr>
              <p:spPr>
                <a:xfrm>
                  <a:off x="5538120" y="1361503"/>
                  <a:ext cx="598455" cy="782288"/>
                </a:xfrm>
                <a:custGeom>
                  <a:avLst/>
                  <a:gdLst>
                    <a:gd name="connsiteX0" fmla="*/ 538829 w 598455"/>
                    <a:gd name="connsiteY0" fmla="*/ 782288 h 782288"/>
                    <a:gd name="connsiteX1" fmla="*/ 59912 w 598455"/>
                    <a:gd name="connsiteY1" fmla="*/ 782288 h 782288"/>
                    <a:gd name="connsiteX2" fmla="*/ 0 w 598455"/>
                    <a:gd name="connsiteY2" fmla="*/ 722376 h 782288"/>
                    <a:gd name="connsiteX3" fmla="*/ 0 w 598455"/>
                    <a:gd name="connsiteY3" fmla="*/ 59817 h 782288"/>
                    <a:gd name="connsiteX4" fmla="*/ 59817 w 598455"/>
                    <a:gd name="connsiteY4" fmla="*/ 0 h 782288"/>
                    <a:gd name="connsiteX5" fmla="*/ 59912 w 598455"/>
                    <a:gd name="connsiteY5" fmla="*/ 0 h 782288"/>
                    <a:gd name="connsiteX6" fmla="*/ 363474 w 598455"/>
                    <a:gd name="connsiteY6" fmla="*/ 0 h 782288"/>
                    <a:gd name="connsiteX7" fmla="*/ 598456 w 598455"/>
                    <a:gd name="connsiteY7" fmla="*/ 242126 h 782288"/>
                    <a:gd name="connsiteX8" fmla="*/ 598456 w 598455"/>
                    <a:gd name="connsiteY8" fmla="*/ 722376 h 782288"/>
                    <a:gd name="connsiteX9" fmla="*/ 538829 w 598455"/>
                    <a:gd name="connsiteY9" fmla="*/ 782288 h 782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8455" h="782288">
                      <a:moveTo>
                        <a:pt x="538829" y="782288"/>
                      </a:moveTo>
                      <a:lnTo>
                        <a:pt x="59912" y="782288"/>
                      </a:lnTo>
                      <a:cubicBezTo>
                        <a:pt x="26822" y="782288"/>
                        <a:pt x="0" y="755466"/>
                        <a:pt x="0" y="722376"/>
                      </a:cubicBezTo>
                      <a:lnTo>
                        <a:pt x="0" y="59817"/>
                      </a:lnTo>
                      <a:cubicBezTo>
                        <a:pt x="0" y="26781"/>
                        <a:pt x="26784" y="0"/>
                        <a:pt x="59817" y="0"/>
                      </a:cubicBezTo>
                      <a:cubicBezTo>
                        <a:pt x="59846" y="0"/>
                        <a:pt x="59884" y="0"/>
                        <a:pt x="59912" y="0"/>
                      </a:cubicBezTo>
                      <a:lnTo>
                        <a:pt x="363474" y="0"/>
                      </a:lnTo>
                      <a:lnTo>
                        <a:pt x="598456" y="242126"/>
                      </a:lnTo>
                      <a:lnTo>
                        <a:pt x="598456" y="722376"/>
                      </a:lnTo>
                      <a:cubicBezTo>
                        <a:pt x="598456" y="755352"/>
                        <a:pt x="571805" y="782126"/>
                        <a:pt x="538829" y="78228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006DED66-0F4F-44F3-B3F3-8D7957642BF1}"/>
                    </a:ext>
                  </a:extLst>
                </p:cNvPr>
                <p:cNvSpPr/>
                <p:nvPr/>
              </p:nvSpPr>
              <p:spPr>
                <a:xfrm>
                  <a:off x="5538120" y="1906428"/>
                  <a:ext cx="598265" cy="237362"/>
                </a:xfrm>
                <a:custGeom>
                  <a:avLst/>
                  <a:gdLst>
                    <a:gd name="connsiteX0" fmla="*/ 11811 w 598265"/>
                    <a:gd name="connsiteY0" fmla="*/ 0 h 237362"/>
                    <a:gd name="connsiteX1" fmla="*/ 586454 w 598265"/>
                    <a:gd name="connsiteY1" fmla="*/ 0 h 237362"/>
                    <a:gd name="connsiteX2" fmla="*/ 598265 w 598265"/>
                    <a:gd name="connsiteY2" fmla="*/ 11811 h 237362"/>
                    <a:gd name="connsiteX3" fmla="*/ 598265 w 598265"/>
                    <a:gd name="connsiteY3" fmla="*/ 175641 h 237362"/>
                    <a:gd name="connsiteX4" fmla="*/ 536543 w 598265"/>
                    <a:gd name="connsiteY4" fmla="*/ 237363 h 237362"/>
                    <a:gd name="connsiteX5" fmla="*/ 61722 w 598265"/>
                    <a:gd name="connsiteY5" fmla="*/ 237363 h 237362"/>
                    <a:gd name="connsiteX6" fmla="*/ 0 w 598265"/>
                    <a:gd name="connsiteY6" fmla="*/ 175641 h 237362"/>
                    <a:gd name="connsiteX7" fmla="*/ 0 w 598265"/>
                    <a:gd name="connsiteY7" fmla="*/ 11811 h 237362"/>
                    <a:gd name="connsiteX8" fmla="*/ 11811 w 598265"/>
                    <a:gd name="connsiteY8" fmla="*/ 0 h 237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8265" h="237362">
                      <a:moveTo>
                        <a:pt x="11811" y="0"/>
                      </a:moveTo>
                      <a:lnTo>
                        <a:pt x="586454" y="0"/>
                      </a:lnTo>
                      <a:cubicBezTo>
                        <a:pt x="592979" y="0"/>
                        <a:pt x="598265" y="5288"/>
                        <a:pt x="598265" y="11811"/>
                      </a:cubicBezTo>
                      <a:lnTo>
                        <a:pt x="598265" y="175641"/>
                      </a:lnTo>
                      <a:cubicBezTo>
                        <a:pt x="598265" y="209731"/>
                        <a:pt x="570633" y="237363"/>
                        <a:pt x="536543" y="237363"/>
                      </a:cubicBezTo>
                      <a:lnTo>
                        <a:pt x="61722" y="237363"/>
                      </a:lnTo>
                      <a:cubicBezTo>
                        <a:pt x="27632" y="237363"/>
                        <a:pt x="0" y="209731"/>
                        <a:pt x="0" y="175641"/>
                      </a:cubicBezTo>
                      <a:lnTo>
                        <a:pt x="0" y="11811"/>
                      </a:lnTo>
                      <a:cubicBezTo>
                        <a:pt x="0" y="5288"/>
                        <a:pt x="5286" y="0"/>
                        <a:pt x="1181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F4872A47-5130-4F8B-A36A-5F0E48AE3F50}"/>
                    </a:ext>
                  </a:extLst>
                </p:cNvPr>
                <p:cNvSpPr/>
                <p:nvPr/>
              </p:nvSpPr>
              <p:spPr>
                <a:xfrm>
                  <a:off x="5901594" y="1361503"/>
                  <a:ext cx="234981" cy="242125"/>
                </a:xfrm>
                <a:custGeom>
                  <a:avLst/>
                  <a:gdLst>
                    <a:gd name="connsiteX0" fmla="*/ 0 w 234981"/>
                    <a:gd name="connsiteY0" fmla="*/ 0 h 242125"/>
                    <a:gd name="connsiteX1" fmla="*/ 0 w 234981"/>
                    <a:gd name="connsiteY1" fmla="*/ 186404 h 242125"/>
                    <a:gd name="connsiteX2" fmla="*/ 55531 w 234981"/>
                    <a:gd name="connsiteY2" fmla="*/ 242126 h 242125"/>
                    <a:gd name="connsiteX3" fmla="*/ 55626 w 234981"/>
                    <a:gd name="connsiteY3" fmla="*/ 242126 h 242125"/>
                    <a:gd name="connsiteX4" fmla="*/ 234982 w 234981"/>
                    <a:gd name="connsiteY4" fmla="*/ 242126 h 242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981" h="242125">
                      <a:moveTo>
                        <a:pt x="0" y="0"/>
                      </a:moveTo>
                      <a:lnTo>
                        <a:pt x="0" y="186404"/>
                      </a:lnTo>
                      <a:cubicBezTo>
                        <a:pt x="-57" y="217125"/>
                        <a:pt x="24813" y="242073"/>
                        <a:pt x="55531" y="242126"/>
                      </a:cubicBezTo>
                      <a:cubicBezTo>
                        <a:pt x="55559" y="242126"/>
                        <a:pt x="55598" y="242126"/>
                        <a:pt x="55626" y="242126"/>
                      </a:cubicBezTo>
                      <a:lnTo>
                        <a:pt x="234982" y="2421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570062A4-9761-49E8-AA68-6D4E22CF94BB}"/>
                    </a:ext>
                  </a:extLst>
                </p:cNvPr>
                <p:cNvSpPr/>
                <p:nvPr/>
              </p:nvSpPr>
              <p:spPr>
                <a:xfrm>
                  <a:off x="5903960" y="1564290"/>
                  <a:ext cx="232615" cy="89752"/>
                </a:xfrm>
                <a:custGeom>
                  <a:avLst/>
                  <a:gdLst>
                    <a:gd name="connsiteX0" fmla="*/ 15 w 232615"/>
                    <a:gd name="connsiteY0" fmla="*/ 0 h 89752"/>
                    <a:gd name="connsiteX1" fmla="*/ 49164 w 232615"/>
                    <a:gd name="connsiteY1" fmla="*/ 60103 h 89752"/>
                    <a:gd name="connsiteX2" fmla="*/ 55070 w 232615"/>
                    <a:gd name="connsiteY2" fmla="*/ 61436 h 89752"/>
                    <a:gd name="connsiteX3" fmla="*/ 232616 w 232615"/>
                    <a:gd name="connsiteY3" fmla="*/ 89440 h 89752"/>
                    <a:gd name="connsiteX4" fmla="*/ 232616 w 232615"/>
                    <a:gd name="connsiteY4" fmla="*/ 39338 h 89752"/>
                    <a:gd name="connsiteX5" fmla="*/ 53260 w 232615"/>
                    <a:gd name="connsiteY5" fmla="*/ 39338 h 89752"/>
                    <a:gd name="connsiteX6" fmla="*/ 15 w 232615"/>
                    <a:gd name="connsiteY6" fmla="*/ 0 h 8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2615" h="89752">
                      <a:moveTo>
                        <a:pt x="15" y="0"/>
                      </a:moveTo>
                      <a:cubicBezTo>
                        <a:pt x="15" y="0"/>
                        <a:pt x="-2271" y="45434"/>
                        <a:pt x="49164" y="60103"/>
                      </a:cubicBezTo>
                      <a:cubicBezTo>
                        <a:pt x="51107" y="60648"/>
                        <a:pt x="53079" y="61092"/>
                        <a:pt x="55070" y="61436"/>
                      </a:cubicBezTo>
                      <a:cubicBezTo>
                        <a:pt x="78501" y="65627"/>
                        <a:pt x="232616" y="92964"/>
                        <a:pt x="232616" y="89440"/>
                      </a:cubicBezTo>
                      <a:lnTo>
                        <a:pt x="232616" y="39338"/>
                      </a:lnTo>
                      <a:lnTo>
                        <a:pt x="53260" y="39338"/>
                      </a:lnTo>
                      <a:cubicBezTo>
                        <a:pt x="53260" y="39338"/>
                        <a:pt x="8492" y="37814"/>
                        <a:pt x="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DDDDCF95-8BF8-4648-9EFA-C562C3A82CF7}"/>
                    </a:ext>
                  </a:extLst>
                </p:cNvPr>
                <p:cNvSpPr/>
                <p:nvPr/>
              </p:nvSpPr>
              <p:spPr>
                <a:xfrm>
                  <a:off x="5709380" y="1961508"/>
                  <a:ext cx="88868" cy="96303"/>
                </a:xfrm>
                <a:custGeom>
                  <a:avLst/>
                  <a:gdLst>
                    <a:gd name="connsiteX0" fmla="*/ 0 w 88868"/>
                    <a:gd name="connsiteY0" fmla="*/ 48267 h 96303"/>
                    <a:gd name="connsiteX1" fmla="*/ 54140 w 88868"/>
                    <a:gd name="connsiteY1" fmla="*/ 88 h 96303"/>
                    <a:gd name="connsiteX2" fmla="*/ 88868 w 88868"/>
                    <a:gd name="connsiteY2" fmla="*/ 16548 h 96303"/>
                    <a:gd name="connsiteX3" fmla="*/ 75057 w 88868"/>
                    <a:gd name="connsiteY3" fmla="*/ 29217 h 96303"/>
                    <a:gd name="connsiteX4" fmla="*/ 51625 w 88868"/>
                    <a:gd name="connsiteY4" fmla="*/ 18358 h 96303"/>
                    <a:gd name="connsiteX5" fmla="*/ 20174 w 88868"/>
                    <a:gd name="connsiteY5" fmla="*/ 46438 h 96303"/>
                    <a:gd name="connsiteX6" fmla="*/ 48254 w 88868"/>
                    <a:gd name="connsiteY6" fmla="*/ 77889 h 96303"/>
                    <a:gd name="connsiteX7" fmla="*/ 51625 w 88868"/>
                    <a:gd name="connsiteY7" fmla="*/ 77889 h 96303"/>
                    <a:gd name="connsiteX8" fmla="*/ 75057 w 88868"/>
                    <a:gd name="connsiteY8" fmla="*/ 66840 h 96303"/>
                    <a:gd name="connsiteX9" fmla="*/ 88868 w 88868"/>
                    <a:gd name="connsiteY9" fmla="*/ 79604 h 96303"/>
                    <a:gd name="connsiteX10" fmla="*/ 16612 w 88868"/>
                    <a:gd name="connsiteY10" fmla="*/ 82966 h 96303"/>
                    <a:gd name="connsiteX11" fmla="*/ 0 w 88868"/>
                    <a:gd name="connsiteY11" fmla="*/ 48171 h 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868" h="96303">
                      <a:moveTo>
                        <a:pt x="0" y="48267"/>
                      </a:moveTo>
                      <a:cubicBezTo>
                        <a:pt x="1648" y="20013"/>
                        <a:pt x="25879" y="-1558"/>
                        <a:pt x="54140" y="88"/>
                      </a:cubicBezTo>
                      <a:cubicBezTo>
                        <a:pt x="67408" y="862"/>
                        <a:pt x="79867" y="6763"/>
                        <a:pt x="88868" y="16548"/>
                      </a:cubicBezTo>
                      <a:lnTo>
                        <a:pt x="75057" y="29217"/>
                      </a:lnTo>
                      <a:cubicBezTo>
                        <a:pt x="69275" y="22261"/>
                        <a:pt x="60674" y="18272"/>
                        <a:pt x="51625" y="18358"/>
                      </a:cubicBezTo>
                      <a:cubicBezTo>
                        <a:pt x="35185" y="17428"/>
                        <a:pt x="21107" y="30001"/>
                        <a:pt x="20174" y="46438"/>
                      </a:cubicBezTo>
                      <a:cubicBezTo>
                        <a:pt x="19240" y="62878"/>
                        <a:pt x="31813" y="76956"/>
                        <a:pt x="48254" y="77889"/>
                      </a:cubicBezTo>
                      <a:cubicBezTo>
                        <a:pt x="49378" y="77956"/>
                        <a:pt x="50502" y="77956"/>
                        <a:pt x="51625" y="77889"/>
                      </a:cubicBezTo>
                      <a:cubicBezTo>
                        <a:pt x="60712" y="77985"/>
                        <a:pt x="69351" y="73917"/>
                        <a:pt x="75057" y="66840"/>
                      </a:cubicBezTo>
                      <a:lnTo>
                        <a:pt x="88868" y="79604"/>
                      </a:lnTo>
                      <a:cubicBezTo>
                        <a:pt x="69847" y="100483"/>
                        <a:pt x="37490" y="101988"/>
                        <a:pt x="16612" y="82966"/>
                      </a:cubicBezTo>
                      <a:cubicBezTo>
                        <a:pt x="6744" y="73975"/>
                        <a:pt x="791" y="61487"/>
                        <a:pt x="0" y="481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DD852BC1-A647-418E-9D3F-ED5DE1D2E408}"/>
                    </a:ext>
                  </a:extLst>
                </p:cNvPr>
                <p:cNvSpPr/>
                <p:nvPr/>
              </p:nvSpPr>
              <p:spPr>
                <a:xfrm>
                  <a:off x="5804534" y="1962425"/>
                  <a:ext cx="77438" cy="96028"/>
                </a:xfrm>
                <a:custGeom>
                  <a:avLst/>
                  <a:gdLst>
                    <a:gd name="connsiteX0" fmla="*/ 0 w 77438"/>
                    <a:gd name="connsiteY0" fmla="*/ 84783 h 96028"/>
                    <a:gd name="connsiteX1" fmla="*/ 7334 w 77438"/>
                    <a:gd name="connsiteY1" fmla="*/ 68591 h 96028"/>
                    <a:gd name="connsiteX2" fmla="*/ 38100 w 77438"/>
                    <a:gd name="connsiteY2" fmla="*/ 78116 h 96028"/>
                    <a:gd name="connsiteX3" fmla="*/ 56007 w 77438"/>
                    <a:gd name="connsiteY3" fmla="*/ 68591 h 96028"/>
                    <a:gd name="connsiteX4" fmla="*/ 1905 w 77438"/>
                    <a:gd name="connsiteY4" fmla="*/ 28586 h 96028"/>
                    <a:gd name="connsiteX5" fmla="*/ 41148 w 77438"/>
                    <a:gd name="connsiteY5" fmla="*/ 11 h 96028"/>
                    <a:gd name="connsiteX6" fmla="*/ 73438 w 77438"/>
                    <a:gd name="connsiteY6" fmla="*/ 8297 h 96028"/>
                    <a:gd name="connsiteX7" fmla="*/ 66770 w 77438"/>
                    <a:gd name="connsiteY7" fmla="*/ 24680 h 96028"/>
                    <a:gd name="connsiteX8" fmla="*/ 40958 w 77438"/>
                    <a:gd name="connsiteY8" fmla="*/ 17346 h 96028"/>
                    <a:gd name="connsiteX9" fmla="*/ 23336 w 77438"/>
                    <a:gd name="connsiteY9" fmla="*/ 27919 h 96028"/>
                    <a:gd name="connsiteX10" fmla="*/ 77438 w 77438"/>
                    <a:gd name="connsiteY10" fmla="*/ 67448 h 96028"/>
                    <a:gd name="connsiteX11" fmla="*/ 37910 w 77438"/>
                    <a:gd name="connsiteY11" fmla="*/ 96023 h 96028"/>
                    <a:gd name="connsiteX12" fmla="*/ 0 w 77438"/>
                    <a:gd name="connsiteY12" fmla="*/ 84783 h 96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438" h="96028">
                      <a:moveTo>
                        <a:pt x="0" y="84783"/>
                      </a:moveTo>
                      <a:lnTo>
                        <a:pt x="7334" y="68591"/>
                      </a:lnTo>
                      <a:cubicBezTo>
                        <a:pt x="16402" y="74791"/>
                        <a:pt x="27118" y="78106"/>
                        <a:pt x="38100" y="78116"/>
                      </a:cubicBezTo>
                      <a:cubicBezTo>
                        <a:pt x="50864" y="78116"/>
                        <a:pt x="56007" y="73925"/>
                        <a:pt x="56007" y="68591"/>
                      </a:cubicBezTo>
                      <a:cubicBezTo>
                        <a:pt x="56007" y="51160"/>
                        <a:pt x="1905" y="63161"/>
                        <a:pt x="1905" y="28586"/>
                      </a:cubicBezTo>
                      <a:cubicBezTo>
                        <a:pt x="1905" y="12679"/>
                        <a:pt x="14669" y="11"/>
                        <a:pt x="41148" y="11"/>
                      </a:cubicBezTo>
                      <a:cubicBezTo>
                        <a:pt x="52464" y="-198"/>
                        <a:pt x="63617" y="2666"/>
                        <a:pt x="73438" y="8297"/>
                      </a:cubicBezTo>
                      <a:lnTo>
                        <a:pt x="66770" y="24680"/>
                      </a:lnTo>
                      <a:cubicBezTo>
                        <a:pt x="58950" y="20032"/>
                        <a:pt x="50054" y="17504"/>
                        <a:pt x="40958" y="17346"/>
                      </a:cubicBezTo>
                      <a:cubicBezTo>
                        <a:pt x="28194" y="17346"/>
                        <a:pt x="23336" y="22109"/>
                        <a:pt x="23336" y="27919"/>
                      </a:cubicBezTo>
                      <a:cubicBezTo>
                        <a:pt x="23336" y="45064"/>
                        <a:pt x="77438" y="33253"/>
                        <a:pt x="77438" y="67448"/>
                      </a:cubicBezTo>
                      <a:cubicBezTo>
                        <a:pt x="77438" y="82973"/>
                        <a:pt x="64484" y="96023"/>
                        <a:pt x="37910" y="96023"/>
                      </a:cubicBezTo>
                      <a:cubicBezTo>
                        <a:pt x="24432" y="96194"/>
                        <a:pt x="11211" y="92279"/>
                        <a:pt x="0" y="8478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1335E8AE-9152-403E-88F8-AC34CD500B84}"/>
                    </a:ext>
                  </a:extLst>
                </p:cNvPr>
                <p:cNvSpPr/>
                <p:nvPr/>
              </p:nvSpPr>
              <p:spPr>
                <a:xfrm>
                  <a:off x="5889402" y="1962425"/>
                  <a:ext cx="77342" cy="96029"/>
                </a:xfrm>
                <a:custGeom>
                  <a:avLst/>
                  <a:gdLst>
                    <a:gd name="connsiteX0" fmla="*/ 0 w 77342"/>
                    <a:gd name="connsiteY0" fmla="*/ 84783 h 96029"/>
                    <a:gd name="connsiteX1" fmla="*/ 7239 w 77342"/>
                    <a:gd name="connsiteY1" fmla="*/ 68591 h 96029"/>
                    <a:gd name="connsiteX2" fmla="*/ 38005 w 77342"/>
                    <a:gd name="connsiteY2" fmla="*/ 78116 h 96029"/>
                    <a:gd name="connsiteX3" fmla="*/ 55912 w 77342"/>
                    <a:gd name="connsiteY3" fmla="*/ 68591 h 96029"/>
                    <a:gd name="connsiteX4" fmla="*/ 1810 w 77342"/>
                    <a:gd name="connsiteY4" fmla="*/ 28586 h 96029"/>
                    <a:gd name="connsiteX5" fmla="*/ 41053 w 77342"/>
                    <a:gd name="connsiteY5" fmla="*/ 11 h 96029"/>
                    <a:gd name="connsiteX6" fmla="*/ 73342 w 77342"/>
                    <a:gd name="connsiteY6" fmla="*/ 8297 h 96029"/>
                    <a:gd name="connsiteX7" fmla="*/ 66675 w 77342"/>
                    <a:gd name="connsiteY7" fmla="*/ 24680 h 96029"/>
                    <a:gd name="connsiteX8" fmla="*/ 40862 w 77342"/>
                    <a:gd name="connsiteY8" fmla="*/ 17346 h 96029"/>
                    <a:gd name="connsiteX9" fmla="*/ 23241 w 77342"/>
                    <a:gd name="connsiteY9" fmla="*/ 27919 h 96029"/>
                    <a:gd name="connsiteX10" fmla="*/ 77343 w 77342"/>
                    <a:gd name="connsiteY10" fmla="*/ 67448 h 96029"/>
                    <a:gd name="connsiteX11" fmla="*/ 37814 w 77342"/>
                    <a:gd name="connsiteY11" fmla="*/ 96023 h 96029"/>
                    <a:gd name="connsiteX12" fmla="*/ 0 w 77342"/>
                    <a:gd name="connsiteY12" fmla="*/ 84783 h 9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342" h="96029">
                      <a:moveTo>
                        <a:pt x="0" y="84783"/>
                      </a:moveTo>
                      <a:lnTo>
                        <a:pt x="7239" y="68591"/>
                      </a:lnTo>
                      <a:cubicBezTo>
                        <a:pt x="16316" y="74763"/>
                        <a:pt x="27032" y="78078"/>
                        <a:pt x="38005" y="78116"/>
                      </a:cubicBezTo>
                      <a:cubicBezTo>
                        <a:pt x="50768" y="78116"/>
                        <a:pt x="55912" y="73925"/>
                        <a:pt x="55912" y="68591"/>
                      </a:cubicBezTo>
                      <a:cubicBezTo>
                        <a:pt x="55912" y="51160"/>
                        <a:pt x="1810" y="63161"/>
                        <a:pt x="1810" y="28586"/>
                      </a:cubicBezTo>
                      <a:cubicBezTo>
                        <a:pt x="1810" y="12679"/>
                        <a:pt x="14573" y="11"/>
                        <a:pt x="41053" y="11"/>
                      </a:cubicBezTo>
                      <a:cubicBezTo>
                        <a:pt x="52368" y="-198"/>
                        <a:pt x="63522" y="2666"/>
                        <a:pt x="73342" y="8297"/>
                      </a:cubicBezTo>
                      <a:lnTo>
                        <a:pt x="66675" y="24680"/>
                      </a:lnTo>
                      <a:cubicBezTo>
                        <a:pt x="58865" y="20020"/>
                        <a:pt x="49959" y="17491"/>
                        <a:pt x="40862" y="17346"/>
                      </a:cubicBezTo>
                      <a:cubicBezTo>
                        <a:pt x="28099" y="17346"/>
                        <a:pt x="23241" y="22109"/>
                        <a:pt x="23241" y="27919"/>
                      </a:cubicBezTo>
                      <a:cubicBezTo>
                        <a:pt x="23241" y="45064"/>
                        <a:pt x="77343" y="33253"/>
                        <a:pt x="77343" y="67448"/>
                      </a:cubicBezTo>
                      <a:cubicBezTo>
                        <a:pt x="77343" y="82973"/>
                        <a:pt x="64484" y="96023"/>
                        <a:pt x="37814" y="96023"/>
                      </a:cubicBezTo>
                      <a:cubicBezTo>
                        <a:pt x="24355" y="96223"/>
                        <a:pt x="11163" y="92298"/>
                        <a:pt x="0" y="8478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0F1AC88C-0E34-4038-9DE1-BEB56EADB2FD}"/>
                    </a:ext>
                  </a:extLst>
                </p:cNvPr>
                <p:cNvSpPr/>
                <p:nvPr/>
              </p:nvSpPr>
              <p:spPr>
                <a:xfrm>
                  <a:off x="5704236" y="1608677"/>
                  <a:ext cx="69341" cy="200025"/>
                </a:xfrm>
                <a:custGeom>
                  <a:avLst/>
                  <a:gdLst>
                    <a:gd name="connsiteX0" fmla="*/ 35528 w 69341"/>
                    <a:gd name="connsiteY0" fmla="*/ 99917 h 200025"/>
                    <a:gd name="connsiteX1" fmla="*/ 49911 w 69341"/>
                    <a:gd name="connsiteY1" fmla="*/ 123920 h 200025"/>
                    <a:gd name="connsiteX2" fmla="*/ 49911 w 69341"/>
                    <a:gd name="connsiteY2" fmla="*/ 158115 h 200025"/>
                    <a:gd name="connsiteX3" fmla="*/ 62084 w 69341"/>
                    <a:gd name="connsiteY3" fmla="*/ 173906 h 200025"/>
                    <a:gd name="connsiteX4" fmla="*/ 65532 w 69341"/>
                    <a:gd name="connsiteY4" fmla="*/ 173927 h 200025"/>
                    <a:gd name="connsiteX5" fmla="*/ 69342 w 69341"/>
                    <a:gd name="connsiteY5" fmla="*/ 173927 h 200025"/>
                    <a:gd name="connsiteX6" fmla="*/ 69342 w 69341"/>
                    <a:gd name="connsiteY6" fmla="*/ 200025 h 200025"/>
                    <a:gd name="connsiteX7" fmla="*/ 56960 w 69341"/>
                    <a:gd name="connsiteY7" fmla="*/ 200025 h 200025"/>
                    <a:gd name="connsiteX8" fmla="*/ 16574 w 69341"/>
                    <a:gd name="connsiteY8" fmla="*/ 161925 h 200025"/>
                    <a:gd name="connsiteX9" fmla="*/ 16574 w 69341"/>
                    <a:gd name="connsiteY9" fmla="*/ 123063 h 200025"/>
                    <a:gd name="connsiteX10" fmla="*/ 9296 w 69341"/>
                    <a:gd name="connsiteY10" fmla="*/ 113032 h 200025"/>
                    <a:gd name="connsiteX11" fmla="*/ 7049 w 69341"/>
                    <a:gd name="connsiteY11" fmla="*/ 112967 h 200025"/>
                    <a:gd name="connsiteX12" fmla="*/ 0 w 69341"/>
                    <a:gd name="connsiteY12" fmla="*/ 112967 h 200025"/>
                    <a:gd name="connsiteX13" fmla="*/ 0 w 69341"/>
                    <a:gd name="connsiteY13" fmla="*/ 86773 h 200025"/>
                    <a:gd name="connsiteX14" fmla="*/ 7049 w 69341"/>
                    <a:gd name="connsiteY14" fmla="*/ 86773 h 200025"/>
                    <a:gd name="connsiteX15" fmla="*/ 16631 w 69341"/>
                    <a:gd name="connsiteY15" fmla="*/ 79128 h 200025"/>
                    <a:gd name="connsiteX16" fmla="*/ 16574 w 69341"/>
                    <a:gd name="connsiteY16" fmla="*/ 76771 h 200025"/>
                    <a:gd name="connsiteX17" fmla="*/ 16574 w 69341"/>
                    <a:gd name="connsiteY17" fmla="*/ 38100 h 200025"/>
                    <a:gd name="connsiteX18" fmla="*/ 56960 w 69341"/>
                    <a:gd name="connsiteY18" fmla="*/ 0 h 200025"/>
                    <a:gd name="connsiteX19" fmla="*/ 69342 w 69341"/>
                    <a:gd name="connsiteY19" fmla="*/ 0 h 200025"/>
                    <a:gd name="connsiteX20" fmla="*/ 69342 w 69341"/>
                    <a:gd name="connsiteY20" fmla="*/ 26003 h 200025"/>
                    <a:gd name="connsiteX21" fmla="*/ 65532 w 69341"/>
                    <a:gd name="connsiteY21" fmla="*/ 26003 h 200025"/>
                    <a:gd name="connsiteX22" fmla="*/ 49882 w 69341"/>
                    <a:gd name="connsiteY22" fmla="*/ 38350 h 200025"/>
                    <a:gd name="connsiteX23" fmla="*/ 49911 w 69341"/>
                    <a:gd name="connsiteY23" fmla="*/ 41910 h 200025"/>
                    <a:gd name="connsiteX24" fmla="*/ 49911 w 69341"/>
                    <a:gd name="connsiteY24" fmla="*/ 76105 h 200025"/>
                    <a:gd name="connsiteX25" fmla="*/ 35528 w 69341"/>
                    <a:gd name="connsiteY25" fmla="*/ 99917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341" h="200025">
                      <a:moveTo>
                        <a:pt x="35528" y="99917"/>
                      </a:moveTo>
                      <a:cubicBezTo>
                        <a:pt x="45053" y="102965"/>
                        <a:pt x="49911" y="109442"/>
                        <a:pt x="49911" y="123920"/>
                      </a:cubicBezTo>
                      <a:lnTo>
                        <a:pt x="49911" y="158115"/>
                      </a:lnTo>
                      <a:cubicBezTo>
                        <a:pt x="48911" y="165836"/>
                        <a:pt x="54359" y="172905"/>
                        <a:pt x="62084" y="173906"/>
                      </a:cubicBezTo>
                      <a:cubicBezTo>
                        <a:pt x="63227" y="174054"/>
                        <a:pt x="64389" y="174061"/>
                        <a:pt x="65532" y="173927"/>
                      </a:cubicBezTo>
                      <a:lnTo>
                        <a:pt x="69342" y="173927"/>
                      </a:lnTo>
                      <a:lnTo>
                        <a:pt x="69342" y="200025"/>
                      </a:lnTo>
                      <a:lnTo>
                        <a:pt x="56960" y="200025"/>
                      </a:lnTo>
                      <a:cubicBezTo>
                        <a:pt x="30194" y="200025"/>
                        <a:pt x="16574" y="186309"/>
                        <a:pt x="16574" y="161925"/>
                      </a:cubicBezTo>
                      <a:lnTo>
                        <a:pt x="16574" y="123063"/>
                      </a:lnTo>
                      <a:cubicBezTo>
                        <a:pt x="17336" y="118283"/>
                        <a:pt x="14078" y="113792"/>
                        <a:pt x="9296" y="113032"/>
                      </a:cubicBezTo>
                      <a:cubicBezTo>
                        <a:pt x="8554" y="112914"/>
                        <a:pt x="7801" y="112891"/>
                        <a:pt x="7049" y="112967"/>
                      </a:cubicBezTo>
                      <a:lnTo>
                        <a:pt x="0" y="112967"/>
                      </a:lnTo>
                      <a:lnTo>
                        <a:pt x="0" y="86773"/>
                      </a:lnTo>
                      <a:lnTo>
                        <a:pt x="7049" y="86773"/>
                      </a:lnTo>
                      <a:cubicBezTo>
                        <a:pt x="11801" y="87308"/>
                        <a:pt x="16097" y="83886"/>
                        <a:pt x="16631" y="79128"/>
                      </a:cubicBezTo>
                      <a:cubicBezTo>
                        <a:pt x="16716" y="78344"/>
                        <a:pt x="16697" y="77551"/>
                        <a:pt x="16574" y="76771"/>
                      </a:cubicBezTo>
                      <a:lnTo>
                        <a:pt x="16574" y="38100"/>
                      </a:lnTo>
                      <a:cubicBezTo>
                        <a:pt x="16574" y="13526"/>
                        <a:pt x="30194" y="0"/>
                        <a:pt x="56960" y="0"/>
                      </a:cubicBezTo>
                      <a:lnTo>
                        <a:pt x="69342" y="0"/>
                      </a:lnTo>
                      <a:lnTo>
                        <a:pt x="69342" y="26003"/>
                      </a:lnTo>
                      <a:lnTo>
                        <a:pt x="65532" y="26003"/>
                      </a:lnTo>
                      <a:cubicBezTo>
                        <a:pt x="57798" y="25090"/>
                        <a:pt x="50787" y="30617"/>
                        <a:pt x="49882" y="38350"/>
                      </a:cubicBezTo>
                      <a:cubicBezTo>
                        <a:pt x="49740" y="39533"/>
                        <a:pt x="49749" y="40729"/>
                        <a:pt x="49911" y="41910"/>
                      </a:cubicBezTo>
                      <a:lnTo>
                        <a:pt x="49911" y="76105"/>
                      </a:lnTo>
                      <a:cubicBezTo>
                        <a:pt x="49911" y="90773"/>
                        <a:pt x="45434" y="96965"/>
                        <a:pt x="35528" y="99917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8227BAD0-BC34-47E3-8084-B88227715F2B}"/>
                    </a:ext>
                  </a:extLst>
                </p:cNvPr>
                <p:cNvSpPr/>
                <p:nvPr/>
              </p:nvSpPr>
              <p:spPr>
                <a:xfrm>
                  <a:off x="5900832" y="1608582"/>
                  <a:ext cx="69532" cy="199834"/>
                </a:xfrm>
                <a:custGeom>
                  <a:avLst/>
                  <a:gdLst>
                    <a:gd name="connsiteX0" fmla="*/ 69533 w 69532"/>
                    <a:gd name="connsiteY0" fmla="*/ 86868 h 199834"/>
                    <a:gd name="connsiteX1" fmla="*/ 69533 w 69532"/>
                    <a:gd name="connsiteY1" fmla="*/ 112966 h 199834"/>
                    <a:gd name="connsiteX2" fmla="*/ 62389 w 69532"/>
                    <a:gd name="connsiteY2" fmla="*/ 112966 h 199834"/>
                    <a:gd name="connsiteX3" fmla="*/ 52864 w 69532"/>
                    <a:gd name="connsiteY3" fmla="*/ 123063 h 199834"/>
                    <a:gd name="connsiteX4" fmla="*/ 52864 w 69532"/>
                    <a:gd name="connsiteY4" fmla="*/ 161735 h 199834"/>
                    <a:gd name="connsiteX5" fmla="*/ 12383 w 69532"/>
                    <a:gd name="connsiteY5" fmla="*/ 199835 h 199834"/>
                    <a:gd name="connsiteX6" fmla="*/ 0 w 69532"/>
                    <a:gd name="connsiteY6" fmla="*/ 199835 h 199834"/>
                    <a:gd name="connsiteX7" fmla="*/ 0 w 69532"/>
                    <a:gd name="connsiteY7" fmla="*/ 174022 h 199834"/>
                    <a:gd name="connsiteX8" fmla="*/ 3905 w 69532"/>
                    <a:gd name="connsiteY8" fmla="*/ 174022 h 199834"/>
                    <a:gd name="connsiteX9" fmla="*/ 19545 w 69532"/>
                    <a:gd name="connsiteY9" fmla="*/ 161661 h 199834"/>
                    <a:gd name="connsiteX10" fmla="*/ 19526 w 69532"/>
                    <a:gd name="connsiteY10" fmla="*/ 158210 h 199834"/>
                    <a:gd name="connsiteX11" fmla="*/ 19526 w 69532"/>
                    <a:gd name="connsiteY11" fmla="*/ 124016 h 199834"/>
                    <a:gd name="connsiteX12" fmla="*/ 33814 w 69532"/>
                    <a:gd name="connsiteY12" fmla="*/ 100012 h 199834"/>
                    <a:gd name="connsiteX13" fmla="*/ 19526 w 69532"/>
                    <a:gd name="connsiteY13" fmla="*/ 76105 h 199834"/>
                    <a:gd name="connsiteX14" fmla="*/ 19526 w 69532"/>
                    <a:gd name="connsiteY14" fmla="*/ 41910 h 199834"/>
                    <a:gd name="connsiteX15" fmla="*/ 7468 w 69532"/>
                    <a:gd name="connsiteY15" fmla="*/ 26036 h 199834"/>
                    <a:gd name="connsiteX16" fmla="*/ 3905 w 69532"/>
                    <a:gd name="connsiteY16" fmla="*/ 26003 h 199834"/>
                    <a:gd name="connsiteX17" fmla="*/ 0 w 69532"/>
                    <a:gd name="connsiteY17" fmla="*/ 26003 h 199834"/>
                    <a:gd name="connsiteX18" fmla="*/ 0 w 69532"/>
                    <a:gd name="connsiteY18" fmla="*/ 0 h 199834"/>
                    <a:gd name="connsiteX19" fmla="*/ 12383 w 69532"/>
                    <a:gd name="connsiteY19" fmla="*/ 0 h 199834"/>
                    <a:gd name="connsiteX20" fmla="*/ 52864 w 69532"/>
                    <a:gd name="connsiteY20" fmla="*/ 38100 h 199834"/>
                    <a:gd name="connsiteX21" fmla="*/ 52864 w 69532"/>
                    <a:gd name="connsiteY21" fmla="*/ 77343 h 199834"/>
                    <a:gd name="connsiteX22" fmla="*/ 62389 w 69532"/>
                    <a:gd name="connsiteY22" fmla="*/ 87344 h 199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9532" h="199834">
                      <a:moveTo>
                        <a:pt x="69533" y="86868"/>
                      </a:moveTo>
                      <a:lnTo>
                        <a:pt x="69533" y="112966"/>
                      </a:lnTo>
                      <a:lnTo>
                        <a:pt x="62389" y="112966"/>
                      </a:lnTo>
                      <a:cubicBezTo>
                        <a:pt x="56674" y="112966"/>
                        <a:pt x="52864" y="116205"/>
                        <a:pt x="52864" y="123063"/>
                      </a:cubicBezTo>
                      <a:lnTo>
                        <a:pt x="52864" y="161735"/>
                      </a:lnTo>
                      <a:cubicBezTo>
                        <a:pt x="52864" y="186309"/>
                        <a:pt x="39148" y="199835"/>
                        <a:pt x="12383" y="199835"/>
                      </a:cubicBezTo>
                      <a:lnTo>
                        <a:pt x="0" y="199835"/>
                      </a:lnTo>
                      <a:lnTo>
                        <a:pt x="0" y="174022"/>
                      </a:lnTo>
                      <a:lnTo>
                        <a:pt x="3905" y="174022"/>
                      </a:lnTo>
                      <a:cubicBezTo>
                        <a:pt x="11640" y="174928"/>
                        <a:pt x="18640" y="169394"/>
                        <a:pt x="19545" y="161661"/>
                      </a:cubicBezTo>
                      <a:cubicBezTo>
                        <a:pt x="19679" y="160514"/>
                        <a:pt x="19679" y="159355"/>
                        <a:pt x="19526" y="158210"/>
                      </a:cubicBezTo>
                      <a:lnTo>
                        <a:pt x="19526" y="124016"/>
                      </a:lnTo>
                      <a:cubicBezTo>
                        <a:pt x="19526" y="109252"/>
                        <a:pt x="24003" y="103060"/>
                        <a:pt x="33814" y="100012"/>
                      </a:cubicBezTo>
                      <a:cubicBezTo>
                        <a:pt x="24289" y="97060"/>
                        <a:pt x="19526" y="90487"/>
                        <a:pt x="19526" y="76105"/>
                      </a:cubicBezTo>
                      <a:lnTo>
                        <a:pt x="19526" y="41910"/>
                      </a:lnTo>
                      <a:cubicBezTo>
                        <a:pt x="20584" y="34196"/>
                        <a:pt x="15183" y="27089"/>
                        <a:pt x="7468" y="26036"/>
                      </a:cubicBezTo>
                      <a:cubicBezTo>
                        <a:pt x="6287" y="25875"/>
                        <a:pt x="5086" y="25863"/>
                        <a:pt x="3905" y="26003"/>
                      </a:cubicBezTo>
                      <a:lnTo>
                        <a:pt x="0" y="26003"/>
                      </a:lnTo>
                      <a:lnTo>
                        <a:pt x="0" y="0"/>
                      </a:lnTo>
                      <a:lnTo>
                        <a:pt x="12383" y="0"/>
                      </a:lnTo>
                      <a:cubicBezTo>
                        <a:pt x="39148" y="0"/>
                        <a:pt x="52864" y="13621"/>
                        <a:pt x="52864" y="38100"/>
                      </a:cubicBezTo>
                      <a:lnTo>
                        <a:pt x="52864" y="77343"/>
                      </a:lnTo>
                      <a:cubicBezTo>
                        <a:pt x="52864" y="84201"/>
                        <a:pt x="56483" y="87344"/>
                        <a:pt x="62389" y="87344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5A2CF565-2559-4511-A90D-E096297A4AA7}"/>
                    </a:ext>
                  </a:extLst>
                </p:cNvPr>
                <p:cNvSpPr/>
                <p:nvPr/>
              </p:nvSpPr>
              <p:spPr>
                <a:xfrm>
                  <a:off x="6200393" y="1830609"/>
                  <a:ext cx="607028" cy="794194"/>
                </a:xfrm>
                <a:custGeom>
                  <a:avLst/>
                  <a:gdLst>
                    <a:gd name="connsiteX0" fmla="*/ 546545 w 607028"/>
                    <a:gd name="connsiteY0" fmla="*/ 794195 h 794194"/>
                    <a:gd name="connsiteX1" fmla="*/ 60770 w 607028"/>
                    <a:gd name="connsiteY1" fmla="*/ 794195 h 794194"/>
                    <a:gd name="connsiteX2" fmla="*/ 0 w 607028"/>
                    <a:gd name="connsiteY2" fmla="*/ 733425 h 794194"/>
                    <a:gd name="connsiteX3" fmla="*/ 0 w 607028"/>
                    <a:gd name="connsiteY3" fmla="*/ 733330 h 794194"/>
                    <a:gd name="connsiteX4" fmla="*/ 0 w 607028"/>
                    <a:gd name="connsiteY4" fmla="*/ 60769 h 794194"/>
                    <a:gd name="connsiteX5" fmla="*/ 60770 w 607028"/>
                    <a:gd name="connsiteY5" fmla="*/ 0 h 794194"/>
                    <a:gd name="connsiteX6" fmla="*/ 368903 w 607028"/>
                    <a:gd name="connsiteY6" fmla="*/ 0 h 794194"/>
                    <a:gd name="connsiteX7" fmla="*/ 607028 w 607028"/>
                    <a:gd name="connsiteY7" fmla="*/ 245840 h 794194"/>
                    <a:gd name="connsiteX8" fmla="*/ 607028 w 607028"/>
                    <a:gd name="connsiteY8" fmla="*/ 733330 h 794194"/>
                    <a:gd name="connsiteX9" fmla="*/ 546545 w 607028"/>
                    <a:gd name="connsiteY9" fmla="*/ 794195 h 79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7028" h="794194">
                      <a:moveTo>
                        <a:pt x="546545" y="794195"/>
                      </a:moveTo>
                      <a:lnTo>
                        <a:pt x="60770" y="794195"/>
                      </a:lnTo>
                      <a:cubicBezTo>
                        <a:pt x="27204" y="794195"/>
                        <a:pt x="0" y="766991"/>
                        <a:pt x="0" y="733425"/>
                      </a:cubicBezTo>
                      <a:cubicBezTo>
                        <a:pt x="0" y="733396"/>
                        <a:pt x="0" y="733358"/>
                        <a:pt x="0" y="733330"/>
                      </a:cubicBezTo>
                      <a:lnTo>
                        <a:pt x="0" y="60769"/>
                      </a:lnTo>
                      <a:cubicBezTo>
                        <a:pt x="0" y="27207"/>
                        <a:pt x="27204" y="0"/>
                        <a:pt x="60770" y="0"/>
                      </a:cubicBezTo>
                      <a:lnTo>
                        <a:pt x="368903" y="0"/>
                      </a:lnTo>
                      <a:lnTo>
                        <a:pt x="607028" y="245840"/>
                      </a:lnTo>
                      <a:lnTo>
                        <a:pt x="607028" y="733330"/>
                      </a:lnTo>
                      <a:cubicBezTo>
                        <a:pt x="607086" y="766820"/>
                        <a:pt x="580034" y="794033"/>
                        <a:pt x="546545" y="79419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6733FB00-9490-4830-A030-F9627555FB05}"/>
                    </a:ext>
                  </a:extLst>
                </p:cNvPr>
                <p:cNvSpPr/>
                <p:nvPr/>
              </p:nvSpPr>
              <p:spPr>
                <a:xfrm>
                  <a:off x="6200108" y="2383821"/>
                  <a:ext cx="607695" cy="240982"/>
                </a:xfrm>
                <a:custGeom>
                  <a:avLst/>
                  <a:gdLst>
                    <a:gd name="connsiteX0" fmla="*/ 191 w 607695"/>
                    <a:gd name="connsiteY0" fmla="*/ 0 h 240982"/>
                    <a:gd name="connsiteX1" fmla="*/ 607695 w 607695"/>
                    <a:gd name="connsiteY1" fmla="*/ 0 h 240982"/>
                    <a:gd name="connsiteX2" fmla="*/ 607695 w 607695"/>
                    <a:gd name="connsiteY2" fmla="*/ 0 h 240982"/>
                    <a:gd name="connsiteX3" fmla="*/ 607695 w 607695"/>
                    <a:gd name="connsiteY3" fmla="*/ 175260 h 240982"/>
                    <a:gd name="connsiteX4" fmla="*/ 541972 w 607695"/>
                    <a:gd name="connsiteY4" fmla="*/ 240983 h 240982"/>
                    <a:gd name="connsiteX5" fmla="*/ 65722 w 607695"/>
                    <a:gd name="connsiteY5" fmla="*/ 240983 h 240982"/>
                    <a:gd name="connsiteX6" fmla="*/ 0 w 607695"/>
                    <a:gd name="connsiteY6" fmla="*/ 175260 h 240982"/>
                    <a:gd name="connsiteX7" fmla="*/ 0 w 607695"/>
                    <a:gd name="connsiteY7" fmla="*/ 0 h 240982"/>
                    <a:gd name="connsiteX8" fmla="*/ 191 w 607695"/>
                    <a:gd name="connsiteY8" fmla="*/ 0 h 24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7695" h="240982">
                      <a:moveTo>
                        <a:pt x="191" y="0"/>
                      </a:moveTo>
                      <a:lnTo>
                        <a:pt x="607695" y="0"/>
                      </a:lnTo>
                      <a:lnTo>
                        <a:pt x="607695" y="0"/>
                      </a:lnTo>
                      <a:lnTo>
                        <a:pt x="607695" y="175260"/>
                      </a:lnTo>
                      <a:cubicBezTo>
                        <a:pt x="607695" y="211560"/>
                        <a:pt x="578272" y="240983"/>
                        <a:pt x="541972" y="240983"/>
                      </a:cubicBezTo>
                      <a:lnTo>
                        <a:pt x="65722" y="240983"/>
                      </a:lnTo>
                      <a:cubicBezTo>
                        <a:pt x="29423" y="240983"/>
                        <a:pt x="0" y="211560"/>
                        <a:pt x="0" y="175260"/>
                      </a:cubicBezTo>
                      <a:lnTo>
                        <a:pt x="0" y="0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0022D9CF-A953-4B6E-B223-0451C82DFBE8}"/>
                    </a:ext>
                  </a:extLst>
                </p:cNvPr>
                <p:cNvSpPr/>
                <p:nvPr/>
              </p:nvSpPr>
              <p:spPr>
                <a:xfrm>
                  <a:off x="6569201" y="1830609"/>
                  <a:ext cx="238506" cy="245840"/>
                </a:xfrm>
                <a:custGeom>
                  <a:avLst/>
                  <a:gdLst>
                    <a:gd name="connsiteX0" fmla="*/ 0 w 238506"/>
                    <a:gd name="connsiteY0" fmla="*/ 0 h 245840"/>
                    <a:gd name="connsiteX1" fmla="*/ 0 w 238506"/>
                    <a:gd name="connsiteY1" fmla="*/ 189262 h 245840"/>
                    <a:gd name="connsiteX2" fmla="*/ 56579 w 238506"/>
                    <a:gd name="connsiteY2" fmla="*/ 245840 h 245840"/>
                    <a:gd name="connsiteX3" fmla="*/ 238506 w 238506"/>
                    <a:gd name="connsiteY3" fmla="*/ 245840 h 24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8506" h="245840">
                      <a:moveTo>
                        <a:pt x="0" y="0"/>
                      </a:moveTo>
                      <a:lnTo>
                        <a:pt x="0" y="189262"/>
                      </a:lnTo>
                      <a:cubicBezTo>
                        <a:pt x="0" y="220513"/>
                        <a:pt x="25327" y="245840"/>
                        <a:pt x="56579" y="245840"/>
                      </a:cubicBezTo>
                      <a:lnTo>
                        <a:pt x="238506" y="2458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2F0E2383-9200-40D9-BF5D-3687446FB501}"/>
                    </a:ext>
                  </a:extLst>
                </p:cNvPr>
                <p:cNvSpPr/>
                <p:nvPr/>
              </p:nvSpPr>
              <p:spPr>
                <a:xfrm>
                  <a:off x="6571661" y="2036540"/>
                  <a:ext cx="236046" cy="91176"/>
                </a:xfrm>
                <a:custGeom>
                  <a:avLst/>
                  <a:gdLst>
                    <a:gd name="connsiteX0" fmla="*/ 17 w 236046"/>
                    <a:gd name="connsiteY0" fmla="*/ 0 h 91176"/>
                    <a:gd name="connsiteX1" fmla="*/ 49928 w 236046"/>
                    <a:gd name="connsiteY1" fmla="*/ 60960 h 91176"/>
                    <a:gd name="connsiteX2" fmla="*/ 55928 w 236046"/>
                    <a:gd name="connsiteY2" fmla="*/ 62294 h 91176"/>
                    <a:gd name="connsiteX3" fmla="*/ 236046 w 236046"/>
                    <a:gd name="connsiteY3" fmla="*/ 90869 h 91176"/>
                    <a:gd name="connsiteX4" fmla="*/ 236046 w 236046"/>
                    <a:gd name="connsiteY4" fmla="*/ 39910 h 91176"/>
                    <a:gd name="connsiteX5" fmla="*/ 54119 w 236046"/>
                    <a:gd name="connsiteY5" fmla="*/ 39910 h 91176"/>
                    <a:gd name="connsiteX6" fmla="*/ 17 w 236046"/>
                    <a:gd name="connsiteY6" fmla="*/ 0 h 91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046" h="91176">
                      <a:moveTo>
                        <a:pt x="17" y="0"/>
                      </a:moveTo>
                      <a:cubicBezTo>
                        <a:pt x="17" y="0"/>
                        <a:pt x="-2365" y="45910"/>
                        <a:pt x="49928" y="60960"/>
                      </a:cubicBezTo>
                      <a:cubicBezTo>
                        <a:pt x="51899" y="61512"/>
                        <a:pt x="53909" y="61960"/>
                        <a:pt x="55928" y="62294"/>
                      </a:cubicBezTo>
                      <a:cubicBezTo>
                        <a:pt x="79645" y="66580"/>
                        <a:pt x="236046" y="94393"/>
                        <a:pt x="236046" y="90869"/>
                      </a:cubicBezTo>
                      <a:lnTo>
                        <a:pt x="236046" y="39910"/>
                      </a:lnTo>
                      <a:lnTo>
                        <a:pt x="54119" y="39910"/>
                      </a:lnTo>
                      <a:cubicBezTo>
                        <a:pt x="54119" y="39910"/>
                        <a:pt x="8684" y="38386"/>
                        <a:pt x="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90F14481-CA47-4B22-9605-E157850CF88C}"/>
                    </a:ext>
                  </a:extLst>
                </p:cNvPr>
                <p:cNvSpPr/>
                <p:nvPr/>
              </p:nvSpPr>
              <p:spPr>
                <a:xfrm>
                  <a:off x="6345459" y="2157602"/>
                  <a:ext cx="104298" cy="107822"/>
                </a:xfrm>
                <a:custGeom>
                  <a:avLst/>
                  <a:gdLst>
                    <a:gd name="connsiteX0" fmla="*/ 104299 w 104298"/>
                    <a:gd name="connsiteY0" fmla="*/ 27242 h 107822"/>
                    <a:gd name="connsiteX1" fmla="*/ 31337 w 104298"/>
                    <a:gd name="connsiteY1" fmla="*/ 53912 h 107822"/>
                    <a:gd name="connsiteX2" fmla="*/ 104299 w 104298"/>
                    <a:gd name="connsiteY2" fmla="*/ 80391 h 107822"/>
                    <a:gd name="connsiteX3" fmla="*/ 104299 w 104298"/>
                    <a:gd name="connsiteY3" fmla="*/ 107823 h 107822"/>
                    <a:gd name="connsiteX4" fmla="*/ 0 w 104298"/>
                    <a:gd name="connsiteY4" fmla="*/ 68199 h 107822"/>
                    <a:gd name="connsiteX5" fmla="*/ 0 w 104298"/>
                    <a:gd name="connsiteY5" fmla="*/ 39624 h 107822"/>
                    <a:gd name="connsiteX6" fmla="*/ 104299 w 104298"/>
                    <a:gd name="connsiteY6" fmla="*/ 0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298" h="107822">
                      <a:moveTo>
                        <a:pt x="104299" y="27242"/>
                      </a:moveTo>
                      <a:lnTo>
                        <a:pt x="31337" y="53912"/>
                      </a:lnTo>
                      <a:lnTo>
                        <a:pt x="104299" y="80391"/>
                      </a:lnTo>
                      <a:lnTo>
                        <a:pt x="104299" y="107823"/>
                      </a:lnTo>
                      <a:lnTo>
                        <a:pt x="0" y="68199"/>
                      </a:lnTo>
                      <a:lnTo>
                        <a:pt x="0" y="39624"/>
                      </a:lnTo>
                      <a:lnTo>
                        <a:pt x="10429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DC9CBCA9-25BF-44A8-9D26-59FD6A04EF3A}"/>
                    </a:ext>
                  </a:extLst>
                </p:cNvPr>
                <p:cNvSpPr/>
                <p:nvPr/>
              </p:nvSpPr>
              <p:spPr>
                <a:xfrm>
                  <a:off x="6456140" y="2103786"/>
                  <a:ext cx="102393" cy="206311"/>
                </a:xfrm>
                <a:custGeom>
                  <a:avLst/>
                  <a:gdLst>
                    <a:gd name="connsiteX0" fmla="*/ 72009 w 102393"/>
                    <a:gd name="connsiteY0" fmla="*/ 0 h 206311"/>
                    <a:gd name="connsiteX1" fmla="*/ 102394 w 102393"/>
                    <a:gd name="connsiteY1" fmla="*/ 0 h 206311"/>
                    <a:gd name="connsiteX2" fmla="*/ 30385 w 102393"/>
                    <a:gd name="connsiteY2" fmla="*/ 206311 h 206311"/>
                    <a:gd name="connsiteX3" fmla="*/ 0 w 102393"/>
                    <a:gd name="connsiteY3" fmla="*/ 206311 h 206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393" h="206311">
                      <a:moveTo>
                        <a:pt x="72009" y="0"/>
                      </a:moveTo>
                      <a:lnTo>
                        <a:pt x="102394" y="0"/>
                      </a:lnTo>
                      <a:lnTo>
                        <a:pt x="30385" y="206311"/>
                      </a:lnTo>
                      <a:lnTo>
                        <a:pt x="0" y="206311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BD128CD0-BDE3-4DF5-BC3B-8E9C330DB29D}"/>
                    </a:ext>
                  </a:extLst>
                </p:cNvPr>
                <p:cNvSpPr/>
                <p:nvPr/>
              </p:nvSpPr>
              <p:spPr>
                <a:xfrm>
                  <a:off x="6562725" y="2158079"/>
                  <a:ext cx="104013" cy="107346"/>
                </a:xfrm>
                <a:custGeom>
                  <a:avLst/>
                  <a:gdLst>
                    <a:gd name="connsiteX0" fmla="*/ 104013 w 104013"/>
                    <a:gd name="connsiteY0" fmla="*/ 39243 h 107346"/>
                    <a:gd name="connsiteX1" fmla="*/ 104013 w 104013"/>
                    <a:gd name="connsiteY1" fmla="*/ 67818 h 107346"/>
                    <a:gd name="connsiteX2" fmla="*/ 0 w 104013"/>
                    <a:gd name="connsiteY2" fmla="*/ 107347 h 107346"/>
                    <a:gd name="connsiteX3" fmla="*/ 0 w 104013"/>
                    <a:gd name="connsiteY3" fmla="*/ 80296 h 107346"/>
                    <a:gd name="connsiteX4" fmla="*/ 72962 w 104013"/>
                    <a:gd name="connsiteY4" fmla="*/ 53816 h 107346"/>
                    <a:gd name="connsiteX5" fmla="*/ 0 w 104013"/>
                    <a:gd name="connsiteY5" fmla="*/ 27146 h 107346"/>
                    <a:gd name="connsiteX6" fmla="*/ 0 w 104013"/>
                    <a:gd name="connsiteY6" fmla="*/ 0 h 107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013" h="107346">
                      <a:moveTo>
                        <a:pt x="104013" y="39243"/>
                      </a:moveTo>
                      <a:lnTo>
                        <a:pt x="104013" y="67818"/>
                      </a:lnTo>
                      <a:lnTo>
                        <a:pt x="0" y="107347"/>
                      </a:lnTo>
                      <a:lnTo>
                        <a:pt x="0" y="80296"/>
                      </a:lnTo>
                      <a:lnTo>
                        <a:pt x="72962" y="53816"/>
                      </a:lnTo>
                      <a:lnTo>
                        <a:pt x="0" y="271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A826D8F0-9C98-45BD-A68C-2E4F526187F5}"/>
                    </a:ext>
                  </a:extLst>
                </p:cNvPr>
                <p:cNvSpPr/>
                <p:nvPr/>
              </p:nvSpPr>
              <p:spPr>
                <a:xfrm>
                  <a:off x="6349746" y="2473451"/>
                  <a:ext cx="75152" cy="81629"/>
                </a:xfrm>
                <a:custGeom>
                  <a:avLst/>
                  <a:gdLst>
                    <a:gd name="connsiteX0" fmla="*/ 75152 w 75152"/>
                    <a:gd name="connsiteY0" fmla="*/ 0 h 81629"/>
                    <a:gd name="connsiteX1" fmla="*/ 75152 w 75152"/>
                    <a:gd name="connsiteY1" fmla="*/ 81629 h 81629"/>
                    <a:gd name="connsiteX2" fmla="*/ 56102 w 75152"/>
                    <a:gd name="connsiteY2" fmla="*/ 81629 h 81629"/>
                    <a:gd name="connsiteX3" fmla="*/ 56102 w 75152"/>
                    <a:gd name="connsiteY3" fmla="*/ 48197 h 81629"/>
                    <a:gd name="connsiteX4" fmla="*/ 19050 w 75152"/>
                    <a:gd name="connsiteY4" fmla="*/ 48197 h 81629"/>
                    <a:gd name="connsiteX5" fmla="*/ 19050 w 75152"/>
                    <a:gd name="connsiteY5" fmla="*/ 81629 h 81629"/>
                    <a:gd name="connsiteX6" fmla="*/ 0 w 75152"/>
                    <a:gd name="connsiteY6" fmla="*/ 81629 h 81629"/>
                    <a:gd name="connsiteX7" fmla="*/ 0 w 75152"/>
                    <a:gd name="connsiteY7" fmla="*/ 0 h 81629"/>
                    <a:gd name="connsiteX8" fmla="*/ 19050 w 75152"/>
                    <a:gd name="connsiteY8" fmla="*/ 0 h 81629"/>
                    <a:gd name="connsiteX9" fmla="*/ 19050 w 75152"/>
                    <a:gd name="connsiteY9" fmla="*/ 32195 h 81629"/>
                    <a:gd name="connsiteX10" fmla="*/ 56102 w 75152"/>
                    <a:gd name="connsiteY10" fmla="*/ 32195 h 81629"/>
                    <a:gd name="connsiteX11" fmla="*/ 56102 w 75152"/>
                    <a:gd name="connsiteY11" fmla="*/ 0 h 81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152" h="81629">
                      <a:moveTo>
                        <a:pt x="75152" y="0"/>
                      </a:moveTo>
                      <a:lnTo>
                        <a:pt x="75152" y="81629"/>
                      </a:lnTo>
                      <a:lnTo>
                        <a:pt x="56102" y="81629"/>
                      </a:lnTo>
                      <a:lnTo>
                        <a:pt x="56102" y="48197"/>
                      </a:lnTo>
                      <a:lnTo>
                        <a:pt x="19050" y="48197"/>
                      </a:lnTo>
                      <a:lnTo>
                        <a:pt x="19050" y="81629"/>
                      </a:lnTo>
                      <a:lnTo>
                        <a:pt x="0" y="81629"/>
                      </a:lnTo>
                      <a:lnTo>
                        <a:pt x="0" y="0"/>
                      </a:lnTo>
                      <a:lnTo>
                        <a:pt x="19050" y="0"/>
                      </a:lnTo>
                      <a:lnTo>
                        <a:pt x="19050" y="32195"/>
                      </a:lnTo>
                      <a:lnTo>
                        <a:pt x="56102" y="32195"/>
                      </a:lnTo>
                      <a:lnTo>
                        <a:pt x="56102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F74F6576-9D62-4F41-993A-11B63D2152CE}"/>
                    </a:ext>
                  </a:extLst>
                </p:cNvPr>
                <p:cNvSpPr/>
                <p:nvPr/>
              </p:nvSpPr>
              <p:spPr>
                <a:xfrm>
                  <a:off x="6435090" y="2473451"/>
                  <a:ext cx="71151" cy="81629"/>
                </a:xfrm>
                <a:custGeom>
                  <a:avLst/>
                  <a:gdLst>
                    <a:gd name="connsiteX0" fmla="*/ 26098 w 71151"/>
                    <a:gd name="connsiteY0" fmla="*/ 15431 h 81629"/>
                    <a:gd name="connsiteX1" fmla="*/ 0 w 71151"/>
                    <a:gd name="connsiteY1" fmla="*/ 15431 h 81629"/>
                    <a:gd name="connsiteX2" fmla="*/ 0 w 71151"/>
                    <a:gd name="connsiteY2" fmla="*/ 0 h 81629"/>
                    <a:gd name="connsiteX3" fmla="*/ 71152 w 71151"/>
                    <a:gd name="connsiteY3" fmla="*/ 0 h 81629"/>
                    <a:gd name="connsiteX4" fmla="*/ 71152 w 71151"/>
                    <a:gd name="connsiteY4" fmla="*/ 15431 h 81629"/>
                    <a:gd name="connsiteX5" fmla="*/ 44958 w 71151"/>
                    <a:gd name="connsiteY5" fmla="*/ 15431 h 81629"/>
                    <a:gd name="connsiteX6" fmla="*/ 44958 w 71151"/>
                    <a:gd name="connsiteY6" fmla="*/ 81629 h 81629"/>
                    <a:gd name="connsiteX7" fmla="*/ 25908 w 71151"/>
                    <a:gd name="connsiteY7" fmla="*/ 81629 h 81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81629">
                      <a:moveTo>
                        <a:pt x="26098" y="15431"/>
                      </a:moveTo>
                      <a:lnTo>
                        <a:pt x="0" y="15431"/>
                      </a:lnTo>
                      <a:lnTo>
                        <a:pt x="0" y="0"/>
                      </a:lnTo>
                      <a:lnTo>
                        <a:pt x="71152" y="0"/>
                      </a:lnTo>
                      <a:lnTo>
                        <a:pt x="71152" y="15431"/>
                      </a:lnTo>
                      <a:lnTo>
                        <a:pt x="44958" y="15431"/>
                      </a:lnTo>
                      <a:lnTo>
                        <a:pt x="44958" y="81629"/>
                      </a:lnTo>
                      <a:lnTo>
                        <a:pt x="25908" y="81629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F769F2AA-C663-4CD6-9189-89EDCD6ACE67}"/>
                    </a:ext>
                  </a:extLst>
                </p:cNvPr>
                <p:cNvSpPr/>
                <p:nvPr/>
              </p:nvSpPr>
              <p:spPr>
                <a:xfrm>
                  <a:off x="6516433" y="2473166"/>
                  <a:ext cx="91916" cy="81915"/>
                </a:xfrm>
                <a:custGeom>
                  <a:avLst/>
                  <a:gdLst>
                    <a:gd name="connsiteX0" fmla="*/ 74200 w 91916"/>
                    <a:gd name="connsiteY0" fmla="*/ 81915 h 81915"/>
                    <a:gd name="connsiteX1" fmla="*/ 74200 w 91916"/>
                    <a:gd name="connsiteY1" fmla="*/ 32957 h 81915"/>
                    <a:gd name="connsiteX2" fmla="*/ 50197 w 91916"/>
                    <a:gd name="connsiteY2" fmla="*/ 73343 h 81915"/>
                    <a:gd name="connsiteX3" fmla="*/ 41624 w 91916"/>
                    <a:gd name="connsiteY3" fmla="*/ 73343 h 81915"/>
                    <a:gd name="connsiteX4" fmla="*/ 17716 w 91916"/>
                    <a:gd name="connsiteY4" fmla="*/ 34004 h 81915"/>
                    <a:gd name="connsiteX5" fmla="*/ 17716 w 91916"/>
                    <a:gd name="connsiteY5" fmla="*/ 81629 h 81915"/>
                    <a:gd name="connsiteX6" fmla="*/ 0 w 91916"/>
                    <a:gd name="connsiteY6" fmla="*/ 81629 h 81915"/>
                    <a:gd name="connsiteX7" fmla="*/ 0 w 91916"/>
                    <a:gd name="connsiteY7" fmla="*/ 0 h 81915"/>
                    <a:gd name="connsiteX8" fmla="*/ 15621 w 91916"/>
                    <a:gd name="connsiteY8" fmla="*/ 0 h 81915"/>
                    <a:gd name="connsiteX9" fmla="*/ 46291 w 91916"/>
                    <a:gd name="connsiteY9" fmla="*/ 50959 h 81915"/>
                    <a:gd name="connsiteX10" fmla="*/ 76390 w 91916"/>
                    <a:gd name="connsiteY10" fmla="*/ 191 h 81915"/>
                    <a:gd name="connsiteX11" fmla="*/ 91916 w 91916"/>
                    <a:gd name="connsiteY11" fmla="*/ 191 h 81915"/>
                    <a:gd name="connsiteX12" fmla="*/ 91916 w 91916"/>
                    <a:gd name="connsiteY12" fmla="*/ 81820 h 81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1916" h="81915">
                      <a:moveTo>
                        <a:pt x="74200" y="81915"/>
                      </a:moveTo>
                      <a:lnTo>
                        <a:pt x="74200" y="32957"/>
                      </a:lnTo>
                      <a:lnTo>
                        <a:pt x="50197" y="73343"/>
                      </a:lnTo>
                      <a:lnTo>
                        <a:pt x="41624" y="73343"/>
                      </a:lnTo>
                      <a:lnTo>
                        <a:pt x="17716" y="34004"/>
                      </a:lnTo>
                      <a:lnTo>
                        <a:pt x="17716" y="81629"/>
                      </a:lnTo>
                      <a:lnTo>
                        <a:pt x="0" y="81629"/>
                      </a:lnTo>
                      <a:lnTo>
                        <a:pt x="0" y="0"/>
                      </a:lnTo>
                      <a:lnTo>
                        <a:pt x="15621" y="0"/>
                      </a:lnTo>
                      <a:lnTo>
                        <a:pt x="46291" y="50959"/>
                      </a:lnTo>
                      <a:lnTo>
                        <a:pt x="76390" y="191"/>
                      </a:lnTo>
                      <a:lnTo>
                        <a:pt x="91916" y="191"/>
                      </a:lnTo>
                      <a:lnTo>
                        <a:pt x="91916" y="8182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531">
                  <a:extLst>
                    <a:ext uri="{FF2B5EF4-FFF2-40B4-BE49-F238E27FC236}">
                      <a16:creationId xmlns:a16="http://schemas.microsoft.com/office/drawing/2014/main" id="{5B39EE72-4B3F-46A6-87B0-265357584154}"/>
                    </a:ext>
                  </a:extLst>
                </p:cNvPr>
                <p:cNvSpPr/>
                <p:nvPr/>
              </p:nvSpPr>
              <p:spPr>
                <a:xfrm>
                  <a:off x="6627685" y="2473451"/>
                  <a:ext cx="60007" cy="82010"/>
                </a:xfrm>
                <a:custGeom>
                  <a:avLst/>
                  <a:gdLst>
                    <a:gd name="connsiteX0" fmla="*/ 0 w 60007"/>
                    <a:gd name="connsiteY0" fmla="*/ 0 h 82010"/>
                    <a:gd name="connsiteX1" fmla="*/ 19050 w 60007"/>
                    <a:gd name="connsiteY1" fmla="*/ 0 h 82010"/>
                    <a:gd name="connsiteX2" fmla="*/ 19050 w 60007"/>
                    <a:gd name="connsiteY2" fmla="*/ 66675 h 82010"/>
                    <a:gd name="connsiteX3" fmla="*/ 60007 w 60007"/>
                    <a:gd name="connsiteY3" fmla="*/ 66675 h 82010"/>
                    <a:gd name="connsiteX4" fmla="*/ 60007 w 60007"/>
                    <a:gd name="connsiteY4" fmla="*/ 82010 h 82010"/>
                    <a:gd name="connsiteX5" fmla="*/ 95 w 60007"/>
                    <a:gd name="connsiteY5" fmla="*/ 82010 h 8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007" h="8201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66675"/>
                      </a:lnTo>
                      <a:lnTo>
                        <a:pt x="60007" y="66675"/>
                      </a:lnTo>
                      <a:lnTo>
                        <a:pt x="60007" y="82010"/>
                      </a:lnTo>
                      <a:lnTo>
                        <a:pt x="95" y="8201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3" name="图形 456">
                <a:extLst>
                  <a:ext uri="{FF2B5EF4-FFF2-40B4-BE49-F238E27FC236}">
                    <a16:creationId xmlns:a16="http://schemas.microsoft.com/office/drawing/2014/main" id="{81A3BB72-DCD5-4A82-ADAA-6268C590EB85}"/>
                  </a:ext>
                </a:extLst>
              </p:cNvPr>
              <p:cNvGrpSpPr/>
              <p:nvPr/>
            </p:nvGrpSpPr>
            <p:grpSpPr>
              <a:xfrm>
                <a:off x="7840245" y="2269009"/>
                <a:ext cx="1981470" cy="1833568"/>
                <a:chOff x="4122639" y="2076063"/>
                <a:chExt cx="2724851" cy="2521462"/>
              </a:xfrm>
            </p:grpSpPr>
            <p:sp>
              <p:nvSpPr>
                <p:cNvPr id="534" name="任意多边形: 形状 533">
                  <a:extLst>
                    <a:ext uri="{FF2B5EF4-FFF2-40B4-BE49-F238E27FC236}">
                      <a16:creationId xmlns:a16="http://schemas.microsoft.com/office/drawing/2014/main" id="{96A6B799-CBE1-434C-B401-D9CD82D06476}"/>
                    </a:ext>
                  </a:extLst>
                </p:cNvPr>
                <p:cNvSpPr/>
                <p:nvPr/>
              </p:nvSpPr>
              <p:spPr>
                <a:xfrm>
                  <a:off x="4124610" y="2079974"/>
                  <a:ext cx="940498" cy="1515903"/>
                </a:xfrm>
                <a:custGeom>
                  <a:avLst/>
                  <a:gdLst>
                    <a:gd name="connsiteX0" fmla="*/ 911352 w 940498"/>
                    <a:gd name="connsiteY0" fmla="*/ 0 h 1515903"/>
                    <a:gd name="connsiteX1" fmla="*/ 940499 w 940498"/>
                    <a:gd name="connsiteY1" fmla="*/ 0 h 1515903"/>
                    <a:gd name="connsiteX2" fmla="*/ 940499 w 940498"/>
                    <a:gd name="connsiteY2" fmla="*/ 1515904 h 1515903"/>
                    <a:gd name="connsiteX3" fmla="*/ 911352 w 940498"/>
                    <a:gd name="connsiteY3" fmla="*/ 1515904 h 1515903"/>
                    <a:gd name="connsiteX4" fmla="*/ 29147 w 940498"/>
                    <a:gd name="connsiteY4" fmla="*/ 1515904 h 1515903"/>
                    <a:gd name="connsiteX5" fmla="*/ 0 w 940498"/>
                    <a:gd name="connsiteY5" fmla="*/ 1515904 h 1515903"/>
                    <a:gd name="connsiteX6" fmla="*/ 0 w 940498"/>
                    <a:gd name="connsiteY6" fmla="*/ 0 h 1515903"/>
                    <a:gd name="connsiteX7" fmla="*/ 29147 w 940498"/>
                    <a:gd name="connsiteY7" fmla="*/ 0 h 1515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40498" h="1515903">
                      <a:moveTo>
                        <a:pt x="911352" y="0"/>
                      </a:moveTo>
                      <a:cubicBezTo>
                        <a:pt x="927449" y="0"/>
                        <a:pt x="940499" y="0"/>
                        <a:pt x="940499" y="0"/>
                      </a:cubicBezTo>
                      <a:lnTo>
                        <a:pt x="940499" y="1515904"/>
                      </a:lnTo>
                      <a:cubicBezTo>
                        <a:pt x="940499" y="1515904"/>
                        <a:pt x="927449" y="1515904"/>
                        <a:pt x="911352" y="1515904"/>
                      </a:cubicBezTo>
                      <a:lnTo>
                        <a:pt x="29147" y="1515904"/>
                      </a:lnTo>
                      <a:cubicBezTo>
                        <a:pt x="13049" y="1515904"/>
                        <a:pt x="0" y="1515904"/>
                        <a:pt x="0" y="1515904"/>
                      </a:cubicBezTo>
                      <a:lnTo>
                        <a:pt x="0" y="0"/>
                      </a:lnTo>
                      <a:cubicBezTo>
                        <a:pt x="0" y="0"/>
                        <a:pt x="13049" y="0"/>
                        <a:pt x="2914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534">
                  <a:extLst>
                    <a:ext uri="{FF2B5EF4-FFF2-40B4-BE49-F238E27FC236}">
                      <a16:creationId xmlns:a16="http://schemas.microsoft.com/office/drawing/2014/main" id="{6EF2CB78-BDA4-4471-9122-B0A5B284DF67}"/>
                    </a:ext>
                  </a:extLst>
                </p:cNvPr>
                <p:cNvSpPr/>
                <p:nvPr/>
              </p:nvSpPr>
              <p:spPr>
                <a:xfrm>
                  <a:off x="4124324" y="2079974"/>
                  <a:ext cx="940784" cy="169354"/>
                </a:xfrm>
                <a:custGeom>
                  <a:avLst/>
                  <a:gdLst>
                    <a:gd name="connsiteX0" fmla="*/ 34672 w 940784"/>
                    <a:gd name="connsiteY0" fmla="*/ 0 h 169354"/>
                    <a:gd name="connsiteX1" fmla="*/ 907733 w 940784"/>
                    <a:gd name="connsiteY1" fmla="*/ 0 h 169354"/>
                    <a:gd name="connsiteX2" fmla="*/ 940785 w 940784"/>
                    <a:gd name="connsiteY2" fmla="*/ 33052 h 169354"/>
                    <a:gd name="connsiteX3" fmla="*/ 940785 w 940784"/>
                    <a:gd name="connsiteY3" fmla="*/ 169354 h 169354"/>
                    <a:gd name="connsiteX4" fmla="*/ 940785 w 940784"/>
                    <a:gd name="connsiteY4" fmla="*/ 169354 h 169354"/>
                    <a:gd name="connsiteX5" fmla="*/ 1 w 940784"/>
                    <a:gd name="connsiteY5" fmla="*/ 169354 h 169354"/>
                    <a:gd name="connsiteX6" fmla="*/ 1 w 940784"/>
                    <a:gd name="connsiteY6" fmla="*/ 169354 h 169354"/>
                    <a:gd name="connsiteX7" fmla="*/ 1 w 940784"/>
                    <a:gd name="connsiteY7" fmla="*/ 34576 h 169354"/>
                    <a:gd name="connsiteX8" fmla="*/ 34193 w 940784"/>
                    <a:gd name="connsiteY8" fmla="*/ 0 h 169354"/>
                    <a:gd name="connsiteX9" fmla="*/ 34672 w 940784"/>
                    <a:gd name="connsiteY9" fmla="*/ 0 h 169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40784" h="169354">
                      <a:moveTo>
                        <a:pt x="34672" y="0"/>
                      </a:moveTo>
                      <a:lnTo>
                        <a:pt x="907733" y="0"/>
                      </a:lnTo>
                      <a:cubicBezTo>
                        <a:pt x="925983" y="0"/>
                        <a:pt x="940785" y="14802"/>
                        <a:pt x="940785" y="33052"/>
                      </a:cubicBezTo>
                      <a:lnTo>
                        <a:pt x="940785" y="169354"/>
                      </a:lnTo>
                      <a:lnTo>
                        <a:pt x="940785" y="169354"/>
                      </a:lnTo>
                      <a:lnTo>
                        <a:pt x="1" y="169354"/>
                      </a:lnTo>
                      <a:lnTo>
                        <a:pt x="1" y="169354"/>
                      </a:lnTo>
                      <a:lnTo>
                        <a:pt x="1" y="34576"/>
                      </a:lnTo>
                      <a:cubicBezTo>
                        <a:pt x="-105" y="15583"/>
                        <a:pt x="15203" y="105"/>
                        <a:pt x="34193" y="0"/>
                      </a:cubicBezTo>
                      <a:cubicBezTo>
                        <a:pt x="34352" y="0"/>
                        <a:pt x="34512" y="0"/>
                        <a:pt x="34672" y="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535">
                  <a:extLst>
                    <a:ext uri="{FF2B5EF4-FFF2-40B4-BE49-F238E27FC236}">
                      <a16:creationId xmlns:a16="http://schemas.microsoft.com/office/drawing/2014/main" id="{09B1C955-CB6B-464E-A208-657333E17D1E}"/>
                    </a:ext>
                  </a:extLst>
                </p:cNvPr>
                <p:cNvSpPr/>
                <p:nvPr/>
              </p:nvSpPr>
              <p:spPr>
                <a:xfrm>
                  <a:off x="4122639" y="2076063"/>
                  <a:ext cx="945582" cy="1520388"/>
                </a:xfrm>
                <a:custGeom>
                  <a:avLst/>
                  <a:gdLst>
                    <a:gd name="connsiteX0" fmla="*/ 910942 w 945582"/>
                    <a:gd name="connsiteY0" fmla="*/ 1519814 h 1520388"/>
                    <a:gd name="connsiteX1" fmla="*/ 923039 w 945582"/>
                    <a:gd name="connsiteY1" fmla="*/ 1517147 h 1520388"/>
                    <a:gd name="connsiteX2" fmla="*/ 942089 w 945582"/>
                    <a:gd name="connsiteY2" fmla="*/ 1488572 h 1520388"/>
                    <a:gd name="connsiteX3" fmla="*/ 941613 w 945582"/>
                    <a:gd name="connsiteY3" fmla="*/ 1346935 h 1520388"/>
                    <a:gd name="connsiteX4" fmla="*/ 940851 w 945582"/>
                    <a:gd name="connsiteY4" fmla="*/ 826394 h 1520388"/>
                    <a:gd name="connsiteX5" fmla="*/ 940279 w 945582"/>
                    <a:gd name="connsiteY5" fmla="*/ 54202 h 1520388"/>
                    <a:gd name="connsiteX6" fmla="*/ 940279 w 945582"/>
                    <a:gd name="connsiteY6" fmla="*/ 40582 h 1520388"/>
                    <a:gd name="connsiteX7" fmla="*/ 939136 w 945582"/>
                    <a:gd name="connsiteY7" fmla="*/ 27628 h 1520388"/>
                    <a:gd name="connsiteX8" fmla="*/ 910561 w 945582"/>
                    <a:gd name="connsiteY8" fmla="*/ 6292 h 1520388"/>
                    <a:gd name="connsiteX9" fmla="*/ 34261 w 945582"/>
                    <a:gd name="connsiteY9" fmla="*/ 6292 h 1520388"/>
                    <a:gd name="connsiteX10" fmla="*/ 5686 w 945582"/>
                    <a:gd name="connsiteY10" fmla="*/ 32962 h 1520388"/>
                    <a:gd name="connsiteX11" fmla="*/ 5686 w 945582"/>
                    <a:gd name="connsiteY11" fmla="*/ 48392 h 1520388"/>
                    <a:gd name="connsiteX12" fmla="*/ 5686 w 945582"/>
                    <a:gd name="connsiteY12" fmla="*/ 475398 h 1520388"/>
                    <a:gd name="connsiteX13" fmla="*/ 5686 w 945582"/>
                    <a:gd name="connsiteY13" fmla="*/ 931455 h 1520388"/>
                    <a:gd name="connsiteX14" fmla="*/ 5686 w 945582"/>
                    <a:gd name="connsiteY14" fmla="*/ 1344078 h 1520388"/>
                    <a:gd name="connsiteX15" fmla="*/ 5686 w 945582"/>
                    <a:gd name="connsiteY15" fmla="*/ 1439328 h 1520388"/>
                    <a:gd name="connsiteX16" fmla="*/ 5686 w 945582"/>
                    <a:gd name="connsiteY16" fmla="*/ 1485619 h 1520388"/>
                    <a:gd name="connsiteX17" fmla="*/ 29118 w 945582"/>
                    <a:gd name="connsiteY17" fmla="*/ 1517147 h 1520388"/>
                    <a:gd name="connsiteX18" fmla="*/ 51025 w 945582"/>
                    <a:gd name="connsiteY18" fmla="*/ 1517814 h 1520388"/>
                    <a:gd name="connsiteX19" fmla="*/ 199425 w 945582"/>
                    <a:gd name="connsiteY19" fmla="*/ 1517814 h 1520388"/>
                    <a:gd name="connsiteX20" fmla="*/ 720061 w 945582"/>
                    <a:gd name="connsiteY20" fmla="*/ 1518576 h 1520388"/>
                    <a:gd name="connsiteX21" fmla="*/ 861603 w 945582"/>
                    <a:gd name="connsiteY21" fmla="*/ 1519052 h 1520388"/>
                    <a:gd name="connsiteX22" fmla="*/ 898369 w 945582"/>
                    <a:gd name="connsiteY22" fmla="*/ 1519052 h 1520388"/>
                    <a:gd name="connsiteX23" fmla="*/ 910942 w 945582"/>
                    <a:gd name="connsiteY23" fmla="*/ 1519052 h 1520388"/>
                    <a:gd name="connsiteX24" fmla="*/ 898369 w 945582"/>
                    <a:gd name="connsiteY24" fmla="*/ 1519052 h 1520388"/>
                    <a:gd name="connsiteX25" fmla="*/ 861603 w 945582"/>
                    <a:gd name="connsiteY25" fmla="*/ 1519052 h 1520388"/>
                    <a:gd name="connsiteX26" fmla="*/ 720061 w 945582"/>
                    <a:gd name="connsiteY26" fmla="*/ 1519528 h 1520388"/>
                    <a:gd name="connsiteX27" fmla="*/ 199425 w 945582"/>
                    <a:gd name="connsiteY27" fmla="*/ 1520290 h 1520388"/>
                    <a:gd name="connsiteX28" fmla="*/ 49311 w 945582"/>
                    <a:gd name="connsiteY28" fmla="*/ 1520290 h 1520388"/>
                    <a:gd name="connsiteX29" fmla="*/ 26546 w 945582"/>
                    <a:gd name="connsiteY29" fmla="*/ 1519528 h 1520388"/>
                    <a:gd name="connsiteX30" fmla="*/ 6829 w 945582"/>
                    <a:gd name="connsiteY30" fmla="*/ 1506955 h 1520388"/>
                    <a:gd name="connsiteX31" fmla="*/ 67 w 945582"/>
                    <a:gd name="connsiteY31" fmla="*/ 1484286 h 1520388"/>
                    <a:gd name="connsiteX32" fmla="*/ 67 w 945582"/>
                    <a:gd name="connsiteY32" fmla="*/ 1437994 h 1520388"/>
                    <a:gd name="connsiteX33" fmla="*/ 67 w 945582"/>
                    <a:gd name="connsiteY33" fmla="*/ 1342744 h 1520388"/>
                    <a:gd name="connsiteX34" fmla="*/ 67 w 945582"/>
                    <a:gd name="connsiteY34" fmla="*/ 930121 h 1520388"/>
                    <a:gd name="connsiteX35" fmla="*/ 67 w 945582"/>
                    <a:gd name="connsiteY35" fmla="*/ 474064 h 1520388"/>
                    <a:gd name="connsiteX36" fmla="*/ 67 w 945582"/>
                    <a:gd name="connsiteY36" fmla="*/ 232796 h 1520388"/>
                    <a:gd name="connsiteX37" fmla="*/ 67 w 945582"/>
                    <a:gd name="connsiteY37" fmla="*/ 47059 h 1520388"/>
                    <a:gd name="connsiteX38" fmla="*/ 67 w 945582"/>
                    <a:gd name="connsiteY38" fmla="*/ 31247 h 1520388"/>
                    <a:gd name="connsiteX39" fmla="*/ 5496 w 945582"/>
                    <a:gd name="connsiteY39" fmla="*/ 15436 h 1520388"/>
                    <a:gd name="connsiteX40" fmla="*/ 34071 w 945582"/>
                    <a:gd name="connsiteY40" fmla="*/ 5 h 1520388"/>
                    <a:gd name="connsiteX41" fmla="*/ 910847 w 945582"/>
                    <a:gd name="connsiteY41" fmla="*/ 5 h 1520388"/>
                    <a:gd name="connsiteX42" fmla="*/ 925230 w 945582"/>
                    <a:gd name="connsiteY42" fmla="*/ 2958 h 1520388"/>
                    <a:gd name="connsiteX43" fmla="*/ 944280 w 945582"/>
                    <a:gd name="connsiteY43" fmla="*/ 24675 h 1520388"/>
                    <a:gd name="connsiteX44" fmla="*/ 945518 w 945582"/>
                    <a:gd name="connsiteY44" fmla="*/ 38867 h 1520388"/>
                    <a:gd name="connsiteX45" fmla="*/ 945518 w 945582"/>
                    <a:gd name="connsiteY45" fmla="*/ 52488 h 1520388"/>
                    <a:gd name="connsiteX46" fmla="*/ 944947 w 945582"/>
                    <a:gd name="connsiteY46" fmla="*/ 824680 h 1520388"/>
                    <a:gd name="connsiteX47" fmla="*/ 944185 w 945582"/>
                    <a:gd name="connsiteY47" fmla="*/ 1345221 h 1520388"/>
                    <a:gd name="connsiteX48" fmla="*/ 943708 w 945582"/>
                    <a:gd name="connsiteY48" fmla="*/ 1486858 h 1520388"/>
                    <a:gd name="connsiteX49" fmla="*/ 936469 w 945582"/>
                    <a:gd name="connsiteY49" fmla="*/ 1506765 h 1520388"/>
                    <a:gd name="connsiteX50" fmla="*/ 923992 w 945582"/>
                    <a:gd name="connsiteY50" fmla="*/ 1516290 h 1520388"/>
                    <a:gd name="connsiteX51" fmla="*/ 914467 w 945582"/>
                    <a:gd name="connsiteY51" fmla="*/ 1518481 h 1520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945582" h="1520388">
                      <a:moveTo>
                        <a:pt x="910942" y="1519814"/>
                      </a:moveTo>
                      <a:cubicBezTo>
                        <a:pt x="915095" y="1519595"/>
                        <a:pt x="919181" y="1518690"/>
                        <a:pt x="923039" y="1517147"/>
                      </a:cubicBezTo>
                      <a:cubicBezTo>
                        <a:pt x="934431" y="1512166"/>
                        <a:pt x="941870" y="1501002"/>
                        <a:pt x="942089" y="1488572"/>
                      </a:cubicBezTo>
                      <a:cubicBezTo>
                        <a:pt x="942089" y="1456092"/>
                        <a:pt x="942089" y="1408372"/>
                        <a:pt x="941613" y="1346935"/>
                      </a:cubicBezTo>
                      <a:cubicBezTo>
                        <a:pt x="941613" y="1223968"/>
                        <a:pt x="941613" y="1046136"/>
                        <a:pt x="940851" y="826394"/>
                      </a:cubicBezTo>
                      <a:cubicBezTo>
                        <a:pt x="940089" y="606652"/>
                        <a:pt x="940851" y="344810"/>
                        <a:pt x="940279" y="54202"/>
                      </a:cubicBezTo>
                      <a:lnTo>
                        <a:pt x="940279" y="40582"/>
                      </a:lnTo>
                      <a:cubicBezTo>
                        <a:pt x="940537" y="36229"/>
                        <a:pt x="940155" y="31866"/>
                        <a:pt x="939136" y="27628"/>
                      </a:cubicBezTo>
                      <a:cubicBezTo>
                        <a:pt x="935469" y="14921"/>
                        <a:pt x="923792" y="6196"/>
                        <a:pt x="910561" y="6292"/>
                      </a:cubicBezTo>
                      <a:lnTo>
                        <a:pt x="34261" y="6292"/>
                      </a:lnTo>
                      <a:cubicBezTo>
                        <a:pt x="19195" y="6253"/>
                        <a:pt x="6690" y="17931"/>
                        <a:pt x="5686" y="32962"/>
                      </a:cubicBezTo>
                      <a:cubicBezTo>
                        <a:pt x="5686" y="37819"/>
                        <a:pt x="5686" y="43249"/>
                        <a:pt x="5686" y="48392"/>
                      </a:cubicBezTo>
                      <a:lnTo>
                        <a:pt x="5686" y="475398"/>
                      </a:lnTo>
                      <a:cubicBezTo>
                        <a:pt x="5686" y="633513"/>
                        <a:pt x="5686" y="786103"/>
                        <a:pt x="5686" y="931455"/>
                      </a:cubicBezTo>
                      <a:cubicBezTo>
                        <a:pt x="5686" y="1076806"/>
                        <a:pt x="5686" y="1214824"/>
                        <a:pt x="5686" y="1344078"/>
                      </a:cubicBezTo>
                      <a:cubicBezTo>
                        <a:pt x="5686" y="1376368"/>
                        <a:pt x="5686" y="1408181"/>
                        <a:pt x="5686" y="1439328"/>
                      </a:cubicBezTo>
                      <a:lnTo>
                        <a:pt x="5686" y="1485619"/>
                      </a:lnTo>
                      <a:cubicBezTo>
                        <a:pt x="4576" y="1500488"/>
                        <a:pt x="14557" y="1513918"/>
                        <a:pt x="29118" y="1517147"/>
                      </a:cubicBezTo>
                      <a:cubicBezTo>
                        <a:pt x="36394" y="1517900"/>
                        <a:pt x="43716" y="1518128"/>
                        <a:pt x="51025" y="1517814"/>
                      </a:cubicBezTo>
                      <a:lnTo>
                        <a:pt x="199425" y="1517814"/>
                      </a:lnTo>
                      <a:lnTo>
                        <a:pt x="720061" y="1518576"/>
                      </a:lnTo>
                      <a:lnTo>
                        <a:pt x="861603" y="1519052"/>
                      </a:lnTo>
                      <a:lnTo>
                        <a:pt x="898369" y="1519052"/>
                      </a:lnTo>
                      <a:lnTo>
                        <a:pt x="910942" y="1519052"/>
                      </a:lnTo>
                      <a:lnTo>
                        <a:pt x="898369" y="1519052"/>
                      </a:lnTo>
                      <a:lnTo>
                        <a:pt x="861603" y="1519052"/>
                      </a:lnTo>
                      <a:lnTo>
                        <a:pt x="720061" y="1519528"/>
                      </a:lnTo>
                      <a:lnTo>
                        <a:pt x="199425" y="1520290"/>
                      </a:lnTo>
                      <a:lnTo>
                        <a:pt x="49311" y="1520290"/>
                      </a:lnTo>
                      <a:cubicBezTo>
                        <a:pt x="41714" y="1520547"/>
                        <a:pt x="34108" y="1520300"/>
                        <a:pt x="26546" y="1519528"/>
                      </a:cubicBezTo>
                      <a:cubicBezTo>
                        <a:pt x="18672" y="1517852"/>
                        <a:pt x="11668" y="1513394"/>
                        <a:pt x="6829" y="1506955"/>
                      </a:cubicBezTo>
                      <a:cubicBezTo>
                        <a:pt x="1957" y="1500440"/>
                        <a:pt x="-440" y="1492401"/>
                        <a:pt x="67" y="1484286"/>
                      </a:cubicBezTo>
                      <a:cubicBezTo>
                        <a:pt x="67" y="1469046"/>
                        <a:pt x="67" y="1453615"/>
                        <a:pt x="67" y="1437994"/>
                      </a:cubicBezTo>
                      <a:lnTo>
                        <a:pt x="67" y="1342744"/>
                      </a:lnTo>
                      <a:cubicBezTo>
                        <a:pt x="67" y="1213490"/>
                        <a:pt x="67" y="1075378"/>
                        <a:pt x="67" y="930121"/>
                      </a:cubicBezTo>
                      <a:cubicBezTo>
                        <a:pt x="67" y="784865"/>
                        <a:pt x="67" y="632179"/>
                        <a:pt x="67" y="474064"/>
                      </a:cubicBezTo>
                      <a:cubicBezTo>
                        <a:pt x="67" y="394883"/>
                        <a:pt x="67" y="314454"/>
                        <a:pt x="67" y="232796"/>
                      </a:cubicBezTo>
                      <a:lnTo>
                        <a:pt x="67" y="47059"/>
                      </a:lnTo>
                      <a:cubicBezTo>
                        <a:pt x="67" y="41820"/>
                        <a:pt x="67" y="36867"/>
                        <a:pt x="67" y="31247"/>
                      </a:cubicBezTo>
                      <a:cubicBezTo>
                        <a:pt x="509" y="25599"/>
                        <a:pt x="2376" y="20160"/>
                        <a:pt x="5496" y="15436"/>
                      </a:cubicBezTo>
                      <a:cubicBezTo>
                        <a:pt x="11803" y="5796"/>
                        <a:pt x="22551" y="-4"/>
                        <a:pt x="34071" y="5"/>
                      </a:cubicBezTo>
                      <a:lnTo>
                        <a:pt x="910847" y="5"/>
                      </a:lnTo>
                      <a:cubicBezTo>
                        <a:pt x="915800" y="-81"/>
                        <a:pt x="920706" y="929"/>
                        <a:pt x="925230" y="2958"/>
                      </a:cubicBezTo>
                      <a:cubicBezTo>
                        <a:pt x="934479" y="7025"/>
                        <a:pt x="941451" y="14978"/>
                        <a:pt x="944280" y="24675"/>
                      </a:cubicBezTo>
                      <a:cubicBezTo>
                        <a:pt x="945337" y="29323"/>
                        <a:pt x="945756" y="34105"/>
                        <a:pt x="945518" y="38867"/>
                      </a:cubicBezTo>
                      <a:lnTo>
                        <a:pt x="945518" y="52488"/>
                      </a:lnTo>
                      <a:cubicBezTo>
                        <a:pt x="945518" y="343096"/>
                        <a:pt x="945518" y="604938"/>
                        <a:pt x="944947" y="824680"/>
                      </a:cubicBezTo>
                      <a:cubicBezTo>
                        <a:pt x="944375" y="1044421"/>
                        <a:pt x="944375" y="1222253"/>
                        <a:pt x="944185" y="1345221"/>
                      </a:cubicBezTo>
                      <a:cubicBezTo>
                        <a:pt x="944185" y="1406657"/>
                        <a:pt x="944185" y="1454377"/>
                        <a:pt x="943708" y="1486858"/>
                      </a:cubicBezTo>
                      <a:cubicBezTo>
                        <a:pt x="943623" y="1494125"/>
                        <a:pt x="941070" y="1501145"/>
                        <a:pt x="936469" y="1506765"/>
                      </a:cubicBezTo>
                      <a:cubicBezTo>
                        <a:pt x="933126" y="1510889"/>
                        <a:pt x="928849" y="1514147"/>
                        <a:pt x="923992" y="1516290"/>
                      </a:cubicBezTo>
                      <a:cubicBezTo>
                        <a:pt x="920925" y="1517442"/>
                        <a:pt x="917724" y="1518176"/>
                        <a:pt x="914467" y="15184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B6288173-BE5F-450F-8BB5-3AB433B70F00}"/>
                    </a:ext>
                  </a:extLst>
                </p:cNvPr>
                <p:cNvSpPr/>
                <p:nvPr/>
              </p:nvSpPr>
              <p:spPr>
                <a:xfrm>
                  <a:off x="4207668" y="2150078"/>
                  <a:ext cx="55626" cy="55626"/>
                </a:xfrm>
                <a:custGeom>
                  <a:avLst/>
                  <a:gdLst>
                    <a:gd name="connsiteX0" fmla="*/ 55626 w 55626"/>
                    <a:gd name="connsiteY0" fmla="*/ 27813 h 55626"/>
                    <a:gd name="connsiteX1" fmla="*/ 27813 w 55626"/>
                    <a:gd name="connsiteY1" fmla="*/ 55626 h 55626"/>
                    <a:gd name="connsiteX2" fmla="*/ 0 w 55626"/>
                    <a:gd name="connsiteY2" fmla="*/ 27813 h 55626"/>
                    <a:gd name="connsiteX3" fmla="*/ 27813 w 55626"/>
                    <a:gd name="connsiteY3" fmla="*/ 0 h 55626"/>
                    <a:gd name="connsiteX4" fmla="*/ 55626 w 55626"/>
                    <a:gd name="connsiteY4" fmla="*/ 27623 h 55626"/>
                    <a:gd name="connsiteX5" fmla="*/ 55626 w 55626"/>
                    <a:gd name="connsiteY5" fmla="*/ 27813 h 55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26" h="55626">
                      <a:moveTo>
                        <a:pt x="55626" y="27813"/>
                      </a:moveTo>
                      <a:cubicBezTo>
                        <a:pt x="55626" y="43177"/>
                        <a:pt x="43174" y="55626"/>
                        <a:pt x="27813" y="55626"/>
                      </a:cubicBezTo>
                      <a:cubicBezTo>
                        <a:pt x="12452" y="55626"/>
                        <a:pt x="0" y="43177"/>
                        <a:pt x="0" y="27813"/>
                      </a:cubicBezTo>
                      <a:cubicBezTo>
                        <a:pt x="0" y="12449"/>
                        <a:pt x="12452" y="0"/>
                        <a:pt x="27813" y="0"/>
                      </a:cubicBezTo>
                      <a:cubicBezTo>
                        <a:pt x="43121" y="-57"/>
                        <a:pt x="55574" y="12316"/>
                        <a:pt x="55626" y="27623"/>
                      </a:cubicBezTo>
                      <a:cubicBezTo>
                        <a:pt x="55626" y="27689"/>
                        <a:pt x="55626" y="27746"/>
                        <a:pt x="55626" y="278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DBB7DCA1-2864-4C82-8C44-7D55B4D067B2}"/>
                    </a:ext>
                  </a:extLst>
                </p:cNvPr>
                <p:cNvSpPr/>
                <p:nvPr/>
              </p:nvSpPr>
              <p:spPr>
                <a:xfrm>
                  <a:off x="4293203" y="2150173"/>
                  <a:ext cx="55435" cy="55435"/>
                </a:xfrm>
                <a:custGeom>
                  <a:avLst/>
                  <a:gdLst>
                    <a:gd name="connsiteX0" fmla="*/ 55436 w 55435"/>
                    <a:gd name="connsiteY0" fmla="*/ 27718 h 55435"/>
                    <a:gd name="connsiteX1" fmla="*/ 27718 w 55435"/>
                    <a:gd name="connsiteY1" fmla="*/ 55436 h 55435"/>
                    <a:gd name="connsiteX2" fmla="*/ 0 w 55435"/>
                    <a:gd name="connsiteY2" fmla="*/ 27718 h 55435"/>
                    <a:gd name="connsiteX3" fmla="*/ 27718 w 55435"/>
                    <a:gd name="connsiteY3" fmla="*/ 0 h 55435"/>
                    <a:gd name="connsiteX4" fmla="*/ 55436 w 55435"/>
                    <a:gd name="connsiteY4" fmla="*/ 27718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435" h="55435">
                      <a:moveTo>
                        <a:pt x="55436" y="27718"/>
                      </a:moveTo>
                      <a:cubicBezTo>
                        <a:pt x="55436" y="43026"/>
                        <a:pt x="43026" y="55436"/>
                        <a:pt x="27718" y="55436"/>
                      </a:cubicBezTo>
                      <a:cubicBezTo>
                        <a:pt x="12410" y="55436"/>
                        <a:pt x="0" y="43026"/>
                        <a:pt x="0" y="27718"/>
                      </a:cubicBezTo>
                      <a:cubicBezTo>
                        <a:pt x="0" y="12410"/>
                        <a:pt x="12410" y="0"/>
                        <a:pt x="27718" y="0"/>
                      </a:cubicBezTo>
                      <a:cubicBezTo>
                        <a:pt x="43026" y="0"/>
                        <a:pt x="55436" y="12410"/>
                        <a:pt x="55436" y="277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46796B99-EE45-41AC-B52C-254768E718E1}"/>
                    </a:ext>
                  </a:extLst>
                </p:cNvPr>
                <p:cNvSpPr/>
                <p:nvPr/>
              </p:nvSpPr>
              <p:spPr>
                <a:xfrm>
                  <a:off x="4378547" y="2150173"/>
                  <a:ext cx="55435" cy="55435"/>
                </a:xfrm>
                <a:custGeom>
                  <a:avLst/>
                  <a:gdLst>
                    <a:gd name="connsiteX0" fmla="*/ 55436 w 55435"/>
                    <a:gd name="connsiteY0" fmla="*/ 27718 h 55435"/>
                    <a:gd name="connsiteX1" fmla="*/ 27718 w 55435"/>
                    <a:gd name="connsiteY1" fmla="*/ 55436 h 55435"/>
                    <a:gd name="connsiteX2" fmla="*/ 0 w 55435"/>
                    <a:gd name="connsiteY2" fmla="*/ 27718 h 55435"/>
                    <a:gd name="connsiteX3" fmla="*/ 27718 w 55435"/>
                    <a:gd name="connsiteY3" fmla="*/ 0 h 55435"/>
                    <a:gd name="connsiteX4" fmla="*/ 55436 w 55435"/>
                    <a:gd name="connsiteY4" fmla="*/ 27718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435" h="55435">
                      <a:moveTo>
                        <a:pt x="55436" y="27718"/>
                      </a:moveTo>
                      <a:cubicBezTo>
                        <a:pt x="55436" y="43026"/>
                        <a:pt x="43026" y="55436"/>
                        <a:pt x="27718" y="55436"/>
                      </a:cubicBezTo>
                      <a:cubicBezTo>
                        <a:pt x="12410" y="55436"/>
                        <a:pt x="0" y="43026"/>
                        <a:pt x="0" y="27718"/>
                      </a:cubicBezTo>
                      <a:cubicBezTo>
                        <a:pt x="0" y="12410"/>
                        <a:pt x="12410" y="0"/>
                        <a:pt x="27718" y="0"/>
                      </a:cubicBezTo>
                      <a:cubicBezTo>
                        <a:pt x="43026" y="0"/>
                        <a:pt x="55436" y="12410"/>
                        <a:pt x="55436" y="277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3E6187FA-436A-4CB0-B5BE-1748F270A12A}"/>
                    </a:ext>
                  </a:extLst>
                </p:cNvPr>
                <p:cNvSpPr/>
                <p:nvPr/>
              </p:nvSpPr>
              <p:spPr>
                <a:xfrm>
                  <a:off x="4341590" y="2440876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05E03390-9CFC-4A73-BBBF-BC9F2FA1D9F9}"/>
                    </a:ext>
                  </a:extLst>
                </p:cNvPr>
                <p:cNvSpPr/>
                <p:nvPr/>
              </p:nvSpPr>
              <p:spPr>
                <a:xfrm>
                  <a:off x="4341590" y="2539269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541">
                  <a:extLst>
                    <a:ext uri="{FF2B5EF4-FFF2-40B4-BE49-F238E27FC236}">
                      <a16:creationId xmlns:a16="http://schemas.microsoft.com/office/drawing/2014/main" id="{72112E51-1ED5-4282-BE0B-0F355CD9EE2A}"/>
                    </a:ext>
                  </a:extLst>
                </p:cNvPr>
                <p:cNvSpPr/>
                <p:nvPr/>
              </p:nvSpPr>
              <p:spPr>
                <a:xfrm>
                  <a:off x="4346543" y="2808732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542">
                  <a:extLst>
                    <a:ext uri="{FF2B5EF4-FFF2-40B4-BE49-F238E27FC236}">
                      <a16:creationId xmlns:a16="http://schemas.microsoft.com/office/drawing/2014/main" id="{FF9CF2D9-55D4-4CE8-B141-120467226CF8}"/>
                    </a:ext>
                  </a:extLst>
                </p:cNvPr>
                <p:cNvSpPr/>
                <p:nvPr/>
              </p:nvSpPr>
              <p:spPr>
                <a:xfrm>
                  <a:off x="4341590" y="2640901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" name="任意多边形: 形状 543">
                  <a:extLst>
                    <a:ext uri="{FF2B5EF4-FFF2-40B4-BE49-F238E27FC236}">
                      <a16:creationId xmlns:a16="http://schemas.microsoft.com/office/drawing/2014/main" id="{7DB70D09-10E5-4F58-A5CD-E810E018E669}"/>
                    </a:ext>
                  </a:extLst>
                </p:cNvPr>
                <p:cNvSpPr/>
                <p:nvPr/>
              </p:nvSpPr>
              <p:spPr>
                <a:xfrm>
                  <a:off x="4341590" y="3207829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84635A15-7BDD-49EA-9C7E-C528141D2672}"/>
                    </a:ext>
                  </a:extLst>
                </p:cNvPr>
                <p:cNvSpPr/>
                <p:nvPr/>
              </p:nvSpPr>
              <p:spPr>
                <a:xfrm>
                  <a:off x="4619053" y="2440876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5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5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" name="任意多边形: 形状 545">
                  <a:extLst>
                    <a:ext uri="{FF2B5EF4-FFF2-40B4-BE49-F238E27FC236}">
                      <a16:creationId xmlns:a16="http://schemas.microsoft.com/office/drawing/2014/main" id="{35A8894F-6259-4F30-AFF9-A30ECE11A322}"/>
                    </a:ext>
                  </a:extLst>
                </p:cNvPr>
                <p:cNvSpPr/>
                <p:nvPr/>
              </p:nvSpPr>
              <p:spPr>
                <a:xfrm>
                  <a:off x="4619783" y="2539269"/>
                  <a:ext cx="396779" cy="38100"/>
                </a:xfrm>
                <a:custGeom>
                  <a:avLst/>
                  <a:gdLst>
                    <a:gd name="connsiteX0" fmla="*/ 379127 w 396779"/>
                    <a:gd name="connsiteY0" fmla="*/ 38100 h 38100"/>
                    <a:gd name="connsiteX1" fmla="*/ 17177 w 396779"/>
                    <a:gd name="connsiteY1" fmla="*/ 38100 h 38100"/>
                    <a:gd name="connsiteX2" fmla="*/ 20 w 396779"/>
                    <a:gd name="connsiteY2" fmla="*/ 19288 h 38100"/>
                    <a:gd name="connsiteX3" fmla="*/ 32 w 396779"/>
                    <a:gd name="connsiteY3" fmla="*/ 19050 h 38100"/>
                    <a:gd name="connsiteX4" fmla="*/ 32 w 396779"/>
                    <a:gd name="connsiteY4" fmla="*/ 19050 h 38100"/>
                    <a:gd name="connsiteX5" fmla="*/ 16936 w 396779"/>
                    <a:gd name="connsiteY5" fmla="*/ 10 h 38100"/>
                    <a:gd name="connsiteX6" fmla="*/ 17177 w 396779"/>
                    <a:gd name="connsiteY6" fmla="*/ 0 h 38100"/>
                    <a:gd name="connsiteX7" fmla="*/ 379603 w 396779"/>
                    <a:gd name="connsiteY7" fmla="*/ 0 h 38100"/>
                    <a:gd name="connsiteX8" fmla="*/ 396758 w 396779"/>
                    <a:gd name="connsiteY8" fmla="*/ 18812 h 38100"/>
                    <a:gd name="connsiteX9" fmla="*/ 396749 w 396779"/>
                    <a:gd name="connsiteY9" fmla="*/ 19050 h 38100"/>
                    <a:gd name="connsiteX10" fmla="*/ 396749 w 396779"/>
                    <a:gd name="connsiteY10" fmla="*/ 19050 h 38100"/>
                    <a:gd name="connsiteX11" fmla="*/ 379832 w 396779"/>
                    <a:gd name="connsiteY11" fmla="*/ 38072 h 38100"/>
                    <a:gd name="connsiteX12" fmla="*/ 379127 w 396779"/>
                    <a:gd name="connsiteY1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6779" h="38100">
                      <a:moveTo>
                        <a:pt x="379127" y="38100"/>
                      </a:moveTo>
                      <a:lnTo>
                        <a:pt x="17177" y="38100"/>
                      </a:lnTo>
                      <a:cubicBezTo>
                        <a:pt x="7246" y="37643"/>
                        <a:pt x="-436" y="29223"/>
                        <a:pt x="20" y="19288"/>
                      </a:cubicBezTo>
                      <a:cubicBezTo>
                        <a:pt x="24" y="19212"/>
                        <a:pt x="28" y="19126"/>
                        <a:pt x="32" y="19050"/>
                      </a:cubicBezTo>
                      <a:lnTo>
                        <a:pt x="32" y="19050"/>
                      </a:lnTo>
                      <a:cubicBezTo>
                        <a:pt x="-557" y="9125"/>
                        <a:pt x="7011" y="600"/>
                        <a:pt x="16936" y="10"/>
                      </a:cubicBezTo>
                      <a:cubicBezTo>
                        <a:pt x="17016" y="10"/>
                        <a:pt x="17097" y="0"/>
                        <a:pt x="17177" y="0"/>
                      </a:cubicBezTo>
                      <a:lnTo>
                        <a:pt x="379603" y="0"/>
                      </a:lnTo>
                      <a:cubicBezTo>
                        <a:pt x="389538" y="457"/>
                        <a:pt x="397215" y="8877"/>
                        <a:pt x="396758" y="18812"/>
                      </a:cubicBezTo>
                      <a:cubicBezTo>
                        <a:pt x="396758" y="18888"/>
                        <a:pt x="396758" y="18974"/>
                        <a:pt x="396749" y="19050"/>
                      </a:cubicBezTo>
                      <a:lnTo>
                        <a:pt x="396749" y="19050"/>
                      </a:lnTo>
                      <a:cubicBezTo>
                        <a:pt x="397330" y="28975"/>
                        <a:pt x="389757" y="37490"/>
                        <a:pt x="379832" y="38072"/>
                      </a:cubicBezTo>
                      <a:cubicBezTo>
                        <a:pt x="379594" y="38091"/>
                        <a:pt x="379365" y="38100"/>
                        <a:pt x="379127" y="3810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" name="任意多边形: 形状 546">
                  <a:extLst>
                    <a:ext uri="{FF2B5EF4-FFF2-40B4-BE49-F238E27FC236}">
                      <a16:creationId xmlns:a16="http://schemas.microsoft.com/office/drawing/2014/main" id="{7316413C-4A01-48B6-BAAC-1B620F364F5A}"/>
                    </a:ext>
                  </a:extLst>
                </p:cNvPr>
                <p:cNvSpPr/>
                <p:nvPr/>
              </p:nvSpPr>
              <p:spPr>
                <a:xfrm>
                  <a:off x="4606554" y="2640901"/>
                  <a:ext cx="400286" cy="38100"/>
                </a:xfrm>
                <a:custGeom>
                  <a:avLst/>
                  <a:gdLst>
                    <a:gd name="connsiteX0" fmla="*/ 382545 w 400286"/>
                    <a:gd name="connsiteY0" fmla="*/ 38100 h 38100"/>
                    <a:gd name="connsiteX1" fmla="*/ 17738 w 400286"/>
                    <a:gd name="connsiteY1" fmla="*/ 38100 h 38100"/>
                    <a:gd name="connsiteX2" fmla="*/ 6 w 400286"/>
                    <a:gd name="connsiteY2" fmla="*/ 19460 h 38100"/>
                    <a:gd name="connsiteX3" fmla="*/ 21 w 400286"/>
                    <a:gd name="connsiteY3" fmla="*/ 19050 h 38100"/>
                    <a:gd name="connsiteX4" fmla="*/ 21 w 400286"/>
                    <a:gd name="connsiteY4" fmla="*/ 19050 h 38100"/>
                    <a:gd name="connsiteX5" fmla="*/ 17331 w 400286"/>
                    <a:gd name="connsiteY5" fmla="*/ 19 h 38100"/>
                    <a:gd name="connsiteX6" fmla="*/ 17738 w 400286"/>
                    <a:gd name="connsiteY6" fmla="*/ 0 h 38100"/>
                    <a:gd name="connsiteX7" fmla="*/ 382545 w 400286"/>
                    <a:gd name="connsiteY7" fmla="*/ 0 h 38100"/>
                    <a:gd name="connsiteX8" fmla="*/ 400281 w 400286"/>
                    <a:gd name="connsiteY8" fmla="*/ 18640 h 38100"/>
                    <a:gd name="connsiteX9" fmla="*/ 400261 w 400286"/>
                    <a:gd name="connsiteY9" fmla="*/ 19050 h 38100"/>
                    <a:gd name="connsiteX10" fmla="*/ 400261 w 400286"/>
                    <a:gd name="connsiteY10" fmla="*/ 19050 h 38100"/>
                    <a:gd name="connsiteX11" fmla="*/ 382955 w 400286"/>
                    <a:gd name="connsiteY11" fmla="*/ 38081 h 38100"/>
                    <a:gd name="connsiteX12" fmla="*/ 382545 w 400286"/>
                    <a:gd name="connsiteY1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0286" h="38100">
                      <a:moveTo>
                        <a:pt x="382545" y="38100"/>
                      </a:moveTo>
                      <a:lnTo>
                        <a:pt x="17738" y="38100"/>
                      </a:lnTo>
                      <a:cubicBezTo>
                        <a:pt x="7693" y="37852"/>
                        <a:pt x="-246" y="29499"/>
                        <a:pt x="6" y="19460"/>
                      </a:cubicBezTo>
                      <a:cubicBezTo>
                        <a:pt x="10" y="19317"/>
                        <a:pt x="14" y="19183"/>
                        <a:pt x="21" y="19050"/>
                      </a:cubicBezTo>
                      <a:lnTo>
                        <a:pt x="21" y="19050"/>
                      </a:lnTo>
                      <a:cubicBezTo>
                        <a:pt x="-455" y="9011"/>
                        <a:pt x="7294" y="495"/>
                        <a:pt x="17331" y="19"/>
                      </a:cubicBezTo>
                      <a:cubicBezTo>
                        <a:pt x="17466" y="10"/>
                        <a:pt x="17601" y="0"/>
                        <a:pt x="17738" y="0"/>
                      </a:cubicBezTo>
                      <a:lnTo>
                        <a:pt x="382545" y="0"/>
                      </a:lnTo>
                      <a:cubicBezTo>
                        <a:pt x="392594" y="248"/>
                        <a:pt x="400528" y="8601"/>
                        <a:pt x="400281" y="18640"/>
                      </a:cubicBezTo>
                      <a:cubicBezTo>
                        <a:pt x="400271" y="18774"/>
                        <a:pt x="400271" y="18917"/>
                        <a:pt x="400261" y="19050"/>
                      </a:cubicBezTo>
                      <a:lnTo>
                        <a:pt x="400261" y="19050"/>
                      </a:lnTo>
                      <a:cubicBezTo>
                        <a:pt x="400738" y="29089"/>
                        <a:pt x="392984" y="37605"/>
                        <a:pt x="382955" y="38081"/>
                      </a:cubicBezTo>
                      <a:cubicBezTo>
                        <a:pt x="382821" y="38091"/>
                        <a:pt x="382678" y="38100"/>
                        <a:pt x="382545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FAE9FDFF-BFF9-4222-8E90-D639B963A918}"/>
                    </a:ext>
                  </a:extLst>
                </p:cNvPr>
                <p:cNvSpPr/>
                <p:nvPr/>
              </p:nvSpPr>
              <p:spPr>
                <a:xfrm>
                  <a:off x="4342998" y="2723102"/>
                  <a:ext cx="400286" cy="38100"/>
                </a:xfrm>
                <a:custGeom>
                  <a:avLst/>
                  <a:gdLst>
                    <a:gd name="connsiteX0" fmla="*/ 382545 w 400286"/>
                    <a:gd name="connsiteY0" fmla="*/ 38100 h 38100"/>
                    <a:gd name="connsiteX1" fmla="*/ 17737 w 400286"/>
                    <a:gd name="connsiteY1" fmla="*/ 38100 h 38100"/>
                    <a:gd name="connsiteX2" fmla="*/ 7 w 400286"/>
                    <a:gd name="connsiteY2" fmla="*/ 19460 h 38100"/>
                    <a:gd name="connsiteX3" fmla="*/ 21 w 400286"/>
                    <a:gd name="connsiteY3" fmla="*/ 19050 h 38100"/>
                    <a:gd name="connsiteX4" fmla="*/ 21 w 400286"/>
                    <a:gd name="connsiteY4" fmla="*/ 19050 h 38100"/>
                    <a:gd name="connsiteX5" fmla="*/ 17331 w 400286"/>
                    <a:gd name="connsiteY5" fmla="*/ 19 h 38100"/>
                    <a:gd name="connsiteX6" fmla="*/ 17737 w 400286"/>
                    <a:gd name="connsiteY6" fmla="*/ 0 h 38100"/>
                    <a:gd name="connsiteX7" fmla="*/ 382545 w 400286"/>
                    <a:gd name="connsiteY7" fmla="*/ 0 h 38100"/>
                    <a:gd name="connsiteX8" fmla="*/ 400280 w 400286"/>
                    <a:gd name="connsiteY8" fmla="*/ 18640 h 38100"/>
                    <a:gd name="connsiteX9" fmla="*/ 400261 w 400286"/>
                    <a:gd name="connsiteY9" fmla="*/ 19050 h 38100"/>
                    <a:gd name="connsiteX10" fmla="*/ 400261 w 400286"/>
                    <a:gd name="connsiteY10" fmla="*/ 19050 h 38100"/>
                    <a:gd name="connsiteX11" fmla="*/ 382954 w 400286"/>
                    <a:gd name="connsiteY11" fmla="*/ 38081 h 38100"/>
                    <a:gd name="connsiteX12" fmla="*/ 382545 w 400286"/>
                    <a:gd name="connsiteY1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0286" h="38100">
                      <a:moveTo>
                        <a:pt x="382545" y="38100"/>
                      </a:moveTo>
                      <a:lnTo>
                        <a:pt x="17737" y="38100"/>
                      </a:lnTo>
                      <a:cubicBezTo>
                        <a:pt x="7693" y="37852"/>
                        <a:pt x="-246" y="29499"/>
                        <a:pt x="7" y="19460"/>
                      </a:cubicBezTo>
                      <a:cubicBezTo>
                        <a:pt x="9" y="19326"/>
                        <a:pt x="14" y="19183"/>
                        <a:pt x="21" y="19050"/>
                      </a:cubicBezTo>
                      <a:lnTo>
                        <a:pt x="21" y="19050"/>
                      </a:lnTo>
                      <a:cubicBezTo>
                        <a:pt x="-455" y="9011"/>
                        <a:pt x="7294" y="495"/>
                        <a:pt x="17331" y="19"/>
                      </a:cubicBezTo>
                      <a:cubicBezTo>
                        <a:pt x="17466" y="10"/>
                        <a:pt x="17601" y="0"/>
                        <a:pt x="17737" y="0"/>
                      </a:cubicBezTo>
                      <a:lnTo>
                        <a:pt x="382545" y="0"/>
                      </a:lnTo>
                      <a:cubicBezTo>
                        <a:pt x="392594" y="248"/>
                        <a:pt x="400528" y="8601"/>
                        <a:pt x="400280" y="18640"/>
                      </a:cubicBezTo>
                      <a:cubicBezTo>
                        <a:pt x="400271" y="18774"/>
                        <a:pt x="400271" y="18917"/>
                        <a:pt x="400261" y="19050"/>
                      </a:cubicBezTo>
                      <a:lnTo>
                        <a:pt x="400261" y="19050"/>
                      </a:lnTo>
                      <a:cubicBezTo>
                        <a:pt x="400738" y="29089"/>
                        <a:pt x="392984" y="37605"/>
                        <a:pt x="382954" y="38081"/>
                      </a:cubicBezTo>
                      <a:cubicBezTo>
                        <a:pt x="382821" y="38091"/>
                        <a:pt x="382678" y="38100"/>
                        <a:pt x="382545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D41DF7C-36A6-4145-B1B2-13D45CBC9297}"/>
                    </a:ext>
                  </a:extLst>
                </p:cNvPr>
                <p:cNvSpPr/>
                <p:nvPr/>
              </p:nvSpPr>
              <p:spPr>
                <a:xfrm>
                  <a:off x="4237672" y="244116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" name="任意多边形: 形状 549">
                  <a:extLst>
                    <a:ext uri="{FF2B5EF4-FFF2-40B4-BE49-F238E27FC236}">
                      <a16:creationId xmlns:a16="http://schemas.microsoft.com/office/drawing/2014/main" id="{2AFFF90E-9987-4E36-AA9E-A456C84C98AE}"/>
                    </a:ext>
                  </a:extLst>
                </p:cNvPr>
                <p:cNvSpPr/>
                <p:nvPr/>
              </p:nvSpPr>
              <p:spPr>
                <a:xfrm>
                  <a:off x="4237672" y="2347055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550">
                  <a:extLst>
                    <a:ext uri="{FF2B5EF4-FFF2-40B4-BE49-F238E27FC236}">
                      <a16:creationId xmlns:a16="http://schemas.microsoft.com/office/drawing/2014/main" id="{2684F568-AAB5-4815-9DB0-FE03603E4A88}"/>
                    </a:ext>
                  </a:extLst>
                </p:cNvPr>
                <p:cNvSpPr/>
                <p:nvPr/>
              </p:nvSpPr>
              <p:spPr>
                <a:xfrm>
                  <a:off x="4237672" y="2539269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551">
                  <a:extLst>
                    <a:ext uri="{FF2B5EF4-FFF2-40B4-BE49-F238E27FC236}">
                      <a16:creationId xmlns:a16="http://schemas.microsoft.com/office/drawing/2014/main" id="{565DE23B-FA9E-49CE-A0DF-EA76AEF9E2A8}"/>
                    </a:ext>
                  </a:extLst>
                </p:cNvPr>
                <p:cNvSpPr/>
                <p:nvPr/>
              </p:nvSpPr>
              <p:spPr>
                <a:xfrm>
                  <a:off x="4237672" y="2641187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552">
                  <a:extLst>
                    <a:ext uri="{FF2B5EF4-FFF2-40B4-BE49-F238E27FC236}">
                      <a16:creationId xmlns:a16="http://schemas.microsoft.com/office/drawing/2014/main" id="{E1B581BF-17D7-4785-A165-7A17300EE30F}"/>
                    </a:ext>
                  </a:extLst>
                </p:cNvPr>
                <p:cNvSpPr/>
                <p:nvPr/>
              </p:nvSpPr>
              <p:spPr>
                <a:xfrm>
                  <a:off x="4346543" y="3083813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553">
                  <a:extLst>
                    <a:ext uri="{FF2B5EF4-FFF2-40B4-BE49-F238E27FC236}">
                      <a16:creationId xmlns:a16="http://schemas.microsoft.com/office/drawing/2014/main" id="{E678FA2C-2DE9-40EC-B1E4-D6895DAA24B7}"/>
                    </a:ext>
                  </a:extLst>
                </p:cNvPr>
                <p:cNvSpPr/>
                <p:nvPr/>
              </p:nvSpPr>
              <p:spPr>
                <a:xfrm>
                  <a:off x="4341590" y="2915983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" name="任意多边形: 形状 554">
                  <a:extLst>
                    <a:ext uri="{FF2B5EF4-FFF2-40B4-BE49-F238E27FC236}">
                      <a16:creationId xmlns:a16="http://schemas.microsoft.com/office/drawing/2014/main" id="{93E516EB-6C47-4207-A3DA-D6314527BEB3}"/>
                    </a:ext>
                  </a:extLst>
                </p:cNvPr>
                <p:cNvSpPr/>
                <p:nvPr/>
              </p:nvSpPr>
              <p:spPr>
                <a:xfrm>
                  <a:off x="4606554" y="2915983"/>
                  <a:ext cx="400286" cy="38100"/>
                </a:xfrm>
                <a:custGeom>
                  <a:avLst/>
                  <a:gdLst>
                    <a:gd name="connsiteX0" fmla="*/ 382545 w 400286"/>
                    <a:gd name="connsiteY0" fmla="*/ 38100 h 38100"/>
                    <a:gd name="connsiteX1" fmla="*/ 17738 w 400286"/>
                    <a:gd name="connsiteY1" fmla="*/ 38100 h 38100"/>
                    <a:gd name="connsiteX2" fmla="*/ 6 w 400286"/>
                    <a:gd name="connsiteY2" fmla="*/ 19460 h 38100"/>
                    <a:gd name="connsiteX3" fmla="*/ 21 w 400286"/>
                    <a:gd name="connsiteY3" fmla="*/ 19050 h 38100"/>
                    <a:gd name="connsiteX4" fmla="*/ 21 w 400286"/>
                    <a:gd name="connsiteY4" fmla="*/ 19050 h 38100"/>
                    <a:gd name="connsiteX5" fmla="*/ 17331 w 400286"/>
                    <a:gd name="connsiteY5" fmla="*/ 19 h 38100"/>
                    <a:gd name="connsiteX6" fmla="*/ 17738 w 400286"/>
                    <a:gd name="connsiteY6" fmla="*/ 0 h 38100"/>
                    <a:gd name="connsiteX7" fmla="*/ 382545 w 400286"/>
                    <a:gd name="connsiteY7" fmla="*/ 0 h 38100"/>
                    <a:gd name="connsiteX8" fmla="*/ 400281 w 400286"/>
                    <a:gd name="connsiteY8" fmla="*/ 18640 h 38100"/>
                    <a:gd name="connsiteX9" fmla="*/ 400261 w 400286"/>
                    <a:gd name="connsiteY9" fmla="*/ 19050 h 38100"/>
                    <a:gd name="connsiteX10" fmla="*/ 400261 w 400286"/>
                    <a:gd name="connsiteY10" fmla="*/ 19050 h 38100"/>
                    <a:gd name="connsiteX11" fmla="*/ 382955 w 400286"/>
                    <a:gd name="connsiteY11" fmla="*/ 38081 h 38100"/>
                    <a:gd name="connsiteX12" fmla="*/ 382545 w 400286"/>
                    <a:gd name="connsiteY1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0286" h="38100">
                      <a:moveTo>
                        <a:pt x="382545" y="38100"/>
                      </a:moveTo>
                      <a:lnTo>
                        <a:pt x="17738" y="38100"/>
                      </a:lnTo>
                      <a:cubicBezTo>
                        <a:pt x="7693" y="37852"/>
                        <a:pt x="-246" y="29499"/>
                        <a:pt x="6" y="19460"/>
                      </a:cubicBezTo>
                      <a:cubicBezTo>
                        <a:pt x="10" y="19326"/>
                        <a:pt x="14" y="19183"/>
                        <a:pt x="21" y="19050"/>
                      </a:cubicBezTo>
                      <a:lnTo>
                        <a:pt x="21" y="19050"/>
                      </a:lnTo>
                      <a:cubicBezTo>
                        <a:pt x="-455" y="9011"/>
                        <a:pt x="7294" y="495"/>
                        <a:pt x="17331" y="19"/>
                      </a:cubicBezTo>
                      <a:cubicBezTo>
                        <a:pt x="17466" y="10"/>
                        <a:pt x="17601" y="0"/>
                        <a:pt x="17738" y="0"/>
                      </a:cubicBezTo>
                      <a:lnTo>
                        <a:pt x="382545" y="0"/>
                      </a:lnTo>
                      <a:cubicBezTo>
                        <a:pt x="392594" y="248"/>
                        <a:pt x="400528" y="8601"/>
                        <a:pt x="400281" y="18640"/>
                      </a:cubicBezTo>
                      <a:cubicBezTo>
                        <a:pt x="400271" y="18774"/>
                        <a:pt x="400271" y="18917"/>
                        <a:pt x="400261" y="19050"/>
                      </a:cubicBezTo>
                      <a:lnTo>
                        <a:pt x="400261" y="19050"/>
                      </a:lnTo>
                      <a:cubicBezTo>
                        <a:pt x="400738" y="29089"/>
                        <a:pt x="392984" y="37605"/>
                        <a:pt x="382955" y="38081"/>
                      </a:cubicBezTo>
                      <a:cubicBezTo>
                        <a:pt x="382821" y="38091"/>
                        <a:pt x="382678" y="38100"/>
                        <a:pt x="382545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" name="任意多边形: 形状 555">
                  <a:extLst>
                    <a:ext uri="{FF2B5EF4-FFF2-40B4-BE49-F238E27FC236}">
                      <a16:creationId xmlns:a16="http://schemas.microsoft.com/office/drawing/2014/main" id="{9F211EB3-3B39-4D89-9007-5CDDC3B139E8}"/>
                    </a:ext>
                  </a:extLst>
                </p:cNvPr>
                <p:cNvSpPr/>
                <p:nvPr/>
              </p:nvSpPr>
              <p:spPr>
                <a:xfrm>
                  <a:off x="4342998" y="2998184"/>
                  <a:ext cx="400286" cy="38100"/>
                </a:xfrm>
                <a:custGeom>
                  <a:avLst/>
                  <a:gdLst>
                    <a:gd name="connsiteX0" fmla="*/ 382545 w 400286"/>
                    <a:gd name="connsiteY0" fmla="*/ 38100 h 38100"/>
                    <a:gd name="connsiteX1" fmla="*/ 17737 w 400286"/>
                    <a:gd name="connsiteY1" fmla="*/ 38100 h 38100"/>
                    <a:gd name="connsiteX2" fmla="*/ 7 w 400286"/>
                    <a:gd name="connsiteY2" fmla="*/ 19460 h 38100"/>
                    <a:gd name="connsiteX3" fmla="*/ 21 w 400286"/>
                    <a:gd name="connsiteY3" fmla="*/ 19050 h 38100"/>
                    <a:gd name="connsiteX4" fmla="*/ 21 w 400286"/>
                    <a:gd name="connsiteY4" fmla="*/ 19050 h 38100"/>
                    <a:gd name="connsiteX5" fmla="*/ 17331 w 400286"/>
                    <a:gd name="connsiteY5" fmla="*/ 19 h 38100"/>
                    <a:gd name="connsiteX6" fmla="*/ 17737 w 400286"/>
                    <a:gd name="connsiteY6" fmla="*/ 0 h 38100"/>
                    <a:gd name="connsiteX7" fmla="*/ 382545 w 400286"/>
                    <a:gd name="connsiteY7" fmla="*/ 0 h 38100"/>
                    <a:gd name="connsiteX8" fmla="*/ 400280 w 400286"/>
                    <a:gd name="connsiteY8" fmla="*/ 18640 h 38100"/>
                    <a:gd name="connsiteX9" fmla="*/ 400261 w 400286"/>
                    <a:gd name="connsiteY9" fmla="*/ 19050 h 38100"/>
                    <a:gd name="connsiteX10" fmla="*/ 400261 w 400286"/>
                    <a:gd name="connsiteY10" fmla="*/ 19050 h 38100"/>
                    <a:gd name="connsiteX11" fmla="*/ 382954 w 400286"/>
                    <a:gd name="connsiteY11" fmla="*/ 38081 h 38100"/>
                    <a:gd name="connsiteX12" fmla="*/ 382545 w 400286"/>
                    <a:gd name="connsiteY1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0286" h="38100">
                      <a:moveTo>
                        <a:pt x="382545" y="38100"/>
                      </a:moveTo>
                      <a:lnTo>
                        <a:pt x="17737" y="38100"/>
                      </a:lnTo>
                      <a:cubicBezTo>
                        <a:pt x="7693" y="37852"/>
                        <a:pt x="-246" y="29499"/>
                        <a:pt x="7" y="19460"/>
                      </a:cubicBezTo>
                      <a:cubicBezTo>
                        <a:pt x="9" y="19326"/>
                        <a:pt x="14" y="19183"/>
                        <a:pt x="21" y="19050"/>
                      </a:cubicBezTo>
                      <a:lnTo>
                        <a:pt x="21" y="19050"/>
                      </a:lnTo>
                      <a:cubicBezTo>
                        <a:pt x="-455" y="9011"/>
                        <a:pt x="7294" y="495"/>
                        <a:pt x="17331" y="19"/>
                      </a:cubicBezTo>
                      <a:cubicBezTo>
                        <a:pt x="17466" y="9"/>
                        <a:pt x="17601" y="0"/>
                        <a:pt x="17737" y="0"/>
                      </a:cubicBezTo>
                      <a:lnTo>
                        <a:pt x="382545" y="0"/>
                      </a:lnTo>
                      <a:cubicBezTo>
                        <a:pt x="392594" y="248"/>
                        <a:pt x="400528" y="8601"/>
                        <a:pt x="400280" y="18640"/>
                      </a:cubicBezTo>
                      <a:cubicBezTo>
                        <a:pt x="400271" y="18783"/>
                        <a:pt x="400271" y="18917"/>
                        <a:pt x="400261" y="19050"/>
                      </a:cubicBezTo>
                      <a:lnTo>
                        <a:pt x="400261" y="19050"/>
                      </a:lnTo>
                      <a:cubicBezTo>
                        <a:pt x="400738" y="29089"/>
                        <a:pt x="392984" y="37605"/>
                        <a:pt x="382954" y="38081"/>
                      </a:cubicBezTo>
                      <a:cubicBezTo>
                        <a:pt x="382821" y="38090"/>
                        <a:pt x="382678" y="38100"/>
                        <a:pt x="382545" y="3810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" name="任意多边形: 形状 556">
                  <a:extLst>
                    <a:ext uri="{FF2B5EF4-FFF2-40B4-BE49-F238E27FC236}">
                      <a16:creationId xmlns:a16="http://schemas.microsoft.com/office/drawing/2014/main" id="{06489F1E-B55F-45E8-AB69-DF31D11FE960}"/>
                    </a:ext>
                  </a:extLst>
                </p:cNvPr>
                <p:cNvSpPr/>
                <p:nvPr/>
              </p:nvSpPr>
              <p:spPr>
                <a:xfrm>
                  <a:off x="4237672" y="2916269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2FFF1912-4029-4639-A3DC-BC6F8677F15C}"/>
                    </a:ext>
                  </a:extLst>
                </p:cNvPr>
                <p:cNvSpPr/>
                <p:nvPr/>
              </p:nvSpPr>
              <p:spPr>
                <a:xfrm>
                  <a:off x="4342923" y="2352579"/>
                  <a:ext cx="126682" cy="36290"/>
                </a:xfrm>
                <a:custGeom>
                  <a:avLst/>
                  <a:gdLst>
                    <a:gd name="connsiteX0" fmla="*/ 117539 w 126682"/>
                    <a:gd name="connsiteY0" fmla="*/ 0 h 36290"/>
                    <a:gd name="connsiteX1" fmla="*/ 126683 w 126682"/>
                    <a:gd name="connsiteY1" fmla="*/ 0 h 36290"/>
                    <a:gd name="connsiteX2" fmla="*/ 126683 w 126682"/>
                    <a:gd name="connsiteY2" fmla="*/ 36290 h 36290"/>
                    <a:gd name="connsiteX3" fmla="*/ 117539 w 126682"/>
                    <a:gd name="connsiteY3" fmla="*/ 36290 h 36290"/>
                    <a:gd name="connsiteX4" fmla="*/ 9144 w 126682"/>
                    <a:gd name="connsiteY4" fmla="*/ 36290 h 36290"/>
                    <a:gd name="connsiteX5" fmla="*/ 0 w 126682"/>
                    <a:gd name="connsiteY5" fmla="*/ 36290 h 36290"/>
                    <a:gd name="connsiteX6" fmla="*/ 0 w 126682"/>
                    <a:gd name="connsiteY6" fmla="*/ 0 h 36290"/>
                    <a:gd name="connsiteX7" fmla="*/ 9144 w 126682"/>
                    <a:gd name="connsiteY7" fmla="*/ 0 h 36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682" h="36290">
                      <a:moveTo>
                        <a:pt x="117539" y="0"/>
                      </a:moveTo>
                      <a:cubicBezTo>
                        <a:pt x="122589" y="0"/>
                        <a:pt x="126683" y="0"/>
                        <a:pt x="126683" y="0"/>
                      </a:cubicBezTo>
                      <a:lnTo>
                        <a:pt x="126683" y="36290"/>
                      </a:lnTo>
                      <a:cubicBezTo>
                        <a:pt x="126683" y="36290"/>
                        <a:pt x="122589" y="36290"/>
                        <a:pt x="117539" y="36290"/>
                      </a:cubicBezTo>
                      <a:lnTo>
                        <a:pt x="9144" y="36290"/>
                      </a:lnTo>
                      <a:cubicBezTo>
                        <a:pt x="4094" y="36290"/>
                        <a:pt x="0" y="36290"/>
                        <a:pt x="0" y="36290"/>
                      </a:cubicBezTo>
                      <a:lnTo>
                        <a:pt x="0" y="0"/>
                      </a:lnTo>
                      <a:cubicBezTo>
                        <a:pt x="0" y="0"/>
                        <a:pt x="4094" y="0"/>
                        <a:pt x="9144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8174B06-8289-482E-B079-834E827FFF45}"/>
                    </a:ext>
                  </a:extLst>
                </p:cNvPr>
                <p:cNvSpPr/>
                <p:nvPr/>
              </p:nvSpPr>
              <p:spPr>
                <a:xfrm>
                  <a:off x="4341590" y="3307937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1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1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6E3C6522-C13E-4153-B796-CFB37A485F7F}"/>
                    </a:ext>
                  </a:extLst>
                </p:cNvPr>
                <p:cNvSpPr/>
                <p:nvPr/>
              </p:nvSpPr>
              <p:spPr>
                <a:xfrm>
                  <a:off x="4619053" y="3307937"/>
                  <a:ext cx="211359" cy="38100"/>
                </a:xfrm>
                <a:custGeom>
                  <a:avLst/>
                  <a:gdLst>
                    <a:gd name="connsiteX0" fmla="*/ 192310 w 211359"/>
                    <a:gd name="connsiteY0" fmla="*/ 38100 h 38100"/>
                    <a:gd name="connsiteX1" fmla="*/ 19050 w 211359"/>
                    <a:gd name="connsiteY1" fmla="*/ 38100 h 38100"/>
                    <a:gd name="connsiteX2" fmla="*/ 0 w 211359"/>
                    <a:gd name="connsiteY2" fmla="*/ 19050 h 38100"/>
                    <a:gd name="connsiteX3" fmla="*/ 0 w 211359"/>
                    <a:gd name="connsiteY3" fmla="*/ 19050 h 38100"/>
                    <a:gd name="connsiteX4" fmla="*/ 19050 w 211359"/>
                    <a:gd name="connsiteY4" fmla="*/ 0 h 38100"/>
                    <a:gd name="connsiteX5" fmla="*/ 192310 w 211359"/>
                    <a:gd name="connsiteY5" fmla="*/ 0 h 38100"/>
                    <a:gd name="connsiteX6" fmla="*/ 211360 w 211359"/>
                    <a:gd name="connsiteY6" fmla="*/ 19050 h 38100"/>
                    <a:gd name="connsiteX7" fmla="*/ 211360 w 211359"/>
                    <a:gd name="connsiteY7" fmla="*/ 19050 h 38100"/>
                    <a:gd name="connsiteX8" fmla="*/ 192310 w 211359"/>
                    <a:gd name="connsiteY8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359" h="38100">
                      <a:moveTo>
                        <a:pt x="192310" y="38100"/>
                      </a:moveTo>
                      <a:lnTo>
                        <a:pt x="19050" y="38100"/>
                      </a:lnTo>
                      <a:cubicBezTo>
                        <a:pt x="8529" y="38100"/>
                        <a:pt x="0" y="29575"/>
                        <a:pt x="0" y="19050"/>
                      </a:cubicBezTo>
                      <a:lnTo>
                        <a:pt x="0" y="19050"/>
                      </a:lnTo>
                      <a:cubicBezTo>
                        <a:pt x="0" y="8525"/>
                        <a:pt x="8529" y="0"/>
                        <a:pt x="19050" y="0"/>
                      </a:cubicBezTo>
                      <a:lnTo>
                        <a:pt x="192310" y="0"/>
                      </a:lnTo>
                      <a:cubicBezTo>
                        <a:pt x="202835" y="0"/>
                        <a:pt x="211360" y="8525"/>
                        <a:pt x="211360" y="19050"/>
                      </a:cubicBezTo>
                      <a:lnTo>
                        <a:pt x="211360" y="19050"/>
                      </a:lnTo>
                      <a:cubicBezTo>
                        <a:pt x="211360" y="29575"/>
                        <a:pt x="202835" y="38100"/>
                        <a:pt x="192310" y="3810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77EEDF8F-19D3-4267-91F5-2F14C135D6C4}"/>
                    </a:ext>
                  </a:extLst>
                </p:cNvPr>
                <p:cNvSpPr/>
                <p:nvPr/>
              </p:nvSpPr>
              <p:spPr>
                <a:xfrm>
                  <a:off x="4237672" y="3308223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3FD1A272-4362-4572-A3A9-181BEC236FFA}"/>
                    </a:ext>
                  </a:extLst>
                </p:cNvPr>
                <p:cNvSpPr/>
                <p:nvPr/>
              </p:nvSpPr>
              <p:spPr>
                <a:xfrm>
                  <a:off x="4237672" y="3398710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5"/>
                        <a:pt x="29571" y="38100"/>
                        <a:pt x="19050" y="38100"/>
                      </a:cubicBezTo>
                      <a:cubicBezTo>
                        <a:pt x="8529" y="38100"/>
                        <a:pt x="0" y="29575"/>
                        <a:pt x="0" y="19050"/>
                      </a:cubicBezTo>
                      <a:cubicBezTo>
                        <a:pt x="0" y="8525"/>
                        <a:pt x="8529" y="0"/>
                        <a:pt x="19050" y="0"/>
                      </a:cubicBezTo>
                      <a:cubicBezTo>
                        <a:pt x="29571" y="0"/>
                        <a:pt x="38100" y="8525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D4A0A8E2-9A31-43BD-80F3-C71D112C4D40}"/>
                    </a:ext>
                  </a:extLst>
                </p:cNvPr>
                <p:cNvSpPr/>
                <p:nvPr/>
              </p:nvSpPr>
              <p:spPr>
                <a:xfrm>
                  <a:off x="4342923" y="3404235"/>
                  <a:ext cx="126682" cy="36290"/>
                </a:xfrm>
                <a:custGeom>
                  <a:avLst/>
                  <a:gdLst>
                    <a:gd name="connsiteX0" fmla="*/ 117539 w 126682"/>
                    <a:gd name="connsiteY0" fmla="*/ 0 h 36290"/>
                    <a:gd name="connsiteX1" fmla="*/ 126683 w 126682"/>
                    <a:gd name="connsiteY1" fmla="*/ 0 h 36290"/>
                    <a:gd name="connsiteX2" fmla="*/ 126683 w 126682"/>
                    <a:gd name="connsiteY2" fmla="*/ 36290 h 36290"/>
                    <a:gd name="connsiteX3" fmla="*/ 117539 w 126682"/>
                    <a:gd name="connsiteY3" fmla="*/ 36290 h 36290"/>
                    <a:gd name="connsiteX4" fmla="*/ 9144 w 126682"/>
                    <a:gd name="connsiteY4" fmla="*/ 36290 h 36290"/>
                    <a:gd name="connsiteX5" fmla="*/ 0 w 126682"/>
                    <a:gd name="connsiteY5" fmla="*/ 36290 h 36290"/>
                    <a:gd name="connsiteX6" fmla="*/ 0 w 126682"/>
                    <a:gd name="connsiteY6" fmla="*/ 0 h 36290"/>
                    <a:gd name="connsiteX7" fmla="*/ 9144 w 126682"/>
                    <a:gd name="connsiteY7" fmla="*/ 0 h 36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682" h="36290">
                      <a:moveTo>
                        <a:pt x="117539" y="0"/>
                      </a:moveTo>
                      <a:cubicBezTo>
                        <a:pt x="122589" y="0"/>
                        <a:pt x="126683" y="0"/>
                        <a:pt x="126683" y="0"/>
                      </a:cubicBezTo>
                      <a:lnTo>
                        <a:pt x="126683" y="36290"/>
                      </a:lnTo>
                      <a:cubicBezTo>
                        <a:pt x="126683" y="36290"/>
                        <a:pt x="122589" y="36290"/>
                        <a:pt x="117539" y="36290"/>
                      </a:cubicBezTo>
                      <a:lnTo>
                        <a:pt x="9144" y="36290"/>
                      </a:lnTo>
                      <a:cubicBezTo>
                        <a:pt x="4094" y="36290"/>
                        <a:pt x="0" y="36290"/>
                        <a:pt x="0" y="36290"/>
                      </a:cubicBezTo>
                      <a:lnTo>
                        <a:pt x="0" y="0"/>
                      </a:lnTo>
                      <a:cubicBezTo>
                        <a:pt x="0" y="0"/>
                        <a:pt x="4094" y="0"/>
                        <a:pt x="9144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F3478011-C6FF-41C8-849E-93C08B6D3A16}"/>
                    </a:ext>
                  </a:extLst>
                </p:cNvPr>
                <p:cNvSpPr/>
                <p:nvPr/>
              </p:nvSpPr>
              <p:spPr>
                <a:xfrm>
                  <a:off x="5127879" y="3361848"/>
                  <a:ext cx="1717833" cy="1092707"/>
                </a:xfrm>
                <a:custGeom>
                  <a:avLst/>
                  <a:gdLst>
                    <a:gd name="connsiteX0" fmla="*/ 0 w 1717833"/>
                    <a:gd name="connsiteY0" fmla="*/ 0 h 1092707"/>
                    <a:gd name="connsiteX1" fmla="*/ 1717834 w 1717833"/>
                    <a:gd name="connsiteY1" fmla="*/ 0 h 1092707"/>
                    <a:gd name="connsiteX2" fmla="*/ 1717834 w 1717833"/>
                    <a:gd name="connsiteY2" fmla="*/ 1092708 h 1092707"/>
                    <a:gd name="connsiteX3" fmla="*/ 0 w 1717833"/>
                    <a:gd name="connsiteY3" fmla="*/ 1092708 h 1092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7833" h="1092707">
                      <a:moveTo>
                        <a:pt x="0" y="0"/>
                      </a:moveTo>
                      <a:lnTo>
                        <a:pt x="1717834" y="0"/>
                      </a:lnTo>
                      <a:lnTo>
                        <a:pt x="1717834" y="1092708"/>
                      </a:lnTo>
                      <a:lnTo>
                        <a:pt x="0" y="10927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CCEEB74F-D596-4488-A28F-3508DB49E757}"/>
                    </a:ext>
                  </a:extLst>
                </p:cNvPr>
                <p:cNvSpPr/>
                <p:nvPr/>
              </p:nvSpPr>
              <p:spPr>
                <a:xfrm>
                  <a:off x="5127879" y="3361848"/>
                  <a:ext cx="309371" cy="1092707"/>
                </a:xfrm>
                <a:custGeom>
                  <a:avLst/>
                  <a:gdLst>
                    <a:gd name="connsiteX0" fmla="*/ 0 w 309371"/>
                    <a:gd name="connsiteY0" fmla="*/ 0 h 1092707"/>
                    <a:gd name="connsiteX1" fmla="*/ 309372 w 309371"/>
                    <a:gd name="connsiteY1" fmla="*/ 0 h 1092707"/>
                    <a:gd name="connsiteX2" fmla="*/ 309372 w 309371"/>
                    <a:gd name="connsiteY2" fmla="*/ 1092708 h 1092707"/>
                    <a:gd name="connsiteX3" fmla="*/ 0 w 309371"/>
                    <a:gd name="connsiteY3" fmla="*/ 1092708 h 1092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9371" h="1092707">
                      <a:moveTo>
                        <a:pt x="0" y="0"/>
                      </a:moveTo>
                      <a:lnTo>
                        <a:pt x="309372" y="0"/>
                      </a:lnTo>
                      <a:lnTo>
                        <a:pt x="309372" y="1092708"/>
                      </a:lnTo>
                      <a:lnTo>
                        <a:pt x="0" y="1092708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3E90D445-4E5C-4839-9A48-979632BCB1F2}"/>
                    </a:ext>
                  </a:extLst>
                </p:cNvPr>
                <p:cNvSpPr/>
                <p:nvPr/>
              </p:nvSpPr>
              <p:spPr>
                <a:xfrm>
                  <a:off x="5249227" y="3472433"/>
                  <a:ext cx="51149" cy="51149"/>
                </a:xfrm>
                <a:custGeom>
                  <a:avLst/>
                  <a:gdLst>
                    <a:gd name="connsiteX0" fmla="*/ 14668 w 51149"/>
                    <a:gd name="connsiteY0" fmla="*/ 7334 h 51149"/>
                    <a:gd name="connsiteX1" fmla="*/ 19812 w 51149"/>
                    <a:gd name="connsiteY1" fmla="*/ 5144 h 51149"/>
                    <a:gd name="connsiteX2" fmla="*/ 20860 w 51149"/>
                    <a:gd name="connsiteY2" fmla="*/ 0 h 51149"/>
                    <a:gd name="connsiteX3" fmla="*/ 29432 w 51149"/>
                    <a:gd name="connsiteY3" fmla="*/ 0 h 51149"/>
                    <a:gd name="connsiteX4" fmla="*/ 30766 w 51149"/>
                    <a:gd name="connsiteY4" fmla="*/ 5048 h 51149"/>
                    <a:gd name="connsiteX5" fmla="*/ 35909 w 51149"/>
                    <a:gd name="connsiteY5" fmla="*/ 7144 h 51149"/>
                    <a:gd name="connsiteX6" fmla="*/ 40291 w 51149"/>
                    <a:gd name="connsiteY6" fmla="*/ 4286 h 51149"/>
                    <a:gd name="connsiteX7" fmla="*/ 46482 w 51149"/>
                    <a:gd name="connsiteY7" fmla="*/ 10192 h 51149"/>
                    <a:gd name="connsiteX8" fmla="*/ 43815 w 51149"/>
                    <a:gd name="connsiteY8" fmla="*/ 14669 h 51149"/>
                    <a:gd name="connsiteX9" fmla="*/ 46006 w 51149"/>
                    <a:gd name="connsiteY9" fmla="*/ 19812 h 51149"/>
                    <a:gd name="connsiteX10" fmla="*/ 51149 w 51149"/>
                    <a:gd name="connsiteY10" fmla="*/ 20860 h 51149"/>
                    <a:gd name="connsiteX11" fmla="*/ 51149 w 51149"/>
                    <a:gd name="connsiteY11" fmla="*/ 29528 h 51149"/>
                    <a:gd name="connsiteX12" fmla="*/ 46101 w 51149"/>
                    <a:gd name="connsiteY12" fmla="*/ 30766 h 51149"/>
                    <a:gd name="connsiteX13" fmla="*/ 44101 w 51149"/>
                    <a:gd name="connsiteY13" fmla="*/ 36004 h 51149"/>
                    <a:gd name="connsiteX14" fmla="*/ 46958 w 51149"/>
                    <a:gd name="connsiteY14" fmla="*/ 40291 h 51149"/>
                    <a:gd name="connsiteX15" fmla="*/ 40957 w 51149"/>
                    <a:gd name="connsiteY15" fmla="*/ 46482 h 51149"/>
                    <a:gd name="connsiteX16" fmla="*/ 36481 w 51149"/>
                    <a:gd name="connsiteY16" fmla="*/ 43815 h 51149"/>
                    <a:gd name="connsiteX17" fmla="*/ 31337 w 51149"/>
                    <a:gd name="connsiteY17" fmla="*/ 46101 h 51149"/>
                    <a:gd name="connsiteX18" fmla="*/ 30289 w 51149"/>
                    <a:gd name="connsiteY18" fmla="*/ 51149 h 51149"/>
                    <a:gd name="connsiteX19" fmla="*/ 21622 w 51149"/>
                    <a:gd name="connsiteY19" fmla="*/ 51149 h 51149"/>
                    <a:gd name="connsiteX20" fmla="*/ 20383 w 51149"/>
                    <a:gd name="connsiteY20" fmla="*/ 46101 h 51149"/>
                    <a:gd name="connsiteX21" fmla="*/ 15240 w 51149"/>
                    <a:gd name="connsiteY21" fmla="*/ 44005 h 51149"/>
                    <a:gd name="connsiteX22" fmla="*/ 10858 w 51149"/>
                    <a:gd name="connsiteY22" fmla="*/ 46863 h 51149"/>
                    <a:gd name="connsiteX23" fmla="*/ 4667 w 51149"/>
                    <a:gd name="connsiteY23" fmla="*/ 40862 h 51149"/>
                    <a:gd name="connsiteX24" fmla="*/ 7334 w 51149"/>
                    <a:gd name="connsiteY24" fmla="*/ 36386 h 51149"/>
                    <a:gd name="connsiteX25" fmla="*/ 5143 w 51149"/>
                    <a:gd name="connsiteY25" fmla="*/ 31242 h 51149"/>
                    <a:gd name="connsiteX26" fmla="*/ 0 w 51149"/>
                    <a:gd name="connsiteY26" fmla="*/ 30194 h 51149"/>
                    <a:gd name="connsiteX27" fmla="*/ 0 w 51149"/>
                    <a:gd name="connsiteY27" fmla="*/ 21622 h 51149"/>
                    <a:gd name="connsiteX28" fmla="*/ 5048 w 51149"/>
                    <a:gd name="connsiteY28" fmla="*/ 20384 h 51149"/>
                    <a:gd name="connsiteX29" fmla="*/ 7048 w 51149"/>
                    <a:gd name="connsiteY29" fmla="*/ 15145 h 51149"/>
                    <a:gd name="connsiteX30" fmla="*/ 4191 w 51149"/>
                    <a:gd name="connsiteY30" fmla="*/ 10763 h 51149"/>
                    <a:gd name="connsiteX31" fmla="*/ 10192 w 51149"/>
                    <a:gd name="connsiteY31" fmla="*/ 4572 h 51149"/>
                    <a:gd name="connsiteX32" fmla="*/ 14668 w 51149"/>
                    <a:gd name="connsiteY32" fmla="*/ 7239 h 51149"/>
                    <a:gd name="connsiteX33" fmla="*/ 19240 w 51149"/>
                    <a:gd name="connsiteY33" fmla="*/ 18860 h 51149"/>
                    <a:gd name="connsiteX34" fmla="*/ 19240 w 51149"/>
                    <a:gd name="connsiteY34" fmla="*/ 31909 h 51149"/>
                    <a:gd name="connsiteX35" fmla="*/ 32385 w 51149"/>
                    <a:gd name="connsiteY35" fmla="*/ 31909 h 51149"/>
                    <a:gd name="connsiteX36" fmla="*/ 29004 w 51149"/>
                    <a:gd name="connsiteY36" fmla="*/ 18869 h 51149"/>
                    <a:gd name="connsiteX37" fmla="*/ 19050 w 51149"/>
                    <a:gd name="connsiteY37" fmla="*/ 19050 h 51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51149" h="51149">
                      <a:moveTo>
                        <a:pt x="14668" y="7334"/>
                      </a:moveTo>
                      <a:cubicBezTo>
                        <a:pt x="16278" y="6372"/>
                        <a:pt x="18002" y="5639"/>
                        <a:pt x="19812" y="5144"/>
                      </a:cubicBezTo>
                      <a:lnTo>
                        <a:pt x="20860" y="0"/>
                      </a:lnTo>
                      <a:lnTo>
                        <a:pt x="29432" y="0"/>
                      </a:lnTo>
                      <a:lnTo>
                        <a:pt x="30766" y="5048"/>
                      </a:lnTo>
                      <a:cubicBezTo>
                        <a:pt x="32566" y="5525"/>
                        <a:pt x="34290" y="6229"/>
                        <a:pt x="35909" y="7144"/>
                      </a:cubicBezTo>
                      <a:lnTo>
                        <a:pt x="40291" y="4286"/>
                      </a:lnTo>
                      <a:lnTo>
                        <a:pt x="46482" y="10192"/>
                      </a:lnTo>
                      <a:lnTo>
                        <a:pt x="43815" y="14669"/>
                      </a:lnTo>
                      <a:cubicBezTo>
                        <a:pt x="44777" y="16278"/>
                        <a:pt x="45510" y="18002"/>
                        <a:pt x="46006" y="19812"/>
                      </a:cubicBezTo>
                      <a:lnTo>
                        <a:pt x="51149" y="20860"/>
                      </a:lnTo>
                      <a:lnTo>
                        <a:pt x="51149" y="29528"/>
                      </a:lnTo>
                      <a:lnTo>
                        <a:pt x="46101" y="30766"/>
                      </a:lnTo>
                      <a:cubicBezTo>
                        <a:pt x="45701" y="32604"/>
                        <a:pt x="45025" y="34366"/>
                        <a:pt x="44101" y="36004"/>
                      </a:cubicBezTo>
                      <a:lnTo>
                        <a:pt x="46958" y="40291"/>
                      </a:lnTo>
                      <a:lnTo>
                        <a:pt x="40957" y="46482"/>
                      </a:lnTo>
                      <a:lnTo>
                        <a:pt x="36481" y="43815"/>
                      </a:lnTo>
                      <a:cubicBezTo>
                        <a:pt x="34880" y="44806"/>
                        <a:pt x="33147" y="45577"/>
                        <a:pt x="31337" y="46101"/>
                      </a:cubicBezTo>
                      <a:lnTo>
                        <a:pt x="30289" y="51149"/>
                      </a:lnTo>
                      <a:lnTo>
                        <a:pt x="21622" y="51149"/>
                      </a:lnTo>
                      <a:lnTo>
                        <a:pt x="20383" y="46101"/>
                      </a:lnTo>
                      <a:cubicBezTo>
                        <a:pt x="18583" y="45625"/>
                        <a:pt x="16859" y="44920"/>
                        <a:pt x="15240" y="44005"/>
                      </a:cubicBezTo>
                      <a:lnTo>
                        <a:pt x="10858" y="46863"/>
                      </a:lnTo>
                      <a:lnTo>
                        <a:pt x="4667" y="40862"/>
                      </a:lnTo>
                      <a:lnTo>
                        <a:pt x="7334" y="36386"/>
                      </a:lnTo>
                      <a:cubicBezTo>
                        <a:pt x="6372" y="34776"/>
                        <a:pt x="5629" y="33052"/>
                        <a:pt x="5143" y="31242"/>
                      </a:cubicBezTo>
                      <a:lnTo>
                        <a:pt x="0" y="30194"/>
                      </a:lnTo>
                      <a:lnTo>
                        <a:pt x="0" y="21622"/>
                      </a:lnTo>
                      <a:lnTo>
                        <a:pt x="5048" y="20384"/>
                      </a:lnTo>
                      <a:cubicBezTo>
                        <a:pt x="5477" y="18555"/>
                        <a:pt x="6144" y="16793"/>
                        <a:pt x="7048" y="15145"/>
                      </a:cubicBezTo>
                      <a:lnTo>
                        <a:pt x="4191" y="10763"/>
                      </a:lnTo>
                      <a:lnTo>
                        <a:pt x="10192" y="4572"/>
                      </a:lnTo>
                      <a:lnTo>
                        <a:pt x="14668" y="7239"/>
                      </a:lnTo>
                      <a:close/>
                      <a:moveTo>
                        <a:pt x="19240" y="18860"/>
                      </a:moveTo>
                      <a:cubicBezTo>
                        <a:pt x="15792" y="22527"/>
                        <a:pt x="15792" y="28242"/>
                        <a:pt x="19240" y="31909"/>
                      </a:cubicBezTo>
                      <a:cubicBezTo>
                        <a:pt x="22917" y="35414"/>
                        <a:pt x="28708" y="35414"/>
                        <a:pt x="32385" y="31909"/>
                      </a:cubicBezTo>
                      <a:cubicBezTo>
                        <a:pt x="35052" y="27375"/>
                        <a:pt x="33537" y="21536"/>
                        <a:pt x="29004" y="18869"/>
                      </a:cubicBezTo>
                      <a:cubicBezTo>
                        <a:pt x="25917" y="17050"/>
                        <a:pt x="22069" y="17126"/>
                        <a:pt x="19050" y="1905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EF51F7E6-362F-4CBD-92CF-A5039343B5CA}"/>
                    </a:ext>
                  </a:extLst>
                </p:cNvPr>
                <p:cNvSpPr/>
                <p:nvPr/>
              </p:nvSpPr>
              <p:spPr>
                <a:xfrm>
                  <a:off x="5186838" y="3693508"/>
                  <a:ext cx="162591" cy="27718"/>
                </a:xfrm>
                <a:custGeom>
                  <a:avLst/>
                  <a:gdLst>
                    <a:gd name="connsiteX0" fmla="*/ 148495 w 162591"/>
                    <a:gd name="connsiteY0" fmla="*/ 27718 h 27718"/>
                    <a:gd name="connsiteX1" fmla="*/ 13811 w 162591"/>
                    <a:gd name="connsiteY1" fmla="*/ 27718 h 27718"/>
                    <a:gd name="connsiteX2" fmla="*/ 0 w 162591"/>
                    <a:gd name="connsiteY2" fmla="*/ 13907 h 27718"/>
                    <a:gd name="connsiteX3" fmla="*/ 0 w 162591"/>
                    <a:gd name="connsiteY3" fmla="*/ 13812 h 27718"/>
                    <a:gd name="connsiteX4" fmla="*/ 0 w 162591"/>
                    <a:gd name="connsiteY4" fmla="*/ 13812 h 27718"/>
                    <a:gd name="connsiteX5" fmla="*/ 13811 w 162591"/>
                    <a:gd name="connsiteY5" fmla="*/ 0 h 27718"/>
                    <a:gd name="connsiteX6" fmla="*/ 148685 w 162591"/>
                    <a:gd name="connsiteY6" fmla="*/ 0 h 27718"/>
                    <a:gd name="connsiteX7" fmla="*/ 162592 w 162591"/>
                    <a:gd name="connsiteY7" fmla="*/ 13716 h 27718"/>
                    <a:gd name="connsiteX8" fmla="*/ 162592 w 162591"/>
                    <a:gd name="connsiteY8" fmla="*/ 13812 h 27718"/>
                    <a:gd name="connsiteX9" fmla="*/ 162592 w 162591"/>
                    <a:gd name="connsiteY9" fmla="*/ 13812 h 27718"/>
                    <a:gd name="connsiteX10" fmla="*/ 148685 w 162591"/>
                    <a:gd name="connsiteY10" fmla="*/ 27718 h 27718"/>
                    <a:gd name="connsiteX11" fmla="*/ 148495 w 162591"/>
                    <a:gd name="connsiteY11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2591" h="27718">
                      <a:moveTo>
                        <a:pt x="148495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7"/>
                        <a:pt x="0" y="13907"/>
                      </a:cubicBezTo>
                      <a:cubicBezTo>
                        <a:pt x="0" y="13878"/>
                        <a:pt x="0" y="13840"/>
                        <a:pt x="0" y="13812"/>
                      </a:cubicBezTo>
                      <a:lnTo>
                        <a:pt x="0" y="13812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148685" y="0"/>
                      </a:lnTo>
                      <a:cubicBezTo>
                        <a:pt x="156315" y="-57"/>
                        <a:pt x="162535" y="6087"/>
                        <a:pt x="162592" y="13716"/>
                      </a:cubicBezTo>
                      <a:cubicBezTo>
                        <a:pt x="162592" y="13745"/>
                        <a:pt x="162592" y="13783"/>
                        <a:pt x="162592" y="13812"/>
                      </a:cubicBezTo>
                      <a:lnTo>
                        <a:pt x="162592" y="13812"/>
                      </a:lnTo>
                      <a:cubicBezTo>
                        <a:pt x="162592" y="21489"/>
                        <a:pt x="156362" y="27718"/>
                        <a:pt x="148685" y="27718"/>
                      </a:cubicBezTo>
                      <a:cubicBezTo>
                        <a:pt x="148619" y="27718"/>
                        <a:pt x="148561" y="27718"/>
                        <a:pt x="148495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F62026BF-12FC-42F8-AFF8-B01C03AD4CD0}"/>
                    </a:ext>
                  </a:extLst>
                </p:cNvPr>
                <p:cNvSpPr/>
                <p:nvPr/>
              </p:nvSpPr>
              <p:spPr>
                <a:xfrm>
                  <a:off x="5186838" y="3622928"/>
                  <a:ext cx="162591" cy="27718"/>
                </a:xfrm>
                <a:custGeom>
                  <a:avLst/>
                  <a:gdLst>
                    <a:gd name="connsiteX0" fmla="*/ 148495 w 162591"/>
                    <a:gd name="connsiteY0" fmla="*/ 27718 h 27718"/>
                    <a:gd name="connsiteX1" fmla="*/ 13811 w 162591"/>
                    <a:gd name="connsiteY1" fmla="*/ 27718 h 27718"/>
                    <a:gd name="connsiteX2" fmla="*/ 0 w 162591"/>
                    <a:gd name="connsiteY2" fmla="*/ 13812 h 27718"/>
                    <a:gd name="connsiteX3" fmla="*/ 0 w 162591"/>
                    <a:gd name="connsiteY3" fmla="*/ 13812 h 27718"/>
                    <a:gd name="connsiteX4" fmla="*/ 13811 w 162591"/>
                    <a:gd name="connsiteY4" fmla="*/ 0 h 27718"/>
                    <a:gd name="connsiteX5" fmla="*/ 148685 w 162591"/>
                    <a:gd name="connsiteY5" fmla="*/ 0 h 27718"/>
                    <a:gd name="connsiteX6" fmla="*/ 162592 w 162591"/>
                    <a:gd name="connsiteY6" fmla="*/ 13716 h 27718"/>
                    <a:gd name="connsiteX7" fmla="*/ 162592 w 162591"/>
                    <a:gd name="connsiteY7" fmla="*/ 13812 h 27718"/>
                    <a:gd name="connsiteX8" fmla="*/ 162592 w 162591"/>
                    <a:gd name="connsiteY8" fmla="*/ 13812 h 27718"/>
                    <a:gd name="connsiteX9" fmla="*/ 148685 w 162591"/>
                    <a:gd name="connsiteY9" fmla="*/ 27718 h 27718"/>
                    <a:gd name="connsiteX10" fmla="*/ 148495 w 162591"/>
                    <a:gd name="connsiteY10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2591" h="27718">
                      <a:moveTo>
                        <a:pt x="148495" y="27718"/>
                      </a:moveTo>
                      <a:lnTo>
                        <a:pt x="13811" y="27718"/>
                      </a:lnTo>
                      <a:cubicBezTo>
                        <a:pt x="6172" y="27661"/>
                        <a:pt x="0" y="21451"/>
                        <a:pt x="0" y="13812"/>
                      </a:cubicBezTo>
                      <a:lnTo>
                        <a:pt x="0" y="13812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148685" y="0"/>
                      </a:lnTo>
                      <a:cubicBezTo>
                        <a:pt x="156315" y="-57"/>
                        <a:pt x="162535" y="6087"/>
                        <a:pt x="162592" y="13716"/>
                      </a:cubicBezTo>
                      <a:cubicBezTo>
                        <a:pt x="162592" y="13745"/>
                        <a:pt x="162592" y="13783"/>
                        <a:pt x="162592" y="13812"/>
                      </a:cubicBezTo>
                      <a:lnTo>
                        <a:pt x="162592" y="13812"/>
                      </a:lnTo>
                      <a:cubicBezTo>
                        <a:pt x="162592" y="21489"/>
                        <a:pt x="156362" y="27718"/>
                        <a:pt x="148685" y="27718"/>
                      </a:cubicBezTo>
                      <a:cubicBezTo>
                        <a:pt x="148619" y="27718"/>
                        <a:pt x="148561" y="27718"/>
                        <a:pt x="148495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F3FC153B-5536-4645-A430-6E6036C151F2}"/>
                    </a:ext>
                  </a:extLst>
                </p:cNvPr>
                <p:cNvSpPr/>
                <p:nvPr/>
              </p:nvSpPr>
              <p:spPr>
                <a:xfrm>
                  <a:off x="5186838" y="3558254"/>
                  <a:ext cx="162404" cy="27717"/>
                </a:xfrm>
                <a:custGeom>
                  <a:avLst/>
                  <a:gdLst>
                    <a:gd name="connsiteX0" fmla="*/ 148495 w 162404"/>
                    <a:gd name="connsiteY0" fmla="*/ 27718 h 27717"/>
                    <a:gd name="connsiteX1" fmla="*/ 13811 w 162404"/>
                    <a:gd name="connsiteY1" fmla="*/ 27718 h 27717"/>
                    <a:gd name="connsiteX2" fmla="*/ 0 w 162404"/>
                    <a:gd name="connsiteY2" fmla="*/ 13906 h 27717"/>
                    <a:gd name="connsiteX3" fmla="*/ 0 w 162404"/>
                    <a:gd name="connsiteY3" fmla="*/ 13906 h 27717"/>
                    <a:gd name="connsiteX4" fmla="*/ 13811 w 162404"/>
                    <a:gd name="connsiteY4" fmla="*/ 0 h 27717"/>
                    <a:gd name="connsiteX5" fmla="*/ 148685 w 162404"/>
                    <a:gd name="connsiteY5" fmla="*/ 0 h 27717"/>
                    <a:gd name="connsiteX6" fmla="*/ 162401 w 162404"/>
                    <a:gd name="connsiteY6" fmla="*/ 13621 h 27717"/>
                    <a:gd name="connsiteX7" fmla="*/ 162401 w 162404"/>
                    <a:gd name="connsiteY7" fmla="*/ 13621 h 27717"/>
                    <a:gd name="connsiteX8" fmla="*/ 148876 w 162404"/>
                    <a:gd name="connsiteY8" fmla="*/ 27718 h 27717"/>
                    <a:gd name="connsiteX9" fmla="*/ 148495 w 162404"/>
                    <a:gd name="connsiteY9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404" h="27717">
                      <a:moveTo>
                        <a:pt x="148495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0" y="6267"/>
                        <a:pt x="6172" y="57"/>
                        <a:pt x="13811" y="0"/>
                      </a:cubicBezTo>
                      <a:lnTo>
                        <a:pt x="148685" y="0"/>
                      </a:lnTo>
                      <a:cubicBezTo>
                        <a:pt x="156181" y="105"/>
                        <a:pt x="162249" y="6125"/>
                        <a:pt x="162401" y="13621"/>
                      </a:cubicBezTo>
                      <a:lnTo>
                        <a:pt x="162401" y="13621"/>
                      </a:lnTo>
                      <a:cubicBezTo>
                        <a:pt x="162563" y="21250"/>
                        <a:pt x="156505" y="27556"/>
                        <a:pt x="148876" y="27718"/>
                      </a:cubicBezTo>
                      <a:cubicBezTo>
                        <a:pt x="148752" y="27718"/>
                        <a:pt x="148619" y="27718"/>
                        <a:pt x="148495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E9090E0A-3F51-4D50-BD4A-75365611D088}"/>
                    </a:ext>
                  </a:extLst>
                </p:cNvPr>
                <p:cNvSpPr/>
                <p:nvPr/>
              </p:nvSpPr>
              <p:spPr>
                <a:xfrm>
                  <a:off x="5556122" y="3495579"/>
                  <a:ext cx="155448" cy="27717"/>
                </a:xfrm>
                <a:custGeom>
                  <a:avLst/>
                  <a:gdLst>
                    <a:gd name="connsiteX0" fmla="*/ 141637 w 155448"/>
                    <a:gd name="connsiteY0" fmla="*/ 27718 h 27717"/>
                    <a:gd name="connsiteX1" fmla="*/ 13812 w 155448"/>
                    <a:gd name="connsiteY1" fmla="*/ 27718 h 27717"/>
                    <a:gd name="connsiteX2" fmla="*/ 0 w 155448"/>
                    <a:gd name="connsiteY2" fmla="*/ 13907 h 27717"/>
                    <a:gd name="connsiteX3" fmla="*/ 0 w 155448"/>
                    <a:gd name="connsiteY3" fmla="*/ 13907 h 27717"/>
                    <a:gd name="connsiteX4" fmla="*/ 13716 w 155448"/>
                    <a:gd name="connsiteY4" fmla="*/ 0 h 27717"/>
                    <a:gd name="connsiteX5" fmla="*/ 13812 w 155448"/>
                    <a:gd name="connsiteY5" fmla="*/ 0 h 27717"/>
                    <a:gd name="connsiteX6" fmla="*/ 141637 w 155448"/>
                    <a:gd name="connsiteY6" fmla="*/ 0 h 27717"/>
                    <a:gd name="connsiteX7" fmla="*/ 155448 w 155448"/>
                    <a:gd name="connsiteY7" fmla="*/ 13811 h 27717"/>
                    <a:gd name="connsiteX8" fmla="*/ 155448 w 155448"/>
                    <a:gd name="connsiteY8" fmla="*/ 13907 h 27717"/>
                    <a:gd name="connsiteX9" fmla="*/ 155448 w 155448"/>
                    <a:gd name="connsiteY9" fmla="*/ 13907 h 27717"/>
                    <a:gd name="connsiteX10" fmla="*/ 141637 w 155448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5448" h="27717">
                      <a:moveTo>
                        <a:pt x="141637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7"/>
                      </a:cubicBezTo>
                      <a:lnTo>
                        <a:pt x="0" y="13907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41637" y="0"/>
                      </a:lnTo>
                      <a:cubicBezTo>
                        <a:pt x="149267" y="0"/>
                        <a:pt x="155448" y="6182"/>
                        <a:pt x="155448" y="13811"/>
                      </a:cubicBezTo>
                      <a:cubicBezTo>
                        <a:pt x="155448" y="13840"/>
                        <a:pt x="155448" y="13878"/>
                        <a:pt x="155448" y="13907"/>
                      </a:cubicBezTo>
                      <a:lnTo>
                        <a:pt x="155448" y="13907"/>
                      </a:lnTo>
                      <a:cubicBezTo>
                        <a:pt x="155448" y="21536"/>
                        <a:pt x="149267" y="27718"/>
                        <a:pt x="141637" y="277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" name="任意多边形: 形状 570">
                  <a:extLst>
                    <a:ext uri="{FF2B5EF4-FFF2-40B4-BE49-F238E27FC236}">
                      <a16:creationId xmlns:a16="http://schemas.microsoft.com/office/drawing/2014/main" id="{85B4057E-D988-40DF-89FC-2367FA1B877F}"/>
                    </a:ext>
                  </a:extLst>
                </p:cNvPr>
                <p:cNvSpPr/>
                <p:nvPr/>
              </p:nvSpPr>
              <p:spPr>
                <a:xfrm>
                  <a:off x="5556123" y="3568160"/>
                  <a:ext cx="155448" cy="27717"/>
                </a:xfrm>
                <a:custGeom>
                  <a:avLst/>
                  <a:gdLst>
                    <a:gd name="connsiteX0" fmla="*/ 141637 w 155448"/>
                    <a:gd name="connsiteY0" fmla="*/ 27718 h 27717"/>
                    <a:gd name="connsiteX1" fmla="*/ 13811 w 155448"/>
                    <a:gd name="connsiteY1" fmla="*/ 27718 h 27717"/>
                    <a:gd name="connsiteX2" fmla="*/ 0 w 155448"/>
                    <a:gd name="connsiteY2" fmla="*/ 13907 h 27717"/>
                    <a:gd name="connsiteX3" fmla="*/ 0 w 155448"/>
                    <a:gd name="connsiteY3" fmla="*/ 13811 h 27717"/>
                    <a:gd name="connsiteX4" fmla="*/ 0 w 155448"/>
                    <a:gd name="connsiteY4" fmla="*/ 13811 h 27717"/>
                    <a:gd name="connsiteX5" fmla="*/ 13811 w 155448"/>
                    <a:gd name="connsiteY5" fmla="*/ 0 h 27717"/>
                    <a:gd name="connsiteX6" fmla="*/ 141637 w 155448"/>
                    <a:gd name="connsiteY6" fmla="*/ 0 h 27717"/>
                    <a:gd name="connsiteX7" fmla="*/ 155448 w 155448"/>
                    <a:gd name="connsiteY7" fmla="*/ 13811 h 27717"/>
                    <a:gd name="connsiteX8" fmla="*/ 155448 w 155448"/>
                    <a:gd name="connsiteY8" fmla="*/ 13811 h 27717"/>
                    <a:gd name="connsiteX9" fmla="*/ 141732 w 155448"/>
                    <a:gd name="connsiteY9" fmla="*/ 27718 h 27717"/>
                    <a:gd name="connsiteX10" fmla="*/ 141637 w 155448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5448" h="27717">
                      <a:moveTo>
                        <a:pt x="141637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7"/>
                      </a:cubicBezTo>
                      <a:cubicBezTo>
                        <a:pt x="0" y="13878"/>
                        <a:pt x="0" y="1384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141637" y="0"/>
                      </a:lnTo>
                      <a:cubicBezTo>
                        <a:pt x="149266" y="0"/>
                        <a:pt x="155448" y="6182"/>
                        <a:pt x="155448" y="13811"/>
                      </a:cubicBezTo>
                      <a:lnTo>
                        <a:pt x="155448" y="13811"/>
                      </a:lnTo>
                      <a:cubicBezTo>
                        <a:pt x="155505" y="21441"/>
                        <a:pt x="149362" y="27661"/>
                        <a:pt x="141732" y="27718"/>
                      </a:cubicBezTo>
                      <a:cubicBezTo>
                        <a:pt x="141703" y="27718"/>
                        <a:pt x="141665" y="27718"/>
                        <a:pt x="141637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51FDBEF1-6039-4E46-808A-326599E8574A}"/>
                    </a:ext>
                  </a:extLst>
                </p:cNvPr>
                <p:cNvSpPr/>
                <p:nvPr/>
              </p:nvSpPr>
              <p:spPr>
                <a:xfrm>
                  <a:off x="5556122" y="3643122"/>
                  <a:ext cx="155448" cy="27717"/>
                </a:xfrm>
                <a:custGeom>
                  <a:avLst/>
                  <a:gdLst>
                    <a:gd name="connsiteX0" fmla="*/ 141637 w 155448"/>
                    <a:gd name="connsiteY0" fmla="*/ 27718 h 27717"/>
                    <a:gd name="connsiteX1" fmla="*/ 13812 w 155448"/>
                    <a:gd name="connsiteY1" fmla="*/ 27718 h 27717"/>
                    <a:gd name="connsiteX2" fmla="*/ 0 w 155448"/>
                    <a:gd name="connsiteY2" fmla="*/ 13906 h 27717"/>
                    <a:gd name="connsiteX3" fmla="*/ 0 w 155448"/>
                    <a:gd name="connsiteY3" fmla="*/ 13906 h 27717"/>
                    <a:gd name="connsiteX4" fmla="*/ 13716 w 155448"/>
                    <a:gd name="connsiteY4" fmla="*/ 0 h 27717"/>
                    <a:gd name="connsiteX5" fmla="*/ 13812 w 155448"/>
                    <a:gd name="connsiteY5" fmla="*/ 0 h 27717"/>
                    <a:gd name="connsiteX6" fmla="*/ 141637 w 155448"/>
                    <a:gd name="connsiteY6" fmla="*/ 0 h 27717"/>
                    <a:gd name="connsiteX7" fmla="*/ 155448 w 155448"/>
                    <a:gd name="connsiteY7" fmla="*/ 13811 h 27717"/>
                    <a:gd name="connsiteX8" fmla="*/ 155448 w 155448"/>
                    <a:gd name="connsiteY8" fmla="*/ 13906 h 27717"/>
                    <a:gd name="connsiteX9" fmla="*/ 155448 w 155448"/>
                    <a:gd name="connsiteY9" fmla="*/ 13906 h 27717"/>
                    <a:gd name="connsiteX10" fmla="*/ 141637 w 155448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5448" h="27717">
                      <a:moveTo>
                        <a:pt x="141637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41637" y="0"/>
                      </a:lnTo>
                      <a:cubicBezTo>
                        <a:pt x="149267" y="0"/>
                        <a:pt x="155448" y="6182"/>
                        <a:pt x="155448" y="13811"/>
                      </a:cubicBezTo>
                      <a:cubicBezTo>
                        <a:pt x="155448" y="13840"/>
                        <a:pt x="155448" y="13878"/>
                        <a:pt x="155448" y="13906"/>
                      </a:cubicBezTo>
                      <a:lnTo>
                        <a:pt x="155448" y="13906"/>
                      </a:lnTo>
                      <a:cubicBezTo>
                        <a:pt x="155448" y="21536"/>
                        <a:pt x="149267" y="27718"/>
                        <a:pt x="141637" y="277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" name="任意多边形: 形状 572">
                  <a:extLst>
                    <a:ext uri="{FF2B5EF4-FFF2-40B4-BE49-F238E27FC236}">
                      <a16:creationId xmlns:a16="http://schemas.microsoft.com/office/drawing/2014/main" id="{625453C8-8C0E-46C0-8D91-53528D560B38}"/>
                    </a:ext>
                  </a:extLst>
                </p:cNvPr>
                <p:cNvSpPr/>
                <p:nvPr/>
              </p:nvSpPr>
              <p:spPr>
                <a:xfrm>
                  <a:off x="5556123" y="3788092"/>
                  <a:ext cx="100965" cy="27717"/>
                </a:xfrm>
                <a:custGeom>
                  <a:avLst/>
                  <a:gdLst>
                    <a:gd name="connsiteX0" fmla="*/ 87154 w 100965"/>
                    <a:gd name="connsiteY0" fmla="*/ 27717 h 27717"/>
                    <a:gd name="connsiteX1" fmla="*/ 13811 w 100965"/>
                    <a:gd name="connsiteY1" fmla="*/ 27717 h 27717"/>
                    <a:gd name="connsiteX2" fmla="*/ 0 w 100965"/>
                    <a:gd name="connsiteY2" fmla="*/ 13906 h 27717"/>
                    <a:gd name="connsiteX3" fmla="*/ 0 w 100965"/>
                    <a:gd name="connsiteY3" fmla="*/ 13811 h 27717"/>
                    <a:gd name="connsiteX4" fmla="*/ 0 w 100965"/>
                    <a:gd name="connsiteY4" fmla="*/ 13811 h 27717"/>
                    <a:gd name="connsiteX5" fmla="*/ 13811 w 100965"/>
                    <a:gd name="connsiteY5" fmla="*/ 0 h 27717"/>
                    <a:gd name="connsiteX6" fmla="*/ 87154 w 100965"/>
                    <a:gd name="connsiteY6" fmla="*/ 0 h 27717"/>
                    <a:gd name="connsiteX7" fmla="*/ 100965 w 100965"/>
                    <a:gd name="connsiteY7" fmla="*/ 13811 h 27717"/>
                    <a:gd name="connsiteX8" fmla="*/ 100965 w 100965"/>
                    <a:gd name="connsiteY8" fmla="*/ 13811 h 27717"/>
                    <a:gd name="connsiteX9" fmla="*/ 87249 w 100965"/>
                    <a:gd name="connsiteY9" fmla="*/ 27717 h 27717"/>
                    <a:gd name="connsiteX10" fmla="*/ 87154 w 100965"/>
                    <a:gd name="connsiteY10" fmla="*/ 27717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0965" h="27717">
                      <a:moveTo>
                        <a:pt x="87154" y="27717"/>
                      </a:moveTo>
                      <a:lnTo>
                        <a:pt x="13811" y="27717"/>
                      </a:lnTo>
                      <a:cubicBezTo>
                        <a:pt x="6182" y="27717"/>
                        <a:pt x="0" y="21536"/>
                        <a:pt x="0" y="13906"/>
                      </a:cubicBezTo>
                      <a:cubicBezTo>
                        <a:pt x="0" y="13878"/>
                        <a:pt x="0" y="1384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87154" y="0"/>
                      </a:lnTo>
                      <a:cubicBezTo>
                        <a:pt x="94783" y="0"/>
                        <a:pt x="100965" y="6182"/>
                        <a:pt x="100965" y="13811"/>
                      </a:cubicBezTo>
                      <a:lnTo>
                        <a:pt x="100965" y="13811"/>
                      </a:lnTo>
                      <a:cubicBezTo>
                        <a:pt x="101022" y="21441"/>
                        <a:pt x="94879" y="27661"/>
                        <a:pt x="87249" y="27717"/>
                      </a:cubicBezTo>
                      <a:cubicBezTo>
                        <a:pt x="87220" y="27717"/>
                        <a:pt x="87182" y="27717"/>
                        <a:pt x="87154" y="2771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" name="任意多边形: 形状 573">
                  <a:extLst>
                    <a:ext uri="{FF2B5EF4-FFF2-40B4-BE49-F238E27FC236}">
                      <a16:creationId xmlns:a16="http://schemas.microsoft.com/office/drawing/2014/main" id="{84D2C936-30D8-41EE-901C-6BBFC142B607}"/>
                    </a:ext>
                  </a:extLst>
                </p:cNvPr>
                <p:cNvSpPr/>
                <p:nvPr/>
              </p:nvSpPr>
              <p:spPr>
                <a:xfrm>
                  <a:off x="5556123" y="3863244"/>
                  <a:ext cx="100965" cy="27717"/>
                </a:xfrm>
                <a:custGeom>
                  <a:avLst/>
                  <a:gdLst>
                    <a:gd name="connsiteX0" fmla="*/ 87154 w 100965"/>
                    <a:gd name="connsiteY0" fmla="*/ 27718 h 27717"/>
                    <a:gd name="connsiteX1" fmla="*/ 13811 w 100965"/>
                    <a:gd name="connsiteY1" fmla="*/ 27718 h 27717"/>
                    <a:gd name="connsiteX2" fmla="*/ 0 w 100965"/>
                    <a:gd name="connsiteY2" fmla="*/ 13906 h 27717"/>
                    <a:gd name="connsiteX3" fmla="*/ 0 w 100965"/>
                    <a:gd name="connsiteY3" fmla="*/ 13811 h 27717"/>
                    <a:gd name="connsiteX4" fmla="*/ 0 w 100965"/>
                    <a:gd name="connsiteY4" fmla="*/ 13811 h 27717"/>
                    <a:gd name="connsiteX5" fmla="*/ 13811 w 100965"/>
                    <a:gd name="connsiteY5" fmla="*/ 0 h 27717"/>
                    <a:gd name="connsiteX6" fmla="*/ 87154 w 100965"/>
                    <a:gd name="connsiteY6" fmla="*/ 0 h 27717"/>
                    <a:gd name="connsiteX7" fmla="*/ 100965 w 100965"/>
                    <a:gd name="connsiteY7" fmla="*/ 13811 h 27717"/>
                    <a:gd name="connsiteX8" fmla="*/ 100965 w 100965"/>
                    <a:gd name="connsiteY8" fmla="*/ 13811 h 27717"/>
                    <a:gd name="connsiteX9" fmla="*/ 87249 w 100965"/>
                    <a:gd name="connsiteY9" fmla="*/ 27718 h 27717"/>
                    <a:gd name="connsiteX10" fmla="*/ 87154 w 100965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0965" h="27717">
                      <a:moveTo>
                        <a:pt x="87154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cubicBezTo>
                        <a:pt x="0" y="13878"/>
                        <a:pt x="0" y="1384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87154" y="0"/>
                      </a:lnTo>
                      <a:cubicBezTo>
                        <a:pt x="94783" y="0"/>
                        <a:pt x="100965" y="6182"/>
                        <a:pt x="100965" y="13811"/>
                      </a:cubicBezTo>
                      <a:lnTo>
                        <a:pt x="100965" y="13811"/>
                      </a:lnTo>
                      <a:cubicBezTo>
                        <a:pt x="101022" y="21441"/>
                        <a:pt x="94879" y="27661"/>
                        <a:pt x="87249" y="27718"/>
                      </a:cubicBezTo>
                      <a:cubicBezTo>
                        <a:pt x="87220" y="27718"/>
                        <a:pt x="87182" y="27718"/>
                        <a:pt x="87154" y="277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" name="任意多边形: 形状 574">
                  <a:extLst>
                    <a:ext uri="{FF2B5EF4-FFF2-40B4-BE49-F238E27FC236}">
                      <a16:creationId xmlns:a16="http://schemas.microsoft.com/office/drawing/2014/main" id="{9D1D087B-85EC-4855-A036-DC168A4CE13C}"/>
                    </a:ext>
                  </a:extLst>
                </p:cNvPr>
                <p:cNvSpPr/>
                <p:nvPr/>
              </p:nvSpPr>
              <p:spPr>
                <a:xfrm>
                  <a:off x="5712713" y="3863244"/>
                  <a:ext cx="162115" cy="27718"/>
                </a:xfrm>
                <a:custGeom>
                  <a:avLst/>
                  <a:gdLst>
                    <a:gd name="connsiteX0" fmla="*/ 148209 w 162115"/>
                    <a:gd name="connsiteY0" fmla="*/ 27718 h 27718"/>
                    <a:gd name="connsiteX1" fmla="*/ 13907 w 162115"/>
                    <a:gd name="connsiteY1" fmla="*/ 27718 h 27718"/>
                    <a:gd name="connsiteX2" fmla="*/ 0 w 162115"/>
                    <a:gd name="connsiteY2" fmla="*/ 13812 h 27718"/>
                    <a:gd name="connsiteX3" fmla="*/ 0 w 162115"/>
                    <a:gd name="connsiteY3" fmla="*/ 13812 h 27718"/>
                    <a:gd name="connsiteX4" fmla="*/ 13907 w 162115"/>
                    <a:gd name="connsiteY4" fmla="*/ 0 h 27718"/>
                    <a:gd name="connsiteX5" fmla="*/ 148209 w 162115"/>
                    <a:gd name="connsiteY5" fmla="*/ 0 h 27718"/>
                    <a:gd name="connsiteX6" fmla="*/ 162116 w 162115"/>
                    <a:gd name="connsiteY6" fmla="*/ 13716 h 27718"/>
                    <a:gd name="connsiteX7" fmla="*/ 162116 w 162115"/>
                    <a:gd name="connsiteY7" fmla="*/ 13812 h 27718"/>
                    <a:gd name="connsiteX8" fmla="*/ 162116 w 162115"/>
                    <a:gd name="connsiteY8" fmla="*/ 13812 h 27718"/>
                    <a:gd name="connsiteX9" fmla="*/ 148209 w 162115"/>
                    <a:gd name="connsiteY9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115" h="27718">
                      <a:moveTo>
                        <a:pt x="148209" y="27718"/>
                      </a:moveTo>
                      <a:lnTo>
                        <a:pt x="13907" y="27718"/>
                      </a:lnTo>
                      <a:cubicBezTo>
                        <a:pt x="6229" y="27718"/>
                        <a:pt x="0" y="21489"/>
                        <a:pt x="0" y="13812"/>
                      </a:cubicBezTo>
                      <a:lnTo>
                        <a:pt x="0" y="13812"/>
                      </a:lnTo>
                      <a:cubicBezTo>
                        <a:pt x="48" y="6173"/>
                        <a:pt x="6267" y="0"/>
                        <a:pt x="13907" y="0"/>
                      </a:cubicBezTo>
                      <a:lnTo>
                        <a:pt x="148209" y="0"/>
                      </a:lnTo>
                      <a:cubicBezTo>
                        <a:pt x="155839" y="-57"/>
                        <a:pt x="162058" y="6087"/>
                        <a:pt x="162116" y="13716"/>
                      </a:cubicBezTo>
                      <a:cubicBezTo>
                        <a:pt x="162116" y="13745"/>
                        <a:pt x="162116" y="13783"/>
                        <a:pt x="162116" y="13812"/>
                      </a:cubicBezTo>
                      <a:lnTo>
                        <a:pt x="162116" y="13812"/>
                      </a:lnTo>
                      <a:cubicBezTo>
                        <a:pt x="162116" y="21489"/>
                        <a:pt x="155886" y="27718"/>
                        <a:pt x="148209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" name="任意多边形: 形状 575">
                  <a:extLst>
                    <a:ext uri="{FF2B5EF4-FFF2-40B4-BE49-F238E27FC236}">
                      <a16:creationId xmlns:a16="http://schemas.microsoft.com/office/drawing/2014/main" id="{2BCA04AF-B16C-4F36-98BE-AC83577145CC}"/>
                    </a:ext>
                  </a:extLst>
                </p:cNvPr>
                <p:cNvSpPr/>
                <p:nvPr/>
              </p:nvSpPr>
              <p:spPr>
                <a:xfrm>
                  <a:off x="5636799" y="3930015"/>
                  <a:ext cx="162020" cy="27717"/>
                </a:xfrm>
                <a:custGeom>
                  <a:avLst/>
                  <a:gdLst>
                    <a:gd name="connsiteX0" fmla="*/ 148209 w 162020"/>
                    <a:gd name="connsiteY0" fmla="*/ 27718 h 27717"/>
                    <a:gd name="connsiteX1" fmla="*/ 13811 w 162020"/>
                    <a:gd name="connsiteY1" fmla="*/ 27718 h 27717"/>
                    <a:gd name="connsiteX2" fmla="*/ 0 w 162020"/>
                    <a:gd name="connsiteY2" fmla="*/ 13906 h 27717"/>
                    <a:gd name="connsiteX3" fmla="*/ 0 w 162020"/>
                    <a:gd name="connsiteY3" fmla="*/ 13906 h 27717"/>
                    <a:gd name="connsiteX4" fmla="*/ 13811 w 162020"/>
                    <a:gd name="connsiteY4" fmla="*/ 0 h 27717"/>
                    <a:gd name="connsiteX5" fmla="*/ 148209 w 162020"/>
                    <a:gd name="connsiteY5" fmla="*/ 0 h 27717"/>
                    <a:gd name="connsiteX6" fmla="*/ 162020 w 162020"/>
                    <a:gd name="connsiteY6" fmla="*/ 13906 h 27717"/>
                    <a:gd name="connsiteX7" fmla="*/ 162020 w 162020"/>
                    <a:gd name="connsiteY7" fmla="*/ 13906 h 27717"/>
                    <a:gd name="connsiteX8" fmla="*/ 148209 w 162020"/>
                    <a:gd name="connsiteY8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2020" h="27717">
                      <a:moveTo>
                        <a:pt x="148209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0" y="6267"/>
                        <a:pt x="6172" y="48"/>
                        <a:pt x="13811" y="0"/>
                      </a:cubicBezTo>
                      <a:lnTo>
                        <a:pt x="148209" y="0"/>
                      </a:lnTo>
                      <a:cubicBezTo>
                        <a:pt x="155848" y="48"/>
                        <a:pt x="162020" y="6267"/>
                        <a:pt x="162020" y="13906"/>
                      </a:cubicBezTo>
                      <a:lnTo>
                        <a:pt x="162020" y="13906"/>
                      </a:lnTo>
                      <a:cubicBezTo>
                        <a:pt x="162020" y="21536"/>
                        <a:pt x="155839" y="27718"/>
                        <a:pt x="148209" y="277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576">
                  <a:extLst>
                    <a:ext uri="{FF2B5EF4-FFF2-40B4-BE49-F238E27FC236}">
                      <a16:creationId xmlns:a16="http://schemas.microsoft.com/office/drawing/2014/main" id="{A94314C1-6064-4DBF-8B4F-E4F2753B17BA}"/>
                    </a:ext>
                  </a:extLst>
                </p:cNvPr>
                <p:cNvSpPr/>
                <p:nvPr/>
              </p:nvSpPr>
              <p:spPr>
                <a:xfrm>
                  <a:off x="5712999" y="4006310"/>
                  <a:ext cx="111156" cy="27717"/>
                </a:xfrm>
                <a:custGeom>
                  <a:avLst/>
                  <a:gdLst>
                    <a:gd name="connsiteX0" fmla="*/ 101727 w 111156"/>
                    <a:gd name="connsiteY0" fmla="*/ 0 h 27717"/>
                    <a:gd name="connsiteX1" fmla="*/ 111157 w 111156"/>
                    <a:gd name="connsiteY1" fmla="*/ 0 h 27717"/>
                    <a:gd name="connsiteX2" fmla="*/ 111157 w 111156"/>
                    <a:gd name="connsiteY2" fmla="*/ 27718 h 27717"/>
                    <a:gd name="connsiteX3" fmla="*/ 101727 w 111156"/>
                    <a:gd name="connsiteY3" fmla="*/ 27718 h 27717"/>
                    <a:gd name="connsiteX4" fmla="*/ 9430 w 111156"/>
                    <a:gd name="connsiteY4" fmla="*/ 27718 h 27717"/>
                    <a:gd name="connsiteX5" fmla="*/ 0 w 111156"/>
                    <a:gd name="connsiteY5" fmla="*/ 27718 h 27717"/>
                    <a:gd name="connsiteX6" fmla="*/ 0 w 111156"/>
                    <a:gd name="connsiteY6" fmla="*/ 0 h 27717"/>
                    <a:gd name="connsiteX7" fmla="*/ 9430 w 111156"/>
                    <a:gd name="connsiteY7" fmla="*/ 0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156" h="27717">
                      <a:moveTo>
                        <a:pt x="101727" y="0"/>
                      </a:moveTo>
                      <a:cubicBezTo>
                        <a:pt x="106935" y="0"/>
                        <a:pt x="111157" y="0"/>
                        <a:pt x="111157" y="0"/>
                      </a:cubicBezTo>
                      <a:lnTo>
                        <a:pt x="111157" y="27718"/>
                      </a:lnTo>
                      <a:cubicBezTo>
                        <a:pt x="111157" y="27718"/>
                        <a:pt x="106935" y="27718"/>
                        <a:pt x="101727" y="27718"/>
                      </a:cubicBezTo>
                      <a:lnTo>
                        <a:pt x="9430" y="27718"/>
                      </a:lnTo>
                      <a:cubicBezTo>
                        <a:pt x="4222" y="27718"/>
                        <a:pt x="0" y="27718"/>
                        <a:pt x="0" y="27718"/>
                      </a:cubicBezTo>
                      <a:lnTo>
                        <a:pt x="0" y="0"/>
                      </a:lnTo>
                      <a:cubicBezTo>
                        <a:pt x="0" y="0"/>
                        <a:pt x="4222" y="0"/>
                        <a:pt x="94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577">
                  <a:extLst>
                    <a:ext uri="{FF2B5EF4-FFF2-40B4-BE49-F238E27FC236}">
                      <a16:creationId xmlns:a16="http://schemas.microsoft.com/office/drawing/2014/main" id="{46AF3015-961B-4A7E-9E77-93C9516DD5C3}"/>
                    </a:ext>
                  </a:extLst>
                </p:cNvPr>
                <p:cNvSpPr/>
                <p:nvPr/>
              </p:nvSpPr>
              <p:spPr>
                <a:xfrm>
                  <a:off x="5712904" y="4155662"/>
                  <a:ext cx="111157" cy="27717"/>
                </a:xfrm>
                <a:custGeom>
                  <a:avLst/>
                  <a:gdLst>
                    <a:gd name="connsiteX0" fmla="*/ 97346 w 111157"/>
                    <a:gd name="connsiteY0" fmla="*/ 27718 h 27717"/>
                    <a:gd name="connsiteX1" fmla="*/ 13907 w 111157"/>
                    <a:gd name="connsiteY1" fmla="*/ 27718 h 27717"/>
                    <a:gd name="connsiteX2" fmla="*/ 0 w 111157"/>
                    <a:gd name="connsiteY2" fmla="*/ 13811 h 27717"/>
                    <a:gd name="connsiteX3" fmla="*/ 0 w 111157"/>
                    <a:gd name="connsiteY3" fmla="*/ 13811 h 27717"/>
                    <a:gd name="connsiteX4" fmla="*/ 13811 w 111157"/>
                    <a:gd name="connsiteY4" fmla="*/ 0 h 27717"/>
                    <a:gd name="connsiteX5" fmla="*/ 13907 w 111157"/>
                    <a:gd name="connsiteY5" fmla="*/ 0 h 27717"/>
                    <a:gd name="connsiteX6" fmla="*/ 97346 w 111157"/>
                    <a:gd name="connsiteY6" fmla="*/ 0 h 27717"/>
                    <a:gd name="connsiteX7" fmla="*/ 111157 w 111157"/>
                    <a:gd name="connsiteY7" fmla="*/ 13811 h 27717"/>
                    <a:gd name="connsiteX8" fmla="*/ 111157 w 111157"/>
                    <a:gd name="connsiteY8" fmla="*/ 13811 h 27717"/>
                    <a:gd name="connsiteX9" fmla="*/ 97441 w 111157"/>
                    <a:gd name="connsiteY9" fmla="*/ 27718 h 27717"/>
                    <a:gd name="connsiteX10" fmla="*/ 97346 w 111157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157" h="27717">
                      <a:moveTo>
                        <a:pt x="97346" y="27718"/>
                      </a:moveTo>
                      <a:lnTo>
                        <a:pt x="13907" y="27718"/>
                      </a:lnTo>
                      <a:cubicBezTo>
                        <a:pt x="6229" y="27718"/>
                        <a:pt x="0" y="21488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cubicBezTo>
                        <a:pt x="13840" y="0"/>
                        <a:pt x="13878" y="0"/>
                        <a:pt x="13907" y="0"/>
                      </a:cubicBezTo>
                      <a:lnTo>
                        <a:pt x="97346" y="0"/>
                      </a:lnTo>
                      <a:cubicBezTo>
                        <a:pt x="104975" y="0"/>
                        <a:pt x="111157" y="6182"/>
                        <a:pt x="111157" y="13811"/>
                      </a:cubicBezTo>
                      <a:lnTo>
                        <a:pt x="111157" y="13811"/>
                      </a:lnTo>
                      <a:cubicBezTo>
                        <a:pt x="111214" y="21441"/>
                        <a:pt x="105070" y="27661"/>
                        <a:pt x="97441" y="27718"/>
                      </a:cubicBezTo>
                      <a:cubicBezTo>
                        <a:pt x="97412" y="27718"/>
                        <a:pt x="97374" y="27718"/>
                        <a:pt x="97346" y="277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" name="任意多边形: 形状 578">
                  <a:extLst>
                    <a:ext uri="{FF2B5EF4-FFF2-40B4-BE49-F238E27FC236}">
                      <a16:creationId xmlns:a16="http://schemas.microsoft.com/office/drawing/2014/main" id="{A5BE415D-98B9-4721-B4AC-636EACFEAB0F}"/>
                    </a:ext>
                  </a:extLst>
                </p:cNvPr>
                <p:cNvSpPr/>
                <p:nvPr/>
              </p:nvSpPr>
              <p:spPr>
                <a:xfrm>
                  <a:off x="5712904" y="4313396"/>
                  <a:ext cx="111156" cy="27718"/>
                </a:xfrm>
                <a:custGeom>
                  <a:avLst/>
                  <a:gdLst>
                    <a:gd name="connsiteX0" fmla="*/ 97346 w 111156"/>
                    <a:gd name="connsiteY0" fmla="*/ 27718 h 27718"/>
                    <a:gd name="connsiteX1" fmla="*/ 13907 w 111156"/>
                    <a:gd name="connsiteY1" fmla="*/ 27718 h 27718"/>
                    <a:gd name="connsiteX2" fmla="*/ 0 w 111156"/>
                    <a:gd name="connsiteY2" fmla="*/ 14002 h 27718"/>
                    <a:gd name="connsiteX3" fmla="*/ 0 w 111156"/>
                    <a:gd name="connsiteY3" fmla="*/ 13906 h 27718"/>
                    <a:gd name="connsiteX4" fmla="*/ 0 w 111156"/>
                    <a:gd name="connsiteY4" fmla="*/ 13906 h 27718"/>
                    <a:gd name="connsiteX5" fmla="*/ 13907 w 111156"/>
                    <a:gd name="connsiteY5" fmla="*/ 0 h 27718"/>
                    <a:gd name="connsiteX6" fmla="*/ 97346 w 111156"/>
                    <a:gd name="connsiteY6" fmla="*/ 0 h 27718"/>
                    <a:gd name="connsiteX7" fmla="*/ 111157 w 111156"/>
                    <a:gd name="connsiteY7" fmla="*/ 13811 h 27718"/>
                    <a:gd name="connsiteX8" fmla="*/ 111157 w 111156"/>
                    <a:gd name="connsiteY8" fmla="*/ 13906 h 27718"/>
                    <a:gd name="connsiteX9" fmla="*/ 111157 w 111156"/>
                    <a:gd name="connsiteY9" fmla="*/ 13906 h 27718"/>
                    <a:gd name="connsiteX10" fmla="*/ 97346 w 111156"/>
                    <a:gd name="connsiteY10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156" h="27718">
                      <a:moveTo>
                        <a:pt x="97346" y="27718"/>
                      </a:moveTo>
                      <a:lnTo>
                        <a:pt x="13907" y="27718"/>
                      </a:lnTo>
                      <a:cubicBezTo>
                        <a:pt x="6277" y="27775"/>
                        <a:pt x="57" y="21631"/>
                        <a:pt x="0" y="14002"/>
                      </a:cubicBezTo>
                      <a:cubicBezTo>
                        <a:pt x="0" y="13973"/>
                        <a:pt x="0" y="13935"/>
                        <a:pt x="0" y="13906"/>
                      </a:cubicBezTo>
                      <a:lnTo>
                        <a:pt x="0" y="13906"/>
                      </a:lnTo>
                      <a:cubicBezTo>
                        <a:pt x="0" y="6229"/>
                        <a:pt x="6229" y="0"/>
                        <a:pt x="13907" y="0"/>
                      </a:cubicBezTo>
                      <a:lnTo>
                        <a:pt x="97346" y="0"/>
                      </a:lnTo>
                      <a:cubicBezTo>
                        <a:pt x="104975" y="0"/>
                        <a:pt x="111157" y="6182"/>
                        <a:pt x="111157" y="13811"/>
                      </a:cubicBezTo>
                      <a:cubicBezTo>
                        <a:pt x="111157" y="13840"/>
                        <a:pt x="111157" y="13878"/>
                        <a:pt x="111157" y="13906"/>
                      </a:cubicBezTo>
                      <a:lnTo>
                        <a:pt x="111157" y="13906"/>
                      </a:lnTo>
                      <a:cubicBezTo>
                        <a:pt x="111157" y="21536"/>
                        <a:pt x="104975" y="27718"/>
                        <a:pt x="97346" y="277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" name="任意多边形: 形状 579">
                  <a:extLst>
                    <a:ext uri="{FF2B5EF4-FFF2-40B4-BE49-F238E27FC236}">
                      <a16:creationId xmlns:a16="http://schemas.microsoft.com/office/drawing/2014/main" id="{844DF64F-0175-4EAF-A995-BC43B873E379}"/>
                    </a:ext>
                  </a:extLst>
                </p:cNvPr>
                <p:cNvSpPr/>
                <p:nvPr/>
              </p:nvSpPr>
              <p:spPr>
                <a:xfrm>
                  <a:off x="5855303" y="4313396"/>
                  <a:ext cx="174021" cy="27718"/>
                </a:xfrm>
                <a:custGeom>
                  <a:avLst/>
                  <a:gdLst>
                    <a:gd name="connsiteX0" fmla="*/ 160211 w 174021"/>
                    <a:gd name="connsiteY0" fmla="*/ 27718 h 27718"/>
                    <a:gd name="connsiteX1" fmla="*/ 13907 w 174021"/>
                    <a:gd name="connsiteY1" fmla="*/ 27718 h 27718"/>
                    <a:gd name="connsiteX2" fmla="*/ 0 w 174021"/>
                    <a:gd name="connsiteY2" fmla="*/ 14002 h 27718"/>
                    <a:gd name="connsiteX3" fmla="*/ 0 w 174021"/>
                    <a:gd name="connsiteY3" fmla="*/ 13906 h 27718"/>
                    <a:gd name="connsiteX4" fmla="*/ 0 w 174021"/>
                    <a:gd name="connsiteY4" fmla="*/ 13906 h 27718"/>
                    <a:gd name="connsiteX5" fmla="*/ 13907 w 174021"/>
                    <a:gd name="connsiteY5" fmla="*/ 0 h 27718"/>
                    <a:gd name="connsiteX6" fmla="*/ 160211 w 174021"/>
                    <a:gd name="connsiteY6" fmla="*/ 0 h 27718"/>
                    <a:gd name="connsiteX7" fmla="*/ 174022 w 174021"/>
                    <a:gd name="connsiteY7" fmla="*/ 13811 h 27718"/>
                    <a:gd name="connsiteX8" fmla="*/ 174022 w 174021"/>
                    <a:gd name="connsiteY8" fmla="*/ 13906 h 27718"/>
                    <a:gd name="connsiteX9" fmla="*/ 174022 w 174021"/>
                    <a:gd name="connsiteY9" fmla="*/ 13906 h 27718"/>
                    <a:gd name="connsiteX10" fmla="*/ 160211 w 174021"/>
                    <a:gd name="connsiteY10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21" h="27718">
                      <a:moveTo>
                        <a:pt x="160211" y="27718"/>
                      </a:moveTo>
                      <a:lnTo>
                        <a:pt x="13907" y="27718"/>
                      </a:lnTo>
                      <a:cubicBezTo>
                        <a:pt x="6277" y="27775"/>
                        <a:pt x="57" y="21631"/>
                        <a:pt x="0" y="14002"/>
                      </a:cubicBezTo>
                      <a:cubicBezTo>
                        <a:pt x="0" y="13973"/>
                        <a:pt x="0" y="13935"/>
                        <a:pt x="0" y="13906"/>
                      </a:cubicBezTo>
                      <a:lnTo>
                        <a:pt x="0" y="13906"/>
                      </a:lnTo>
                      <a:cubicBezTo>
                        <a:pt x="0" y="6229"/>
                        <a:pt x="6229" y="0"/>
                        <a:pt x="13907" y="0"/>
                      </a:cubicBezTo>
                      <a:lnTo>
                        <a:pt x="160211" y="0"/>
                      </a:lnTo>
                      <a:cubicBezTo>
                        <a:pt x="167840" y="0"/>
                        <a:pt x="174022" y="6182"/>
                        <a:pt x="174022" y="13811"/>
                      </a:cubicBezTo>
                      <a:cubicBezTo>
                        <a:pt x="174022" y="13840"/>
                        <a:pt x="174022" y="13878"/>
                        <a:pt x="174022" y="13906"/>
                      </a:cubicBezTo>
                      <a:lnTo>
                        <a:pt x="174022" y="13906"/>
                      </a:lnTo>
                      <a:cubicBezTo>
                        <a:pt x="174022" y="21536"/>
                        <a:pt x="167840" y="27718"/>
                        <a:pt x="160211" y="2771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580">
                  <a:extLst>
                    <a:ext uri="{FF2B5EF4-FFF2-40B4-BE49-F238E27FC236}">
                      <a16:creationId xmlns:a16="http://schemas.microsoft.com/office/drawing/2014/main" id="{A563AEED-B317-4D40-98ED-885FDEBFBEAF}"/>
                    </a:ext>
                  </a:extLst>
                </p:cNvPr>
                <p:cNvSpPr/>
                <p:nvPr/>
              </p:nvSpPr>
              <p:spPr>
                <a:xfrm>
                  <a:off x="6082950" y="4313396"/>
                  <a:ext cx="48863" cy="27718"/>
                </a:xfrm>
                <a:custGeom>
                  <a:avLst/>
                  <a:gdLst>
                    <a:gd name="connsiteX0" fmla="*/ 34957 w 48863"/>
                    <a:gd name="connsiteY0" fmla="*/ 27718 h 27718"/>
                    <a:gd name="connsiteX1" fmla="*/ 13906 w 48863"/>
                    <a:gd name="connsiteY1" fmla="*/ 27718 h 27718"/>
                    <a:gd name="connsiteX2" fmla="*/ 0 w 48863"/>
                    <a:gd name="connsiteY2" fmla="*/ 14002 h 27718"/>
                    <a:gd name="connsiteX3" fmla="*/ 0 w 48863"/>
                    <a:gd name="connsiteY3" fmla="*/ 13906 h 27718"/>
                    <a:gd name="connsiteX4" fmla="*/ 0 w 48863"/>
                    <a:gd name="connsiteY4" fmla="*/ 13906 h 27718"/>
                    <a:gd name="connsiteX5" fmla="*/ 13906 w 48863"/>
                    <a:gd name="connsiteY5" fmla="*/ 0 h 27718"/>
                    <a:gd name="connsiteX6" fmla="*/ 34957 w 48863"/>
                    <a:gd name="connsiteY6" fmla="*/ 0 h 27718"/>
                    <a:gd name="connsiteX7" fmla="*/ 48863 w 48863"/>
                    <a:gd name="connsiteY7" fmla="*/ 13906 h 27718"/>
                    <a:gd name="connsiteX8" fmla="*/ 48863 w 48863"/>
                    <a:gd name="connsiteY8" fmla="*/ 13906 h 27718"/>
                    <a:gd name="connsiteX9" fmla="*/ 34957 w 48863"/>
                    <a:gd name="connsiteY9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63" h="27718">
                      <a:moveTo>
                        <a:pt x="34957" y="27718"/>
                      </a:moveTo>
                      <a:lnTo>
                        <a:pt x="13906" y="27718"/>
                      </a:lnTo>
                      <a:cubicBezTo>
                        <a:pt x="6277" y="27775"/>
                        <a:pt x="57" y="21631"/>
                        <a:pt x="0" y="14002"/>
                      </a:cubicBezTo>
                      <a:cubicBezTo>
                        <a:pt x="0" y="13973"/>
                        <a:pt x="0" y="13935"/>
                        <a:pt x="0" y="13906"/>
                      </a:cubicBezTo>
                      <a:lnTo>
                        <a:pt x="0" y="13906"/>
                      </a:lnTo>
                      <a:cubicBezTo>
                        <a:pt x="0" y="6229"/>
                        <a:pt x="6229" y="0"/>
                        <a:pt x="13906" y="0"/>
                      </a:cubicBezTo>
                      <a:lnTo>
                        <a:pt x="34957" y="0"/>
                      </a:lnTo>
                      <a:cubicBezTo>
                        <a:pt x="42634" y="0"/>
                        <a:pt x="48863" y="6229"/>
                        <a:pt x="48863" y="13906"/>
                      </a:cubicBezTo>
                      <a:lnTo>
                        <a:pt x="48863" y="13906"/>
                      </a:lnTo>
                      <a:cubicBezTo>
                        <a:pt x="48816" y="21545"/>
                        <a:pt x="42596" y="27718"/>
                        <a:pt x="34957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581">
                  <a:extLst>
                    <a:ext uri="{FF2B5EF4-FFF2-40B4-BE49-F238E27FC236}">
                      <a16:creationId xmlns:a16="http://schemas.microsoft.com/office/drawing/2014/main" id="{45037D2B-8BEA-4491-97B1-9B94707E4160}"/>
                    </a:ext>
                  </a:extLst>
                </p:cNvPr>
                <p:cNvSpPr/>
                <p:nvPr/>
              </p:nvSpPr>
              <p:spPr>
                <a:xfrm>
                  <a:off x="5869019" y="4155662"/>
                  <a:ext cx="151543" cy="27717"/>
                </a:xfrm>
                <a:custGeom>
                  <a:avLst/>
                  <a:gdLst>
                    <a:gd name="connsiteX0" fmla="*/ 137732 w 151543"/>
                    <a:gd name="connsiteY0" fmla="*/ 27718 h 27717"/>
                    <a:gd name="connsiteX1" fmla="*/ 13907 w 151543"/>
                    <a:gd name="connsiteY1" fmla="*/ 27718 h 27717"/>
                    <a:gd name="connsiteX2" fmla="*/ 0 w 151543"/>
                    <a:gd name="connsiteY2" fmla="*/ 13811 h 27717"/>
                    <a:gd name="connsiteX3" fmla="*/ 0 w 151543"/>
                    <a:gd name="connsiteY3" fmla="*/ 13811 h 27717"/>
                    <a:gd name="connsiteX4" fmla="*/ 13811 w 151543"/>
                    <a:gd name="connsiteY4" fmla="*/ 0 h 27717"/>
                    <a:gd name="connsiteX5" fmla="*/ 13907 w 151543"/>
                    <a:gd name="connsiteY5" fmla="*/ 0 h 27717"/>
                    <a:gd name="connsiteX6" fmla="*/ 137732 w 151543"/>
                    <a:gd name="connsiteY6" fmla="*/ 0 h 27717"/>
                    <a:gd name="connsiteX7" fmla="*/ 151543 w 151543"/>
                    <a:gd name="connsiteY7" fmla="*/ 13811 h 27717"/>
                    <a:gd name="connsiteX8" fmla="*/ 151543 w 151543"/>
                    <a:gd name="connsiteY8" fmla="*/ 13811 h 27717"/>
                    <a:gd name="connsiteX9" fmla="*/ 137827 w 151543"/>
                    <a:gd name="connsiteY9" fmla="*/ 27718 h 27717"/>
                    <a:gd name="connsiteX10" fmla="*/ 137732 w 151543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1543" h="27717">
                      <a:moveTo>
                        <a:pt x="137732" y="27718"/>
                      </a:moveTo>
                      <a:lnTo>
                        <a:pt x="13907" y="27718"/>
                      </a:lnTo>
                      <a:cubicBezTo>
                        <a:pt x="6229" y="27718"/>
                        <a:pt x="0" y="21488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cubicBezTo>
                        <a:pt x="13840" y="0"/>
                        <a:pt x="13878" y="0"/>
                        <a:pt x="13907" y="0"/>
                      </a:cubicBezTo>
                      <a:lnTo>
                        <a:pt x="137732" y="0"/>
                      </a:lnTo>
                      <a:cubicBezTo>
                        <a:pt x="145361" y="0"/>
                        <a:pt x="151543" y="6182"/>
                        <a:pt x="151543" y="13811"/>
                      </a:cubicBezTo>
                      <a:lnTo>
                        <a:pt x="151543" y="13811"/>
                      </a:lnTo>
                      <a:cubicBezTo>
                        <a:pt x="151600" y="21441"/>
                        <a:pt x="145456" y="27661"/>
                        <a:pt x="137827" y="27718"/>
                      </a:cubicBezTo>
                      <a:cubicBezTo>
                        <a:pt x="137798" y="27718"/>
                        <a:pt x="137760" y="27718"/>
                        <a:pt x="137732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582">
                  <a:extLst>
                    <a:ext uri="{FF2B5EF4-FFF2-40B4-BE49-F238E27FC236}">
                      <a16:creationId xmlns:a16="http://schemas.microsoft.com/office/drawing/2014/main" id="{F79D0ECD-9FB3-45BD-AE7A-732DC133E78C}"/>
                    </a:ext>
                  </a:extLst>
                </p:cNvPr>
                <p:cNvSpPr/>
                <p:nvPr/>
              </p:nvSpPr>
              <p:spPr>
                <a:xfrm>
                  <a:off x="5869209" y="4224908"/>
                  <a:ext cx="422529" cy="27717"/>
                </a:xfrm>
                <a:custGeom>
                  <a:avLst/>
                  <a:gdLst>
                    <a:gd name="connsiteX0" fmla="*/ 408718 w 422529"/>
                    <a:gd name="connsiteY0" fmla="*/ 27718 h 27717"/>
                    <a:gd name="connsiteX1" fmla="*/ 13906 w 422529"/>
                    <a:gd name="connsiteY1" fmla="*/ 27718 h 27717"/>
                    <a:gd name="connsiteX2" fmla="*/ 0 w 422529"/>
                    <a:gd name="connsiteY2" fmla="*/ 13811 h 27717"/>
                    <a:gd name="connsiteX3" fmla="*/ 0 w 422529"/>
                    <a:gd name="connsiteY3" fmla="*/ 13811 h 27717"/>
                    <a:gd name="connsiteX4" fmla="*/ 13811 w 422529"/>
                    <a:gd name="connsiteY4" fmla="*/ 0 h 27717"/>
                    <a:gd name="connsiteX5" fmla="*/ 13906 w 422529"/>
                    <a:gd name="connsiteY5" fmla="*/ 0 h 27717"/>
                    <a:gd name="connsiteX6" fmla="*/ 408718 w 422529"/>
                    <a:gd name="connsiteY6" fmla="*/ 0 h 27717"/>
                    <a:gd name="connsiteX7" fmla="*/ 422529 w 422529"/>
                    <a:gd name="connsiteY7" fmla="*/ 13811 h 27717"/>
                    <a:gd name="connsiteX8" fmla="*/ 422529 w 422529"/>
                    <a:gd name="connsiteY8" fmla="*/ 13811 h 27717"/>
                    <a:gd name="connsiteX9" fmla="*/ 408813 w 422529"/>
                    <a:gd name="connsiteY9" fmla="*/ 27718 h 27717"/>
                    <a:gd name="connsiteX10" fmla="*/ 408718 w 422529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2529" h="27717">
                      <a:moveTo>
                        <a:pt x="408718" y="27718"/>
                      </a:moveTo>
                      <a:lnTo>
                        <a:pt x="13906" y="27718"/>
                      </a:lnTo>
                      <a:cubicBezTo>
                        <a:pt x="6229" y="27718"/>
                        <a:pt x="0" y="21489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cubicBezTo>
                        <a:pt x="13840" y="0"/>
                        <a:pt x="13878" y="0"/>
                        <a:pt x="13906" y="0"/>
                      </a:cubicBezTo>
                      <a:lnTo>
                        <a:pt x="408718" y="0"/>
                      </a:lnTo>
                      <a:cubicBezTo>
                        <a:pt x="416347" y="0"/>
                        <a:pt x="422529" y="6182"/>
                        <a:pt x="422529" y="13811"/>
                      </a:cubicBezTo>
                      <a:lnTo>
                        <a:pt x="422529" y="13811"/>
                      </a:lnTo>
                      <a:cubicBezTo>
                        <a:pt x="422586" y="21441"/>
                        <a:pt x="416443" y="27661"/>
                        <a:pt x="408813" y="27718"/>
                      </a:cubicBezTo>
                      <a:cubicBezTo>
                        <a:pt x="408784" y="27718"/>
                        <a:pt x="408746" y="27718"/>
                        <a:pt x="408718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" name="任意多边形: 形状 583">
                  <a:extLst>
                    <a:ext uri="{FF2B5EF4-FFF2-40B4-BE49-F238E27FC236}">
                      <a16:creationId xmlns:a16="http://schemas.microsoft.com/office/drawing/2014/main" id="{4E2CD905-4540-43F3-87AA-7882EC7D0A8F}"/>
                    </a:ext>
                  </a:extLst>
                </p:cNvPr>
                <p:cNvSpPr/>
                <p:nvPr/>
              </p:nvSpPr>
              <p:spPr>
                <a:xfrm>
                  <a:off x="6057519" y="4155661"/>
                  <a:ext cx="279844" cy="27718"/>
                </a:xfrm>
                <a:custGeom>
                  <a:avLst/>
                  <a:gdLst>
                    <a:gd name="connsiteX0" fmla="*/ 265938 w 279844"/>
                    <a:gd name="connsiteY0" fmla="*/ 27718 h 27718"/>
                    <a:gd name="connsiteX1" fmla="*/ 13906 w 279844"/>
                    <a:gd name="connsiteY1" fmla="*/ 27718 h 27718"/>
                    <a:gd name="connsiteX2" fmla="*/ 0 w 279844"/>
                    <a:gd name="connsiteY2" fmla="*/ 13811 h 27718"/>
                    <a:gd name="connsiteX3" fmla="*/ 0 w 279844"/>
                    <a:gd name="connsiteY3" fmla="*/ 13811 h 27718"/>
                    <a:gd name="connsiteX4" fmla="*/ 13906 w 279844"/>
                    <a:gd name="connsiteY4" fmla="*/ 0 h 27718"/>
                    <a:gd name="connsiteX5" fmla="*/ 265938 w 279844"/>
                    <a:gd name="connsiteY5" fmla="*/ 0 h 27718"/>
                    <a:gd name="connsiteX6" fmla="*/ 279844 w 279844"/>
                    <a:gd name="connsiteY6" fmla="*/ 13716 h 27718"/>
                    <a:gd name="connsiteX7" fmla="*/ 279844 w 279844"/>
                    <a:gd name="connsiteY7" fmla="*/ 13811 h 27718"/>
                    <a:gd name="connsiteX8" fmla="*/ 279844 w 279844"/>
                    <a:gd name="connsiteY8" fmla="*/ 13811 h 27718"/>
                    <a:gd name="connsiteX9" fmla="*/ 265938 w 279844"/>
                    <a:gd name="connsiteY9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844" h="27718">
                      <a:moveTo>
                        <a:pt x="265938" y="27718"/>
                      </a:moveTo>
                      <a:lnTo>
                        <a:pt x="13906" y="27718"/>
                      </a:lnTo>
                      <a:cubicBezTo>
                        <a:pt x="6229" y="27718"/>
                        <a:pt x="0" y="21489"/>
                        <a:pt x="0" y="13811"/>
                      </a:cubicBezTo>
                      <a:lnTo>
                        <a:pt x="0" y="13811"/>
                      </a:lnTo>
                      <a:cubicBezTo>
                        <a:pt x="48" y="6172"/>
                        <a:pt x="6267" y="0"/>
                        <a:pt x="13906" y="0"/>
                      </a:cubicBezTo>
                      <a:lnTo>
                        <a:pt x="265938" y="0"/>
                      </a:lnTo>
                      <a:cubicBezTo>
                        <a:pt x="273567" y="-57"/>
                        <a:pt x="279787" y="6087"/>
                        <a:pt x="279844" y="13716"/>
                      </a:cubicBezTo>
                      <a:cubicBezTo>
                        <a:pt x="279844" y="13745"/>
                        <a:pt x="279844" y="13783"/>
                        <a:pt x="279844" y="13811"/>
                      </a:cubicBezTo>
                      <a:lnTo>
                        <a:pt x="279844" y="13811"/>
                      </a:lnTo>
                      <a:cubicBezTo>
                        <a:pt x="279844" y="21489"/>
                        <a:pt x="273615" y="27718"/>
                        <a:pt x="265938" y="2771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" name="任意多边形: 形状 584">
                  <a:extLst>
                    <a:ext uri="{FF2B5EF4-FFF2-40B4-BE49-F238E27FC236}">
                      <a16:creationId xmlns:a16="http://schemas.microsoft.com/office/drawing/2014/main" id="{678BF8AA-C2A3-4AA0-AEB6-DEDE3760AEFE}"/>
                    </a:ext>
                  </a:extLst>
                </p:cNvPr>
                <p:cNvSpPr/>
                <p:nvPr/>
              </p:nvSpPr>
              <p:spPr>
                <a:xfrm>
                  <a:off x="5860446" y="4006310"/>
                  <a:ext cx="132111" cy="27717"/>
                </a:xfrm>
                <a:custGeom>
                  <a:avLst/>
                  <a:gdLst>
                    <a:gd name="connsiteX0" fmla="*/ 122682 w 132111"/>
                    <a:gd name="connsiteY0" fmla="*/ 0 h 27717"/>
                    <a:gd name="connsiteX1" fmla="*/ 132112 w 132111"/>
                    <a:gd name="connsiteY1" fmla="*/ 0 h 27717"/>
                    <a:gd name="connsiteX2" fmla="*/ 132112 w 132111"/>
                    <a:gd name="connsiteY2" fmla="*/ 27718 h 27717"/>
                    <a:gd name="connsiteX3" fmla="*/ 122682 w 132111"/>
                    <a:gd name="connsiteY3" fmla="*/ 27718 h 27717"/>
                    <a:gd name="connsiteX4" fmla="*/ 9430 w 132111"/>
                    <a:gd name="connsiteY4" fmla="*/ 27718 h 27717"/>
                    <a:gd name="connsiteX5" fmla="*/ 0 w 132111"/>
                    <a:gd name="connsiteY5" fmla="*/ 27718 h 27717"/>
                    <a:gd name="connsiteX6" fmla="*/ 0 w 132111"/>
                    <a:gd name="connsiteY6" fmla="*/ 0 h 27717"/>
                    <a:gd name="connsiteX7" fmla="*/ 9430 w 132111"/>
                    <a:gd name="connsiteY7" fmla="*/ 0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111" h="27717">
                      <a:moveTo>
                        <a:pt x="122682" y="0"/>
                      </a:moveTo>
                      <a:cubicBezTo>
                        <a:pt x="127890" y="0"/>
                        <a:pt x="132112" y="0"/>
                        <a:pt x="132112" y="0"/>
                      </a:cubicBezTo>
                      <a:lnTo>
                        <a:pt x="132112" y="27718"/>
                      </a:lnTo>
                      <a:cubicBezTo>
                        <a:pt x="132112" y="27718"/>
                        <a:pt x="127890" y="27718"/>
                        <a:pt x="122682" y="27718"/>
                      </a:cubicBezTo>
                      <a:lnTo>
                        <a:pt x="9430" y="27718"/>
                      </a:lnTo>
                      <a:cubicBezTo>
                        <a:pt x="4222" y="27718"/>
                        <a:pt x="0" y="27718"/>
                        <a:pt x="0" y="27718"/>
                      </a:cubicBezTo>
                      <a:lnTo>
                        <a:pt x="0" y="0"/>
                      </a:lnTo>
                      <a:cubicBezTo>
                        <a:pt x="0" y="0"/>
                        <a:pt x="4222" y="0"/>
                        <a:pt x="9430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" name="任意多边形: 形状 585">
                  <a:extLst>
                    <a:ext uri="{FF2B5EF4-FFF2-40B4-BE49-F238E27FC236}">
                      <a16:creationId xmlns:a16="http://schemas.microsoft.com/office/drawing/2014/main" id="{6698E829-C849-472C-B1F0-84A3AFAC91EA}"/>
                    </a:ext>
                  </a:extLst>
                </p:cNvPr>
                <p:cNvSpPr/>
                <p:nvPr/>
              </p:nvSpPr>
              <p:spPr>
                <a:xfrm>
                  <a:off x="6029325" y="4006310"/>
                  <a:ext cx="53625" cy="27717"/>
                </a:xfrm>
                <a:custGeom>
                  <a:avLst/>
                  <a:gdLst>
                    <a:gd name="connsiteX0" fmla="*/ 44196 w 53625"/>
                    <a:gd name="connsiteY0" fmla="*/ 0 h 27717"/>
                    <a:gd name="connsiteX1" fmla="*/ 53626 w 53625"/>
                    <a:gd name="connsiteY1" fmla="*/ 0 h 27717"/>
                    <a:gd name="connsiteX2" fmla="*/ 53626 w 53625"/>
                    <a:gd name="connsiteY2" fmla="*/ 27718 h 27717"/>
                    <a:gd name="connsiteX3" fmla="*/ 44196 w 53625"/>
                    <a:gd name="connsiteY3" fmla="*/ 27718 h 27717"/>
                    <a:gd name="connsiteX4" fmla="*/ 9430 w 53625"/>
                    <a:gd name="connsiteY4" fmla="*/ 27718 h 27717"/>
                    <a:gd name="connsiteX5" fmla="*/ 0 w 53625"/>
                    <a:gd name="connsiteY5" fmla="*/ 27718 h 27717"/>
                    <a:gd name="connsiteX6" fmla="*/ 0 w 53625"/>
                    <a:gd name="connsiteY6" fmla="*/ 0 h 27717"/>
                    <a:gd name="connsiteX7" fmla="*/ 9430 w 53625"/>
                    <a:gd name="connsiteY7" fmla="*/ 0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625" h="27717">
                      <a:moveTo>
                        <a:pt x="44196" y="0"/>
                      </a:moveTo>
                      <a:cubicBezTo>
                        <a:pt x="49404" y="0"/>
                        <a:pt x="53626" y="0"/>
                        <a:pt x="53626" y="0"/>
                      </a:cubicBezTo>
                      <a:lnTo>
                        <a:pt x="53626" y="27718"/>
                      </a:lnTo>
                      <a:cubicBezTo>
                        <a:pt x="53626" y="27718"/>
                        <a:pt x="49404" y="27718"/>
                        <a:pt x="44196" y="27718"/>
                      </a:cubicBezTo>
                      <a:lnTo>
                        <a:pt x="9430" y="27718"/>
                      </a:lnTo>
                      <a:cubicBezTo>
                        <a:pt x="4222" y="27718"/>
                        <a:pt x="0" y="27718"/>
                        <a:pt x="0" y="27718"/>
                      </a:cubicBezTo>
                      <a:lnTo>
                        <a:pt x="0" y="0"/>
                      </a:lnTo>
                      <a:cubicBezTo>
                        <a:pt x="0" y="0"/>
                        <a:pt x="4222" y="0"/>
                        <a:pt x="9430" y="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5562D3C5-9F9B-4A1F-8DE1-26CD9E60B5E0}"/>
                    </a:ext>
                  </a:extLst>
                </p:cNvPr>
                <p:cNvSpPr/>
                <p:nvPr/>
              </p:nvSpPr>
              <p:spPr>
                <a:xfrm>
                  <a:off x="6123813" y="4006310"/>
                  <a:ext cx="158305" cy="27717"/>
                </a:xfrm>
                <a:custGeom>
                  <a:avLst/>
                  <a:gdLst>
                    <a:gd name="connsiteX0" fmla="*/ 148876 w 158305"/>
                    <a:gd name="connsiteY0" fmla="*/ 0 h 27717"/>
                    <a:gd name="connsiteX1" fmla="*/ 158305 w 158305"/>
                    <a:gd name="connsiteY1" fmla="*/ 0 h 27717"/>
                    <a:gd name="connsiteX2" fmla="*/ 158305 w 158305"/>
                    <a:gd name="connsiteY2" fmla="*/ 27718 h 27717"/>
                    <a:gd name="connsiteX3" fmla="*/ 148876 w 158305"/>
                    <a:gd name="connsiteY3" fmla="*/ 27718 h 27717"/>
                    <a:gd name="connsiteX4" fmla="*/ 9430 w 158305"/>
                    <a:gd name="connsiteY4" fmla="*/ 27718 h 27717"/>
                    <a:gd name="connsiteX5" fmla="*/ 0 w 158305"/>
                    <a:gd name="connsiteY5" fmla="*/ 27718 h 27717"/>
                    <a:gd name="connsiteX6" fmla="*/ 0 w 158305"/>
                    <a:gd name="connsiteY6" fmla="*/ 0 h 27717"/>
                    <a:gd name="connsiteX7" fmla="*/ 9430 w 158305"/>
                    <a:gd name="connsiteY7" fmla="*/ 0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305" h="27717">
                      <a:moveTo>
                        <a:pt x="148876" y="0"/>
                      </a:moveTo>
                      <a:cubicBezTo>
                        <a:pt x="154083" y="0"/>
                        <a:pt x="158305" y="0"/>
                        <a:pt x="158305" y="0"/>
                      </a:cubicBezTo>
                      <a:lnTo>
                        <a:pt x="158305" y="27718"/>
                      </a:lnTo>
                      <a:cubicBezTo>
                        <a:pt x="158305" y="27718"/>
                        <a:pt x="154083" y="27718"/>
                        <a:pt x="148876" y="27718"/>
                      </a:cubicBezTo>
                      <a:lnTo>
                        <a:pt x="9430" y="27718"/>
                      </a:lnTo>
                      <a:cubicBezTo>
                        <a:pt x="4222" y="27718"/>
                        <a:pt x="0" y="27718"/>
                        <a:pt x="0" y="27718"/>
                      </a:cubicBezTo>
                      <a:lnTo>
                        <a:pt x="0" y="0"/>
                      </a:lnTo>
                      <a:cubicBezTo>
                        <a:pt x="0" y="0"/>
                        <a:pt x="4222" y="0"/>
                        <a:pt x="9430" y="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4963A661-EED5-4052-8C9B-F2FD1DDAEE09}"/>
                    </a:ext>
                  </a:extLst>
                </p:cNvPr>
                <p:cNvSpPr/>
                <p:nvPr/>
              </p:nvSpPr>
              <p:spPr>
                <a:xfrm>
                  <a:off x="5832157" y="3930015"/>
                  <a:ext cx="57626" cy="27718"/>
                </a:xfrm>
                <a:custGeom>
                  <a:avLst/>
                  <a:gdLst>
                    <a:gd name="connsiteX0" fmla="*/ 43815 w 57626"/>
                    <a:gd name="connsiteY0" fmla="*/ 27718 h 27718"/>
                    <a:gd name="connsiteX1" fmla="*/ 13906 w 57626"/>
                    <a:gd name="connsiteY1" fmla="*/ 27718 h 27718"/>
                    <a:gd name="connsiteX2" fmla="*/ 0 w 57626"/>
                    <a:gd name="connsiteY2" fmla="*/ 14002 h 27718"/>
                    <a:gd name="connsiteX3" fmla="*/ 0 w 57626"/>
                    <a:gd name="connsiteY3" fmla="*/ 13906 h 27718"/>
                    <a:gd name="connsiteX4" fmla="*/ 0 w 57626"/>
                    <a:gd name="connsiteY4" fmla="*/ 13906 h 27718"/>
                    <a:gd name="connsiteX5" fmla="*/ 13906 w 57626"/>
                    <a:gd name="connsiteY5" fmla="*/ 0 h 27718"/>
                    <a:gd name="connsiteX6" fmla="*/ 43815 w 57626"/>
                    <a:gd name="connsiteY6" fmla="*/ 0 h 27718"/>
                    <a:gd name="connsiteX7" fmla="*/ 57626 w 57626"/>
                    <a:gd name="connsiteY7" fmla="*/ 13906 h 27718"/>
                    <a:gd name="connsiteX8" fmla="*/ 57626 w 57626"/>
                    <a:gd name="connsiteY8" fmla="*/ 13906 h 27718"/>
                    <a:gd name="connsiteX9" fmla="*/ 43815 w 57626"/>
                    <a:gd name="connsiteY9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626" h="27718">
                      <a:moveTo>
                        <a:pt x="43815" y="27718"/>
                      </a:moveTo>
                      <a:lnTo>
                        <a:pt x="13906" y="27718"/>
                      </a:lnTo>
                      <a:cubicBezTo>
                        <a:pt x="6277" y="27775"/>
                        <a:pt x="57" y="21631"/>
                        <a:pt x="0" y="14002"/>
                      </a:cubicBezTo>
                      <a:cubicBezTo>
                        <a:pt x="0" y="13973"/>
                        <a:pt x="0" y="13935"/>
                        <a:pt x="0" y="13906"/>
                      </a:cubicBezTo>
                      <a:lnTo>
                        <a:pt x="0" y="13906"/>
                      </a:lnTo>
                      <a:cubicBezTo>
                        <a:pt x="0" y="6229"/>
                        <a:pt x="6229" y="0"/>
                        <a:pt x="13906" y="0"/>
                      </a:cubicBezTo>
                      <a:lnTo>
                        <a:pt x="43815" y="0"/>
                      </a:lnTo>
                      <a:cubicBezTo>
                        <a:pt x="51454" y="48"/>
                        <a:pt x="57626" y="6267"/>
                        <a:pt x="57626" y="13906"/>
                      </a:cubicBezTo>
                      <a:lnTo>
                        <a:pt x="57626" y="13906"/>
                      </a:lnTo>
                      <a:cubicBezTo>
                        <a:pt x="57626" y="21536"/>
                        <a:pt x="51445" y="27718"/>
                        <a:pt x="43815" y="277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75FE446F-5DEE-418D-A922-DB4564F42C0D}"/>
                    </a:ext>
                  </a:extLst>
                </p:cNvPr>
                <p:cNvSpPr/>
                <p:nvPr/>
              </p:nvSpPr>
              <p:spPr>
                <a:xfrm>
                  <a:off x="5925216" y="3930015"/>
                  <a:ext cx="218217" cy="27717"/>
                </a:xfrm>
                <a:custGeom>
                  <a:avLst/>
                  <a:gdLst>
                    <a:gd name="connsiteX0" fmla="*/ 204311 w 218217"/>
                    <a:gd name="connsiteY0" fmla="*/ 27718 h 27717"/>
                    <a:gd name="connsiteX1" fmla="*/ 13811 w 218217"/>
                    <a:gd name="connsiteY1" fmla="*/ 27718 h 27717"/>
                    <a:gd name="connsiteX2" fmla="*/ 0 w 218217"/>
                    <a:gd name="connsiteY2" fmla="*/ 13906 h 27717"/>
                    <a:gd name="connsiteX3" fmla="*/ 0 w 218217"/>
                    <a:gd name="connsiteY3" fmla="*/ 13906 h 27717"/>
                    <a:gd name="connsiteX4" fmla="*/ 13811 w 218217"/>
                    <a:gd name="connsiteY4" fmla="*/ 0 h 27717"/>
                    <a:gd name="connsiteX5" fmla="*/ 204311 w 218217"/>
                    <a:gd name="connsiteY5" fmla="*/ 0 h 27717"/>
                    <a:gd name="connsiteX6" fmla="*/ 218218 w 218217"/>
                    <a:gd name="connsiteY6" fmla="*/ 13906 h 27717"/>
                    <a:gd name="connsiteX7" fmla="*/ 218218 w 218217"/>
                    <a:gd name="connsiteY7" fmla="*/ 13906 h 27717"/>
                    <a:gd name="connsiteX8" fmla="*/ 204311 w 218217"/>
                    <a:gd name="connsiteY8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8217" h="27717">
                      <a:moveTo>
                        <a:pt x="204311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0" y="6267"/>
                        <a:pt x="6172" y="48"/>
                        <a:pt x="13811" y="0"/>
                      </a:cubicBezTo>
                      <a:lnTo>
                        <a:pt x="204311" y="0"/>
                      </a:lnTo>
                      <a:cubicBezTo>
                        <a:pt x="211969" y="48"/>
                        <a:pt x="218170" y="6248"/>
                        <a:pt x="218218" y="13906"/>
                      </a:cubicBezTo>
                      <a:lnTo>
                        <a:pt x="218218" y="13906"/>
                      </a:lnTo>
                      <a:cubicBezTo>
                        <a:pt x="218170" y="21545"/>
                        <a:pt x="211950" y="27718"/>
                        <a:pt x="204311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28C5D46F-0412-4399-9ACF-108EF1897FC8}"/>
                    </a:ext>
                  </a:extLst>
                </p:cNvPr>
                <p:cNvSpPr/>
                <p:nvPr/>
              </p:nvSpPr>
              <p:spPr>
                <a:xfrm>
                  <a:off x="5760814" y="3495579"/>
                  <a:ext cx="155448" cy="27717"/>
                </a:xfrm>
                <a:custGeom>
                  <a:avLst/>
                  <a:gdLst>
                    <a:gd name="connsiteX0" fmla="*/ 141542 w 155448"/>
                    <a:gd name="connsiteY0" fmla="*/ 27718 h 27717"/>
                    <a:gd name="connsiteX1" fmla="*/ 13812 w 155448"/>
                    <a:gd name="connsiteY1" fmla="*/ 27718 h 27717"/>
                    <a:gd name="connsiteX2" fmla="*/ 0 w 155448"/>
                    <a:gd name="connsiteY2" fmla="*/ 13907 h 27717"/>
                    <a:gd name="connsiteX3" fmla="*/ 0 w 155448"/>
                    <a:gd name="connsiteY3" fmla="*/ 13907 h 27717"/>
                    <a:gd name="connsiteX4" fmla="*/ 13716 w 155448"/>
                    <a:gd name="connsiteY4" fmla="*/ 0 h 27717"/>
                    <a:gd name="connsiteX5" fmla="*/ 13812 w 155448"/>
                    <a:gd name="connsiteY5" fmla="*/ 0 h 27717"/>
                    <a:gd name="connsiteX6" fmla="*/ 141542 w 155448"/>
                    <a:gd name="connsiteY6" fmla="*/ 0 h 27717"/>
                    <a:gd name="connsiteX7" fmla="*/ 155448 w 155448"/>
                    <a:gd name="connsiteY7" fmla="*/ 13907 h 27717"/>
                    <a:gd name="connsiteX8" fmla="*/ 155448 w 155448"/>
                    <a:gd name="connsiteY8" fmla="*/ 13907 h 27717"/>
                    <a:gd name="connsiteX9" fmla="*/ 141637 w 155448"/>
                    <a:gd name="connsiteY9" fmla="*/ 27718 h 27717"/>
                    <a:gd name="connsiteX10" fmla="*/ 141542 w 155448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5448" h="27717">
                      <a:moveTo>
                        <a:pt x="141542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7"/>
                      </a:cubicBezTo>
                      <a:lnTo>
                        <a:pt x="0" y="13907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41542" y="0"/>
                      </a:lnTo>
                      <a:cubicBezTo>
                        <a:pt x="149219" y="0"/>
                        <a:pt x="155448" y="6230"/>
                        <a:pt x="155448" y="13907"/>
                      </a:cubicBezTo>
                      <a:lnTo>
                        <a:pt x="155448" y="13907"/>
                      </a:lnTo>
                      <a:cubicBezTo>
                        <a:pt x="155448" y="21536"/>
                        <a:pt x="149267" y="27718"/>
                        <a:pt x="141637" y="27718"/>
                      </a:cubicBezTo>
                      <a:cubicBezTo>
                        <a:pt x="141609" y="27718"/>
                        <a:pt x="141571" y="27718"/>
                        <a:pt x="141542" y="2771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" name="任意多边形: 形状 590">
                  <a:extLst>
                    <a:ext uri="{FF2B5EF4-FFF2-40B4-BE49-F238E27FC236}">
                      <a16:creationId xmlns:a16="http://schemas.microsoft.com/office/drawing/2014/main" id="{CCF919A7-B334-459E-9F64-79C2C3A608F6}"/>
                    </a:ext>
                  </a:extLst>
                </p:cNvPr>
                <p:cNvSpPr/>
                <p:nvPr/>
              </p:nvSpPr>
              <p:spPr>
                <a:xfrm>
                  <a:off x="5760815" y="3568159"/>
                  <a:ext cx="320516" cy="27718"/>
                </a:xfrm>
                <a:custGeom>
                  <a:avLst/>
                  <a:gdLst>
                    <a:gd name="connsiteX0" fmla="*/ 306610 w 320516"/>
                    <a:gd name="connsiteY0" fmla="*/ 27718 h 27718"/>
                    <a:gd name="connsiteX1" fmla="*/ 13811 w 320516"/>
                    <a:gd name="connsiteY1" fmla="*/ 27718 h 27718"/>
                    <a:gd name="connsiteX2" fmla="*/ 0 w 320516"/>
                    <a:gd name="connsiteY2" fmla="*/ 13907 h 27718"/>
                    <a:gd name="connsiteX3" fmla="*/ 0 w 320516"/>
                    <a:gd name="connsiteY3" fmla="*/ 13812 h 27718"/>
                    <a:gd name="connsiteX4" fmla="*/ 0 w 320516"/>
                    <a:gd name="connsiteY4" fmla="*/ 13812 h 27718"/>
                    <a:gd name="connsiteX5" fmla="*/ 13811 w 320516"/>
                    <a:gd name="connsiteY5" fmla="*/ 0 h 27718"/>
                    <a:gd name="connsiteX6" fmla="*/ 306610 w 320516"/>
                    <a:gd name="connsiteY6" fmla="*/ 0 h 27718"/>
                    <a:gd name="connsiteX7" fmla="*/ 320516 w 320516"/>
                    <a:gd name="connsiteY7" fmla="*/ 13716 h 27718"/>
                    <a:gd name="connsiteX8" fmla="*/ 320516 w 320516"/>
                    <a:gd name="connsiteY8" fmla="*/ 13812 h 27718"/>
                    <a:gd name="connsiteX9" fmla="*/ 320516 w 320516"/>
                    <a:gd name="connsiteY9" fmla="*/ 13812 h 27718"/>
                    <a:gd name="connsiteX10" fmla="*/ 306610 w 320516"/>
                    <a:gd name="connsiteY10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516" h="27718">
                      <a:moveTo>
                        <a:pt x="306610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7"/>
                        <a:pt x="0" y="13907"/>
                      </a:cubicBezTo>
                      <a:cubicBezTo>
                        <a:pt x="0" y="13878"/>
                        <a:pt x="0" y="13840"/>
                        <a:pt x="0" y="13812"/>
                      </a:cubicBezTo>
                      <a:lnTo>
                        <a:pt x="0" y="13812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306610" y="0"/>
                      </a:lnTo>
                      <a:cubicBezTo>
                        <a:pt x="314239" y="-57"/>
                        <a:pt x="320459" y="6087"/>
                        <a:pt x="320516" y="13716"/>
                      </a:cubicBezTo>
                      <a:cubicBezTo>
                        <a:pt x="320516" y="13745"/>
                        <a:pt x="320516" y="13783"/>
                        <a:pt x="320516" y="13812"/>
                      </a:cubicBezTo>
                      <a:lnTo>
                        <a:pt x="320516" y="13812"/>
                      </a:lnTo>
                      <a:cubicBezTo>
                        <a:pt x="320516" y="21489"/>
                        <a:pt x="314287" y="27718"/>
                        <a:pt x="306610" y="277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E5E5FC3D-C5F0-4C55-9B60-7B0BB6C98FA5}"/>
                    </a:ext>
                  </a:extLst>
                </p:cNvPr>
                <p:cNvSpPr/>
                <p:nvPr/>
              </p:nvSpPr>
              <p:spPr>
                <a:xfrm>
                  <a:off x="5760814" y="3643122"/>
                  <a:ext cx="634746" cy="27717"/>
                </a:xfrm>
                <a:custGeom>
                  <a:avLst/>
                  <a:gdLst>
                    <a:gd name="connsiteX0" fmla="*/ 620935 w 634746"/>
                    <a:gd name="connsiteY0" fmla="*/ 27718 h 27717"/>
                    <a:gd name="connsiteX1" fmla="*/ 13812 w 634746"/>
                    <a:gd name="connsiteY1" fmla="*/ 27718 h 27717"/>
                    <a:gd name="connsiteX2" fmla="*/ 0 w 634746"/>
                    <a:gd name="connsiteY2" fmla="*/ 13906 h 27717"/>
                    <a:gd name="connsiteX3" fmla="*/ 0 w 634746"/>
                    <a:gd name="connsiteY3" fmla="*/ 13906 h 27717"/>
                    <a:gd name="connsiteX4" fmla="*/ 13716 w 634746"/>
                    <a:gd name="connsiteY4" fmla="*/ 0 h 27717"/>
                    <a:gd name="connsiteX5" fmla="*/ 13812 w 634746"/>
                    <a:gd name="connsiteY5" fmla="*/ 0 h 27717"/>
                    <a:gd name="connsiteX6" fmla="*/ 620935 w 634746"/>
                    <a:gd name="connsiteY6" fmla="*/ 0 h 27717"/>
                    <a:gd name="connsiteX7" fmla="*/ 634747 w 634746"/>
                    <a:gd name="connsiteY7" fmla="*/ 13811 h 27717"/>
                    <a:gd name="connsiteX8" fmla="*/ 634747 w 634746"/>
                    <a:gd name="connsiteY8" fmla="*/ 13906 h 27717"/>
                    <a:gd name="connsiteX9" fmla="*/ 634747 w 634746"/>
                    <a:gd name="connsiteY9" fmla="*/ 13906 h 27717"/>
                    <a:gd name="connsiteX10" fmla="*/ 620935 w 634746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4746" h="27717">
                      <a:moveTo>
                        <a:pt x="620935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620935" y="0"/>
                      </a:lnTo>
                      <a:cubicBezTo>
                        <a:pt x="628565" y="0"/>
                        <a:pt x="634747" y="6182"/>
                        <a:pt x="634747" y="13811"/>
                      </a:cubicBezTo>
                      <a:cubicBezTo>
                        <a:pt x="634747" y="13840"/>
                        <a:pt x="634747" y="13878"/>
                        <a:pt x="634747" y="13906"/>
                      </a:cubicBezTo>
                      <a:lnTo>
                        <a:pt x="634747" y="13906"/>
                      </a:lnTo>
                      <a:cubicBezTo>
                        <a:pt x="634747" y="21536"/>
                        <a:pt x="628565" y="27718"/>
                        <a:pt x="620935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D07A6CA5-30D7-4E37-A648-14A0796FB51D}"/>
                    </a:ext>
                  </a:extLst>
                </p:cNvPr>
                <p:cNvSpPr/>
                <p:nvPr/>
              </p:nvSpPr>
              <p:spPr>
                <a:xfrm>
                  <a:off x="5760815" y="3695985"/>
                  <a:ext cx="313944" cy="27718"/>
                </a:xfrm>
                <a:custGeom>
                  <a:avLst/>
                  <a:gdLst>
                    <a:gd name="connsiteX0" fmla="*/ 300038 w 313944"/>
                    <a:gd name="connsiteY0" fmla="*/ 27718 h 27718"/>
                    <a:gd name="connsiteX1" fmla="*/ 13811 w 313944"/>
                    <a:gd name="connsiteY1" fmla="*/ 27718 h 27718"/>
                    <a:gd name="connsiteX2" fmla="*/ 0 w 313944"/>
                    <a:gd name="connsiteY2" fmla="*/ 13812 h 27718"/>
                    <a:gd name="connsiteX3" fmla="*/ 0 w 313944"/>
                    <a:gd name="connsiteY3" fmla="*/ 13812 h 27718"/>
                    <a:gd name="connsiteX4" fmla="*/ 13811 w 313944"/>
                    <a:gd name="connsiteY4" fmla="*/ 0 h 27718"/>
                    <a:gd name="connsiteX5" fmla="*/ 300038 w 313944"/>
                    <a:gd name="connsiteY5" fmla="*/ 0 h 27718"/>
                    <a:gd name="connsiteX6" fmla="*/ 313944 w 313944"/>
                    <a:gd name="connsiteY6" fmla="*/ 13716 h 27718"/>
                    <a:gd name="connsiteX7" fmla="*/ 313944 w 313944"/>
                    <a:gd name="connsiteY7" fmla="*/ 13812 h 27718"/>
                    <a:gd name="connsiteX8" fmla="*/ 313944 w 313944"/>
                    <a:gd name="connsiteY8" fmla="*/ 13812 h 27718"/>
                    <a:gd name="connsiteX9" fmla="*/ 300038 w 313944"/>
                    <a:gd name="connsiteY9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3944" h="27718">
                      <a:moveTo>
                        <a:pt x="300038" y="27718"/>
                      </a:moveTo>
                      <a:lnTo>
                        <a:pt x="13811" y="27718"/>
                      </a:lnTo>
                      <a:cubicBezTo>
                        <a:pt x="6172" y="27671"/>
                        <a:pt x="0" y="21451"/>
                        <a:pt x="0" y="13812"/>
                      </a:cubicBezTo>
                      <a:lnTo>
                        <a:pt x="0" y="13812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300038" y="0"/>
                      </a:lnTo>
                      <a:cubicBezTo>
                        <a:pt x="307667" y="-57"/>
                        <a:pt x="313887" y="6087"/>
                        <a:pt x="313944" y="13716"/>
                      </a:cubicBezTo>
                      <a:cubicBezTo>
                        <a:pt x="313944" y="13745"/>
                        <a:pt x="313944" y="13783"/>
                        <a:pt x="313944" y="13812"/>
                      </a:cubicBezTo>
                      <a:lnTo>
                        <a:pt x="313944" y="13812"/>
                      </a:lnTo>
                      <a:cubicBezTo>
                        <a:pt x="313944" y="21489"/>
                        <a:pt x="307715" y="27718"/>
                        <a:pt x="300038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87A6DC1D-A1CD-420B-AF73-B39DFE528039}"/>
                    </a:ext>
                  </a:extLst>
                </p:cNvPr>
                <p:cNvSpPr/>
                <p:nvPr/>
              </p:nvSpPr>
              <p:spPr>
                <a:xfrm>
                  <a:off x="5702236" y="3788092"/>
                  <a:ext cx="313944" cy="27717"/>
                </a:xfrm>
                <a:custGeom>
                  <a:avLst/>
                  <a:gdLst>
                    <a:gd name="connsiteX0" fmla="*/ 300133 w 313944"/>
                    <a:gd name="connsiteY0" fmla="*/ 27717 h 27717"/>
                    <a:gd name="connsiteX1" fmla="*/ 13811 w 313944"/>
                    <a:gd name="connsiteY1" fmla="*/ 27717 h 27717"/>
                    <a:gd name="connsiteX2" fmla="*/ 0 w 313944"/>
                    <a:gd name="connsiteY2" fmla="*/ 13906 h 27717"/>
                    <a:gd name="connsiteX3" fmla="*/ 0 w 313944"/>
                    <a:gd name="connsiteY3" fmla="*/ 13811 h 27717"/>
                    <a:gd name="connsiteX4" fmla="*/ 0 w 313944"/>
                    <a:gd name="connsiteY4" fmla="*/ 13811 h 27717"/>
                    <a:gd name="connsiteX5" fmla="*/ 13811 w 313944"/>
                    <a:gd name="connsiteY5" fmla="*/ 0 h 27717"/>
                    <a:gd name="connsiteX6" fmla="*/ 300133 w 313944"/>
                    <a:gd name="connsiteY6" fmla="*/ 0 h 27717"/>
                    <a:gd name="connsiteX7" fmla="*/ 313944 w 313944"/>
                    <a:gd name="connsiteY7" fmla="*/ 13811 h 27717"/>
                    <a:gd name="connsiteX8" fmla="*/ 313944 w 313944"/>
                    <a:gd name="connsiteY8" fmla="*/ 13811 h 27717"/>
                    <a:gd name="connsiteX9" fmla="*/ 300228 w 313944"/>
                    <a:gd name="connsiteY9" fmla="*/ 27717 h 27717"/>
                    <a:gd name="connsiteX10" fmla="*/ 300133 w 313944"/>
                    <a:gd name="connsiteY10" fmla="*/ 27717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3944" h="27717">
                      <a:moveTo>
                        <a:pt x="300133" y="27717"/>
                      </a:moveTo>
                      <a:lnTo>
                        <a:pt x="13811" y="27717"/>
                      </a:lnTo>
                      <a:cubicBezTo>
                        <a:pt x="6182" y="27717"/>
                        <a:pt x="0" y="21536"/>
                        <a:pt x="0" y="13906"/>
                      </a:cubicBezTo>
                      <a:cubicBezTo>
                        <a:pt x="0" y="13878"/>
                        <a:pt x="0" y="1384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300133" y="0"/>
                      </a:lnTo>
                      <a:cubicBezTo>
                        <a:pt x="307762" y="0"/>
                        <a:pt x="313944" y="6182"/>
                        <a:pt x="313944" y="13811"/>
                      </a:cubicBezTo>
                      <a:lnTo>
                        <a:pt x="313944" y="13811"/>
                      </a:lnTo>
                      <a:cubicBezTo>
                        <a:pt x="314001" y="21441"/>
                        <a:pt x="307858" y="27661"/>
                        <a:pt x="300228" y="27717"/>
                      </a:cubicBezTo>
                      <a:cubicBezTo>
                        <a:pt x="300199" y="27717"/>
                        <a:pt x="300161" y="27717"/>
                        <a:pt x="300133" y="27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5D1319F9-485F-4AD8-81AA-E5F2DD359D58}"/>
                    </a:ext>
                  </a:extLst>
                </p:cNvPr>
                <p:cNvSpPr/>
                <p:nvPr/>
              </p:nvSpPr>
              <p:spPr>
                <a:xfrm>
                  <a:off x="6052756" y="3788092"/>
                  <a:ext cx="123824" cy="27717"/>
                </a:xfrm>
                <a:custGeom>
                  <a:avLst/>
                  <a:gdLst>
                    <a:gd name="connsiteX0" fmla="*/ 109918 w 123824"/>
                    <a:gd name="connsiteY0" fmla="*/ 27717 h 27717"/>
                    <a:gd name="connsiteX1" fmla="*/ 13906 w 123824"/>
                    <a:gd name="connsiteY1" fmla="*/ 27717 h 27717"/>
                    <a:gd name="connsiteX2" fmla="*/ 0 w 123824"/>
                    <a:gd name="connsiteY2" fmla="*/ 13811 h 27717"/>
                    <a:gd name="connsiteX3" fmla="*/ 0 w 123824"/>
                    <a:gd name="connsiteY3" fmla="*/ 13811 h 27717"/>
                    <a:gd name="connsiteX4" fmla="*/ 13811 w 123824"/>
                    <a:gd name="connsiteY4" fmla="*/ 0 h 27717"/>
                    <a:gd name="connsiteX5" fmla="*/ 13906 w 123824"/>
                    <a:gd name="connsiteY5" fmla="*/ 0 h 27717"/>
                    <a:gd name="connsiteX6" fmla="*/ 109918 w 123824"/>
                    <a:gd name="connsiteY6" fmla="*/ 0 h 27717"/>
                    <a:gd name="connsiteX7" fmla="*/ 123825 w 123824"/>
                    <a:gd name="connsiteY7" fmla="*/ 13811 h 27717"/>
                    <a:gd name="connsiteX8" fmla="*/ 123825 w 123824"/>
                    <a:gd name="connsiteY8" fmla="*/ 13811 h 27717"/>
                    <a:gd name="connsiteX9" fmla="*/ 109918 w 123824"/>
                    <a:gd name="connsiteY9" fmla="*/ 27717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3824" h="27717">
                      <a:moveTo>
                        <a:pt x="109918" y="27717"/>
                      </a:moveTo>
                      <a:lnTo>
                        <a:pt x="13906" y="27717"/>
                      </a:lnTo>
                      <a:cubicBezTo>
                        <a:pt x="6229" y="27717"/>
                        <a:pt x="0" y="21488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cubicBezTo>
                        <a:pt x="13840" y="0"/>
                        <a:pt x="13878" y="0"/>
                        <a:pt x="13906" y="0"/>
                      </a:cubicBezTo>
                      <a:lnTo>
                        <a:pt x="109918" y="0"/>
                      </a:lnTo>
                      <a:cubicBezTo>
                        <a:pt x="117558" y="0"/>
                        <a:pt x="123768" y="6172"/>
                        <a:pt x="123825" y="13811"/>
                      </a:cubicBezTo>
                      <a:lnTo>
                        <a:pt x="123825" y="13811"/>
                      </a:lnTo>
                      <a:cubicBezTo>
                        <a:pt x="123825" y="21488"/>
                        <a:pt x="117596" y="27717"/>
                        <a:pt x="109918" y="277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" name="任意多边形: 形状 595">
                  <a:extLst>
                    <a:ext uri="{FF2B5EF4-FFF2-40B4-BE49-F238E27FC236}">
                      <a16:creationId xmlns:a16="http://schemas.microsoft.com/office/drawing/2014/main" id="{35F365E8-1E1D-42F0-9389-1B38C683C6C8}"/>
                    </a:ext>
                  </a:extLst>
                </p:cNvPr>
                <p:cNvSpPr/>
                <p:nvPr/>
              </p:nvSpPr>
              <p:spPr>
                <a:xfrm>
                  <a:off x="6213062" y="3787616"/>
                  <a:ext cx="208692" cy="27718"/>
                </a:xfrm>
                <a:custGeom>
                  <a:avLst/>
                  <a:gdLst>
                    <a:gd name="connsiteX0" fmla="*/ 194881 w 208692"/>
                    <a:gd name="connsiteY0" fmla="*/ 27718 h 27718"/>
                    <a:gd name="connsiteX1" fmla="*/ 13906 w 208692"/>
                    <a:gd name="connsiteY1" fmla="*/ 27718 h 27718"/>
                    <a:gd name="connsiteX2" fmla="*/ 0 w 208692"/>
                    <a:gd name="connsiteY2" fmla="*/ 14002 h 27718"/>
                    <a:gd name="connsiteX3" fmla="*/ 0 w 208692"/>
                    <a:gd name="connsiteY3" fmla="*/ 13906 h 27718"/>
                    <a:gd name="connsiteX4" fmla="*/ 0 w 208692"/>
                    <a:gd name="connsiteY4" fmla="*/ 13906 h 27718"/>
                    <a:gd name="connsiteX5" fmla="*/ 13906 w 208692"/>
                    <a:gd name="connsiteY5" fmla="*/ 0 h 27718"/>
                    <a:gd name="connsiteX6" fmla="*/ 194881 w 208692"/>
                    <a:gd name="connsiteY6" fmla="*/ 0 h 27718"/>
                    <a:gd name="connsiteX7" fmla="*/ 208693 w 208692"/>
                    <a:gd name="connsiteY7" fmla="*/ 13811 h 27718"/>
                    <a:gd name="connsiteX8" fmla="*/ 208693 w 208692"/>
                    <a:gd name="connsiteY8" fmla="*/ 13906 h 27718"/>
                    <a:gd name="connsiteX9" fmla="*/ 208693 w 208692"/>
                    <a:gd name="connsiteY9" fmla="*/ 13906 h 27718"/>
                    <a:gd name="connsiteX10" fmla="*/ 194881 w 208692"/>
                    <a:gd name="connsiteY10" fmla="*/ 27718 h 2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8692" h="27718">
                      <a:moveTo>
                        <a:pt x="194881" y="27718"/>
                      </a:moveTo>
                      <a:lnTo>
                        <a:pt x="13906" y="27718"/>
                      </a:lnTo>
                      <a:cubicBezTo>
                        <a:pt x="6277" y="27775"/>
                        <a:pt x="57" y="21631"/>
                        <a:pt x="0" y="14002"/>
                      </a:cubicBezTo>
                      <a:cubicBezTo>
                        <a:pt x="0" y="13973"/>
                        <a:pt x="0" y="13935"/>
                        <a:pt x="0" y="13906"/>
                      </a:cubicBezTo>
                      <a:lnTo>
                        <a:pt x="0" y="13906"/>
                      </a:lnTo>
                      <a:cubicBezTo>
                        <a:pt x="0" y="6229"/>
                        <a:pt x="6229" y="0"/>
                        <a:pt x="13906" y="0"/>
                      </a:cubicBezTo>
                      <a:lnTo>
                        <a:pt x="194881" y="0"/>
                      </a:lnTo>
                      <a:cubicBezTo>
                        <a:pt x="202511" y="0"/>
                        <a:pt x="208693" y="6182"/>
                        <a:pt x="208693" y="13811"/>
                      </a:cubicBezTo>
                      <a:cubicBezTo>
                        <a:pt x="208693" y="13840"/>
                        <a:pt x="208693" y="13878"/>
                        <a:pt x="208693" y="13906"/>
                      </a:cubicBezTo>
                      <a:lnTo>
                        <a:pt x="208693" y="13906"/>
                      </a:lnTo>
                      <a:cubicBezTo>
                        <a:pt x="208693" y="21536"/>
                        <a:pt x="202511" y="27718"/>
                        <a:pt x="194881" y="277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" name="任意多边形: 形状 596">
                  <a:extLst>
                    <a:ext uri="{FF2B5EF4-FFF2-40B4-BE49-F238E27FC236}">
                      <a16:creationId xmlns:a16="http://schemas.microsoft.com/office/drawing/2014/main" id="{65633D1A-CC2D-471D-B808-C8D9B22DA183}"/>
                    </a:ext>
                  </a:extLst>
                </p:cNvPr>
                <p:cNvSpPr/>
                <p:nvPr/>
              </p:nvSpPr>
              <p:spPr>
                <a:xfrm>
                  <a:off x="6459759" y="3787616"/>
                  <a:ext cx="208693" cy="27717"/>
                </a:xfrm>
                <a:custGeom>
                  <a:avLst/>
                  <a:gdLst>
                    <a:gd name="connsiteX0" fmla="*/ 194787 w 208693"/>
                    <a:gd name="connsiteY0" fmla="*/ 27718 h 27717"/>
                    <a:gd name="connsiteX1" fmla="*/ 13812 w 208693"/>
                    <a:gd name="connsiteY1" fmla="*/ 27718 h 27717"/>
                    <a:gd name="connsiteX2" fmla="*/ 0 w 208693"/>
                    <a:gd name="connsiteY2" fmla="*/ 13906 h 27717"/>
                    <a:gd name="connsiteX3" fmla="*/ 0 w 208693"/>
                    <a:gd name="connsiteY3" fmla="*/ 13906 h 27717"/>
                    <a:gd name="connsiteX4" fmla="*/ 13716 w 208693"/>
                    <a:gd name="connsiteY4" fmla="*/ 0 h 27717"/>
                    <a:gd name="connsiteX5" fmla="*/ 13812 w 208693"/>
                    <a:gd name="connsiteY5" fmla="*/ 0 h 27717"/>
                    <a:gd name="connsiteX6" fmla="*/ 194787 w 208693"/>
                    <a:gd name="connsiteY6" fmla="*/ 0 h 27717"/>
                    <a:gd name="connsiteX7" fmla="*/ 208693 w 208693"/>
                    <a:gd name="connsiteY7" fmla="*/ 13906 h 27717"/>
                    <a:gd name="connsiteX8" fmla="*/ 208693 w 208693"/>
                    <a:gd name="connsiteY8" fmla="*/ 13906 h 27717"/>
                    <a:gd name="connsiteX9" fmla="*/ 194882 w 208693"/>
                    <a:gd name="connsiteY9" fmla="*/ 27718 h 27717"/>
                    <a:gd name="connsiteX10" fmla="*/ 194787 w 208693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8693" h="27717">
                      <a:moveTo>
                        <a:pt x="194787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94787" y="0"/>
                      </a:lnTo>
                      <a:cubicBezTo>
                        <a:pt x="202464" y="0"/>
                        <a:pt x="208693" y="6229"/>
                        <a:pt x="208693" y="13906"/>
                      </a:cubicBezTo>
                      <a:lnTo>
                        <a:pt x="208693" y="13906"/>
                      </a:lnTo>
                      <a:cubicBezTo>
                        <a:pt x="208693" y="21536"/>
                        <a:pt x="202511" y="27718"/>
                        <a:pt x="194882" y="27718"/>
                      </a:cubicBezTo>
                      <a:cubicBezTo>
                        <a:pt x="194853" y="27718"/>
                        <a:pt x="194815" y="27718"/>
                        <a:pt x="194787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" name="任意多边形: 形状 597">
                  <a:extLst>
                    <a:ext uri="{FF2B5EF4-FFF2-40B4-BE49-F238E27FC236}">
                      <a16:creationId xmlns:a16="http://schemas.microsoft.com/office/drawing/2014/main" id="{F2C02297-EEA5-4C50-B8F5-9F19FA09A5AA}"/>
                    </a:ext>
                  </a:extLst>
                </p:cNvPr>
                <p:cNvSpPr/>
                <p:nvPr/>
              </p:nvSpPr>
              <p:spPr>
                <a:xfrm>
                  <a:off x="5186838" y="3768280"/>
                  <a:ext cx="103822" cy="27717"/>
                </a:xfrm>
                <a:custGeom>
                  <a:avLst/>
                  <a:gdLst>
                    <a:gd name="connsiteX0" fmla="*/ 90011 w 103822"/>
                    <a:gd name="connsiteY0" fmla="*/ 27718 h 27717"/>
                    <a:gd name="connsiteX1" fmla="*/ 13811 w 103822"/>
                    <a:gd name="connsiteY1" fmla="*/ 27718 h 27717"/>
                    <a:gd name="connsiteX2" fmla="*/ 0 w 103822"/>
                    <a:gd name="connsiteY2" fmla="*/ 13811 h 27717"/>
                    <a:gd name="connsiteX3" fmla="*/ 0 w 103822"/>
                    <a:gd name="connsiteY3" fmla="*/ 13811 h 27717"/>
                    <a:gd name="connsiteX4" fmla="*/ 13811 w 103822"/>
                    <a:gd name="connsiteY4" fmla="*/ 0 h 27717"/>
                    <a:gd name="connsiteX5" fmla="*/ 90011 w 103822"/>
                    <a:gd name="connsiteY5" fmla="*/ 0 h 27717"/>
                    <a:gd name="connsiteX6" fmla="*/ 103822 w 103822"/>
                    <a:gd name="connsiteY6" fmla="*/ 13811 h 27717"/>
                    <a:gd name="connsiteX7" fmla="*/ 103822 w 103822"/>
                    <a:gd name="connsiteY7" fmla="*/ 13811 h 27717"/>
                    <a:gd name="connsiteX8" fmla="*/ 90011 w 103822"/>
                    <a:gd name="connsiteY8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822" h="27717">
                      <a:moveTo>
                        <a:pt x="90011" y="27718"/>
                      </a:moveTo>
                      <a:lnTo>
                        <a:pt x="13811" y="27718"/>
                      </a:lnTo>
                      <a:cubicBezTo>
                        <a:pt x="6172" y="27670"/>
                        <a:pt x="0" y="2145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90011" y="0"/>
                      </a:lnTo>
                      <a:cubicBezTo>
                        <a:pt x="97641" y="0"/>
                        <a:pt x="103822" y="6182"/>
                        <a:pt x="103822" y="13811"/>
                      </a:cubicBezTo>
                      <a:lnTo>
                        <a:pt x="103822" y="13811"/>
                      </a:lnTo>
                      <a:cubicBezTo>
                        <a:pt x="103822" y="21450"/>
                        <a:pt x="97650" y="27670"/>
                        <a:pt x="90011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6833486E-B5ED-42FD-A1E0-48847AA3E94A}"/>
                    </a:ext>
                  </a:extLst>
                </p:cNvPr>
                <p:cNvSpPr/>
                <p:nvPr/>
              </p:nvSpPr>
              <p:spPr>
                <a:xfrm>
                  <a:off x="5186838" y="3992499"/>
                  <a:ext cx="81248" cy="27717"/>
                </a:xfrm>
                <a:custGeom>
                  <a:avLst/>
                  <a:gdLst>
                    <a:gd name="connsiteX0" fmla="*/ 67246 w 81248"/>
                    <a:gd name="connsiteY0" fmla="*/ 27718 h 27717"/>
                    <a:gd name="connsiteX1" fmla="*/ 13811 w 81248"/>
                    <a:gd name="connsiteY1" fmla="*/ 27718 h 27717"/>
                    <a:gd name="connsiteX2" fmla="*/ 0 w 81248"/>
                    <a:gd name="connsiteY2" fmla="*/ 13906 h 27717"/>
                    <a:gd name="connsiteX3" fmla="*/ 0 w 81248"/>
                    <a:gd name="connsiteY3" fmla="*/ 13811 h 27717"/>
                    <a:gd name="connsiteX4" fmla="*/ 0 w 81248"/>
                    <a:gd name="connsiteY4" fmla="*/ 13811 h 27717"/>
                    <a:gd name="connsiteX5" fmla="*/ 13811 w 81248"/>
                    <a:gd name="connsiteY5" fmla="*/ 0 h 27717"/>
                    <a:gd name="connsiteX6" fmla="*/ 67437 w 81248"/>
                    <a:gd name="connsiteY6" fmla="*/ 0 h 27717"/>
                    <a:gd name="connsiteX7" fmla="*/ 81248 w 81248"/>
                    <a:gd name="connsiteY7" fmla="*/ 13811 h 27717"/>
                    <a:gd name="connsiteX8" fmla="*/ 81248 w 81248"/>
                    <a:gd name="connsiteY8" fmla="*/ 13811 h 27717"/>
                    <a:gd name="connsiteX9" fmla="*/ 67532 w 81248"/>
                    <a:gd name="connsiteY9" fmla="*/ 27718 h 27717"/>
                    <a:gd name="connsiteX10" fmla="*/ 67246 w 81248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248" h="27717">
                      <a:moveTo>
                        <a:pt x="67246" y="27718"/>
                      </a:moveTo>
                      <a:lnTo>
                        <a:pt x="13811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cubicBezTo>
                        <a:pt x="0" y="13878"/>
                        <a:pt x="0" y="13840"/>
                        <a:pt x="0" y="13811"/>
                      </a:cubicBezTo>
                      <a:lnTo>
                        <a:pt x="0" y="13811"/>
                      </a:lnTo>
                      <a:cubicBezTo>
                        <a:pt x="0" y="6182"/>
                        <a:pt x="6182" y="0"/>
                        <a:pt x="13811" y="0"/>
                      </a:cubicBezTo>
                      <a:lnTo>
                        <a:pt x="67437" y="0"/>
                      </a:lnTo>
                      <a:cubicBezTo>
                        <a:pt x="75066" y="0"/>
                        <a:pt x="81248" y="6182"/>
                        <a:pt x="81248" y="13811"/>
                      </a:cubicBezTo>
                      <a:lnTo>
                        <a:pt x="81248" y="13811"/>
                      </a:lnTo>
                      <a:cubicBezTo>
                        <a:pt x="81305" y="21441"/>
                        <a:pt x="75162" y="27661"/>
                        <a:pt x="67532" y="27718"/>
                      </a:cubicBezTo>
                      <a:cubicBezTo>
                        <a:pt x="67437" y="27718"/>
                        <a:pt x="67342" y="27718"/>
                        <a:pt x="67246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FD95DEB7-7B16-4022-B1E7-9BF1320037D9}"/>
                    </a:ext>
                  </a:extLst>
                </p:cNvPr>
                <p:cNvSpPr/>
                <p:nvPr/>
              </p:nvSpPr>
              <p:spPr>
                <a:xfrm>
                  <a:off x="5186838" y="3842956"/>
                  <a:ext cx="176212" cy="27717"/>
                </a:xfrm>
                <a:custGeom>
                  <a:avLst/>
                  <a:gdLst>
                    <a:gd name="connsiteX0" fmla="*/ 162402 w 176212"/>
                    <a:gd name="connsiteY0" fmla="*/ 27718 h 27717"/>
                    <a:gd name="connsiteX1" fmla="*/ 13812 w 176212"/>
                    <a:gd name="connsiteY1" fmla="*/ 27718 h 27717"/>
                    <a:gd name="connsiteX2" fmla="*/ 0 w 176212"/>
                    <a:gd name="connsiteY2" fmla="*/ 13907 h 27717"/>
                    <a:gd name="connsiteX3" fmla="*/ 0 w 176212"/>
                    <a:gd name="connsiteY3" fmla="*/ 13907 h 27717"/>
                    <a:gd name="connsiteX4" fmla="*/ 13716 w 176212"/>
                    <a:gd name="connsiteY4" fmla="*/ 0 h 27717"/>
                    <a:gd name="connsiteX5" fmla="*/ 13812 w 176212"/>
                    <a:gd name="connsiteY5" fmla="*/ 0 h 27717"/>
                    <a:gd name="connsiteX6" fmla="*/ 162402 w 176212"/>
                    <a:gd name="connsiteY6" fmla="*/ 0 h 27717"/>
                    <a:gd name="connsiteX7" fmla="*/ 176213 w 176212"/>
                    <a:gd name="connsiteY7" fmla="*/ 13811 h 27717"/>
                    <a:gd name="connsiteX8" fmla="*/ 176213 w 176212"/>
                    <a:gd name="connsiteY8" fmla="*/ 13907 h 27717"/>
                    <a:gd name="connsiteX9" fmla="*/ 176213 w 176212"/>
                    <a:gd name="connsiteY9" fmla="*/ 13907 h 27717"/>
                    <a:gd name="connsiteX10" fmla="*/ 162402 w 176212"/>
                    <a:gd name="connsiteY10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6212" h="27717">
                      <a:moveTo>
                        <a:pt x="162402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7"/>
                      </a:cubicBezTo>
                      <a:lnTo>
                        <a:pt x="0" y="13907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62402" y="0"/>
                      </a:lnTo>
                      <a:cubicBezTo>
                        <a:pt x="170031" y="0"/>
                        <a:pt x="176213" y="6182"/>
                        <a:pt x="176213" y="13811"/>
                      </a:cubicBezTo>
                      <a:cubicBezTo>
                        <a:pt x="176213" y="13840"/>
                        <a:pt x="176213" y="13878"/>
                        <a:pt x="176213" y="13907"/>
                      </a:cubicBezTo>
                      <a:lnTo>
                        <a:pt x="176213" y="13907"/>
                      </a:lnTo>
                      <a:cubicBezTo>
                        <a:pt x="176213" y="21536"/>
                        <a:pt x="170031" y="27718"/>
                        <a:pt x="162402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804BC90A-6036-419D-882E-AE02B2DBDE7F}"/>
                    </a:ext>
                  </a:extLst>
                </p:cNvPr>
                <p:cNvSpPr/>
                <p:nvPr/>
              </p:nvSpPr>
              <p:spPr>
                <a:xfrm>
                  <a:off x="5186838" y="3917727"/>
                  <a:ext cx="150304" cy="27717"/>
                </a:xfrm>
                <a:custGeom>
                  <a:avLst/>
                  <a:gdLst>
                    <a:gd name="connsiteX0" fmla="*/ 136303 w 150304"/>
                    <a:gd name="connsiteY0" fmla="*/ 27718 h 27717"/>
                    <a:gd name="connsiteX1" fmla="*/ 13812 w 150304"/>
                    <a:gd name="connsiteY1" fmla="*/ 27718 h 27717"/>
                    <a:gd name="connsiteX2" fmla="*/ 0 w 150304"/>
                    <a:gd name="connsiteY2" fmla="*/ 13906 h 27717"/>
                    <a:gd name="connsiteX3" fmla="*/ 0 w 150304"/>
                    <a:gd name="connsiteY3" fmla="*/ 13906 h 27717"/>
                    <a:gd name="connsiteX4" fmla="*/ 13716 w 150304"/>
                    <a:gd name="connsiteY4" fmla="*/ 0 h 27717"/>
                    <a:gd name="connsiteX5" fmla="*/ 13812 w 150304"/>
                    <a:gd name="connsiteY5" fmla="*/ 0 h 27717"/>
                    <a:gd name="connsiteX6" fmla="*/ 136494 w 150304"/>
                    <a:gd name="connsiteY6" fmla="*/ 0 h 27717"/>
                    <a:gd name="connsiteX7" fmla="*/ 150305 w 150304"/>
                    <a:gd name="connsiteY7" fmla="*/ 13811 h 27717"/>
                    <a:gd name="connsiteX8" fmla="*/ 150305 w 150304"/>
                    <a:gd name="connsiteY8" fmla="*/ 13906 h 27717"/>
                    <a:gd name="connsiteX9" fmla="*/ 150305 w 150304"/>
                    <a:gd name="connsiteY9" fmla="*/ 13906 h 27717"/>
                    <a:gd name="connsiteX10" fmla="*/ 136494 w 150304"/>
                    <a:gd name="connsiteY10" fmla="*/ 27718 h 27717"/>
                    <a:gd name="connsiteX11" fmla="*/ 136303 w 150304"/>
                    <a:gd name="connsiteY11" fmla="*/ 27718 h 2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0304" h="27717">
                      <a:moveTo>
                        <a:pt x="136303" y="27718"/>
                      </a:moveTo>
                      <a:lnTo>
                        <a:pt x="13812" y="27718"/>
                      </a:lnTo>
                      <a:cubicBezTo>
                        <a:pt x="6182" y="27718"/>
                        <a:pt x="0" y="21536"/>
                        <a:pt x="0" y="13906"/>
                      </a:cubicBezTo>
                      <a:lnTo>
                        <a:pt x="0" y="13906"/>
                      </a:lnTo>
                      <a:cubicBezTo>
                        <a:pt x="-57" y="6277"/>
                        <a:pt x="6087" y="57"/>
                        <a:pt x="13716" y="0"/>
                      </a:cubicBezTo>
                      <a:cubicBezTo>
                        <a:pt x="13745" y="0"/>
                        <a:pt x="13783" y="0"/>
                        <a:pt x="13812" y="0"/>
                      </a:cubicBezTo>
                      <a:lnTo>
                        <a:pt x="136494" y="0"/>
                      </a:lnTo>
                      <a:cubicBezTo>
                        <a:pt x="144123" y="0"/>
                        <a:pt x="150305" y="6182"/>
                        <a:pt x="150305" y="13811"/>
                      </a:cubicBezTo>
                      <a:cubicBezTo>
                        <a:pt x="150305" y="13840"/>
                        <a:pt x="150305" y="13878"/>
                        <a:pt x="150305" y="13906"/>
                      </a:cubicBezTo>
                      <a:lnTo>
                        <a:pt x="150305" y="13906"/>
                      </a:lnTo>
                      <a:cubicBezTo>
                        <a:pt x="150305" y="21536"/>
                        <a:pt x="144123" y="27718"/>
                        <a:pt x="136494" y="27718"/>
                      </a:cubicBezTo>
                      <a:cubicBezTo>
                        <a:pt x="136427" y="27718"/>
                        <a:pt x="136370" y="27718"/>
                        <a:pt x="136303" y="2771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0DB3EB56-1541-4BC7-B933-800E92169615}"/>
                    </a:ext>
                  </a:extLst>
                </p:cNvPr>
                <p:cNvSpPr/>
                <p:nvPr/>
              </p:nvSpPr>
              <p:spPr>
                <a:xfrm>
                  <a:off x="5479161" y="3495389"/>
                  <a:ext cx="28193" cy="28193"/>
                </a:xfrm>
                <a:custGeom>
                  <a:avLst/>
                  <a:gdLst>
                    <a:gd name="connsiteX0" fmla="*/ 28194 w 28193"/>
                    <a:gd name="connsiteY0" fmla="*/ 14097 h 28193"/>
                    <a:gd name="connsiteX1" fmla="*/ 14097 w 28193"/>
                    <a:gd name="connsiteY1" fmla="*/ 28194 h 28193"/>
                    <a:gd name="connsiteX2" fmla="*/ 0 w 28193"/>
                    <a:gd name="connsiteY2" fmla="*/ 14097 h 28193"/>
                    <a:gd name="connsiteX3" fmla="*/ 14097 w 28193"/>
                    <a:gd name="connsiteY3" fmla="*/ 0 h 28193"/>
                    <a:gd name="connsiteX4" fmla="*/ 28194 w 28193"/>
                    <a:gd name="connsiteY4" fmla="*/ 14097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3">
                      <a:moveTo>
                        <a:pt x="28194" y="14097"/>
                      </a:moveTo>
                      <a:cubicBezTo>
                        <a:pt x="28194" y="21879"/>
                        <a:pt x="21879" y="28194"/>
                        <a:pt x="14097" y="28194"/>
                      </a:cubicBezTo>
                      <a:cubicBezTo>
                        <a:pt x="6315" y="28194"/>
                        <a:pt x="0" y="21879"/>
                        <a:pt x="0" y="14097"/>
                      </a:cubicBezTo>
                      <a:cubicBezTo>
                        <a:pt x="0" y="6315"/>
                        <a:pt x="6315" y="0"/>
                        <a:pt x="14097" y="0"/>
                      </a:cubicBezTo>
                      <a:cubicBezTo>
                        <a:pt x="21879" y="0"/>
                        <a:pt x="28194" y="6315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726F8205-80AE-4906-9EC1-48108D74449C}"/>
                    </a:ext>
                  </a:extLst>
                </p:cNvPr>
                <p:cNvSpPr/>
                <p:nvPr/>
              </p:nvSpPr>
              <p:spPr>
                <a:xfrm>
                  <a:off x="5479161" y="3421380"/>
                  <a:ext cx="28193" cy="28193"/>
                </a:xfrm>
                <a:custGeom>
                  <a:avLst/>
                  <a:gdLst>
                    <a:gd name="connsiteX0" fmla="*/ 28194 w 28193"/>
                    <a:gd name="connsiteY0" fmla="*/ 14097 h 28193"/>
                    <a:gd name="connsiteX1" fmla="*/ 14097 w 28193"/>
                    <a:gd name="connsiteY1" fmla="*/ 28194 h 28193"/>
                    <a:gd name="connsiteX2" fmla="*/ 0 w 28193"/>
                    <a:gd name="connsiteY2" fmla="*/ 14097 h 28193"/>
                    <a:gd name="connsiteX3" fmla="*/ 14097 w 28193"/>
                    <a:gd name="connsiteY3" fmla="*/ 0 h 28193"/>
                    <a:gd name="connsiteX4" fmla="*/ 28194 w 28193"/>
                    <a:gd name="connsiteY4" fmla="*/ 14097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3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1"/>
                        <a:pt x="6311" y="0"/>
                        <a:pt x="14097" y="0"/>
                      </a:cubicBezTo>
                      <a:cubicBezTo>
                        <a:pt x="21883" y="0"/>
                        <a:pt x="28194" y="6311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" name="任意多边形: 形状 603">
                  <a:extLst>
                    <a:ext uri="{FF2B5EF4-FFF2-40B4-BE49-F238E27FC236}">
                      <a16:creationId xmlns:a16="http://schemas.microsoft.com/office/drawing/2014/main" id="{2A530DFA-171D-4BA0-BDB8-B513CEF4759B}"/>
                    </a:ext>
                  </a:extLst>
                </p:cNvPr>
                <p:cNvSpPr/>
                <p:nvPr/>
              </p:nvSpPr>
              <p:spPr>
                <a:xfrm>
                  <a:off x="5479161" y="3567684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2"/>
                        <a:pt x="6311" y="0"/>
                        <a:pt x="14097" y="0"/>
                      </a:cubicBezTo>
                      <a:cubicBezTo>
                        <a:pt x="21883" y="0"/>
                        <a:pt x="28194" y="6312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" name="任意多边形: 形状 604">
                  <a:extLst>
                    <a:ext uri="{FF2B5EF4-FFF2-40B4-BE49-F238E27FC236}">
                      <a16:creationId xmlns:a16="http://schemas.microsoft.com/office/drawing/2014/main" id="{FFAC7C23-4DD3-4629-AC21-501AD3AFCB57}"/>
                    </a:ext>
                  </a:extLst>
                </p:cNvPr>
                <p:cNvSpPr/>
                <p:nvPr/>
              </p:nvSpPr>
              <p:spPr>
                <a:xfrm>
                  <a:off x="5479161" y="3642931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1"/>
                        <a:pt x="6311" y="0"/>
                        <a:pt x="14097" y="0"/>
                      </a:cubicBezTo>
                      <a:cubicBezTo>
                        <a:pt x="21883" y="0"/>
                        <a:pt x="28194" y="6311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B626FB29-76FF-46A9-9C43-E1AF07E229AF}"/>
                    </a:ext>
                  </a:extLst>
                </p:cNvPr>
                <p:cNvSpPr/>
                <p:nvPr/>
              </p:nvSpPr>
              <p:spPr>
                <a:xfrm>
                  <a:off x="5479161" y="3718083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2"/>
                        <a:pt x="21883" y="28194"/>
                        <a:pt x="14097" y="28194"/>
                      </a:cubicBezTo>
                      <a:cubicBezTo>
                        <a:pt x="6311" y="28194"/>
                        <a:pt x="0" y="21882"/>
                        <a:pt x="0" y="14097"/>
                      </a:cubicBezTo>
                      <a:cubicBezTo>
                        <a:pt x="0" y="6311"/>
                        <a:pt x="6311" y="0"/>
                        <a:pt x="14097" y="0"/>
                      </a:cubicBezTo>
                      <a:cubicBezTo>
                        <a:pt x="21883" y="0"/>
                        <a:pt x="28194" y="6311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0BAA2D5-FA24-4494-A9EA-5D18BA441CFA}"/>
                    </a:ext>
                  </a:extLst>
                </p:cNvPr>
                <p:cNvSpPr/>
                <p:nvPr/>
              </p:nvSpPr>
              <p:spPr>
                <a:xfrm>
                  <a:off x="5479160" y="3793331"/>
                  <a:ext cx="28194" cy="28194"/>
                </a:xfrm>
                <a:custGeom>
                  <a:avLst/>
                  <a:gdLst>
                    <a:gd name="connsiteX0" fmla="*/ 28194 w 28194"/>
                    <a:gd name="connsiteY0" fmla="*/ 14002 h 28194"/>
                    <a:gd name="connsiteX1" fmla="*/ 14192 w 28194"/>
                    <a:gd name="connsiteY1" fmla="*/ 28194 h 28194"/>
                    <a:gd name="connsiteX2" fmla="*/ 0 w 28194"/>
                    <a:gd name="connsiteY2" fmla="*/ 14192 h 28194"/>
                    <a:gd name="connsiteX3" fmla="*/ 14002 w 28194"/>
                    <a:gd name="connsiteY3" fmla="*/ 0 h 28194"/>
                    <a:gd name="connsiteX4" fmla="*/ 14097 w 28194"/>
                    <a:gd name="connsiteY4" fmla="*/ 0 h 28194"/>
                    <a:gd name="connsiteX5" fmla="*/ 28194 w 28194"/>
                    <a:gd name="connsiteY5" fmla="*/ 14002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194" h="28194">
                      <a:moveTo>
                        <a:pt x="28194" y="14002"/>
                      </a:moveTo>
                      <a:cubicBezTo>
                        <a:pt x="28251" y="21784"/>
                        <a:pt x="21974" y="28137"/>
                        <a:pt x="14192" y="28194"/>
                      </a:cubicBezTo>
                      <a:cubicBezTo>
                        <a:pt x="6410" y="28242"/>
                        <a:pt x="57" y="21974"/>
                        <a:pt x="0" y="14192"/>
                      </a:cubicBezTo>
                      <a:cubicBezTo>
                        <a:pt x="-47" y="6410"/>
                        <a:pt x="6220" y="57"/>
                        <a:pt x="14002" y="0"/>
                      </a:cubicBezTo>
                      <a:cubicBezTo>
                        <a:pt x="14031" y="0"/>
                        <a:pt x="14069" y="0"/>
                        <a:pt x="14097" y="0"/>
                      </a:cubicBezTo>
                      <a:cubicBezTo>
                        <a:pt x="21841" y="0"/>
                        <a:pt x="28147" y="6258"/>
                        <a:pt x="28194" y="14002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AD5999D3-8DCF-47F4-A3ED-0693DBAD59A7}"/>
                    </a:ext>
                  </a:extLst>
                </p:cNvPr>
                <p:cNvSpPr/>
                <p:nvPr/>
              </p:nvSpPr>
              <p:spPr>
                <a:xfrm>
                  <a:off x="5479161" y="3868483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1"/>
                        <a:pt x="6311" y="0"/>
                        <a:pt x="14097" y="0"/>
                      </a:cubicBezTo>
                      <a:cubicBezTo>
                        <a:pt x="21883" y="0"/>
                        <a:pt x="28194" y="6311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57241E1F-1E12-4506-9C66-D5674DBBEF20}"/>
                    </a:ext>
                  </a:extLst>
                </p:cNvPr>
                <p:cNvSpPr/>
                <p:nvPr/>
              </p:nvSpPr>
              <p:spPr>
                <a:xfrm>
                  <a:off x="5479161" y="3943635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2"/>
                        <a:pt x="6311" y="0"/>
                        <a:pt x="14097" y="0"/>
                      </a:cubicBezTo>
                      <a:cubicBezTo>
                        <a:pt x="21883" y="0"/>
                        <a:pt x="28194" y="6312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8D24ED31-7007-45F8-B499-5AF589B6D410}"/>
                    </a:ext>
                  </a:extLst>
                </p:cNvPr>
                <p:cNvSpPr/>
                <p:nvPr/>
              </p:nvSpPr>
              <p:spPr>
                <a:xfrm>
                  <a:off x="5479161" y="4018883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79"/>
                        <a:pt x="21879" y="28194"/>
                        <a:pt x="14097" y="28194"/>
                      </a:cubicBezTo>
                      <a:cubicBezTo>
                        <a:pt x="6315" y="28194"/>
                        <a:pt x="0" y="21879"/>
                        <a:pt x="0" y="14097"/>
                      </a:cubicBezTo>
                      <a:cubicBezTo>
                        <a:pt x="0" y="6315"/>
                        <a:pt x="6315" y="0"/>
                        <a:pt x="14097" y="0"/>
                      </a:cubicBezTo>
                      <a:cubicBezTo>
                        <a:pt x="21879" y="0"/>
                        <a:pt x="28194" y="6315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A1B5FA58-F949-44EE-8645-51E11916BCA6}"/>
                    </a:ext>
                  </a:extLst>
                </p:cNvPr>
                <p:cNvSpPr/>
                <p:nvPr/>
              </p:nvSpPr>
              <p:spPr>
                <a:xfrm>
                  <a:off x="5479161" y="4094035"/>
                  <a:ext cx="28193" cy="28193"/>
                </a:xfrm>
                <a:custGeom>
                  <a:avLst/>
                  <a:gdLst>
                    <a:gd name="connsiteX0" fmla="*/ 28194 w 28193"/>
                    <a:gd name="connsiteY0" fmla="*/ 14097 h 28193"/>
                    <a:gd name="connsiteX1" fmla="*/ 14097 w 28193"/>
                    <a:gd name="connsiteY1" fmla="*/ 28194 h 28193"/>
                    <a:gd name="connsiteX2" fmla="*/ 0 w 28193"/>
                    <a:gd name="connsiteY2" fmla="*/ 14097 h 28193"/>
                    <a:gd name="connsiteX3" fmla="*/ 14097 w 28193"/>
                    <a:gd name="connsiteY3" fmla="*/ 0 h 28193"/>
                    <a:gd name="connsiteX4" fmla="*/ 28194 w 28193"/>
                    <a:gd name="connsiteY4" fmla="*/ 14097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3">
                      <a:moveTo>
                        <a:pt x="28194" y="14097"/>
                      </a:moveTo>
                      <a:cubicBezTo>
                        <a:pt x="28194" y="21879"/>
                        <a:pt x="21879" y="28194"/>
                        <a:pt x="14097" y="28194"/>
                      </a:cubicBezTo>
                      <a:cubicBezTo>
                        <a:pt x="6315" y="28194"/>
                        <a:pt x="0" y="21879"/>
                        <a:pt x="0" y="14097"/>
                      </a:cubicBezTo>
                      <a:cubicBezTo>
                        <a:pt x="0" y="6315"/>
                        <a:pt x="6315" y="0"/>
                        <a:pt x="14097" y="0"/>
                      </a:cubicBezTo>
                      <a:cubicBezTo>
                        <a:pt x="21879" y="0"/>
                        <a:pt x="28194" y="6315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6CE44A30-D37C-4649-81CB-8B396BEF1063}"/>
                    </a:ext>
                  </a:extLst>
                </p:cNvPr>
                <p:cNvSpPr/>
                <p:nvPr/>
              </p:nvSpPr>
              <p:spPr>
                <a:xfrm>
                  <a:off x="5479161" y="4169282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3"/>
                        <a:pt x="21883" y="28194"/>
                        <a:pt x="14097" y="28194"/>
                      </a:cubicBezTo>
                      <a:cubicBezTo>
                        <a:pt x="6311" y="28194"/>
                        <a:pt x="0" y="21883"/>
                        <a:pt x="0" y="14097"/>
                      </a:cubicBezTo>
                      <a:cubicBezTo>
                        <a:pt x="0" y="6312"/>
                        <a:pt x="6311" y="0"/>
                        <a:pt x="14097" y="0"/>
                      </a:cubicBezTo>
                      <a:cubicBezTo>
                        <a:pt x="21883" y="0"/>
                        <a:pt x="28194" y="6312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372964B4-8835-45C9-9297-B34E848DE0FA}"/>
                    </a:ext>
                  </a:extLst>
                </p:cNvPr>
                <p:cNvSpPr/>
                <p:nvPr/>
              </p:nvSpPr>
              <p:spPr>
                <a:xfrm>
                  <a:off x="5479161" y="4244435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79"/>
                        <a:pt x="21879" y="28194"/>
                        <a:pt x="14097" y="28194"/>
                      </a:cubicBezTo>
                      <a:cubicBezTo>
                        <a:pt x="6315" y="28194"/>
                        <a:pt x="0" y="21879"/>
                        <a:pt x="0" y="14097"/>
                      </a:cubicBezTo>
                      <a:cubicBezTo>
                        <a:pt x="0" y="6315"/>
                        <a:pt x="6315" y="0"/>
                        <a:pt x="14097" y="0"/>
                      </a:cubicBezTo>
                      <a:cubicBezTo>
                        <a:pt x="21879" y="0"/>
                        <a:pt x="28194" y="6315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8F9910EF-0A5D-4696-9A5C-BD9FACC4536B}"/>
                    </a:ext>
                  </a:extLst>
                </p:cNvPr>
                <p:cNvSpPr/>
                <p:nvPr/>
              </p:nvSpPr>
              <p:spPr>
                <a:xfrm>
                  <a:off x="5479161" y="4319682"/>
                  <a:ext cx="28193" cy="28194"/>
                </a:xfrm>
                <a:custGeom>
                  <a:avLst/>
                  <a:gdLst>
                    <a:gd name="connsiteX0" fmla="*/ 28194 w 28193"/>
                    <a:gd name="connsiteY0" fmla="*/ 14097 h 28194"/>
                    <a:gd name="connsiteX1" fmla="*/ 14097 w 28193"/>
                    <a:gd name="connsiteY1" fmla="*/ 28194 h 28194"/>
                    <a:gd name="connsiteX2" fmla="*/ 0 w 28193"/>
                    <a:gd name="connsiteY2" fmla="*/ 14097 h 28194"/>
                    <a:gd name="connsiteX3" fmla="*/ 14097 w 28193"/>
                    <a:gd name="connsiteY3" fmla="*/ 0 h 28194"/>
                    <a:gd name="connsiteX4" fmla="*/ 28194 w 28193"/>
                    <a:gd name="connsiteY4" fmla="*/ 14097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3" h="28194">
                      <a:moveTo>
                        <a:pt x="28194" y="14097"/>
                      </a:moveTo>
                      <a:cubicBezTo>
                        <a:pt x="28194" y="21882"/>
                        <a:pt x="21883" y="28194"/>
                        <a:pt x="14097" y="28194"/>
                      </a:cubicBezTo>
                      <a:cubicBezTo>
                        <a:pt x="6311" y="28194"/>
                        <a:pt x="0" y="21882"/>
                        <a:pt x="0" y="14097"/>
                      </a:cubicBezTo>
                      <a:cubicBezTo>
                        <a:pt x="0" y="6311"/>
                        <a:pt x="6311" y="0"/>
                        <a:pt x="14097" y="0"/>
                      </a:cubicBezTo>
                      <a:cubicBezTo>
                        <a:pt x="21883" y="0"/>
                        <a:pt x="28194" y="6311"/>
                        <a:pt x="28194" y="1409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4509EC31-AFDE-4166-81F2-53B5DF6AFDC5}"/>
                    </a:ext>
                  </a:extLst>
                </p:cNvPr>
                <p:cNvSpPr/>
                <p:nvPr/>
              </p:nvSpPr>
              <p:spPr>
                <a:xfrm>
                  <a:off x="5127879" y="3212877"/>
                  <a:ext cx="1717833" cy="149447"/>
                </a:xfrm>
                <a:custGeom>
                  <a:avLst/>
                  <a:gdLst>
                    <a:gd name="connsiteX0" fmla="*/ 51530 w 1717833"/>
                    <a:gd name="connsiteY0" fmla="*/ 0 h 149447"/>
                    <a:gd name="connsiteX1" fmla="*/ 1681353 w 1717833"/>
                    <a:gd name="connsiteY1" fmla="*/ 0 h 149447"/>
                    <a:gd name="connsiteX2" fmla="*/ 1717834 w 1717833"/>
                    <a:gd name="connsiteY2" fmla="*/ 36481 h 149447"/>
                    <a:gd name="connsiteX3" fmla="*/ 1717834 w 1717833"/>
                    <a:gd name="connsiteY3" fmla="*/ 149447 h 149447"/>
                    <a:gd name="connsiteX4" fmla="*/ 1717834 w 1717833"/>
                    <a:gd name="connsiteY4" fmla="*/ 149447 h 149447"/>
                    <a:gd name="connsiteX5" fmla="*/ 0 w 1717833"/>
                    <a:gd name="connsiteY5" fmla="*/ 149447 h 149447"/>
                    <a:gd name="connsiteX6" fmla="*/ 0 w 1717833"/>
                    <a:gd name="connsiteY6" fmla="*/ 149447 h 149447"/>
                    <a:gd name="connsiteX7" fmla="*/ 0 w 1717833"/>
                    <a:gd name="connsiteY7" fmla="*/ 51435 h 149447"/>
                    <a:gd name="connsiteX8" fmla="*/ 51435 w 1717833"/>
                    <a:gd name="connsiteY8" fmla="*/ 0 h 149447"/>
                    <a:gd name="connsiteX9" fmla="*/ 51530 w 1717833"/>
                    <a:gd name="connsiteY9" fmla="*/ 0 h 149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17833" h="149447">
                      <a:moveTo>
                        <a:pt x="51530" y="0"/>
                      </a:moveTo>
                      <a:lnTo>
                        <a:pt x="1681353" y="0"/>
                      </a:lnTo>
                      <a:cubicBezTo>
                        <a:pt x="1701498" y="0"/>
                        <a:pt x="1717834" y="16335"/>
                        <a:pt x="1717834" y="36481"/>
                      </a:cubicBezTo>
                      <a:lnTo>
                        <a:pt x="1717834" y="149447"/>
                      </a:lnTo>
                      <a:lnTo>
                        <a:pt x="1717834" y="149447"/>
                      </a:lnTo>
                      <a:lnTo>
                        <a:pt x="0" y="149447"/>
                      </a:lnTo>
                      <a:lnTo>
                        <a:pt x="0" y="149447"/>
                      </a:lnTo>
                      <a:lnTo>
                        <a:pt x="0" y="51435"/>
                      </a:lnTo>
                      <a:cubicBezTo>
                        <a:pt x="0" y="23031"/>
                        <a:pt x="23031" y="0"/>
                        <a:pt x="51435" y="0"/>
                      </a:cubicBezTo>
                      <a:cubicBezTo>
                        <a:pt x="51464" y="0"/>
                        <a:pt x="51502" y="0"/>
                        <a:pt x="51530" y="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2B19C9F7-256D-48C0-94C8-CFBF2653D877}"/>
                    </a:ext>
                  </a:extLst>
                </p:cNvPr>
                <p:cNvSpPr/>
                <p:nvPr/>
              </p:nvSpPr>
              <p:spPr>
                <a:xfrm>
                  <a:off x="5196173" y="3271456"/>
                  <a:ext cx="40957" cy="40957"/>
                </a:xfrm>
                <a:custGeom>
                  <a:avLst/>
                  <a:gdLst>
                    <a:gd name="connsiteX0" fmla="*/ 40958 w 40957"/>
                    <a:gd name="connsiteY0" fmla="*/ 20479 h 40957"/>
                    <a:gd name="connsiteX1" fmla="*/ 20479 w 40957"/>
                    <a:gd name="connsiteY1" fmla="*/ 40957 h 40957"/>
                    <a:gd name="connsiteX2" fmla="*/ 0 w 40957"/>
                    <a:gd name="connsiteY2" fmla="*/ 20479 h 40957"/>
                    <a:gd name="connsiteX3" fmla="*/ 20479 w 40957"/>
                    <a:gd name="connsiteY3" fmla="*/ 0 h 40957"/>
                    <a:gd name="connsiteX4" fmla="*/ 40958 w 40957"/>
                    <a:gd name="connsiteY4" fmla="*/ 20479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57" h="40957">
                      <a:moveTo>
                        <a:pt x="40958" y="20479"/>
                      </a:moveTo>
                      <a:cubicBezTo>
                        <a:pt x="40958" y="31789"/>
                        <a:pt x="31789" y="40957"/>
                        <a:pt x="20479" y="40957"/>
                      </a:cubicBezTo>
                      <a:cubicBezTo>
                        <a:pt x="9169" y="40957"/>
                        <a:pt x="0" y="31789"/>
                        <a:pt x="0" y="20479"/>
                      </a:cubicBezTo>
                      <a:cubicBezTo>
                        <a:pt x="0" y="9169"/>
                        <a:pt x="9169" y="0"/>
                        <a:pt x="20479" y="0"/>
                      </a:cubicBezTo>
                      <a:cubicBezTo>
                        <a:pt x="31789" y="0"/>
                        <a:pt x="40958" y="9169"/>
                        <a:pt x="40958" y="204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C2BF1F39-C143-48C0-B7BC-B4608F0EAC6E}"/>
                    </a:ext>
                  </a:extLst>
                </p:cNvPr>
                <p:cNvSpPr/>
                <p:nvPr/>
              </p:nvSpPr>
              <p:spPr>
                <a:xfrm>
                  <a:off x="5259133" y="3271456"/>
                  <a:ext cx="40957" cy="40957"/>
                </a:xfrm>
                <a:custGeom>
                  <a:avLst/>
                  <a:gdLst>
                    <a:gd name="connsiteX0" fmla="*/ 40958 w 40957"/>
                    <a:gd name="connsiteY0" fmla="*/ 20479 h 40957"/>
                    <a:gd name="connsiteX1" fmla="*/ 20479 w 40957"/>
                    <a:gd name="connsiteY1" fmla="*/ 40958 h 40957"/>
                    <a:gd name="connsiteX2" fmla="*/ 0 w 40957"/>
                    <a:gd name="connsiteY2" fmla="*/ 20479 h 40957"/>
                    <a:gd name="connsiteX3" fmla="*/ 20479 w 40957"/>
                    <a:gd name="connsiteY3" fmla="*/ 0 h 40957"/>
                    <a:gd name="connsiteX4" fmla="*/ 40958 w 40957"/>
                    <a:gd name="connsiteY4" fmla="*/ 20288 h 40957"/>
                    <a:gd name="connsiteX5" fmla="*/ 40958 w 40957"/>
                    <a:gd name="connsiteY5" fmla="*/ 20479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957" h="40957">
                      <a:moveTo>
                        <a:pt x="40958" y="20479"/>
                      </a:moveTo>
                      <a:cubicBezTo>
                        <a:pt x="40958" y="31785"/>
                        <a:pt x="31785" y="40958"/>
                        <a:pt x="20479" y="40958"/>
                      </a:cubicBezTo>
                      <a:cubicBezTo>
                        <a:pt x="9173" y="40958"/>
                        <a:pt x="0" y="31785"/>
                        <a:pt x="0" y="20479"/>
                      </a:cubicBezTo>
                      <a:cubicBezTo>
                        <a:pt x="0" y="9173"/>
                        <a:pt x="9173" y="0"/>
                        <a:pt x="20479" y="0"/>
                      </a:cubicBezTo>
                      <a:cubicBezTo>
                        <a:pt x="31737" y="-57"/>
                        <a:pt x="40900" y="9030"/>
                        <a:pt x="40958" y="20288"/>
                      </a:cubicBezTo>
                      <a:cubicBezTo>
                        <a:pt x="40958" y="20355"/>
                        <a:pt x="40958" y="20412"/>
                        <a:pt x="40958" y="204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338B54E6-D743-4E25-BC2A-1BA812B731CA}"/>
                    </a:ext>
                  </a:extLst>
                </p:cNvPr>
                <p:cNvSpPr/>
                <p:nvPr/>
              </p:nvSpPr>
              <p:spPr>
                <a:xfrm>
                  <a:off x="5322093" y="3271456"/>
                  <a:ext cx="40957" cy="40957"/>
                </a:xfrm>
                <a:custGeom>
                  <a:avLst/>
                  <a:gdLst>
                    <a:gd name="connsiteX0" fmla="*/ 40958 w 40957"/>
                    <a:gd name="connsiteY0" fmla="*/ 20479 h 40957"/>
                    <a:gd name="connsiteX1" fmla="*/ 20479 w 40957"/>
                    <a:gd name="connsiteY1" fmla="*/ 40958 h 40957"/>
                    <a:gd name="connsiteX2" fmla="*/ 0 w 40957"/>
                    <a:gd name="connsiteY2" fmla="*/ 20479 h 40957"/>
                    <a:gd name="connsiteX3" fmla="*/ 20479 w 40957"/>
                    <a:gd name="connsiteY3" fmla="*/ 0 h 40957"/>
                    <a:gd name="connsiteX4" fmla="*/ 40958 w 40957"/>
                    <a:gd name="connsiteY4" fmla="*/ 20288 h 40957"/>
                    <a:gd name="connsiteX5" fmla="*/ 40958 w 40957"/>
                    <a:gd name="connsiteY5" fmla="*/ 20479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957" h="40957">
                      <a:moveTo>
                        <a:pt x="40958" y="20479"/>
                      </a:moveTo>
                      <a:cubicBezTo>
                        <a:pt x="40958" y="31785"/>
                        <a:pt x="31785" y="40958"/>
                        <a:pt x="20479" y="40958"/>
                      </a:cubicBezTo>
                      <a:cubicBezTo>
                        <a:pt x="9173" y="40958"/>
                        <a:pt x="0" y="31785"/>
                        <a:pt x="0" y="20479"/>
                      </a:cubicBezTo>
                      <a:cubicBezTo>
                        <a:pt x="0" y="9173"/>
                        <a:pt x="9173" y="0"/>
                        <a:pt x="20479" y="0"/>
                      </a:cubicBezTo>
                      <a:cubicBezTo>
                        <a:pt x="31737" y="-57"/>
                        <a:pt x="40900" y="9030"/>
                        <a:pt x="40958" y="20288"/>
                      </a:cubicBezTo>
                      <a:cubicBezTo>
                        <a:pt x="40958" y="20355"/>
                        <a:pt x="40958" y="20412"/>
                        <a:pt x="40958" y="204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C13D7CAB-4365-48C3-9408-1E973C1D2D67}"/>
                    </a:ext>
                  </a:extLst>
                </p:cNvPr>
                <p:cNvSpPr/>
                <p:nvPr/>
              </p:nvSpPr>
              <p:spPr>
                <a:xfrm>
                  <a:off x="5493258" y="4437507"/>
                  <a:ext cx="276987" cy="157067"/>
                </a:xfrm>
                <a:custGeom>
                  <a:avLst/>
                  <a:gdLst>
                    <a:gd name="connsiteX0" fmla="*/ 0 w 276987"/>
                    <a:gd name="connsiteY0" fmla="*/ 0 h 157067"/>
                    <a:gd name="connsiteX1" fmla="*/ 145256 w 276987"/>
                    <a:gd name="connsiteY1" fmla="*/ 157067 h 157067"/>
                    <a:gd name="connsiteX2" fmla="*/ 276987 w 276987"/>
                    <a:gd name="connsiteY2" fmla="*/ 0 h 157067"/>
                    <a:gd name="connsiteX3" fmla="*/ 0 w 276987"/>
                    <a:gd name="connsiteY3" fmla="*/ 0 h 15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987" h="157067">
                      <a:moveTo>
                        <a:pt x="0" y="0"/>
                      </a:moveTo>
                      <a:lnTo>
                        <a:pt x="145256" y="157067"/>
                      </a:lnTo>
                      <a:lnTo>
                        <a:pt x="27698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BBADC434-B8B0-401B-B997-E15C61546073}"/>
                    </a:ext>
                  </a:extLst>
                </p:cNvPr>
                <p:cNvSpPr/>
                <p:nvPr/>
              </p:nvSpPr>
              <p:spPr>
                <a:xfrm>
                  <a:off x="5126051" y="3210475"/>
                  <a:ext cx="1721438" cy="1387051"/>
                </a:xfrm>
                <a:custGeom>
                  <a:avLst/>
                  <a:gdLst>
                    <a:gd name="connsiteX0" fmla="*/ 1673084 w 1721438"/>
                    <a:gd name="connsiteY0" fmla="*/ 1244177 h 1387051"/>
                    <a:gd name="connsiteX1" fmla="*/ 1688133 w 1721438"/>
                    <a:gd name="connsiteY1" fmla="*/ 1241319 h 1387051"/>
                    <a:gd name="connsiteX2" fmla="*/ 1717470 w 1721438"/>
                    <a:gd name="connsiteY2" fmla="*/ 1209792 h 1387051"/>
                    <a:gd name="connsiteX3" fmla="*/ 1719089 w 1721438"/>
                    <a:gd name="connsiteY3" fmla="*/ 1194361 h 1387051"/>
                    <a:gd name="connsiteX4" fmla="*/ 1719089 w 1721438"/>
                    <a:gd name="connsiteY4" fmla="*/ 1176835 h 1387051"/>
                    <a:gd name="connsiteX5" fmla="*/ 1719089 w 1721438"/>
                    <a:gd name="connsiteY5" fmla="*/ 1136640 h 1387051"/>
                    <a:gd name="connsiteX6" fmla="*/ 1719089 w 1721438"/>
                    <a:gd name="connsiteY6" fmla="*/ 1036341 h 1387051"/>
                    <a:gd name="connsiteX7" fmla="*/ 1718328 w 1721438"/>
                    <a:gd name="connsiteY7" fmla="*/ 397214 h 1387051"/>
                    <a:gd name="connsiteX8" fmla="*/ 1718328 w 1721438"/>
                    <a:gd name="connsiteY8" fmla="*/ 185473 h 1387051"/>
                    <a:gd name="connsiteX9" fmla="*/ 1718328 w 1721438"/>
                    <a:gd name="connsiteY9" fmla="*/ 72792 h 1387051"/>
                    <a:gd name="connsiteX10" fmla="*/ 1718328 w 1721438"/>
                    <a:gd name="connsiteY10" fmla="*/ 44217 h 1387051"/>
                    <a:gd name="connsiteX11" fmla="*/ 1683276 w 1721438"/>
                    <a:gd name="connsiteY11" fmla="*/ 5450 h 1387051"/>
                    <a:gd name="connsiteX12" fmla="*/ 1654129 w 1721438"/>
                    <a:gd name="connsiteY12" fmla="*/ 4498 h 1387051"/>
                    <a:gd name="connsiteX13" fmla="*/ 1147589 w 1721438"/>
                    <a:gd name="connsiteY13" fmla="*/ 4498 h 1387051"/>
                    <a:gd name="connsiteX14" fmla="*/ 587805 w 1721438"/>
                    <a:gd name="connsiteY14" fmla="*/ 4498 h 1387051"/>
                    <a:gd name="connsiteX15" fmla="*/ 63930 w 1721438"/>
                    <a:gd name="connsiteY15" fmla="*/ 4498 h 1387051"/>
                    <a:gd name="connsiteX16" fmla="*/ 44880 w 1721438"/>
                    <a:gd name="connsiteY16" fmla="*/ 4498 h 1387051"/>
                    <a:gd name="connsiteX17" fmla="*/ 27640 w 1721438"/>
                    <a:gd name="connsiteY17" fmla="*/ 9927 h 1387051"/>
                    <a:gd name="connsiteX18" fmla="*/ 6399 w 1721438"/>
                    <a:gd name="connsiteY18" fmla="*/ 38502 h 1387051"/>
                    <a:gd name="connsiteX19" fmla="*/ 5161 w 1721438"/>
                    <a:gd name="connsiteY19" fmla="*/ 64791 h 1387051"/>
                    <a:gd name="connsiteX20" fmla="*/ 5161 w 1721438"/>
                    <a:gd name="connsiteY20" fmla="*/ 460841 h 1387051"/>
                    <a:gd name="connsiteX21" fmla="*/ 5161 w 1721438"/>
                    <a:gd name="connsiteY21" fmla="*/ 865082 h 1387051"/>
                    <a:gd name="connsiteX22" fmla="*/ 5161 w 1721438"/>
                    <a:gd name="connsiteY22" fmla="*/ 1058725 h 1387051"/>
                    <a:gd name="connsiteX23" fmla="*/ 5161 w 1721438"/>
                    <a:gd name="connsiteY23" fmla="*/ 1153308 h 1387051"/>
                    <a:gd name="connsiteX24" fmla="*/ 5161 w 1721438"/>
                    <a:gd name="connsiteY24" fmla="*/ 1199790 h 1387051"/>
                    <a:gd name="connsiteX25" fmla="*/ 27354 w 1721438"/>
                    <a:gd name="connsiteY25" fmla="*/ 1235509 h 1387051"/>
                    <a:gd name="connsiteX26" fmla="*/ 48214 w 1721438"/>
                    <a:gd name="connsiteY26" fmla="*/ 1241319 h 1387051"/>
                    <a:gd name="connsiteX27" fmla="*/ 379398 w 1721438"/>
                    <a:gd name="connsiteY27" fmla="*/ 1241319 h 1387051"/>
                    <a:gd name="connsiteX28" fmla="*/ 380065 w 1721438"/>
                    <a:gd name="connsiteY28" fmla="*/ 1241986 h 1387051"/>
                    <a:gd name="connsiteX29" fmla="*/ 513415 w 1721438"/>
                    <a:gd name="connsiteY29" fmla="*/ 1382003 h 1387051"/>
                    <a:gd name="connsiteX30" fmla="*/ 510462 w 1721438"/>
                    <a:gd name="connsiteY30" fmla="*/ 1382003 h 1387051"/>
                    <a:gd name="connsiteX31" fmla="*/ 627048 w 1721438"/>
                    <a:gd name="connsiteY31" fmla="*/ 1242938 h 1387051"/>
                    <a:gd name="connsiteX32" fmla="*/ 627620 w 1721438"/>
                    <a:gd name="connsiteY32" fmla="*/ 1242272 h 1387051"/>
                    <a:gd name="connsiteX33" fmla="*/ 628477 w 1721438"/>
                    <a:gd name="connsiteY33" fmla="*/ 1242272 h 1387051"/>
                    <a:gd name="connsiteX34" fmla="*/ 1392096 w 1721438"/>
                    <a:gd name="connsiteY34" fmla="*/ 1243034 h 1387051"/>
                    <a:gd name="connsiteX35" fmla="*/ 1600598 w 1721438"/>
                    <a:gd name="connsiteY35" fmla="*/ 1243605 h 1387051"/>
                    <a:gd name="connsiteX36" fmla="*/ 1654891 w 1721438"/>
                    <a:gd name="connsiteY36" fmla="*/ 1243605 h 1387051"/>
                    <a:gd name="connsiteX37" fmla="*/ 1673370 w 1721438"/>
                    <a:gd name="connsiteY37" fmla="*/ 1243605 h 1387051"/>
                    <a:gd name="connsiteX38" fmla="*/ 1654891 w 1721438"/>
                    <a:gd name="connsiteY38" fmla="*/ 1243605 h 1387051"/>
                    <a:gd name="connsiteX39" fmla="*/ 1600598 w 1721438"/>
                    <a:gd name="connsiteY39" fmla="*/ 1243605 h 1387051"/>
                    <a:gd name="connsiteX40" fmla="*/ 1392096 w 1721438"/>
                    <a:gd name="connsiteY40" fmla="*/ 1244177 h 1387051"/>
                    <a:gd name="connsiteX41" fmla="*/ 628477 w 1721438"/>
                    <a:gd name="connsiteY41" fmla="*/ 1244939 h 1387051"/>
                    <a:gd name="connsiteX42" fmla="*/ 629906 w 1721438"/>
                    <a:gd name="connsiteY42" fmla="*/ 1244272 h 1387051"/>
                    <a:gd name="connsiteX43" fmla="*/ 512748 w 1721438"/>
                    <a:gd name="connsiteY43" fmla="*/ 1385337 h 1387051"/>
                    <a:gd name="connsiteX44" fmla="*/ 511320 w 1721438"/>
                    <a:gd name="connsiteY44" fmla="*/ 1387052 h 1387051"/>
                    <a:gd name="connsiteX45" fmla="*/ 509795 w 1721438"/>
                    <a:gd name="connsiteY45" fmla="*/ 1385433 h 1387051"/>
                    <a:gd name="connsiteX46" fmla="*/ 376445 w 1721438"/>
                    <a:gd name="connsiteY46" fmla="*/ 1245605 h 1387051"/>
                    <a:gd name="connsiteX47" fmla="*/ 377970 w 1721438"/>
                    <a:gd name="connsiteY47" fmla="*/ 1246272 h 1387051"/>
                    <a:gd name="connsiteX48" fmla="*/ 47452 w 1721438"/>
                    <a:gd name="connsiteY48" fmla="*/ 1246272 h 1387051"/>
                    <a:gd name="connsiteX49" fmla="*/ 24592 w 1721438"/>
                    <a:gd name="connsiteY49" fmla="*/ 1239891 h 1387051"/>
                    <a:gd name="connsiteX50" fmla="*/ 17 w 1721438"/>
                    <a:gd name="connsiteY50" fmla="*/ 1200457 h 1387051"/>
                    <a:gd name="connsiteX51" fmla="*/ 17 w 1721438"/>
                    <a:gd name="connsiteY51" fmla="*/ 1153689 h 1387051"/>
                    <a:gd name="connsiteX52" fmla="*/ 17 w 1721438"/>
                    <a:gd name="connsiteY52" fmla="*/ 1059106 h 1387051"/>
                    <a:gd name="connsiteX53" fmla="*/ 17 w 1721438"/>
                    <a:gd name="connsiteY53" fmla="*/ 865463 h 1387051"/>
                    <a:gd name="connsiteX54" fmla="*/ 17 w 1721438"/>
                    <a:gd name="connsiteY54" fmla="*/ 461317 h 1387051"/>
                    <a:gd name="connsiteX55" fmla="*/ 17 w 1721438"/>
                    <a:gd name="connsiteY55" fmla="*/ 251767 h 1387051"/>
                    <a:gd name="connsiteX56" fmla="*/ 17 w 1721438"/>
                    <a:gd name="connsiteY56" fmla="*/ 51742 h 1387051"/>
                    <a:gd name="connsiteX57" fmla="*/ 1351 w 1721438"/>
                    <a:gd name="connsiteY57" fmla="*/ 37835 h 1387051"/>
                    <a:gd name="connsiteX58" fmla="*/ 24973 w 1721438"/>
                    <a:gd name="connsiteY58" fmla="*/ 6308 h 1387051"/>
                    <a:gd name="connsiteX59" fmla="*/ 44023 w 1721438"/>
                    <a:gd name="connsiteY59" fmla="*/ 212 h 1387051"/>
                    <a:gd name="connsiteX60" fmla="*/ 63073 w 1721438"/>
                    <a:gd name="connsiteY60" fmla="*/ 212 h 1387051"/>
                    <a:gd name="connsiteX61" fmla="*/ 1146637 w 1721438"/>
                    <a:gd name="connsiteY61" fmla="*/ 212 h 1387051"/>
                    <a:gd name="connsiteX62" fmla="*/ 1653177 w 1721438"/>
                    <a:gd name="connsiteY62" fmla="*/ 212 h 1387051"/>
                    <a:gd name="connsiteX63" fmla="*/ 1683085 w 1721438"/>
                    <a:gd name="connsiteY63" fmla="*/ 1259 h 1387051"/>
                    <a:gd name="connsiteX64" fmla="*/ 1721185 w 1721438"/>
                    <a:gd name="connsiteY64" fmla="*/ 43550 h 1387051"/>
                    <a:gd name="connsiteX65" fmla="*/ 1721185 w 1721438"/>
                    <a:gd name="connsiteY65" fmla="*/ 72125 h 1387051"/>
                    <a:gd name="connsiteX66" fmla="*/ 1721185 w 1721438"/>
                    <a:gd name="connsiteY66" fmla="*/ 184806 h 1387051"/>
                    <a:gd name="connsiteX67" fmla="*/ 1721185 w 1721438"/>
                    <a:gd name="connsiteY67" fmla="*/ 396547 h 1387051"/>
                    <a:gd name="connsiteX68" fmla="*/ 1720328 w 1721438"/>
                    <a:gd name="connsiteY68" fmla="*/ 1035675 h 1387051"/>
                    <a:gd name="connsiteX69" fmla="*/ 1720328 w 1721438"/>
                    <a:gd name="connsiteY69" fmla="*/ 1135973 h 1387051"/>
                    <a:gd name="connsiteX70" fmla="*/ 1720328 w 1721438"/>
                    <a:gd name="connsiteY70" fmla="*/ 1176168 h 1387051"/>
                    <a:gd name="connsiteX71" fmla="*/ 1720328 w 1721438"/>
                    <a:gd name="connsiteY71" fmla="*/ 1193694 h 1387051"/>
                    <a:gd name="connsiteX72" fmla="*/ 1718518 w 1721438"/>
                    <a:gd name="connsiteY72" fmla="*/ 1209410 h 1387051"/>
                    <a:gd name="connsiteX73" fmla="*/ 1704707 w 1721438"/>
                    <a:gd name="connsiteY73" fmla="*/ 1231604 h 1387051"/>
                    <a:gd name="connsiteX74" fmla="*/ 1688419 w 1721438"/>
                    <a:gd name="connsiteY74" fmla="*/ 1241129 h 1387051"/>
                    <a:gd name="connsiteX75" fmla="*/ 1677084 w 1721438"/>
                    <a:gd name="connsiteY75" fmla="*/ 1243415 h 138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1721438" h="1387051">
                      <a:moveTo>
                        <a:pt x="1673084" y="1244177"/>
                      </a:moveTo>
                      <a:cubicBezTo>
                        <a:pt x="1678199" y="1243872"/>
                        <a:pt x="1683256" y="1242910"/>
                        <a:pt x="1688133" y="1241319"/>
                      </a:cubicBezTo>
                      <a:cubicBezTo>
                        <a:pt x="1702497" y="1236261"/>
                        <a:pt x="1713460" y="1224479"/>
                        <a:pt x="1717470" y="1209792"/>
                      </a:cubicBezTo>
                      <a:cubicBezTo>
                        <a:pt x="1718851" y="1204772"/>
                        <a:pt x="1719394" y="1199562"/>
                        <a:pt x="1719089" y="1194361"/>
                      </a:cubicBezTo>
                      <a:lnTo>
                        <a:pt x="1719089" y="1176835"/>
                      </a:lnTo>
                      <a:cubicBezTo>
                        <a:pt x="1719089" y="1164548"/>
                        <a:pt x="1719089" y="1151118"/>
                        <a:pt x="1719089" y="1136640"/>
                      </a:cubicBezTo>
                      <a:cubicBezTo>
                        <a:pt x="1719089" y="1107588"/>
                        <a:pt x="1719089" y="1074060"/>
                        <a:pt x="1719089" y="1036341"/>
                      </a:cubicBezTo>
                      <a:cubicBezTo>
                        <a:pt x="1719089" y="885370"/>
                        <a:pt x="1718613" y="667057"/>
                        <a:pt x="1718328" y="397214"/>
                      </a:cubicBezTo>
                      <a:cubicBezTo>
                        <a:pt x="1718328" y="329777"/>
                        <a:pt x="1718328" y="259196"/>
                        <a:pt x="1718328" y="185473"/>
                      </a:cubicBezTo>
                      <a:cubicBezTo>
                        <a:pt x="1718328" y="148583"/>
                        <a:pt x="1718328" y="111016"/>
                        <a:pt x="1718328" y="72792"/>
                      </a:cubicBezTo>
                      <a:cubicBezTo>
                        <a:pt x="1718328" y="63267"/>
                        <a:pt x="1718328" y="53742"/>
                        <a:pt x="1718328" y="44217"/>
                      </a:cubicBezTo>
                      <a:cubicBezTo>
                        <a:pt x="1716242" y="25081"/>
                        <a:pt x="1702106" y="9451"/>
                        <a:pt x="1683276" y="5450"/>
                      </a:cubicBezTo>
                      <a:cubicBezTo>
                        <a:pt x="1673598" y="4412"/>
                        <a:pt x="1663854" y="4088"/>
                        <a:pt x="1654129" y="4498"/>
                      </a:cubicBezTo>
                      <a:lnTo>
                        <a:pt x="1147589" y="4498"/>
                      </a:lnTo>
                      <a:lnTo>
                        <a:pt x="587805" y="4498"/>
                      </a:lnTo>
                      <a:lnTo>
                        <a:pt x="63930" y="4498"/>
                      </a:lnTo>
                      <a:cubicBezTo>
                        <a:pt x="57644" y="4498"/>
                        <a:pt x="50881" y="4498"/>
                        <a:pt x="44880" y="4498"/>
                      </a:cubicBezTo>
                      <a:cubicBezTo>
                        <a:pt x="38813" y="5079"/>
                        <a:pt x="32945" y="6927"/>
                        <a:pt x="27640" y="9927"/>
                      </a:cubicBezTo>
                      <a:cubicBezTo>
                        <a:pt x="16877" y="16061"/>
                        <a:pt x="9171" y="26424"/>
                        <a:pt x="6399" y="38502"/>
                      </a:cubicBezTo>
                      <a:cubicBezTo>
                        <a:pt x="5113" y="47198"/>
                        <a:pt x="4694" y="56009"/>
                        <a:pt x="5161" y="64791"/>
                      </a:cubicBezTo>
                      <a:lnTo>
                        <a:pt x="5161" y="460841"/>
                      </a:lnTo>
                      <a:cubicBezTo>
                        <a:pt x="5161" y="598953"/>
                        <a:pt x="5161" y="733703"/>
                        <a:pt x="5161" y="865082"/>
                      </a:cubicBezTo>
                      <a:lnTo>
                        <a:pt x="5161" y="1058725"/>
                      </a:lnTo>
                      <a:cubicBezTo>
                        <a:pt x="5161" y="1090472"/>
                        <a:pt x="5161" y="1122000"/>
                        <a:pt x="5161" y="1153308"/>
                      </a:cubicBezTo>
                      <a:cubicBezTo>
                        <a:pt x="5161" y="1168834"/>
                        <a:pt x="5161" y="1184550"/>
                        <a:pt x="5161" y="1199790"/>
                      </a:cubicBezTo>
                      <a:cubicBezTo>
                        <a:pt x="6037" y="1214687"/>
                        <a:pt x="14391" y="1228127"/>
                        <a:pt x="27354" y="1235509"/>
                      </a:cubicBezTo>
                      <a:cubicBezTo>
                        <a:pt x="33707" y="1239176"/>
                        <a:pt x="40880" y="1241167"/>
                        <a:pt x="48214" y="1241319"/>
                      </a:cubicBezTo>
                      <a:lnTo>
                        <a:pt x="379398" y="1241319"/>
                      </a:lnTo>
                      <a:lnTo>
                        <a:pt x="380065" y="1241986"/>
                      </a:lnTo>
                      <a:lnTo>
                        <a:pt x="513415" y="1382003"/>
                      </a:lnTo>
                      <a:lnTo>
                        <a:pt x="510462" y="1382003"/>
                      </a:lnTo>
                      <a:lnTo>
                        <a:pt x="627048" y="1242938"/>
                      </a:lnTo>
                      <a:lnTo>
                        <a:pt x="627620" y="1242272"/>
                      </a:lnTo>
                      <a:lnTo>
                        <a:pt x="628477" y="1242272"/>
                      </a:lnTo>
                      <a:lnTo>
                        <a:pt x="1392096" y="1243034"/>
                      </a:lnTo>
                      <a:lnTo>
                        <a:pt x="1600598" y="1243605"/>
                      </a:lnTo>
                      <a:lnTo>
                        <a:pt x="1654891" y="1243605"/>
                      </a:lnTo>
                      <a:lnTo>
                        <a:pt x="1673370" y="1243605"/>
                      </a:lnTo>
                      <a:lnTo>
                        <a:pt x="1654891" y="1243605"/>
                      </a:lnTo>
                      <a:lnTo>
                        <a:pt x="1600598" y="1243605"/>
                      </a:lnTo>
                      <a:lnTo>
                        <a:pt x="1392096" y="1244177"/>
                      </a:lnTo>
                      <a:lnTo>
                        <a:pt x="628477" y="1244939"/>
                      </a:lnTo>
                      <a:lnTo>
                        <a:pt x="629906" y="1244272"/>
                      </a:lnTo>
                      <a:lnTo>
                        <a:pt x="512748" y="1385337"/>
                      </a:lnTo>
                      <a:lnTo>
                        <a:pt x="511320" y="1387052"/>
                      </a:lnTo>
                      <a:lnTo>
                        <a:pt x="509795" y="1385433"/>
                      </a:lnTo>
                      <a:lnTo>
                        <a:pt x="376445" y="1245605"/>
                      </a:lnTo>
                      <a:lnTo>
                        <a:pt x="377970" y="1246272"/>
                      </a:lnTo>
                      <a:lnTo>
                        <a:pt x="47452" y="1246272"/>
                      </a:lnTo>
                      <a:cubicBezTo>
                        <a:pt x="39432" y="1246025"/>
                        <a:pt x="31583" y="1243834"/>
                        <a:pt x="24592" y="1239891"/>
                      </a:cubicBezTo>
                      <a:cubicBezTo>
                        <a:pt x="10276" y="1231727"/>
                        <a:pt x="1037" y="1216907"/>
                        <a:pt x="17" y="1200457"/>
                      </a:cubicBezTo>
                      <a:cubicBezTo>
                        <a:pt x="17" y="1184645"/>
                        <a:pt x="17" y="1169310"/>
                        <a:pt x="17" y="1153689"/>
                      </a:cubicBezTo>
                      <a:lnTo>
                        <a:pt x="17" y="1059106"/>
                      </a:lnTo>
                      <a:cubicBezTo>
                        <a:pt x="17" y="995603"/>
                        <a:pt x="17" y="931061"/>
                        <a:pt x="17" y="865463"/>
                      </a:cubicBezTo>
                      <a:lnTo>
                        <a:pt x="17" y="461317"/>
                      </a:lnTo>
                      <a:cubicBezTo>
                        <a:pt x="17" y="392289"/>
                        <a:pt x="17" y="322442"/>
                        <a:pt x="17" y="251767"/>
                      </a:cubicBezTo>
                      <a:lnTo>
                        <a:pt x="17" y="51742"/>
                      </a:lnTo>
                      <a:cubicBezTo>
                        <a:pt x="-97" y="47065"/>
                        <a:pt x="351" y="42398"/>
                        <a:pt x="1351" y="37835"/>
                      </a:cubicBezTo>
                      <a:cubicBezTo>
                        <a:pt x="4542" y="24519"/>
                        <a:pt x="13086" y="13109"/>
                        <a:pt x="24973" y="6308"/>
                      </a:cubicBezTo>
                      <a:cubicBezTo>
                        <a:pt x="30840" y="2993"/>
                        <a:pt x="37317" y="917"/>
                        <a:pt x="44023" y="212"/>
                      </a:cubicBezTo>
                      <a:cubicBezTo>
                        <a:pt x="50976" y="-265"/>
                        <a:pt x="56977" y="212"/>
                        <a:pt x="63073" y="212"/>
                      </a:cubicBezTo>
                      <a:lnTo>
                        <a:pt x="1146637" y="212"/>
                      </a:lnTo>
                      <a:lnTo>
                        <a:pt x="1653177" y="212"/>
                      </a:lnTo>
                      <a:cubicBezTo>
                        <a:pt x="1663159" y="-246"/>
                        <a:pt x="1673160" y="107"/>
                        <a:pt x="1683085" y="1259"/>
                      </a:cubicBezTo>
                      <a:cubicBezTo>
                        <a:pt x="1703583" y="5660"/>
                        <a:pt x="1718937" y="22710"/>
                        <a:pt x="1721185" y="43550"/>
                      </a:cubicBezTo>
                      <a:cubicBezTo>
                        <a:pt x="1721756" y="53647"/>
                        <a:pt x="1721185" y="62600"/>
                        <a:pt x="1721185" y="72125"/>
                      </a:cubicBezTo>
                      <a:cubicBezTo>
                        <a:pt x="1721185" y="110225"/>
                        <a:pt x="1721185" y="147782"/>
                        <a:pt x="1721185" y="184806"/>
                      </a:cubicBezTo>
                      <a:cubicBezTo>
                        <a:pt x="1721185" y="258463"/>
                        <a:pt x="1721185" y="329043"/>
                        <a:pt x="1721185" y="396547"/>
                      </a:cubicBezTo>
                      <a:cubicBezTo>
                        <a:pt x="1721185" y="666390"/>
                        <a:pt x="1720518" y="884703"/>
                        <a:pt x="1720328" y="1035675"/>
                      </a:cubicBezTo>
                      <a:cubicBezTo>
                        <a:pt x="1720328" y="1073775"/>
                        <a:pt x="1720328" y="1106921"/>
                        <a:pt x="1720328" y="1135973"/>
                      </a:cubicBezTo>
                      <a:cubicBezTo>
                        <a:pt x="1720328" y="1150451"/>
                        <a:pt x="1720328" y="1163881"/>
                        <a:pt x="1720328" y="1176168"/>
                      </a:cubicBezTo>
                      <a:lnTo>
                        <a:pt x="1720328" y="1193694"/>
                      </a:lnTo>
                      <a:cubicBezTo>
                        <a:pt x="1720575" y="1199000"/>
                        <a:pt x="1719956" y="1204305"/>
                        <a:pt x="1718518" y="1209410"/>
                      </a:cubicBezTo>
                      <a:cubicBezTo>
                        <a:pt x="1716165" y="1217992"/>
                        <a:pt x="1711365" y="1225708"/>
                        <a:pt x="1704707" y="1231604"/>
                      </a:cubicBezTo>
                      <a:cubicBezTo>
                        <a:pt x="1700011" y="1235900"/>
                        <a:pt x="1694467" y="1239148"/>
                        <a:pt x="1688419" y="1241129"/>
                      </a:cubicBezTo>
                      <a:cubicBezTo>
                        <a:pt x="1684752" y="1242367"/>
                        <a:pt x="1680942" y="1243129"/>
                        <a:pt x="1677084" y="124341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39BA53DF-1F15-4474-999C-E95F0CC151F6}"/>
                    </a:ext>
                  </a:extLst>
                </p:cNvPr>
                <p:cNvSpPr/>
                <p:nvPr/>
              </p:nvSpPr>
              <p:spPr>
                <a:xfrm>
                  <a:off x="5232654" y="2271617"/>
                  <a:ext cx="1358074" cy="719042"/>
                </a:xfrm>
                <a:custGeom>
                  <a:avLst/>
                  <a:gdLst>
                    <a:gd name="connsiteX0" fmla="*/ 30194 w 1358074"/>
                    <a:gd name="connsiteY0" fmla="*/ 0 h 719042"/>
                    <a:gd name="connsiteX1" fmla="*/ 1327880 w 1358074"/>
                    <a:gd name="connsiteY1" fmla="*/ 0 h 719042"/>
                    <a:gd name="connsiteX2" fmla="*/ 1358075 w 1358074"/>
                    <a:gd name="connsiteY2" fmla="*/ 30194 h 719042"/>
                    <a:gd name="connsiteX3" fmla="*/ 1358075 w 1358074"/>
                    <a:gd name="connsiteY3" fmla="*/ 682943 h 719042"/>
                    <a:gd name="connsiteX4" fmla="*/ 1321975 w 1358074"/>
                    <a:gd name="connsiteY4" fmla="*/ 719042 h 719042"/>
                    <a:gd name="connsiteX5" fmla="*/ 30194 w 1358074"/>
                    <a:gd name="connsiteY5" fmla="*/ 719042 h 719042"/>
                    <a:gd name="connsiteX6" fmla="*/ 0 w 1358074"/>
                    <a:gd name="connsiteY6" fmla="*/ 688848 h 719042"/>
                    <a:gd name="connsiteX7" fmla="*/ 0 w 1358074"/>
                    <a:gd name="connsiteY7" fmla="*/ 30194 h 719042"/>
                    <a:gd name="connsiteX8" fmla="*/ 30194 w 1358074"/>
                    <a:gd name="connsiteY8" fmla="*/ 0 h 719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8074" h="719042">
                      <a:moveTo>
                        <a:pt x="30194" y="0"/>
                      </a:moveTo>
                      <a:lnTo>
                        <a:pt x="1327880" y="0"/>
                      </a:lnTo>
                      <a:cubicBezTo>
                        <a:pt x="1344559" y="0"/>
                        <a:pt x="1358075" y="13516"/>
                        <a:pt x="1358075" y="30194"/>
                      </a:cubicBezTo>
                      <a:lnTo>
                        <a:pt x="1358075" y="682943"/>
                      </a:lnTo>
                      <a:cubicBezTo>
                        <a:pt x="1358075" y="702878"/>
                        <a:pt x="1341911" y="719042"/>
                        <a:pt x="1321975" y="719042"/>
                      </a:cubicBezTo>
                      <a:lnTo>
                        <a:pt x="30194" y="719042"/>
                      </a:lnTo>
                      <a:cubicBezTo>
                        <a:pt x="13516" y="719042"/>
                        <a:pt x="0" y="705526"/>
                        <a:pt x="0" y="688848"/>
                      </a:cubicBezTo>
                      <a:lnTo>
                        <a:pt x="0" y="30194"/>
                      </a:lnTo>
                      <a:cubicBezTo>
                        <a:pt x="0" y="13516"/>
                        <a:pt x="13516" y="0"/>
                        <a:pt x="3019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BF3929E6-CCD4-47AA-9D7A-512535869277}"/>
                    </a:ext>
                  </a:extLst>
                </p:cNvPr>
                <p:cNvSpPr/>
                <p:nvPr/>
              </p:nvSpPr>
              <p:spPr>
                <a:xfrm>
                  <a:off x="5232651" y="2271617"/>
                  <a:ext cx="1358076" cy="154400"/>
                </a:xfrm>
                <a:custGeom>
                  <a:avLst/>
                  <a:gdLst>
                    <a:gd name="connsiteX0" fmla="*/ 33054 w 1358076"/>
                    <a:gd name="connsiteY0" fmla="*/ 0 h 154400"/>
                    <a:gd name="connsiteX1" fmla="*/ 1325025 w 1358076"/>
                    <a:gd name="connsiteY1" fmla="*/ 0 h 154400"/>
                    <a:gd name="connsiteX2" fmla="*/ 1358077 w 1358076"/>
                    <a:gd name="connsiteY2" fmla="*/ 33052 h 154400"/>
                    <a:gd name="connsiteX3" fmla="*/ 1358077 w 1358076"/>
                    <a:gd name="connsiteY3" fmla="*/ 154400 h 154400"/>
                    <a:gd name="connsiteX4" fmla="*/ 1358077 w 1358076"/>
                    <a:gd name="connsiteY4" fmla="*/ 154400 h 154400"/>
                    <a:gd name="connsiteX5" fmla="*/ 2 w 1358076"/>
                    <a:gd name="connsiteY5" fmla="*/ 154400 h 154400"/>
                    <a:gd name="connsiteX6" fmla="*/ 2 w 1358076"/>
                    <a:gd name="connsiteY6" fmla="*/ 154400 h 154400"/>
                    <a:gd name="connsiteX7" fmla="*/ 2 w 1358076"/>
                    <a:gd name="connsiteY7" fmla="*/ 33433 h 154400"/>
                    <a:gd name="connsiteX8" fmla="*/ 32673 w 1358076"/>
                    <a:gd name="connsiteY8" fmla="*/ 0 h 154400"/>
                    <a:gd name="connsiteX9" fmla="*/ 33054 w 1358076"/>
                    <a:gd name="connsiteY9" fmla="*/ 0 h 15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8076" h="154400">
                      <a:moveTo>
                        <a:pt x="33054" y="0"/>
                      </a:moveTo>
                      <a:lnTo>
                        <a:pt x="1325025" y="0"/>
                      </a:lnTo>
                      <a:cubicBezTo>
                        <a:pt x="1343275" y="0"/>
                        <a:pt x="1358077" y="14802"/>
                        <a:pt x="1358077" y="33052"/>
                      </a:cubicBezTo>
                      <a:lnTo>
                        <a:pt x="1358077" y="154400"/>
                      </a:lnTo>
                      <a:lnTo>
                        <a:pt x="1358077" y="154400"/>
                      </a:lnTo>
                      <a:lnTo>
                        <a:pt x="2" y="154400"/>
                      </a:lnTo>
                      <a:lnTo>
                        <a:pt x="2" y="154400"/>
                      </a:lnTo>
                      <a:lnTo>
                        <a:pt x="2" y="33433"/>
                      </a:lnTo>
                      <a:cubicBezTo>
                        <a:pt x="-207" y="15183"/>
                        <a:pt x="14414" y="209"/>
                        <a:pt x="32673" y="0"/>
                      </a:cubicBezTo>
                      <a:cubicBezTo>
                        <a:pt x="32797" y="0"/>
                        <a:pt x="32930" y="0"/>
                        <a:pt x="33054" y="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79EFA082-A5E8-49C6-BE2D-1AD6C5646DDF}"/>
                    </a:ext>
                  </a:extLst>
                </p:cNvPr>
                <p:cNvSpPr/>
                <p:nvPr/>
              </p:nvSpPr>
              <p:spPr>
                <a:xfrm>
                  <a:off x="5230749" y="2268988"/>
                  <a:ext cx="1362646" cy="721868"/>
                </a:xfrm>
                <a:custGeom>
                  <a:avLst/>
                  <a:gdLst>
                    <a:gd name="connsiteX0" fmla="*/ 1321784 w 1362646"/>
                    <a:gd name="connsiteY0" fmla="*/ 721861 h 721868"/>
                    <a:gd name="connsiteX1" fmla="*/ 1332166 w 1362646"/>
                    <a:gd name="connsiteY1" fmla="*/ 720051 h 721868"/>
                    <a:gd name="connsiteX2" fmla="*/ 1355121 w 1362646"/>
                    <a:gd name="connsiteY2" fmla="*/ 701001 h 721868"/>
                    <a:gd name="connsiteX3" fmla="*/ 1359312 w 1362646"/>
                    <a:gd name="connsiteY3" fmla="*/ 679094 h 721868"/>
                    <a:gd name="connsiteX4" fmla="*/ 1359312 w 1362646"/>
                    <a:gd name="connsiteY4" fmla="*/ 651471 h 721868"/>
                    <a:gd name="connsiteX5" fmla="*/ 1359312 w 1362646"/>
                    <a:gd name="connsiteY5" fmla="*/ 582606 h 721868"/>
                    <a:gd name="connsiteX6" fmla="*/ 1358550 w 1362646"/>
                    <a:gd name="connsiteY6" fmla="*/ 143979 h 721868"/>
                    <a:gd name="connsiteX7" fmla="*/ 1358550 w 1362646"/>
                    <a:gd name="connsiteY7" fmla="*/ 72828 h 721868"/>
                    <a:gd name="connsiteX8" fmla="*/ 1358550 w 1362646"/>
                    <a:gd name="connsiteY8" fmla="*/ 36156 h 721868"/>
                    <a:gd name="connsiteX9" fmla="*/ 1342072 w 1362646"/>
                    <a:gd name="connsiteY9" fmla="*/ 7581 h 721868"/>
                    <a:gd name="connsiteX10" fmla="*/ 1324260 w 1362646"/>
                    <a:gd name="connsiteY10" fmla="*/ 4914 h 721868"/>
                    <a:gd name="connsiteX11" fmla="*/ 1185195 w 1362646"/>
                    <a:gd name="connsiteY11" fmla="*/ 4914 h 721868"/>
                    <a:gd name="connsiteX12" fmla="*/ 837533 w 1362646"/>
                    <a:gd name="connsiteY12" fmla="*/ 4914 h 721868"/>
                    <a:gd name="connsiteX13" fmla="*/ 40862 w 1362646"/>
                    <a:gd name="connsiteY13" fmla="*/ 4914 h 721868"/>
                    <a:gd name="connsiteX14" fmla="*/ 28289 w 1362646"/>
                    <a:gd name="connsiteY14" fmla="*/ 5772 h 721868"/>
                    <a:gd name="connsiteX15" fmla="*/ 4762 w 1362646"/>
                    <a:gd name="connsiteY15" fmla="*/ 31108 h 721868"/>
                    <a:gd name="connsiteX16" fmla="*/ 4762 w 1362646"/>
                    <a:gd name="connsiteY16" fmla="*/ 43872 h 721868"/>
                    <a:gd name="connsiteX17" fmla="*/ 4762 w 1362646"/>
                    <a:gd name="connsiteY17" fmla="*/ 186747 h 721868"/>
                    <a:gd name="connsiteX18" fmla="*/ 4762 w 1362646"/>
                    <a:gd name="connsiteY18" fmla="*/ 390010 h 721868"/>
                    <a:gd name="connsiteX19" fmla="*/ 4762 w 1362646"/>
                    <a:gd name="connsiteY19" fmla="*/ 586225 h 721868"/>
                    <a:gd name="connsiteX20" fmla="*/ 4762 w 1362646"/>
                    <a:gd name="connsiteY20" fmla="*/ 681475 h 721868"/>
                    <a:gd name="connsiteX21" fmla="*/ 27146 w 1362646"/>
                    <a:gd name="connsiteY21" fmla="*/ 716241 h 721868"/>
                    <a:gd name="connsiteX22" fmla="*/ 49149 w 1362646"/>
                    <a:gd name="connsiteY22" fmla="*/ 718813 h 721868"/>
                    <a:gd name="connsiteX23" fmla="*/ 72199 w 1362646"/>
                    <a:gd name="connsiteY23" fmla="*/ 718813 h 721868"/>
                    <a:gd name="connsiteX24" fmla="*/ 722852 w 1362646"/>
                    <a:gd name="connsiteY24" fmla="*/ 718813 h 721868"/>
                    <a:gd name="connsiteX25" fmla="*/ 1161478 w 1362646"/>
                    <a:gd name="connsiteY25" fmla="*/ 719575 h 721868"/>
                    <a:gd name="connsiteX26" fmla="*/ 1280731 w 1362646"/>
                    <a:gd name="connsiteY26" fmla="*/ 719575 h 721868"/>
                    <a:gd name="connsiteX27" fmla="*/ 1311783 w 1362646"/>
                    <a:gd name="connsiteY27" fmla="*/ 719575 h 721868"/>
                    <a:gd name="connsiteX28" fmla="*/ 1322355 w 1362646"/>
                    <a:gd name="connsiteY28" fmla="*/ 719575 h 721868"/>
                    <a:gd name="connsiteX29" fmla="*/ 1311783 w 1362646"/>
                    <a:gd name="connsiteY29" fmla="*/ 719575 h 721868"/>
                    <a:gd name="connsiteX30" fmla="*/ 1280731 w 1362646"/>
                    <a:gd name="connsiteY30" fmla="*/ 719575 h 721868"/>
                    <a:gd name="connsiteX31" fmla="*/ 1161478 w 1362646"/>
                    <a:gd name="connsiteY31" fmla="*/ 720051 h 721868"/>
                    <a:gd name="connsiteX32" fmla="*/ 722852 w 1362646"/>
                    <a:gd name="connsiteY32" fmla="*/ 720813 h 721868"/>
                    <a:gd name="connsiteX33" fmla="*/ 72199 w 1362646"/>
                    <a:gd name="connsiteY33" fmla="*/ 721385 h 721868"/>
                    <a:gd name="connsiteX34" fmla="*/ 49149 w 1362646"/>
                    <a:gd name="connsiteY34" fmla="*/ 721385 h 721868"/>
                    <a:gd name="connsiteX35" fmla="*/ 25431 w 1362646"/>
                    <a:gd name="connsiteY35" fmla="*/ 718432 h 721868"/>
                    <a:gd name="connsiteX36" fmla="*/ 95 w 1362646"/>
                    <a:gd name="connsiteY36" fmla="*/ 679380 h 721868"/>
                    <a:gd name="connsiteX37" fmla="*/ 95 w 1362646"/>
                    <a:gd name="connsiteY37" fmla="*/ 584130 h 721868"/>
                    <a:gd name="connsiteX38" fmla="*/ 95 w 1362646"/>
                    <a:gd name="connsiteY38" fmla="*/ 387915 h 721868"/>
                    <a:gd name="connsiteX39" fmla="*/ 95 w 1362646"/>
                    <a:gd name="connsiteY39" fmla="*/ 44062 h 721868"/>
                    <a:gd name="connsiteX40" fmla="*/ 571 w 1362646"/>
                    <a:gd name="connsiteY40" fmla="*/ 30537 h 721868"/>
                    <a:gd name="connsiteX41" fmla="*/ 27812 w 1362646"/>
                    <a:gd name="connsiteY41" fmla="*/ 1200 h 721868"/>
                    <a:gd name="connsiteX42" fmla="*/ 41528 w 1362646"/>
                    <a:gd name="connsiteY42" fmla="*/ 152 h 721868"/>
                    <a:gd name="connsiteX43" fmla="*/ 838200 w 1362646"/>
                    <a:gd name="connsiteY43" fmla="*/ 152 h 721868"/>
                    <a:gd name="connsiteX44" fmla="*/ 1185862 w 1362646"/>
                    <a:gd name="connsiteY44" fmla="*/ 152 h 721868"/>
                    <a:gd name="connsiteX45" fmla="*/ 1324451 w 1362646"/>
                    <a:gd name="connsiteY45" fmla="*/ 152 h 721868"/>
                    <a:gd name="connsiteX46" fmla="*/ 1343501 w 1362646"/>
                    <a:gd name="connsiteY46" fmla="*/ 3200 h 721868"/>
                    <a:gd name="connsiteX47" fmla="*/ 1362551 w 1362646"/>
                    <a:gd name="connsiteY47" fmla="*/ 35490 h 721868"/>
                    <a:gd name="connsiteX48" fmla="*/ 1362551 w 1362646"/>
                    <a:gd name="connsiteY48" fmla="*/ 72161 h 721868"/>
                    <a:gd name="connsiteX49" fmla="*/ 1362551 w 1362646"/>
                    <a:gd name="connsiteY49" fmla="*/ 143313 h 721868"/>
                    <a:gd name="connsiteX50" fmla="*/ 1361789 w 1362646"/>
                    <a:gd name="connsiteY50" fmla="*/ 581939 h 721868"/>
                    <a:gd name="connsiteX51" fmla="*/ 1361789 w 1362646"/>
                    <a:gd name="connsiteY51" fmla="*/ 650805 h 721868"/>
                    <a:gd name="connsiteX52" fmla="*/ 1361789 w 1362646"/>
                    <a:gd name="connsiteY52" fmla="*/ 678427 h 721868"/>
                    <a:gd name="connsiteX53" fmla="*/ 1361027 w 1362646"/>
                    <a:gd name="connsiteY53" fmla="*/ 690524 h 721868"/>
                    <a:gd name="connsiteX54" fmla="*/ 1357312 w 1362646"/>
                    <a:gd name="connsiteY54" fmla="*/ 700811 h 721868"/>
                    <a:gd name="connsiteX55" fmla="*/ 1333500 w 1362646"/>
                    <a:gd name="connsiteY55" fmla="*/ 719861 h 721868"/>
                    <a:gd name="connsiteX56" fmla="*/ 1321784 w 1362646"/>
                    <a:gd name="connsiteY56" fmla="*/ 721861 h 721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1362646" h="721868">
                      <a:moveTo>
                        <a:pt x="1321784" y="721861"/>
                      </a:moveTo>
                      <a:cubicBezTo>
                        <a:pt x="1325289" y="721537"/>
                        <a:pt x="1328756" y="720937"/>
                        <a:pt x="1332166" y="720051"/>
                      </a:cubicBezTo>
                      <a:cubicBezTo>
                        <a:pt x="1342120" y="717146"/>
                        <a:pt x="1350435" y="710250"/>
                        <a:pt x="1355121" y="701001"/>
                      </a:cubicBezTo>
                      <a:cubicBezTo>
                        <a:pt x="1358512" y="694220"/>
                        <a:pt x="1359960" y="686647"/>
                        <a:pt x="1359312" y="679094"/>
                      </a:cubicBezTo>
                      <a:cubicBezTo>
                        <a:pt x="1359312" y="670617"/>
                        <a:pt x="1359312" y="661473"/>
                        <a:pt x="1359312" y="651471"/>
                      </a:cubicBezTo>
                      <a:cubicBezTo>
                        <a:pt x="1359312" y="631564"/>
                        <a:pt x="1359312" y="608514"/>
                        <a:pt x="1359312" y="582606"/>
                      </a:cubicBezTo>
                      <a:cubicBezTo>
                        <a:pt x="1359312" y="478974"/>
                        <a:pt x="1359312" y="329145"/>
                        <a:pt x="1358550" y="143979"/>
                      </a:cubicBezTo>
                      <a:cubicBezTo>
                        <a:pt x="1358550" y="120805"/>
                        <a:pt x="1358550" y="97088"/>
                        <a:pt x="1358550" y="72828"/>
                      </a:cubicBezTo>
                      <a:cubicBezTo>
                        <a:pt x="1358550" y="60731"/>
                        <a:pt x="1358550" y="48539"/>
                        <a:pt x="1358550" y="36156"/>
                      </a:cubicBezTo>
                      <a:cubicBezTo>
                        <a:pt x="1359665" y="24107"/>
                        <a:pt x="1353064" y="12658"/>
                        <a:pt x="1342072" y="7581"/>
                      </a:cubicBezTo>
                      <a:cubicBezTo>
                        <a:pt x="1336433" y="5286"/>
                        <a:pt x="1330328" y="4371"/>
                        <a:pt x="1324260" y="4914"/>
                      </a:cubicBezTo>
                      <a:lnTo>
                        <a:pt x="1185195" y="4914"/>
                      </a:lnTo>
                      <a:lnTo>
                        <a:pt x="837533" y="4914"/>
                      </a:lnTo>
                      <a:lnTo>
                        <a:pt x="40862" y="4914"/>
                      </a:lnTo>
                      <a:cubicBezTo>
                        <a:pt x="36652" y="4705"/>
                        <a:pt x="32432" y="4991"/>
                        <a:pt x="28289" y="5772"/>
                      </a:cubicBezTo>
                      <a:cubicBezTo>
                        <a:pt x="16039" y="8667"/>
                        <a:pt x="6743" y="18678"/>
                        <a:pt x="4762" y="31108"/>
                      </a:cubicBezTo>
                      <a:cubicBezTo>
                        <a:pt x="4419" y="35356"/>
                        <a:pt x="4419" y="39623"/>
                        <a:pt x="4762" y="43872"/>
                      </a:cubicBezTo>
                      <a:lnTo>
                        <a:pt x="4762" y="186747"/>
                      </a:lnTo>
                      <a:cubicBezTo>
                        <a:pt x="4762" y="255517"/>
                        <a:pt x="4762" y="323268"/>
                        <a:pt x="4762" y="390010"/>
                      </a:cubicBezTo>
                      <a:lnTo>
                        <a:pt x="4762" y="586225"/>
                      </a:lnTo>
                      <a:cubicBezTo>
                        <a:pt x="4762" y="617972"/>
                        <a:pt x="4762" y="649728"/>
                        <a:pt x="4762" y="681475"/>
                      </a:cubicBezTo>
                      <a:cubicBezTo>
                        <a:pt x="4219" y="696601"/>
                        <a:pt x="13144" y="710479"/>
                        <a:pt x="27146" y="716241"/>
                      </a:cubicBezTo>
                      <a:cubicBezTo>
                        <a:pt x="34213" y="718651"/>
                        <a:pt x="41719" y="719528"/>
                        <a:pt x="49149" y="718813"/>
                      </a:cubicBezTo>
                      <a:lnTo>
                        <a:pt x="72199" y="718813"/>
                      </a:lnTo>
                      <a:lnTo>
                        <a:pt x="722852" y="718813"/>
                      </a:lnTo>
                      <a:lnTo>
                        <a:pt x="1161478" y="719575"/>
                      </a:lnTo>
                      <a:lnTo>
                        <a:pt x="1280731" y="719575"/>
                      </a:lnTo>
                      <a:lnTo>
                        <a:pt x="1311783" y="719575"/>
                      </a:lnTo>
                      <a:lnTo>
                        <a:pt x="1322355" y="719575"/>
                      </a:lnTo>
                      <a:lnTo>
                        <a:pt x="1311783" y="719575"/>
                      </a:lnTo>
                      <a:lnTo>
                        <a:pt x="1280731" y="719575"/>
                      </a:lnTo>
                      <a:lnTo>
                        <a:pt x="1161478" y="720051"/>
                      </a:lnTo>
                      <a:lnTo>
                        <a:pt x="722852" y="720813"/>
                      </a:lnTo>
                      <a:lnTo>
                        <a:pt x="72199" y="721385"/>
                      </a:lnTo>
                      <a:lnTo>
                        <a:pt x="49149" y="721385"/>
                      </a:lnTo>
                      <a:cubicBezTo>
                        <a:pt x="41128" y="722033"/>
                        <a:pt x="33051" y="721032"/>
                        <a:pt x="25431" y="718432"/>
                      </a:cubicBezTo>
                      <a:cubicBezTo>
                        <a:pt x="9705" y="711927"/>
                        <a:pt x="-372" y="696391"/>
                        <a:pt x="95" y="679380"/>
                      </a:cubicBezTo>
                      <a:lnTo>
                        <a:pt x="95" y="584130"/>
                      </a:lnTo>
                      <a:cubicBezTo>
                        <a:pt x="95" y="520026"/>
                        <a:pt x="95" y="454494"/>
                        <a:pt x="95" y="387915"/>
                      </a:cubicBezTo>
                      <a:lnTo>
                        <a:pt x="95" y="44062"/>
                      </a:lnTo>
                      <a:cubicBezTo>
                        <a:pt x="-124" y="39547"/>
                        <a:pt x="38" y="35023"/>
                        <a:pt x="571" y="30537"/>
                      </a:cubicBezTo>
                      <a:cubicBezTo>
                        <a:pt x="2752" y="16087"/>
                        <a:pt x="13563" y="4448"/>
                        <a:pt x="27812" y="1200"/>
                      </a:cubicBezTo>
                      <a:cubicBezTo>
                        <a:pt x="32318" y="247"/>
                        <a:pt x="36928" y="-105"/>
                        <a:pt x="41528" y="152"/>
                      </a:cubicBezTo>
                      <a:lnTo>
                        <a:pt x="838200" y="152"/>
                      </a:lnTo>
                      <a:lnTo>
                        <a:pt x="1185862" y="152"/>
                      </a:lnTo>
                      <a:lnTo>
                        <a:pt x="1324451" y="152"/>
                      </a:lnTo>
                      <a:cubicBezTo>
                        <a:pt x="1330956" y="-420"/>
                        <a:pt x="1337500" y="628"/>
                        <a:pt x="1343501" y="3200"/>
                      </a:cubicBezTo>
                      <a:cubicBezTo>
                        <a:pt x="1355988" y="8905"/>
                        <a:pt x="1363599" y="21802"/>
                        <a:pt x="1362551" y="35490"/>
                      </a:cubicBezTo>
                      <a:cubicBezTo>
                        <a:pt x="1362551" y="47872"/>
                        <a:pt x="1362551" y="60064"/>
                        <a:pt x="1362551" y="72161"/>
                      </a:cubicBezTo>
                      <a:cubicBezTo>
                        <a:pt x="1362551" y="96478"/>
                        <a:pt x="1362551" y="120195"/>
                        <a:pt x="1362551" y="143313"/>
                      </a:cubicBezTo>
                      <a:cubicBezTo>
                        <a:pt x="1362551" y="328479"/>
                        <a:pt x="1361979" y="478307"/>
                        <a:pt x="1361789" y="581939"/>
                      </a:cubicBezTo>
                      <a:cubicBezTo>
                        <a:pt x="1361789" y="607847"/>
                        <a:pt x="1361789" y="630897"/>
                        <a:pt x="1361789" y="650805"/>
                      </a:cubicBezTo>
                      <a:cubicBezTo>
                        <a:pt x="1361789" y="660806"/>
                        <a:pt x="1361789" y="669855"/>
                        <a:pt x="1361789" y="678427"/>
                      </a:cubicBezTo>
                      <a:cubicBezTo>
                        <a:pt x="1361979" y="682475"/>
                        <a:pt x="1361722" y="686533"/>
                        <a:pt x="1361027" y="690524"/>
                      </a:cubicBezTo>
                      <a:cubicBezTo>
                        <a:pt x="1360236" y="694096"/>
                        <a:pt x="1358988" y="697553"/>
                        <a:pt x="1357312" y="700811"/>
                      </a:cubicBezTo>
                      <a:cubicBezTo>
                        <a:pt x="1352292" y="710136"/>
                        <a:pt x="1343691" y="717013"/>
                        <a:pt x="1333500" y="719861"/>
                      </a:cubicBezTo>
                      <a:cubicBezTo>
                        <a:pt x="1329756" y="721271"/>
                        <a:pt x="1325784" y="721947"/>
                        <a:pt x="1321784" y="72186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06ABCBA0-E4AC-4BC5-9A89-5153BC647183}"/>
                    </a:ext>
                  </a:extLst>
                </p:cNvPr>
                <p:cNvSpPr/>
                <p:nvPr/>
              </p:nvSpPr>
              <p:spPr>
                <a:xfrm>
                  <a:off x="5308377" y="2335530"/>
                  <a:ext cx="50672" cy="50672"/>
                </a:xfrm>
                <a:custGeom>
                  <a:avLst/>
                  <a:gdLst>
                    <a:gd name="connsiteX0" fmla="*/ 50673 w 50672"/>
                    <a:gd name="connsiteY0" fmla="*/ 25337 h 50672"/>
                    <a:gd name="connsiteX1" fmla="*/ 25337 w 50672"/>
                    <a:gd name="connsiteY1" fmla="*/ 50673 h 50672"/>
                    <a:gd name="connsiteX2" fmla="*/ 0 w 50672"/>
                    <a:gd name="connsiteY2" fmla="*/ 25337 h 50672"/>
                    <a:gd name="connsiteX3" fmla="*/ 25337 w 50672"/>
                    <a:gd name="connsiteY3" fmla="*/ 0 h 50672"/>
                    <a:gd name="connsiteX4" fmla="*/ 50673 w 50672"/>
                    <a:gd name="connsiteY4" fmla="*/ 25337 h 5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72" h="50672">
                      <a:moveTo>
                        <a:pt x="50673" y="25337"/>
                      </a:moveTo>
                      <a:cubicBezTo>
                        <a:pt x="50673" y="39329"/>
                        <a:pt x="39330" y="50673"/>
                        <a:pt x="25337" y="50673"/>
                      </a:cubicBezTo>
                      <a:cubicBezTo>
                        <a:pt x="11344" y="50673"/>
                        <a:pt x="0" y="39330"/>
                        <a:pt x="0" y="25337"/>
                      </a:cubicBezTo>
                      <a:cubicBezTo>
                        <a:pt x="0" y="11344"/>
                        <a:pt x="11343" y="0"/>
                        <a:pt x="25337" y="0"/>
                      </a:cubicBezTo>
                      <a:cubicBezTo>
                        <a:pt x="39329" y="0"/>
                        <a:pt x="50673" y="11343"/>
                        <a:pt x="50673" y="253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112428F0-F691-4C4A-8AA3-3580FB0D2FB1}"/>
                    </a:ext>
                  </a:extLst>
                </p:cNvPr>
                <p:cNvSpPr/>
                <p:nvPr/>
              </p:nvSpPr>
              <p:spPr>
                <a:xfrm>
                  <a:off x="5386101" y="2335529"/>
                  <a:ext cx="50672" cy="50673"/>
                </a:xfrm>
                <a:custGeom>
                  <a:avLst/>
                  <a:gdLst>
                    <a:gd name="connsiteX0" fmla="*/ 50673 w 50672"/>
                    <a:gd name="connsiteY0" fmla="*/ 25337 h 50673"/>
                    <a:gd name="connsiteX1" fmla="*/ 25337 w 50672"/>
                    <a:gd name="connsiteY1" fmla="*/ 50673 h 50673"/>
                    <a:gd name="connsiteX2" fmla="*/ 0 w 50672"/>
                    <a:gd name="connsiteY2" fmla="*/ 25337 h 50673"/>
                    <a:gd name="connsiteX3" fmla="*/ 25337 w 50672"/>
                    <a:gd name="connsiteY3" fmla="*/ 0 h 50673"/>
                    <a:gd name="connsiteX4" fmla="*/ 25432 w 50672"/>
                    <a:gd name="connsiteY4" fmla="*/ 0 h 50673"/>
                    <a:gd name="connsiteX5" fmla="*/ 50673 w 50672"/>
                    <a:gd name="connsiteY5" fmla="*/ 25241 h 50673"/>
                    <a:gd name="connsiteX6" fmla="*/ 50673 w 50672"/>
                    <a:gd name="connsiteY6" fmla="*/ 25337 h 50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672" h="50673">
                      <a:moveTo>
                        <a:pt x="50673" y="25337"/>
                      </a:moveTo>
                      <a:cubicBezTo>
                        <a:pt x="50673" y="39329"/>
                        <a:pt x="39329" y="50673"/>
                        <a:pt x="25337" y="50673"/>
                      </a:cubicBezTo>
                      <a:cubicBezTo>
                        <a:pt x="11344" y="50673"/>
                        <a:pt x="0" y="39329"/>
                        <a:pt x="0" y="25337"/>
                      </a:cubicBezTo>
                      <a:cubicBezTo>
                        <a:pt x="0" y="11344"/>
                        <a:pt x="11344" y="0"/>
                        <a:pt x="25337" y="0"/>
                      </a:cubicBezTo>
                      <a:cubicBezTo>
                        <a:pt x="25365" y="0"/>
                        <a:pt x="25403" y="0"/>
                        <a:pt x="25432" y="0"/>
                      </a:cubicBezTo>
                      <a:cubicBezTo>
                        <a:pt x="39376" y="0"/>
                        <a:pt x="50673" y="11297"/>
                        <a:pt x="50673" y="25241"/>
                      </a:cubicBezTo>
                      <a:cubicBezTo>
                        <a:pt x="50673" y="25270"/>
                        <a:pt x="50673" y="25308"/>
                        <a:pt x="50673" y="253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12ECA11-382E-40E2-9BDE-063646A1034B}"/>
                    </a:ext>
                  </a:extLst>
                </p:cNvPr>
                <p:cNvSpPr/>
                <p:nvPr/>
              </p:nvSpPr>
              <p:spPr>
                <a:xfrm>
                  <a:off x="5464016" y="2335530"/>
                  <a:ext cx="50672" cy="50672"/>
                </a:xfrm>
                <a:custGeom>
                  <a:avLst/>
                  <a:gdLst>
                    <a:gd name="connsiteX0" fmla="*/ 50673 w 50672"/>
                    <a:gd name="connsiteY0" fmla="*/ 25337 h 50672"/>
                    <a:gd name="connsiteX1" fmla="*/ 25336 w 50672"/>
                    <a:gd name="connsiteY1" fmla="*/ 50673 h 50672"/>
                    <a:gd name="connsiteX2" fmla="*/ 0 w 50672"/>
                    <a:gd name="connsiteY2" fmla="*/ 25337 h 50672"/>
                    <a:gd name="connsiteX3" fmla="*/ 25336 w 50672"/>
                    <a:gd name="connsiteY3" fmla="*/ 0 h 50672"/>
                    <a:gd name="connsiteX4" fmla="*/ 50673 w 50672"/>
                    <a:gd name="connsiteY4" fmla="*/ 25337 h 5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72" h="50672">
                      <a:moveTo>
                        <a:pt x="50673" y="25337"/>
                      </a:moveTo>
                      <a:cubicBezTo>
                        <a:pt x="50673" y="39329"/>
                        <a:pt x="39330" y="50673"/>
                        <a:pt x="25336" y="50673"/>
                      </a:cubicBezTo>
                      <a:cubicBezTo>
                        <a:pt x="11344" y="50673"/>
                        <a:pt x="0" y="39330"/>
                        <a:pt x="0" y="25337"/>
                      </a:cubicBezTo>
                      <a:cubicBezTo>
                        <a:pt x="0" y="11344"/>
                        <a:pt x="11343" y="0"/>
                        <a:pt x="25336" y="0"/>
                      </a:cubicBezTo>
                      <a:cubicBezTo>
                        <a:pt x="39329" y="0"/>
                        <a:pt x="50673" y="11343"/>
                        <a:pt x="50673" y="253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4757F931-8AFE-48AA-897A-5592651B5BDC}"/>
                    </a:ext>
                  </a:extLst>
                </p:cNvPr>
                <p:cNvSpPr/>
                <p:nvPr/>
              </p:nvSpPr>
              <p:spPr>
                <a:xfrm>
                  <a:off x="5448966" y="2609373"/>
                  <a:ext cx="192119" cy="34195"/>
                </a:xfrm>
                <a:custGeom>
                  <a:avLst/>
                  <a:gdLst>
                    <a:gd name="connsiteX0" fmla="*/ 174975 w 192119"/>
                    <a:gd name="connsiteY0" fmla="*/ 34195 h 34195"/>
                    <a:gd name="connsiteX1" fmla="*/ 17145 w 192119"/>
                    <a:gd name="connsiteY1" fmla="*/ 34195 h 34195"/>
                    <a:gd name="connsiteX2" fmla="*/ 0 w 192119"/>
                    <a:gd name="connsiteY2" fmla="*/ 17240 h 34195"/>
                    <a:gd name="connsiteX3" fmla="*/ 0 w 192119"/>
                    <a:gd name="connsiteY3" fmla="*/ 17145 h 34195"/>
                    <a:gd name="connsiteX4" fmla="*/ 0 w 192119"/>
                    <a:gd name="connsiteY4" fmla="*/ 17145 h 34195"/>
                    <a:gd name="connsiteX5" fmla="*/ 16955 w 192119"/>
                    <a:gd name="connsiteY5" fmla="*/ 0 h 34195"/>
                    <a:gd name="connsiteX6" fmla="*/ 17145 w 192119"/>
                    <a:gd name="connsiteY6" fmla="*/ 0 h 34195"/>
                    <a:gd name="connsiteX7" fmla="*/ 174975 w 192119"/>
                    <a:gd name="connsiteY7" fmla="*/ 0 h 34195"/>
                    <a:gd name="connsiteX8" fmla="*/ 192120 w 192119"/>
                    <a:gd name="connsiteY8" fmla="*/ 17145 h 34195"/>
                    <a:gd name="connsiteX9" fmla="*/ 192120 w 192119"/>
                    <a:gd name="connsiteY9" fmla="*/ 17145 h 34195"/>
                    <a:gd name="connsiteX10" fmla="*/ 174975 w 192119"/>
                    <a:gd name="connsiteY10" fmla="*/ 34195 h 3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2119" h="34195">
                      <a:moveTo>
                        <a:pt x="174975" y="34195"/>
                      </a:moveTo>
                      <a:lnTo>
                        <a:pt x="17145" y="34195"/>
                      </a:lnTo>
                      <a:cubicBezTo>
                        <a:pt x="7725" y="34252"/>
                        <a:pt x="57" y="26660"/>
                        <a:pt x="0" y="17240"/>
                      </a:cubicBezTo>
                      <a:cubicBezTo>
                        <a:pt x="0" y="17212"/>
                        <a:pt x="0" y="17174"/>
                        <a:pt x="0" y="17145"/>
                      </a:cubicBezTo>
                      <a:lnTo>
                        <a:pt x="0" y="17145"/>
                      </a:lnTo>
                      <a:cubicBezTo>
                        <a:pt x="-57" y="7725"/>
                        <a:pt x="7534" y="57"/>
                        <a:pt x="16955" y="0"/>
                      </a:cubicBezTo>
                      <a:cubicBezTo>
                        <a:pt x="17021" y="0"/>
                        <a:pt x="17079" y="0"/>
                        <a:pt x="17145" y="0"/>
                      </a:cubicBezTo>
                      <a:lnTo>
                        <a:pt x="174975" y="0"/>
                      </a:lnTo>
                      <a:cubicBezTo>
                        <a:pt x="184442" y="0"/>
                        <a:pt x="192120" y="7677"/>
                        <a:pt x="192120" y="17145"/>
                      </a:cubicBezTo>
                      <a:lnTo>
                        <a:pt x="192120" y="17145"/>
                      </a:lnTo>
                      <a:cubicBezTo>
                        <a:pt x="192062" y="26575"/>
                        <a:pt x="184404" y="34195"/>
                        <a:pt x="174975" y="3419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37433AA2-429E-4BF5-87C6-8B5077CCC53E}"/>
                    </a:ext>
                  </a:extLst>
                </p:cNvPr>
                <p:cNvSpPr/>
                <p:nvPr/>
              </p:nvSpPr>
              <p:spPr>
                <a:xfrm>
                  <a:off x="5448966" y="2699384"/>
                  <a:ext cx="192119" cy="34290"/>
                </a:xfrm>
                <a:custGeom>
                  <a:avLst/>
                  <a:gdLst>
                    <a:gd name="connsiteX0" fmla="*/ 174974 w 192119"/>
                    <a:gd name="connsiteY0" fmla="*/ 34290 h 34290"/>
                    <a:gd name="connsiteX1" fmla="*/ 17145 w 192119"/>
                    <a:gd name="connsiteY1" fmla="*/ 34290 h 34290"/>
                    <a:gd name="connsiteX2" fmla="*/ 0 w 192119"/>
                    <a:gd name="connsiteY2" fmla="*/ 17145 h 34290"/>
                    <a:gd name="connsiteX3" fmla="*/ 0 w 192119"/>
                    <a:gd name="connsiteY3" fmla="*/ 17145 h 34290"/>
                    <a:gd name="connsiteX4" fmla="*/ 17145 w 192119"/>
                    <a:gd name="connsiteY4" fmla="*/ 0 h 34290"/>
                    <a:gd name="connsiteX5" fmla="*/ 174974 w 192119"/>
                    <a:gd name="connsiteY5" fmla="*/ 0 h 34290"/>
                    <a:gd name="connsiteX6" fmla="*/ 192119 w 192119"/>
                    <a:gd name="connsiteY6" fmla="*/ 17145 h 34290"/>
                    <a:gd name="connsiteX7" fmla="*/ 192119 w 192119"/>
                    <a:gd name="connsiteY7" fmla="*/ 17145 h 34290"/>
                    <a:gd name="connsiteX8" fmla="*/ 174974 w 192119"/>
                    <a:gd name="connsiteY8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2119" h="34290">
                      <a:moveTo>
                        <a:pt x="174974" y="34290"/>
                      </a:moveTo>
                      <a:lnTo>
                        <a:pt x="17145" y="34290"/>
                      </a:lnTo>
                      <a:cubicBezTo>
                        <a:pt x="7677" y="34290"/>
                        <a:pt x="0" y="26613"/>
                        <a:pt x="0" y="17145"/>
                      </a:cubicBezTo>
                      <a:lnTo>
                        <a:pt x="0" y="17145"/>
                      </a:lnTo>
                      <a:cubicBezTo>
                        <a:pt x="0" y="7677"/>
                        <a:pt x="7677" y="0"/>
                        <a:pt x="17145" y="0"/>
                      </a:cubicBezTo>
                      <a:lnTo>
                        <a:pt x="174974" y="0"/>
                      </a:lnTo>
                      <a:cubicBezTo>
                        <a:pt x="184423" y="48"/>
                        <a:pt x="192072" y="7696"/>
                        <a:pt x="192119" y="17145"/>
                      </a:cubicBezTo>
                      <a:lnTo>
                        <a:pt x="192119" y="17145"/>
                      </a:lnTo>
                      <a:cubicBezTo>
                        <a:pt x="192072" y="26594"/>
                        <a:pt x="184423" y="34242"/>
                        <a:pt x="174974" y="3429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2C9DCEBF-606E-49DA-9E4F-AB03B98BA75B}"/>
                    </a:ext>
                  </a:extLst>
                </p:cNvPr>
                <p:cNvSpPr/>
                <p:nvPr/>
              </p:nvSpPr>
              <p:spPr>
                <a:xfrm>
                  <a:off x="5982271" y="2609373"/>
                  <a:ext cx="492251" cy="34194"/>
                </a:xfrm>
                <a:custGeom>
                  <a:avLst/>
                  <a:gdLst>
                    <a:gd name="connsiteX0" fmla="*/ 475107 w 492251"/>
                    <a:gd name="connsiteY0" fmla="*/ 34195 h 34194"/>
                    <a:gd name="connsiteX1" fmla="*/ 17145 w 492251"/>
                    <a:gd name="connsiteY1" fmla="*/ 34195 h 34194"/>
                    <a:gd name="connsiteX2" fmla="*/ 0 w 492251"/>
                    <a:gd name="connsiteY2" fmla="*/ 17145 h 34194"/>
                    <a:gd name="connsiteX3" fmla="*/ 0 w 492251"/>
                    <a:gd name="connsiteY3" fmla="*/ 17145 h 34194"/>
                    <a:gd name="connsiteX4" fmla="*/ 17145 w 492251"/>
                    <a:gd name="connsiteY4" fmla="*/ 0 h 34194"/>
                    <a:gd name="connsiteX5" fmla="*/ 475107 w 492251"/>
                    <a:gd name="connsiteY5" fmla="*/ 0 h 34194"/>
                    <a:gd name="connsiteX6" fmla="*/ 492252 w 492251"/>
                    <a:gd name="connsiteY6" fmla="*/ 17145 h 34194"/>
                    <a:gd name="connsiteX7" fmla="*/ 492252 w 492251"/>
                    <a:gd name="connsiteY7" fmla="*/ 17145 h 34194"/>
                    <a:gd name="connsiteX8" fmla="*/ 475107 w 492251"/>
                    <a:gd name="connsiteY8" fmla="*/ 34195 h 3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2251" h="34194">
                      <a:moveTo>
                        <a:pt x="475107" y="34195"/>
                      </a:moveTo>
                      <a:lnTo>
                        <a:pt x="17145" y="34195"/>
                      </a:lnTo>
                      <a:cubicBezTo>
                        <a:pt x="7715" y="34195"/>
                        <a:pt x="57" y="26575"/>
                        <a:pt x="0" y="17145"/>
                      </a:cubicBezTo>
                      <a:lnTo>
                        <a:pt x="0" y="17145"/>
                      </a:lnTo>
                      <a:cubicBezTo>
                        <a:pt x="0" y="7677"/>
                        <a:pt x="7677" y="0"/>
                        <a:pt x="17145" y="0"/>
                      </a:cubicBezTo>
                      <a:lnTo>
                        <a:pt x="475107" y="0"/>
                      </a:lnTo>
                      <a:cubicBezTo>
                        <a:pt x="484575" y="0"/>
                        <a:pt x="492252" y="7677"/>
                        <a:pt x="492252" y="17145"/>
                      </a:cubicBezTo>
                      <a:lnTo>
                        <a:pt x="492252" y="17145"/>
                      </a:lnTo>
                      <a:cubicBezTo>
                        <a:pt x="492195" y="26575"/>
                        <a:pt x="484537" y="34195"/>
                        <a:pt x="475107" y="3419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D6D4A169-164D-440E-B81B-C62FB1510748}"/>
                    </a:ext>
                  </a:extLst>
                </p:cNvPr>
                <p:cNvSpPr/>
                <p:nvPr/>
              </p:nvSpPr>
              <p:spPr>
                <a:xfrm>
                  <a:off x="5448966" y="2791682"/>
                  <a:ext cx="192119" cy="34290"/>
                </a:xfrm>
                <a:custGeom>
                  <a:avLst/>
                  <a:gdLst>
                    <a:gd name="connsiteX0" fmla="*/ 174975 w 192119"/>
                    <a:gd name="connsiteY0" fmla="*/ 34290 h 34290"/>
                    <a:gd name="connsiteX1" fmla="*/ 17145 w 192119"/>
                    <a:gd name="connsiteY1" fmla="*/ 34290 h 34290"/>
                    <a:gd name="connsiteX2" fmla="*/ 0 w 192119"/>
                    <a:gd name="connsiteY2" fmla="*/ 17145 h 34290"/>
                    <a:gd name="connsiteX3" fmla="*/ 0 w 192119"/>
                    <a:gd name="connsiteY3" fmla="*/ 17145 h 34290"/>
                    <a:gd name="connsiteX4" fmla="*/ 16955 w 192119"/>
                    <a:gd name="connsiteY4" fmla="*/ 0 h 34290"/>
                    <a:gd name="connsiteX5" fmla="*/ 17145 w 192119"/>
                    <a:gd name="connsiteY5" fmla="*/ 0 h 34290"/>
                    <a:gd name="connsiteX6" fmla="*/ 174975 w 192119"/>
                    <a:gd name="connsiteY6" fmla="*/ 0 h 34290"/>
                    <a:gd name="connsiteX7" fmla="*/ 192120 w 192119"/>
                    <a:gd name="connsiteY7" fmla="*/ 17145 h 34290"/>
                    <a:gd name="connsiteX8" fmla="*/ 192120 w 192119"/>
                    <a:gd name="connsiteY8" fmla="*/ 17145 h 34290"/>
                    <a:gd name="connsiteX9" fmla="*/ 174975 w 192119"/>
                    <a:gd name="connsiteY9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2119" h="34290">
                      <a:moveTo>
                        <a:pt x="174975" y="34290"/>
                      </a:moveTo>
                      <a:lnTo>
                        <a:pt x="17145" y="34290"/>
                      </a:lnTo>
                      <a:cubicBezTo>
                        <a:pt x="7677" y="34290"/>
                        <a:pt x="0" y="26613"/>
                        <a:pt x="0" y="17145"/>
                      </a:cubicBezTo>
                      <a:lnTo>
                        <a:pt x="0" y="17145"/>
                      </a:lnTo>
                      <a:cubicBezTo>
                        <a:pt x="-57" y="7725"/>
                        <a:pt x="7534" y="57"/>
                        <a:pt x="16955" y="0"/>
                      </a:cubicBezTo>
                      <a:cubicBezTo>
                        <a:pt x="17021" y="0"/>
                        <a:pt x="17079" y="0"/>
                        <a:pt x="17145" y="0"/>
                      </a:cubicBezTo>
                      <a:lnTo>
                        <a:pt x="174975" y="0"/>
                      </a:lnTo>
                      <a:cubicBezTo>
                        <a:pt x="184442" y="0"/>
                        <a:pt x="192120" y="7677"/>
                        <a:pt x="192120" y="17145"/>
                      </a:cubicBezTo>
                      <a:lnTo>
                        <a:pt x="192120" y="17145"/>
                      </a:lnTo>
                      <a:cubicBezTo>
                        <a:pt x="192072" y="26594"/>
                        <a:pt x="184423" y="34242"/>
                        <a:pt x="174975" y="3429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35FBDBD1-96C5-47D8-B65E-8BA310211276}"/>
                    </a:ext>
                  </a:extLst>
                </p:cNvPr>
                <p:cNvSpPr/>
                <p:nvPr/>
              </p:nvSpPr>
              <p:spPr>
                <a:xfrm>
                  <a:off x="6173152" y="2699384"/>
                  <a:ext cx="192119" cy="34290"/>
                </a:xfrm>
                <a:custGeom>
                  <a:avLst/>
                  <a:gdLst>
                    <a:gd name="connsiteX0" fmla="*/ 174974 w 192119"/>
                    <a:gd name="connsiteY0" fmla="*/ 34290 h 34290"/>
                    <a:gd name="connsiteX1" fmla="*/ 17050 w 192119"/>
                    <a:gd name="connsiteY1" fmla="*/ 34290 h 34290"/>
                    <a:gd name="connsiteX2" fmla="*/ 0 w 192119"/>
                    <a:gd name="connsiteY2" fmla="*/ 17145 h 34290"/>
                    <a:gd name="connsiteX3" fmla="*/ 0 w 192119"/>
                    <a:gd name="connsiteY3" fmla="*/ 17145 h 34290"/>
                    <a:gd name="connsiteX4" fmla="*/ 17050 w 192119"/>
                    <a:gd name="connsiteY4" fmla="*/ 0 h 34290"/>
                    <a:gd name="connsiteX5" fmla="*/ 174974 w 192119"/>
                    <a:gd name="connsiteY5" fmla="*/ 0 h 34290"/>
                    <a:gd name="connsiteX6" fmla="*/ 192119 w 192119"/>
                    <a:gd name="connsiteY6" fmla="*/ 17145 h 34290"/>
                    <a:gd name="connsiteX7" fmla="*/ 192119 w 192119"/>
                    <a:gd name="connsiteY7" fmla="*/ 17145 h 34290"/>
                    <a:gd name="connsiteX8" fmla="*/ 174974 w 192119"/>
                    <a:gd name="connsiteY8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2119" h="34290">
                      <a:moveTo>
                        <a:pt x="174974" y="34290"/>
                      </a:moveTo>
                      <a:lnTo>
                        <a:pt x="17050" y="34290"/>
                      </a:lnTo>
                      <a:cubicBezTo>
                        <a:pt x="7620" y="34233"/>
                        <a:pt x="0" y="26575"/>
                        <a:pt x="0" y="17145"/>
                      </a:cubicBezTo>
                      <a:lnTo>
                        <a:pt x="0" y="17145"/>
                      </a:lnTo>
                      <a:cubicBezTo>
                        <a:pt x="0" y="7715"/>
                        <a:pt x="7620" y="57"/>
                        <a:pt x="17050" y="0"/>
                      </a:cubicBezTo>
                      <a:lnTo>
                        <a:pt x="174974" y="0"/>
                      </a:lnTo>
                      <a:cubicBezTo>
                        <a:pt x="184423" y="48"/>
                        <a:pt x="192072" y="7696"/>
                        <a:pt x="192119" y="17145"/>
                      </a:cubicBezTo>
                      <a:lnTo>
                        <a:pt x="192119" y="17145"/>
                      </a:lnTo>
                      <a:cubicBezTo>
                        <a:pt x="192072" y="26594"/>
                        <a:pt x="184423" y="34242"/>
                        <a:pt x="174974" y="3429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6155B1C3-3644-4A1A-8FC5-C933A10D0A26}"/>
                    </a:ext>
                  </a:extLst>
                </p:cNvPr>
                <p:cNvSpPr/>
                <p:nvPr/>
              </p:nvSpPr>
              <p:spPr>
                <a:xfrm>
                  <a:off x="5701855" y="2609373"/>
                  <a:ext cx="192119" cy="34194"/>
                </a:xfrm>
                <a:custGeom>
                  <a:avLst/>
                  <a:gdLst>
                    <a:gd name="connsiteX0" fmla="*/ 175070 w 192119"/>
                    <a:gd name="connsiteY0" fmla="*/ 34195 h 34194"/>
                    <a:gd name="connsiteX1" fmla="*/ 17145 w 192119"/>
                    <a:gd name="connsiteY1" fmla="*/ 34195 h 34194"/>
                    <a:gd name="connsiteX2" fmla="*/ 0 w 192119"/>
                    <a:gd name="connsiteY2" fmla="*/ 17145 h 34194"/>
                    <a:gd name="connsiteX3" fmla="*/ 0 w 192119"/>
                    <a:gd name="connsiteY3" fmla="*/ 17145 h 34194"/>
                    <a:gd name="connsiteX4" fmla="*/ 17145 w 192119"/>
                    <a:gd name="connsiteY4" fmla="*/ 0 h 34194"/>
                    <a:gd name="connsiteX5" fmla="*/ 175070 w 192119"/>
                    <a:gd name="connsiteY5" fmla="*/ 0 h 34194"/>
                    <a:gd name="connsiteX6" fmla="*/ 192119 w 192119"/>
                    <a:gd name="connsiteY6" fmla="*/ 17050 h 34194"/>
                    <a:gd name="connsiteX7" fmla="*/ 192119 w 192119"/>
                    <a:gd name="connsiteY7" fmla="*/ 17145 h 34194"/>
                    <a:gd name="connsiteX8" fmla="*/ 192119 w 192119"/>
                    <a:gd name="connsiteY8" fmla="*/ 17145 h 34194"/>
                    <a:gd name="connsiteX9" fmla="*/ 175070 w 192119"/>
                    <a:gd name="connsiteY9" fmla="*/ 34195 h 3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2119" h="34194">
                      <a:moveTo>
                        <a:pt x="175070" y="34195"/>
                      </a:moveTo>
                      <a:lnTo>
                        <a:pt x="17145" y="34195"/>
                      </a:lnTo>
                      <a:cubicBezTo>
                        <a:pt x="7715" y="34195"/>
                        <a:pt x="57" y="26575"/>
                        <a:pt x="0" y="17145"/>
                      </a:cubicBezTo>
                      <a:lnTo>
                        <a:pt x="0" y="17145"/>
                      </a:lnTo>
                      <a:cubicBezTo>
                        <a:pt x="0" y="7677"/>
                        <a:pt x="7677" y="0"/>
                        <a:pt x="17145" y="0"/>
                      </a:cubicBezTo>
                      <a:lnTo>
                        <a:pt x="175070" y="0"/>
                      </a:lnTo>
                      <a:cubicBezTo>
                        <a:pt x="184490" y="0"/>
                        <a:pt x="192119" y="7630"/>
                        <a:pt x="192119" y="17050"/>
                      </a:cubicBezTo>
                      <a:cubicBezTo>
                        <a:pt x="192119" y="17078"/>
                        <a:pt x="192119" y="17116"/>
                        <a:pt x="192119" y="17145"/>
                      </a:cubicBezTo>
                      <a:lnTo>
                        <a:pt x="192119" y="17145"/>
                      </a:lnTo>
                      <a:cubicBezTo>
                        <a:pt x="192119" y="26565"/>
                        <a:pt x="184490" y="34195"/>
                        <a:pt x="175070" y="34195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918ABD15-4AD6-48CE-AB85-60768A2736D1}"/>
                    </a:ext>
                  </a:extLst>
                </p:cNvPr>
                <p:cNvSpPr/>
                <p:nvPr/>
              </p:nvSpPr>
              <p:spPr>
                <a:xfrm>
                  <a:off x="5701855" y="2699384"/>
                  <a:ext cx="395573" cy="34290"/>
                </a:xfrm>
                <a:custGeom>
                  <a:avLst/>
                  <a:gdLst>
                    <a:gd name="connsiteX0" fmla="*/ 378428 w 395573"/>
                    <a:gd name="connsiteY0" fmla="*/ 34290 h 34290"/>
                    <a:gd name="connsiteX1" fmla="*/ 17145 w 395573"/>
                    <a:gd name="connsiteY1" fmla="*/ 34290 h 34290"/>
                    <a:gd name="connsiteX2" fmla="*/ 0 w 395573"/>
                    <a:gd name="connsiteY2" fmla="*/ 17145 h 34290"/>
                    <a:gd name="connsiteX3" fmla="*/ 0 w 395573"/>
                    <a:gd name="connsiteY3" fmla="*/ 17145 h 34290"/>
                    <a:gd name="connsiteX4" fmla="*/ 17145 w 395573"/>
                    <a:gd name="connsiteY4" fmla="*/ 0 h 34290"/>
                    <a:gd name="connsiteX5" fmla="*/ 378428 w 395573"/>
                    <a:gd name="connsiteY5" fmla="*/ 0 h 34290"/>
                    <a:gd name="connsiteX6" fmla="*/ 395573 w 395573"/>
                    <a:gd name="connsiteY6" fmla="*/ 17145 h 34290"/>
                    <a:gd name="connsiteX7" fmla="*/ 395573 w 395573"/>
                    <a:gd name="connsiteY7" fmla="*/ 17145 h 34290"/>
                    <a:gd name="connsiteX8" fmla="*/ 378428 w 395573"/>
                    <a:gd name="connsiteY8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573" h="34290">
                      <a:moveTo>
                        <a:pt x="378428" y="34290"/>
                      </a:moveTo>
                      <a:lnTo>
                        <a:pt x="17145" y="34290"/>
                      </a:lnTo>
                      <a:cubicBezTo>
                        <a:pt x="7696" y="34242"/>
                        <a:pt x="48" y="26594"/>
                        <a:pt x="0" y="17145"/>
                      </a:cubicBezTo>
                      <a:lnTo>
                        <a:pt x="0" y="17145"/>
                      </a:lnTo>
                      <a:cubicBezTo>
                        <a:pt x="48" y="7696"/>
                        <a:pt x="7696" y="48"/>
                        <a:pt x="17145" y="0"/>
                      </a:cubicBezTo>
                      <a:lnTo>
                        <a:pt x="378428" y="0"/>
                      </a:lnTo>
                      <a:cubicBezTo>
                        <a:pt x="387896" y="0"/>
                        <a:pt x="395573" y="7677"/>
                        <a:pt x="395573" y="17145"/>
                      </a:cubicBezTo>
                      <a:lnTo>
                        <a:pt x="395573" y="17145"/>
                      </a:lnTo>
                      <a:cubicBezTo>
                        <a:pt x="395573" y="26613"/>
                        <a:pt x="387896" y="34290"/>
                        <a:pt x="378428" y="3429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" name="任意多边形: 形状 633">
                  <a:extLst>
                    <a:ext uri="{FF2B5EF4-FFF2-40B4-BE49-F238E27FC236}">
                      <a16:creationId xmlns:a16="http://schemas.microsoft.com/office/drawing/2014/main" id="{D2E749EE-E591-4D59-B84A-B1E1F3491074}"/>
                    </a:ext>
                  </a:extLst>
                </p:cNvPr>
                <p:cNvSpPr/>
                <p:nvPr/>
              </p:nvSpPr>
              <p:spPr>
                <a:xfrm>
                  <a:off x="5701851" y="2791682"/>
                  <a:ext cx="749149" cy="34290"/>
                </a:xfrm>
                <a:custGeom>
                  <a:avLst/>
                  <a:gdLst>
                    <a:gd name="connsiteX0" fmla="*/ 732858 w 749149"/>
                    <a:gd name="connsiteY0" fmla="*/ 34290 h 34290"/>
                    <a:gd name="connsiteX1" fmla="*/ 16387 w 749149"/>
                    <a:gd name="connsiteY1" fmla="*/ 34290 h 34290"/>
                    <a:gd name="connsiteX2" fmla="*/ 4 w 749149"/>
                    <a:gd name="connsiteY2" fmla="*/ 17155 h 34290"/>
                    <a:gd name="connsiteX3" fmla="*/ 4 w 749149"/>
                    <a:gd name="connsiteY3" fmla="*/ 17145 h 34290"/>
                    <a:gd name="connsiteX4" fmla="*/ 4 w 749149"/>
                    <a:gd name="connsiteY4" fmla="*/ 17145 h 34290"/>
                    <a:gd name="connsiteX5" fmla="*/ 16378 w 749149"/>
                    <a:gd name="connsiteY5" fmla="*/ 0 h 34290"/>
                    <a:gd name="connsiteX6" fmla="*/ 16387 w 749149"/>
                    <a:gd name="connsiteY6" fmla="*/ 0 h 34290"/>
                    <a:gd name="connsiteX7" fmla="*/ 732858 w 749149"/>
                    <a:gd name="connsiteY7" fmla="*/ 0 h 34290"/>
                    <a:gd name="connsiteX8" fmla="*/ 749146 w 749149"/>
                    <a:gd name="connsiteY8" fmla="*/ 17040 h 34290"/>
                    <a:gd name="connsiteX9" fmla="*/ 749146 w 749149"/>
                    <a:gd name="connsiteY9" fmla="*/ 17145 h 34290"/>
                    <a:gd name="connsiteX10" fmla="*/ 749146 w 749149"/>
                    <a:gd name="connsiteY10" fmla="*/ 17145 h 34290"/>
                    <a:gd name="connsiteX11" fmla="*/ 732858 w 749149"/>
                    <a:gd name="connsiteY11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9149" h="34290">
                      <a:moveTo>
                        <a:pt x="732858" y="34290"/>
                      </a:moveTo>
                      <a:lnTo>
                        <a:pt x="16387" y="34290"/>
                      </a:lnTo>
                      <a:cubicBezTo>
                        <a:pt x="7129" y="34080"/>
                        <a:pt x="-205" y="26413"/>
                        <a:pt x="4" y="17155"/>
                      </a:cubicBezTo>
                      <a:cubicBezTo>
                        <a:pt x="4" y="17155"/>
                        <a:pt x="4" y="17145"/>
                        <a:pt x="4" y="17145"/>
                      </a:cubicBezTo>
                      <a:lnTo>
                        <a:pt x="4" y="17145"/>
                      </a:lnTo>
                      <a:cubicBezTo>
                        <a:pt x="-205" y="7887"/>
                        <a:pt x="7120" y="210"/>
                        <a:pt x="16378" y="0"/>
                      </a:cubicBezTo>
                      <a:cubicBezTo>
                        <a:pt x="16378" y="0"/>
                        <a:pt x="16387" y="0"/>
                        <a:pt x="16387" y="0"/>
                      </a:cubicBezTo>
                      <a:lnTo>
                        <a:pt x="732858" y="0"/>
                      </a:lnTo>
                      <a:cubicBezTo>
                        <a:pt x="742059" y="210"/>
                        <a:pt x="749355" y="7839"/>
                        <a:pt x="749146" y="17040"/>
                      </a:cubicBezTo>
                      <a:cubicBezTo>
                        <a:pt x="749146" y="17078"/>
                        <a:pt x="749146" y="17107"/>
                        <a:pt x="749146" y="17145"/>
                      </a:cubicBezTo>
                      <a:lnTo>
                        <a:pt x="749146" y="17145"/>
                      </a:lnTo>
                      <a:cubicBezTo>
                        <a:pt x="749355" y="26365"/>
                        <a:pt x="742078" y="34033"/>
                        <a:pt x="732858" y="3429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06747AD6-0FD8-4EB7-8E84-1BA8DF078B84}"/>
                    </a:ext>
                  </a:extLst>
                </p:cNvPr>
                <p:cNvSpPr/>
                <p:nvPr/>
              </p:nvSpPr>
              <p:spPr>
                <a:xfrm>
                  <a:off x="5701855" y="2856928"/>
                  <a:ext cx="388048" cy="34289"/>
                </a:xfrm>
                <a:custGeom>
                  <a:avLst/>
                  <a:gdLst>
                    <a:gd name="connsiteX0" fmla="*/ 370904 w 388048"/>
                    <a:gd name="connsiteY0" fmla="*/ 34290 h 34289"/>
                    <a:gd name="connsiteX1" fmla="*/ 17145 w 388048"/>
                    <a:gd name="connsiteY1" fmla="*/ 34290 h 34289"/>
                    <a:gd name="connsiteX2" fmla="*/ 0 w 388048"/>
                    <a:gd name="connsiteY2" fmla="*/ 17145 h 34289"/>
                    <a:gd name="connsiteX3" fmla="*/ 0 w 388048"/>
                    <a:gd name="connsiteY3" fmla="*/ 17145 h 34289"/>
                    <a:gd name="connsiteX4" fmla="*/ 17145 w 388048"/>
                    <a:gd name="connsiteY4" fmla="*/ 0 h 34289"/>
                    <a:gd name="connsiteX5" fmla="*/ 370904 w 388048"/>
                    <a:gd name="connsiteY5" fmla="*/ 0 h 34289"/>
                    <a:gd name="connsiteX6" fmla="*/ 388049 w 388048"/>
                    <a:gd name="connsiteY6" fmla="*/ 17145 h 34289"/>
                    <a:gd name="connsiteX7" fmla="*/ 388049 w 388048"/>
                    <a:gd name="connsiteY7" fmla="*/ 17145 h 34289"/>
                    <a:gd name="connsiteX8" fmla="*/ 370904 w 388048"/>
                    <a:gd name="connsiteY8" fmla="*/ 34290 h 34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8048" h="34289">
                      <a:moveTo>
                        <a:pt x="370904" y="34290"/>
                      </a:moveTo>
                      <a:lnTo>
                        <a:pt x="17145" y="34290"/>
                      </a:lnTo>
                      <a:cubicBezTo>
                        <a:pt x="7696" y="34242"/>
                        <a:pt x="48" y="26594"/>
                        <a:pt x="0" y="17145"/>
                      </a:cubicBezTo>
                      <a:lnTo>
                        <a:pt x="0" y="17145"/>
                      </a:lnTo>
                      <a:cubicBezTo>
                        <a:pt x="48" y="7696"/>
                        <a:pt x="7696" y="48"/>
                        <a:pt x="17145" y="0"/>
                      </a:cubicBezTo>
                      <a:lnTo>
                        <a:pt x="370904" y="0"/>
                      </a:lnTo>
                      <a:cubicBezTo>
                        <a:pt x="380371" y="0"/>
                        <a:pt x="388049" y="7677"/>
                        <a:pt x="388049" y="17145"/>
                      </a:cubicBezTo>
                      <a:lnTo>
                        <a:pt x="388049" y="17145"/>
                      </a:lnTo>
                      <a:cubicBezTo>
                        <a:pt x="388049" y="26613"/>
                        <a:pt x="380371" y="34290"/>
                        <a:pt x="370904" y="34290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31D96D35-E0D8-456F-BD01-8E4EA99DAA81}"/>
                    </a:ext>
                  </a:extLst>
                </p:cNvPr>
                <p:cNvSpPr/>
                <p:nvPr/>
              </p:nvSpPr>
              <p:spPr>
                <a:xfrm>
                  <a:off x="5353812" y="2609087"/>
                  <a:ext cx="34861" cy="34861"/>
                </a:xfrm>
                <a:custGeom>
                  <a:avLst/>
                  <a:gdLst>
                    <a:gd name="connsiteX0" fmla="*/ 34862 w 34861"/>
                    <a:gd name="connsiteY0" fmla="*/ 17431 h 34861"/>
                    <a:gd name="connsiteX1" fmla="*/ 17431 w 34861"/>
                    <a:gd name="connsiteY1" fmla="*/ 34862 h 34861"/>
                    <a:gd name="connsiteX2" fmla="*/ 0 w 34861"/>
                    <a:gd name="connsiteY2" fmla="*/ 17431 h 34861"/>
                    <a:gd name="connsiteX3" fmla="*/ 17431 w 34861"/>
                    <a:gd name="connsiteY3" fmla="*/ 0 h 34861"/>
                    <a:gd name="connsiteX4" fmla="*/ 34862 w 34861"/>
                    <a:gd name="connsiteY4" fmla="*/ 17431 h 34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861" h="34861">
                      <a:moveTo>
                        <a:pt x="34862" y="17431"/>
                      </a:moveTo>
                      <a:cubicBezTo>
                        <a:pt x="34862" y="27061"/>
                        <a:pt x="27061" y="34862"/>
                        <a:pt x="17431" y="34862"/>
                      </a:cubicBezTo>
                      <a:cubicBezTo>
                        <a:pt x="7801" y="34862"/>
                        <a:pt x="0" y="27061"/>
                        <a:pt x="0" y="17431"/>
                      </a:cubicBezTo>
                      <a:cubicBezTo>
                        <a:pt x="0" y="7801"/>
                        <a:pt x="7801" y="0"/>
                        <a:pt x="17431" y="0"/>
                      </a:cubicBezTo>
                      <a:cubicBezTo>
                        <a:pt x="27061" y="0"/>
                        <a:pt x="34862" y="7801"/>
                        <a:pt x="34862" y="1743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B1134511-3E94-4C0F-A6FC-E2A450403F5E}"/>
                    </a:ext>
                  </a:extLst>
                </p:cNvPr>
                <p:cNvSpPr/>
                <p:nvPr/>
              </p:nvSpPr>
              <p:spPr>
                <a:xfrm>
                  <a:off x="5353812" y="2523267"/>
                  <a:ext cx="34861" cy="34861"/>
                </a:xfrm>
                <a:custGeom>
                  <a:avLst/>
                  <a:gdLst>
                    <a:gd name="connsiteX0" fmla="*/ 34862 w 34861"/>
                    <a:gd name="connsiteY0" fmla="*/ 17431 h 34861"/>
                    <a:gd name="connsiteX1" fmla="*/ 17431 w 34861"/>
                    <a:gd name="connsiteY1" fmla="*/ 34862 h 34861"/>
                    <a:gd name="connsiteX2" fmla="*/ 0 w 34861"/>
                    <a:gd name="connsiteY2" fmla="*/ 17431 h 34861"/>
                    <a:gd name="connsiteX3" fmla="*/ 17431 w 34861"/>
                    <a:gd name="connsiteY3" fmla="*/ 0 h 34861"/>
                    <a:gd name="connsiteX4" fmla="*/ 34862 w 34861"/>
                    <a:gd name="connsiteY4" fmla="*/ 17241 h 34861"/>
                    <a:gd name="connsiteX5" fmla="*/ 34862 w 34861"/>
                    <a:gd name="connsiteY5" fmla="*/ 17431 h 34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61" h="34861">
                      <a:moveTo>
                        <a:pt x="34862" y="17431"/>
                      </a:moveTo>
                      <a:cubicBezTo>
                        <a:pt x="34862" y="27061"/>
                        <a:pt x="27061" y="34862"/>
                        <a:pt x="17431" y="34862"/>
                      </a:cubicBezTo>
                      <a:cubicBezTo>
                        <a:pt x="7801" y="34862"/>
                        <a:pt x="0" y="27061"/>
                        <a:pt x="0" y="17431"/>
                      </a:cubicBezTo>
                      <a:cubicBezTo>
                        <a:pt x="0" y="7801"/>
                        <a:pt x="7801" y="0"/>
                        <a:pt x="17431" y="0"/>
                      </a:cubicBezTo>
                      <a:cubicBezTo>
                        <a:pt x="27003" y="-57"/>
                        <a:pt x="34804" y="7668"/>
                        <a:pt x="34862" y="17241"/>
                      </a:cubicBezTo>
                      <a:cubicBezTo>
                        <a:pt x="34862" y="17307"/>
                        <a:pt x="34862" y="17364"/>
                        <a:pt x="34862" y="1743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" name="任意多边形: 形状 637">
                  <a:extLst>
                    <a:ext uri="{FF2B5EF4-FFF2-40B4-BE49-F238E27FC236}">
                      <a16:creationId xmlns:a16="http://schemas.microsoft.com/office/drawing/2014/main" id="{1B825785-7C14-4BEF-9F7B-EEFC9713F8ED}"/>
                    </a:ext>
                  </a:extLst>
                </p:cNvPr>
                <p:cNvSpPr/>
                <p:nvPr/>
              </p:nvSpPr>
              <p:spPr>
                <a:xfrm>
                  <a:off x="5353812" y="2698432"/>
                  <a:ext cx="34861" cy="34861"/>
                </a:xfrm>
                <a:custGeom>
                  <a:avLst/>
                  <a:gdLst>
                    <a:gd name="connsiteX0" fmla="*/ 34862 w 34861"/>
                    <a:gd name="connsiteY0" fmla="*/ 17431 h 34861"/>
                    <a:gd name="connsiteX1" fmla="*/ 17431 w 34861"/>
                    <a:gd name="connsiteY1" fmla="*/ 34862 h 34861"/>
                    <a:gd name="connsiteX2" fmla="*/ 0 w 34861"/>
                    <a:gd name="connsiteY2" fmla="*/ 17431 h 34861"/>
                    <a:gd name="connsiteX3" fmla="*/ 17431 w 34861"/>
                    <a:gd name="connsiteY3" fmla="*/ 0 h 34861"/>
                    <a:gd name="connsiteX4" fmla="*/ 34862 w 34861"/>
                    <a:gd name="connsiteY4" fmla="*/ 17431 h 34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861" h="34861">
                      <a:moveTo>
                        <a:pt x="34862" y="17431"/>
                      </a:moveTo>
                      <a:cubicBezTo>
                        <a:pt x="34862" y="27058"/>
                        <a:pt x="27058" y="34862"/>
                        <a:pt x="17431" y="34862"/>
                      </a:cubicBezTo>
                      <a:cubicBezTo>
                        <a:pt x="7804" y="34862"/>
                        <a:pt x="0" y="27058"/>
                        <a:pt x="0" y="17431"/>
                      </a:cubicBezTo>
                      <a:cubicBezTo>
                        <a:pt x="0" y="7804"/>
                        <a:pt x="7804" y="0"/>
                        <a:pt x="17431" y="0"/>
                      </a:cubicBezTo>
                      <a:cubicBezTo>
                        <a:pt x="27058" y="0"/>
                        <a:pt x="34862" y="7804"/>
                        <a:pt x="34862" y="1743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5A668253-C6B1-463B-A715-E2A537CAF7CC}"/>
                    </a:ext>
                  </a:extLst>
                </p:cNvPr>
                <p:cNvSpPr/>
                <p:nvPr/>
              </p:nvSpPr>
              <p:spPr>
                <a:xfrm>
                  <a:off x="5353812" y="2791396"/>
                  <a:ext cx="34861" cy="34861"/>
                </a:xfrm>
                <a:custGeom>
                  <a:avLst/>
                  <a:gdLst>
                    <a:gd name="connsiteX0" fmla="*/ 34862 w 34861"/>
                    <a:gd name="connsiteY0" fmla="*/ 17431 h 34861"/>
                    <a:gd name="connsiteX1" fmla="*/ 17431 w 34861"/>
                    <a:gd name="connsiteY1" fmla="*/ 34862 h 34861"/>
                    <a:gd name="connsiteX2" fmla="*/ 0 w 34861"/>
                    <a:gd name="connsiteY2" fmla="*/ 17431 h 34861"/>
                    <a:gd name="connsiteX3" fmla="*/ 17431 w 34861"/>
                    <a:gd name="connsiteY3" fmla="*/ 0 h 34861"/>
                    <a:gd name="connsiteX4" fmla="*/ 34862 w 34861"/>
                    <a:gd name="connsiteY4" fmla="*/ 17431 h 34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861" h="34861">
                      <a:moveTo>
                        <a:pt x="34862" y="17431"/>
                      </a:moveTo>
                      <a:cubicBezTo>
                        <a:pt x="34862" y="27057"/>
                        <a:pt x="27058" y="34862"/>
                        <a:pt x="17431" y="34862"/>
                      </a:cubicBezTo>
                      <a:cubicBezTo>
                        <a:pt x="7804" y="34862"/>
                        <a:pt x="0" y="27057"/>
                        <a:pt x="0" y="17431"/>
                      </a:cubicBezTo>
                      <a:cubicBezTo>
                        <a:pt x="0" y="7804"/>
                        <a:pt x="7804" y="0"/>
                        <a:pt x="17431" y="0"/>
                      </a:cubicBezTo>
                      <a:cubicBezTo>
                        <a:pt x="27058" y="0"/>
                        <a:pt x="34862" y="7804"/>
                        <a:pt x="34862" y="1743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F188677E-0078-4DA7-AF9E-6DC59887745C}"/>
                    </a:ext>
                  </a:extLst>
                </p:cNvPr>
                <p:cNvSpPr/>
                <p:nvPr/>
              </p:nvSpPr>
              <p:spPr>
                <a:xfrm>
                  <a:off x="5452491" y="2520124"/>
                  <a:ext cx="115443" cy="33051"/>
                </a:xfrm>
                <a:custGeom>
                  <a:avLst/>
                  <a:gdLst>
                    <a:gd name="connsiteX0" fmla="*/ 106299 w 115443"/>
                    <a:gd name="connsiteY0" fmla="*/ 0 h 33051"/>
                    <a:gd name="connsiteX1" fmla="*/ 115443 w 115443"/>
                    <a:gd name="connsiteY1" fmla="*/ 0 h 33051"/>
                    <a:gd name="connsiteX2" fmla="*/ 115443 w 115443"/>
                    <a:gd name="connsiteY2" fmla="*/ 33052 h 33051"/>
                    <a:gd name="connsiteX3" fmla="*/ 106299 w 115443"/>
                    <a:gd name="connsiteY3" fmla="*/ 33052 h 33051"/>
                    <a:gd name="connsiteX4" fmla="*/ 9144 w 115443"/>
                    <a:gd name="connsiteY4" fmla="*/ 33052 h 33051"/>
                    <a:gd name="connsiteX5" fmla="*/ 0 w 115443"/>
                    <a:gd name="connsiteY5" fmla="*/ 33052 h 33051"/>
                    <a:gd name="connsiteX6" fmla="*/ 0 w 115443"/>
                    <a:gd name="connsiteY6" fmla="*/ 0 h 33051"/>
                    <a:gd name="connsiteX7" fmla="*/ 9144 w 115443"/>
                    <a:gd name="connsiteY7" fmla="*/ 0 h 3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443" h="33051">
                      <a:moveTo>
                        <a:pt x="106299" y="0"/>
                      </a:moveTo>
                      <a:cubicBezTo>
                        <a:pt x="111349" y="0"/>
                        <a:pt x="115443" y="0"/>
                        <a:pt x="115443" y="0"/>
                      </a:cubicBezTo>
                      <a:lnTo>
                        <a:pt x="115443" y="33052"/>
                      </a:lnTo>
                      <a:cubicBezTo>
                        <a:pt x="115443" y="33052"/>
                        <a:pt x="111349" y="33052"/>
                        <a:pt x="106299" y="33052"/>
                      </a:cubicBezTo>
                      <a:lnTo>
                        <a:pt x="9144" y="33052"/>
                      </a:lnTo>
                      <a:cubicBezTo>
                        <a:pt x="4094" y="33052"/>
                        <a:pt x="0" y="33052"/>
                        <a:pt x="0" y="33052"/>
                      </a:cubicBezTo>
                      <a:lnTo>
                        <a:pt x="0" y="0"/>
                      </a:lnTo>
                      <a:cubicBezTo>
                        <a:pt x="0" y="0"/>
                        <a:pt x="4094" y="0"/>
                        <a:pt x="9144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31" name="文本框 730">
            <a:extLst>
              <a:ext uri="{FF2B5EF4-FFF2-40B4-BE49-F238E27FC236}">
                <a16:creationId xmlns:a16="http://schemas.microsoft.com/office/drawing/2014/main" id="{B25F84D5-E503-401D-8DDF-095A1129D89C}"/>
              </a:ext>
            </a:extLst>
          </p:cNvPr>
          <p:cNvSpPr txBox="1"/>
          <p:nvPr/>
        </p:nvSpPr>
        <p:spPr>
          <a:xfrm>
            <a:off x="3360668" y="2693652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工作回顾</a:t>
            </a:r>
          </a:p>
        </p:txBody>
      </p:sp>
      <p:sp>
        <p:nvSpPr>
          <p:cNvPr id="732" name="文本框 731">
            <a:extLst>
              <a:ext uri="{FF2B5EF4-FFF2-40B4-BE49-F238E27FC236}">
                <a16:creationId xmlns:a16="http://schemas.microsoft.com/office/drawing/2014/main" id="{13FFBEF9-619B-4F5F-B27B-E0AEB27CE227}"/>
              </a:ext>
            </a:extLst>
          </p:cNvPr>
          <p:cNvSpPr txBox="1"/>
          <p:nvPr/>
        </p:nvSpPr>
        <p:spPr>
          <a:xfrm>
            <a:off x="3427222" y="3879331"/>
            <a:ext cx="366589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dist">
              <a:defRPr sz="1600" b="0" i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REVIEW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4527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F8B7F8C5-9F1D-441A-9F89-35596D2907E3}"/>
              </a:ext>
            </a:extLst>
          </p:cNvPr>
          <p:cNvSpPr txBox="1"/>
          <p:nvPr/>
        </p:nvSpPr>
        <p:spPr>
          <a:xfrm>
            <a:off x="572718" y="1520318"/>
            <a:ext cx="6483362" cy="212365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7200" b="1" dirty="0">
                <a:solidFill>
                  <a:schemeClr val="accent1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新媒体运营</a:t>
            </a:r>
            <a:endParaRPr lang="en-US" altLang="zh-CN" sz="7200" b="1" dirty="0">
              <a:solidFill>
                <a:schemeClr val="accent1"/>
              </a:solidFill>
              <a:effectLst>
                <a:outerShdw blurRad="228600" dist="139700" dir="2700000" algn="ctr" rotWithShape="0">
                  <a:srgbClr val="000000">
                    <a:alpha val="1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6000" dirty="0">
                <a:solidFill>
                  <a:srgbClr val="444444"/>
                </a:solidFill>
                <a:effectLst>
                  <a:outerShdw blurRad="228600" dist="139700" dir="2700000" algn="ctr" rotWithShape="0">
                    <a:srgbClr val="000000">
                      <a:alpha val="1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感谢您的耐心观看</a:t>
            </a:r>
            <a:endParaRPr lang="zh-CN" altLang="en-US" sz="6000" dirty="0">
              <a:effectLst>
                <a:outerShdw blurRad="228600" dist="139700" dir="2700000" algn="ctr" rotWithShape="0">
                  <a:srgbClr val="000000">
                    <a:alpha val="10000"/>
                  </a:srgbClr>
                </a:outerShdw>
              </a:effectLst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F8FED16-1174-4880-BDDA-17FF8573E1A4}"/>
              </a:ext>
            </a:extLst>
          </p:cNvPr>
          <p:cNvSpPr/>
          <p:nvPr/>
        </p:nvSpPr>
        <p:spPr>
          <a:xfrm>
            <a:off x="666895" y="1291186"/>
            <a:ext cx="2234045" cy="841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89D6279-B2D0-47C0-83AD-1AC3A9F1367D}"/>
              </a:ext>
            </a:extLst>
          </p:cNvPr>
          <p:cNvSpPr txBox="1"/>
          <p:nvPr/>
        </p:nvSpPr>
        <p:spPr>
          <a:xfrm>
            <a:off x="579213" y="3724112"/>
            <a:ext cx="6231616" cy="3386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en-US" altLang="zh-CN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PATIENCE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556A2020-EB92-4735-9841-815D98928A62}"/>
              </a:ext>
            </a:extLst>
          </p:cNvPr>
          <p:cNvSpPr/>
          <p:nvPr/>
        </p:nvSpPr>
        <p:spPr>
          <a:xfrm>
            <a:off x="660399" y="4424390"/>
            <a:ext cx="1961588" cy="5073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effectLst/>
                <a:latin typeface="+mn-ea"/>
              </a:rPr>
              <a:t>蓝天白云</a:t>
            </a:r>
            <a:endParaRPr lang="en-US" altLang="zh-CN" sz="1800" dirty="0"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3D8D5773-D5B0-438E-A9BE-753E6B43A316}"/>
              </a:ext>
            </a:extLst>
          </p:cNvPr>
          <p:cNvGrpSpPr/>
          <p:nvPr/>
        </p:nvGrpSpPr>
        <p:grpSpPr>
          <a:xfrm>
            <a:off x="6867633" y="1521043"/>
            <a:ext cx="4383429" cy="4929986"/>
            <a:chOff x="6867633" y="1521043"/>
            <a:chExt cx="4383429" cy="4929986"/>
          </a:xfrm>
        </p:grpSpPr>
        <p:grpSp>
          <p:nvGrpSpPr>
            <p:cNvPr id="6" name="图形 3">
              <a:extLst>
                <a:ext uri="{FF2B5EF4-FFF2-40B4-BE49-F238E27FC236}">
                  <a16:creationId xmlns:a16="http://schemas.microsoft.com/office/drawing/2014/main" id="{92B6A98C-6B1B-4353-A8A1-0A5CE59DCAF5}"/>
                </a:ext>
              </a:extLst>
            </p:cNvPr>
            <p:cNvGrpSpPr/>
            <p:nvPr/>
          </p:nvGrpSpPr>
          <p:grpSpPr>
            <a:xfrm>
              <a:off x="6984420" y="1521043"/>
              <a:ext cx="4151597" cy="3113703"/>
              <a:chOff x="6984420" y="1521043"/>
              <a:chExt cx="4151597" cy="3113703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A8899AB-0F77-4DDD-88ED-2658208C4B26}"/>
                  </a:ext>
                </a:extLst>
              </p:cNvPr>
              <p:cNvSpPr/>
              <p:nvPr/>
            </p:nvSpPr>
            <p:spPr>
              <a:xfrm>
                <a:off x="6984420" y="2440208"/>
                <a:ext cx="830197" cy="830193"/>
              </a:xfrm>
              <a:custGeom>
                <a:avLst/>
                <a:gdLst>
                  <a:gd name="connsiteX0" fmla="*/ 26204 w 830197"/>
                  <a:gd name="connsiteY0" fmla="*/ 559923 h 830193"/>
                  <a:gd name="connsiteX1" fmla="*/ 270273 w 830197"/>
                  <a:gd name="connsiteY1" fmla="*/ 26205 h 830193"/>
                  <a:gd name="connsiteX2" fmla="*/ 803993 w 830197"/>
                  <a:gd name="connsiteY2" fmla="*/ 270275 h 830193"/>
                  <a:gd name="connsiteX3" fmla="*/ 559923 w 830197"/>
                  <a:gd name="connsiteY3" fmla="*/ 803994 h 830193"/>
                  <a:gd name="connsiteX4" fmla="*/ 559757 w 830197"/>
                  <a:gd name="connsiteY4" fmla="*/ 804053 h 830193"/>
                  <a:gd name="connsiteX5" fmla="*/ 26204 w 830197"/>
                  <a:gd name="connsiteY5" fmla="*/ 559923 h 830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0197" h="830193">
                    <a:moveTo>
                      <a:pt x="26204" y="559923"/>
                    </a:moveTo>
                    <a:cubicBezTo>
                      <a:pt x="-53781" y="345138"/>
                      <a:pt x="55492" y="106190"/>
                      <a:pt x="270273" y="26205"/>
                    </a:cubicBezTo>
                    <a:cubicBezTo>
                      <a:pt x="485048" y="-53781"/>
                      <a:pt x="724008" y="55491"/>
                      <a:pt x="803993" y="270275"/>
                    </a:cubicBezTo>
                    <a:cubicBezTo>
                      <a:pt x="883979" y="485048"/>
                      <a:pt x="774707" y="724008"/>
                      <a:pt x="559923" y="803994"/>
                    </a:cubicBezTo>
                    <a:cubicBezTo>
                      <a:pt x="559864" y="804017"/>
                      <a:pt x="559816" y="804029"/>
                      <a:pt x="559757" y="804053"/>
                    </a:cubicBezTo>
                    <a:cubicBezTo>
                      <a:pt x="345008" y="883920"/>
                      <a:pt x="106165" y="774636"/>
                      <a:pt x="26204" y="559923"/>
                    </a:cubicBezTo>
                    <a:close/>
                  </a:path>
                </a:pathLst>
              </a:custGeom>
              <a:solidFill>
                <a:srgbClr val="EBEBE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0309F34-EA48-44B1-B3C1-C1266F86116B}"/>
                  </a:ext>
                </a:extLst>
              </p:cNvPr>
              <p:cNvSpPr/>
              <p:nvPr/>
            </p:nvSpPr>
            <p:spPr>
              <a:xfrm>
                <a:off x="7156765" y="2645922"/>
                <a:ext cx="472869" cy="461155"/>
              </a:xfrm>
              <a:custGeom>
                <a:avLst/>
                <a:gdLst>
                  <a:gd name="connsiteX0" fmla="*/ 458553 w 472869"/>
                  <a:gd name="connsiteY0" fmla="*/ 236708 h 461155"/>
                  <a:gd name="connsiteX1" fmla="*/ 271691 w 472869"/>
                  <a:gd name="connsiteY1" fmla="*/ 461156 h 461155"/>
                  <a:gd name="connsiteX2" fmla="*/ 38232 w 472869"/>
                  <a:gd name="connsiteY2" fmla="*/ 285795 h 461155"/>
                  <a:gd name="connsiteX3" fmla="*/ 72735 w 472869"/>
                  <a:gd name="connsiteY3" fmla="*/ 36093 h 461155"/>
                  <a:gd name="connsiteX4" fmla="*/ 239678 w 472869"/>
                  <a:gd name="connsiteY4" fmla="*/ 187503 h 461155"/>
                  <a:gd name="connsiteX5" fmla="*/ 367375 w 472869"/>
                  <a:gd name="connsiteY5" fmla="*/ 1590 h 461155"/>
                  <a:gd name="connsiteX6" fmla="*/ 458553 w 472869"/>
                  <a:gd name="connsiteY6" fmla="*/ 236708 h 46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2869" h="461155">
                    <a:moveTo>
                      <a:pt x="458553" y="236708"/>
                    </a:moveTo>
                    <a:cubicBezTo>
                      <a:pt x="411126" y="369385"/>
                      <a:pt x="271691" y="461156"/>
                      <a:pt x="271691" y="461156"/>
                    </a:cubicBezTo>
                    <a:cubicBezTo>
                      <a:pt x="271691" y="461156"/>
                      <a:pt x="115064" y="404007"/>
                      <a:pt x="38232" y="285795"/>
                    </a:cubicBezTo>
                    <a:cubicBezTo>
                      <a:pt x="-25794" y="187266"/>
                      <a:pt x="-6112" y="70359"/>
                      <a:pt x="72735" y="36093"/>
                    </a:cubicBezTo>
                    <a:cubicBezTo>
                      <a:pt x="185730" y="-13113"/>
                      <a:pt x="239678" y="187503"/>
                      <a:pt x="239678" y="187503"/>
                    </a:cubicBezTo>
                    <a:cubicBezTo>
                      <a:pt x="239678" y="187503"/>
                      <a:pt x="245962" y="-20108"/>
                      <a:pt x="367375" y="1590"/>
                    </a:cubicBezTo>
                    <a:cubicBezTo>
                      <a:pt x="452032" y="16766"/>
                      <a:pt x="498036" y="125729"/>
                      <a:pt x="458553" y="2367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739DA49-5F76-47A8-B594-2DDD56618E3E}"/>
                  </a:ext>
                </a:extLst>
              </p:cNvPr>
              <p:cNvSpPr/>
              <p:nvPr/>
            </p:nvSpPr>
            <p:spPr>
              <a:xfrm>
                <a:off x="10305591" y="3804360"/>
                <a:ext cx="830426" cy="830148"/>
              </a:xfrm>
              <a:custGeom>
                <a:avLst/>
                <a:gdLst>
                  <a:gd name="connsiteX0" fmla="*/ 602575 w 830426"/>
                  <a:gd name="connsiteY0" fmla="*/ 785282 h 830148"/>
                  <a:gd name="connsiteX1" fmla="*/ 44858 w 830426"/>
                  <a:gd name="connsiteY1" fmla="*/ 602571 h 830148"/>
                  <a:gd name="connsiteX2" fmla="*/ 227570 w 830426"/>
                  <a:gd name="connsiteY2" fmla="*/ 44866 h 830148"/>
                  <a:gd name="connsiteX3" fmla="*/ 785287 w 830426"/>
                  <a:gd name="connsiteY3" fmla="*/ 227566 h 830148"/>
                  <a:gd name="connsiteX4" fmla="*/ 825244 w 830426"/>
                  <a:gd name="connsiteY4" fmla="*/ 352038 h 830148"/>
                  <a:gd name="connsiteX5" fmla="*/ 602575 w 830426"/>
                  <a:gd name="connsiteY5" fmla="*/ 785282 h 83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0426" h="830148">
                    <a:moveTo>
                      <a:pt x="602575" y="785282"/>
                    </a:moveTo>
                    <a:cubicBezTo>
                      <a:pt x="398117" y="888839"/>
                      <a:pt x="148415" y="807040"/>
                      <a:pt x="44858" y="602571"/>
                    </a:cubicBezTo>
                    <a:cubicBezTo>
                      <a:pt x="-58687" y="398113"/>
                      <a:pt x="23113" y="148411"/>
                      <a:pt x="227570" y="44866"/>
                    </a:cubicBezTo>
                    <a:cubicBezTo>
                      <a:pt x="432039" y="-58691"/>
                      <a:pt x="681730" y="23109"/>
                      <a:pt x="785287" y="227566"/>
                    </a:cubicBezTo>
                    <a:cubicBezTo>
                      <a:pt x="805099" y="266693"/>
                      <a:pt x="818580" y="308702"/>
                      <a:pt x="825244" y="352038"/>
                    </a:cubicBezTo>
                    <a:cubicBezTo>
                      <a:pt x="853629" y="529593"/>
                      <a:pt x="763470" y="705012"/>
                      <a:pt x="602575" y="785282"/>
                    </a:cubicBezTo>
                    <a:close/>
                  </a:path>
                </a:pathLst>
              </a:custGeom>
              <a:solidFill>
                <a:srgbClr val="EBEBE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9AC5AF1-CF74-4BD9-AB0F-8866C77C2AFC}"/>
                  </a:ext>
                </a:extLst>
              </p:cNvPr>
              <p:cNvSpPr/>
              <p:nvPr/>
            </p:nvSpPr>
            <p:spPr>
              <a:xfrm>
                <a:off x="10598688" y="4046373"/>
                <a:ext cx="252323" cy="252323"/>
              </a:xfrm>
              <a:custGeom>
                <a:avLst/>
                <a:gdLst>
                  <a:gd name="connsiteX0" fmla="*/ 251855 w 252323"/>
                  <a:gd name="connsiteY0" fmla="*/ 136940 h 252323"/>
                  <a:gd name="connsiteX1" fmla="*/ 115384 w 252323"/>
                  <a:gd name="connsiteY1" fmla="*/ 251855 h 252323"/>
                  <a:gd name="connsiteX2" fmla="*/ 469 w 252323"/>
                  <a:gd name="connsiteY2" fmla="*/ 115384 h 252323"/>
                  <a:gd name="connsiteX3" fmla="*/ 136940 w 252323"/>
                  <a:gd name="connsiteY3" fmla="*/ 469 h 252323"/>
                  <a:gd name="connsiteX4" fmla="*/ 136963 w 252323"/>
                  <a:gd name="connsiteY4" fmla="*/ 469 h 252323"/>
                  <a:gd name="connsiteX5" fmla="*/ 251855 w 252323"/>
                  <a:gd name="connsiteY5" fmla="*/ 136940 h 252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23" h="252323">
                    <a:moveTo>
                      <a:pt x="251855" y="136940"/>
                    </a:moveTo>
                    <a:cubicBezTo>
                      <a:pt x="245902" y="206361"/>
                      <a:pt x="184805" y="257807"/>
                      <a:pt x="115384" y="251855"/>
                    </a:cubicBezTo>
                    <a:cubicBezTo>
                      <a:pt x="45963" y="245903"/>
                      <a:pt x="-5484" y="184805"/>
                      <a:pt x="469" y="115384"/>
                    </a:cubicBezTo>
                    <a:cubicBezTo>
                      <a:pt x="6420" y="45963"/>
                      <a:pt x="67518" y="-5483"/>
                      <a:pt x="136940" y="469"/>
                    </a:cubicBezTo>
                    <a:cubicBezTo>
                      <a:pt x="136951" y="469"/>
                      <a:pt x="136951" y="469"/>
                      <a:pt x="136963" y="469"/>
                    </a:cubicBezTo>
                    <a:cubicBezTo>
                      <a:pt x="206372" y="6433"/>
                      <a:pt x="257807" y="67530"/>
                      <a:pt x="251855" y="1369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7CF36FE-267E-4178-9D60-991AECB8D83A}"/>
                  </a:ext>
                </a:extLst>
              </p:cNvPr>
              <p:cNvSpPr/>
              <p:nvPr/>
            </p:nvSpPr>
            <p:spPr>
              <a:xfrm>
                <a:off x="10473854" y="4301723"/>
                <a:ext cx="439507" cy="333023"/>
              </a:xfrm>
              <a:custGeom>
                <a:avLst/>
                <a:gdLst>
                  <a:gd name="connsiteX0" fmla="*/ 438699 w 439507"/>
                  <a:gd name="connsiteY0" fmla="*/ 236580 h 333023"/>
                  <a:gd name="connsiteX1" fmla="*/ 434311 w 439507"/>
                  <a:gd name="connsiteY1" fmla="*/ 288394 h 333023"/>
                  <a:gd name="connsiteX2" fmla="*/ 0 w 439507"/>
                  <a:gd name="connsiteY2" fmla="*/ 250926 h 333023"/>
                  <a:gd name="connsiteX3" fmla="*/ 4387 w 439507"/>
                  <a:gd name="connsiteY3" fmla="*/ 199350 h 333023"/>
                  <a:gd name="connsiteX4" fmla="*/ 240158 w 439507"/>
                  <a:gd name="connsiteY4" fmla="*/ 809 h 333023"/>
                  <a:gd name="connsiteX5" fmla="*/ 438699 w 439507"/>
                  <a:gd name="connsiteY5" fmla="*/ 236580 h 33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507" h="333023">
                    <a:moveTo>
                      <a:pt x="438699" y="236580"/>
                    </a:moveTo>
                    <a:lnTo>
                      <a:pt x="434311" y="288394"/>
                    </a:lnTo>
                    <a:cubicBezTo>
                      <a:pt x="294165" y="359356"/>
                      <a:pt x="125918" y="344844"/>
                      <a:pt x="0" y="250926"/>
                    </a:cubicBezTo>
                    <a:lnTo>
                      <a:pt x="4387" y="199350"/>
                    </a:lnTo>
                    <a:cubicBezTo>
                      <a:pt x="14667" y="79419"/>
                      <a:pt x="120227" y="-9471"/>
                      <a:pt x="240158" y="809"/>
                    </a:cubicBezTo>
                    <a:cubicBezTo>
                      <a:pt x="360089" y="11089"/>
                      <a:pt x="448978" y="116649"/>
                      <a:pt x="438699" y="2365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690EF3B-DA03-4776-A2C7-BF0B8749331D}"/>
                  </a:ext>
                </a:extLst>
              </p:cNvPr>
              <p:cNvSpPr/>
              <p:nvPr/>
            </p:nvSpPr>
            <p:spPr>
              <a:xfrm rot="-1630798">
                <a:off x="9456212" y="1678742"/>
                <a:ext cx="910596" cy="910596"/>
              </a:xfrm>
              <a:custGeom>
                <a:avLst/>
                <a:gdLst>
                  <a:gd name="connsiteX0" fmla="*/ 910596 w 910596"/>
                  <a:gd name="connsiteY0" fmla="*/ 455298 h 910596"/>
                  <a:gd name="connsiteX1" fmla="*/ 455298 w 910596"/>
                  <a:gd name="connsiteY1" fmla="*/ 910596 h 910596"/>
                  <a:gd name="connsiteX2" fmla="*/ 0 w 910596"/>
                  <a:gd name="connsiteY2" fmla="*/ 455298 h 910596"/>
                  <a:gd name="connsiteX3" fmla="*/ 455298 w 910596"/>
                  <a:gd name="connsiteY3" fmla="*/ 0 h 910596"/>
                  <a:gd name="connsiteX4" fmla="*/ 910596 w 910596"/>
                  <a:gd name="connsiteY4" fmla="*/ 455298 h 910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596" h="910596">
                    <a:moveTo>
                      <a:pt x="910596" y="455298"/>
                    </a:moveTo>
                    <a:cubicBezTo>
                      <a:pt x="910596" y="706752"/>
                      <a:pt x="706752" y="910596"/>
                      <a:pt x="455298" y="910596"/>
                    </a:cubicBezTo>
                    <a:cubicBezTo>
                      <a:pt x="203844" y="910596"/>
                      <a:pt x="0" y="706752"/>
                      <a:pt x="0" y="455298"/>
                    </a:cubicBezTo>
                    <a:cubicBezTo>
                      <a:pt x="0" y="203844"/>
                      <a:pt x="203844" y="0"/>
                      <a:pt x="455298" y="0"/>
                    </a:cubicBezTo>
                    <a:cubicBezTo>
                      <a:pt x="706752" y="0"/>
                      <a:pt x="910596" y="203844"/>
                      <a:pt x="910596" y="455298"/>
                    </a:cubicBezTo>
                    <a:close/>
                  </a:path>
                </a:pathLst>
              </a:custGeom>
              <a:solidFill>
                <a:srgbClr val="EBEBE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3" name="图形 3">
                <a:extLst>
                  <a:ext uri="{FF2B5EF4-FFF2-40B4-BE49-F238E27FC236}">
                    <a16:creationId xmlns:a16="http://schemas.microsoft.com/office/drawing/2014/main" id="{66EC372B-5CE6-4485-9E4C-A1BC387CBC22}"/>
                  </a:ext>
                </a:extLst>
              </p:cNvPr>
              <p:cNvGrpSpPr/>
              <p:nvPr/>
            </p:nvGrpSpPr>
            <p:grpSpPr>
              <a:xfrm>
                <a:off x="9620873" y="1827226"/>
                <a:ext cx="582295" cy="510355"/>
                <a:chOff x="9620873" y="1827226"/>
                <a:chExt cx="582295" cy="510355"/>
              </a:xfrm>
              <a:solidFill>
                <a:srgbClr val="FFFFFF"/>
              </a:solidFill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E32187D4-D966-44EC-AE26-54FB9869431F}"/>
                    </a:ext>
                  </a:extLst>
                </p:cNvPr>
                <p:cNvSpPr/>
                <p:nvPr/>
              </p:nvSpPr>
              <p:spPr>
                <a:xfrm>
                  <a:off x="9805731" y="1827226"/>
                  <a:ext cx="397437" cy="493756"/>
                </a:xfrm>
                <a:custGeom>
                  <a:avLst/>
                  <a:gdLst>
                    <a:gd name="connsiteX0" fmla="*/ 43629 w 397437"/>
                    <a:gd name="connsiteY0" fmla="*/ 487705 h 493756"/>
                    <a:gd name="connsiteX1" fmla="*/ 4976 w 397437"/>
                    <a:gd name="connsiteY1" fmla="*/ 470632 h 493756"/>
                    <a:gd name="connsiteX2" fmla="*/ 115 w 397437"/>
                    <a:gd name="connsiteY2" fmla="*/ 462806 h 493756"/>
                    <a:gd name="connsiteX3" fmla="*/ 115 w 397437"/>
                    <a:gd name="connsiteY3" fmla="*/ 280805 h 493756"/>
                    <a:gd name="connsiteX4" fmla="*/ 5214 w 397437"/>
                    <a:gd name="connsiteY4" fmla="*/ 270372 h 493756"/>
                    <a:gd name="connsiteX5" fmla="*/ 100067 w 397437"/>
                    <a:gd name="connsiteY5" fmla="*/ 161764 h 493756"/>
                    <a:gd name="connsiteX6" fmla="*/ 133740 w 397437"/>
                    <a:gd name="connsiteY6" fmla="*/ 24226 h 493756"/>
                    <a:gd name="connsiteX7" fmla="*/ 150458 w 397437"/>
                    <a:gd name="connsiteY7" fmla="*/ 1698 h 493756"/>
                    <a:gd name="connsiteX8" fmla="*/ 185080 w 397437"/>
                    <a:gd name="connsiteY8" fmla="*/ 12488 h 493756"/>
                    <a:gd name="connsiteX9" fmla="*/ 211520 w 397437"/>
                    <a:gd name="connsiteY9" fmla="*/ 92046 h 493756"/>
                    <a:gd name="connsiteX10" fmla="*/ 203102 w 397437"/>
                    <a:gd name="connsiteY10" fmla="*/ 160104 h 493756"/>
                    <a:gd name="connsiteX11" fmla="*/ 193854 w 397437"/>
                    <a:gd name="connsiteY11" fmla="*/ 210139 h 493756"/>
                    <a:gd name="connsiteX12" fmla="*/ 207015 w 397437"/>
                    <a:gd name="connsiteY12" fmla="*/ 211562 h 493756"/>
                    <a:gd name="connsiteX13" fmla="*/ 361152 w 397437"/>
                    <a:gd name="connsiteY13" fmla="*/ 211562 h 493756"/>
                    <a:gd name="connsiteX14" fmla="*/ 396722 w 397437"/>
                    <a:gd name="connsiteY14" fmla="*/ 232074 h 493756"/>
                    <a:gd name="connsiteX15" fmla="*/ 374432 w 397437"/>
                    <a:gd name="connsiteY15" fmla="*/ 276537 h 493756"/>
                    <a:gd name="connsiteX16" fmla="*/ 363168 w 397437"/>
                    <a:gd name="connsiteY16" fmla="*/ 282703 h 493756"/>
                    <a:gd name="connsiteX17" fmla="*/ 373365 w 397437"/>
                    <a:gd name="connsiteY17" fmla="*/ 290647 h 493756"/>
                    <a:gd name="connsiteX18" fmla="*/ 367081 w 397437"/>
                    <a:gd name="connsiteY18" fmla="*/ 344713 h 493756"/>
                    <a:gd name="connsiteX19" fmla="*/ 351667 w 397437"/>
                    <a:gd name="connsiteY19" fmla="*/ 354317 h 493756"/>
                    <a:gd name="connsiteX20" fmla="*/ 365065 w 397437"/>
                    <a:gd name="connsiteY20" fmla="*/ 364514 h 493756"/>
                    <a:gd name="connsiteX21" fmla="*/ 350244 w 397437"/>
                    <a:gd name="connsiteY21" fmla="*/ 418106 h 493756"/>
                    <a:gd name="connsiteX22" fmla="*/ 341233 w 397437"/>
                    <a:gd name="connsiteY22" fmla="*/ 421545 h 493756"/>
                    <a:gd name="connsiteX23" fmla="*/ 341233 w 397437"/>
                    <a:gd name="connsiteY23" fmla="*/ 428659 h 493756"/>
                    <a:gd name="connsiteX24" fmla="*/ 340522 w 397437"/>
                    <a:gd name="connsiteY24" fmla="*/ 482725 h 493756"/>
                    <a:gd name="connsiteX25" fmla="*/ 333882 w 397437"/>
                    <a:gd name="connsiteY25" fmla="*/ 487468 h 493756"/>
                    <a:gd name="connsiteX26" fmla="*/ 306849 w 397437"/>
                    <a:gd name="connsiteY26" fmla="*/ 493396 h 493756"/>
                    <a:gd name="connsiteX27" fmla="*/ 65920 w 397437"/>
                    <a:gd name="connsiteY27" fmla="*/ 493396 h 493756"/>
                    <a:gd name="connsiteX28" fmla="*/ 43629 w 397437"/>
                    <a:gd name="connsiteY28" fmla="*/ 487705 h 493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97437" h="493756">
                      <a:moveTo>
                        <a:pt x="43629" y="487705"/>
                      </a:moveTo>
                      <a:cubicBezTo>
                        <a:pt x="31773" y="480117"/>
                        <a:pt x="21102" y="469090"/>
                        <a:pt x="4976" y="470632"/>
                      </a:cubicBezTo>
                      <a:cubicBezTo>
                        <a:pt x="-1189" y="470632"/>
                        <a:pt x="115" y="466126"/>
                        <a:pt x="115" y="462806"/>
                      </a:cubicBezTo>
                      <a:cubicBezTo>
                        <a:pt x="115" y="402100"/>
                        <a:pt x="115" y="341512"/>
                        <a:pt x="115" y="280805"/>
                      </a:cubicBezTo>
                      <a:cubicBezTo>
                        <a:pt x="115" y="276418"/>
                        <a:pt x="115" y="272861"/>
                        <a:pt x="5214" y="270372"/>
                      </a:cubicBezTo>
                      <a:cubicBezTo>
                        <a:pt x="51573" y="246658"/>
                        <a:pt x="71611" y="201128"/>
                        <a:pt x="100067" y="161764"/>
                      </a:cubicBezTo>
                      <a:cubicBezTo>
                        <a:pt x="129472" y="122378"/>
                        <a:pt x="141625" y="72741"/>
                        <a:pt x="133740" y="24226"/>
                      </a:cubicBezTo>
                      <a:cubicBezTo>
                        <a:pt x="131725" y="10591"/>
                        <a:pt x="138127" y="4425"/>
                        <a:pt x="150458" y="1698"/>
                      </a:cubicBezTo>
                      <a:cubicBezTo>
                        <a:pt x="163121" y="-2711"/>
                        <a:pt x="177172" y="1669"/>
                        <a:pt x="185080" y="12488"/>
                      </a:cubicBezTo>
                      <a:cubicBezTo>
                        <a:pt x="198371" y="37306"/>
                        <a:pt x="207311" y="64214"/>
                        <a:pt x="211520" y="92046"/>
                      </a:cubicBezTo>
                      <a:cubicBezTo>
                        <a:pt x="214129" y="115049"/>
                        <a:pt x="205948" y="137458"/>
                        <a:pt x="203102" y="160104"/>
                      </a:cubicBezTo>
                      <a:cubicBezTo>
                        <a:pt x="200968" y="176822"/>
                        <a:pt x="197055" y="193303"/>
                        <a:pt x="193854" y="210139"/>
                      </a:cubicBezTo>
                      <a:cubicBezTo>
                        <a:pt x="198004" y="213104"/>
                        <a:pt x="202628" y="211562"/>
                        <a:pt x="207015" y="211562"/>
                      </a:cubicBezTo>
                      <a:lnTo>
                        <a:pt x="361152" y="211562"/>
                      </a:lnTo>
                      <a:cubicBezTo>
                        <a:pt x="382732" y="211562"/>
                        <a:pt x="393284" y="217728"/>
                        <a:pt x="396722" y="232074"/>
                      </a:cubicBezTo>
                      <a:cubicBezTo>
                        <a:pt x="400149" y="250223"/>
                        <a:pt x="391019" y="268423"/>
                        <a:pt x="374432" y="276537"/>
                      </a:cubicBezTo>
                      <a:cubicBezTo>
                        <a:pt x="370638" y="278434"/>
                        <a:pt x="363642" y="276537"/>
                        <a:pt x="363168" y="282703"/>
                      </a:cubicBezTo>
                      <a:cubicBezTo>
                        <a:pt x="362694" y="288868"/>
                        <a:pt x="369926" y="288157"/>
                        <a:pt x="373365" y="290647"/>
                      </a:cubicBezTo>
                      <a:cubicBezTo>
                        <a:pt x="391980" y="303333"/>
                        <a:pt x="388541" y="329655"/>
                        <a:pt x="367081" y="344713"/>
                      </a:cubicBezTo>
                      <a:cubicBezTo>
                        <a:pt x="361864" y="348389"/>
                        <a:pt x="351904" y="346729"/>
                        <a:pt x="351667" y="354317"/>
                      </a:cubicBezTo>
                      <a:cubicBezTo>
                        <a:pt x="351430" y="361905"/>
                        <a:pt x="360915" y="360245"/>
                        <a:pt x="365065" y="364514"/>
                      </a:cubicBezTo>
                      <a:cubicBezTo>
                        <a:pt x="380123" y="379335"/>
                        <a:pt x="372653" y="406961"/>
                        <a:pt x="350244" y="418106"/>
                      </a:cubicBezTo>
                      <a:cubicBezTo>
                        <a:pt x="347173" y="419055"/>
                        <a:pt x="344162" y="420205"/>
                        <a:pt x="341233" y="421545"/>
                      </a:cubicBezTo>
                      <a:cubicBezTo>
                        <a:pt x="338743" y="423323"/>
                        <a:pt x="336253" y="425220"/>
                        <a:pt x="341233" y="428659"/>
                      </a:cubicBezTo>
                      <a:cubicBezTo>
                        <a:pt x="363405" y="444547"/>
                        <a:pt x="362931" y="466600"/>
                        <a:pt x="340522" y="482725"/>
                      </a:cubicBezTo>
                      <a:lnTo>
                        <a:pt x="333882" y="487468"/>
                      </a:lnTo>
                      <a:cubicBezTo>
                        <a:pt x="325760" y="492341"/>
                        <a:pt x="316263" y="494428"/>
                        <a:pt x="306849" y="493396"/>
                      </a:cubicBezTo>
                      <a:cubicBezTo>
                        <a:pt x="226543" y="493396"/>
                        <a:pt x="146226" y="493396"/>
                        <a:pt x="65920" y="493396"/>
                      </a:cubicBezTo>
                      <a:cubicBezTo>
                        <a:pt x="58023" y="494653"/>
                        <a:pt x="49961" y="492590"/>
                        <a:pt x="43629" y="4877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7B4FEA2D-AA71-49D9-8279-04994B1DEAE9}"/>
                    </a:ext>
                  </a:extLst>
                </p:cNvPr>
                <p:cNvSpPr/>
                <p:nvPr/>
              </p:nvSpPr>
              <p:spPr>
                <a:xfrm>
                  <a:off x="9620873" y="2080524"/>
                  <a:ext cx="161971" cy="257057"/>
                </a:xfrm>
                <a:custGeom>
                  <a:avLst/>
                  <a:gdLst>
                    <a:gd name="connsiteX0" fmla="*/ 9 w 161971"/>
                    <a:gd name="connsiteY0" fmla="*/ 127460 h 257057"/>
                    <a:gd name="connsiteX1" fmla="*/ 9 w 161971"/>
                    <a:gd name="connsiteY1" fmla="*/ 11857 h 257057"/>
                    <a:gd name="connsiteX2" fmla="*/ 10443 w 161971"/>
                    <a:gd name="connsiteY2" fmla="*/ 0 h 257057"/>
                    <a:gd name="connsiteX3" fmla="*/ 151419 w 161971"/>
                    <a:gd name="connsiteY3" fmla="*/ 0 h 257057"/>
                    <a:gd name="connsiteX4" fmla="*/ 161971 w 161971"/>
                    <a:gd name="connsiteY4" fmla="*/ 11857 h 257057"/>
                    <a:gd name="connsiteX5" fmla="*/ 161971 w 161971"/>
                    <a:gd name="connsiteY5" fmla="*/ 244486 h 257057"/>
                    <a:gd name="connsiteX6" fmla="*/ 149522 w 161971"/>
                    <a:gd name="connsiteY6" fmla="*/ 257054 h 257057"/>
                    <a:gd name="connsiteX7" fmla="*/ 12695 w 161971"/>
                    <a:gd name="connsiteY7" fmla="*/ 257054 h 257057"/>
                    <a:gd name="connsiteX8" fmla="*/ 9 w 161971"/>
                    <a:gd name="connsiteY8" fmla="*/ 243300 h 257057"/>
                    <a:gd name="connsiteX9" fmla="*/ 9 w 161971"/>
                    <a:gd name="connsiteY9" fmla="*/ 127460 h 25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1971" h="257057">
                      <a:moveTo>
                        <a:pt x="9" y="127460"/>
                      </a:moveTo>
                      <a:cubicBezTo>
                        <a:pt x="9" y="88925"/>
                        <a:pt x="9" y="50272"/>
                        <a:pt x="9" y="11857"/>
                      </a:cubicBezTo>
                      <a:cubicBezTo>
                        <a:pt x="9" y="4031"/>
                        <a:pt x="838" y="0"/>
                        <a:pt x="10443" y="0"/>
                      </a:cubicBezTo>
                      <a:cubicBezTo>
                        <a:pt x="57395" y="632"/>
                        <a:pt x="104383" y="632"/>
                        <a:pt x="151419" y="0"/>
                      </a:cubicBezTo>
                      <a:cubicBezTo>
                        <a:pt x="160548" y="0"/>
                        <a:pt x="161971" y="3083"/>
                        <a:pt x="161971" y="11857"/>
                      </a:cubicBezTo>
                      <a:cubicBezTo>
                        <a:pt x="161971" y="89400"/>
                        <a:pt x="161971" y="166943"/>
                        <a:pt x="161971" y="244486"/>
                      </a:cubicBezTo>
                      <a:cubicBezTo>
                        <a:pt x="161971" y="254445"/>
                        <a:pt x="159363" y="257172"/>
                        <a:pt x="149522" y="257054"/>
                      </a:cubicBezTo>
                      <a:cubicBezTo>
                        <a:pt x="103873" y="257054"/>
                        <a:pt x="58344" y="257054"/>
                        <a:pt x="12695" y="257054"/>
                      </a:cubicBezTo>
                      <a:cubicBezTo>
                        <a:pt x="838" y="257054"/>
                        <a:pt x="-110" y="253260"/>
                        <a:pt x="9" y="243300"/>
                      </a:cubicBezTo>
                      <a:cubicBezTo>
                        <a:pt x="364" y="205003"/>
                        <a:pt x="9" y="165994"/>
                        <a:pt x="9" y="1274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图形 3">
              <a:extLst>
                <a:ext uri="{FF2B5EF4-FFF2-40B4-BE49-F238E27FC236}">
                  <a16:creationId xmlns:a16="http://schemas.microsoft.com/office/drawing/2014/main" id="{47FDEF6E-109B-4114-9A3C-F430FC435A50}"/>
                </a:ext>
              </a:extLst>
            </p:cNvPr>
            <p:cNvGrpSpPr/>
            <p:nvPr/>
          </p:nvGrpSpPr>
          <p:grpSpPr>
            <a:xfrm>
              <a:off x="6891939" y="3379783"/>
              <a:ext cx="1230093" cy="1238441"/>
              <a:chOff x="6891939" y="3379783"/>
              <a:chExt cx="1230093" cy="123844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82F5F31-12DE-4465-A976-57927377EE50}"/>
                  </a:ext>
                </a:extLst>
              </p:cNvPr>
              <p:cNvSpPr/>
              <p:nvPr/>
            </p:nvSpPr>
            <p:spPr>
              <a:xfrm>
                <a:off x="6943990" y="3421400"/>
                <a:ext cx="1177253" cy="1191007"/>
              </a:xfrm>
              <a:custGeom>
                <a:avLst/>
                <a:gdLst>
                  <a:gd name="connsiteX0" fmla="*/ 1177254 w 1177253"/>
                  <a:gd name="connsiteY0" fmla="*/ 822382 h 1191007"/>
                  <a:gd name="connsiteX1" fmla="*/ 311832 w 1177253"/>
                  <a:gd name="connsiteY1" fmla="*/ 1191008 h 1191007"/>
                  <a:gd name="connsiteX2" fmla="*/ 0 w 1177253"/>
                  <a:gd name="connsiteY2" fmla="*/ 458974 h 1191007"/>
                  <a:gd name="connsiteX3" fmla="*/ 315626 w 1177253"/>
                  <a:gd name="connsiteY3" fmla="*/ 0 h 1191007"/>
                  <a:gd name="connsiteX4" fmla="*/ 865422 w 1177253"/>
                  <a:gd name="connsiteY4" fmla="*/ 90348 h 1191007"/>
                  <a:gd name="connsiteX5" fmla="*/ 1177254 w 1177253"/>
                  <a:gd name="connsiteY5" fmla="*/ 822382 h 119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7253" h="1191007">
                    <a:moveTo>
                      <a:pt x="1177254" y="822382"/>
                    </a:moveTo>
                    <a:lnTo>
                      <a:pt x="311832" y="1191008"/>
                    </a:lnTo>
                    <a:lnTo>
                      <a:pt x="0" y="458974"/>
                    </a:lnTo>
                    <a:lnTo>
                      <a:pt x="315626" y="0"/>
                    </a:lnTo>
                    <a:lnTo>
                      <a:pt x="865422" y="90348"/>
                    </a:lnTo>
                    <a:lnTo>
                      <a:pt x="1177254" y="822382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52EA4F4-4DB4-40DF-AAB7-00E13445A578}"/>
                  </a:ext>
                </a:extLst>
              </p:cNvPr>
              <p:cNvSpPr/>
              <p:nvPr/>
            </p:nvSpPr>
            <p:spPr>
              <a:xfrm>
                <a:off x="6944779" y="3427217"/>
                <a:ext cx="1177253" cy="1191007"/>
              </a:xfrm>
              <a:custGeom>
                <a:avLst/>
                <a:gdLst>
                  <a:gd name="connsiteX0" fmla="*/ 1177254 w 1177253"/>
                  <a:gd name="connsiteY0" fmla="*/ 822382 h 1191007"/>
                  <a:gd name="connsiteX1" fmla="*/ 311832 w 1177253"/>
                  <a:gd name="connsiteY1" fmla="*/ 1191008 h 1191007"/>
                  <a:gd name="connsiteX2" fmla="*/ 0 w 1177253"/>
                  <a:gd name="connsiteY2" fmla="*/ 458974 h 1191007"/>
                  <a:gd name="connsiteX3" fmla="*/ 315626 w 1177253"/>
                  <a:gd name="connsiteY3" fmla="*/ 0 h 1191007"/>
                  <a:gd name="connsiteX4" fmla="*/ 865422 w 1177253"/>
                  <a:gd name="connsiteY4" fmla="*/ 90348 h 1191007"/>
                  <a:gd name="connsiteX5" fmla="*/ 1177254 w 1177253"/>
                  <a:gd name="connsiteY5" fmla="*/ 822382 h 119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7253" h="1191007">
                    <a:moveTo>
                      <a:pt x="1177254" y="822382"/>
                    </a:moveTo>
                    <a:lnTo>
                      <a:pt x="311832" y="1191008"/>
                    </a:lnTo>
                    <a:lnTo>
                      <a:pt x="0" y="458974"/>
                    </a:lnTo>
                    <a:lnTo>
                      <a:pt x="315626" y="0"/>
                    </a:lnTo>
                    <a:lnTo>
                      <a:pt x="865422" y="90348"/>
                    </a:lnTo>
                    <a:lnTo>
                      <a:pt x="1177254" y="822382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E8BEA71-9810-456A-9787-C2E4D42DF8DE}"/>
                  </a:ext>
                </a:extLst>
              </p:cNvPr>
              <p:cNvSpPr/>
              <p:nvPr/>
            </p:nvSpPr>
            <p:spPr>
              <a:xfrm>
                <a:off x="6891939" y="3379783"/>
                <a:ext cx="1177490" cy="1204643"/>
              </a:xfrm>
              <a:custGeom>
                <a:avLst/>
                <a:gdLst>
                  <a:gd name="connsiteX0" fmla="*/ 1177491 w 1177490"/>
                  <a:gd name="connsiteY0" fmla="*/ 877634 h 1204643"/>
                  <a:gd name="connsiteX1" fmla="*/ 409650 w 1177490"/>
                  <a:gd name="connsiteY1" fmla="*/ 1204643 h 1204643"/>
                  <a:gd name="connsiteX2" fmla="*/ 0 w 1177490"/>
                  <a:gd name="connsiteY2" fmla="*/ 242944 h 1204643"/>
                  <a:gd name="connsiteX3" fmla="*/ 570071 w 1177490"/>
                  <a:gd name="connsiteY3" fmla="*/ 0 h 1204643"/>
                  <a:gd name="connsiteX4" fmla="*/ 847756 w 1177490"/>
                  <a:gd name="connsiteY4" fmla="*/ 103628 h 1204643"/>
                  <a:gd name="connsiteX5" fmla="*/ 1177491 w 1177490"/>
                  <a:gd name="connsiteY5" fmla="*/ 877634 h 120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7490" h="1204643">
                    <a:moveTo>
                      <a:pt x="1177491" y="877634"/>
                    </a:moveTo>
                    <a:lnTo>
                      <a:pt x="409650" y="1204643"/>
                    </a:lnTo>
                    <a:lnTo>
                      <a:pt x="0" y="242944"/>
                    </a:lnTo>
                    <a:lnTo>
                      <a:pt x="570071" y="0"/>
                    </a:lnTo>
                    <a:lnTo>
                      <a:pt x="847756" y="103628"/>
                    </a:lnTo>
                    <a:lnTo>
                      <a:pt x="1177491" y="877634"/>
                    </a:lnTo>
                    <a:close/>
                  </a:path>
                </a:pathLst>
              </a:custGeom>
              <a:solidFill>
                <a:srgbClr val="EBEBE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F1F79AD-6C38-4A4A-AABD-B8306A962BE3}"/>
                  </a:ext>
                </a:extLst>
              </p:cNvPr>
              <p:cNvSpPr/>
              <p:nvPr/>
            </p:nvSpPr>
            <p:spPr>
              <a:xfrm>
                <a:off x="7462010" y="3379783"/>
                <a:ext cx="277684" cy="187810"/>
              </a:xfrm>
              <a:custGeom>
                <a:avLst/>
                <a:gdLst>
                  <a:gd name="connsiteX0" fmla="*/ 0 w 277684"/>
                  <a:gd name="connsiteY0" fmla="*/ 0 h 187810"/>
                  <a:gd name="connsiteX1" fmla="*/ 277684 w 277684"/>
                  <a:gd name="connsiteY1" fmla="*/ 103628 h 187810"/>
                  <a:gd name="connsiteX2" fmla="*/ 79914 w 277684"/>
                  <a:gd name="connsiteY2" fmla="*/ 187811 h 187810"/>
                  <a:gd name="connsiteX3" fmla="*/ 0 w 277684"/>
                  <a:gd name="connsiteY3" fmla="*/ 0 h 18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684" h="187810">
                    <a:moveTo>
                      <a:pt x="0" y="0"/>
                    </a:moveTo>
                    <a:lnTo>
                      <a:pt x="277684" y="103628"/>
                    </a:lnTo>
                    <a:lnTo>
                      <a:pt x="79914" y="1878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0F6086D-15A8-48FD-BD77-424BB7AB3E79}"/>
                  </a:ext>
                </a:extLst>
              </p:cNvPr>
              <p:cNvSpPr/>
              <p:nvPr/>
            </p:nvSpPr>
            <p:spPr>
              <a:xfrm rot="9415802">
                <a:off x="7024240" y="3663935"/>
                <a:ext cx="463953" cy="27507"/>
              </a:xfrm>
              <a:custGeom>
                <a:avLst/>
                <a:gdLst>
                  <a:gd name="connsiteX0" fmla="*/ 0 w 463953"/>
                  <a:gd name="connsiteY0" fmla="*/ 0 h 27507"/>
                  <a:gd name="connsiteX1" fmla="*/ 463953 w 463953"/>
                  <a:gd name="connsiteY1" fmla="*/ 0 h 27507"/>
                  <a:gd name="connsiteX2" fmla="*/ 463953 w 463953"/>
                  <a:gd name="connsiteY2" fmla="*/ 27508 h 27507"/>
                  <a:gd name="connsiteX3" fmla="*/ 0 w 463953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953" h="27507">
                    <a:moveTo>
                      <a:pt x="0" y="0"/>
                    </a:moveTo>
                    <a:lnTo>
                      <a:pt x="463953" y="0"/>
                    </a:lnTo>
                    <a:lnTo>
                      <a:pt x="463953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6FE2E82-7585-48BB-8368-4FE41BF0FB43}"/>
                  </a:ext>
                </a:extLst>
              </p:cNvPr>
              <p:cNvSpPr/>
              <p:nvPr/>
            </p:nvSpPr>
            <p:spPr>
              <a:xfrm rot="9415802">
                <a:off x="7051413" y="3727870"/>
                <a:ext cx="463953" cy="27507"/>
              </a:xfrm>
              <a:custGeom>
                <a:avLst/>
                <a:gdLst>
                  <a:gd name="connsiteX0" fmla="*/ 0 w 463953"/>
                  <a:gd name="connsiteY0" fmla="*/ 0 h 27507"/>
                  <a:gd name="connsiteX1" fmla="*/ 463953 w 463953"/>
                  <a:gd name="connsiteY1" fmla="*/ 0 h 27507"/>
                  <a:gd name="connsiteX2" fmla="*/ 463953 w 463953"/>
                  <a:gd name="connsiteY2" fmla="*/ 27508 h 27507"/>
                  <a:gd name="connsiteX3" fmla="*/ 0 w 463953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953" h="27507">
                    <a:moveTo>
                      <a:pt x="0" y="0"/>
                    </a:moveTo>
                    <a:lnTo>
                      <a:pt x="463953" y="0"/>
                    </a:lnTo>
                    <a:lnTo>
                      <a:pt x="463953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84E66A8-FB68-467D-AF6F-5C1B9B074640}"/>
                  </a:ext>
                </a:extLst>
              </p:cNvPr>
              <p:cNvSpPr/>
              <p:nvPr/>
            </p:nvSpPr>
            <p:spPr>
              <a:xfrm rot="9415802">
                <a:off x="7078743" y="3791749"/>
                <a:ext cx="463953" cy="27507"/>
              </a:xfrm>
              <a:custGeom>
                <a:avLst/>
                <a:gdLst>
                  <a:gd name="connsiteX0" fmla="*/ 0 w 463953"/>
                  <a:gd name="connsiteY0" fmla="*/ 0 h 27507"/>
                  <a:gd name="connsiteX1" fmla="*/ 463953 w 463953"/>
                  <a:gd name="connsiteY1" fmla="*/ 0 h 27507"/>
                  <a:gd name="connsiteX2" fmla="*/ 463953 w 463953"/>
                  <a:gd name="connsiteY2" fmla="*/ 27508 h 27507"/>
                  <a:gd name="connsiteX3" fmla="*/ 0 w 463953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953" h="27507">
                    <a:moveTo>
                      <a:pt x="0" y="0"/>
                    </a:moveTo>
                    <a:lnTo>
                      <a:pt x="463953" y="0"/>
                    </a:lnTo>
                    <a:lnTo>
                      <a:pt x="463953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ADD7A49D-B3F4-4483-A578-8E30C6FD0EAC}"/>
                  </a:ext>
                </a:extLst>
              </p:cNvPr>
              <p:cNvSpPr/>
              <p:nvPr/>
            </p:nvSpPr>
            <p:spPr>
              <a:xfrm rot="9415802">
                <a:off x="7097081" y="3813321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38CF27C-3E84-4473-A901-A03AB3E3C499}"/>
                  </a:ext>
                </a:extLst>
              </p:cNvPr>
              <p:cNvSpPr/>
              <p:nvPr/>
            </p:nvSpPr>
            <p:spPr>
              <a:xfrm rot="9415802">
                <a:off x="7124301" y="3877247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E56DF82-26C1-428E-9BB1-193256E9356F}"/>
                  </a:ext>
                </a:extLst>
              </p:cNvPr>
              <p:cNvSpPr/>
              <p:nvPr/>
            </p:nvSpPr>
            <p:spPr>
              <a:xfrm rot="9415802">
                <a:off x="7151583" y="3941136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30FA8DF-B48A-4AD2-8329-C9AC5762F032}"/>
                  </a:ext>
                </a:extLst>
              </p:cNvPr>
              <p:cNvSpPr/>
              <p:nvPr/>
            </p:nvSpPr>
            <p:spPr>
              <a:xfrm rot="9415802">
                <a:off x="7178757" y="4004952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804C3FF-76F6-4DAD-B201-2A513C3BAE77}"/>
                  </a:ext>
                </a:extLst>
              </p:cNvPr>
              <p:cNvSpPr/>
              <p:nvPr/>
            </p:nvSpPr>
            <p:spPr>
              <a:xfrm rot="9415802">
                <a:off x="7206040" y="4068841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8C5C623-A415-41D8-AD13-4B81128C0E46}"/>
                  </a:ext>
                </a:extLst>
              </p:cNvPr>
              <p:cNvSpPr/>
              <p:nvPr/>
            </p:nvSpPr>
            <p:spPr>
              <a:xfrm rot="9415802">
                <a:off x="7233142" y="4132767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8CC6C27-8EE6-43F1-9E71-93A2FC2DD630}"/>
                  </a:ext>
                </a:extLst>
              </p:cNvPr>
              <p:cNvSpPr/>
              <p:nvPr/>
            </p:nvSpPr>
            <p:spPr>
              <a:xfrm rot="9415802">
                <a:off x="7260424" y="4196656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72C893C-DBD6-4065-BA9E-51CA2CC475B2}"/>
                  </a:ext>
                </a:extLst>
              </p:cNvPr>
              <p:cNvSpPr/>
              <p:nvPr/>
            </p:nvSpPr>
            <p:spPr>
              <a:xfrm rot="9415802">
                <a:off x="7287598" y="4260472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06CD872-A4EC-43C3-BF58-36ECA8385073}"/>
                  </a:ext>
                </a:extLst>
              </p:cNvPr>
              <p:cNvSpPr/>
              <p:nvPr/>
            </p:nvSpPr>
            <p:spPr>
              <a:xfrm rot="9415802">
                <a:off x="7314881" y="4324243"/>
                <a:ext cx="679864" cy="27507"/>
              </a:xfrm>
              <a:custGeom>
                <a:avLst/>
                <a:gdLst>
                  <a:gd name="connsiteX0" fmla="*/ 0 w 679864"/>
                  <a:gd name="connsiteY0" fmla="*/ 0 h 27507"/>
                  <a:gd name="connsiteX1" fmla="*/ 679864 w 679864"/>
                  <a:gd name="connsiteY1" fmla="*/ 0 h 27507"/>
                  <a:gd name="connsiteX2" fmla="*/ 679864 w 679864"/>
                  <a:gd name="connsiteY2" fmla="*/ 27508 h 27507"/>
                  <a:gd name="connsiteX3" fmla="*/ 0 w 679864"/>
                  <a:gd name="connsiteY3" fmla="*/ 27508 h 2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864" h="27507">
                    <a:moveTo>
                      <a:pt x="0" y="0"/>
                    </a:moveTo>
                    <a:lnTo>
                      <a:pt x="679864" y="0"/>
                    </a:lnTo>
                    <a:lnTo>
                      <a:pt x="679864" y="27508"/>
                    </a:lnTo>
                    <a:lnTo>
                      <a:pt x="0" y="27508"/>
                    </a:lnTo>
                    <a:close/>
                  </a:path>
                </a:pathLst>
              </a:custGeom>
              <a:solidFill>
                <a:srgbClr val="DBDBD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7FD0DA1-D8DD-4849-BB0C-3E25FF9AE502}"/>
                  </a:ext>
                </a:extLst>
              </p:cNvPr>
              <p:cNvSpPr/>
              <p:nvPr/>
            </p:nvSpPr>
            <p:spPr>
              <a:xfrm>
                <a:off x="7022126" y="3695053"/>
                <a:ext cx="1099117" cy="917354"/>
              </a:xfrm>
              <a:custGeom>
                <a:avLst/>
                <a:gdLst>
                  <a:gd name="connsiteX0" fmla="*/ 865303 w 1099117"/>
                  <a:gd name="connsiteY0" fmla="*/ 0 h 917354"/>
                  <a:gd name="connsiteX1" fmla="*/ 1099118 w 1099117"/>
                  <a:gd name="connsiteY1" fmla="*/ 548729 h 917354"/>
                  <a:gd name="connsiteX2" fmla="*/ 233577 w 1099117"/>
                  <a:gd name="connsiteY2" fmla="*/ 917354 h 917354"/>
                  <a:gd name="connsiteX3" fmla="*/ 0 w 1099117"/>
                  <a:gd name="connsiteY3" fmla="*/ 368981 h 917354"/>
                  <a:gd name="connsiteX4" fmla="*/ 138012 w 1099117"/>
                  <a:gd name="connsiteY4" fmla="*/ 386647 h 917354"/>
                  <a:gd name="connsiteX5" fmla="*/ 275906 w 1099117"/>
                  <a:gd name="connsiteY5" fmla="*/ 406211 h 917354"/>
                  <a:gd name="connsiteX6" fmla="*/ 430043 w 1099117"/>
                  <a:gd name="connsiteY6" fmla="*/ 429925 h 917354"/>
                  <a:gd name="connsiteX7" fmla="*/ 430992 w 1099117"/>
                  <a:gd name="connsiteY7" fmla="*/ 428502 h 917354"/>
                  <a:gd name="connsiteX8" fmla="*/ 430280 w 1099117"/>
                  <a:gd name="connsiteY8" fmla="*/ 429925 h 917354"/>
                  <a:gd name="connsiteX9" fmla="*/ 545291 w 1099117"/>
                  <a:gd name="connsiteY9" fmla="*/ 447947 h 917354"/>
                  <a:gd name="connsiteX10" fmla="*/ 611807 w 1099117"/>
                  <a:gd name="connsiteY10" fmla="*/ 352500 h 917354"/>
                  <a:gd name="connsiteX11" fmla="*/ 610384 w 1099117"/>
                  <a:gd name="connsiteY11" fmla="*/ 352500 h 917354"/>
                  <a:gd name="connsiteX12" fmla="*/ 612044 w 1099117"/>
                  <a:gd name="connsiteY12" fmla="*/ 352500 h 917354"/>
                  <a:gd name="connsiteX13" fmla="*/ 701562 w 1099117"/>
                  <a:gd name="connsiteY13" fmla="*/ 225633 h 917354"/>
                  <a:gd name="connsiteX14" fmla="*/ 782899 w 1099117"/>
                  <a:gd name="connsiteY14" fmla="*/ 112876 h 917354"/>
                  <a:gd name="connsiteX15" fmla="*/ 865303 w 1099117"/>
                  <a:gd name="connsiteY15" fmla="*/ 0 h 91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9117" h="917354">
                    <a:moveTo>
                      <a:pt x="865303" y="0"/>
                    </a:moveTo>
                    <a:lnTo>
                      <a:pt x="1099118" y="548729"/>
                    </a:lnTo>
                    <a:lnTo>
                      <a:pt x="233577" y="917354"/>
                    </a:lnTo>
                    <a:lnTo>
                      <a:pt x="0" y="368981"/>
                    </a:lnTo>
                    <a:cubicBezTo>
                      <a:pt x="46123" y="374198"/>
                      <a:pt x="92008" y="380838"/>
                      <a:pt x="138012" y="386647"/>
                    </a:cubicBezTo>
                    <a:cubicBezTo>
                      <a:pt x="184016" y="392458"/>
                      <a:pt x="230020" y="399334"/>
                      <a:pt x="275906" y="406211"/>
                    </a:cubicBezTo>
                    <a:cubicBezTo>
                      <a:pt x="327044" y="413562"/>
                      <a:pt x="378431" y="421471"/>
                      <a:pt x="430043" y="429925"/>
                    </a:cubicBezTo>
                    <a:lnTo>
                      <a:pt x="430992" y="428502"/>
                    </a:lnTo>
                    <a:cubicBezTo>
                      <a:pt x="430992" y="428502"/>
                      <a:pt x="430992" y="429450"/>
                      <a:pt x="430280" y="429925"/>
                    </a:cubicBezTo>
                    <a:lnTo>
                      <a:pt x="545291" y="447947"/>
                    </a:lnTo>
                    <a:cubicBezTo>
                      <a:pt x="567463" y="416171"/>
                      <a:pt x="589516" y="384158"/>
                      <a:pt x="611807" y="352500"/>
                    </a:cubicBezTo>
                    <a:cubicBezTo>
                      <a:pt x="611807" y="352500"/>
                      <a:pt x="610977" y="352500"/>
                      <a:pt x="610384" y="352500"/>
                    </a:cubicBezTo>
                    <a:lnTo>
                      <a:pt x="612044" y="352500"/>
                    </a:lnTo>
                    <a:cubicBezTo>
                      <a:pt x="641686" y="310053"/>
                      <a:pt x="671529" y="267760"/>
                      <a:pt x="701562" y="225633"/>
                    </a:cubicBezTo>
                    <a:cubicBezTo>
                      <a:pt x="728512" y="187929"/>
                      <a:pt x="755629" y="150343"/>
                      <a:pt x="782899" y="112876"/>
                    </a:cubicBezTo>
                    <a:cubicBezTo>
                      <a:pt x="810051" y="74460"/>
                      <a:pt x="837085" y="36993"/>
                      <a:pt x="8653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4" name="图形 3">
                <a:extLst>
                  <a:ext uri="{FF2B5EF4-FFF2-40B4-BE49-F238E27FC236}">
                    <a16:creationId xmlns:a16="http://schemas.microsoft.com/office/drawing/2014/main" id="{9F18D2AA-B8B1-4036-AABA-E8FBA71FE135}"/>
                  </a:ext>
                </a:extLst>
              </p:cNvPr>
              <p:cNvGrpSpPr/>
              <p:nvPr/>
            </p:nvGrpSpPr>
            <p:grpSpPr>
              <a:xfrm>
                <a:off x="7022126" y="3695053"/>
                <a:ext cx="1052165" cy="811947"/>
                <a:chOff x="7022126" y="3695053"/>
                <a:chExt cx="1052165" cy="811947"/>
              </a:xfrm>
              <a:solidFill>
                <a:srgbClr val="000000"/>
              </a:soli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51B06C4-422C-421C-B8BA-7510C5879DBB}"/>
                    </a:ext>
                  </a:extLst>
                </p:cNvPr>
                <p:cNvSpPr/>
                <p:nvPr/>
              </p:nvSpPr>
              <p:spPr>
                <a:xfrm>
                  <a:off x="7022126" y="3695053"/>
                  <a:ext cx="865303" cy="468933"/>
                </a:xfrm>
                <a:custGeom>
                  <a:avLst/>
                  <a:gdLst>
                    <a:gd name="connsiteX0" fmla="*/ 865303 w 865303"/>
                    <a:gd name="connsiteY0" fmla="*/ 0 h 468933"/>
                    <a:gd name="connsiteX1" fmla="*/ 790369 w 865303"/>
                    <a:gd name="connsiteY1" fmla="*/ 117263 h 468933"/>
                    <a:gd name="connsiteX2" fmla="*/ 713656 w 865303"/>
                    <a:gd name="connsiteY2" fmla="*/ 233459 h 468933"/>
                    <a:gd name="connsiteX3" fmla="*/ 632437 w 865303"/>
                    <a:gd name="connsiteY3" fmla="*/ 353923 h 468933"/>
                    <a:gd name="connsiteX4" fmla="*/ 630066 w 865303"/>
                    <a:gd name="connsiteY4" fmla="*/ 357717 h 468933"/>
                    <a:gd name="connsiteX5" fmla="*/ 557384 w 865303"/>
                    <a:gd name="connsiteY5" fmla="*/ 463835 h 468933"/>
                    <a:gd name="connsiteX6" fmla="*/ 553709 w 865303"/>
                    <a:gd name="connsiteY6" fmla="*/ 468933 h 468933"/>
                    <a:gd name="connsiteX7" fmla="*/ 547662 w 865303"/>
                    <a:gd name="connsiteY7" fmla="*/ 467985 h 468933"/>
                    <a:gd name="connsiteX8" fmla="*/ 421032 w 865303"/>
                    <a:gd name="connsiteY8" fmla="*/ 446642 h 468933"/>
                    <a:gd name="connsiteX9" fmla="*/ 416527 w 865303"/>
                    <a:gd name="connsiteY9" fmla="*/ 445931 h 468933"/>
                    <a:gd name="connsiteX10" fmla="*/ 273297 w 865303"/>
                    <a:gd name="connsiteY10" fmla="*/ 421032 h 468933"/>
                    <a:gd name="connsiteX11" fmla="*/ 136471 w 865303"/>
                    <a:gd name="connsiteY11" fmla="*/ 395896 h 468933"/>
                    <a:gd name="connsiteX12" fmla="*/ 0 w 865303"/>
                    <a:gd name="connsiteY12" fmla="*/ 368744 h 468933"/>
                    <a:gd name="connsiteX13" fmla="*/ 138012 w 865303"/>
                    <a:gd name="connsiteY13" fmla="*/ 386410 h 468933"/>
                    <a:gd name="connsiteX14" fmla="*/ 275906 w 865303"/>
                    <a:gd name="connsiteY14" fmla="*/ 405974 h 468933"/>
                    <a:gd name="connsiteX15" fmla="*/ 430043 w 865303"/>
                    <a:gd name="connsiteY15" fmla="*/ 429687 h 468933"/>
                    <a:gd name="connsiteX16" fmla="*/ 430043 w 865303"/>
                    <a:gd name="connsiteY16" fmla="*/ 429687 h 468933"/>
                    <a:gd name="connsiteX17" fmla="*/ 545053 w 865303"/>
                    <a:gd name="connsiteY17" fmla="*/ 447710 h 468933"/>
                    <a:gd name="connsiteX18" fmla="*/ 611570 w 865303"/>
                    <a:gd name="connsiteY18" fmla="*/ 352263 h 468933"/>
                    <a:gd name="connsiteX19" fmla="*/ 611570 w 865303"/>
                    <a:gd name="connsiteY19" fmla="*/ 352263 h 468933"/>
                    <a:gd name="connsiteX20" fmla="*/ 701088 w 865303"/>
                    <a:gd name="connsiteY20" fmla="*/ 225396 h 468933"/>
                    <a:gd name="connsiteX21" fmla="*/ 782425 w 865303"/>
                    <a:gd name="connsiteY21" fmla="*/ 112639 h 468933"/>
                    <a:gd name="connsiteX22" fmla="*/ 865303 w 865303"/>
                    <a:gd name="connsiteY22" fmla="*/ 0 h 46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865303" h="468933">
                      <a:moveTo>
                        <a:pt x="865303" y="0"/>
                      </a:moveTo>
                      <a:cubicBezTo>
                        <a:pt x="840879" y="39364"/>
                        <a:pt x="815268" y="78136"/>
                        <a:pt x="790369" y="117263"/>
                      </a:cubicBezTo>
                      <a:cubicBezTo>
                        <a:pt x="765470" y="156390"/>
                        <a:pt x="739385" y="194806"/>
                        <a:pt x="713656" y="233459"/>
                      </a:cubicBezTo>
                      <a:cubicBezTo>
                        <a:pt x="687927" y="272112"/>
                        <a:pt x="659589" y="313966"/>
                        <a:pt x="632437" y="353923"/>
                      </a:cubicBezTo>
                      <a:lnTo>
                        <a:pt x="630066" y="357717"/>
                      </a:lnTo>
                      <a:lnTo>
                        <a:pt x="557384" y="463835"/>
                      </a:lnTo>
                      <a:lnTo>
                        <a:pt x="553709" y="468933"/>
                      </a:lnTo>
                      <a:lnTo>
                        <a:pt x="547662" y="467985"/>
                      </a:lnTo>
                      <a:cubicBezTo>
                        <a:pt x="505333" y="460989"/>
                        <a:pt x="463242" y="453875"/>
                        <a:pt x="421032" y="446642"/>
                      </a:cubicBezTo>
                      <a:lnTo>
                        <a:pt x="416527" y="445931"/>
                      </a:lnTo>
                      <a:cubicBezTo>
                        <a:pt x="369100" y="437869"/>
                        <a:pt x="321673" y="429687"/>
                        <a:pt x="273297" y="421032"/>
                      </a:cubicBezTo>
                      <a:cubicBezTo>
                        <a:pt x="227768" y="412969"/>
                        <a:pt x="182119" y="404433"/>
                        <a:pt x="136471" y="395896"/>
                      </a:cubicBezTo>
                      <a:cubicBezTo>
                        <a:pt x="90822" y="387359"/>
                        <a:pt x="45411" y="378348"/>
                        <a:pt x="0" y="368744"/>
                      </a:cubicBezTo>
                      <a:cubicBezTo>
                        <a:pt x="46123" y="373961"/>
                        <a:pt x="92008" y="380601"/>
                        <a:pt x="138012" y="386410"/>
                      </a:cubicBezTo>
                      <a:cubicBezTo>
                        <a:pt x="184016" y="392220"/>
                        <a:pt x="230020" y="399097"/>
                        <a:pt x="275906" y="405974"/>
                      </a:cubicBezTo>
                      <a:cubicBezTo>
                        <a:pt x="327044" y="413325"/>
                        <a:pt x="378431" y="421234"/>
                        <a:pt x="430043" y="429687"/>
                      </a:cubicBezTo>
                      <a:lnTo>
                        <a:pt x="430043" y="429687"/>
                      </a:lnTo>
                      <a:lnTo>
                        <a:pt x="545053" y="447710"/>
                      </a:lnTo>
                      <a:cubicBezTo>
                        <a:pt x="567225" y="415934"/>
                        <a:pt x="589279" y="383921"/>
                        <a:pt x="611570" y="352263"/>
                      </a:cubicBezTo>
                      <a:lnTo>
                        <a:pt x="611570" y="352263"/>
                      </a:lnTo>
                      <a:cubicBezTo>
                        <a:pt x="641211" y="309816"/>
                        <a:pt x="671055" y="267523"/>
                        <a:pt x="701088" y="225396"/>
                      </a:cubicBezTo>
                      <a:cubicBezTo>
                        <a:pt x="728038" y="187692"/>
                        <a:pt x="755155" y="150106"/>
                        <a:pt x="782425" y="112639"/>
                      </a:cubicBezTo>
                      <a:cubicBezTo>
                        <a:pt x="810051" y="74460"/>
                        <a:pt x="837085" y="36993"/>
                        <a:pt x="86530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FAE08C91-CBF1-4327-BA05-90B17DEEE898}"/>
                    </a:ext>
                  </a:extLst>
                </p:cNvPr>
                <p:cNvSpPr/>
                <p:nvPr/>
              </p:nvSpPr>
              <p:spPr>
                <a:xfrm>
                  <a:off x="7213138" y="4123318"/>
                  <a:ext cx="239387" cy="383683"/>
                </a:xfrm>
                <a:custGeom>
                  <a:avLst/>
                  <a:gdLst>
                    <a:gd name="connsiteX0" fmla="*/ 239387 w 239387"/>
                    <a:gd name="connsiteY0" fmla="*/ 0 h 383683"/>
                    <a:gd name="connsiteX1" fmla="*/ 238676 w 239387"/>
                    <a:gd name="connsiteY1" fmla="*/ 1423 h 383683"/>
                    <a:gd name="connsiteX2" fmla="*/ 230020 w 239387"/>
                    <a:gd name="connsiteY2" fmla="*/ 18733 h 383683"/>
                    <a:gd name="connsiteX3" fmla="*/ 186032 w 239387"/>
                    <a:gd name="connsiteY3" fmla="*/ 99952 h 383683"/>
                    <a:gd name="connsiteX4" fmla="*/ 127934 w 239387"/>
                    <a:gd name="connsiteY4" fmla="*/ 197059 h 383683"/>
                    <a:gd name="connsiteX5" fmla="*/ 66279 w 239387"/>
                    <a:gd name="connsiteY5" fmla="*/ 291912 h 383683"/>
                    <a:gd name="connsiteX6" fmla="*/ 0 w 239387"/>
                    <a:gd name="connsiteY6" fmla="*/ 383683 h 383683"/>
                    <a:gd name="connsiteX7" fmla="*/ 53237 w 239387"/>
                    <a:gd name="connsiteY7" fmla="*/ 283731 h 383683"/>
                    <a:gd name="connsiteX8" fmla="*/ 111216 w 239387"/>
                    <a:gd name="connsiteY8" fmla="*/ 186743 h 383683"/>
                    <a:gd name="connsiteX9" fmla="*/ 172990 w 239387"/>
                    <a:gd name="connsiteY9" fmla="*/ 91890 h 383683"/>
                    <a:gd name="connsiteX10" fmla="*/ 225515 w 239387"/>
                    <a:gd name="connsiteY10" fmla="*/ 18141 h 383683"/>
                    <a:gd name="connsiteX11" fmla="*/ 238439 w 239387"/>
                    <a:gd name="connsiteY11" fmla="*/ 1541 h 38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9387" h="383683">
                      <a:moveTo>
                        <a:pt x="239387" y="0"/>
                      </a:moveTo>
                      <a:cubicBezTo>
                        <a:pt x="239387" y="0"/>
                        <a:pt x="239387" y="948"/>
                        <a:pt x="238676" y="1423"/>
                      </a:cubicBezTo>
                      <a:cubicBezTo>
                        <a:pt x="235830" y="7232"/>
                        <a:pt x="232985" y="13279"/>
                        <a:pt x="230020" y="18733"/>
                      </a:cubicBezTo>
                      <a:cubicBezTo>
                        <a:pt x="216148" y="46360"/>
                        <a:pt x="201327" y="73393"/>
                        <a:pt x="186032" y="99952"/>
                      </a:cubicBezTo>
                      <a:cubicBezTo>
                        <a:pt x="167417" y="132795"/>
                        <a:pt x="147735" y="164927"/>
                        <a:pt x="127934" y="197059"/>
                      </a:cubicBezTo>
                      <a:cubicBezTo>
                        <a:pt x="108133" y="229190"/>
                        <a:pt x="87621" y="260492"/>
                        <a:pt x="66279" y="291912"/>
                      </a:cubicBezTo>
                      <a:cubicBezTo>
                        <a:pt x="44937" y="323333"/>
                        <a:pt x="23358" y="353923"/>
                        <a:pt x="0" y="383683"/>
                      </a:cubicBezTo>
                      <a:cubicBezTo>
                        <a:pt x="16362" y="349536"/>
                        <a:pt x="34622" y="316456"/>
                        <a:pt x="53237" y="283731"/>
                      </a:cubicBezTo>
                      <a:cubicBezTo>
                        <a:pt x="71852" y="251007"/>
                        <a:pt x="91534" y="218757"/>
                        <a:pt x="111216" y="186743"/>
                      </a:cubicBezTo>
                      <a:cubicBezTo>
                        <a:pt x="130898" y="154730"/>
                        <a:pt x="151647" y="123191"/>
                        <a:pt x="172990" y="91890"/>
                      </a:cubicBezTo>
                      <a:cubicBezTo>
                        <a:pt x="189826" y="66990"/>
                        <a:pt x="207255" y="42210"/>
                        <a:pt x="225515" y="18141"/>
                      </a:cubicBezTo>
                      <a:cubicBezTo>
                        <a:pt x="229783" y="12568"/>
                        <a:pt x="234052" y="6995"/>
                        <a:pt x="238439" y="154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9533983-0B07-4A86-837E-5C8EF2A5C6C1}"/>
                    </a:ext>
                  </a:extLst>
                </p:cNvPr>
                <p:cNvSpPr/>
                <p:nvPr/>
              </p:nvSpPr>
              <p:spPr>
                <a:xfrm>
                  <a:off x="7631917" y="4046842"/>
                  <a:ext cx="442374" cy="92600"/>
                </a:xfrm>
                <a:custGeom>
                  <a:avLst/>
                  <a:gdLst>
                    <a:gd name="connsiteX0" fmla="*/ 442374 w 442374"/>
                    <a:gd name="connsiteY0" fmla="*/ 92601 h 92600"/>
                    <a:gd name="connsiteX1" fmla="*/ 330210 w 442374"/>
                    <a:gd name="connsiteY1" fmla="*/ 76832 h 92600"/>
                    <a:gd name="connsiteX2" fmla="*/ 219112 w 442374"/>
                    <a:gd name="connsiteY2" fmla="*/ 55845 h 92600"/>
                    <a:gd name="connsiteX3" fmla="*/ 108963 w 442374"/>
                    <a:gd name="connsiteY3" fmla="*/ 30472 h 92600"/>
                    <a:gd name="connsiteX4" fmla="*/ 20275 w 442374"/>
                    <a:gd name="connsiteY4" fmla="*/ 5928 h 92600"/>
                    <a:gd name="connsiteX5" fmla="*/ 1423 w 442374"/>
                    <a:gd name="connsiteY5" fmla="*/ 0 h 92600"/>
                    <a:gd name="connsiteX6" fmla="*/ 0 w 442374"/>
                    <a:gd name="connsiteY6" fmla="*/ 0 h 92600"/>
                    <a:gd name="connsiteX7" fmla="*/ 1660 w 442374"/>
                    <a:gd name="connsiteY7" fmla="*/ 0 h 92600"/>
                    <a:gd name="connsiteX8" fmla="*/ 22646 w 442374"/>
                    <a:gd name="connsiteY8" fmla="*/ 2490 h 92600"/>
                    <a:gd name="connsiteX9" fmla="*/ 112165 w 442374"/>
                    <a:gd name="connsiteY9" fmla="*/ 15532 h 92600"/>
                    <a:gd name="connsiteX10" fmla="*/ 223144 w 442374"/>
                    <a:gd name="connsiteY10" fmla="*/ 36756 h 92600"/>
                    <a:gd name="connsiteX11" fmla="*/ 333292 w 442374"/>
                    <a:gd name="connsiteY11" fmla="*/ 62129 h 92600"/>
                    <a:gd name="connsiteX12" fmla="*/ 442374 w 442374"/>
                    <a:gd name="connsiteY12" fmla="*/ 92601 h 9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2374" h="92600">
                      <a:moveTo>
                        <a:pt x="442374" y="92601"/>
                      </a:moveTo>
                      <a:cubicBezTo>
                        <a:pt x="404670" y="88807"/>
                        <a:pt x="367321" y="83116"/>
                        <a:pt x="330210" y="76832"/>
                      </a:cubicBezTo>
                      <a:cubicBezTo>
                        <a:pt x="293098" y="70548"/>
                        <a:pt x="256105" y="63197"/>
                        <a:pt x="219112" y="55845"/>
                      </a:cubicBezTo>
                      <a:cubicBezTo>
                        <a:pt x="182119" y="48494"/>
                        <a:pt x="145482" y="39720"/>
                        <a:pt x="108963" y="30472"/>
                      </a:cubicBezTo>
                      <a:cubicBezTo>
                        <a:pt x="79203" y="23002"/>
                        <a:pt x="49680" y="15058"/>
                        <a:pt x="20275" y="5928"/>
                      </a:cubicBezTo>
                      <a:lnTo>
                        <a:pt x="1423" y="0"/>
                      </a:lnTo>
                      <a:cubicBezTo>
                        <a:pt x="1423" y="0"/>
                        <a:pt x="593" y="0"/>
                        <a:pt x="0" y="0"/>
                      </a:cubicBezTo>
                      <a:lnTo>
                        <a:pt x="1660" y="0"/>
                      </a:lnTo>
                      <a:cubicBezTo>
                        <a:pt x="8774" y="830"/>
                        <a:pt x="15651" y="1541"/>
                        <a:pt x="22646" y="2490"/>
                      </a:cubicBezTo>
                      <a:cubicBezTo>
                        <a:pt x="52644" y="5928"/>
                        <a:pt x="81930" y="10553"/>
                        <a:pt x="112165" y="15532"/>
                      </a:cubicBezTo>
                      <a:cubicBezTo>
                        <a:pt x="149395" y="21817"/>
                        <a:pt x="186269" y="29168"/>
                        <a:pt x="223144" y="36756"/>
                      </a:cubicBezTo>
                      <a:cubicBezTo>
                        <a:pt x="260018" y="44344"/>
                        <a:pt x="296774" y="52881"/>
                        <a:pt x="333292" y="62129"/>
                      </a:cubicBezTo>
                      <a:cubicBezTo>
                        <a:pt x="369811" y="71378"/>
                        <a:pt x="406330" y="80744"/>
                        <a:pt x="442374" y="9260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图形 3">
              <a:extLst>
                <a:ext uri="{FF2B5EF4-FFF2-40B4-BE49-F238E27FC236}">
                  <a16:creationId xmlns:a16="http://schemas.microsoft.com/office/drawing/2014/main" id="{E78E2F19-0088-4C7A-9B52-14061845864A}"/>
                </a:ext>
              </a:extLst>
            </p:cNvPr>
            <p:cNvGrpSpPr/>
            <p:nvPr/>
          </p:nvGrpSpPr>
          <p:grpSpPr>
            <a:xfrm>
              <a:off x="9520574" y="1868775"/>
              <a:ext cx="1730487" cy="1493104"/>
              <a:chOff x="9520574" y="1868775"/>
              <a:chExt cx="1730487" cy="1493104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6680A28-7172-4971-BA99-CC86B3EA71C1}"/>
                  </a:ext>
                </a:extLst>
              </p:cNvPr>
              <p:cNvSpPr/>
              <p:nvPr/>
            </p:nvSpPr>
            <p:spPr>
              <a:xfrm>
                <a:off x="9821616" y="2933733"/>
                <a:ext cx="313136" cy="428146"/>
              </a:xfrm>
              <a:custGeom>
                <a:avLst/>
                <a:gdLst>
                  <a:gd name="connsiteX0" fmla="*/ 183068 w 313136"/>
                  <a:gd name="connsiteY0" fmla="*/ 428146 h 428146"/>
                  <a:gd name="connsiteX1" fmla="*/ 313136 w 313136"/>
                  <a:gd name="connsiteY1" fmla="*/ 376925 h 428146"/>
                  <a:gd name="connsiteX2" fmla="*/ 164690 w 313136"/>
                  <a:gd name="connsiteY2" fmla="*/ 0 h 428146"/>
                  <a:gd name="connsiteX3" fmla="*/ 0 w 313136"/>
                  <a:gd name="connsiteY3" fmla="*/ 64856 h 428146"/>
                  <a:gd name="connsiteX4" fmla="*/ 183068 w 313136"/>
                  <a:gd name="connsiteY4" fmla="*/ 428146 h 42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36" h="428146">
                    <a:moveTo>
                      <a:pt x="183068" y="428146"/>
                    </a:moveTo>
                    <a:lnTo>
                      <a:pt x="313136" y="376925"/>
                    </a:lnTo>
                    <a:lnTo>
                      <a:pt x="164690" y="0"/>
                    </a:lnTo>
                    <a:lnTo>
                      <a:pt x="0" y="64856"/>
                    </a:lnTo>
                    <a:lnTo>
                      <a:pt x="183068" y="428146"/>
                    </a:lnTo>
                    <a:close/>
                  </a:path>
                </a:pathLst>
              </a:custGeom>
              <a:solidFill>
                <a:srgbClr val="FFC30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1B59688-B85D-47FB-8551-E7AD3A2E06C4}"/>
                  </a:ext>
                </a:extLst>
              </p:cNvPr>
              <p:cNvSpPr/>
              <p:nvPr/>
            </p:nvSpPr>
            <p:spPr>
              <a:xfrm>
                <a:off x="9821616" y="2933733"/>
                <a:ext cx="313254" cy="428146"/>
              </a:xfrm>
              <a:custGeom>
                <a:avLst/>
                <a:gdLst>
                  <a:gd name="connsiteX0" fmla="*/ 0 w 313254"/>
                  <a:gd name="connsiteY0" fmla="*/ 64856 h 428146"/>
                  <a:gd name="connsiteX1" fmla="*/ 69836 w 313254"/>
                  <a:gd name="connsiteY1" fmla="*/ 203461 h 428146"/>
                  <a:gd name="connsiteX2" fmla="*/ 183068 w 313254"/>
                  <a:gd name="connsiteY2" fmla="*/ 428146 h 428146"/>
                  <a:gd name="connsiteX3" fmla="*/ 313255 w 313254"/>
                  <a:gd name="connsiteY3" fmla="*/ 376925 h 428146"/>
                  <a:gd name="connsiteX4" fmla="*/ 164690 w 313254"/>
                  <a:gd name="connsiteY4" fmla="*/ 0 h 428146"/>
                  <a:gd name="connsiteX5" fmla="*/ 0 w 313254"/>
                  <a:gd name="connsiteY5" fmla="*/ 64856 h 42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3254" h="428146">
                    <a:moveTo>
                      <a:pt x="0" y="64856"/>
                    </a:moveTo>
                    <a:lnTo>
                      <a:pt x="69836" y="203461"/>
                    </a:lnTo>
                    <a:lnTo>
                      <a:pt x="183068" y="428146"/>
                    </a:lnTo>
                    <a:lnTo>
                      <a:pt x="313255" y="376925"/>
                    </a:lnTo>
                    <a:lnTo>
                      <a:pt x="164690" y="0"/>
                    </a:lnTo>
                    <a:lnTo>
                      <a:pt x="0" y="64856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1D2590E-2D96-4958-B936-571CEAE7006F}"/>
                  </a:ext>
                </a:extLst>
              </p:cNvPr>
              <p:cNvSpPr/>
              <p:nvPr/>
            </p:nvSpPr>
            <p:spPr>
              <a:xfrm>
                <a:off x="9821616" y="2933733"/>
                <a:ext cx="221365" cy="203461"/>
              </a:xfrm>
              <a:custGeom>
                <a:avLst/>
                <a:gdLst>
                  <a:gd name="connsiteX0" fmla="*/ 0 w 221365"/>
                  <a:gd name="connsiteY0" fmla="*/ 64856 h 203461"/>
                  <a:gd name="connsiteX1" fmla="*/ 69836 w 221365"/>
                  <a:gd name="connsiteY1" fmla="*/ 203461 h 203461"/>
                  <a:gd name="connsiteX2" fmla="*/ 221365 w 221365"/>
                  <a:gd name="connsiteY2" fmla="*/ 143703 h 203461"/>
                  <a:gd name="connsiteX3" fmla="*/ 164690 w 221365"/>
                  <a:gd name="connsiteY3" fmla="*/ 0 h 203461"/>
                  <a:gd name="connsiteX4" fmla="*/ 0 w 221365"/>
                  <a:gd name="connsiteY4" fmla="*/ 64856 h 203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65" h="203461">
                    <a:moveTo>
                      <a:pt x="0" y="64856"/>
                    </a:moveTo>
                    <a:lnTo>
                      <a:pt x="69836" y="203461"/>
                    </a:lnTo>
                    <a:lnTo>
                      <a:pt x="221365" y="143703"/>
                    </a:lnTo>
                    <a:lnTo>
                      <a:pt x="164690" y="0"/>
                    </a:lnTo>
                    <a:lnTo>
                      <a:pt x="0" y="64856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A01D850-2167-412B-BE89-66528F3BF559}"/>
                  </a:ext>
                </a:extLst>
              </p:cNvPr>
              <p:cNvSpPr/>
              <p:nvPr/>
            </p:nvSpPr>
            <p:spPr>
              <a:xfrm rot="9509399">
                <a:off x="9789854" y="2858882"/>
                <a:ext cx="220179" cy="167298"/>
              </a:xfrm>
              <a:custGeom>
                <a:avLst/>
                <a:gdLst>
                  <a:gd name="connsiteX0" fmla="*/ 0 w 220179"/>
                  <a:gd name="connsiteY0" fmla="*/ 0 h 167298"/>
                  <a:gd name="connsiteX1" fmla="*/ 220179 w 220179"/>
                  <a:gd name="connsiteY1" fmla="*/ 0 h 167298"/>
                  <a:gd name="connsiteX2" fmla="*/ 220179 w 220179"/>
                  <a:gd name="connsiteY2" fmla="*/ 167299 h 167298"/>
                  <a:gd name="connsiteX3" fmla="*/ 0 w 220179"/>
                  <a:gd name="connsiteY3" fmla="*/ 167299 h 16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79" h="167298">
                    <a:moveTo>
                      <a:pt x="0" y="0"/>
                    </a:moveTo>
                    <a:lnTo>
                      <a:pt x="220179" y="0"/>
                    </a:lnTo>
                    <a:lnTo>
                      <a:pt x="220179" y="167299"/>
                    </a:lnTo>
                    <a:lnTo>
                      <a:pt x="0" y="167299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D97C357-988C-4A04-A276-59DD8F778F79}"/>
                  </a:ext>
                </a:extLst>
              </p:cNvPr>
              <p:cNvSpPr/>
              <p:nvPr/>
            </p:nvSpPr>
            <p:spPr>
              <a:xfrm>
                <a:off x="9520574" y="2603168"/>
                <a:ext cx="252192" cy="298670"/>
              </a:xfrm>
              <a:custGeom>
                <a:avLst/>
                <a:gdLst>
                  <a:gd name="connsiteX0" fmla="*/ 86673 w 252192"/>
                  <a:gd name="connsiteY0" fmla="*/ 298671 h 298670"/>
                  <a:gd name="connsiteX1" fmla="*/ 252193 w 252192"/>
                  <a:gd name="connsiteY1" fmla="*/ 251837 h 298670"/>
                  <a:gd name="connsiteX2" fmla="*/ 152952 w 252192"/>
                  <a:gd name="connsiteY2" fmla="*/ 0 h 298670"/>
                  <a:gd name="connsiteX3" fmla="*/ 0 w 252192"/>
                  <a:gd name="connsiteY3" fmla="*/ 78610 h 298670"/>
                  <a:gd name="connsiteX4" fmla="*/ 86673 w 252192"/>
                  <a:gd name="connsiteY4" fmla="*/ 298671 h 29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192" h="298670">
                    <a:moveTo>
                      <a:pt x="86673" y="298671"/>
                    </a:moveTo>
                    <a:lnTo>
                      <a:pt x="252193" y="251837"/>
                    </a:lnTo>
                    <a:lnTo>
                      <a:pt x="152952" y="0"/>
                    </a:lnTo>
                    <a:lnTo>
                      <a:pt x="0" y="78610"/>
                    </a:lnTo>
                    <a:lnTo>
                      <a:pt x="86673" y="298671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264AA7D-6984-454D-8D1A-EB438E451816}"/>
                  </a:ext>
                </a:extLst>
              </p:cNvPr>
              <p:cNvSpPr/>
              <p:nvPr/>
            </p:nvSpPr>
            <p:spPr>
              <a:xfrm>
                <a:off x="9735774" y="1910617"/>
                <a:ext cx="1137059" cy="982092"/>
              </a:xfrm>
              <a:custGeom>
                <a:avLst/>
                <a:gdLst>
                  <a:gd name="connsiteX0" fmla="*/ 0 w 1137059"/>
                  <a:gd name="connsiteY0" fmla="*/ 610384 h 982092"/>
                  <a:gd name="connsiteX1" fmla="*/ 146430 w 1137059"/>
                  <a:gd name="connsiteY1" fmla="*/ 982092 h 982092"/>
                  <a:gd name="connsiteX2" fmla="*/ 426131 w 1137059"/>
                  <a:gd name="connsiteY2" fmla="*/ 908818 h 982092"/>
                  <a:gd name="connsiteX3" fmla="*/ 1137059 w 1137059"/>
                  <a:gd name="connsiteY3" fmla="*/ 892692 h 982092"/>
                  <a:gd name="connsiteX4" fmla="*/ 785270 w 1137059"/>
                  <a:gd name="connsiteY4" fmla="*/ 0 h 982092"/>
                  <a:gd name="connsiteX5" fmla="*/ 254445 w 1137059"/>
                  <a:gd name="connsiteY5" fmla="*/ 473202 h 982092"/>
                  <a:gd name="connsiteX6" fmla="*/ 0 w 1137059"/>
                  <a:gd name="connsiteY6" fmla="*/ 610384 h 98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7059" h="982092">
                    <a:moveTo>
                      <a:pt x="0" y="610384"/>
                    </a:moveTo>
                    <a:lnTo>
                      <a:pt x="146430" y="982092"/>
                    </a:lnTo>
                    <a:lnTo>
                      <a:pt x="426131" y="908818"/>
                    </a:lnTo>
                    <a:lnTo>
                      <a:pt x="1137059" y="892692"/>
                    </a:lnTo>
                    <a:lnTo>
                      <a:pt x="785270" y="0"/>
                    </a:lnTo>
                    <a:lnTo>
                      <a:pt x="254445" y="473202"/>
                    </a:lnTo>
                    <a:lnTo>
                      <a:pt x="0" y="610384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27CD627-2F54-4ACF-9529-6324F79CF73F}"/>
                  </a:ext>
                </a:extLst>
              </p:cNvPr>
              <p:cNvSpPr/>
              <p:nvPr/>
            </p:nvSpPr>
            <p:spPr>
              <a:xfrm rot="-1290601">
                <a:off x="10556495" y="1868775"/>
                <a:ext cx="309934" cy="964188"/>
              </a:xfrm>
              <a:custGeom>
                <a:avLst/>
                <a:gdLst>
                  <a:gd name="connsiteX0" fmla="*/ 309935 w 309934"/>
                  <a:gd name="connsiteY0" fmla="*/ 482094 h 964188"/>
                  <a:gd name="connsiteX1" fmla="*/ 154967 w 309934"/>
                  <a:gd name="connsiteY1" fmla="*/ 964189 h 964188"/>
                  <a:gd name="connsiteX2" fmla="*/ 0 w 309934"/>
                  <a:gd name="connsiteY2" fmla="*/ 482094 h 964188"/>
                  <a:gd name="connsiteX3" fmla="*/ 154967 w 309934"/>
                  <a:gd name="connsiteY3" fmla="*/ 0 h 964188"/>
                  <a:gd name="connsiteX4" fmla="*/ 309935 w 309934"/>
                  <a:gd name="connsiteY4" fmla="*/ 482094 h 96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34" h="964188">
                    <a:moveTo>
                      <a:pt x="309935" y="482094"/>
                    </a:moveTo>
                    <a:cubicBezTo>
                      <a:pt x="309935" y="748348"/>
                      <a:pt x="240554" y="964189"/>
                      <a:pt x="154967" y="964189"/>
                    </a:cubicBezTo>
                    <a:cubicBezTo>
                      <a:pt x="69381" y="964189"/>
                      <a:pt x="0" y="748348"/>
                      <a:pt x="0" y="482094"/>
                    </a:cubicBezTo>
                    <a:cubicBezTo>
                      <a:pt x="0" y="215841"/>
                      <a:pt x="69381" y="0"/>
                      <a:pt x="154967" y="0"/>
                    </a:cubicBezTo>
                    <a:cubicBezTo>
                      <a:pt x="240553" y="0"/>
                      <a:pt x="309935" y="215841"/>
                      <a:pt x="309935" y="48209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60B814-BCFF-47DC-AA86-9B1328250F9F}"/>
                  </a:ext>
                </a:extLst>
              </p:cNvPr>
              <p:cNvSpPr/>
              <p:nvPr/>
            </p:nvSpPr>
            <p:spPr>
              <a:xfrm rot="20309399">
                <a:off x="10573613" y="1920114"/>
                <a:ext cx="253733" cy="856055"/>
              </a:xfrm>
              <a:custGeom>
                <a:avLst/>
                <a:gdLst>
                  <a:gd name="connsiteX0" fmla="*/ 253734 w 253733"/>
                  <a:gd name="connsiteY0" fmla="*/ 428028 h 856055"/>
                  <a:gd name="connsiteX1" fmla="*/ 126867 w 253733"/>
                  <a:gd name="connsiteY1" fmla="*/ 856056 h 856055"/>
                  <a:gd name="connsiteX2" fmla="*/ 0 w 253733"/>
                  <a:gd name="connsiteY2" fmla="*/ 428028 h 856055"/>
                  <a:gd name="connsiteX3" fmla="*/ 126867 w 253733"/>
                  <a:gd name="connsiteY3" fmla="*/ 0 h 856055"/>
                  <a:gd name="connsiteX4" fmla="*/ 253734 w 253733"/>
                  <a:gd name="connsiteY4" fmla="*/ 428028 h 8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733" h="856055">
                    <a:moveTo>
                      <a:pt x="253734" y="428028"/>
                    </a:moveTo>
                    <a:cubicBezTo>
                      <a:pt x="253734" y="664421"/>
                      <a:pt x="196934" y="856056"/>
                      <a:pt x="126867" y="856056"/>
                    </a:cubicBezTo>
                    <a:cubicBezTo>
                      <a:pt x="56800" y="856056"/>
                      <a:pt x="0" y="664421"/>
                      <a:pt x="0" y="428028"/>
                    </a:cubicBezTo>
                    <a:cubicBezTo>
                      <a:pt x="0" y="191635"/>
                      <a:pt x="56800" y="0"/>
                      <a:pt x="126867" y="0"/>
                    </a:cubicBezTo>
                    <a:cubicBezTo>
                      <a:pt x="196934" y="0"/>
                      <a:pt x="253734" y="191635"/>
                      <a:pt x="253734" y="42802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4D086A1-89CF-4F5B-AFA7-EECF3A349401}"/>
                  </a:ext>
                </a:extLst>
              </p:cNvPr>
              <p:cNvSpPr/>
              <p:nvPr/>
            </p:nvSpPr>
            <p:spPr>
              <a:xfrm>
                <a:off x="10582818" y="2234469"/>
                <a:ext cx="195304" cy="233817"/>
              </a:xfrm>
              <a:custGeom>
                <a:avLst/>
                <a:gdLst>
                  <a:gd name="connsiteX0" fmla="*/ 34266 w 195304"/>
                  <a:gd name="connsiteY0" fmla="*/ 145081 h 233817"/>
                  <a:gd name="connsiteX1" fmla="*/ 70666 w 195304"/>
                  <a:gd name="connsiteY1" fmla="*/ 229264 h 233817"/>
                  <a:gd name="connsiteX2" fmla="*/ 190775 w 195304"/>
                  <a:gd name="connsiteY2" fmla="*/ 167301 h 233817"/>
                  <a:gd name="connsiteX3" fmla="*/ 188522 w 195304"/>
                  <a:gd name="connsiteY3" fmla="*/ 102872 h 233817"/>
                  <a:gd name="connsiteX4" fmla="*/ 171922 w 195304"/>
                  <a:gd name="connsiteY4" fmla="*/ 60780 h 233817"/>
                  <a:gd name="connsiteX5" fmla="*/ 48114 w 195304"/>
                  <a:gd name="connsiteY5" fmla="*/ 6595 h 233817"/>
                  <a:gd name="connsiteX6" fmla="*/ 0 w 195304"/>
                  <a:gd name="connsiteY6" fmla="*/ 48093 h 233817"/>
                  <a:gd name="connsiteX7" fmla="*/ 34266 w 195304"/>
                  <a:gd name="connsiteY7" fmla="*/ 145081 h 23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304" h="233817">
                    <a:moveTo>
                      <a:pt x="34266" y="145081"/>
                    </a:moveTo>
                    <a:cubicBezTo>
                      <a:pt x="46122" y="174368"/>
                      <a:pt x="57979" y="202586"/>
                      <a:pt x="70666" y="229264"/>
                    </a:cubicBezTo>
                    <a:cubicBezTo>
                      <a:pt x="120938" y="245318"/>
                      <a:pt x="174721" y="217573"/>
                      <a:pt x="190775" y="167301"/>
                    </a:cubicBezTo>
                    <a:cubicBezTo>
                      <a:pt x="197509" y="146208"/>
                      <a:pt x="196715" y="123443"/>
                      <a:pt x="188522" y="102872"/>
                    </a:cubicBezTo>
                    <a:lnTo>
                      <a:pt x="171922" y="60780"/>
                    </a:lnTo>
                    <a:cubicBezTo>
                      <a:pt x="152691" y="11622"/>
                      <a:pt x="97260" y="-12637"/>
                      <a:pt x="48114" y="6595"/>
                    </a:cubicBezTo>
                    <a:cubicBezTo>
                      <a:pt x="27816" y="14539"/>
                      <a:pt x="10837" y="29182"/>
                      <a:pt x="0" y="48093"/>
                    </a:cubicBezTo>
                    <a:cubicBezTo>
                      <a:pt x="9722" y="79632"/>
                      <a:pt x="21223" y="112120"/>
                      <a:pt x="34266" y="1450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5F2DA3D-07A3-4372-B419-D6D5B7992CA3}"/>
                  </a:ext>
                </a:extLst>
              </p:cNvPr>
              <p:cNvSpPr/>
              <p:nvPr/>
            </p:nvSpPr>
            <p:spPr>
              <a:xfrm>
                <a:off x="9578553" y="2392474"/>
                <a:ext cx="487548" cy="577659"/>
              </a:xfrm>
              <a:custGeom>
                <a:avLst/>
                <a:gdLst>
                  <a:gd name="connsiteX0" fmla="*/ 167654 w 487548"/>
                  <a:gd name="connsiteY0" fmla="*/ 577660 h 577659"/>
                  <a:gd name="connsiteX1" fmla="*/ 487548 w 487548"/>
                  <a:gd name="connsiteY1" fmla="*/ 487074 h 577659"/>
                  <a:gd name="connsiteX2" fmla="*/ 295707 w 487548"/>
                  <a:gd name="connsiteY2" fmla="*/ 0 h 577659"/>
                  <a:gd name="connsiteX3" fmla="*/ 0 w 487548"/>
                  <a:gd name="connsiteY3" fmla="*/ 152003 h 577659"/>
                  <a:gd name="connsiteX4" fmla="*/ 167654 w 487548"/>
                  <a:gd name="connsiteY4" fmla="*/ 577660 h 577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548" h="577659">
                    <a:moveTo>
                      <a:pt x="167654" y="577660"/>
                    </a:moveTo>
                    <a:lnTo>
                      <a:pt x="487548" y="487074"/>
                    </a:lnTo>
                    <a:lnTo>
                      <a:pt x="295707" y="0"/>
                    </a:lnTo>
                    <a:lnTo>
                      <a:pt x="0" y="152003"/>
                    </a:lnTo>
                    <a:lnTo>
                      <a:pt x="167654" y="577660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E3FA9ED-B734-4FBF-96B3-3B332A396C4E}"/>
                  </a:ext>
                </a:extLst>
              </p:cNvPr>
              <p:cNvSpPr/>
              <p:nvPr/>
            </p:nvSpPr>
            <p:spPr>
              <a:xfrm>
                <a:off x="9590901" y="2387205"/>
                <a:ext cx="487548" cy="577659"/>
              </a:xfrm>
              <a:custGeom>
                <a:avLst/>
                <a:gdLst>
                  <a:gd name="connsiteX0" fmla="*/ 167654 w 487548"/>
                  <a:gd name="connsiteY0" fmla="*/ 577660 h 577659"/>
                  <a:gd name="connsiteX1" fmla="*/ 487548 w 487548"/>
                  <a:gd name="connsiteY1" fmla="*/ 487074 h 577659"/>
                  <a:gd name="connsiteX2" fmla="*/ 295707 w 487548"/>
                  <a:gd name="connsiteY2" fmla="*/ 0 h 577659"/>
                  <a:gd name="connsiteX3" fmla="*/ 0 w 487548"/>
                  <a:gd name="connsiteY3" fmla="*/ 152003 h 577659"/>
                  <a:gd name="connsiteX4" fmla="*/ 167654 w 487548"/>
                  <a:gd name="connsiteY4" fmla="*/ 577660 h 577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548" h="577659">
                    <a:moveTo>
                      <a:pt x="167654" y="577660"/>
                    </a:moveTo>
                    <a:lnTo>
                      <a:pt x="487548" y="487074"/>
                    </a:lnTo>
                    <a:lnTo>
                      <a:pt x="295707" y="0"/>
                    </a:lnTo>
                    <a:lnTo>
                      <a:pt x="0" y="152003"/>
                    </a:lnTo>
                    <a:lnTo>
                      <a:pt x="167654" y="57766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C0B3DFE-2FC2-48EE-8309-5E1346BF4B01}"/>
                  </a:ext>
                </a:extLst>
              </p:cNvPr>
              <p:cNvSpPr/>
              <p:nvPr/>
            </p:nvSpPr>
            <p:spPr>
              <a:xfrm>
                <a:off x="10490794" y="1988278"/>
                <a:ext cx="325482" cy="766181"/>
              </a:xfrm>
              <a:custGeom>
                <a:avLst/>
                <a:gdLst>
                  <a:gd name="connsiteX0" fmla="*/ 12584 w 325482"/>
                  <a:gd name="connsiteY0" fmla="*/ 0 h 766181"/>
                  <a:gd name="connsiteX1" fmla="*/ 727 w 325482"/>
                  <a:gd name="connsiteY1" fmla="*/ 106710 h 766181"/>
                  <a:gd name="connsiteX2" fmla="*/ 13532 w 325482"/>
                  <a:gd name="connsiteY2" fmla="*/ 214251 h 766181"/>
                  <a:gd name="connsiteX3" fmla="*/ 25389 w 325482"/>
                  <a:gd name="connsiteY3" fmla="*/ 267250 h 766181"/>
                  <a:gd name="connsiteX4" fmla="*/ 40447 w 325482"/>
                  <a:gd name="connsiteY4" fmla="*/ 319301 h 766181"/>
                  <a:gd name="connsiteX5" fmla="*/ 57639 w 325482"/>
                  <a:gd name="connsiteY5" fmla="*/ 370760 h 766181"/>
                  <a:gd name="connsiteX6" fmla="*/ 76610 w 325482"/>
                  <a:gd name="connsiteY6" fmla="*/ 421625 h 766181"/>
                  <a:gd name="connsiteX7" fmla="*/ 173361 w 325482"/>
                  <a:gd name="connsiteY7" fmla="*/ 615482 h 766181"/>
                  <a:gd name="connsiteX8" fmla="*/ 239047 w 325482"/>
                  <a:gd name="connsiteY8" fmla="*/ 701799 h 766181"/>
                  <a:gd name="connsiteX9" fmla="*/ 325482 w 325482"/>
                  <a:gd name="connsiteY9" fmla="*/ 766181 h 766181"/>
                  <a:gd name="connsiteX10" fmla="*/ 242485 w 325482"/>
                  <a:gd name="connsiteY10" fmla="*/ 698479 h 766181"/>
                  <a:gd name="connsiteX11" fmla="*/ 179763 w 325482"/>
                  <a:gd name="connsiteY11" fmla="*/ 611214 h 766181"/>
                  <a:gd name="connsiteX12" fmla="*/ 85858 w 325482"/>
                  <a:gd name="connsiteY12" fmla="*/ 417712 h 766181"/>
                  <a:gd name="connsiteX13" fmla="*/ 20765 w 325482"/>
                  <a:gd name="connsiteY13" fmla="*/ 212710 h 766181"/>
                  <a:gd name="connsiteX14" fmla="*/ 4877 w 325482"/>
                  <a:gd name="connsiteY14" fmla="*/ 105999 h 766181"/>
                  <a:gd name="connsiteX15" fmla="*/ 12584 w 325482"/>
                  <a:gd name="connsiteY15" fmla="*/ 0 h 76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5482" h="766181">
                    <a:moveTo>
                      <a:pt x="12584" y="0"/>
                    </a:moveTo>
                    <a:cubicBezTo>
                      <a:pt x="2232" y="34565"/>
                      <a:pt x="-1787" y="70716"/>
                      <a:pt x="727" y="106710"/>
                    </a:cubicBezTo>
                    <a:cubicBezTo>
                      <a:pt x="2138" y="142839"/>
                      <a:pt x="6430" y="178799"/>
                      <a:pt x="13532" y="214251"/>
                    </a:cubicBezTo>
                    <a:cubicBezTo>
                      <a:pt x="16615" y="232155"/>
                      <a:pt x="21357" y="249821"/>
                      <a:pt x="25389" y="267250"/>
                    </a:cubicBezTo>
                    <a:cubicBezTo>
                      <a:pt x="29420" y="284680"/>
                      <a:pt x="34993" y="302109"/>
                      <a:pt x="40447" y="319301"/>
                    </a:cubicBezTo>
                    <a:cubicBezTo>
                      <a:pt x="45901" y="336494"/>
                      <a:pt x="51355" y="353804"/>
                      <a:pt x="57639" y="370760"/>
                    </a:cubicBezTo>
                    <a:cubicBezTo>
                      <a:pt x="63923" y="387715"/>
                      <a:pt x="69496" y="404788"/>
                      <a:pt x="76610" y="421625"/>
                    </a:cubicBezTo>
                    <a:cubicBezTo>
                      <a:pt x="102908" y="489042"/>
                      <a:pt x="135289" y="553934"/>
                      <a:pt x="173361" y="615482"/>
                    </a:cubicBezTo>
                    <a:cubicBezTo>
                      <a:pt x="192699" y="646120"/>
                      <a:pt x="214670" y="675003"/>
                      <a:pt x="239047" y="701799"/>
                    </a:cubicBezTo>
                    <a:cubicBezTo>
                      <a:pt x="262950" y="729165"/>
                      <a:pt x="292426" y="751111"/>
                      <a:pt x="325482" y="766181"/>
                    </a:cubicBezTo>
                    <a:cubicBezTo>
                      <a:pt x="293505" y="749487"/>
                      <a:pt x="265262" y="726449"/>
                      <a:pt x="242485" y="698479"/>
                    </a:cubicBezTo>
                    <a:cubicBezTo>
                      <a:pt x="219104" y="671256"/>
                      <a:pt x="198118" y="642053"/>
                      <a:pt x="179763" y="611214"/>
                    </a:cubicBezTo>
                    <a:cubicBezTo>
                      <a:pt x="142960" y="549535"/>
                      <a:pt x="111540" y="484786"/>
                      <a:pt x="85858" y="417712"/>
                    </a:cubicBezTo>
                    <a:cubicBezTo>
                      <a:pt x="58528" y="351291"/>
                      <a:pt x="36759" y="282724"/>
                      <a:pt x="20765" y="212710"/>
                    </a:cubicBezTo>
                    <a:cubicBezTo>
                      <a:pt x="12666" y="177612"/>
                      <a:pt x="7355" y="141931"/>
                      <a:pt x="4877" y="105999"/>
                    </a:cubicBezTo>
                    <a:cubicBezTo>
                      <a:pt x="1284" y="70486"/>
                      <a:pt x="3893" y="34620"/>
                      <a:pt x="1258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4DEDA38-3D00-4F78-923E-382FD20AEDBA}"/>
                  </a:ext>
                </a:extLst>
              </p:cNvPr>
              <p:cNvSpPr/>
              <p:nvPr/>
            </p:nvSpPr>
            <p:spPr>
              <a:xfrm>
                <a:off x="10686327" y="1910142"/>
                <a:ext cx="144296" cy="206781"/>
              </a:xfrm>
              <a:custGeom>
                <a:avLst/>
                <a:gdLst>
                  <a:gd name="connsiteX0" fmla="*/ 144296 w 144296"/>
                  <a:gd name="connsiteY0" fmla="*/ 0 h 206781"/>
                  <a:gd name="connsiteX1" fmla="*/ 105406 w 144296"/>
                  <a:gd name="connsiteY1" fmla="*/ 49561 h 206781"/>
                  <a:gd name="connsiteX2" fmla="*/ 68532 w 144296"/>
                  <a:gd name="connsiteY2" fmla="*/ 100664 h 206781"/>
                  <a:gd name="connsiteX3" fmla="*/ 32962 w 144296"/>
                  <a:gd name="connsiteY3" fmla="*/ 152952 h 206781"/>
                  <a:gd name="connsiteX4" fmla="*/ 16007 w 144296"/>
                  <a:gd name="connsiteY4" fmla="*/ 179629 h 206781"/>
                  <a:gd name="connsiteX5" fmla="*/ 0 w 144296"/>
                  <a:gd name="connsiteY5" fmla="*/ 206781 h 206781"/>
                  <a:gd name="connsiteX6" fmla="*/ 19801 w 144296"/>
                  <a:gd name="connsiteY6" fmla="*/ 182238 h 206781"/>
                  <a:gd name="connsiteX7" fmla="*/ 38890 w 144296"/>
                  <a:gd name="connsiteY7" fmla="*/ 157102 h 206781"/>
                  <a:gd name="connsiteX8" fmla="*/ 75765 w 144296"/>
                  <a:gd name="connsiteY8" fmla="*/ 106118 h 206781"/>
                  <a:gd name="connsiteX9" fmla="*/ 111335 w 144296"/>
                  <a:gd name="connsiteY9" fmla="*/ 53711 h 206781"/>
                  <a:gd name="connsiteX10" fmla="*/ 144296 w 144296"/>
                  <a:gd name="connsiteY10" fmla="*/ 0 h 206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296" h="206781">
                    <a:moveTo>
                      <a:pt x="144296" y="0"/>
                    </a:moveTo>
                    <a:cubicBezTo>
                      <a:pt x="130780" y="16125"/>
                      <a:pt x="117975" y="32843"/>
                      <a:pt x="105406" y="49561"/>
                    </a:cubicBezTo>
                    <a:cubicBezTo>
                      <a:pt x="92838" y="66279"/>
                      <a:pt x="80626" y="83471"/>
                      <a:pt x="68532" y="100664"/>
                    </a:cubicBezTo>
                    <a:cubicBezTo>
                      <a:pt x="56438" y="117856"/>
                      <a:pt x="44818" y="135285"/>
                      <a:pt x="32962" y="152952"/>
                    </a:cubicBezTo>
                    <a:lnTo>
                      <a:pt x="16007" y="179629"/>
                    </a:lnTo>
                    <a:cubicBezTo>
                      <a:pt x="10671" y="188640"/>
                      <a:pt x="5098" y="197533"/>
                      <a:pt x="0" y="206781"/>
                    </a:cubicBezTo>
                    <a:cubicBezTo>
                      <a:pt x="6877" y="198719"/>
                      <a:pt x="13161" y="190419"/>
                      <a:pt x="19801" y="182238"/>
                    </a:cubicBezTo>
                    <a:lnTo>
                      <a:pt x="38890" y="157102"/>
                    </a:lnTo>
                    <a:cubicBezTo>
                      <a:pt x="51695" y="140384"/>
                      <a:pt x="63789" y="123310"/>
                      <a:pt x="75765" y="106118"/>
                    </a:cubicBezTo>
                    <a:cubicBezTo>
                      <a:pt x="87740" y="88925"/>
                      <a:pt x="99478" y="71496"/>
                      <a:pt x="111335" y="53711"/>
                    </a:cubicBezTo>
                    <a:cubicBezTo>
                      <a:pt x="123191" y="35926"/>
                      <a:pt x="133981" y="18378"/>
                      <a:pt x="14429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A13BC03-FEF2-4724-BA22-C4F6C9B70103}"/>
                  </a:ext>
                </a:extLst>
              </p:cNvPr>
              <p:cNvSpPr/>
              <p:nvPr/>
            </p:nvSpPr>
            <p:spPr>
              <a:xfrm>
                <a:off x="10838686" y="2526099"/>
                <a:ext cx="284561" cy="11183"/>
              </a:xfrm>
              <a:custGeom>
                <a:avLst/>
                <a:gdLst>
                  <a:gd name="connsiteX0" fmla="*/ 0 w 284561"/>
                  <a:gd name="connsiteY0" fmla="*/ 9485 h 11183"/>
                  <a:gd name="connsiteX1" fmla="*/ 71140 w 284561"/>
                  <a:gd name="connsiteY1" fmla="*/ 11145 h 11183"/>
                  <a:gd name="connsiteX2" fmla="*/ 142281 w 284561"/>
                  <a:gd name="connsiteY2" fmla="*/ 10197 h 11183"/>
                  <a:gd name="connsiteX3" fmla="*/ 213421 w 284561"/>
                  <a:gd name="connsiteY3" fmla="*/ 6996 h 11183"/>
                  <a:gd name="connsiteX4" fmla="*/ 248991 w 284561"/>
                  <a:gd name="connsiteY4" fmla="*/ 4624 h 11183"/>
                  <a:gd name="connsiteX5" fmla="*/ 284561 w 284561"/>
                  <a:gd name="connsiteY5" fmla="*/ 1304 h 11183"/>
                  <a:gd name="connsiteX6" fmla="*/ 248991 w 284561"/>
                  <a:gd name="connsiteY6" fmla="*/ 0 h 11183"/>
                  <a:gd name="connsiteX7" fmla="*/ 213421 w 284561"/>
                  <a:gd name="connsiteY7" fmla="*/ 0 h 11183"/>
                  <a:gd name="connsiteX8" fmla="*/ 142281 w 284561"/>
                  <a:gd name="connsiteY8" fmla="*/ 949 h 11183"/>
                  <a:gd name="connsiteX9" fmla="*/ 71140 w 284561"/>
                  <a:gd name="connsiteY9" fmla="*/ 4150 h 11183"/>
                  <a:gd name="connsiteX10" fmla="*/ 0 w 284561"/>
                  <a:gd name="connsiteY10" fmla="*/ 9485 h 1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4561" h="11183">
                    <a:moveTo>
                      <a:pt x="0" y="9485"/>
                    </a:moveTo>
                    <a:cubicBezTo>
                      <a:pt x="23713" y="10790"/>
                      <a:pt x="47427" y="11027"/>
                      <a:pt x="71140" y="11145"/>
                    </a:cubicBezTo>
                    <a:cubicBezTo>
                      <a:pt x="94854" y="11264"/>
                      <a:pt x="118567" y="11145"/>
                      <a:pt x="142281" y="10197"/>
                    </a:cubicBezTo>
                    <a:cubicBezTo>
                      <a:pt x="165994" y="9248"/>
                      <a:pt x="189708" y="8537"/>
                      <a:pt x="213421" y="6996"/>
                    </a:cubicBezTo>
                    <a:lnTo>
                      <a:pt x="248991" y="4624"/>
                    </a:lnTo>
                    <a:cubicBezTo>
                      <a:pt x="260848" y="3557"/>
                      <a:pt x="272705" y="2727"/>
                      <a:pt x="284561" y="1304"/>
                    </a:cubicBezTo>
                    <a:cubicBezTo>
                      <a:pt x="272705" y="593"/>
                      <a:pt x="260848" y="474"/>
                      <a:pt x="248991" y="0"/>
                    </a:cubicBezTo>
                    <a:lnTo>
                      <a:pt x="213421" y="0"/>
                    </a:lnTo>
                    <a:cubicBezTo>
                      <a:pt x="189708" y="0"/>
                      <a:pt x="165994" y="0"/>
                      <a:pt x="142281" y="949"/>
                    </a:cubicBezTo>
                    <a:cubicBezTo>
                      <a:pt x="118567" y="1897"/>
                      <a:pt x="94854" y="2608"/>
                      <a:pt x="71140" y="4150"/>
                    </a:cubicBezTo>
                    <a:cubicBezTo>
                      <a:pt x="47427" y="5691"/>
                      <a:pt x="23713" y="6877"/>
                      <a:pt x="0" y="94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7A4A7E2-9077-4076-A602-09AFDA3F629A}"/>
                  </a:ext>
                </a:extLst>
              </p:cNvPr>
              <p:cNvSpPr/>
              <p:nvPr/>
            </p:nvSpPr>
            <p:spPr>
              <a:xfrm>
                <a:off x="10838330" y="2367693"/>
                <a:ext cx="411072" cy="74460"/>
              </a:xfrm>
              <a:custGeom>
                <a:avLst/>
                <a:gdLst>
                  <a:gd name="connsiteX0" fmla="*/ 411073 w 411072"/>
                  <a:gd name="connsiteY0" fmla="*/ 0 h 74460"/>
                  <a:gd name="connsiteX1" fmla="*/ 307682 w 411072"/>
                  <a:gd name="connsiteY1" fmla="*/ 14939 h 74460"/>
                  <a:gd name="connsiteX2" fmla="*/ 204647 w 411072"/>
                  <a:gd name="connsiteY2" fmla="*/ 32487 h 74460"/>
                  <a:gd name="connsiteX3" fmla="*/ 102086 w 411072"/>
                  <a:gd name="connsiteY3" fmla="*/ 52051 h 74460"/>
                  <a:gd name="connsiteX4" fmla="*/ 50984 w 411072"/>
                  <a:gd name="connsiteY4" fmla="*/ 62603 h 74460"/>
                  <a:gd name="connsiteX5" fmla="*/ 0 w 411072"/>
                  <a:gd name="connsiteY5" fmla="*/ 74460 h 74460"/>
                  <a:gd name="connsiteX6" fmla="*/ 51814 w 411072"/>
                  <a:gd name="connsiteY6" fmla="*/ 67465 h 74460"/>
                  <a:gd name="connsiteX7" fmla="*/ 103391 w 411072"/>
                  <a:gd name="connsiteY7" fmla="*/ 59521 h 74460"/>
                  <a:gd name="connsiteX8" fmla="*/ 206426 w 411072"/>
                  <a:gd name="connsiteY8" fmla="*/ 42091 h 74460"/>
                  <a:gd name="connsiteX9" fmla="*/ 308986 w 411072"/>
                  <a:gd name="connsiteY9" fmla="*/ 22409 h 74460"/>
                  <a:gd name="connsiteX10" fmla="*/ 411073 w 411072"/>
                  <a:gd name="connsiteY10" fmla="*/ 0 h 7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72" h="74460">
                    <a:moveTo>
                      <a:pt x="411073" y="0"/>
                    </a:moveTo>
                    <a:cubicBezTo>
                      <a:pt x="376451" y="4268"/>
                      <a:pt x="342066" y="9604"/>
                      <a:pt x="307682" y="14939"/>
                    </a:cubicBezTo>
                    <a:cubicBezTo>
                      <a:pt x="273297" y="20275"/>
                      <a:pt x="238913" y="26796"/>
                      <a:pt x="204647" y="32487"/>
                    </a:cubicBezTo>
                    <a:cubicBezTo>
                      <a:pt x="170381" y="38179"/>
                      <a:pt x="136234" y="45056"/>
                      <a:pt x="102086" y="52051"/>
                    </a:cubicBezTo>
                    <a:lnTo>
                      <a:pt x="50984" y="62603"/>
                    </a:lnTo>
                    <a:cubicBezTo>
                      <a:pt x="34029" y="66516"/>
                      <a:pt x="16955" y="70073"/>
                      <a:pt x="0" y="74460"/>
                    </a:cubicBezTo>
                    <a:cubicBezTo>
                      <a:pt x="17311" y="72445"/>
                      <a:pt x="34503" y="69836"/>
                      <a:pt x="51814" y="67465"/>
                    </a:cubicBezTo>
                    <a:lnTo>
                      <a:pt x="103391" y="59521"/>
                    </a:lnTo>
                    <a:cubicBezTo>
                      <a:pt x="137775" y="54185"/>
                      <a:pt x="172159" y="47664"/>
                      <a:pt x="206426" y="42091"/>
                    </a:cubicBezTo>
                    <a:cubicBezTo>
                      <a:pt x="240691" y="36519"/>
                      <a:pt x="274839" y="29405"/>
                      <a:pt x="308986" y="22409"/>
                    </a:cubicBezTo>
                    <a:cubicBezTo>
                      <a:pt x="343134" y="15414"/>
                      <a:pt x="377162" y="8181"/>
                      <a:pt x="41107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A5EC1C9-A0D2-4A95-A225-9AD5F8AE5E7C}"/>
                  </a:ext>
                </a:extLst>
              </p:cNvPr>
              <p:cNvSpPr/>
              <p:nvPr/>
            </p:nvSpPr>
            <p:spPr>
              <a:xfrm>
                <a:off x="10735532" y="1878129"/>
                <a:ext cx="286932" cy="311831"/>
              </a:xfrm>
              <a:custGeom>
                <a:avLst/>
                <a:gdLst>
                  <a:gd name="connsiteX0" fmla="*/ 286933 w 286932"/>
                  <a:gd name="connsiteY0" fmla="*/ 0 h 311831"/>
                  <a:gd name="connsiteX1" fmla="*/ 212591 w 286932"/>
                  <a:gd name="connsiteY1" fmla="*/ 75527 h 311831"/>
                  <a:gd name="connsiteX2" fmla="*/ 140147 w 286932"/>
                  <a:gd name="connsiteY2" fmla="*/ 152715 h 311831"/>
                  <a:gd name="connsiteX3" fmla="*/ 69006 w 286932"/>
                  <a:gd name="connsiteY3" fmla="*/ 231325 h 311831"/>
                  <a:gd name="connsiteX4" fmla="*/ 34147 w 286932"/>
                  <a:gd name="connsiteY4" fmla="*/ 271282 h 311831"/>
                  <a:gd name="connsiteX5" fmla="*/ 0 w 286932"/>
                  <a:gd name="connsiteY5" fmla="*/ 311832 h 311831"/>
                  <a:gd name="connsiteX6" fmla="*/ 37586 w 286932"/>
                  <a:gd name="connsiteY6" fmla="*/ 274365 h 311831"/>
                  <a:gd name="connsiteX7" fmla="*/ 74342 w 286932"/>
                  <a:gd name="connsiteY7" fmla="*/ 236304 h 311831"/>
                  <a:gd name="connsiteX8" fmla="*/ 146905 w 286932"/>
                  <a:gd name="connsiteY8" fmla="*/ 159117 h 311831"/>
                  <a:gd name="connsiteX9" fmla="*/ 218045 w 286932"/>
                  <a:gd name="connsiteY9" fmla="*/ 80389 h 311831"/>
                  <a:gd name="connsiteX10" fmla="*/ 286933 w 286932"/>
                  <a:gd name="connsiteY10" fmla="*/ 0 h 31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6932" h="311831">
                    <a:moveTo>
                      <a:pt x="286933" y="0"/>
                    </a:moveTo>
                    <a:cubicBezTo>
                      <a:pt x="261678" y="24662"/>
                      <a:pt x="237016" y="50035"/>
                      <a:pt x="212591" y="75527"/>
                    </a:cubicBezTo>
                    <a:cubicBezTo>
                      <a:pt x="188166" y="101019"/>
                      <a:pt x="164097" y="126748"/>
                      <a:pt x="140147" y="152715"/>
                    </a:cubicBezTo>
                    <a:cubicBezTo>
                      <a:pt x="116196" y="178681"/>
                      <a:pt x="92720" y="204766"/>
                      <a:pt x="69006" y="231325"/>
                    </a:cubicBezTo>
                    <a:lnTo>
                      <a:pt x="34147" y="271282"/>
                    </a:lnTo>
                    <a:cubicBezTo>
                      <a:pt x="22291" y="284798"/>
                      <a:pt x="11145" y="298078"/>
                      <a:pt x="0" y="311832"/>
                    </a:cubicBezTo>
                    <a:cubicBezTo>
                      <a:pt x="12805" y="299975"/>
                      <a:pt x="25018" y="286814"/>
                      <a:pt x="37586" y="274365"/>
                    </a:cubicBezTo>
                    <a:lnTo>
                      <a:pt x="74342" y="236304"/>
                    </a:lnTo>
                    <a:cubicBezTo>
                      <a:pt x="98885" y="210931"/>
                      <a:pt x="122954" y="185083"/>
                      <a:pt x="146905" y="159117"/>
                    </a:cubicBezTo>
                    <a:cubicBezTo>
                      <a:pt x="170855" y="133151"/>
                      <a:pt x="194332" y="106948"/>
                      <a:pt x="218045" y="80389"/>
                    </a:cubicBezTo>
                    <a:cubicBezTo>
                      <a:pt x="241759" y="53830"/>
                      <a:pt x="264523" y="27270"/>
                      <a:pt x="28693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06F2224-1460-490B-BA74-74DCA28F14AD}"/>
                  </a:ext>
                </a:extLst>
              </p:cNvPr>
              <p:cNvSpPr/>
              <p:nvPr/>
            </p:nvSpPr>
            <p:spPr>
              <a:xfrm>
                <a:off x="10797898" y="2129255"/>
                <a:ext cx="453163" cy="183897"/>
              </a:xfrm>
              <a:custGeom>
                <a:avLst/>
                <a:gdLst>
                  <a:gd name="connsiteX0" fmla="*/ 0 w 453163"/>
                  <a:gd name="connsiteY0" fmla="*/ 183898 h 183897"/>
                  <a:gd name="connsiteX1" fmla="*/ 114655 w 453163"/>
                  <a:gd name="connsiteY1" fmla="*/ 141332 h 183897"/>
                  <a:gd name="connsiteX2" fmla="*/ 228361 w 453163"/>
                  <a:gd name="connsiteY2" fmla="*/ 96277 h 183897"/>
                  <a:gd name="connsiteX3" fmla="*/ 341236 w 453163"/>
                  <a:gd name="connsiteY3" fmla="*/ 48850 h 183897"/>
                  <a:gd name="connsiteX4" fmla="*/ 397437 w 453163"/>
                  <a:gd name="connsiteY4" fmla="*/ 25136 h 183897"/>
                  <a:gd name="connsiteX5" fmla="*/ 453164 w 453163"/>
                  <a:gd name="connsiteY5" fmla="*/ 0 h 183897"/>
                  <a:gd name="connsiteX6" fmla="*/ 395659 w 453163"/>
                  <a:gd name="connsiteY6" fmla="*/ 20868 h 183897"/>
                  <a:gd name="connsiteX7" fmla="*/ 338509 w 453163"/>
                  <a:gd name="connsiteY7" fmla="*/ 42684 h 183897"/>
                  <a:gd name="connsiteX8" fmla="*/ 224803 w 453163"/>
                  <a:gd name="connsiteY8" fmla="*/ 87621 h 183897"/>
                  <a:gd name="connsiteX9" fmla="*/ 111927 w 453163"/>
                  <a:gd name="connsiteY9" fmla="*/ 135048 h 183897"/>
                  <a:gd name="connsiteX10" fmla="*/ 0 w 453163"/>
                  <a:gd name="connsiteY10" fmla="*/ 183898 h 18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3163" h="183897">
                    <a:moveTo>
                      <a:pt x="0" y="183898"/>
                    </a:moveTo>
                    <a:cubicBezTo>
                      <a:pt x="38534" y="170381"/>
                      <a:pt x="76594" y="155916"/>
                      <a:pt x="114655" y="141332"/>
                    </a:cubicBezTo>
                    <a:cubicBezTo>
                      <a:pt x="152715" y="126748"/>
                      <a:pt x="190419" y="111335"/>
                      <a:pt x="228361" y="96277"/>
                    </a:cubicBezTo>
                    <a:cubicBezTo>
                      <a:pt x="266302" y="81219"/>
                      <a:pt x="303769" y="65331"/>
                      <a:pt x="341236" y="48850"/>
                    </a:cubicBezTo>
                    <a:lnTo>
                      <a:pt x="397437" y="25136"/>
                    </a:lnTo>
                    <a:cubicBezTo>
                      <a:pt x="416052" y="16837"/>
                      <a:pt x="434667" y="8655"/>
                      <a:pt x="453164" y="0"/>
                    </a:cubicBezTo>
                    <a:cubicBezTo>
                      <a:pt x="433956" y="6640"/>
                      <a:pt x="414867" y="13872"/>
                      <a:pt x="395659" y="20868"/>
                    </a:cubicBezTo>
                    <a:lnTo>
                      <a:pt x="338509" y="42684"/>
                    </a:lnTo>
                    <a:cubicBezTo>
                      <a:pt x="300449" y="57268"/>
                      <a:pt x="262745" y="72682"/>
                      <a:pt x="224803" y="87621"/>
                    </a:cubicBezTo>
                    <a:cubicBezTo>
                      <a:pt x="186862" y="102561"/>
                      <a:pt x="149395" y="118567"/>
                      <a:pt x="111927" y="135048"/>
                    </a:cubicBezTo>
                    <a:cubicBezTo>
                      <a:pt x="74460" y="151529"/>
                      <a:pt x="36993" y="166824"/>
                      <a:pt x="0" y="183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图形 3">
              <a:extLst>
                <a:ext uri="{FF2B5EF4-FFF2-40B4-BE49-F238E27FC236}">
                  <a16:creationId xmlns:a16="http://schemas.microsoft.com/office/drawing/2014/main" id="{6296F360-B557-4B5C-BBD7-EDF814FDA025}"/>
                </a:ext>
              </a:extLst>
            </p:cNvPr>
            <p:cNvGrpSpPr/>
            <p:nvPr/>
          </p:nvGrpSpPr>
          <p:grpSpPr>
            <a:xfrm>
              <a:off x="6867633" y="4680584"/>
              <a:ext cx="4383429" cy="1267609"/>
              <a:chOff x="6867633" y="4680584"/>
              <a:chExt cx="4383429" cy="1267609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A04B148-274E-45E4-89C7-5752FBD25DF7}"/>
                  </a:ext>
                </a:extLst>
              </p:cNvPr>
              <p:cNvSpPr/>
              <p:nvPr/>
            </p:nvSpPr>
            <p:spPr>
              <a:xfrm>
                <a:off x="6869293" y="4680584"/>
                <a:ext cx="4381769" cy="1203457"/>
              </a:xfrm>
              <a:custGeom>
                <a:avLst/>
                <a:gdLst>
                  <a:gd name="connsiteX0" fmla="*/ 0 w 4381769"/>
                  <a:gd name="connsiteY0" fmla="*/ 0 h 1203457"/>
                  <a:gd name="connsiteX1" fmla="*/ 4381770 w 4381769"/>
                  <a:gd name="connsiteY1" fmla="*/ 0 h 1203457"/>
                  <a:gd name="connsiteX2" fmla="*/ 4381770 w 4381769"/>
                  <a:gd name="connsiteY2" fmla="*/ 1203457 h 1203457"/>
                  <a:gd name="connsiteX3" fmla="*/ 0 w 4381769"/>
                  <a:gd name="connsiteY3" fmla="*/ 1203457 h 120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769" h="1203457">
                    <a:moveTo>
                      <a:pt x="0" y="0"/>
                    </a:moveTo>
                    <a:lnTo>
                      <a:pt x="4381770" y="0"/>
                    </a:lnTo>
                    <a:lnTo>
                      <a:pt x="4381770" y="1203457"/>
                    </a:lnTo>
                    <a:lnTo>
                      <a:pt x="0" y="1203457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332E7B1-73F4-46EE-9738-87869BF7905A}"/>
                  </a:ext>
                </a:extLst>
              </p:cNvPr>
              <p:cNvSpPr/>
              <p:nvPr/>
            </p:nvSpPr>
            <p:spPr>
              <a:xfrm>
                <a:off x="6869293" y="5884041"/>
                <a:ext cx="4381769" cy="58335"/>
              </a:xfrm>
              <a:custGeom>
                <a:avLst/>
                <a:gdLst>
                  <a:gd name="connsiteX0" fmla="*/ 4381770 w 4381769"/>
                  <a:gd name="connsiteY0" fmla="*/ 0 h 58335"/>
                  <a:gd name="connsiteX1" fmla="*/ 0 w 4381769"/>
                  <a:gd name="connsiteY1" fmla="*/ 0 h 58335"/>
                  <a:gd name="connsiteX2" fmla="*/ 47427 w 4381769"/>
                  <a:gd name="connsiteY2" fmla="*/ 58335 h 58335"/>
                  <a:gd name="connsiteX3" fmla="*/ 4334343 w 4381769"/>
                  <a:gd name="connsiteY3" fmla="*/ 58335 h 58335"/>
                  <a:gd name="connsiteX4" fmla="*/ 4381770 w 4381769"/>
                  <a:gd name="connsiteY4" fmla="*/ 0 h 58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769" h="58335">
                    <a:moveTo>
                      <a:pt x="4381770" y="0"/>
                    </a:moveTo>
                    <a:lnTo>
                      <a:pt x="0" y="0"/>
                    </a:lnTo>
                    <a:lnTo>
                      <a:pt x="47427" y="58335"/>
                    </a:lnTo>
                    <a:lnTo>
                      <a:pt x="4334343" y="58335"/>
                    </a:lnTo>
                    <a:lnTo>
                      <a:pt x="438177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1E61482-A78A-45ED-8843-E08E737BC4B7}"/>
                  </a:ext>
                </a:extLst>
              </p:cNvPr>
              <p:cNvSpPr/>
              <p:nvPr/>
            </p:nvSpPr>
            <p:spPr>
              <a:xfrm>
                <a:off x="6867633" y="5889858"/>
                <a:ext cx="4381769" cy="58335"/>
              </a:xfrm>
              <a:custGeom>
                <a:avLst/>
                <a:gdLst>
                  <a:gd name="connsiteX0" fmla="*/ 4381770 w 4381769"/>
                  <a:gd name="connsiteY0" fmla="*/ 0 h 58335"/>
                  <a:gd name="connsiteX1" fmla="*/ 0 w 4381769"/>
                  <a:gd name="connsiteY1" fmla="*/ 0 h 58335"/>
                  <a:gd name="connsiteX2" fmla="*/ 47427 w 4381769"/>
                  <a:gd name="connsiteY2" fmla="*/ 58335 h 58335"/>
                  <a:gd name="connsiteX3" fmla="*/ 4334343 w 4381769"/>
                  <a:gd name="connsiteY3" fmla="*/ 58335 h 58335"/>
                  <a:gd name="connsiteX4" fmla="*/ 4381770 w 4381769"/>
                  <a:gd name="connsiteY4" fmla="*/ 0 h 58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769" h="58335">
                    <a:moveTo>
                      <a:pt x="4381770" y="0"/>
                    </a:moveTo>
                    <a:lnTo>
                      <a:pt x="0" y="0"/>
                    </a:lnTo>
                    <a:lnTo>
                      <a:pt x="47427" y="58335"/>
                    </a:lnTo>
                    <a:lnTo>
                      <a:pt x="4334343" y="58335"/>
                    </a:lnTo>
                    <a:lnTo>
                      <a:pt x="438177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9C5F9F6-DE11-415C-A4F6-24B27223344E}"/>
                  </a:ext>
                </a:extLst>
              </p:cNvPr>
              <p:cNvSpPr/>
              <p:nvPr/>
            </p:nvSpPr>
            <p:spPr>
              <a:xfrm>
                <a:off x="7319125" y="5097925"/>
                <a:ext cx="286944" cy="378148"/>
              </a:xfrm>
              <a:custGeom>
                <a:avLst/>
                <a:gdLst>
                  <a:gd name="connsiteX0" fmla="*/ 5822 w 286944"/>
                  <a:gd name="connsiteY0" fmla="*/ 287186 h 378148"/>
                  <a:gd name="connsiteX1" fmla="*/ 44237 w 286944"/>
                  <a:gd name="connsiteY1" fmla="*/ 283510 h 378148"/>
                  <a:gd name="connsiteX2" fmla="*/ 144664 w 286944"/>
                  <a:gd name="connsiteY2" fmla="*/ 323941 h 378148"/>
                  <a:gd name="connsiteX3" fmla="*/ 210469 w 286944"/>
                  <a:gd name="connsiteY3" fmla="*/ 304496 h 378148"/>
                  <a:gd name="connsiteX4" fmla="*/ 232996 w 286944"/>
                  <a:gd name="connsiteY4" fmla="*/ 266673 h 378148"/>
                  <a:gd name="connsiteX5" fmla="*/ 228254 w 286944"/>
                  <a:gd name="connsiteY5" fmla="*/ 249837 h 378148"/>
                  <a:gd name="connsiteX6" fmla="*/ 212484 w 286944"/>
                  <a:gd name="connsiteY6" fmla="*/ 234067 h 378148"/>
                  <a:gd name="connsiteX7" fmla="*/ 140514 w 286944"/>
                  <a:gd name="connsiteY7" fmla="*/ 209287 h 378148"/>
                  <a:gd name="connsiteX8" fmla="*/ 139447 w 286944"/>
                  <a:gd name="connsiteY8" fmla="*/ 209287 h 378148"/>
                  <a:gd name="connsiteX9" fmla="*/ 71626 w 286944"/>
                  <a:gd name="connsiteY9" fmla="*/ 188775 h 378148"/>
                  <a:gd name="connsiteX10" fmla="*/ 22658 w 286944"/>
                  <a:gd name="connsiteY10" fmla="*/ 147750 h 378148"/>
                  <a:gd name="connsiteX11" fmla="*/ 10801 w 286944"/>
                  <a:gd name="connsiteY11" fmla="*/ 104592 h 378148"/>
                  <a:gd name="connsiteX12" fmla="*/ 52893 w 286944"/>
                  <a:gd name="connsiteY12" fmla="*/ 27879 h 378148"/>
                  <a:gd name="connsiteX13" fmla="*/ 143834 w 286944"/>
                  <a:gd name="connsiteY13" fmla="*/ 16 h 378148"/>
                  <a:gd name="connsiteX14" fmla="*/ 258488 w 286944"/>
                  <a:gd name="connsiteY14" fmla="*/ 42107 h 378148"/>
                  <a:gd name="connsiteX15" fmla="*/ 265839 w 286944"/>
                  <a:gd name="connsiteY15" fmla="*/ 79456 h 378148"/>
                  <a:gd name="connsiteX16" fmla="*/ 229202 w 286944"/>
                  <a:gd name="connsiteY16" fmla="*/ 87743 h 378148"/>
                  <a:gd name="connsiteX17" fmla="*/ 228491 w 286944"/>
                  <a:gd name="connsiteY17" fmla="*/ 87281 h 378148"/>
                  <a:gd name="connsiteX18" fmla="*/ 143834 w 286944"/>
                  <a:gd name="connsiteY18" fmla="*/ 53608 h 378148"/>
                  <a:gd name="connsiteX19" fmla="*/ 84550 w 286944"/>
                  <a:gd name="connsiteY19" fmla="*/ 71512 h 378148"/>
                  <a:gd name="connsiteX20" fmla="*/ 64512 w 286944"/>
                  <a:gd name="connsiteY20" fmla="*/ 104592 h 378148"/>
                  <a:gd name="connsiteX21" fmla="*/ 68188 w 286944"/>
                  <a:gd name="connsiteY21" fmla="*/ 119413 h 378148"/>
                  <a:gd name="connsiteX22" fmla="*/ 82416 w 286944"/>
                  <a:gd name="connsiteY22" fmla="*/ 133048 h 378148"/>
                  <a:gd name="connsiteX23" fmla="*/ 148102 w 286944"/>
                  <a:gd name="connsiteY23" fmla="*/ 156169 h 378148"/>
                  <a:gd name="connsiteX24" fmla="*/ 149169 w 286944"/>
                  <a:gd name="connsiteY24" fmla="*/ 156169 h 378148"/>
                  <a:gd name="connsiteX25" fmla="*/ 221732 w 286944"/>
                  <a:gd name="connsiteY25" fmla="*/ 178222 h 378148"/>
                  <a:gd name="connsiteX26" fmla="*/ 274376 w 286944"/>
                  <a:gd name="connsiteY26" fmla="*/ 221974 h 378148"/>
                  <a:gd name="connsiteX27" fmla="*/ 286944 w 286944"/>
                  <a:gd name="connsiteY27" fmla="*/ 266673 h 378148"/>
                  <a:gd name="connsiteX28" fmla="*/ 241770 w 286944"/>
                  <a:gd name="connsiteY28" fmla="*/ 348129 h 378148"/>
                  <a:gd name="connsiteX29" fmla="*/ 144427 w 286944"/>
                  <a:gd name="connsiteY29" fmla="*/ 378126 h 378148"/>
                  <a:gd name="connsiteX30" fmla="*/ 9853 w 286944"/>
                  <a:gd name="connsiteY30" fmla="*/ 325482 h 378148"/>
                  <a:gd name="connsiteX31" fmla="*/ 5822 w 286944"/>
                  <a:gd name="connsiteY31" fmla="*/ 287186 h 37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86944" h="378148">
                    <a:moveTo>
                      <a:pt x="5822" y="287186"/>
                    </a:moveTo>
                    <a:cubicBezTo>
                      <a:pt x="15437" y="275613"/>
                      <a:pt x="32594" y="273977"/>
                      <a:pt x="44237" y="283510"/>
                    </a:cubicBezTo>
                    <a:cubicBezTo>
                      <a:pt x="67951" y="302362"/>
                      <a:pt x="107315" y="324534"/>
                      <a:pt x="144664" y="323941"/>
                    </a:cubicBezTo>
                    <a:cubicBezTo>
                      <a:pt x="168081" y="324427"/>
                      <a:pt x="191071" y="317633"/>
                      <a:pt x="210469" y="304496"/>
                    </a:cubicBezTo>
                    <a:cubicBezTo>
                      <a:pt x="223724" y="296351"/>
                      <a:pt x="232143" y="282217"/>
                      <a:pt x="232996" y="266673"/>
                    </a:cubicBezTo>
                    <a:cubicBezTo>
                      <a:pt x="233150" y="260709"/>
                      <a:pt x="231502" y="254840"/>
                      <a:pt x="228254" y="249837"/>
                    </a:cubicBezTo>
                    <a:cubicBezTo>
                      <a:pt x="224329" y="243398"/>
                      <a:pt x="218922" y="237992"/>
                      <a:pt x="212484" y="234067"/>
                    </a:cubicBezTo>
                    <a:cubicBezTo>
                      <a:pt x="190217" y="221464"/>
                      <a:pt x="165816" y="213069"/>
                      <a:pt x="140514" y="209287"/>
                    </a:cubicBezTo>
                    <a:lnTo>
                      <a:pt x="139447" y="209287"/>
                    </a:lnTo>
                    <a:cubicBezTo>
                      <a:pt x="116065" y="205326"/>
                      <a:pt x="93277" y="198438"/>
                      <a:pt x="71626" y="188775"/>
                    </a:cubicBezTo>
                    <a:cubicBezTo>
                      <a:pt x="51719" y="180060"/>
                      <a:pt x="34716" y="165832"/>
                      <a:pt x="22658" y="147750"/>
                    </a:cubicBezTo>
                    <a:cubicBezTo>
                      <a:pt x="14726" y="134767"/>
                      <a:pt x="10623" y="119804"/>
                      <a:pt x="10801" y="104592"/>
                    </a:cubicBezTo>
                    <a:cubicBezTo>
                      <a:pt x="11868" y="73788"/>
                      <a:pt x="27484" y="45320"/>
                      <a:pt x="52893" y="27879"/>
                    </a:cubicBezTo>
                    <a:cubicBezTo>
                      <a:pt x="79547" y="9299"/>
                      <a:pt x="111346" y="-447"/>
                      <a:pt x="143834" y="16"/>
                    </a:cubicBezTo>
                    <a:cubicBezTo>
                      <a:pt x="194343" y="16"/>
                      <a:pt x="231692" y="24678"/>
                      <a:pt x="258488" y="42107"/>
                    </a:cubicBezTo>
                    <a:cubicBezTo>
                      <a:pt x="270772" y="50430"/>
                      <a:pt x="274056" y="67101"/>
                      <a:pt x="265839" y="79456"/>
                    </a:cubicBezTo>
                    <a:cubicBezTo>
                      <a:pt x="258014" y="91858"/>
                      <a:pt x="241616" y="95569"/>
                      <a:pt x="229202" y="87743"/>
                    </a:cubicBezTo>
                    <a:cubicBezTo>
                      <a:pt x="228965" y="87601"/>
                      <a:pt x="228728" y="87435"/>
                      <a:pt x="228491" y="87281"/>
                    </a:cubicBezTo>
                    <a:cubicBezTo>
                      <a:pt x="201695" y="69377"/>
                      <a:pt x="175965" y="53608"/>
                      <a:pt x="143834" y="53608"/>
                    </a:cubicBezTo>
                    <a:cubicBezTo>
                      <a:pt x="122669" y="53146"/>
                      <a:pt x="101908" y="59406"/>
                      <a:pt x="84550" y="71512"/>
                    </a:cubicBezTo>
                    <a:cubicBezTo>
                      <a:pt x="72871" y="78602"/>
                      <a:pt x="65390" y="90957"/>
                      <a:pt x="64512" y="104592"/>
                    </a:cubicBezTo>
                    <a:cubicBezTo>
                      <a:pt x="64228" y="109785"/>
                      <a:pt x="65508" y="114955"/>
                      <a:pt x="68188" y="119413"/>
                    </a:cubicBezTo>
                    <a:cubicBezTo>
                      <a:pt x="71994" y="124843"/>
                      <a:pt x="76831" y="129479"/>
                      <a:pt x="82416" y="133048"/>
                    </a:cubicBezTo>
                    <a:cubicBezTo>
                      <a:pt x="102596" y="144952"/>
                      <a:pt x="124910" y="152813"/>
                      <a:pt x="148102" y="156169"/>
                    </a:cubicBezTo>
                    <a:lnTo>
                      <a:pt x="149169" y="156169"/>
                    </a:lnTo>
                    <a:cubicBezTo>
                      <a:pt x="174163" y="160567"/>
                      <a:pt x="198529" y="167966"/>
                      <a:pt x="221732" y="178222"/>
                    </a:cubicBezTo>
                    <a:cubicBezTo>
                      <a:pt x="243051" y="187553"/>
                      <a:pt x="261298" y="202718"/>
                      <a:pt x="274376" y="221974"/>
                    </a:cubicBezTo>
                    <a:cubicBezTo>
                      <a:pt x="282605" y="235431"/>
                      <a:pt x="286956" y="250904"/>
                      <a:pt x="286944" y="266673"/>
                    </a:cubicBezTo>
                    <a:cubicBezTo>
                      <a:pt x="285948" y="299528"/>
                      <a:pt x="269124" y="329881"/>
                      <a:pt x="241770" y="348129"/>
                    </a:cubicBezTo>
                    <a:cubicBezTo>
                      <a:pt x="213326" y="368191"/>
                      <a:pt x="179238" y="378696"/>
                      <a:pt x="144427" y="378126"/>
                    </a:cubicBezTo>
                    <a:cubicBezTo>
                      <a:pt x="87633" y="378126"/>
                      <a:pt x="39850" y="349196"/>
                      <a:pt x="9853" y="325482"/>
                    </a:cubicBezTo>
                    <a:cubicBezTo>
                      <a:pt x="-1518" y="315843"/>
                      <a:pt x="-3296" y="298971"/>
                      <a:pt x="5822" y="287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57AC9A6-0A85-4089-94AF-62E89B40A453}"/>
                  </a:ext>
                </a:extLst>
              </p:cNvPr>
              <p:cNvSpPr/>
              <p:nvPr/>
            </p:nvSpPr>
            <p:spPr>
              <a:xfrm>
                <a:off x="7676261" y="5213662"/>
                <a:ext cx="220297" cy="262863"/>
              </a:xfrm>
              <a:custGeom>
                <a:avLst/>
                <a:gdLst>
                  <a:gd name="connsiteX0" fmla="*/ 109319 w 220297"/>
                  <a:gd name="connsiteY0" fmla="*/ 262864 h 262863"/>
                  <a:gd name="connsiteX1" fmla="*/ 0 w 220297"/>
                  <a:gd name="connsiteY1" fmla="*/ 153545 h 262863"/>
                  <a:gd name="connsiteX2" fmla="*/ 0 w 220297"/>
                  <a:gd name="connsiteY2" fmla="*/ 27863 h 262863"/>
                  <a:gd name="connsiteX3" fmla="*/ 27863 w 220297"/>
                  <a:gd name="connsiteY3" fmla="*/ 0 h 262863"/>
                  <a:gd name="connsiteX4" fmla="*/ 55727 w 220297"/>
                  <a:gd name="connsiteY4" fmla="*/ 27863 h 262863"/>
                  <a:gd name="connsiteX5" fmla="*/ 55727 w 220297"/>
                  <a:gd name="connsiteY5" fmla="*/ 153545 h 262863"/>
                  <a:gd name="connsiteX6" fmla="*/ 108370 w 220297"/>
                  <a:gd name="connsiteY6" fmla="*/ 207137 h 262863"/>
                  <a:gd name="connsiteX7" fmla="*/ 109319 w 220297"/>
                  <a:gd name="connsiteY7" fmla="*/ 207137 h 262863"/>
                  <a:gd name="connsiteX8" fmla="*/ 164571 w 220297"/>
                  <a:gd name="connsiteY8" fmla="*/ 153557 h 262863"/>
                  <a:gd name="connsiteX9" fmla="*/ 164571 w 220297"/>
                  <a:gd name="connsiteY9" fmla="*/ 153545 h 262863"/>
                  <a:gd name="connsiteX10" fmla="*/ 164571 w 220297"/>
                  <a:gd name="connsiteY10" fmla="*/ 27863 h 262863"/>
                  <a:gd name="connsiteX11" fmla="*/ 191960 w 220297"/>
                  <a:gd name="connsiteY11" fmla="*/ 0 h 262863"/>
                  <a:gd name="connsiteX12" fmla="*/ 191960 w 220297"/>
                  <a:gd name="connsiteY12" fmla="*/ 0 h 262863"/>
                  <a:gd name="connsiteX13" fmla="*/ 220298 w 220297"/>
                  <a:gd name="connsiteY13" fmla="*/ 27863 h 262863"/>
                  <a:gd name="connsiteX14" fmla="*/ 220298 w 220297"/>
                  <a:gd name="connsiteY14" fmla="*/ 153545 h 262863"/>
                  <a:gd name="connsiteX15" fmla="*/ 109319 w 220297"/>
                  <a:gd name="connsiteY15" fmla="*/ 262864 h 26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0297" h="262863">
                    <a:moveTo>
                      <a:pt x="109319" y="262864"/>
                    </a:moveTo>
                    <a:cubicBezTo>
                      <a:pt x="49075" y="262543"/>
                      <a:pt x="320" y="213789"/>
                      <a:pt x="0" y="153545"/>
                    </a:cubicBezTo>
                    <a:lnTo>
                      <a:pt x="0" y="27863"/>
                    </a:lnTo>
                    <a:cubicBezTo>
                      <a:pt x="249" y="12580"/>
                      <a:pt x="12580" y="249"/>
                      <a:pt x="27863" y="0"/>
                    </a:cubicBezTo>
                    <a:cubicBezTo>
                      <a:pt x="43194" y="131"/>
                      <a:pt x="55596" y="12533"/>
                      <a:pt x="55727" y="27863"/>
                    </a:cubicBezTo>
                    <a:lnTo>
                      <a:pt x="55727" y="153545"/>
                    </a:lnTo>
                    <a:cubicBezTo>
                      <a:pt x="55466" y="182878"/>
                      <a:pt x="79025" y="206876"/>
                      <a:pt x="108370" y="207137"/>
                    </a:cubicBezTo>
                    <a:cubicBezTo>
                      <a:pt x="108679" y="207137"/>
                      <a:pt x="108999" y="207137"/>
                      <a:pt x="109319" y="207137"/>
                    </a:cubicBezTo>
                    <a:cubicBezTo>
                      <a:pt x="139376" y="207599"/>
                      <a:pt x="164109" y="183613"/>
                      <a:pt x="164571" y="153557"/>
                    </a:cubicBezTo>
                    <a:cubicBezTo>
                      <a:pt x="164571" y="153557"/>
                      <a:pt x="164571" y="153545"/>
                      <a:pt x="164571" y="153545"/>
                    </a:cubicBezTo>
                    <a:lnTo>
                      <a:pt x="164571" y="27863"/>
                    </a:lnTo>
                    <a:cubicBezTo>
                      <a:pt x="164441" y="12604"/>
                      <a:pt x="176701" y="131"/>
                      <a:pt x="191960" y="0"/>
                    </a:cubicBezTo>
                    <a:cubicBezTo>
                      <a:pt x="191960" y="0"/>
                      <a:pt x="191960" y="0"/>
                      <a:pt x="191960" y="0"/>
                    </a:cubicBezTo>
                    <a:cubicBezTo>
                      <a:pt x="207255" y="415"/>
                      <a:pt x="219622" y="12580"/>
                      <a:pt x="220298" y="27863"/>
                    </a:cubicBezTo>
                    <a:lnTo>
                      <a:pt x="220298" y="153545"/>
                    </a:lnTo>
                    <a:cubicBezTo>
                      <a:pt x="219385" y="214192"/>
                      <a:pt x="169966" y="262876"/>
                      <a:pt x="109319" y="26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F7DFE93F-7D8C-45A2-9237-8F019DEF1222}"/>
                  </a:ext>
                </a:extLst>
              </p:cNvPr>
              <p:cNvSpPr/>
              <p:nvPr/>
            </p:nvSpPr>
            <p:spPr>
              <a:xfrm>
                <a:off x="8003862" y="5109975"/>
                <a:ext cx="261905" cy="366646"/>
              </a:xfrm>
              <a:custGeom>
                <a:avLst/>
                <a:gdLst>
                  <a:gd name="connsiteX0" fmla="*/ 0 w 261905"/>
                  <a:gd name="connsiteY0" fmla="*/ 235652 h 366646"/>
                  <a:gd name="connsiteX1" fmla="*/ 0 w 261905"/>
                  <a:gd name="connsiteY1" fmla="*/ 26855 h 366646"/>
                  <a:gd name="connsiteX2" fmla="*/ 30472 w 261905"/>
                  <a:gd name="connsiteY2" fmla="*/ 59 h 366646"/>
                  <a:gd name="connsiteX3" fmla="*/ 57268 w 261905"/>
                  <a:gd name="connsiteY3" fmla="*/ 26855 h 366646"/>
                  <a:gd name="connsiteX4" fmla="*/ 57268 w 261905"/>
                  <a:gd name="connsiteY4" fmla="*/ 125740 h 366646"/>
                  <a:gd name="connsiteX5" fmla="*/ 127815 w 261905"/>
                  <a:gd name="connsiteY5" fmla="*/ 103687 h 366646"/>
                  <a:gd name="connsiteX6" fmla="*/ 261879 w 261905"/>
                  <a:gd name="connsiteY6" fmla="*/ 232558 h 366646"/>
                  <a:gd name="connsiteX7" fmla="*/ 133009 w 261905"/>
                  <a:gd name="connsiteY7" fmla="*/ 366621 h 366646"/>
                  <a:gd name="connsiteX8" fmla="*/ 56675 w 261905"/>
                  <a:gd name="connsiteY8" fmla="*/ 344023 h 366646"/>
                  <a:gd name="connsiteX9" fmla="*/ 22622 w 261905"/>
                  <a:gd name="connsiteY9" fmla="*/ 365471 h 366646"/>
                  <a:gd name="connsiteX10" fmla="*/ 474 w 261905"/>
                  <a:gd name="connsiteY10" fmla="*/ 338213 h 366646"/>
                  <a:gd name="connsiteX11" fmla="*/ 57268 w 261905"/>
                  <a:gd name="connsiteY11" fmla="*/ 235652 h 366646"/>
                  <a:gd name="connsiteX12" fmla="*/ 78373 w 261905"/>
                  <a:gd name="connsiteY12" fmla="*/ 287703 h 366646"/>
                  <a:gd name="connsiteX13" fmla="*/ 127815 w 261905"/>
                  <a:gd name="connsiteY13" fmla="*/ 309282 h 366646"/>
                  <a:gd name="connsiteX14" fmla="*/ 177258 w 261905"/>
                  <a:gd name="connsiteY14" fmla="*/ 287703 h 366646"/>
                  <a:gd name="connsiteX15" fmla="*/ 198244 w 261905"/>
                  <a:gd name="connsiteY15" fmla="*/ 235652 h 366646"/>
                  <a:gd name="connsiteX16" fmla="*/ 177258 w 261905"/>
                  <a:gd name="connsiteY16" fmla="*/ 182534 h 366646"/>
                  <a:gd name="connsiteX17" fmla="*/ 127815 w 261905"/>
                  <a:gd name="connsiteY17" fmla="*/ 160955 h 366646"/>
                  <a:gd name="connsiteX18" fmla="*/ 78373 w 261905"/>
                  <a:gd name="connsiteY18" fmla="*/ 182534 h 366646"/>
                  <a:gd name="connsiteX19" fmla="*/ 57268 w 261905"/>
                  <a:gd name="connsiteY19" fmla="*/ 235652 h 36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1905" h="366646">
                    <a:moveTo>
                      <a:pt x="0" y="235652"/>
                    </a:moveTo>
                    <a:lnTo>
                      <a:pt x="0" y="26855"/>
                    </a:lnTo>
                    <a:cubicBezTo>
                      <a:pt x="1020" y="11038"/>
                      <a:pt x="14667" y="-949"/>
                      <a:pt x="30472" y="59"/>
                    </a:cubicBezTo>
                    <a:cubicBezTo>
                      <a:pt x="44878" y="996"/>
                      <a:pt x="56343" y="12461"/>
                      <a:pt x="57268" y="26855"/>
                    </a:cubicBezTo>
                    <a:lnTo>
                      <a:pt x="57268" y="125740"/>
                    </a:lnTo>
                    <a:cubicBezTo>
                      <a:pt x="78017" y="111429"/>
                      <a:pt x="102608" y="103746"/>
                      <a:pt x="127815" y="103687"/>
                    </a:cubicBezTo>
                    <a:cubicBezTo>
                      <a:pt x="200426" y="102252"/>
                      <a:pt x="260445" y="159947"/>
                      <a:pt x="261879" y="232558"/>
                    </a:cubicBezTo>
                    <a:cubicBezTo>
                      <a:pt x="263314" y="305168"/>
                      <a:pt x="205619" y="365187"/>
                      <a:pt x="133009" y="366621"/>
                    </a:cubicBezTo>
                    <a:cubicBezTo>
                      <a:pt x="105845" y="367155"/>
                      <a:pt x="79179" y="359259"/>
                      <a:pt x="56675" y="344023"/>
                    </a:cubicBezTo>
                    <a:cubicBezTo>
                      <a:pt x="53189" y="359353"/>
                      <a:pt x="37941" y="368945"/>
                      <a:pt x="22622" y="365471"/>
                    </a:cubicBezTo>
                    <a:cubicBezTo>
                      <a:pt x="9841" y="362567"/>
                      <a:pt x="699" y="351315"/>
                      <a:pt x="474" y="338213"/>
                    </a:cubicBezTo>
                    <a:close/>
                    <a:moveTo>
                      <a:pt x="57268" y="235652"/>
                    </a:moveTo>
                    <a:cubicBezTo>
                      <a:pt x="57173" y="255109"/>
                      <a:pt x="64761" y="273807"/>
                      <a:pt x="78373" y="287703"/>
                    </a:cubicBezTo>
                    <a:cubicBezTo>
                      <a:pt x="91107" y="301505"/>
                      <a:pt x="109034" y="309342"/>
                      <a:pt x="127815" y="309282"/>
                    </a:cubicBezTo>
                    <a:cubicBezTo>
                      <a:pt x="146561" y="309164"/>
                      <a:pt x="164429" y="301362"/>
                      <a:pt x="177258" y="287703"/>
                    </a:cubicBezTo>
                    <a:cubicBezTo>
                      <a:pt x="190787" y="273760"/>
                      <a:pt x="198315" y="255073"/>
                      <a:pt x="198244" y="235652"/>
                    </a:cubicBezTo>
                    <a:cubicBezTo>
                      <a:pt x="198505" y="215875"/>
                      <a:pt x="190964" y="196786"/>
                      <a:pt x="177258" y="182534"/>
                    </a:cubicBezTo>
                    <a:cubicBezTo>
                      <a:pt x="164429" y="168875"/>
                      <a:pt x="146561" y="161073"/>
                      <a:pt x="127815" y="160955"/>
                    </a:cubicBezTo>
                    <a:cubicBezTo>
                      <a:pt x="109034" y="160896"/>
                      <a:pt x="91107" y="168733"/>
                      <a:pt x="78373" y="182534"/>
                    </a:cubicBezTo>
                    <a:cubicBezTo>
                      <a:pt x="64583" y="196750"/>
                      <a:pt x="56995" y="215852"/>
                      <a:pt x="57268" y="2356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6D1CA86-2ABC-47C4-8254-81F6EC414C17}"/>
                  </a:ext>
                </a:extLst>
              </p:cNvPr>
              <p:cNvSpPr/>
              <p:nvPr/>
            </p:nvSpPr>
            <p:spPr>
              <a:xfrm>
                <a:off x="8332351" y="5213654"/>
                <a:ext cx="204589" cy="262161"/>
              </a:xfrm>
              <a:custGeom>
                <a:avLst/>
                <a:gdLst>
                  <a:gd name="connsiteX0" fmla="*/ 5871 w 204589"/>
                  <a:gd name="connsiteY0" fmla="*/ 187700 h 262161"/>
                  <a:gd name="connsiteX1" fmla="*/ 44275 w 204589"/>
                  <a:gd name="connsiteY1" fmla="*/ 182685 h 262161"/>
                  <a:gd name="connsiteX2" fmla="*/ 45354 w 204589"/>
                  <a:gd name="connsiteY2" fmla="*/ 183550 h 262161"/>
                  <a:gd name="connsiteX3" fmla="*/ 103214 w 204589"/>
                  <a:gd name="connsiteY3" fmla="*/ 206671 h 262161"/>
                  <a:gd name="connsiteX4" fmla="*/ 138785 w 204589"/>
                  <a:gd name="connsiteY4" fmla="*/ 196711 h 262161"/>
                  <a:gd name="connsiteX5" fmla="*/ 148151 w 204589"/>
                  <a:gd name="connsiteY5" fmla="*/ 180823 h 262161"/>
                  <a:gd name="connsiteX6" fmla="*/ 146610 w 204589"/>
                  <a:gd name="connsiteY6" fmla="*/ 175606 h 262161"/>
                  <a:gd name="connsiteX7" fmla="*/ 139733 w 204589"/>
                  <a:gd name="connsiteY7" fmla="*/ 169322 h 262161"/>
                  <a:gd name="connsiteX8" fmla="*/ 97760 w 204589"/>
                  <a:gd name="connsiteY8" fmla="*/ 154620 h 262161"/>
                  <a:gd name="connsiteX9" fmla="*/ 97760 w 204589"/>
                  <a:gd name="connsiteY9" fmla="*/ 154620 h 262161"/>
                  <a:gd name="connsiteX10" fmla="*/ 51993 w 204589"/>
                  <a:gd name="connsiteY10" fmla="*/ 140866 h 262161"/>
                  <a:gd name="connsiteX11" fmla="*/ 15712 w 204589"/>
                  <a:gd name="connsiteY11" fmla="*/ 110394 h 262161"/>
                  <a:gd name="connsiteX12" fmla="*/ 6819 w 204589"/>
                  <a:gd name="connsiteY12" fmla="*/ 77314 h 262161"/>
                  <a:gd name="connsiteX13" fmla="*/ 37765 w 204589"/>
                  <a:gd name="connsiteY13" fmla="*/ 19453 h 262161"/>
                  <a:gd name="connsiteX14" fmla="*/ 102503 w 204589"/>
                  <a:gd name="connsiteY14" fmla="*/ 8 h 262161"/>
                  <a:gd name="connsiteX15" fmla="*/ 181350 w 204589"/>
                  <a:gd name="connsiteY15" fmla="*/ 28938 h 262161"/>
                  <a:gd name="connsiteX16" fmla="*/ 189768 w 204589"/>
                  <a:gd name="connsiteY16" fmla="*/ 67828 h 262161"/>
                  <a:gd name="connsiteX17" fmla="*/ 151080 w 204589"/>
                  <a:gd name="connsiteY17" fmla="*/ 75322 h 262161"/>
                  <a:gd name="connsiteX18" fmla="*/ 150878 w 204589"/>
                  <a:gd name="connsiteY18" fmla="*/ 75179 h 262161"/>
                  <a:gd name="connsiteX19" fmla="*/ 102503 w 204589"/>
                  <a:gd name="connsiteY19" fmla="*/ 55735 h 262161"/>
                  <a:gd name="connsiteX20" fmla="*/ 70964 w 204589"/>
                  <a:gd name="connsiteY20" fmla="*/ 65220 h 262161"/>
                  <a:gd name="connsiteX21" fmla="*/ 62546 w 204589"/>
                  <a:gd name="connsiteY21" fmla="*/ 77077 h 262161"/>
                  <a:gd name="connsiteX22" fmla="*/ 63613 w 204589"/>
                  <a:gd name="connsiteY22" fmla="*/ 81227 h 262161"/>
                  <a:gd name="connsiteX23" fmla="*/ 69423 w 204589"/>
                  <a:gd name="connsiteY23" fmla="*/ 86562 h 262161"/>
                  <a:gd name="connsiteX24" fmla="*/ 107720 w 204589"/>
                  <a:gd name="connsiteY24" fmla="*/ 99130 h 262161"/>
                  <a:gd name="connsiteX25" fmla="*/ 108313 w 204589"/>
                  <a:gd name="connsiteY25" fmla="*/ 99130 h 262161"/>
                  <a:gd name="connsiteX26" fmla="*/ 108313 w 204589"/>
                  <a:gd name="connsiteY26" fmla="*/ 99130 h 262161"/>
                  <a:gd name="connsiteX27" fmla="*/ 157281 w 204589"/>
                  <a:gd name="connsiteY27" fmla="*/ 114425 h 262161"/>
                  <a:gd name="connsiteX28" fmla="*/ 194630 w 204589"/>
                  <a:gd name="connsiteY28" fmla="*/ 145490 h 262161"/>
                  <a:gd name="connsiteX29" fmla="*/ 204589 w 204589"/>
                  <a:gd name="connsiteY29" fmla="*/ 180112 h 262161"/>
                  <a:gd name="connsiteX30" fmla="*/ 171509 w 204589"/>
                  <a:gd name="connsiteY30" fmla="*/ 241174 h 262161"/>
                  <a:gd name="connsiteX31" fmla="*/ 103096 w 204589"/>
                  <a:gd name="connsiteY31" fmla="*/ 262160 h 262161"/>
                  <a:gd name="connsiteX32" fmla="*/ 9428 w 204589"/>
                  <a:gd name="connsiteY32" fmla="*/ 225879 h 262161"/>
                  <a:gd name="connsiteX33" fmla="*/ 5871 w 204589"/>
                  <a:gd name="connsiteY33" fmla="*/ 187700 h 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04589" h="262161">
                    <a:moveTo>
                      <a:pt x="5871" y="187700"/>
                    </a:moveTo>
                    <a:cubicBezTo>
                      <a:pt x="15095" y="175713"/>
                      <a:pt x="32287" y="173460"/>
                      <a:pt x="44275" y="182685"/>
                    </a:cubicBezTo>
                    <a:cubicBezTo>
                      <a:pt x="44642" y="182957"/>
                      <a:pt x="44998" y="183254"/>
                      <a:pt x="45354" y="183550"/>
                    </a:cubicBezTo>
                    <a:cubicBezTo>
                      <a:pt x="61585" y="197399"/>
                      <a:pt x="81908" y="205521"/>
                      <a:pt x="103214" y="206671"/>
                    </a:cubicBezTo>
                    <a:cubicBezTo>
                      <a:pt x="115747" y="206540"/>
                      <a:pt x="128007" y="203102"/>
                      <a:pt x="138785" y="196711"/>
                    </a:cubicBezTo>
                    <a:cubicBezTo>
                      <a:pt x="144132" y="193083"/>
                      <a:pt x="147558" y="187249"/>
                      <a:pt x="148151" y="180823"/>
                    </a:cubicBezTo>
                    <a:cubicBezTo>
                      <a:pt x="148305" y="178950"/>
                      <a:pt x="147748" y="177100"/>
                      <a:pt x="146610" y="175606"/>
                    </a:cubicBezTo>
                    <a:cubicBezTo>
                      <a:pt x="146610" y="174065"/>
                      <a:pt x="144001" y="171930"/>
                      <a:pt x="139733" y="169322"/>
                    </a:cubicBezTo>
                    <a:cubicBezTo>
                      <a:pt x="126750" y="161900"/>
                      <a:pt x="112534" y="156920"/>
                      <a:pt x="97760" y="154620"/>
                    </a:cubicBezTo>
                    <a:lnTo>
                      <a:pt x="97760" y="154620"/>
                    </a:lnTo>
                    <a:cubicBezTo>
                      <a:pt x="82014" y="151869"/>
                      <a:pt x="66648" y="147245"/>
                      <a:pt x="51993" y="140866"/>
                    </a:cubicBezTo>
                    <a:cubicBezTo>
                      <a:pt x="37315" y="134262"/>
                      <a:pt x="24747" y="123721"/>
                      <a:pt x="15712" y="110394"/>
                    </a:cubicBezTo>
                    <a:cubicBezTo>
                      <a:pt x="9760" y="100399"/>
                      <a:pt x="6689" y="88945"/>
                      <a:pt x="6819" y="77314"/>
                    </a:cubicBezTo>
                    <a:cubicBezTo>
                      <a:pt x="7554" y="54253"/>
                      <a:pt x="18996" y="32863"/>
                      <a:pt x="37765" y="19453"/>
                    </a:cubicBezTo>
                    <a:cubicBezTo>
                      <a:pt x="56855" y="6517"/>
                      <a:pt x="79442" y="-265"/>
                      <a:pt x="102503" y="8"/>
                    </a:cubicBezTo>
                    <a:cubicBezTo>
                      <a:pt x="131196" y="1004"/>
                      <a:pt x="158822" y="11141"/>
                      <a:pt x="181350" y="28938"/>
                    </a:cubicBezTo>
                    <a:cubicBezTo>
                      <a:pt x="194037" y="37606"/>
                      <a:pt x="197736" y="54691"/>
                      <a:pt x="189768" y="67828"/>
                    </a:cubicBezTo>
                    <a:cubicBezTo>
                      <a:pt x="181149" y="80574"/>
                      <a:pt x="163838" y="83930"/>
                      <a:pt x="151080" y="75322"/>
                    </a:cubicBezTo>
                    <a:cubicBezTo>
                      <a:pt x="151009" y="75275"/>
                      <a:pt x="150949" y="75227"/>
                      <a:pt x="150878" y="75179"/>
                    </a:cubicBezTo>
                    <a:cubicBezTo>
                      <a:pt x="137018" y="64082"/>
                      <a:pt x="120193" y="57312"/>
                      <a:pt x="102503" y="55735"/>
                    </a:cubicBezTo>
                    <a:cubicBezTo>
                      <a:pt x="91251" y="55462"/>
                      <a:pt x="80200" y="58794"/>
                      <a:pt x="70964" y="65220"/>
                    </a:cubicBezTo>
                    <a:cubicBezTo>
                      <a:pt x="64087" y="69962"/>
                      <a:pt x="62546" y="74587"/>
                      <a:pt x="62546" y="77077"/>
                    </a:cubicBezTo>
                    <a:cubicBezTo>
                      <a:pt x="62332" y="78547"/>
                      <a:pt x="62724" y="80041"/>
                      <a:pt x="63613" y="81227"/>
                    </a:cubicBezTo>
                    <a:cubicBezTo>
                      <a:pt x="65000" y="83527"/>
                      <a:pt x="67016" y="85376"/>
                      <a:pt x="69423" y="86562"/>
                    </a:cubicBezTo>
                    <a:cubicBezTo>
                      <a:pt x="81303" y="93071"/>
                      <a:pt x="94286" y="97340"/>
                      <a:pt x="107720" y="99130"/>
                    </a:cubicBezTo>
                    <a:lnTo>
                      <a:pt x="108313" y="99130"/>
                    </a:lnTo>
                    <a:lnTo>
                      <a:pt x="108313" y="99130"/>
                    </a:lnTo>
                    <a:cubicBezTo>
                      <a:pt x="125244" y="102011"/>
                      <a:pt x="141713" y="107157"/>
                      <a:pt x="157281" y="114425"/>
                    </a:cubicBezTo>
                    <a:cubicBezTo>
                      <a:pt x="172576" y="120769"/>
                      <a:pt x="185607" y="131606"/>
                      <a:pt x="194630" y="145490"/>
                    </a:cubicBezTo>
                    <a:cubicBezTo>
                      <a:pt x="201008" y="155924"/>
                      <a:pt x="204447" y="167887"/>
                      <a:pt x="204589" y="180112"/>
                    </a:cubicBezTo>
                    <a:cubicBezTo>
                      <a:pt x="204056" y="204608"/>
                      <a:pt x="191737" y="227337"/>
                      <a:pt x="171509" y="241174"/>
                    </a:cubicBezTo>
                    <a:cubicBezTo>
                      <a:pt x="151376" y="254975"/>
                      <a:pt x="127509" y="262290"/>
                      <a:pt x="103096" y="262160"/>
                    </a:cubicBezTo>
                    <a:cubicBezTo>
                      <a:pt x="68676" y="260974"/>
                      <a:pt x="35667" y="248193"/>
                      <a:pt x="9428" y="225879"/>
                    </a:cubicBezTo>
                    <a:cubicBezTo>
                      <a:pt x="-1611" y="216061"/>
                      <a:pt x="-3164" y="199379"/>
                      <a:pt x="5871" y="187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7A2A82-DEBA-44DE-8BD1-265A5D62B028}"/>
                  </a:ext>
                </a:extLst>
              </p:cNvPr>
              <p:cNvSpPr/>
              <p:nvPr/>
            </p:nvSpPr>
            <p:spPr>
              <a:xfrm>
                <a:off x="8591126" y="5214136"/>
                <a:ext cx="227510" cy="262864"/>
              </a:xfrm>
              <a:custGeom>
                <a:avLst/>
                <a:gdLst>
                  <a:gd name="connsiteX0" fmla="*/ 0 w 227510"/>
                  <a:gd name="connsiteY0" fmla="*/ 131491 h 262864"/>
                  <a:gd name="connsiteX1" fmla="*/ 133625 w 227510"/>
                  <a:gd name="connsiteY1" fmla="*/ 0 h 262864"/>
                  <a:gd name="connsiteX2" fmla="*/ 216622 w 227510"/>
                  <a:gd name="connsiteY2" fmla="*/ 28930 h 262864"/>
                  <a:gd name="connsiteX3" fmla="*/ 222432 w 227510"/>
                  <a:gd name="connsiteY3" fmla="*/ 67820 h 262864"/>
                  <a:gd name="connsiteX4" fmla="*/ 183222 w 227510"/>
                  <a:gd name="connsiteY4" fmla="*/ 73156 h 262864"/>
                  <a:gd name="connsiteX5" fmla="*/ 183068 w 227510"/>
                  <a:gd name="connsiteY5" fmla="*/ 73037 h 262864"/>
                  <a:gd name="connsiteX6" fmla="*/ 133032 w 227510"/>
                  <a:gd name="connsiteY6" fmla="*/ 56201 h 262864"/>
                  <a:gd name="connsiteX7" fmla="*/ 54576 w 227510"/>
                  <a:gd name="connsiteY7" fmla="*/ 128681 h 262864"/>
                  <a:gd name="connsiteX8" fmla="*/ 127045 w 227510"/>
                  <a:gd name="connsiteY8" fmla="*/ 207137 h 262864"/>
                  <a:gd name="connsiteX9" fmla="*/ 133032 w 227510"/>
                  <a:gd name="connsiteY9" fmla="*/ 207137 h 262864"/>
                  <a:gd name="connsiteX10" fmla="*/ 183068 w 227510"/>
                  <a:gd name="connsiteY10" fmla="*/ 190300 h 262864"/>
                  <a:gd name="connsiteX11" fmla="*/ 222432 w 227510"/>
                  <a:gd name="connsiteY11" fmla="*/ 196110 h 262864"/>
                  <a:gd name="connsiteX12" fmla="*/ 216622 w 227510"/>
                  <a:gd name="connsiteY12" fmla="*/ 235000 h 262864"/>
                  <a:gd name="connsiteX13" fmla="*/ 133625 w 227510"/>
                  <a:gd name="connsiteY13" fmla="*/ 262864 h 262864"/>
                  <a:gd name="connsiteX14" fmla="*/ 0 w 227510"/>
                  <a:gd name="connsiteY14" fmla="*/ 131491 h 2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7510" h="262864">
                    <a:moveTo>
                      <a:pt x="0" y="131491"/>
                    </a:moveTo>
                    <a:cubicBezTo>
                      <a:pt x="1233" y="58548"/>
                      <a:pt x="60683" y="59"/>
                      <a:pt x="133625" y="0"/>
                    </a:cubicBezTo>
                    <a:cubicBezTo>
                      <a:pt x="163706" y="332"/>
                      <a:pt x="192850" y="10493"/>
                      <a:pt x="216622" y="28930"/>
                    </a:cubicBezTo>
                    <a:cubicBezTo>
                      <a:pt x="228479" y="38356"/>
                      <a:pt x="231016" y="55347"/>
                      <a:pt x="222432" y="67820"/>
                    </a:cubicBezTo>
                    <a:cubicBezTo>
                      <a:pt x="213077" y="80116"/>
                      <a:pt x="195517" y="82511"/>
                      <a:pt x="183222" y="73156"/>
                    </a:cubicBezTo>
                    <a:cubicBezTo>
                      <a:pt x="183175" y="73120"/>
                      <a:pt x="183115" y="73073"/>
                      <a:pt x="183068" y="73037"/>
                    </a:cubicBezTo>
                    <a:cubicBezTo>
                      <a:pt x="168614" y="62224"/>
                      <a:pt x="151078" y="56331"/>
                      <a:pt x="133032" y="56201"/>
                    </a:cubicBezTo>
                    <a:cubicBezTo>
                      <a:pt x="91356" y="54553"/>
                      <a:pt x="56225" y="86993"/>
                      <a:pt x="54576" y="128681"/>
                    </a:cubicBezTo>
                    <a:cubicBezTo>
                      <a:pt x="52917" y="170357"/>
                      <a:pt x="85368" y="205489"/>
                      <a:pt x="127045" y="207137"/>
                    </a:cubicBezTo>
                    <a:cubicBezTo>
                      <a:pt x="129037" y="207220"/>
                      <a:pt x="131040" y="207220"/>
                      <a:pt x="133032" y="207137"/>
                    </a:cubicBezTo>
                    <a:cubicBezTo>
                      <a:pt x="151078" y="206983"/>
                      <a:pt x="168603" y="201090"/>
                      <a:pt x="183068" y="190300"/>
                    </a:cubicBezTo>
                    <a:cubicBezTo>
                      <a:pt x="195624" y="181349"/>
                      <a:pt x="213006" y="183909"/>
                      <a:pt x="222432" y="196110"/>
                    </a:cubicBezTo>
                    <a:cubicBezTo>
                      <a:pt x="230898" y="208619"/>
                      <a:pt x="228372" y="225515"/>
                      <a:pt x="216622" y="235000"/>
                    </a:cubicBezTo>
                    <a:cubicBezTo>
                      <a:pt x="192518" y="252667"/>
                      <a:pt x="163516" y="262401"/>
                      <a:pt x="133625" y="262864"/>
                    </a:cubicBezTo>
                    <a:cubicBezTo>
                      <a:pt x="60623" y="263065"/>
                      <a:pt x="1043" y="204493"/>
                      <a:pt x="0" y="1314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7DCE6A1-54B9-4733-AC61-6466D78AF5D3}"/>
                  </a:ext>
                </a:extLst>
              </p:cNvPr>
              <p:cNvSpPr/>
              <p:nvPr/>
            </p:nvSpPr>
            <p:spPr>
              <a:xfrm>
                <a:off x="8910546" y="5214126"/>
                <a:ext cx="161488" cy="262401"/>
              </a:xfrm>
              <a:custGeom>
                <a:avLst/>
                <a:gdLst>
                  <a:gd name="connsiteX0" fmla="*/ 161488 w 161488"/>
                  <a:gd name="connsiteY0" fmla="*/ 27399 h 262401"/>
                  <a:gd name="connsiteX1" fmla="*/ 133625 w 161488"/>
                  <a:gd name="connsiteY1" fmla="*/ 55262 h 262401"/>
                  <a:gd name="connsiteX2" fmla="*/ 102086 w 161488"/>
                  <a:gd name="connsiteY2" fmla="*/ 65222 h 262401"/>
                  <a:gd name="connsiteX3" fmla="*/ 78373 w 161488"/>
                  <a:gd name="connsiteY3" fmla="*/ 90477 h 262401"/>
                  <a:gd name="connsiteX4" fmla="*/ 56794 w 161488"/>
                  <a:gd name="connsiteY4" fmla="*/ 134702 h 262401"/>
                  <a:gd name="connsiteX5" fmla="*/ 56794 w 161488"/>
                  <a:gd name="connsiteY5" fmla="*/ 234536 h 262401"/>
                  <a:gd name="connsiteX6" fmla="*/ 27863 w 161488"/>
                  <a:gd name="connsiteY6" fmla="*/ 262399 h 262401"/>
                  <a:gd name="connsiteX7" fmla="*/ 0 w 161488"/>
                  <a:gd name="connsiteY7" fmla="*/ 234536 h 262401"/>
                  <a:gd name="connsiteX8" fmla="*/ 0 w 161488"/>
                  <a:gd name="connsiteY8" fmla="*/ 27399 h 262401"/>
                  <a:gd name="connsiteX9" fmla="*/ 27863 w 161488"/>
                  <a:gd name="connsiteY9" fmla="*/ 10 h 262401"/>
                  <a:gd name="connsiteX10" fmla="*/ 27863 w 161488"/>
                  <a:gd name="connsiteY10" fmla="*/ 10 h 262401"/>
                  <a:gd name="connsiteX11" fmla="*/ 56794 w 161488"/>
                  <a:gd name="connsiteY11" fmla="*/ 27399 h 262401"/>
                  <a:gd name="connsiteX12" fmla="*/ 56794 w 161488"/>
                  <a:gd name="connsiteY12" fmla="*/ 31074 h 262401"/>
                  <a:gd name="connsiteX13" fmla="*/ 67820 w 161488"/>
                  <a:gd name="connsiteY13" fmla="*/ 20522 h 262401"/>
                  <a:gd name="connsiteX14" fmla="*/ 134099 w 161488"/>
                  <a:gd name="connsiteY14" fmla="*/ 10 h 262401"/>
                  <a:gd name="connsiteX15" fmla="*/ 161488 w 161488"/>
                  <a:gd name="connsiteY15" fmla="*/ 27162 h 262401"/>
                  <a:gd name="connsiteX16" fmla="*/ 161488 w 161488"/>
                  <a:gd name="connsiteY16" fmla="*/ 27399 h 262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1488" h="262401">
                    <a:moveTo>
                      <a:pt x="161488" y="27399"/>
                    </a:moveTo>
                    <a:cubicBezTo>
                      <a:pt x="161358" y="42729"/>
                      <a:pt x="148956" y="55131"/>
                      <a:pt x="133625" y="55262"/>
                    </a:cubicBezTo>
                    <a:cubicBezTo>
                      <a:pt x="122290" y="54906"/>
                      <a:pt x="111157" y="58416"/>
                      <a:pt x="102086" y="65222"/>
                    </a:cubicBezTo>
                    <a:cubicBezTo>
                      <a:pt x="92423" y="71790"/>
                      <a:pt x="84325" y="80422"/>
                      <a:pt x="78373" y="90477"/>
                    </a:cubicBezTo>
                    <a:cubicBezTo>
                      <a:pt x="68982" y="104040"/>
                      <a:pt x="61702" y="118956"/>
                      <a:pt x="56794" y="134702"/>
                    </a:cubicBezTo>
                    <a:lnTo>
                      <a:pt x="56794" y="234536"/>
                    </a:lnTo>
                    <a:cubicBezTo>
                      <a:pt x="56402" y="250175"/>
                      <a:pt x="43514" y="262601"/>
                      <a:pt x="27863" y="262399"/>
                    </a:cubicBezTo>
                    <a:cubicBezTo>
                      <a:pt x="12532" y="262268"/>
                      <a:pt x="130" y="249866"/>
                      <a:pt x="0" y="234536"/>
                    </a:cubicBezTo>
                    <a:lnTo>
                      <a:pt x="0" y="27399"/>
                    </a:lnTo>
                    <a:cubicBezTo>
                      <a:pt x="130" y="12139"/>
                      <a:pt x="12604" y="-121"/>
                      <a:pt x="27863" y="10"/>
                    </a:cubicBezTo>
                    <a:cubicBezTo>
                      <a:pt x="27863" y="10"/>
                      <a:pt x="27863" y="10"/>
                      <a:pt x="27863" y="10"/>
                    </a:cubicBezTo>
                    <a:cubicBezTo>
                      <a:pt x="43407" y="-393"/>
                      <a:pt x="56343" y="11854"/>
                      <a:pt x="56794" y="27399"/>
                    </a:cubicBezTo>
                    <a:lnTo>
                      <a:pt x="56794" y="31074"/>
                    </a:lnTo>
                    <a:cubicBezTo>
                      <a:pt x="60078" y="27173"/>
                      <a:pt x="63777" y="23628"/>
                      <a:pt x="67820" y="20522"/>
                    </a:cubicBezTo>
                    <a:cubicBezTo>
                      <a:pt x="87289" y="7052"/>
                      <a:pt x="110421" y="-109"/>
                      <a:pt x="134099" y="10"/>
                    </a:cubicBezTo>
                    <a:cubicBezTo>
                      <a:pt x="149158" y="-62"/>
                      <a:pt x="161417" y="12103"/>
                      <a:pt x="161488" y="27162"/>
                    </a:cubicBezTo>
                    <a:cubicBezTo>
                      <a:pt x="161488" y="27245"/>
                      <a:pt x="161488" y="27316"/>
                      <a:pt x="161488" y="273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7AF6E2B-23C1-49CB-8129-5476EB8DF832}"/>
                  </a:ext>
                </a:extLst>
              </p:cNvPr>
              <p:cNvSpPr/>
              <p:nvPr/>
            </p:nvSpPr>
            <p:spPr>
              <a:xfrm>
                <a:off x="9141146" y="5108370"/>
                <a:ext cx="56846" cy="367800"/>
              </a:xfrm>
              <a:custGeom>
                <a:avLst/>
                <a:gdLst>
                  <a:gd name="connsiteX0" fmla="*/ 56807 w 56846"/>
                  <a:gd name="connsiteY0" fmla="*/ 39487 h 367800"/>
                  <a:gd name="connsiteX1" fmla="*/ 29074 w 56846"/>
                  <a:gd name="connsiteY1" fmla="*/ 68406 h 367800"/>
                  <a:gd name="connsiteX2" fmla="*/ 28469 w 56846"/>
                  <a:gd name="connsiteY2" fmla="*/ 68418 h 367800"/>
                  <a:gd name="connsiteX3" fmla="*/ 13 w 56846"/>
                  <a:gd name="connsiteY3" fmla="*/ 39487 h 367800"/>
                  <a:gd name="connsiteX4" fmla="*/ 13 w 56846"/>
                  <a:gd name="connsiteY4" fmla="*/ 28460 h 367800"/>
                  <a:gd name="connsiteX5" fmla="*/ 28232 w 56846"/>
                  <a:gd name="connsiteY5" fmla="*/ 4 h 367800"/>
                  <a:gd name="connsiteX6" fmla="*/ 28469 w 56846"/>
                  <a:gd name="connsiteY6" fmla="*/ 4 h 367800"/>
                  <a:gd name="connsiteX7" fmla="*/ 56807 w 56846"/>
                  <a:gd name="connsiteY7" fmla="*/ 27381 h 367800"/>
                  <a:gd name="connsiteX8" fmla="*/ 56807 w 56846"/>
                  <a:gd name="connsiteY8" fmla="*/ 28460 h 367800"/>
                  <a:gd name="connsiteX9" fmla="*/ 56807 w 56846"/>
                  <a:gd name="connsiteY9" fmla="*/ 134341 h 367800"/>
                  <a:gd name="connsiteX10" fmla="*/ 56807 w 56846"/>
                  <a:gd name="connsiteY10" fmla="*/ 339462 h 367800"/>
                  <a:gd name="connsiteX11" fmla="*/ 29429 w 56846"/>
                  <a:gd name="connsiteY11" fmla="*/ 367800 h 367800"/>
                  <a:gd name="connsiteX12" fmla="*/ 28469 w 56846"/>
                  <a:gd name="connsiteY12" fmla="*/ 367800 h 367800"/>
                  <a:gd name="connsiteX13" fmla="*/ 13 w 56846"/>
                  <a:gd name="connsiteY13" fmla="*/ 339581 h 367800"/>
                  <a:gd name="connsiteX14" fmla="*/ 13 w 56846"/>
                  <a:gd name="connsiteY14" fmla="*/ 339462 h 367800"/>
                  <a:gd name="connsiteX15" fmla="*/ 13 w 56846"/>
                  <a:gd name="connsiteY15" fmla="*/ 134341 h 367800"/>
                  <a:gd name="connsiteX16" fmla="*/ 27271 w 56846"/>
                  <a:gd name="connsiteY16" fmla="*/ 105422 h 367800"/>
                  <a:gd name="connsiteX17" fmla="*/ 28469 w 56846"/>
                  <a:gd name="connsiteY17" fmla="*/ 105410 h 367800"/>
                  <a:gd name="connsiteX18" fmla="*/ 56842 w 56846"/>
                  <a:gd name="connsiteY18" fmla="*/ 132515 h 367800"/>
                  <a:gd name="connsiteX19" fmla="*/ 56807 w 56846"/>
                  <a:gd name="connsiteY19" fmla="*/ 134697 h 36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846" h="367800">
                    <a:moveTo>
                      <a:pt x="56807" y="39487"/>
                    </a:moveTo>
                    <a:cubicBezTo>
                      <a:pt x="57139" y="55138"/>
                      <a:pt x="44713" y="68085"/>
                      <a:pt x="29074" y="68406"/>
                    </a:cubicBezTo>
                    <a:cubicBezTo>
                      <a:pt x="28872" y="68418"/>
                      <a:pt x="28671" y="68418"/>
                      <a:pt x="28469" y="68418"/>
                    </a:cubicBezTo>
                    <a:cubicBezTo>
                      <a:pt x="12652" y="68228"/>
                      <a:pt x="-58" y="55304"/>
                      <a:pt x="13" y="39487"/>
                    </a:cubicBezTo>
                    <a:lnTo>
                      <a:pt x="13" y="28460"/>
                    </a:lnTo>
                    <a:cubicBezTo>
                      <a:pt x="-58" y="12810"/>
                      <a:pt x="12581" y="75"/>
                      <a:pt x="28232" y="4"/>
                    </a:cubicBezTo>
                    <a:cubicBezTo>
                      <a:pt x="28315" y="4"/>
                      <a:pt x="28386" y="4"/>
                      <a:pt x="28469" y="4"/>
                    </a:cubicBezTo>
                    <a:cubicBezTo>
                      <a:pt x="43859" y="-256"/>
                      <a:pt x="56546" y="11991"/>
                      <a:pt x="56807" y="27381"/>
                    </a:cubicBezTo>
                    <a:cubicBezTo>
                      <a:pt x="56818" y="27737"/>
                      <a:pt x="56818" y="28105"/>
                      <a:pt x="56807" y="28460"/>
                    </a:cubicBezTo>
                    <a:close/>
                    <a:moveTo>
                      <a:pt x="56807" y="134341"/>
                    </a:moveTo>
                    <a:lnTo>
                      <a:pt x="56807" y="339462"/>
                    </a:lnTo>
                    <a:cubicBezTo>
                      <a:pt x="57067" y="354852"/>
                      <a:pt x="44808" y="367539"/>
                      <a:pt x="29429" y="367800"/>
                    </a:cubicBezTo>
                    <a:cubicBezTo>
                      <a:pt x="29109" y="367800"/>
                      <a:pt x="28789" y="367800"/>
                      <a:pt x="28469" y="367800"/>
                    </a:cubicBezTo>
                    <a:cubicBezTo>
                      <a:pt x="12818" y="367871"/>
                      <a:pt x="84" y="355232"/>
                      <a:pt x="13" y="339581"/>
                    </a:cubicBezTo>
                    <a:cubicBezTo>
                      <a:pt x="13" y="339545"/>
                      <a:pt x="13" y="339498"/>
                      <a:pt x="13" y="339462"/>
                    </a:cubicBezTo>
                    <a:lnTo>
                      <a:pt x="13" y="134341"/>
                    </a:lnTo>
                    <a:cubicBezTo>
                      <a:pt x="-450" y="118832"/>
                      <a:pt x="11751" y="105885"/>
                      <a:pt x="27271" y="105422"/>
                    </a:cubicBezTo>
                    <a:cubicBezTo>
                      <a:pt x="27675" y="105410"/>
                      <a:pt x="28066" y="105410"/>
                      <a:pt x="28469" y="105410"/>
                    </a:cubicBezTo>
                    <a:cubicBezTo>
                      <a:pt x="43788" y="105055"/>
                      <a:pt x="56486" y="117196"/>
                      <a:pt x="56842" y="132515"/>
                    </a:cubicBezTo>
                    <a:cubicBezTo>
                      <a:pt x="56854" y="133238"/>
                      <a:pt x="56842" y="133973"/>
                      <a:pt x="56807" y="1346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7DA88DE-8B76-4EB9-987D-D06E21D7C181}"/>
                  </a:ext>
                </a:extLst>
              </p:cNvPr>
              <p:cNvSpPr/>
              <p:nvPr/>
            </p:nvSpPr>
            <p:spPr>
              <a:xfrm>
                <a:off x="9288419" y="5108137"/>
                <a:ext cx="255003" cy="369021"/>
              </a:xfrm>
              <a:custGeom>
                <a:avLst/>
                <a:gdLst>
                  <a:gd name="connsiteX0" fmla="*/ 0 w 255003"/>
                  <a:gd name="connsiteY0" fmla="*/ 237490 h 369021"/>
                  <a:gd name="connsiteX1" fmla="*/ 0 w 255003"/>
                  <a:gd name="connsiteY1" fmla="*/ 28693 h 369021"/>
                  <a:gd name="connsiteX2" fmla="*/ 28693 w 255003"/>
                  <a:gd name="connsiteY2" fmla="*/ 0 h 369021"/>
                  <a:gd name="connsiteX3" fmla="*/ 57386 w 255003"/>
                  <a:gd name="connsiteY3" fmla="*/ 28693 h 369021"/>
                  <a:gd name="connsiteX4" fmla="*/ 57386 w 255003"/>
                  <a:gd name="connsiteY4" fmla="*/ 127578 h 369021"/>
                  <a:gd name="connsiteX5" fmla="*/ 127460 w 255003"/>
                  <a:gd name="connsiteY5" fmla="*/ 105999 h 369021"/>
                  <a:gd name="connsiteX6" fmla="*/ 254943 w 255003"/>
                  <a:gd name="connsiteY6" fmla="*/ 241379 h 369021"/>
                  <a:gd name="connsiteX7" fmla="*/ 127460 w 255003"/>
                  <a:gd name="connsiteY7" fmla="*/ 368863 h 369021"/>
                  <a:gd name="connsiteX8" fmla="*/ 56319 w 255003"/>
                  <a:gd name="connsiteY8" fmla="*/ 346335 h 369021"/>
                  <a:gd name="connsiteX9" fmla="*/ 22682 w 255003"/>
                  <a:gd name="connsiteY9" fmla="*/ 368424 h 369021"/>
                  <a:gd name="connsiteX10" fmla="*/ 0 w 255003"/>
                  <a:gd name="connsiteY10" fmla="*/ 340525 h 369021"/>
                  <a:gd name="connsiteX11" fmla="*/ 57386 w 255003"/>
                  <a:gd name="connsiteY11" fmla="*/ 237490 h 369021"/>
                  <a:gd name="connsiteX12" fmla="*/ 78373 w 255003"/>
                  <a:gd name="connsiteY12" fmla="*/ 289541 h 369021"/>
                  <a:gd name="connsiteX13" fmla="*/ 127460 w 255003"/>
                  <a:gd name="connsiteY13" fmla="*/ 311120 h 369021"/>
                  <a:gd name="connsiteX14" fmla="*/ 176902 w 255003"/>
                  <a:gd name="connsiteY14" fmla="*/ 289541 h 369021"/>
                  <a:gd name="connsiteX15" fmla="*/ 197889 w 255003"/>
                  <a:gd name="connsiteY15" fmla="*/ 237490 h 369021"/>
                  <a:gd name="connsiteX16" fmla="*/ 176902 w 255003"/>
                  <a:gd name="connsiteY16" fmla="*/ 184372 h 369021"/>
                  <a:gd name="connsiteX17" fmla="*/ 127460 w 255003"/>
                  <a:gd name="connsiteY17" fmla="*/ 162793 h 369021"/>
                  <a:gd name="connsiteX18" fmla="*/ 78017 w 255003"/>
                  <a:gd name="connsiteY18" fmla="*/ 184372 h 369021"/>
                  <a:gd name="connsiteX19" fmla="*/ 57386 w 255003"/>
                  <a:gd name="connsiteY19" fmla="*/ 237490 h 36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5003" h="369021">
                    <a:moveTo>
                      <a:pt x="0" y="237490"/>
                    </a:moveTo>
                    <a:lnTo>
                      <a:pt x="0" y="28693"/>
                    </a:lnTo>
                    <a:cubicBezTo>
                      <a:pt x="0" y="12841"/>
                      <a:pt x="12841" y="0"/>
                      <a:pt x="28693" y="0"/>
                    </a:cubicBezTo>
                    <a:cubicBezTo>
                      <a:pt x="44546" y="0"/>
                      <a:pt x="57386" y="12841"/>
                      <a:pt x="57386" y="28693"/>
                    </a:cubicBezTo>
                    <a:lnTo>
                      <a:pt x="57386" y="127578"/>
                    </a:lnTo>
                    <a:cubicBezTo>
                      <a:pt x="78053" y="113528"/>
                      <a:pt x="102466" y="106011"/>
                      <a:pt x="127460" y="105999"/>
                    </a:cubicBezTo>
                    <a:cubicBezTo>
                      <a:pt x="200047" y="108181"/>
                      <a:pt x="257125" y="168792"/>
                      <a:pt x="254943" y="241379"/>
                    </a:cubicBezTo>
                    <a:cubicBezTo>
                      <a:pt x="252856" y="310907"/>
                      <a:pt x="196988" y="366776"/>
                      <a:pt x="127460" y="368863"/>
                    </a:cubicBezTo>
                    <a:cubicBezTo>
                      <a:pt x="102039" y="368578"/>
                      <a:pt x="77270" y="360729"/>
                      <a:pt x="56319" y="346335"/>
                    </a:cubicBezTo>
                    <a:cubicBezTo>
                      <a:pt x="53130" y="361725"/>
                      <a:pt x="38072" y="371613"/>
                      <a:pt x="22682" y="368424"/>
                    </a:cubicBezTo>
                    <a:cubicBezTo>
                      <a:pt x="9462" y="365673"/>
                      <a:pt x="-12" y="354030"/>
                      <a:pt x="0" y="340525"/>
                    </a:cubicBezTo>
                    <a:close/>
                    <a:moveTo>
                      <a:pt x="57386" y="237490"/>
                    </a:moveTo>
                    <a:cubicBezTo>
                      <a:pt x="57244" y="256923"/>
                      <a:pt x="64797" y="275633"/>
                      <a:pt x="78373" y="289541"/>
                    </a:cubicBezTo>
                    <a:cubicBezTo>
                      <a:pt x="91048" y="303212"/>
                      <a:pt x="108821" y="311013"/>
                      <a:pt x="127460" y="311120"/>
                    </a:cubicBezTo>
                    <a:cubicBezTo>
                      <a:pt x="146205" y="311025"/>
                      <a:pt x="164085" y="303224"/>
                      <a:pt x="176902" y="289541"/>
                    </a:cubicBezTo>
                    <a:cubicBezTo>
                      <a:pt x="190490" y="275633"/>
                      <a:pt x="198031" y="256923"/>
                      <a:pt x="197889" y="237490"/>
                    </a:cubicBezTo>
                    <a:cubicBezTo>
                      <a:pt x="198209" y="217701"/>
                      <a:pt x="190656" y="198600"/>
                      <a:pt x="176902" y="184372"/>
                    </a:cubicBezTo>
                    <a:cubicBezTo>
                      <a:pt x="164085" y="170689"/>
                      <a:pt x="146205" y="162888"/>
                      <a:pt x="127460" y="162793"/>
                    </a:cubicBezTo>
                    <a:cubicBezTo>
                      <a:pt x="108690" y="162793"/>
                      <a:pt x="90775" y="170618"/>
                      <a:pt x="78017" y="184372"/>
                    </a:cubicBezTo>
                    <a:cubicBezTo>
                      <a:pt x="64394" y="198659"/>
                      <a:pt x="56971" y="217749"/>
                      <a:pt x="57386" y="2374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244875F-3787-4AFF-B65D-D12F56A4CC32}"/>
                  </a:ext>
                </a:extLst>
              </p:cNvPr>
              <p:cNvSpPr/>
              <p:nvPr/>
            </p:nvSpPr>
            <p:spPr>
              <a:xfrm>
                <a:off x="9617435" y="5214131"/>
                <a:ext cx="254868" cy="262946"/>
              </a:xfrm>
              <a:custGeom>
                <a:avLst/>
                <a:gdLst>
                  <a:gd name="connsiteX0" fmla="*/ 8 w 254868"/>
                  <a:gd name="connsiteY0" fmla="*/ 131022 h 262946"/>
                  <a:gd name="connsiteX1" fmla="*/ 127942 w 254868"/>
                  <a:gd name="connsiteY1" fmla="*/ 5 h 262946"/>
                  <a:gd name="connsiteX2" fmla="*/ 254691 w 254868"/>
                  <a:gd name="connsiteY2" fmla="*/ 122011 h 262946"/>
                  <a:gd name="connsiteX3" fmla="*/ 254691 w 254868"/>
                  <a:gd name="connsiteY3" fmla="*/ 124619 h 262946"/>
                  <a:gd name="connsiteX4" fmla="*/ 254691 w 254868"/>
                  <a:gd name="connsiteY4" fmla="*/ 129362 h 262946"/>
                  <a:gd name="connsiteX5" fmla="*/ 227302 w 254868"/>
                  <a:gd name="connsiteY5" fmla="*/ 150348 h 262946"/>
                  <a:gd name="connsiteX6" fmla="*/ 59292 w 254868"/>
                  <a:gd name="connsiteY6" fmla="*/ 150348 h 262946"/>
                  <a:gd name="connsiteX7" fmla="*/ 77196 w 254868"/>
                  <a:gd name="connsiteY7" fmla="*/ 185088 h 262946"/>
                  <a:gd name="connsiteX8" fmla="*/ 127587 w 254868"/>
                  <a:gd name="connsiteY8" fmla="*/ 208802 h 262946"/>
                  <a:gd name="connsiteX9" fmla="*/ 182365 w 254868"/>
                  <a:gd name="connsiteY9" fmla="*/ 195641 h 262946"/>
                  <a:gd name="connsiteX10" fmla="*/ 221729 w 254868"/>
                  <a:gd name="connsiteY10" fmla="*/ 193981 h 262946"/>
                  <a:gd name="connsiteX11" fmla="*/ 222464 w 254868"/>
                  <a:gd name="connsiteY11" fmla="*/ 227512 h 262946"/>
                  <a:gd name="connsiteX12" fmla="*/ 221729 w 254868"/>
                  <a:gd name="connsiteY12" fmla="*/ 228247 h 262946"/>
                  <a:gd name="connsiteX13" fmla="*/ 127587 w 254868"/>
                  <a:gd name="connsiteY13" fmla="*/ 262869 h 262946"/>
                  <a:gd name="connsiteX14" fmla="*/ 8 w 254868"/>
                  <a:gd name="connsiteY14" fmla="*/ 131022 h 262946"/>
                  <a:gd name="connsiteX15" fmla="*/ 57276 w 254868"/>
                  <a:gd name="connsiteY15" fmla="*/ 105174 h 262946"/>
                  <a:gd name="connsiteX16" fmla="*/ 206197 w 254868"/>
                  <a:gd name="connsiteY16" fmla="*/ 105174 h 262946"/>
                  <a:gd name="connsiteX17" fmla="*/ 128298 w 254868"/>
                  <a:gd name="connsiteY17" fmla="*/ 49448 h 262946"/>
                  <a:gd name="connsiteX18" fmla="*/ 56920 w 254868"/>
                  <a:gd name="connsiteY18" fmla="*/ 105174 h 26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4868" h="262946">
                    <a:moveTo>
                      <a:pt x="8" y="131022"/>
                    </a:moveTo>
                    <a:cubicBezTo>
                      <a:pt x="-324" y="59716"/>
                      <a:pt x="56660" y="1368"/>
                      <a:pt x="127942" y="5"/>
                    </a:cubicBezTo>
                    <a:cubicBezTo>
                      <a:pt x="196355" y="-600"/>
                      <a:pt x="252687" y="53621"/>
                      <a:pt x="254691" y="122011"/>
                    </a:cubicBezTo>
                    <a:lnTo>
                      <a:pt x="254691" y="124619"/>
                    </a:lnTo>
                    <a:cubicBezTo>
                      <a:pt x="254928" y="126196"/>
                      <a:pt x="254928" y="127785"/>
                      <a:pt x="254691" y="129362"/>
                    </a:cubicBezTo>
                    <a:cubicBezTo>
                      <a:pt x="252509" y="142475"/>
                      <a:pt x="240534" y="151653"/>
                      <a:pt x="227302" y="150348"/>
                    </a:cubicBezTo>
                    <a:lnTo>
                      <a:pt x="59292" y="150348"/>
                    </a:lnTo>
                    <a:cubicBezTo>
                      <a:pt x="61770" y="163414"/>
                      <a:pt x="67983" y="175484"/>
                      <a:pt x="77196" y="185088"/>
                    </a:cubicBezTo>
                    <a:cubicBezTo>
                      <a:pt x="90712" y="198629"/>
                      <a:pt x="108533" y="207023"/>
                      <a:pt x="127587" y="208802"/>
                    </a:cubicBezTo>
                    <a:cubicBezTo>
                      <a:pt x="146806" y="210651"/>
                      <a:pt x="166085" y="206016"/>
                      <a:pt x="182365" y="195641"/>
                    </a:cubicBezTo>
                    <a:cubicBezTo>
                      <a:pt x="193166" y="185183"/>
                      <a:pt x="210085" y="184472"/>
                      <a:pt x="221729" y="193981"/>
                    </a:cubicBezTo>
                    <a:cubicBezTo>
                      <a:pt x="231190" y="203039"/>
                      <a:pt x="231523" y="218050"/>
                      <a:pt x="222464" y="227512"/>
                    </a:cubicBezTo>
                    <a:cubicBezTo>
                      <a:pt x="222227" y="227761"/>
                      <a:pt x="221978" y="228010"/>
                      <a:pt x="221729" y="228247"/>
                    </a:cubicBezTo>
                    <a:cubicBezTo>
                      <a:pt x="196071" y="251628"/>
                      <a:pt x="162279" y="264054"/>
                      <a:pt x="127587" y="262869"/>
                    </a:cubicBezTo>
                    <a:cubicBezTo>
                      <a:pt x="56114" y="261315"/>
                      <a:pt x="-786" y="202506"/>
                      <a:pt x="8" y="131022"/>
                    </a:cubicBezTo>
                    <a:close/>
                    <a:moveTo>
                      <a:pt x="57276" y="105174"/>
                    </a:moveTo>
                    <a:lnTo>
                      <a:pt x="206197" y="105174"/>
                    </a:lnTo>
                    <a:cubicBezTo>
                      <a:pt x="200980" y="84188"/>
                      <a:pt x="174065" y="53123"/>
                      <a:pt x="128298" y="49448"/>
                    </a:cubicBezTo>
                    <a:cubicBezTo>
                      <a:pt x="94542" y="49471"/>
                      <a:pt x="65125" y="72438"/>
                      <a:pt x="56920" y="105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E7689611-D5E8-4A98-958B-FD49374ED646}"/>
                  </a:ext>
                </a:extLst>
              </p:cNvPr>
              <p:cNvSpPr/>
              <p:nvPr/>
            </p:nvSpPr>
            <p:spPr>
              <a:xfrm>
                <a:off x="9955716" y="5108374"/>
                <a:ext cx="57746" cy="368151"/>
              </a:xfrm>
              <a:custGeom>
                <a:avLst/>
                <a:gdLst>
                  <a:gd name="connsiteX0" fmla="*/ 0 w 57746"/>
                  <a:gd name="connsiteY0" fmla="*/ 241403 h 368151"/>
                  <a:gd name="connsiteX1" fmla="*/ 0 w 57746"/>
                  <a:gd name="connsiteY1" fmla="*/ 28930 h 368151"/>
                  <a:gd name="connsiteX2" fmla="*/ 28930 w 57746"/>
                  <a:gd name="connsiteY2" fmla="*/ 0 h 368151"/>
                  <a:gd name="connsiteX3" fmla="*/ 57386 w 57746"/>
                  <a:gd name="connsiteY3" fmla="*/ 28930 h 368151"/>
                  <a:gd name="connsiteX4" fmla="*/ 57386 w 57746"/>
                  <a:gd name="connsiteY4" fmla="*/ 241403 h 368151"/>
                  <a:gd name="connsiteX5" fmla="*/ 29405 w 57746"/>
                  <a:gd name="connsiteY5" fmla="*/ 270333 h 368151"/>
                  <a:gd name="connsiteX6" fmla="*/ 28930 w 57746"/>
                  <a:gd name="connsiteY6" fmla="*/ 270333 h 368151"/>
                  <a:gd name="connsiteX7" fmla="*/ 0 w 57746"/>
                  <a:gd name="connsiteY7" fmla="*/ 241640 h 368151"/>
                  <a:gd name="connsiteX8" fmla="*/ 0 w 57746"/>
                  <a:gd name="connsiteY8" fmla="*/ 241403 h 368151"/>
                  <a:gd name="connsiteX9" fmla="*/ 29286 w 57746"/>
                  <a:gd name="connsiteY9" fmla="*/ 368151 h 368151"/>
                  <a:gd name="connsiteX10" fmla="*/ 356 w 57746"/>
                  <a:gd name="connsiteY10" fmla="*/ 339458 h 368151"/>
                  <a:gd name="connsiteX11" fmla="*/ 356 w 57746"/>
                  <a:gd name="connsiteY11" fmla="*/ 339340 h 368151"/>
                  <a:gd name="connsiteX12" fmla="*/ 356 w 57746"/>
                  <a:gd name="connsiteY12" fmla="*/ 328787 h 368151"/>
                  <a:gd name="connsiteX13" fmla="*/ 29286 w 57746"/>
                  <a:gd name="connsiteY13" fmla="*/ 299857 h 368151"/>
                  <a:gd name="connsiteX14" fmla="*/ 57742 w 57746"/>
                  <a:gd name="connsiteY14" fmla="*/ 328787 h 368151"/>
                  <a:gd name="connsiteX15" fmla="*/ 57742 w 57746"/>
                  <a:gd name="connsiteY15" fmla="*/ 339340 h 368151"/>
                  <a:gd name="connsiteX16" fmla="*/ 29879 w 57746"/>
                  <a:gd name="connsiteY16" fmla="*/ 368151 h 368151"/>
                  <a:gd name="connsiteX17" fmla="*/ 29286 w 57746"/>
                  <a:gd name="connsiteY17" fmla="*/ 368151 h 3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7746" h="368151">
                    <a:moveTo>
                      <a:pt x="0" y="241403"/>
                    </a:moveTo>
                    <a:lnTo>
                      <a:pt x="0" y="28930"/>
                    </a:lnTo>
                    <a:cubicBezTo>
                      <a:pt x="130" y="13007"/>
                      <a:pt x="13007" y="131"/>
                      <a:pt x="28930" y="0"/>
                    </a:cubicBezTo>
                    <a:cubicBezTo>
                      <a:pt x="44747" y="190"/>
                      <a:pt x="57458" y="13114"/>
                      <a:pt x="57386" y="28930"/>
                    </a:cubicBezTo>
                    <a:lnTo>
                      <a:pt x="57386" y="241403"/>
                    </a:lnTo>
                    <a:cubicBezTo>
                      <a:pt x="57647" y="257113"/>
                      <a:pt x="45127" y="270073"/>
                      <a:pt x="29405" y="270333"/>
                    </a:cubicBezTo>
                    <a:cubicBezTo>
                      <a:pt x="29251" y="270333"/>
                      <a:pt x="29085" y="270333"/>
                      <a:pt x="28930" y="270333"/>
                    </a:cubicBezTo>
                    <a:cubicBezTo>
                      <a:pt x="13019" y="270404"/>
                      <a:pt x="59" y="257552"/>
                      <a:pt x="0" y="241640"/>
                    </a:cubicBezTo>
                    <a:cubicBezTo>
                      <a:pt x="0" y="241557"/>
                      <a:pt x="0" y="241486"/>
                      <a:pt x="0" y="241403"/>
                    </a:cubicBezTo>
                    <a:close/>
                    <a:moveTo>
                      <a:pt x="29286" y="368151"/>
                    </a:moveTo>
                    <a:cubicBezTo>
                      <a:pt x="13374" y="368222"/>
                      <a:pt x="427" y="355370"/>
                      <a:pt x="356" y="339458"/>
                    </a:cubicBezTo>
                    <a:cubicBezTo>
                      <a:pt x="356" y="339423"/>
                      <a:pt x="356" y="339375"/>
                      <a:pt x="356" y="339340"/>
                    </a:cubicBezTo>
                    <a:lnTo>
                      <a:pt x="356" y="328787"/>
                    </a:lnTo>
                    <a:cubicBezTo>
                      <a:pt x="486" y="312864"/>
                      <a:pt x="13363" y="299987"/>
                      <a:pt x="29286" y="299857"/>
                    </a:cubicBezTo>
                    <a:cubicBezTo>
                      <a:pt x="45103" y="300046"/>
                      <a:pt x="57813" y="312970"/>
                      <a:pt x="57742" y="328787"/>
                    </a:cubicBezTo>
                    <a:lnTo>
                      <a:pt x="57742" y="339340"/>
                    </a:lnTo>
                    <a:cubicBezTo>
                      <a:pt x="58003" y="354990"/>
                      <a:pt x="45530" y="367891"/>
                      <a:pt x="29879" y="368151"/>
                    </a:cubicBezTo>
                    <a:cubicBezTo>
                      <a:pt x="29689" y="368151"/>
                      <a:pt x="29488" y="368151"/>
                      <a:pt x="29286" y="3681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1314538-47B8-4216-B25B-8BB027CA45EA}"/>
                  </a:ext>
                </a:extLst>
              </p:cNvPr>
              <p:cNvSpPr/>
              <p:nvPr/>
            </p:nvSpPr>
            <p:spPr>
              <a:xfrm>
                <a:off x="10545943" y="5452219"/>
                <a:ext cx="109081" cy="109081"/>
              </a:xfrm>
              <a:custGeom>
                <a:avLst/>
                <a:gdLst>
                  <a:gd name="connsiteX0" fmla="*/ 109082 w 109081"/>
                  <a:gd name="connsiteY0" fmla="*/ 54541 h 109081"/>
                  <a:gd name="connsiteX1" fmla="*/ 54541 w 109081"/>
                  <a:gd name="connsiteY1" fmla="*/ 109082 h 109081"/>
                  <a:gd name="connsiteX2" fmla="*/ 0 w 109081"/>
                  <a:gd name="connsiteY2" fmla="*/ 54541 h 109081"/>
                  <a:gd name="connsiteX3" fmla="*/ 54541 w 109081"/>
                  <a:gd name="connsiteY3" fmla="*/ 0 h 109081"/>
                  <a:gd name="connsiteX4" fmla="*/ 109082 w 109081"/>
                  <a:gd name="connsiteY4" fmla="*/ 54541 h 10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081" h="109081">
                    <a:moveTo>
                      <a:pt x="109082" y="54541"/>
                    </a:moveTo>
                    <a:cubicBezTo>
                      <a:pt x="109082" y="84657"/>
                      <a:pt x="84669" y="109082"/>
                      <a:pt x="54541" y="109082"/>
                    </a:cubicBezTo>
                    <a:cubicBezTo>
                      <a:pt x="24425" y="109082"/>
                      <a:pt x="0" y="84669"/>
                      <a:pt x="0" y="54541"/>
                    </a:cubicBezTo>
                    <a:cubicBezTo>
                      <a:pt x="0" y="24413"/>
                      <a:pt x="24413" y="0"/>
                      <a:pt x="54541" y="0"/>
                    </a:cubicBezTo>
                    <a:cubicBezTo>
                      <a:pt x="84669" y="0"/>
                      <a:pt x="109082" y="24413"/>
                      <a:pt x="109082" y="545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92A43D9-C2BF-4DB0-98C9-C7EEDAC32F6B}"/>
                  </a:ext>
                </a:extLst>
              </p:cNvPr>
              <p:cNvSpPr/>
              <p:nvPr/>
            </p:nvSpPr>
            <p:spPr>
              <a:xfrm>
                <a:off x="10362520" y="5054900"/>
                <a:ext cx="476165" cy="433718"/>
              </a:xfrm>
              <a:custGeom>
                <a:avLst/>
                <a:gdLst>
                  <a:gd name="connsiteX0" fmla="*/ 476166 w 476165"/>
                  <a:gd name="connsiteY0" fmla="*/ 433719 h 433718"/>
                  <a:gd name="connsiteX1" fmla="*/ 0 w 476165"/>
                  <a:gd name="connsiteY1" fmla="*/ 433719 h 433718"/>
                  <a:gd name="connsiteX2" fmla="*/ 6165 w 476165"/>
                  <a:gd name="connsiteY2" fmla="*/ 400164 h 433718"/>
                  <a:gd name="connsiteX3" fmla="*/ 36993 w 476165"/>
                  <a:gd name="connsiteY3" fmla="*/ 346572 h 433718"/>
                  <a:gd name="connsiteX4" fmla="*/ 62129 w 476165"/>
                  <a:gd name="connsiteY4" fmla="*/ 324044 h 433718"/>
                  <a:gd name="connsiteX5" fmla="*/ 125089 w 476165"/>
                  <a:gd name="connsiteY5" fmla="*/ 81456 h 433718"/>
                  <a:gd name="connsiteX6" fmla="*/ 233815 w 476165"/>
                  <a:gd name="connsiteY6" fmla="*/ 0 h 433718"/>
                  <a:gd name="connsiteX7" fmla="*/ 242114 w 476165"/>
                  <a:gd name="connsiteY7" fmla="*/ 0 h 433718"/>
                  <a:gd name="connsiteX8" fmla="*/ 350840 w 476165"/>
                  <a:gd name="connsiteY8" fmla="*/ 81456 h 433718"/>
                  <a:gd name="connsiteX9" fmla="*/ 413918 w 476165"/>
                  <a:gd name="connsiteY9" fmla="*/ 324044 h 433718"/>
                  <a:gd name="connsiteX10" fmla="*/ 438936 w 476165"/>
                  <a:gd name="connsiteY10" fmla="*/ 346572 h 433718"/>
                  <a:gd name="connsiteX11" fmla="*/ 469763 w 476165"/>
                  <a:gd name="connsiteY11" fmla="*/ 400164 h 4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165" h="433718">
                    <a:moveTo>
                      <a:pt x="476166" y="433719"/>
                    </a:moveTo>
                    <a:lnTo>
                      <a:pt x="0" y="433719"/>
                    </a:lnTo>
                    <a:lnTo>
                      <a:pt x="6165" y="400164"/>
                    </a:lnTo>
                    <a:cubicBezTo>
                      <a:pt x="10292" y="379403"/>
                      <a:pt x="21129" y="360574"/>
                      <a:pt x="36993" y="346572"/>
                    </a:cubicBezTo>
                    <a:lnTo>
                      <a:pt x="62129" y="324044"/>
                    </a:lnTo>
                    <a:lnTo>
                      <a:pt x="125089" y="81456"/>
                    </a:lnTo>
                    <a:cubicBezTo>
                      <a:pt x="134574" y="34029"/>
                      <a:pt x="180341" y="0"/>
                      <a:pt x="233815" y="0"/>
                    </a:cubicBezTo>
                    <a:lnTo>
                      <a:pt x="242114" y="0"/>
                    </a:lnTo>
                    <a:cubicBezTo>
                      <a:pt x="295588" y="0"/>
                      <a:pt x="341592" y="34266"/>
                      <a:pt x="350840" y="81456"/>
                    </a:cubicBezTo>
                    <a:lnTo>
                      <a:pt x="413918" y="324044"/>
                    </a:lnTo>
                    <a:lnTo>
                      <a:pt x="438936" y="346572"/>
                    </a:lnTo>
                    <a:cubicBezTo>
                      <a:pt x="454966" y="360444"/>
                      <a:pt x="465827" y="379332"/>
                      <a:pt x="469763" y="4001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8BAFC17-2E36-40C2-AD05-B6503A54EE26}"/>
                  </a:ext>
                </a:extLst>
              </p:cNvPr>
              <p:cNvSpPr/>
              <p:nvPr/>
            </p:nvSpPr>
            <p:spPr>
              <a:xfrm>
                <a:off x="10544639" y="5003205"/>
                <a:ext cx="103390" cy="103390"/>
              </a:xfrm>
              <a:custGeom>
                <a:avLst/>
                <a:gdLst>
                  <a:gd name="connsiteX0" fmla="*/ 51695 w 103390"/>
                  <a:gd name="connsiteY0" fmla="*/ 103391 h 103390"/>
                  <a:gd name="connsiteX1" fmla="*/ 0 w 103390"/>
                  <a:gd name="connsiteY1" fmla="*/ 51695 h 103390"/>
                  <a:gd name="connsiteX2" fmla="*/ 51695 w 103390"/>
                  <a:gd name="connsiteY2" fmla="*/ 0 h 103390"/>
                  <a:gd name="connsiteX3" fmla="*/ 103391 w 103390"/>
                  <a:gd name="connsiteY3" fmla="*/ 51695 h 103390"/>
                  <a:gd name="connsiteX4" fmla="*/ 51695 w 103390"/>
                  <a:gd name="connsiteY4" fmla="*/ 103391 h 103390"/>
                  <a:gd name="connsiteX5" fmla="*/ 51695 w 103390"/>
                  <a:gd name="connsiteY5" fmla="*/ 31183 h 103390"/>
                  <a:gd name="connsiteX6" fmla="*/ 31183 w 103390"/>
                  <a:gd name="connsiteY6" fmla="*/ 51695 h 103390"/>
                  <a:gd name="connsiteX7" fmla="*/ 51695 w 103390"/>
                  <a:gd name="connsiteY7" fmla="*/ 72207 h 103390"/>
                  <a:gd name="connsiteX8" fmla="*/ 72207 w 103390"/>
                  <a:gd name="connsiteY8" fmla="*/ 51695 h 103390"/>
                  <a:gd name="connsiteX9" fmla="*/ 51695 w 103390"/>
                  <a:gd name="connsiteY9" fmla="*/ 31183 h 103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90" h="103390">
                    <a:moveTo>
                      <a:pt x="51695" y="103391"/>
                    </a:moveTo>
                    <a:cubicBezTo>
                      <a:pt x="23144" y="103391"/>
                      <a:pt x="0" y="80246"/>
                      <a:pt x="0" y="51695"/>
                    </a:cubicBezTo>
                    <a:cubicBezTo>
                      <a:pt x="0" y="23144"/>
                      <a:pt x="23144" y="0"/>
                      <a:pt x="51695" y="0"/>
                    </a:cubicBezTo>
                    <a:cubicBezTo>
                      <a:pt x="80246" y="0"/>
                      <a:pt x="103391" y="23144"/>
                      <a:pt x="103391" y="51695"/>
                    </a:cubicBezTo>
                    <a:cubicBezTo>
                      <a:pt x="103391" y="80246"/>
                      <a:pt x="80246" y="103391"/>
                      <a:pt x="51695" y="103391"/>
                    </a:cubicBezTo>
                    <a:close/>
                    <a:moveTo>
                      <a:pt x="51695" y="31183"/>
                    </a:moveTo>
                    <a:cubicBezTo>
                      <a:pt x="40372" y="31183"/>
                      <a:pt x="31183" y="40372"/>
                      <a:pt x="31183" y="51695"/>
                    </a:cubicBezTo>
                    <a:cubicBezTo>
                      <a:pt x="31183" y="63018"/>
                      <a:pt x="40372" y="72207"/>
                      <a:pt x="51695" y="72207"/>
                    </a:cubicBezTo>
                    <a:cubicBezTo>
                      <a:pt x="63018" y="72207"/>
                      <a:pt x="72207" y="63018"/>
                      <a:pt x="72207" y="51695"/>
                    </a:cubicBezTo>
                    <a:cubicBezTo>
                      <a:pt x="72207" y="40372"/>
                      <a:pt x="63018" y="31183"/>
                      <a:pt x="51695" y="311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F0352FFC-30AE-4F44-9849-6B1C9AB5B3E5}"/>
                </a:ext>
              </a:extLst>
            </p:cNvPr>
            <p:cNvGrpSpPr/>
            <p:nvPr/>
          </p:nvGrpSpPr>
          <p:grpSpPr>
            <a:xfrm>
              <a:off x="7433629" y="1524912"/>
              <a:ext cx="3252708" cy="3679576"/>
              <a:chOff x="7433629" y="1524912"/>
              <a:chExt cx="3252708" cy="3679576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3D6E44A-6310-4B46-A712-A69C4B17E508}"/>
                  </a:ext>
                </a:extLst>
              </p:cNvPr>
              <p:cNvSpPr/>
              <p:nvPr/>
            </p:nvSpPr>
            <p:spPr>
              <a:xfrm>
                <a:off x="8578144" y="1684810"/>
                <a:ext cx="1289596" cy="1215780"/>
              </a:xfrm>
              <a:custGeom>
                <a:avLst/>
                <a:gdLst>
                  <a:gd name="connsiteX0" fmla="*/ 1289595 w 1289596"/>
                  <a:gd name="connsiteY0" fmla="*/ 1191418 h 1215780"/>
                  <a:gd name="connsiteX1" fmla="*/ 1279873 w 1289596"/>
                  <a:gd name="connsiteY1" fmla="*/ 1203274 h 1215780"/>
                  <a:gd name="connsiteX2" fmla="*/ 1232446 w 1289596"/>
                  <a:gd name="connsiteY2" fmla="*/ 1205053 h 1215780"/>
                  <a:gd name="connsiteX3" fmla="*/ 1160594 w 1289596"/>
                  <a:gd name="connsiteY3" fmla="*/ 1038466 h 1215780"/>
                  <a:gd name="connsiteX4" fmla="*/ 1185730 w 1289596"/>
                  <a:gd name="connsiteY4" fmla="*/ 1206594 h 1215780"/>
                  <a:gd name="connsiteX5" fmla="*/ 1091707 w 1289596"/>
                  <a:gd name="connsiteY5" fmla="*/ 1208728 h 1215780"/>
                  <a:gd name="connsiteX6" fmla="*/ 1018550 w 1289596"/>
                  <a:gd name="connsiteY6" fmla="*/ 911243 h 1215780"/>
                  <a:gd name="connsiteX7" fmla="*/ 998987 w 1289596"/>
                  <a:gd name="connsiteY7" fmla="*/ 1210744 h 1215780"/>
                  <a:gd name="connsiteX8" fmla="*/ 260195 w 1289596"/>
                  <a:gd name="connsiteY8" fmla="*/ 1214538 h 1215780"/>
                  <a:gd name="connsiteX9" fmla="*/ 215969 w 1289596"/>
                  <a:gd name="connsiteY9" fmla="*/ 996730 h 1215780"/>
                  <a:gd name="connsiteX10" fmla="*/ 171981 w 1289596"/>
                  <a:gd name="connsiteY10" fmla="*/ 1213115 h 1215780"/>
                  <a:gd name="connsiteX11" fmla="*/ 15709 w 1289596"/>
                  <a:gd name="connsiteY11" fmla="*/ 1206239 h 1215780"/>
                  <a:gd name="connsiteX12" fmla="*/ 770 w 1289596"/>
                  <a:gd name="connsiteY12" fmla="*/ 1085181 h 1215780"/>
                  <a:gd name="connsiteX13" fmla="*/ 31478 w 1289596"/>
                  <a:gd name="connsiteY13" fmla="*/ 858599 h 1215780"/>
                  <a:gd name="connsiteX14" fmla="*/ 136648 w 1289596"/>
                  <a:gd name="connsiteY14" fmla="*/ 650514 h 1215780"/>
                  <a:gd name="connsiteX15" fmla="*/ 137715 w 1289596"/>
                  <a:gd name="connsiteY15" fmla="*/ 648973 h 1215780"/>
                  <a:gd name="connsiteX16" fmla="*/ 137715 w 1289596"/>
                  <a:gd name="connsiteY16" fmla="*/ 648973 h 1215780"/>
                  <a:gd name="connsiteX17" fmla="*/ 198777 w 1289596"/>
                  <a:gd name="connsiteY17" fmla="*/ 509775 h 1215780"/>
                  <a:gd name="connsiteX18" fmla="*/ 198777 w 1289596"/>
                  <a:gd name="connsiteY18" fmla="*/ 508708 h 1215780"/>
                  <a:gd name="connsiteX19" fmla="*/ 219526 w 1289596"/>
                  <a:gd name="connsiteY19" fmla="*/ 401167 h 1215780"/>
                  <a:gd name="connsiteX20" fmla="*/ 437571 w 1289596"/>
                  <a:gd name="connsiteY20" fmla="*/ 123246 h 1215780"/>
                  <a:gd name="connsiteX21" fmla="*/ 981320 w 1289596"/>
                  <a:gd name="connsiteY21" fmla="*/ 179921 h 1215780"/>
                  <a:gd name="connsiteX22" fmla="*/ 999817 w 1289596"/>
                  <a:gd name="connsiteY22" fmla="*/ 236952 h 1215780"/>
                  <a:gd name="connsiteX23" fmla="*/ 999817 w 1289596"/>
                  <a:gd name="connsiteY23" fmla="*/ 237663 h 1215780"/>
                  <a:gd name="connsiteX24" fmla="*/ 1059101 w 1289596"/>
                  <a:gd name="connsiteY24" fmla="*/ 493531 h 1215780"/>
                  <a:gd name="connsiteX25" fmla="*/ 1059101 w 1289596"/>
                  <a:gd name="connsiteY25" fmla="*/ 493531 h 1215780"/>
                  <a:gd name="connsiteX26" fmla="*/ 1059101 w 1289596"/>
                  <a:gd name="connsiteY26" fmla="*/ 494361 h 1215780"/>
                  <a:gd name="connsiteX27" fmla="*/ 1059101 w 1289596"/>
                  <a:gd name="connsiteY27" fmla="*/ 494361 h 1215780"/>
                  <a:gd name="connsiteX28" fmla="*/ 1084711 w 1289596"/>
                  <a:gd name="connsiteY28" fmla="*/ 584354 h 1215780"/>
                  <a:gd name="connsiteX29" fmla="*/ 1289595 w 1289596"/>
                  <a:gd name="connsiteY29" fmla="*/ 1191418 h 121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89596" h="1215780">
                    <a:moveTo>
                      <a:pt x="1289595" y="1191418"/>
                    </a:moveTo>
                    <a:cubicBezTo>
                      <a:pt x="1289690" y="1197216"/>
                      <a:pt x="1285576" y="1202231"/>
                      <a:pt x="1279873" y="1203274"/>
                    </a:cubicBezTo>
                    <a:cubicBezTo>
                      <a:pt x="1266475" y="1203986"/>
                      <a:pt x="1250349" y="1204460"/>
                      <a:pt x="1232446" y="1205053"/>
                    </a:cubicBezTo>
                    <a:cubicBezTo>
                      <a:pt x="1192963" y="1093125"/>
                      <a:pt x="1149449" y="1003489"/>
                      <a:pt x="1160594" y="1038466"/>
                    </a:cubicBezTo>
                    <a:cubicBezTo>
                      <a:pt x="1177312" y="1092936"/>
                      <a:pt x="1185790" y="1149611"/>
                      <a:pt x="1185730" y="1206594"/>
                    </a:cubicBezTo>
                    <a:lnTo>
                      <a:pt x="1091707" y="1208728"/>
                    </a:lnTo>
                    <a:cubicBezTo>
                      <a:pt x="1060286" y="1012500"/>
                      <a:pt x="1016890" y="866543"/>
                      <a:pt x="1018550" y="911243"/>
                    </a:cubicBezTo>
                    <a:cubicBezTo>
                      <a:pt x="1025427" y="1091703"/>
                      <a:pt x="1013215" y="1149326"/>
                      <a:pt x="998987" y="1210744"/>
                    </a:cubicBezTo>
                    <a:cubicBezTo>
                      <a:pt x="772287" y="1215013"/>
                      <a:pt x="475038" y="1217384"/>
                      <a:pt x="260195" y="1214538"/>
                    </a:cubicBezTo>
                    <a:cubicBezTo>
                      <a:pt x="238378" y="1105931"/>
                      <a:pt x="219882" y="988668"/>
                      <a:pt x="215969" y="996730"/>
                    </a:cubicBezTo>
                    <a:cubicBezTo>
                      <a:pt x="184904" y="1056844"/>
                      <a:pt x="174589" y="1145058"/>
                      <a:pt x="171981" y="1213115"/>
                    </a:cubicBezTo>
                    <a:cubicBezTo>
                      <a:pt x="103567" y="1211693"/>
                      <a:pt x="48908" y="1209321"/>
                      <a:pt x="15709" y="1206239"/>
                    </a:cubicBezTo>
                    <a:cubicBezTo>
                      <a:pt x="15709" y="1206239"/>
                      <a:pt x="2192" y="1115060"/>
                      <a:pt x="770" y="1085181"/>
                    </a:cubicBezTo>
                    <a:cubicBezTo>
                      <a:pt x="-3048" y="1008409"/>
                      <a:pt x="7362" y="931590"/>
                      <a:pt x="31478" y="858599"/>
                    </a:cubicBezTo>
                    <a:cubicBezTo>
                      <a:pt x="56378" y="783665"/>
                      <a:pt x="97521" y="717979"/>
                      <a:pt x="136648" y="650514"/>
                    </a:cubicBezTo>
                    <a:cubicBezTo>
                      <a:pt x="136944" y="649969"/>
                      <a:pt x="137300" y="649447"/>
                      <a:pt x="137715" y="648973"/>
                    </a:cubicBezTo>
                    <a:cubicBezTo>
                      <a:pt x="137715" y="648973"/>
                      <a:pt x="137715" y="648973"/>
                      <a:pt x="137715" y="648973"/>
                    </a:cubicBezTo>
                    <a:cubicBezTo>
                      <a:pt x="163491" y="605150"/>
                      <a:pt x="183992" y="558423"/>
                      <a:pt x="198777" y="509775"/>
                    </a:cubicBezTo>
                    <a:cubicBezTo>
                      <a:pt x="198860" y="509419"/>
                      <a:pt x="198860" y="509063"/>
                      <a:pt x="198777" y="508708"/>
                    </a:cubicBezTo>
                    <a:cubicBezTo>
                      <a:pt x="208879" y="473549"/>
                      <a:pt x="215827" y="437560"/>
                      <a:pt x="219526" y="401167"/>
                    </a:cubicBezTo>
                    <a:cubicBezTo>
                      <a:pt x="233161" y="268135"/>
                      <a:pt x="311416" y="155022"/>
                      <a:pt x="437571" y="123246"/>
                    </a:cubicBezTo>
                    <a:cubicBezTo>
                      <a:pt x="680278" y="-93021"/>
                      <a:pt x="914567" y="7168"/>
                      <a:pt x="981320" y="179921"/>
                    </a:cubicBezTo>
                    <a:cubicBezTo>
                      <a:pt x="987723" y="196757"/>
                      <a:pt x="993889" y="215491"/>
                      <a:pt x="999817" y="236952"/>
                    </a:cubicBezTo>
                    <a:lnTo>
                      <a:pt x="999817" y="237663"/>
                    </a:lnTo>
                    <a:cubicBezTo>
                      <a:pt x="1021989" y="315325"/>
                      <a:pt x="1040841" y="415514"/>
                      <a:pt x="1059101" y="493531"/>
                    </a:cubicBezTo>
                    <a:cubicBezTo>
                      <a:pt x="1059101" y="493531"/>
                      <a:pt x="1059101" y="493531"/>
                      <a:pt x="1059101" y="493531"/>
                    </a:cubicBezTo>
                    <a:cubicBezTo>
                      <a:pt x="1059101" y="493531"/>
                      <a:pt x="1059101" y="493531"/>
                      <a:pt x="1059101" y="494361"/>
                    </a:cubicBezTo>
                    <a:lnTo>
                      <a:pt x="1059101" y="494361"/>
                    </a:lnTo>
                    <a:cubicBezTo>
                      <a:pt x="1065776" y="524857"/>
                      <a:pt x="1074336" y="554913"/>
                      <a:pt x="1084711" y="584354"/>
                    </a:cubicBezTo>
                    <a:cubicBezTo>
                      <a:pt x="1140675" y="725211"/>
                      <a:pt x="1275011" y="807853"/>
                      <a:pt x="1289595" y="11914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D56D3B9-0092-4492-9BDE-E62ACC67A6DE}"/>
                  </a:ext>
                </a:extLst>
              </p:cNvPr>
              <p:cNvSpPr/>
              <p:nvPr/>
            </p:nvSpPr>
            <p:spPr>
              <a:xfrm>
                <a:off x="8552090" y="1841958"/>
                <a:ext cx="416919" cy="1045652"/>
              </a:xfrm>
              <a:custGeom>
                <a:avLst/>
                <a:gdLst>
                  <a:gd name="connsiteX0" fmla="*/ 408017 w 416919"/>
                  <a:gd name="connsiteY0" fmla="*/ 838 h 1045652"/>
                  <a:gd name="connsiteX1" fmla="*/ 257200 w 416919"/>
                  <a:gd name="connsiteY1" fmla="*/ 199557 h 1045652"/>
                  <a:gd name="connsiteX2" fmla="*/ 219614 w 416919"/>
                  <a:gd name="connsiteY2" fmla="*/ 364128 h 1045652"/>
                  <a:gd name="connsiteX3" fmla="*/ 120966 w 416919"/>
                  <a:gd name="connsiteY3" fmla="*/ 507239 h 1045652"/>
                  <a:gd name="connsiteX4" fmla="*/ 6786 w 416919"/>
                  <a:gd name="connsiteY4" fmla="*/ 743187 h 1045652"/>
                  <a:gd name="connsiteX5" fmla="*/ 26586 w 416919"/>
                  <a:gd name="connsiteY5" fmla="*/ 1045652 h 1045652"/>
                  <a:gd name="connsiteX6" fmla="*/ 27416 w 416919"/>
                  <a:gd name="connsiteY6" fmla="*/ 1045652 h 1045652"/>
                  <a:gd name="connsiteX7" fmla="*/ 25282 w 416919"/>
                  <a:gd name="connsiteY7" fmla="*/ 730738 h 1045652"/>
                  <a:gd name="connsiteX8" fmla="*/ 171001 w 416919"/>
                  <a:gd name="connsiteY8" fmla="*/ 482458 h 1045652"/>
                  <a:gd name="connsiteX9" fmla="*/ 266803 w 416919"/>
                  <a:gd name="connsiteY9" fmla="*/ 269037 h 1045652"/>
                  <a:gd name="connsiteX10" fmla="*/ 295497 w 416919"/>
                  <a:gd name="connsiteY10" fmla="*/ 126756 h 1045652"/>
                  <a:gd name="connsiteX11" fmla="*/ 414064 w 416919"/>
                  <a:gd name="connsiteY11" fmla="*/ 10916 h 1045652"/>
                  <a:gd name="connsiteX12" fmla="*/ 416080 w 416919"/>
                  <a:gd name="connsiteY12" fmla="*/ 2854 h 1045652"/>
                  <a:gd name="connsiteX13" fmla="*/ 408017 w 416919"/>
                  <a:gd name="connsiteY13" fmla="*/ 838 h 104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6919" h="1045652">
                    <a:moveTo>
                      <a:pt x="408017" y="838"/>
                    </a:moveTo>
                    <a:cubicBezTo>
                      <a:pt x="325020" y="41388"/>
                      <a:pt x="272613" y="102687"/>
                      <a:pt x="257200" y="199557"/>
                    </a:cubicBezTo>
                    <a:cubicBezTo>
                      <a:pt x="248189" y="255995"/>
                      <a:pt x="242853" y="311247"/>
                      <a:pt x="219614" y="364128"/>
                    </a:cubicBezTo>
                    <a:cubicBezTo>
                      <a:pt x="196375" y="417009"/>
                      <a:pt x="158789" y="463013"/>
                      <a:pt x="120966" y="507239"/>
                    </a:cubicBezTo>
                    <a:cubicBezTo>
                      <a:pt x="60971" y="577549"/>
                      <a:pt x="18405" y="648096"/>
                      <a:pt x="6786" y="743187"/>
                    </a:cubicBezTo>
                    <a:cubicBezTo>
                      <a:pt x="-4834" y="838278"/>
                      <a:pt x="-3530" y="954356"/>
                      <a:pt x="26586" y="1045652"/>
                    </a:cubicBezTo>
                    <a:lnTo>
                      <a:pt x="27416" y="1045652"/>
                    </a:lnTo>
                    <a:cubicBezTo>
                      <a:pt x="3703" y="953288"/>
                      <a:pt x="6311" y="826303"/>
                      <a:pt x="25282" y="730738"/>
                    </a:cubicBezTo>
                    <a:cubicBezTo>
                      <a:pt x="46150" y="625687"/>
                      <a:pt x="107686" y="560950"/>
                      <a:pt x="171001" y="482458"/>
                    </a:cubicBezTo>
                    <a:cubicBezTo>
                      <a:pt x="221665" y="421301"/>
                      <a:pt x="254781" y="347537"/>
                      <a:pt x="266803" y="269037"/>
                    </a:cubicBezTo>
                    <a:cubicBezTo>
                      <a:pt x="274273" y="221610"/>
                      <a:pt x="274985" y="171219"/>
                      <a:pt x="295497" y="126756"/>
                    </a:cubicBezTo>
                    <a:cubicBezTo>
                      <a:pt x="320159" y="73401"/>
                      <a:pt x="366637" y="40202"/>
                      <a:pt x="414064" y="10916"/>
                    </a:cubicBezTo>
                    <a:cubicBezTo>
                      <a:pt x="416850" y="9247"/>
                      <a:pt x="417751" y="5636"/>
                      <a:pt x="416080" y="2854"/>
                    </a:cubicBezTo>
                    <a:cubicBezTo>
                      <a:pt x="414408" y="71"/>
                      <a:pt x="410803" y="-831"/>
                      <a:pt x="408017" y="8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B7A70E8-9A2A-452D-872B-D52BE9147AA4}"/>
                  </a:ext>
                </a:extLst>
              </p:cNvPr>
              <p:cNvSpPr/>
              <p:nvPr/>
            </p:nvSpPr>
            <p:spPr>
              <a:xfrm>
                <a:off x="9575708" y="1920814"/>
                <a:ext cx="335765" cy="934783"/>
              </a:xfrm>
              <a:custGeom>
                <a:avLst/>
                <a:gdLst>
                  <a:gd name="connsiteX0" fmla="*/ 220890 w 335765"/>
                  <a:gd name="connsiteY0" fmla="*/ 501302 h 934783"/>
                  <a:gd name="connsiteX1" fmla="*/ 75053 w 335765"/>
                  <a:gd name="connsiteY1" fmla="*/ 264168 h 934783"/>
                  <a:gd name="connsiteX2" fmla="*/ 2134 w 335765"/>
                  <a:gd name="connsiteY2" fmla="*/ 1067 h 934783"/>
                  <a:gd name="connsiteX3" fmla="*/ 1067 w 335765"/>
                  <a:gd name="connsiteY3" fmla="*/ 0 h 934783"/>
                  <a:gd name="connsiteX4" fmla="*/ 0 w 335765"/>
                  <a:gd name="connsiteY4" fmla="*/ 1067 h 934783"/>
                  <a:gd name="connsiteX5" fmla="*/ 143822 w 335765"/>
                  <a:gd name="connsiteY5" fmla="*/ 436920 h 934783"/>
                  <a:gd name="connsiteX6" fmla="*/ 279107 w 335765"/>
                  <a:gd name="connsiteY6" fmla="*/ 657100 h 934783"/>
                  <a:gd name="connsiteX7" fmla="*/ 326534 w 335765"/>
                  <a:gd name="connsiteY7" fmla="*/ 932413 h 934783"/>
                  <a:gd name="connsiteX8" fmla="*/ 328905 w 335765"/>
                  <a:gd name="connsiteY8" fmla="*/ 934784 h 934783"/>
                  <a:gd name="connsiteX9" fmla="*/ 331277 w 335765"/>
                  <a:gd name="connsiteY9" fmla="*/ 932413 h 934783"/>
                  <a:gd name="connsiteX10" fmla="*/ 220890 w 335765"/>
                  <a:gd name="connsiteY10" fmla="*/ 501302 h 93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5765" h="934783">
                    <a:moveTo>
                      <a:pt x="220890" y="501302"/>
                    </a:moveTo>
                    <a:cubicBezTo>
                      <a:pt x="165045" y="424233"/>
                      <a:pt x="106355" y="358192"/>
                      <a:pt x="75053" y="264168"/>
                    </a:cubicBezTo>
                    <a:cubicBezTo>
                      <a:pt x="46478" y="177969"/>
                      <a:pt x="31302" y="87265"/>
                      <a:pt x="2134" y="1067"/>
                    </a:cubicBezTo>
                    <a:cubicBezTo>
                      <a:pt x="2134" y="478"/>
                      <a:pt x="1660" y="0"/>
                      <a:pt x="1067" y="0"/>
                    </a:cubicBezTo>
                    <a:cubicBezTo>
                      <a:pt x="474" y="0"/>
                      <a:pt x="0" y="478"/>
                      <a:pt x="0" y="1067"/>
                    </a:cubicBezTo>
                    <a:cubicBezTo>
                      <a:pt x="44344" y="153900"/>
                      <a:pt x="49561" y="306970"/>
                      <a:pt x="143822" y="436920"/>
                    </a:cubicBezTo>
                    <a:cubicBezTo>
                      <a:pt x="195043" y="508060"/>
                      <a:pt x="246383" y="573154"/>
                      <a:pt x="279107" y="657100"/>
                    </a:cubicBezTo>
                    <a:cubicBezTo>
                      <a:pt x="312282" y="745017"/>
                      <a:pt x="328384" y="838460"/>
                      <a:pt x="326534" y="932413"/>
                    </a:cubicBezTo>
                    <a:cubicBezTo>
                      <a:pt x="326534" y="933717"/>
                      <a:pt x="327601" y="934784"/>
                      <a:pt x="328905" y="934784"/>
                    </a:cubicBezTo>
                    <a:cubicBezTo>
                      <a:pt x="330209" y="934784"/>
                      <a:pt x="331277" y="933717"/>
                      <a:pt x="331277" y="932413"/>
                    </a:cubicBezTo>
                    <a:cubicBezTo>
                      <a:pt x="349832" y="779947"/>
                      <a:pt x="310432" y="626082"/>
                      <a:pt x="220890" y="5013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523FF59-D039-4C81-ACAC-EE035C879C06}"/>
                  </a:ext>
                </a:extLst>
              </p:cNvPr>
              <p:cNvSpPr/>
              <p:nvPr/>
            </p:nvSpPr>
            <p:spPr>
              <a:xfrm>
                <a:off x="8726099" y="1568458"/>
                <a:ext cx="318771" cy="269546"/>
              </a:xfrm>
              <a:custGeom>
                <a:avLst/>
                <a:gdLst>
                  <a:gd name="connsiteX0" fmla="*/ 318191 w 318771"/>
                  <a:gd name="connsiteY0" fmla="*/ 214818 h 269546"/>
                  <a:gd name="connsiteX1" fmla="*/ 53430 w 318771"/>
                  <a:gd name="connsiteY1" fmla="*/ 225489 h 269546"/>
                  <a:gd name="connsiteX2" fmla="*/ 153264 w 318771"/>
                  <a:gd name="connsiteY2" fmla="*/ 2701 h 269546"/>
                  <a:gd name="connsiteX3" fmla="*/ 318191 w 318771"/>
                  <a:gd name="connsiteY3" fmla="*/ 214818 h 26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771" h="269546">
                    <a:moveTo>
                      <a:pt x="318191" y="214818"/>
                    </a:moveTo>
                    <a:cubicBezTo>
                      <a:pt x="314397" y="246831"/>
                      <a:pt x="157532" y="314177"/>
                      <a:pt x="53430" y="225489"/>
                    </a:cubicBezTo>
                    <a:cubicBezTo>
                      <a:pt x="-50672" y="136801"/>
                      <a:pt x="5173" y="-22672"/>
                      <a:pt x="153264" y="2701"/>
                    </a:cubicBezTo>
                    <a:cubicBezTo>
                      <a:pt x="246932" y="18708"/>
                      <a:pt x="326372" y="147235"/>
                      <a:pt x="318191" y="2148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F2C6B09-02BC-4181-8CD0-5F03231BF0C4}"/>
                  </a:ext>
                </a:extLst>
              </p:cNvPr>
              <p:cNvSpPr/>
              <p:nvPr/>
            </p:nvSpPr>
            <p:spPr>
              <a:xfrm>
                <a:off x="8733525" y="1524912"/>
                <a:ext cx="316297" cy="258600"/>
              </a:xfrm>
              <a:custGeom>
                <a:avLst/>
                <a:gdLst>
                  <a:gd name="connsiteX0" fmla="*/ 0 w 316297"/>
                  <a:gd name="connsiteY0" fmla="*/ 120944 h 258600"/>
                  <a:gd name="connsiteX1" fmla="*/ 88807 w 316297"/>
                  <a:gd name="connsiteY1" fmla="*/ 33797 h 258600"/>
                  <a:gd name="connsiteX2" fmla="*/ 202157 w 316297"/>
                  <a:gd name="connsiteY2" fmla="*/ 40911 h 258600"/>
                  <a:gd name="connsiteX3" fmla="*/ 280293 w 316297"/>
                  <a:gd name="connsiteY3" fmla="*/ 135765 h 258600"/>
                  <a:gd name="connsiteX4" fmla="*/ 302702 w 316297"/>
                  <a:gd name="connsiteY4" fmla="*/ 195048 h 258600"/>
                  <a:gd name="connsiteX5" fmla="*/ 310765 w 316297"/>
                  <a:gd name="connsiteY5" fmla="*/ 258600 h 258600"/>
                  <a:gd name="connsiteX6" fmla="*/ 314203 w 316297"/>
                  <a:gd name="connsiteY6" fmla="*/ 192677 h 258600"/>
                  <a:gd name="connsiteX7" fmla="*/ 297485 w 316297"/>
                  <a:gd name="connsiteY7" fmla="*/ 127939 h 258600"/>
                  <a:gd name="connsiteX8" fmla="*/ 215081 w 316297"/>
                  <a:gd name="connsiteY8" fmla="*/ 21229 h 258600"/>
                  <a:gd name="connsiteX9" fmla="*/ 147735 w 316297"/>
                  <a:gd name="connsiteY9" fmla="*/ 5 h 258600"/>
                  <a:gd name="connsiteX10" fmla="*/ 80270 w 316297"/>
                  <a:gd name="connsiteY10" fmla="*/ 17553 h 258600"/>
                  <a:gd name="connsiteX11" fmla="*/ 0 w 316297"/>
                  <a:gd name="connsiteY11" fmla="*/ 120944 h 2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6297" h="258600">
                    <a:moveTo>
                      <a:pt x="0" y="120944"/>
                    </a:moveTo>
                    <a:cubicBezTo>
                      <a:pt x="18876" y="82670"/>
                      <a:pt x="50190" y="51943"/>
                      <a:pt x="88807" y="33797"/>
                    </a:cubicBezTo>
                    <a:cubicBezTo>
                      <a:pt x="125148" y="15729"/>
                      <a:pt x="168365" y="18440"/>
                      <a:pt x="202157" y="40911"/>
                    </a:cubicBezTo>
                    <a:cubicBezTo>
                      <a:pt x="236340" y="64836"/>
                      <a:pt x="263362" y="97630"/>
                      <a:pt x="280293" y="135765"/>
                    </a:cubicBezTo>
                    <a:cubicBezTo>
                      <a:pt x="289506" y="154822"/>
                      <a:pt x="297011" y="174661"/>
                      <a:pt x="302702" y="195048"/>
                    </a:cubicBezTo>
                    <a:cubicBezTo>
                      <a:pt x="309294" y="215551"/>
                      <a:pt x="312033" y="237099"/>
                      <a:pt x="310765" y="258600"/>
                    </a:cubicBezTo>
                    <a:cubicBezTo>
                      <a:pt x="316705" y="237141"/>
                      <a:pt x="317879" y="214639"/>
                      <a:pt x="314203" y="192677"/>
                    </a:cubicBezTo>
                    <a:cubicBezTo>
                      <a:pt x="311180" y="170518"/>
                      <a:pt x="305571" y="148789"/>
                      <a:pt x="297485" y="127939"/>
                    </a:cubicBezTo>
                    <a:cubicBezTo>
                      <a:pt x="281775" y="84669"/>
                      <a:pt x="252975" y="47371"/>
                      <a:pt x="215081" y="21229"/>
                    </a:cubicBezTo>
                    <a:cubicBezTo>
                      <a:pt x="194972" y="8173"/>
                      <a:pt x="171697" y="837"/>
                      <a:pt x="147735" y="5"/>
                    </a:cubicBezTo>
                    <a:cubicBezTo>
                      <a:pt x="124092" y="-206"/>
                      <a:pt x="100818" y="5848"/>
                      <a:pt x="80270" y="17553"/>
                    </a:cubicBezTo>
                    <a:cubicBezTo>
                      <a:pt x="40479" y="39568"/>
                      <a:pt x="11466" y="76940"/>
                      <a:pt x="0" y="1209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51BAF01-2E19-40E3-8ECE-6A46710053EA}"/>
                  </a:ext>
                </a:extLst>
              </p:cNvPr>
              <p:cNvSpPr/>
              <p:nvPr/>
            </p:nvSpPr>
            <p:spPr>
              <a:xfrm>
                <a:off x="9201044" y="2775366"/>
                <a:ext cx="1485293" cy="1533391"/>
              </a:xfrm>
              <a:custGeom>
                <a:avLst/>
                <a:gdLst>
                  <a:gd name="connsiteX0" fmla="*/ 288228 w 1485293"/>
                  <a:gd name="connsiteY0" fmla="*/ 104300 h 1533391"/>
                  <a:gd name="connsiteX1" fmla="*/ 1480659 w 1485293"/>
                  <a:gd name="connsiteY1" fmla="*/ 1463317 h 1533391"/>
                  <a:gd name="connsiteX2" fmla="*/ 665272 w 1485293"/>
                  <a:gd name="connsiteY2" fmla="*/ 1221322 h 1533391"/>
                  <a:gd name="connsiteX3" fmla="*/ 92355 w 1485293"/>
                  <a:gd name="connsiteY3" fmla="*/ 259979 h 1533391"/>
                  <a:gd name="connsiteX4" fmla="*/ 288228 w 1485293"/>
                  <a:gd name="connsiteY4" fmla="*/ 104300 h 153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293" h="1533391">
                    <a:moveTo>
                      <a:pt x="288228" y="104300"/>
                    </a:moveTo>
                    <a:cubicBezTo>
                      <a:pt x="823796" y="477431"/>
                      <a:pt x="1550139" y="1248829"/>
                      <a:pt x="1480659" y="1463317"/>
                    </a:cubicBezTo>
                    <a:cubicBezTo>
                      <a:pt x="1403234" y="1702112"/>
                      <a:pt x="651755" y="1256892"/>
                      <a:pt x="665272" y="1221322"/>
                    </a:cubicBezTo>
                    <a:cubicBezTo>
                      <a:pt x="677129" y="1191087"/>
                      <a:pt x="338619" y="653385"/>
                      <a:pt x="92355" y="259979"/>
                    </a:cubicBezTo>
                    <a:cubicBezTo>
                      <a:pt x="-153909" y="-133427"/>
                      <a:pt x="155552" y="12055"/>
                      <a:pt x="288228" y="104300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BFC2B52-52D2-485D-9BF4-77D131FCF2C9}"/>
                  </a:ext>
                </a:extLst>
              </p:cNvPr>
              <p:cNvSpPr/>
              <p:nvPr/>
            </p:nvSpPr>
            <p:spPr>
              <a:xfrm>
                <a:off x="9187115" y="2775417"/>
                <a:ext cx="955818" cy="792176"/>
              </a:xfrm>
              <a:custGeom>
                <a:avLst/>
                <a:gdLst>
                  <a:gd name="connsiteX0" fmla="*/ 955818 w 955818"/>
                  <a:gd name="connsiteY0" fmla="*/ 549233 h 792176"/>
                  <a:gd name="connsiteX1" fmla="*/ 345079 w 955818"/>
                  <a:gd name="connsiteY1" fmla="*/ 792177 h 792176"/>
                  <a:gd name="connsiteX2" fmla="*/ 13090 w 955818"/>
                  <a:gd name="connsiteY2" fmla="*/ 131995 h 792176"/>
                  <a:gd name="connsiteX3" fmla="*/ 166516 w 955818"/>
                  <a:gd name="connsiteY3" fmla="*/ 26707 h 792176"/>
                  <a:gd name="connsiteX4" fmla="*/ 955818 w 955818"/>
                  <a:gd name="connsiteY4" fmla="*/ 549233 h 79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818" h="792176">
                    <a:moveTo>
                      <a:pt x="955818" y="549233"/>
                    </a:moveTo>
                    <a:lnTo>
                      <a:pt x="345079" y="792177"/>
                    </a:lnTo>
                    <a:cubicBezTo>
                      <a:pt x="345079" y="792177"/>
                      <a:pt x="96087" y="375057"/>
                      <a:pt x="13090" y="131995"/>
                    </a:cubicBezTo>
                    <a:cubicBezTo>
                      <a:pt x="-32914" y="-4239"/>
                      <a:pt x="48068" y="-26648"/>
                      <a:pt x="166516" y="26707"/>
                    </a:cubicBezTo>
                    <a:cubicBezTo>
                      <a:pt x="581502" y="213213"/>
                      <a:pt x="955818" y="549233"/>
                      <a:pt x="955818" y="54923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4B1693C-3E58-4DB8-A567-DC2091520A49}"/>
                  </a:ext>
                </a:extLst>
              </p:cNvPr>
              <p:cNvSpPr/>
              <p:nvPr/>
            </p:nvSpPr>
            <p:spPr>
              <a:xfrm>
                <a:off x="9205659" y="2893602"/>
                <a:ext cx="804241" cy="573064"/>
              </a:xfrm>
              <a:custGeom>
                <a:avLst/>
                <a:gdLst>
                  <a:gd name="connsiteX0" fmla="*/ 362104 w 804241"/>
                  <a:gd name="connsiteY0" fmla="*/ 18433 h 573064"/>
                  <a:gd name="connsiteX1" fmla="*/ 163504 w 804241"/>
                  <a:gd name="connsiteY1" fmla="*/ 16655 h 573064"/>
                  <a:gd name="connsiteX2" fmla="*/ 4031 w 804241"/>
                  <a:gd name="connsiteY2" fmla="*/ 39183 h 573064"/>
                  <a:gd name="connsiteX3" fmla="*/ 0 w 804241"/>
                  <a:gd name="connsiteY3" fmla="*/ 28156 h 573064"/>
                  <a:gd name="connsiteX4" fmla="*/ 162437 w 804241"/>
                  <a:gd name="connsiteY4" fmla="*/ 5628 h 573064"/>
                  <a:gd name="connsiteX5" fmla="*/ 336968 w 804241"/>
                  <a:gd name="connsiteY5" fmla="*/ 4205 h 573064"/>
                  <a:gd name="connsiteX6" fmla="*/ 515175 w 804241"/>
                  <a:gd name="connsiteY6" fmla="*/ 112457 h 573064"/>
                  <a:gd name="connsiteX7" fmla="*/ 384751 w 804241"/>
                  <a:gd name="connsiteY7" fmla="*/ 145775 h 573064"/>
                  <a:gd name="connsiteX8" fmla="*/ 178444 w 804241"/>
                  <a:gd name="connsiteY8" fmla="*/ 166524 h 573064"/>
                  <a:gd name="connsiteX9" fmla="*/ 77662 w 804241"/>
                  <a:gd name="connsiteY9" fmla="*/ 142810 h 573064"/>
                  <a:gd name="connsiteX10" fmla="*/ 39127 w 804241"/>
                  <a:gd name="connsiteY10" fmla="*/ 126330 h 573064"/>
                  <a:gd name="connsiteX11" fmla="*/ 43396 w 804241"/>
                  <a:gd name="connsiteY11" fmla="*/ 136052 h 573064"/>
                  <a:gd name="connsiteX12" fmla="*/ 75053 w 804241"/>
                  <a:gd name="connsiteY12" fmla="*/ 149806 h 573064"/>
                  <a:gd name="connsiteX13" fmla="*/ 177495 w 804241"/>
                  <a:gd name="connsiteY13" fmla="*/ 175416 h 573064"/>
                  <a:gd name="connsiteX14" fmla="*/ 283139 w 804241"/>
                  <a:gd name="connsiteY14" fmla="*/ 173164 h 573064"/>
                  <a:gd name="connsiteX15" fmla="*/ 386767 w 804241"/>
                  <a:gd name="connsiteY15" fmla="*/ 154786 h 573064"/>
                  <a:gd name="connsiteX16" fmla="*/ 524186 w 804241"/>
                  <a:gd name="connsiteY16" fmla="*/ 118148 h 573064"/>
                  <a:gd name="connsiteX17" fmla="*/ 798195 w 804241"/>
                  <a:gd name="connsiteY17" fmla="*/ 315800 h 573064"/>
                  <a:gd name="connsiteX18" fmla="*/ 639552 w 804241"/>
                  <a:gd name="connsiteY18" fmla="*/ 443497 h 573064"/>
                  <a:gd name="connsiteX19" fmla="*/ 459330 w 804241"/>
                  <a:gd name="connsiteY19" fmla="*/ 546057 h 573064"/>
                  <a:gd name="connsiteX20" fmla="*/ 357599 w 804241"/>
                  <a:gd name="connsiteY20" fmla="*/ 565147 h 573064"/>
                  <a:gd name="connsiteX21" fmla="*/ 261204 w 804241"/>
                  <a:gd name="connsiteY21" fmla="*/ 561234 h 573064"/>
                  <a:gd name="connsiteX22" fmla="*/ 265235 w 804241"/>
                  <a:gd name="connsiteY22" fmla="*/ 568111 h 573064"/>
                  <a:gd name="connsiteX23" fmla="*/ 358073 w 804241"/>
                  <a:gd name="connsiteY23" fmla="*/ 572617 h 573064"/>
                  <a:gd name="connsiteX24" fmla="*/ 462056 w 804241"/>
                  <a:gd name="connsiteY24" fmla="*/ 554476 h 573064"/>
                  <a:gd name="connsiteX25" fmla="*/ 557740 w 804241"/>
                  <a:gd name="connsiteY25" fmla="*/ 509776 h 573064"/>
                  <a:gd name="connsiteX26" fmla="*/ 645124 w 804241"/>
                  <a:gd name="connsiteY26" fmla="*/ 450492 h 573064"/>
                  <a:gd name="connsiteX27" fmla="*/ 804242 w 804241"/>
                  <a:gd name="connsiteY27" fmla="*/ 320068 h 573064"/>
                  <a:gd name="connsiteX28" fmla="*/ 779342 w 804241"/>
                  <a:gd name="connsiteY28" fmla="*/ 301098 h 573064"/>
                  <a:gd name="connsiteX29" fmla="*/ 677493 w 804241"/>
                  <a:gd name="connsiteY29" fmla="*/ 306552 h 573064"/>
                  <a:gd name="connsiteX30" fmla="*/ 573628 w 804241"/>
                  <a:gd name="connsiteY30" fmla="*/ 323981 h 573064"/>
                  <a:gd name="connsiteX31" fmla="*/ 379534 w 804241"/>
                  <a:gd name="connsiteY31" fmla="*/ 405200 h 573064"/>
                  <a:gd name="connsiteX32" fmla="*/ 226938 w 804241"/>
                  <a:gd name="connsiteY32" fmla="*/ 500053 h 573064"/>
                  <a:gd name="connsiteX33" fmla="*/ 232510 w 804241"/>
                  <a:gd name="connsiteY33" fmla="*/ 510013 h 573064"/>
                  <a:gd name="connsiteX34" fmla="*/ 385106 w 804241"/>
                  <a:gd name="connsiteY34" fmla="*/ 415159 h 573064"/>
                  <a:gd name="connsiteX35" fmla="*/ 576000 w 804241"/>
                  <a:gd name="connsiteY35" fmla="*/ 334178 h 573064"/>
                  <a:gd name="connsiteX36" fmla="*/ 678442 w 804241"/>
                  <a:gd name="connsiteY36" fmla="*/ 315800 h 573064"/>
                  <a:gd name="connsiteX37" fmla="*/ 782662 w 804241"/>
                  <a:gd name="connsiteY37" fmla="*/ 309160 h 573064"/>
                  <a:gd name="connsiteX38" fmla="*/ 789065 w 804241"/>
                  <a:gd name="connsiteY38" fmla="*/ 309160 h 57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04241" h="573064">
                    <a:moveTo>
                      <a:pt x="362104" y="18433"/>
                    </a:moveTo>
                    <a:cubicBezTo>
                      <a:pt x="296288" y="8948"/>
                      <a:pt x="229487" y="8355"/>
                      <a:pt x="163504" y="16655"/>
                    </a:cubicBezTo>
                    <a:cubicBezTo>
                      <a:pt x="110149" y="22346"/>
                      <a:pt x="56794" y="30764"/>
                      <a:pt x="4031" y="39183"/>
                    </a:cubicBezTo>
                    <a:cubicBezTo>
                      <a:pt x="2608" y="35507"/>
                      <a:pt x="1304" y="31832"/>
                      <a:pt x="0" y="28156"/>
                    </a:cubicBezTo>
                    <a:cubicBezTo>
                      <a:pt x="53830" y="19738"/>
                      <a:pt x="107896" y="11438"/>
                      <a:pt x="162437" y="5628"/>
                    </a:cubicBezTo>
                    <a:cubicBezTo>
                      <a:pt x="220381" y="-1367"/>
                      <a:pt x="278918" y="-1842"/>
                      <a:pt x="336968" y="4205"/>
                    </a:cubicBezTo>
                    <a:close/>
                    <a:moveTo>
                      <a:pt x="515175" y="112457"/>
                    </a:moveTo>
                    <a:cubicBezTo>
                      <a:pt x="471898" y="124314"/>
                      <a:pt x="428502" y="136171"/>
                      <a:pt x="384751" y="145775"/>
                    </a:cubicBezTo>
                    <a:cubicBezTo>
                      <a:pt x="316812" y="160121"/>
                      <a:pt x="247331" y="172926"/>
                      <a:pt x="178444" y="166524"/>
                    </a:cubicBezTo>
                    <a:cubicBezTo>
                      <a:pt x="144000" y="162836"/>
                      <a:pt x="110137" y="154869"/>
                      <a:pt x="77662" y="142810"/>
                    </a:cubicBezTo>
                    <a:cubicBezTo>
                      <a:pt x="64619" y="137949"/>
                      <a:pt x="51695" y="132376"/>
                      <a:pt x="39127" y="126330"/>
                    </a:cubicBezTo>
                    <a:lnTo>
                      <a:pt x="43396" y="136052"/>
                    </a:lnTo>
                    <a:cubicBezTo>
                      <a:pt x="53711" y="141032"/>
                      <a:pt x="64264" y="145656"/>
                      <a:pt x="75053" y="149806"/>
                    </a:cubicBezTo>
                    <a:cubicBezTo>
                      <a:pt x="107979" y="162659"/>
                      <a:pt x="142399" y="171266"/>
                      <a:pt x="177495" y="175416"/>
                    </a:cubicBezTo>
                    <a:cubicBezTo>
                      <a:pt x="212686" y="178464"/>
                      <a:pt x="248102" y="177705"/>
                      <a:pt x="283139" y="173164"/>
                    </a:cubicBezTo>
                    <a:cubicBezTo>
                      <a:pt x="317997" y="168955"/>
                      <a:pt x="352595" y="162813"/>
                      <a:pt x="386767" y="154786"/>
                    </a:cubicBezTo>
                    <a:cubicBezTo>
                      <a:pt x="433008" y="144115"/>
                      <a:pt x="478774" y="131072"/>
                      <a:pt x="524186" y="118148"/>
                    </a:cubicBezTo>
                    <a:close/>
                    <a:moveTo>
                      <a:pt x="798195" y="315800"/>
                    </a:moveTo>
                    <a:cubicBezTo>
                      <a:pt x="746381" y="359788"/>
                      <a:pt x="694211" y="403303"/>
                      <a:pt x="639552" y="443497"/>
                    </a:cubicBezTo>
                    <a:cubicBezTo>
                      <a:pt x="584892" y="483691"/>
                      <a:pt x="524897" y="523885"/>
                      <a:pt x="459330" y="546057"/>
                    </a:cubicBezTo>
                    <a:cubicBezTo>
                      <a:pt x="426332" y="556563"/>
                      <a:pt x="392161" y="562977"/>
                      <a:pt x="357599" y="565147"/>
                    </a:cubicBezTo>
                    <a:cubicBezTo>
                      <a:pt x="325420" y="566866"/>
                      <a:pt x="293146" y="565562"/>
                      <a:pt x="261204" y="561234"/>
                    </a:cubicBezTo>
                    <a:lnTo>
                      <a:pt x="265235" y="568111"/>
                    </a:lnTo>
                    <a:cubicBezTo>
                      <a:pt x="295979" y="572403"/>
                      <a:pt x="327056" y="573909"/>
                      <a:pt x="358073" y="572617"/>
                    </a:cubicBezTo>
                    <a:cubicBezTo>
                      <a:pt x="393370" y="571087"/>
                      <a:pt x="428324" y="564993"/>
                      <a:pt x="462056" y="554476"/>
                    </a:cubicBezTo>
                    <a:cubicBezTo>
                      <a:pt x="495492" y="543129"/>
                      <a:pt x="527577" y="528130"/>
                      <a:pt x="557740" y="509776"/>
                    </a:cubicBezTo>
                    <a:cubicBezTo>
                      <a:pt x="587963" y="491683"/>
                      <a:pt x="617143" y="471894"/>
                      <a:pt x="645124" y="450492"/>
                    </a:cubicBezTo>
                    <a:cubicBezTo>
                      <a:pt x="700021" y="409231"/>
                      <a:pt x="752428" y="364768"/>
                      <a:pt x="804242" y="320068"/>
                    </a:cubicBezTo>
                    <a:close/>
                    <a:moveTo>
                      <a:pt x="779342" y="301098"/>
                    </a:moveTo>
                    <a:cubicBezTo>
                      <a:pt x="745432" y="301098"/>
                      <a:pt x="711403" y="303469"/>
                      <a:pt x="677493" y="306552"/>
                    </a:cubicBezTo>
                    <a:cubicBezTo>
                      <a:pt x="642528" y="310109"/>
                      <a:pt x="607835" y="315930"/>
                      <a:pt x="573628" y="323981"/>
                    </a:cubicBezTo>
                    <a:cubicBezTo>
                      <a:pt x="505274" y="341304"/>
                      <a:pt x="439861" y="368669"/>
                      <a:pt x="379534" y="405200"/>
                    </a:cubicBezTo>
                    <a:cubicBezTo>
                      <a:pt x="327483" y="435197"/>
                      <a:pt x="277092" y="467685"/>
                      <a:pt x="226938" y="500053"/>
                    </a:cubicBezTo>
                    <a:cubicBezTo>
                      <a:pt x="228953" y="503492"/>
                      <a:pt x="230732" y="506693"/>
                      <a:pt x="232510" y="510013"/>
                    </a:cubicBezTo>
                    <a:cubicBezTo>
                      <a:pt x="283020" y="477407"/>
                      <a:pt x="333174" y="444445"/>
                      <a:pt x="385106" y="415159"/>
                    </a:cubicBezTo>
                    <a:cubicBezTo>
                      <a:pt x="444532" y="379162"/>
                      <a:pt x="508819" y="351892"/>
                      <a:pt x="576000" y="334178"/>
                    </a:cubicBezTo>
                    <a:cubicBezTo>
                      <a:pt x="609720" y="325866"/>
                      <a:pt x="643938" y="319725"/>
                      <a:pt x="678442" y="315800"/>
                    </a:cubicBezTo>
                    <a:cubicBezTo>
                      <a:pt x="713063" y="312243"/>
                      <a:pt x="747803" y="309753"/>
                      <a:pt x="782662" y="309160"/>
                    </a:cubicBezTo>
                    <a:lnTo>
                      <a:pt x="789065" y="309160"/>
                    </a:lnTo>
                    <a:close/>
                  </a:path>
                </a:pathLst>
              </a:custGeom>
              <a:solidFill>
                <a:srgbClr val="37474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BDE8A3E-C73D-4DA9-9AB6-DFEF56722E44}"/>
                  </a:ext>
                </a:extLst>
              </p:cNvPr>
              <p:cNvSpPr/>
              <p:nvPr/>
            </p:nvSpPr>
            <p:spPr>
              <a:xfrm>
                <a:off x="9187631" y="2775802"/>
                <a:ext cx="873491" cy="791673"/>
              </a:xfrm>
              <a:custGeom>
                <a:avLst/>
                <a:gdLst>
                  <a:gd name="connsiteX0" fmla="*/ 873491 w 873491"/>
                  <a:gd name="connsiteY0" fmla="*/ 581454 h 791673"/>
                  <a:gd name="connsiteX1" fmla="*/ 344444 w 873491"/>
                  <a:gd name="connsiteY1" fmla="*/ 791673 h 791673"/>
                  <a:gd name="connsiteX2" fmla="*/ 13049 w 873491"/>
                  <a:gd name="connsiteY2" fmla="*/ 131728 h 791673"/>
                  <a:gd name="connsiteX3" fmla="*/ 57393 w 873491"/>
                  <a:gd name="connsiteY3" fmla="*/ 0 h 79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491" h="791673">
                    <a:moveTo>
                      <a:pt x="873491" y="581454"/>
                    </a:moveTo>
                    <a:lnTo>
                      <a:pt x="344444" y="791673"/>
                    </a:lnTo>
                    <a:cubicBezTo>
                      <a:pt x="344444" y="791673"/>
                      <a:pt x="95453" y="374672"/>
                      <a:pt x="13049" y="131728"/>
                    </a:cubicBezTo>
                    <a:cubicBezTo>
                      <a:pt x="-16356" y="44463"/>
                      <a:pt x="6291" y="3913"/>
                      <a:pt x="57393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A9C36C5-4872-4AA2-BEBB-89EB029D9381}"/>
                  </a:ext>
                </a:extLst>
              </p:cNvPr>
              <p:cNvSpPr/>
              <p:nvPr/>
            </p:nvSpPr>
            <p:spPr>
              <a:xfrm>
                <a:off x="9514676" y="3248648"/>
                <a:ext cx="515782" cy="219887"/>
              </a:xfrm>
              <a:custGeom>
                <a:avLst/>
                <a:gdLst>
                  <a:gd name="connsiteX0" fmla="*/ 563 w 515782"/>
                  <a:gd name="connsiteY0" fmla="*/ 214251 h 219887"/>
                  <a:gd name="connsiteX1" fmla="*/ 513721 w 515782"/>
                  <a:gd name="connsiteY1" fmla="*/ 0 h 219887"/>
                  <a:gd name="connsiteX2" fmla="*/ 515500 w 515782"/>
                  <a:gd name="connsiteY2" fmla="*/ 4031 h 219887"/>
                  <a:gd name="connsiteX3" fmla="*/ 3052 w 515782"/>
                  <a:gd name="connsiteY3" fmla="*/ 219824 h 219887"/>
                  <a:gd name="connsiteX4" fmla="*/ 563 w 515782"/>
                  <a:gd name="connsiteY4" fmla="*/ 214251 h 219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782" h="219887">
                    <a:moveTo>
                      <a:pt x="563" y="214251"/>
                    </a:moveTo>
                    <a:cubicBezTo>
                      <a:pt x="91503" y="169077"/>
                      <a:pt x="341443" y="53711"/>
                      <a:pt x="513721" y="0"/>
                    </a:cubicBezTo>
                    <a:cubicBezTo>
                      <a:pt x="514788" y="0"/>
                      <a:pt x="516449" y="3557"/>
                      <a:pt x="515500" y="4031"/>
                    </a:cubicBezTo>
                    <a:cubicBezTo>
                      <a:pt x="378911" y="70310"/>
                      <a:pt x="97550" y="182831"/>
                      <a:pt x="3052" y="219824"/>
                    </a:cubicBezTo>
                    <a:cubicBezTo>
                      <a:pt x="1274" y="220535"/>
                      <a:pt x="-1098" y="215081"/>
                      <a:pt x="563" y="2142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142BC2C-FDEB-45FE-B46A-B19D0945747E}"/>
                  </a:ext>
                </a:extLst>
              </p:cNvPr>
              <p:cNvSpPr/>
              <p:nvPr/>
            </p:nvSpPr>
            <p:spPr>
              <a:xfrm>
                <a:off x="8353991" y="2758705"/>
                <a:ext cx="1558447" cy="1923064"/>
              </a:xfrm>
              <a:custGeom>
                <a:avLst/>
                <a:gdLst>
                  <a:gd name="connsiteX0" fmla="*/ 1558447 w 1558447"/>
                  <a:gd name="connsiteY0" fmla="*/ 1923064 h 1923064"/>
                  <a:gd name="connsiteX1" fmla="*/ 0 w 1558447"/>
                  <a:gd name="connsiteY1" fmla="*/ 1923064 h 1923064"/>
                  <a:gd name="connsiteX2" fmla="*/ 591295 w 1558447"/>
                  <a:gd name="connsiteY2" fmla="*/ 107800 h 1923064"/>
                  <a:gd name="connsiteX3" fmla="*/ 1071966 w 1558447"/>
                  <a:gd name="connsiteY3" fmla="*/ 103413 h 1923064"/>
                  <a:gd name="connsiteX4" fmla="*/ 1500231 w 1558447"/>
                  <a:gd name="connsiteY4" fmla="*/ 816476 h 1923064"/>
                  <a:gd name="connsiteX5" fmla="*/ 1440117 w 1558447"/>
                  <a:gd name="connsiteY5" fmla="*/ 1135185 h 192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8447" h="1923064">
                    <a:moveTo>
                      <a:pt x="1558447" y="1923064"/>
                    </a:moveTo>
                    <a:lnTo>
                      <a:pt x="0" y="1923064"/>
                    </a:lnTo>
                    <a:cubicBezTo>
                      <a:pt x="0" y="1923064"/>
                      <a:pt x="63196" y="709410"/>
                      <a:pt x="591295" y="107800"/>
                    </a:cubicBezTo>
                    <a:cubicBezTo>
                      <a:pt x="733575" y="-54400"/>
                      <a:pt x="957786" y="-14917"/>
                      <a:pt x="1071966" y="103413"/>
                    </a:cubicBezTo>
                    <a:cubicBezTo>
                      <a:pt x="1260607" y="299049"/>
                      <a:pt x="1483276" y="723757"/>
                      <a:pt x="1500231" y="816476"/>
                    </a:cubicBezTo>
                    <a:cubicBezTo>
                      <a:pt x="1528213" y="969665"/>
                      <a:pt x="1440117" y="1135185"/>
                      <a:pt x="1440117" y="113518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2D51C13-0CCF-4F90-AEF0-667A77ADDB26}"/>
                  </a:ext>
                </a:extLst>
              </p:cNvPr>
              <p:cNvSpPr/>
              <p:nvPr/>
            </p:nvSpPr>
            <p:spPr>
              <a:xfrm>
                <a:off x="8445881" y="2825956"/>
                <a:ext cx="1461696" cy="1863472"/>
              </a:xfrm>
              <a:custGeom>
                <a:avLst/>
                <a:gdLst>
                  <a:gd name="connsiteX0" fmla="*/ 1384983 w 1461696"/>
                  <a:gd name="connsiteY0" fmla="*/ 1315740 h 1863472"/>
                  <a:gd name="connsiteX1" fmla="*/ 1262622 w 1461696"/>
                  <a:gd name="connsiteY1" fmla="*/ 1348939 h 1863472"/>
                  <a:gd name="connsiteX2" fmla="*/ 1055129 w 1461696"/>
                  <a:gd name="connsiteY2" fmla="*/ 1382138 h 1863472"/>
                  <a:gd name="connsiteX3" fmla="*/ 949842 w 1461696"/>
                  <a:gd name="connsiteY3" fmla="*/ 1382138 h 1863472"/>
                  <a:gd name="connsiteX4" fmla="*/ 846451 w 1461696"/>
                  <a:gd name="connsiteY4" fmla="*/ 1361744 h 1863472"/>
                  <a:gd name="connsiteX5" fmla="*/ 656744 w 1461696"/>
                  <a:gd name="connsiteY5" fmla="*/ 1271870 h 1863472"/>
                  <a:gd name="connsiteX6" fmla="*/ 481620 w 1461696"/>
                  <a:gd name="connsiteY6" fmla="*/ 1156386 h 1863472"/>
                  <a:gd name="connsiteX7" fmla="*/ 382972 w 1461696"/>
                  <a:gd name="connsiteY7" fmla="*/ 1095680 h 1863472"/>
                  <a:gd name="connsiteX8" fmla="*/ 369574 w 1461696"/>
                  <a:gd name="connsiteY8" fmla="*/ 1088328 h 1863472"/>
                  <a:gd name="connsiteX9" fmla="*/ 299382 w 1461696"/>
                  <a:gd name="connsiteY9" fmla="*/ 1054181 h 1863472"/>
                  <a:gd name="connsiteX10" fmla="*/ 200379 w 1461696"/>
                  <a:gd name="connsiteY10" fmla="*/ 1022642 h 1863472"/>
                  <a:gd name="connsiteX11" fmla="*/ 97225 w 1461696"/>
                  <a:gd name="connsiteY11" fmla="*/ 1014698 h 1863472"/>
                  <a:gd name="connsiteX12" fmla="*/ 40431 w 1461696"/>
                  <a:gd name="connsiteY12" fmla="*/ 1022405 h 1863472"/>
                  <a:gd name="connsiteX13" fmla="*/ 43040 w 1461696"/>
                  <a:gd name="connsiteY13" fmla="*/ 1012445 h 1863472"/>
                  <a:gd name="connsiteX14" fmla="*/ 96632 w 1461696"/>
                  <a:gd name="connsiteY14" fmla="*/ 1005806 h 1863472"/>
                  <a:gd name="connsiteX15" fmla="*/ 201920 w 1461696"/>
                  <a:gd name="connsiteY15" fmla="*/ 1015291 h 1863472"/>
                  <a:gd name="connsiteX16" fmla="*/ 301872 w 1461696"/>
                  <a:gd name="connsiteY16" fmla="*/ 1048490 h 1863472"/>
                  <a:gd name="connsiteX17" fmla="*/ 376569 w 1461696"/>
                  <a:gd name="connsiteY17" fmla="*/ 1086076 h 1863472"/>
                  <a:gd name="connsiteX18" fmla="*/ 389730 w 1461696"/>
                  <a:gd name="connsiteY18" fmla="*/ 1093545 h 1863472"/>
                  <a:gd name="connsiteX19" fmla="*/ 483873 w 1461696"/>
                  <a:gd name="connsiteY19" fmla="*/ 1152829 h 1863472"/>
                  <a:gd name="connsiteX20" fmla="*/ 658878 w 1461696"/>
                  <a:gd name="connsiteY20" fmla="*/ 1268076 h 1863472"/>
                  <a:gd name="connsiteX21" fmla="*/ 848586 w 1461696"/>
                  <a:gd name="connsiteY21" fmla="*/ 1356646 h 1863472"/>
                  <a:gd name="connsiteX22" fmla="*/ 950790 w 1461696"/>
                  <a:gd name="connsiteY22" fmla="*/ 1375617 h 1863472"/>
                  <a:gd name="connsiteX23" fmla="*/ 1055011 w 1461696"/>
                  <a:gd name="connsiteY23" fmla="*/ 1374075 h 1863472"/>
                  <a:gd name="connsiteX24" fmla="*/ 1260725 w 1461696"/>
                  <a:gd name="connsiteY24" fmla="*/ 1339335 h 1863472"/>
                  <a:gd name="connsiteX25" fmla="*/ 1383798 w 1461696"/>
                  <a:gd name="connsiteY25" fmla="*/ 1305069 h 1863472"/>
                  <a:gd name="connsiteX26" fmla="*/ 1378462 w 1461696"/>
                  <a:gd name="connsiteY26" fmla="*/ 1272226 h 1863472"/>
                  <a:gd name="connsiteX27" fmla="*/ 1317874 w 1461696"/>
                  <a:gd name="connsiteY27" fmla="*/ 1233810 h 1863472"/>
                  <a:gd name="connsiteX28" fmla="*/ 1142751 w 1461696"/>
                  <a:gd name="connsiteY28" fmla="*/ 1118326 h 1863472"/>
                  <a:gd name="connsiteX29" fmla="*/ 953043 w 1461696"/>
                  <a:gd name="connsiteY29" fmla="*/ 1028452 h 1863472"/>
                  <a:gd name="connsiteX30" fmla="*/ 849771 w 1461696"/>
                  <a:gd name="connsiteY30" fmla="*/ 1008058 h 1863472"/>
                  <a:gd name="connsiteX31" fmla="*/ 744484 w 1461696"/>
                  <a:gd name="connsiteY31" fmla="*/ 1008058 h 1863472"/>
                  <a:gd name="connsiteX32" fmla="*/ 536872 w 1461696"/>
                  <a:gd name="connsiteY32" fmla="*/ 1041257 h 1863472"/>
                  <a:gd name="connsiteX33" fmla="*/ 376688 w 1461696"/>
                  <a:gd name="connsiteY33" fmla="*/ 1086076 h 1863472"/>
                  <a:gd name="connsiteX34" fmla="*/ 369692 w 1461696"/>
                  <a:gd name="connsiteY34" fmla="*/ 1088328 h 1863472"/>
                  <a:gd name="connsiteX35" fmla="*/ 335071 w 1461696"/>
                  <a:gd name="connsiteY35" fmla="*/ 1099118 h 1863472"/>
                  <a:gd name="connsiteX36" fmla="*/ 134930 w 1461696"/>
                  <a:gd name="connsiteY36" fmla="*/ 1160536 h 1863472"/>
                  <a:gd name="connsiteX37" fmla="*/ 2371 w 1461696"/>
                  <a:gd name="connsiteY37" fmla="*/ 1186146 h 1863472"/>
                  <a:gd name="connsiteX38" fmla="*/ 0 w 1461696"/>
                  <a:gd name="connsiteY38" fmla="*/ 1197292 h 1863472"/>
                  <a:gd name="connsiteX39" fmla="*/ 137775 w 1461696"/>
                  <a:gd name="connsiteY39" fmla="*/ 1171325 h 1863472"/>
                  <a:gd name="connsiteX40" fmla="*/ 383091 w 1461696"/>
                  <a:gd name="connsiteY40" fmla="*/ 1095680 h 1863472"/>
                  <a:gd name="connsiteX41" fmla="*/ 389849 w 1461696"/>
                  <a:gd name="connsiteY41" fmla="*/ 1093545 h 1863472"/>
                  <a:gd name="connsiteX42" fmla="*/ 539362 w 1461696"/>
                  <a:gd name="connsiteY42" fmla="*/ 1051217 h 1863472"/>
                  <a:gd name="connsiteX43" fmla="*/ 745076 w 1461696"/>
                  <a:gd name="connsiteY43" fmla="*/ 1016358 h 1863472"/>
                  <a:gd name="connsiteX44" fmla="*/ 849178 w 1461696"/>
                  <a:gd name="connsiteY44" fmla="*/ 1014817 h 1863472"/>
                  <a:gd name="connsiteX45" fmla="*/ 951383 w 1461696"/>
                  <a:gd name="connsiteY45" fmla="*/ 1033787 h 1863472"/>
                  <a:gd name="connsiteX46" fmla="*/ 1140379 w 1461696"/>
                  <a:gd name="connsiteY46" fmla="*/ 1121646 h 1863472"/>
                  <a:gd name="connsiteX47" fmla="*/ 1315503 w 1461696"/>
                  <a:gd name="connsiteY47" fmla="*/ 1236893 h 1863472"/>
                  <a:gd name="connsiteX48" fmla="*/ 1379292 w 1461696"/>
                  <a:gd name="connsiteY48" fmla="*/ 1278155 h 1863472"/>
                  <a:gd name="connsiteX49" fmla="*/ 1009007 w 1461696"/>
                  <a:gd name="connsiteY49" fmla="*/ 67820 h 1863472"/>
                  <a:gd name="connsiteX50" fmla="*/ 922216 w 1461696"/>
                  <a:gd name="connsiteY50" fmla="*/ 73274 h 1863472"/>
                  <a:gd name="connsiteX51" fmla="*/ 668126 w 1461696"/>
                  <a:gd name="connsiteY51" fmla="*/ 110268 h 1863472"/>
                  <a:gd name="connsiteX52" fmla="*/ 661012 w 1461696"/>
                  <a:gd name="connsiteY52" fmla="*/ 111335 h 1863472"/>
                  <a:gd name="connsiteX53" fmla="*/ 506875 w 1461696"/>
                  <a:gd name="connsiteY53" fmla="*/ 130305 h 1863472"/>
                  <a:gd name="connsiteX54" fmla="*/ 423878 w 1461696"/>
                  <a:gd name="connsiteY54" fmla="*/ 135167 h 1863472"/>
                  <a:gd name="connsiteX55" fmla="*/ 416645 w 1461696"/>
                  <a:gd name="connsiteY55" fmla="*/ 145126 h 1863472"/>
                  <a:gd name="connsiteX56" fmla="*/ 507823 w 1461696"/>
                  <a:gd name="connsiteY56" fmla="*/ 140502 h 1863472"/>
                  <a:gd name="connsiteX57" fmla="*/ 672987 w 1461696"/>
                  <a:gd name="connsiteY57" fmla="*/ 120820 h 1863472"/>
                  <a:gd name="connsiteX58" fmla="*/ 680339 w 1461696"/>
                  <a:gd name="connsiteY58" fmla="*/ 119753 h 1863472"/>
                  <a:gd name="connsiteX59" fmla="*/ 715909 w 1461696"/>
                  <a:gd name="connsiteY59" fmla="*/ 114299 h 1863472"/>
                  <a:gd name="connsiteX60" fmla="*/ 923046 w 1461696"/>
                  <a:gd name="connsiteY60" fmla="*/ 84301 h 1863472"/>
                  <a:gd name="connsiteX61" fmla="*/ 1017900 w 1461696"/>
                  <a:gd name="connsiteY61" fmla="*/ 78610 h 1863472"/>
                  <a:gd name="connsiteX62" fmla="*/ 1009007 w 1461696"/>
                  <a:gd name="connsiteY62" fmla="*/ 67820 h 1863472"/>
                  <a:gd name="connsiteX63" fmla="*/ 1124136 w 1461696"/>
                  <a:gd name="connsiteY63" fmla="*/ 217571 h 1863472"/>
                  <a:gd name="connsiteX64" fmla="*/ 937867 w 1461696"/>
                  <a:gd name="connsiteY64" fmla="*/ 234170 h 1863472"/>
                  <a:gd name="connsiteX65" fmla="*/ 837085 w 1461696"/>
                  <a:gd name="connsiteY65" fmla="*/ 210457 h 1863472"/>
                  <a:gd name="connsiteX66" fmla="*/ 744009 w 1461696"/>
                  <a:gd name="connsiteY66" fmla="*/ 163978 h 1863472"/>
                  <a:gd name="connsiteX67" fmla="*/ 679983 w 1461696"/>
                  <a:gd name="connsiteY67" fmla="*/ 119634 h 1863472"/>
                  <a:gd name="connsiteX68" fmla="*/ 668126 w 1461696"/>
                  <a:gd name="connsiteY68" fmla="*/ 110149 h 1863472"/>
                  <a:gd name="connsiteX69" fmla="*/ 580031 w 1461696"/>
                  <a:gd name="connsiteY69" fmla="*/ 34977 h 1863472"/>
                  <a:gd name="connsiteX70" fmla="*/ 541615 w 1461696"/>
                  <a:gd name="connsiteY70" fmla="*/ 0 h 1863472"/>
                  <a:gd name="connsiteX71" fmla="*/ 538888 w 1461696"/>
                  <a:gd name="connsiteY71" fmla="*/ 2253 h 1863472"/>
                  <a:gd name="connsiteX72" fmla="*/ 577185 w 1461696"/>
                  <a:gd name="connsiteY72" fmla="*/ 37823 h 1863472"/>
                  <a:gd name="connsiteX73" fmla="*/ 661012 w 1461696"/>
                  <a:gd name="connsiteY73" fmla="*/ 110979 h 1863472"/>
                  <a:gd name="connsiteX74" fmla="*/ 672869 w 1461696"/>
                  <a:gd name="connsiteY74" fmla="*/ 120464 h 1863472"/>
                  <a:gd name="connsiteX75" fmla="*/ 741045 w 1461696"/>
                  <a:gd name="connsiteY75" fmla="*/ 169077 h 1863472"/>
                  <a:gd name="connsiteX76" fmla="*/ 834713 w 1461696"/>
                  <a:gd name="connsiteY76" fmla="*/ 217215 h 1863472"/>
                  <a:gd name="connsiteX77" fmla="*/ 937155 w 1461696"/>
                  <a:gd name="connsiteY77" fmla="*/ 242826 h 1863472"/>
                  <a:gd name="connsiteX78" fmla="*/ 1042799 w 1461696"/>
                  <a:gd name="connsiteY78" fmla="*/ 240573 h 1863472"/>
                  <a:gd name="connsiteX79" fmla="*/ 1130301 w 1461696"/>
                  <a:gd name="connsiteY79" fmla="*/ 225752 h 1863472"/>
                  <a:gd name="connsiteX80" fmla="*/ 1327953 w 1461696"/>
                  <a:gd name="connsiteY80" fmla="*/ 559756 h 1863472"/>
                  <a:gd name="connsiteX81" fmla="*/ 1218871 w 1461696"/>
                  <a:gd name="connsiteY81" fmla="*/ 613704 h 1863472"/>
                  <a:gd name="connsiteX82" fmla="*/ 1117140 w 1461696"/>
                  <a:gd name="connsiteY82" fmla="*/ 632793 h 1863472"/>
                  <a:gd name="connsiteX83" fmla="*/ 1013275 w 1461696"/>
                  <a:gd name="connsiteY83" fmla="*/ 627932 h 1863472"/>
                  <a:gd name="connsiteX84" fmla="*/ 936681 w 1461696"/>
                  <a:gd name="connsiteY84" fmla="*/ 613230 h 1863472"/>
                  <a:gd name="connsiteX85" fmla="*/ 922571 w 1461696"/>
                  <a:gd name="connsiteY85" fmla="*/ 609673 h 1863472"/>
                  <a:gd name="connsiteX86" fmla="*/ 811593 w 1461696"/>
                  <a:gd name="connsiteY86" fmla="*/ 576474 h 1863472"/>
                  <a:gd name="connsiteX87" fmla="*/ 612518 w 1461696"/>
                  <a:gd name="connsiteY87" fmla="*/ 510432 h 1863472"/>
                  <a:gd name="connsiteX88" fmla="*/ 406093 w 1461696"/>
                  <a:gd name="connsiteY88" fmla="*/ 472846 h 1863472"/>
                  <a:gd name="connsiteX89" fmla="*/ 301042 w 1461696"/>
                  <a:gd name="connsiteY89" fmla="*/ 479841 h 1863472"/>
                  <a:gd name="connsiteX90" fmla="*/ 216622 w 1461696"/>
                  <a:gd name="connsiteY90" fmla="*/ 502251 h 1863472"/>
                  <a:gd name="connsiteX91" fmla="*/ 212354 w 1461696"/>
                  <a:gd name="connsiteY91" fmla="*/ 512210 h 1863472"/>
                  <a:gd name="connsiteX92" fmla="*/ 302346 w 1461696"/>
                  <a:gd name="connsiteY92" fmla="*/ 486955 h 1863472"/>
                  <a:gd name="connsiteX93" fmla="*/ 405974 w 1461696"/>
                  <a:gd name="connsiteY93" fmla="*/ 478774 h 1863472"/>
                  <a:gd name="connsiteX94" fmla="*/ 611332 w 1461696"/>
                  <a:gd name="connsiteY94" fmla="*/ 514345 h 1863472"/>
                  <a:gd name="connsiteX95" fmla="*/ 810288 w 1461696"/>
                  <a:gd name="connsiteY95" fmla="*/ 580149 h 1863472"/>
                  <a:gd name="connsiteX96" fmla="*/ 916999 w 1461696"/>
                  <a:gd name="connsiteY96" fmla="*/ 613230 h 1863472"/>
                  <a:gd name="connsiteX97" fmla="*/ 931583 w 1461696"/>
                  <a:gd name="connsiteY97" fmla="*/ 617024 h 1863472"/>
                  <a:gd name="connsiteX98" fmla="*/ 1013631 w 1461696"/>
                  <a:gd name="connsiteY98" fmla="*/ 633860 h 1863472"/>
                  <a:gd name="connsiteX99" fmla="*/ 1118800 w 1461696"/>
                  <a:gd name="connsiteY99" fmla="*/ 640026 h 1863472"/>
                  <a:gd name="connsiteX100" fmla="*/ 1222784 w 1461696"/>
                  <a:gd name="connsiteY100" fmla="*/ 621885 h 1863472"/>
                  <a:gd name="connsiteX101" fmla="*/ 1318467 w 1461696"/>
                  <a:gd name="connsiteY101" fmla="*/ 577185 h 1863472"/>
                  <a:gd name="connsiteX102" fmla="*/ 1333407 w 1461696"/>
                  <a:gd name="connsiteY102" fmla="*/ 568056 h 1863472"/>
                  <a:gd name="connsiteX103" fmla="*/ 1250528 w 1461696"/>
                  <a:gd name="connsiteY103" fmla="*/ 417475 h 1863472"/>
                  <a:gd name="connsiteX104" fmla="*/ 1139194 w 1461696"/>
                  <a:gd name="connsiteY104" fmla="*/ 472490 h 1863472"/>
                  <a:gd name="connsiteX105" fmla="*/ 922571 w 1461696"/>
                  <a:gd name="connsiteY105" fmla="*/ 609673 h 1863472"/>
                  <a:gd name="connsiteX106" fmla="*/ 916524 w 1461696"/>
                  <a:gd name="connsiteY106" fmla="*/ 613467 h 1863472"/>
                  <a:gd name="connsiteX107" fmla="*/ 783255 w 1461696"/>
                  <a:gd name="connsiteY107" fmla="*/ 693144 h 1863472"/>
                  <a:gd name="connsiteX108" fmla="*/ 593547 w 1461696"/>
                  <a:gd name="connsiteY108" fmla="*/ 780054 h 1863472"/>
                  <a:gd name="connsiteX109" fmla="*/ 493358 w 1461696"/>
                  <a:gd name="connsiteY109" fmla="*/ 808628 h 1863472"/>
                  <a:gd name="connsiteX110" fmla="*/ 389730 w 1461696"/>
                  <a:gd name="connsiteY110" fmla="*/ 816809 h 1863472"/>
                  <a:gd name="connsiteX111" fmla="*/ 184491 w 1461696"/>
                  <a:gd name="connsiteY111" fmla="*/ 781239 h 1863472"/>
                  <a:gd name="connsiteX112" fmla="*/ 117856 w 1461696"/>
                  <a:gd name="connsiteY112" fmla="*/ 760727 h 1863472"/>
                  <a:gd name="connsiteX113" fmla="*/ 116670 w 1461696"/>
                  <a:gd name="connsiteY113" fmla="*/ 764166 h 1863472"/>
                  <a:gd name="connsiteX114" fmla="*/ 183186 w 1461696"/>
                  <a:gd name="connsiteY114" fmla="*/ 785271 h 1863472"/>
                  <a:gd name="connsiteX115" fmla="*/ 389019 w 1461696"/>
                  <a:gd name="connsiteY115" fmla="*/ 823094 h 1863472"/>
                  <a:gd name="connsiteX116" fmla="*/ 494070 w 1461696"/>
                  <a:gd name="connsiteY116" fmla="*/ 815979 h 1863472"/>
                  <a:gd name="connsiteX117" fmla="*/ 595682 w 1461696"/>
                  <a:gd name="connsiteY117" fmla="*/ 788235 h 1863472"/>
                  <a:gd name="connsiteX118" fmla="*/ 787523 w 1461696"/>
                  <a:gd name="connsiteY118" fmla="*/ 702392 h 1863472"/>
                  <a:gd name="connsiteX119" fmla="*/ 930516 w 1461696"/>
                  <a:gd name="connsiteY119" fmla="*/ 617617 h 1863472"/>
                  <a:gd name="connsiteX120" fmla="*/ 936800 w 1461696"/>
                  <a:gd name="connsiteY120" fmla="*/ 613585 h 1863472"/>
                  <a:gd name="connsiteX121" fmla="*/ 967508 w 1461696"/>
                  <a:gd name="connsiteY121" fmla="*/ 594140 h 1863472"/>
                  <a:gd name="connsiteX122" fmla="*/ 1145359 w 1461696"/>
                  <a:gd name="connsiteY122" fmla="*/ 482924 h 1863472"/>
                  <a:gd name="connsiteX123" fmla="*/ 1256694 w 1461696"/>
                  <a:gd name="connsiteY123" fmla="*/ 427672 h 1863472"/>
                  <a:gd name="connsiteX124" fmla="*/ 1250765 w 1461696"/>
                  <a:gd name="connsiteY124" fmla="*/ 417831 h 1863472"/>
                  <a:gd name="connsiteX125" fmla="*/ 1418301 w 1461696"/>
                  <a:gd name="connsiteY125" fmla="*/ 1535919 h 1863472"/>
                  <a:gd name="connsiteX126" fmla="*/ 1264163 w 1461696"/>
                  <a:gd name="connsiteY126" fmla="*/ 1512206 h 1863472"/>
                  <a:gd name="connsiteX127" fmla="*/ 1159113 w 1461696"/>
                  <a:gd name="connsiteY127" fmla="*/ 1519201 h 1863472"/>
                  <a:gd name="connsiteX128" fmla="*/ 1057501 w 1461696"/>
                  <a:gd name="connsiteY128" fmla="*/ 1546946 h 1863472"/>
                  <a:gd name="connsiteX129" fmla="*/ 865659 w 1461696"/>
                  <a:gd name="connsiteY129" fmla="*/ 1632789 h 1863472"/>
                  <a:gd name="connsiteX130" fmla="*/ 722549 w 1461696"/>
                  <a:gd name="connsiteY130" fmla="*/ 1717565 h 1863472"/>
                  <a:gd name="connsiteX131" fmla="*/ 716265 w 1461696"/>
                  <a:gd name="connsiteY131" fmla="*/ 1721596 h 1863472"/>
                  <a:gd name="connsiteX132" fmla="*/ 685437 w 1461696"/>
                  <a:gd name="connsiteY132" fmla="*/ 1741989 h 1863472"/>
                  <a:gd name="connsiteX133" fmla="*/ 507586 w 1461696"/>
                  <a:gd name="connsiteY133" fmla="*/ 1853205 h 1863472"/>
                  <a:gd name="connsiteX134" fmla="*/ 502962 w 1461696"/>
                  <a:gd name="connsiteY134" fmla="*/ 1855814 h 1863472"/>
                  <a:gd name="connsiteX135" fmla="*/ 525134 w 1461696"/>
                  <a:gd name="connsiteY135" fmla="*/ 1855814 h 1863472"/>
                  <a:gd name="connsiteX136" fmla="*/ 730492 w 1461696"/>
                  <a:gd name="connsiteY136" fmla="*/ 1726220 h 1863472"/>
                  <a:gd name="connsiteX137" fmla="*/ 736539 w 1461696"/>
                  <a:gd name="connsiteY137" fmla="*/ 1722307 h 1863472"/>
                  <a:gd name="connsiteX138" fmla="*/ 869809 w 1461696"/>
                  <a:gd name="connsiteY138" fmla="*/ 1642630 h 1863472"/>
                  <a:gd name="connsiteX139" fmla="*/ 1059516 w 1461696"/>
                  <a:gd name="connsiteY139" fmla="*/ 1555720 h 1863472"/>
                  <a:gd name="connsiteX140" fmla="*/ 1159587 w 1461696"/>
                  <a:gd name="connsiteY140" fmla="*/ 1527146 h 1863472"/>
                  <a:gd name="connsiteX141" fmla="*/ 1263215 w 1461696"/>
                  <a:gd name="connsiteY141" fmla="*/ 1518964 h 1863472"/>
                  <a:gd name="connsiteX142" fmla="*/ 1418657 w 1461696"/>
                  <a:gd name="connsiteY142" fmla="*/ 1541373 h 1863472"/>
                  <a:gd name="connsiteX143" fmla="*/ 1460511 w 1461696"/>
                  <a:gd name="connsiteY143" fmla="*/ 1816450 h 1863472"/>
                  <a:gd name="connsiteX144" fmla="*/ 1451263 w 1461696"/>
                  <a:gd name="connsiteY144" fmla="*/ 1819888 h 1863472"/>
                  <a:gd name="connsiteX145" fmla="*/ 1351073 w 1461696"/>
                  <a:gd name="connsiteY145" fmla="*/ 1848463 h 1863472"/>
                  <a:gd name="connsiteX146" fmla="*/ 1297600 w 1461696"/>
                  <a:gd name="connsiteY146" fmla="*/ 1855458 h 1863472"/>
                  <a:gd name="connsiteX147" fmla="*/ 1247564 w 1461696"/>
                  <a:gd name="connsiteY147" fmla="*/ 1856644 h 1863472"/>
                  <a:gd name="connsiteX148" fmla="*/ 1223851 w 1461696"/>
                  <a:gd name="connsiteY148" fmla="*/ 1855458 h 1863472"/>
                  <a:gd name="connsiteX149" fmla="*/ 1042680 w 1461696"/>
                  <a:gd name="connsiteY149" fmla="*/ 1820836 h 1863472"/>
                  <a:gd name="connsiteX150" fmla="*/ 843724 w 1461696"/>
                  <a:gd name="connsiteY150" fmla="*/ 1754913 h 1863472"/>
                  <a:gd name="connsiteX151" fmla="*/ 737014 w 1461696"/>
                  <a:gd name="connsiteY151" fmla="*/ 1721951 h 1863472"/>
                  <a:gd name="connsiteX152" fmla="*/ 722311 w 1461696"/>
                  <a:gd name="connsiteY152" fmla="*/ 1718039 h 1863472"/>
                  <a:gd name="connsiteX153" fmla="*/ 640381 w 1461696"/>
                  <a:gd name="connsiteY153" fmla="*/ 1701202 h 1863472"/>
                  <a:gd name="connsiteX154" fmla="*/ 535212 w 1461696"/>
                  <a:gd name="connsiteY154" fmla="*/ 1695037 h 1863472"/>
                  <a:gd name="connsiteX155" fmla="*/ 431110 w 1461696"/>
                  <a:gd name="connsiteY155" fmla="*/ 1713178 h 1863472"/>
                  <a:gd name="connsiteX156" fmla="*/ 335427 w 1461696"/>
                  <a:gd name="connsiteY156" fmla="*/ 1757996 h 1863472"/>
                  <a:gd name="connsiteX157" fmla="*/ 248161 w 1461696"/>
                  <a:gd name="connsiteY157" fmla="*/ 1817280 h 1863472"/>
                  <a:gd name="connsiteX158" fmla="*/ 198363 w 1461696"/>
                  <a:gd name="connsiteY158" fmla="*/ 1855932 h 1863472"/>
                  <a:gd name="connsiteX159" fmla="*/ 212472 w 1461696"/>
                  <a:gd name="connsiteY159" fmla="*/ 1855932 h 1863472"/>
                  <a:gd name="connsiteX160" fmla="*/ 253615 w 1461696"/>
                  <a:gd name="connsiteY160" fmla="*/ 1824749 h 1863472"/>
                  <a:gd name="connsiteX161" fmla="*/ 433956 w 1461696"/>
                  <a:gd name="connsiteY161" fmla="*/ 1722188 h 1863472"/>
                  <a:gd name="connsiteX162" fmla="*/ 535568 w 1461696"/>
                  <a:gd name="connsiteY162" fmla="*/ 1703099 h 1863472"/>
                  <a:gd name="connsiteX163" fmla="*/ 639433 w 1461696"/>
                  <a:gd name="connsiteY163" fmla="*/ 1707842 h 1863472"/>
                  <a:gd name="connsiteX164" fmla="*/ 716027 w 1461696"/>
                  <a:gd name="connsiteY164" fmla="*/ 1722544 h 1863472"/>
                  <a:gd name="connsiteX165" fmla="*/ 730967 w 1461696"/>
                  <a:gd name="connsiteY165" fmla="*/ 1726338 h 1863472"/>
                  <a:gd name="connsiteX166" fmla="*/ 841946 w 1461696"/>
                  <a:gd name="connsiteY166" fmla="*/ 1759300 h 1863472"/>
                  <a:gd name="connsiteX167" fmla="*/ 1041020 w 1461696"/>
                  <a:gd name="connsiteY167" fmla="*/ 1825461 h 1863472"/>
                  <a:gd name="connsiteX168" fmla="*/ 1172630 w 1461696"/>
                  <a:gd name="connsiteY168" fmla="*/ 1855932 h 1863472"/>
                  <a:gd name="connsiteX169" fmla="*/ 1247327 w 1461696"/>
                  <a:gd name="connsiteY169" fmla="*/ 1863046 h 1863472"/>
                  <a:gd name="connsiteX170" fmla="*/ 1352378 w 1461696"/>
                  <a:gd name="connsiteY170" fmla="*/ 1855932 h 1863472"/>
                  <a:gd name="connsiteX171" fmla="*/ 1453990 w 1461696"/>
                  <a:gd name="connsiteY171" fmla="*/ 1828188 h 1863472"/>
                  <a:gd name="connsiteX172" fmla="*/ 1461696 w 1461696"/>
                  <a:gd name="connsiteY172" fmla="*/ 1825461 h 186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461696" h="1863472">
                    <a:moveTo>
                      <a:pt x="1384983" y="1315740"/>
                    </a:moveTo>
                    <a:cubicBezTo>
                      <a:pt x="1344552" y="1327597"/>
                      <a:pt x="1303765" y="1339454"/>
                      <a:pt x="1262622" y="1348939"/>
                    </a:cubicBezTo>
                    <a:cubicBezTo>
                      <a:pt x="1194541" y="1365918"/>
                      <a:pt x="1125120" y="1377028"/>
                      <a:pt x="1055129" y="1382138"/>
                    </a:cubicBezTo>
                    <a:cubicBezTo>
                      <a:pt x="1020069" y="1384331"/>
                      <a:pt x="984902" y="1384331"/>
                      <a:pt x="949842" y="1382138"/>
                    </a:cubicBezTo>
                    <a:cubicBezTo>
                      <a:pt x="914746" y="1379114"/>
                      <a:pt x="880077" y="1372273"/>
                      <a:pt x="846451" y="1361744"/>
                    </a:cubicBezTo>
                    <a:cubicBezTo>
                      <a:pt x="779603" y="1340094"/>
                      <a:pt x="715838" y="1309895"/>
                      <a:pt x="656744" y="1271870"/>
                    </a:cubicBezTo>
                    <a:cubicBezTo>
                      <a:pt x="597460" y="1235233"/>
                      <a:pt x="540192" y="1194446"/>
                      <a:pt x="481620" y="1156386"/>
                    </a:cubicBezTo>
                    <a:cubicBezTo>
                      <a:pt x="449370" y="1135163"/>
                      <a:pt x="416645" y="1114532"/>
                      <a:pt x="382972" y="1095680"/>
                    </a:cubicBezTo>
                    <a:lnTo>
                      <a:pt x="369574" y="1088328"/>
                    </a:lnTo>
                    <a:cubicBezTo>
                      <a:pt x="346690" y="1075879"/>
                      <a:pt x="323333" y="1064615"/>
                      <a:pt x="299382" y="1054181"/>
                    </a:cubicBezTo>
                    <a:cubicBezTo>
                      <a:pt x="267488" y="1040463"/>
                      <a:pt x="234336" y="1029898"/>
                      <a:pt x="200379" y="1022642"/>
                    </a:cubicBezTo>
                    <a:cubicBezTo>
                      <a:pt x="166457" y="1015753"/>
                      <a:pt x="131811" y="1013074"/>
                      <a:pt x="97225" y="1014698"/>
                    </a:cubicBezTo>
                    <a:cubicBezTo>
                      <a:pt x="78148" y="1016014"/>
                      <a:pt x="59177" y="1018587"/>
                      <a:pt x="40431" y="1022405"/>
                    </a:cubicBezTo>
                    <a:cubicBezTo>
                      <a:pt x="41261" y="1019085"/>
                      <a:pt x="42091" y="1015765"/>
                      <a:pt x="43040" y="1012445"/>
                    </a:cubicBezTo>
                    <a:cubicBezTo>
                      <a:pt x="60742" y="1009042"/>
                      <a:pt x="78646" y="1006825"/>
                      <a:pt x="96632" y="1005806"/>
                    </a:cubicBezTo>
                    <a:cubicBezTo>
                      <a:pt x="131989" y="1004442"/>
                      <a:pt x="167381" y="1007631"/>
                      <a:pt x="201920" y="1015291"/>
                    </a:cubicBezTo>
                    <a:cubicBezTo>
                      <a:pt x="236233" y="1023116"/>
                      <a:pt x="269705" y="1034226"/>
                      <a:pt x="301872" y="1048490"/>
                    </a:cubicBezTo>
                    <a:cubicBezTo>
                      <a:pt x="327400" y="1059730"/>
                      <a:pt x="352334" y="1072274"/>
                      <a:pt x="376569" y="1086076"/>
                    </a:cubicBezTo>
                    <a:cubicBezTo>
                      <a:pt x="381075" y="1088447"/>
                      <a:pt x="385343" y="1090937"/>
                      <a:pt x="389730" y="1093545"/>
                    </a:cubicBezTo>
                    <a:cubicBezTo>
                      <a:pt x="421862" y="1112160"/>
                      <a:pt x="453164" y="1132317"/>
                      <a:pt x="483873" y="1152829"/>
                    </a:cubicBezTo>
                    <a:cubicBezTo>
                      <a:pt x="541852" y="1191956"/>
                      <a:pt x="599120" y="1232150"/>
                      <a:pt x="658878" y="1268076"/>
                    </a:cubicBezTo>
                    <a:cubicBezTo>
                      <a:pt x="718019" y="1305674"/>
                      <a:pt x="781785" y="1335446"/>
                      <a:pt x="848586" y="1356646"/>
                    </a:cubicBezTo>
                    <a:cubicBezTo>
                      <a:pt x="881867" y="1366665"/>
                      <a:pt x="916133" y="1373032"/>
                      <a:pt x="950790" y="1375617"/>
                    </a:cubicBezTo>
                    <a:cubicBezTo>
                      <a:pt x="985531" y="1377300"/>
                      <a:pt x="1020342" y="1376779"/>
                      <a:pt x="1055011" y="1374075"/>
                    </a:cubicBezTo>
                    <a:cubicBezTo>
                      <a:pt x="1124397" y="1368017"/>
                      <a:pt x="1193189" y="1356409"/>
                      <a:pt x="1260725" y="1339335"/>
                    </a:cubicBezTo>
                    <a:cubicBezTo>
                      <a:pt x="1302105" y="1329376"/>
                      <a:pt x="1343722" y="1317637"/>
                      <a:pt x="1383798" y="1305069"/>
                    </a:cubicBezTo>
                    <a:close/>
                    <a:moveTo>
                      <a:pt x="1378462" y="1272226"/>
                    </a:moveTo>
                    <a:cubicBezTo>
                      <a:pt x="1357950" y="1260369"/>
                      <a:pt x="1337794" y="1246971"/>
                      <a:pt x="1317874" y="1233810"/>
                    </a:cubicBezTo>
                    <a:cubicBezTo>
                      <a:pt x="1259302" y="1195750"/>
                      <a:pt x="1202390" y="1154963"/>
                      <a:pt x="1142751" y="1118326"/>
                    </a:cubicBezTo>
                    <a:cubicBezTo>
                      <a:pt x="1083621" y="1080384"/>
                      <a:pt x="1019856" y="1050173"/>
                      <a:pt x="953043" y="1028452"/>
                    </a:cubicBezTo>
                    <a:cubicBezTo>
                      <a:pt x="919453" y="1017935"/>
                      <a:pt x="884831" y="1011094"/>
                      <a:pt x="849771" y="1008058"/>
                    </a:cubicBezTo>
                    <a:cubicBezTo>
                      <a:pt x="814711" y="1005865"/>
                      <a:pt x="779544" y="1005865"/>
                      <a:pt x="744484" y="1008058"/>
                    </a:cubicBezTo>
                    <a:cubicBezTo>
                      <a:pt x="674458" y="1013180"/>
                      <a:pt x="605001" y="1024278"/>
                      <a:pt x="536872" y="1041257"/>
                    </a:cubicBezTo>
                    <a:cubicBezTo>
                      <a:pt x="482924" y="1054181"/>
                      <a:pt x="429569" y="1069713"/>
                      <a:pt x="376688" y="1086076"/>
                    </a:cubicBezTo>
                    <a:lnTo>
                      <a:pt x="369692" y="1088328"/>
                    </a:lnTo>
                    <a:lnTo>
                      <a:pt x="335071" y="1099118"/>
                    </a:lnTo>
                    <a:cubicBezTo>
                      <a:pt x="268318" y="1120223"/>
                      <a:pt x="202276" y="1142751"/>
                      <a:pt x="134930" y="1160536"/>
                    </a:cubicBezTo>
                    <a:cubicBezTo>
                      <a:pt x="91486" y="1172535"/>
                      <a:pt x="47154" y="1181095"/>
                      <a:pt x="2371" y="1186146"/>
                    </a:cubicBezTo>
                    <a:cubicBezTo>
                      <a:pt x="1541" y="1189940"/>
                      <a:pt x="830" y="1193616"/>
                      <a:pt x="0" y="1197292"/>
                    </a:cubicBezTo>
                    <a:cubicBezTo>
                      <a:pt x="46549" y="1192395"/>
                      <a:pt x="92637" y="1183716"/>
                      <a:pt x="137775" y="1171325"/>
                    </a:cubicBezTo>
                    <a:cubicBezTo>
                      <a:pt x="220772" y="1149153"/>
                      <a:pt x="301635" y="1121409"/>
                      <a:pt x="383091" y="1095680"/>
                    </a:cubicBezTo>
                    <a:lnTo>
                      <a:pt x="389849" y="1093545"/>
                    </a:lnTo>
                    <a:cubicBezTo>
                      <a:pt x="439292" y="1078013"/>
                      <a:pt x="488971" y="1063311"/>
                      <a:pt x="539362" y="1051217"/>
                    </a:cubicBezTo>
                    <a:cubicBezTo>
                      <a:pt x="606874" y="1034048"/>
                      <a:pt x="675679" y="1022381"/>
                      <a:pt x="745076" y="1016358"/>
                    </a:cubicBezTo>
                    <a:cubicBezTo>
                      <a:pt x="779710" y="1013714"/>
                      <a:pt x="814474" y="1013192"/>
                      <a:pt x="849178" y="1014817"/>
                    </a:cubicBezTo>
                    <a:cubicBezTo>
                      <a:pt x="883836" y="1017390"/>
                      <a:pt x="918113" y="1023757"/>
                      <a:pt x="951383" y="1033787"/>
                    </a:cubicBezTo>
                    <a:cubicBezTo>
                      <a:pt x="1017911" y="1054798"/>
                      <a:pt x="1081439" y="1084321"/>
                      <a:pt x="1140379" y="1121646"/>
                    </a:cubicBezTo>
                    <a:cubicBezTo>
                      <a:pt x="1200256" y="1157216"/>
                      <a:pt x="1257524" y="1197766"/>
                      <a:pt x="1315503" y="1236893"/>
                    </a:cubicBezTo>
                    <a:cubicBezTo>
                      <a:pt x="1336490" y="1251003"/>
                      <a:pt x="1357713" y="1264875"/>
                      <a:pt x="1379292" y="1278155"/>
                    </a:cubicBezTo>
                    <a:close/>
                    <a:moveTo>
                      <a:pt x="1009007" y="67820"/>
                    </a:moveTo>
                    <a:cubicBezTo>
                      <a:pt x="979958" y="67820"/>
                      <a:pt x="950909" y="70310"/>
                      <a:pt x="922216" y="73274"/>
                    </a:cubicBezTo>
                    <a:cubicBezTo>
                      <a:pt x="836847" y="82404"/>
                      <a:pt x="752546" y="96988"/>
                      <a:pt x="668126" y="110268"/>
                    </a:cubicBezTo>
                    <a:lnTo>
                      <a:pt x="661012" y="111335"/>
                    </a:lnTo>
                    <a:cubicBezTo>
                      <a:pt x="609791" y="119160"/>
                      <a:pt x="558451" y="126037"/>
                      <a:pt x="506875" y="130305"/>
                    </a:cubicBezTo>
                    <a:cubicBezTo>
                      <a:pt x="479249" y="132558"/>
                      <a:pt x="451504" y="134337"/>
                      <a:pt x="423878" y="135167"/>
                    </a:cubicBezTo>
                    <a:lnTo>
                      <a:pt x="416645" y="145126"/>
                    </a:lnTo>
                    <a:cubicBezTo>
                      <a:pt x="447117" y="145126"/>
                      <a:pt x="477470" y="142874"/>
                      <a:pt x="507823" y="140502"/>
                    </a:cubicBezTo>
                    <a:cubicBezTo>
                      <a:pt x="563194" y="135997"/>
                      <a:pt x="618209" y="128645"/>
                      <a:pt x="672987" y="120820"/>
                    </a:cubicBezTo>
                    <a:lnTo>
                      <a:pt x="680339" y="119753"/>
                    </a:lnTo>
                    <a:lnTo>
                      <a:pt x="715909" y="114299"/>
                    </a:lnTo>
                    <a:cubicBezTo>
                      <a:pt x="785033" y="103746"/>
                      <a:pt x="853803" y="91652"/>
                      <a:pt x="923046" y="84301"/>
                    </a:cubicBezTo>
                    <a:cubicBezTo>
                      <a:pt x="954549" y="80756"/>
                      <a:pt x="986206" y="78859"/>
                      <a:pt x="1017900" y="78610"/>
                    </a:cubicBezTo>
                    <a:cubicBezTo>
                      <a:pt x="1015291" y="74934"/>
                      <a:pt x="1012208" y="71378"/>
                      <a:pt x="1009007" y="67820"/>
                    </a:cubicBezTo>
                    <a:close/>
                    <a:moveTo>
                      <a:pt x="1124136" y="217571"/>
                    </a:moveTo>
                    <a:cubicBezTo>
                      <a:pt x="1062599" y="230139"/>
                      <a:pt x="999996" y="239980"/>
                      <a:pt x="937867" y="234170"/>
                    </a:cubicBezTo>
                    <a:cubicBezTo>
                      <a:pt x="903423" y="230483"/>
                      <a:pt x="869560" y="222515"/>
                      <a:pt x="837085" y="210457"/>
                    </a:cubicBezTo>
                    <a:cubicBezTo>
                      <a:pt x="804597" y="198090"/>
                      <a:pt x="773414" y="182522"/>
                      <a:pt x="744009" y="163978"/>
                    </a:cubicBezTo>
                    <a:cubicBezTo>
                      <a:pt x="721956" y="150225"/>
                      <a:pt x="700614" y="135285"/>
                      <a:pt x="679983" y="119634"/>
                    </a:cubicBezTo>
                    <a:lnTo>
                      <a:pt x="668126" y="110149"/>
                    </a:lnTo>
                    <a:cubicBezTo>
                      <a:pt x="637773" y="86435"/>
                      <a:pt x="608842" y="60825"/>
                      <a:pt x="580031" y="34977"/>
                    </a:cubicBezTo>
                    <a:cubicBezTo>
                      <a:pt x="567107" y="23121"/>
                      <a:pt x="554420" y="11264"/>
                      <a:pt x="541615" y="0"/>
                    </a:cubicBezTo>
                    <a:lnTo>
                      <a:pt x="538888" y="2253"/>
                    </a:lnTo>
                    <a:lnTo>
                      <a:pt x="577185" y="37823"/>
                    </a:lnTo>
                    <a:cubicBezTo>
                      <a:pt x="604456" y="62959"/>
                      <a:pt x="632082" y="87740"/>
                      <a:pt x="661012" y="110979"/>
                    </a:cubicBezTo>
                    <a:cubicBezTo>
                      <a:pt x="664925" y="114299"/>
                      <a:pt x="668838" y="117381"/>
                      <a:pt x="672869" y="120464"/>
                    </a:cubicBezTo>
                    <a:cubicBezTo>
                      <a:pt x="694768" y="137799"/>
                      <a:pt x="717521" y="154019"/>
                      <a:pt x="741045" y="169077"/>
                    </a:cubicBezTo>
                    <a:cubicBezTo>
                      <a:pt x="770639" y="188107"/>
                      <a:pt x="802012" y="204232"/>
                      <a:pt x="834713" y="217215"/>
                    </a:cubicBezTo>
                    <a:cubicBezTo>
                      <a:pt x="867639" y="230068"/>
                      <a:pt x="902059" y="238676"/>
                      <a:pt x="937155" y="242826"/>
                    </a:cubicBezTo>
                    <a:cubicBezTo>
                      <a:pt x="972346" y="245873"/>
                      <a:pt x="1007762" y="245114"/>
                      <a:pt x="1042799" y="240573"/>
                    </a:cubicBezTo>
                    <a:cubicBezTo>
                      <a:pt x="1072357" y="237016"/>
                      <a:pt x="1101525" y="232072"/>
                      <a:pt x="1130301" y="225752"/>
                    </a:cubicBezTo>
                    <a:close/>
                    <a:moveTo>
                      <a:pt x="1327953" y="559756"/>
                    </a:moveTo>
                    <a:cubicBezTo>
                      <a:pt x="1293853" y="581975"/>
                      <a:pt x="1257227" y="600092"/>
                      <a:pt x="1218871" y="613704"/>
                    </a:cubicBezTo>
                    <a:cubicBezTo>
                      <a:pt x="1185874" y="624209"/>
                      <a:pt x="1151703" y="630623"/>
                      <a:pt x="1117140" y="632793"/>
                    </a:cubicBezTo>
                    <a:cubicBezTo>
                      <a:pt x="1082448" y="634607"/>
                      <a:pt x="1047648" y="632983"/>
                      <a:pt x="1013275" y="627932"/>
                    </a:cubicBezTo>
                    <a:cubicBezTo>
                      <a:pt x="987428" y="624375"/>
                      <a:pt x="961936" y="619276"/>
                      <a:pt x="936681" y="613230"/>
                    </a:cubicBezTo>
                    <a:lnTo>
                      <a:pt x="922571" y="609673"/>
                    </a:lnTo>
                    <a:cubicBezTo>
                      <a:pt x="885104" y="600069"/>
                      <a:pt x="848230" y="588568"/>
                      <a:pt x="811593" y="576474"/>
                    </a:cubicBezTo>
                    <a:cubicBezTo>
                      <a:pt x="745076" y="555013"/>
                      <a:pt x="679627" y="530351"/>
                      <a:pt x="612518" y="510432"/>
                    </a:cubicBezTo>
                    <a:cubicBezTo>
                      <a:pt x="545622" y="489042"/>
                      <a:pt x="476237" y="476415"/>
                      <a:pt x="406093" y="472846"/>
                    </a:cubicBezTo>
                    <a:cubicBezTo>
                      <a:pt x="370926" y="471388"/>
                      <a:pt x="335699" y="473723"/>
                      <a:pt x="301042" y="479841"/>
                    </a:cubicBezTo>
                    <a:cubicBezTo>
                      <a:pt x="272456" y="485509"/>
                      <a:pt x="244260" y="492991"/>
                      <a:pt x="216622" y="502251"/>
                    </a:cubicBezTo>
                    <a:lnTo>
                      <a:pt x="212354" y="512210"/>
                    </a:lnTo>
                    <a:cubicBezTo>
                      <a:pt x="241759" y="501812"/>
                      <a:pt x="271827" y="493370"/>
                      <a:pt x="302346" y="486955"/>
                    </a:cubicBezTo>
                    <a:cubicBezTo>
                      <a:pt x="336482" y="480375"/>
                      <a:pt x="371234" y="477636"/>
                      <a:pt x="405974" y="478774"/>
                    </a:cubicBezTo>
                    <a:cubicBezTo>
                      <a:pt x="475680" y="481727"/>
                      <a:pt x="544698" y="493690"/>
                      <a:pt x="611332" y="514345"/>
                    </a:cubicBezTo>
                    <a:cubicBezTo>
                      <a:pt x="678442" y="533552"/>
                      <a:pt x="744128" y="557384"/>
                      <a:pt x="810288" y="580149"/>
                    </a:cubicBezTo>
                    <a:cubicBezTo>
                      <a:pt x="845266" y="592006"/>
                      <a:pt x="880717" y="603863"/>
                      <a:pt x="916999" y="613230"/>
                    </a:cubicBezTo>
                    <a:lnTo>
                      <a:pt x="931583" y="617024"/>
                    </a:lnTo>
                    <a:cubicBezTo>
                      <a:pt x="958627" y="624007"/>
                      <a:pt x="986017" y="629627"/>
                      <a:pt x="1013631" y="633860"/>
                    </a:cubicBezTo>
                    <a:cubicBezTo>
                      <a:pt x="1048407" y="639350"/>
                      <a:pt x="1083621" y="641425"/>
                      <a:pt x="1118800" y="640026"/>
                    </a:cubicBezTo>
                    <a:cubicBezTo>
                      <a:pt x="1154098" y="638496"/>
                      <a:pt x="1189051" y="632402"/>
                      <a:pt x="1222784" y="621885"/>
                    </a:cubicBezTo>
                    <a:cubicBezTo>
                      <a:pt x="1256220" y="610538"/>
                      <a:pt x="1288304" y="595539"/>
                      <a:pt x="1318467" y="577185"/>
                    </a:cubicBezTo>
                    <a:lnTo>
                      <a:pt x="1333407" y="568056"/>
                    </a:lnTo>
                    <a:close/>
                    <a:moveTo>
                      <a:pt x="1250528" y="417475"/>
                    </a:moveTo>
                    <a:cubicBezTo>
                      <a:pt x="1212207" y="433244"/>
                      <a:pt x="1175001" y="451634"/>
                      <a:pt x="1139194" y="472490"/>
                    </a:cubicBezTo>
                    <a:cubicBezTo>
                      <a:pt x="1064852" y="515767"/>
                      <a:pt x="993712" y="563668"/>
                      <a:pt x="922571" y="609673"/>
                    </a:cubicBezTo>
                    <a:lnTo>
                      <a:pt x="916524" y="613467"/>
                    </a:lnTo>
                    <a:cubicBezTo>
                      <a:pt x="872892" y="641211"/>
                      <a:pt x="828785" y="668363"/>
                      <a:pt x="783255" y="693144"/>
                    </a:cubicBezTo>
                    <a:cubicBezTo>
                      <a:pt x="722465" y="727184"/>
                      <a:pt x="659020" y="756245"/>
                      <a:pt x="593547" y="780054"/>
                    </a:cubicBezTo>
                    <a:cubicBezTo>
                      <a:pt x="560764" y="791614"/>
                      <a:pt x="527304" y="801159"/>
                      <a:pt x="493358" y="808628"/>
                    </a:cubicBezTo>
                    <a:cubicBezTo>
                      <a:pt x="459211" y="815090"/>
                      <a:pt x="424471" y="817829"/>
                      <a:pt x="389730" y="816809"/>
                    </a:cubicBezTo>
                    <a:cubicBezTo>
                      <a:pt x="320072" y="813798"/>
                      <a:pt x="251090" y="801846"/>
                      <a:pt x="184491" y="781239"/>
                    </a:cubicBezTo>
                    <a:cubicBezTo>
                      <a:pt x="162046" y="774837"/>
                      <a:pt x="139826" y="767995"/>
                      <a:pt x="117856" y="760727"/>
                    </a:cubicBezTo>
                    <a:cubicBezTo>
                      <a:pt x="117856" y="761794"/>
                      <a:pt x="117026" y="762980"/>
                      <a:pt x="116670" y="764166"/>
                    </a:cubicBezTo>
                    <a:cubicBezTo>
                      <a:pt x="138724" y="771517"/>
                      <a:pt x="160896" y="778631"/>
                      <a:pt x="183186" y="785271"/>
                    </a:cubicBezTo>
                    <a:cubicBezTo>
                      <a:pt x="249904" y="806624"/>
                      <a:pt x="319076" y="819335"/>
                      <a:pt x="389019" y="823094"/>
                    </a:cubicBezTo>
                    <a:cubicBezTo>
                      <a:pt x="424186" y="824576"/>
                      <a:pt x="459424" y="822192"/>
                      <a:pt x="494070" y="815979"/>
                    </a:cubicBezTo>
                    <a:cubicBezTo>
                      <a:pt x="528490" y="808889"/>
                      <a:pt x="562435" y="799629"/>
                      <a:pt x="595682" y="788235"/>
                    </a:cubicBezTo>
                    <a:cubicBezTo>
                      <a:pt x="661984" y="765197"/>
                      <a:pt x="726165" y="736480"/>
                      <a:pt x="787523" y="702392"/>
                    </a:cubicBezTo>
                    <a:cubicBezTo>
                      <a:pt x="836373" y="675952"/>
                      <a:pt x="883681" y="647140"/>
                      <a:pt x="930516" y="617617"/>
                    </a:cubicBezTo>
                    <a:cubicBezTo>
                      <a:pt x="932650" y="616312"/>
                      <a:pt x="934784" y="615008"/>
                      <a:pt x="936800" y="613585"/>
                    </a:cubicBezTo>
                    <a:cubicBezTo>
                      <a:pt x="947115" y="607183"/>
                      <a:pt x="957311" y="600662"/>
                      <a:pt x="967508" y="594140"/>
                    </a:cubicBezTo>
                    <a:cubicBezTo>
                      <a:pt x="1026792" y="556554"/>
                      <a:pt x="1084416" y="517546"/>
                      <a:pt x="1145359" y="482924"/>
                    </a:cubicBezTo>
                    <a:cubicBezTo>
                      <a:pt x="1181131" y="461914"/>
                      <a:pt x="1218337" y="443453"/>
                      <a:pt x="1256694" y="427672"/>
                    </a:cubicBezTo>
                    <a:cubicBezTo>
                      <a:pt x="1254560" y="424233"/>
                      <a:pt x="1252662" y="421032"/>
                      <a:pt x="1250765" y="417831"/>
                    </a:cubicBezTo>
                    <a:close/>
                    <a:moveTo>
                      <a:pt x="1418301" y="1535919"/>
                    </a:moveTo>
                    <a:cubicBezTo>
                      <a:pt x="1367922" y="1522533"/>
                      <a:pt x="1316238" y="1514578"/>
                      <a:pt x="1264163" y="1512206"/>
                    </a:cubicBezTo>
                    <a:cubicBezTo>
                      <a:pt x="1228996" y="1510736"/>
                      <a:pt x="1193770" y="1513084"/>
                      <a:pt x="1159113" y="1519201"/>
                    </a:cubicBezTo>
                    <a:cubicBezTo>
                      <a:pt x="1124693" y="1526328"/>
                      <a:pt x="1090759" y="1535599"/>
                      <a:pt x="1057501" y="1546946"/>
                    </a:cubicBezTo>
                    <a:cubicBezTo>
                      <a:pt x="991210" y="1570008"/>
                      <a:pt x="927030" y="1598736"/>
                      <a:pt x="865659" y="1632789"/>
                    </a:cubicBezTo>
                    <a:cubicBezTo>
                      <a:pt x="816809" y="1659229"/>
                      <a:pt x="769382" y="1688041"/>
                      <a:pt x="722549" y="1717565"/>
                    </a:cubicBezTo>
                    <a:cubicBezTo>
                      <a:pt x="720533" y="1718987"/>
                      <a:pt x="718399" y="1720292"/>
                      <a:pt x="716265" y="1721596"/>
                    </a:cubicBezTo>
                    <a:lnTo>
                      <a:pt x="685437" y="1741989"/>
                    </a:lnTo>
                    <a:cubicBezTo>
                      <a:pt x="626153" y="1779575"/>
                      <a:pt x="568411" y="1818465"/>
                      <a:pt x="507586" y="1853205"/>
                    </a:cubicBezTo>
                    <a:lnTo>
                      <a:pt x="502962" y="1855814"/>
                    </a:lnTo>
                    <a:lnTo>
                      <a:pt x="525134" y="1855814"/>
                    </a:lnTo>
                    <a:cubicBezTo>
                      <a:pt x="595207" y="1814790"/>
                      <a:pt x="662316" y="1769615"/>
                      <a:pt x="730492" y="1726220"/>
                    </a:cubicBezTo>
                    <a:lnTo>
                      <a:pt x="736539" y="1722307"/>
                    </a:lnTo>
                    <a:cubicBezTo>
                      <a:pt x="780172" y="1694562"/>
                      <a:pt x="824279" y="1667410"/>
                      <a:pt x="869809" y="1642630"/>
                    </a:cubicBezTo>
                    <a:cubicBezTo>
                      <a:pt x="930575" y="1608542"/>
                      <a:pt x="994020" y="1579481"/>
                      <a:pt x="1059516" y="1555720"/>
                    </a:cubicBezTo>
                    <a:cubicBezTo>
                      <a:pt x="1092218" y="1544041"/>
                      <a:pt x="1125642" y="1534497"/>
                      <a:pt x="1159587" y="1527146"/>
                    </a:cubicBezTo>
                    <a:cubicBezTo>
                      <a:pt x="1193723" y="1520577"/>
                      <a:pt x="1228475" y="1517826"/>
                      <a:pt x="1263215" y="1518964"/>
                    </a:cubicBezTo>
                    <a:cubicBezTo>
                      <a:pt x="1315681" y="1520790"/>
                      <a:pt x="1367803" y="1528307"/>
                      <a:pt x="1418657" y="1541373"/>
                    </a:cubicBezTo>
                    <a:close/>
                    <a:moveTo>
                      <a:pt x="1460511" y="1816450"/>
                    </a:moveTo>
                    <a:cubicBezTo>
                      <a:pt x="1457428" y="1817754"/>
                      <a:pt x="1454345" y="1818821"/>
                      <a:pt x="1451263" y="1819888"/>
                    </a:cubicBezTo>
                    <a:cubicBezTo>
                      <a:pt x="1418502" y="1831496"/>
                      <a:pt x="1385031" y="1841040"/>
                      <a:pt x="1351073" y="1848463"/>
                    </a:cubicBezTo>
                    <a:cubicBezTo>
                      <a:pt x="1333419" y="1851925"/>
                      <a:pt x="1315551" y="1854261"/>
                      <a:pt x="1297600" y="1855458"/>
                    </a:cubicBezTo>
                    <a:cubicBezTo>
                      <a:pt x="1280882" y="1856644"/>
                      <a:pt x="1264282" y="1857000"/>
                      <a:pt x="1247564" y="1856644"/>
                    </a:cubicBezTo>
                    <a:cubicBezTo>
                      <a:pt x="1239502" y="1856644"/>
                      <a:pt x="1231439" y="1856051"/>
                      <a:pt x="1223851" y="1855458"/>
                    </a:cubicBezTo>
                    <a:cubicBezTo>
                      <a:pt x="1162386" y="1850490"/>
                      <a:pt x="1101643" y="1838882"/>
                      <a:pt x="1042680" y="1820836"/>
                    </a:cubicBezTo>
                    <a:cubicBezTo>
                      <a:pt x="975571" y="1801629"/>
                      <a:pt x="909885" y="1777678"/>
                      <a:pt x="843724" y="1754913"/>
                    </a:cubicBezTo>
                    <a:cubicBezTo>
                      <a:pt x="808154" y="1743056"/>
                      <a:pt x="773295" y="1731200"/>
                      <a:pt x="737014" y="1721951"/>
                    </a:cubicBezTo>
                    <a:lnTo>
                      <a:pt x="722311" y="1718039"/>
                    </a:lnTo>
                    <a:cubicBezTo>
                      <a:pt x="695302" y="1711067"/>
                      <a:pt x="667960" y="1705447"/>
                      <a:pt x="640381" y="1701202"/>
                    </a:cubicBezTo>
                    <a:cubicBezTo>
                      <a:pt x="605594" y="1695831"/>
                      <a:pt x="570379" y="1693768"/>
                      <a:pt x="535212" y="1695037"/>
                    </a:cubicBezTo>
                    <a:cubicBezTo>
                      <a:pt x="499891" y="1696685"/>
                      <a:pt x="464914" y="1702779"/>
                      <a:pt x="431110" y="1713178"/>
                    </a:cubicBezTo>
                    <a:cubicBezTo>
                      <a:pt x="397686" y="1724595"/>
                      <a:pt x="365602" y="1739630"/>
                      <a:pt x="335427" y="1757996"/>
                    </a:cubicBezTo>
                    <a:cubicBezTo>
                      <a:pt x="305251" y="1776113"/>
                      <a:pt x="276119" y="1795902"/>
                      <a:pt x="248161" y="1817280"/>
                    </a:cubicBezTo>
                    <a:cubicBezTo>
                      <a:pt x="231325" y="1829848"/>
                      <a:pt x="214725" y="1842736"/>
                      <a:pt x="198363" y="1855932"/>
                    </a:cubicBezTo>
                    <a:lnTo>
                      <a:pt x="212472" y="1855932"/>
                    </a:lnTo>
                    <a:cubicBezTo>
                      <a:pt x="225989" y="1845344"/>
                      <a:pt x="239707" y="1834946"/>
                      <a:pt x="253615" y="1824749"/>
                    </a:cubicBezTo>
                    <a:cubicBezTo>
                      <a:pt x="309935" y="1784081"/>
                      <a:pt x="368270" y="1744361"/>
                      <a:pt x="433956" y="1722188"/>
                    </a:cubicBezTo>
                    <a:cubicBezTo>
                      <a:pt x="466906" y="1711624"/>
                      <a:pt x="501029" y="1705210"/>
                      <a:pt x="535568" y="1703099"/>
                    </a:cubicBezTo>
                    <a:cubicBezTo>
                      <a:pt x="570261" y="1701238"/>
                      <a:pt x="605048" y="1702826"/>
                      <a:pt x="639433" y="1707842"/>
                    </a:cubicBezTo>
                    <a:cubicBezTo>
                      <a:pt x="665162" y="1711517"/>
                      <a:pt x="690654" y="1716497"/>
                      <a:pt x="716027" y="1722544"/>
                    </a:cubicBezTo>
                    <a:lnTo>
                      <a:pt x="730967" y="1726338"/>
                    </a:lnTo>
                    <a:cubicBezTo>
                      <a:pt x="768315" y="1735705"/>
                      <a:pt x="805308" y="1747206"/>
                      <a:pt x="841946" y="1759300"/>
                    </a:cubicBezTo>
                    <a:cubicBezTo>
                      <a:pt x="908343" y="1780879"/>
                      <a:pt x="973911" y="1805541"/>
                      <a:pt x="1041020" y="1825461"/>
                    </a:cubicBezTo>
                    <a:cubicBezTo>
                      <a:pt x="1084131" y="1838645"/>
                      <a:pt x="1128108" y="1848830"/>
                      <a:pt x="1172630" y="1855932"/>
                    </a:cubicBezTo>
                    <a:cubicBezTo>
                      <a:pt x="1197363" y="1859798"/>
                      <a:pt x="1222309" y="1862169"/>
                      <a:pt x="1247327" y="1863046"/>
                    </a:cubicBezTo>
                    <a:cubicBezTo>
                      <a:pt x="1282494" y="1864528"/>
                      <a:pt x="1317732" y="1862145"/>
                      <a:pt x="1352378" y="1855932"/>
                    </a:cubicBezTo>
                    <a:cubicBezTo>
                      <a:pt x="1386809" y="1848866"/>
                      <a:pt x="1420743" y="1839594"/>
                      <a:pt x="1453990" y="1828188"/>
                    </a:cubicBezTo>
                    <a:lnTo>
                      <a:pt x="1461696" y="1825461"/>
                    </a:lnTo>
                    <a:close/>
                  </a:path>
                </a:pathLst>
              </a:custGeom>
              <a:solidFill>
                <a:srgbClr val="37474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CB1B465-D8E2-46D9-8112-040B811A6AAF}"/>
                  </a:ext>
                </a:extLst>
              </p:cNvPr>
              <p:cNvSpPr/>
              <p:nvPr/>
            </p:nvSpPr>
            <p:spPr>
              <a:xfrm>
                <a:off x="9315649" y="3785401"/>
                <a:ext cx="421867" cy="97308"/>
              </a:xfrm>
              <a:custGeom>
                <a:avLst/>
                <a:gdLst>
                  <a:gd name="connsiteX0" fmla="*/ 2768 w 421867"/>
                  <a:gd name="connsiteY0" fmla="*/ 0 h 97308"/>
                  <a:gd name="connsiteX1" fmla="*/ 214055 w 421867"/>
                  <a:gd name="connsiteY1" fmla="*/ 36637 h 97308"/>
                  <a:gd name="connsiteX2" fmla="*/ 315785 w 421867"/>
                  <a:gd name="connsiteY2" fmla="*/ 67939 h 97308"/>
                  <a:gd name="connsiteX3" fmla="*/ 366414 w 421867"/>
                  <a:gd name="connsiteY3" fmla="*/ 83708 h 97308"/>
                  <a:gd name="connsiteX4" fmla="*/ 420955 w 421867"/>
                  <a:gd name="connsiteY4" fmla="*/ 94498 h 97308"/>
                  <a:gd name="connsiteX5" fmla="*/ 421808 w 421867"/>
                  <a:gd name="connsiteY5" fmla="*/ 96134 h 97308"/>
                  <a:gd name="connsiteX6" fmla="*/ 420955 w 421867"/>
                  <a:gd name="connsiteY6" fmla="*/ 96988 h 97308"/>
                  <a:gd name="connsiteX7" fmla="*/ 368429 w 421867"/>
                  <a:gd name="connsiteY7" fmla="*/ 95565 h 97308"/>
                  <a:gd name="connsiteX8" fmla="*/ 318513 w 421867"/>
                  <a:gd name="connsiteY8" fmla="*/ 85724 h 97308"/>
                  <a:gd name="connsiteX9" fmla="*/ 214173 w 421867"/>
                  <a:gd name="connsiteY9" fmla="*/ 56912 h 97308"/>
                  <a:gd name="connsiteX10" fmla="*/ 1938 w 421867"/>
                  <a:gd name="connsiteY10" fmla="*/ 5928 h 97308"/>
                  <a:gd name="connsiteX11" fmla="*/ 219 w 421867"/>
                  <a:gd name="connsiteY11" fmla="*/ 1921 h 97308"/>
                  <a:gd name="connsiteX12" fmla="*/ 2768 w 421867"/>
                  <a:gd name="connsiteY12" fmla="*/ 0 h 9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867" h="97308">
                    <a:moveTo>
                      <a:pt x="2768" y="0"/>
                    </a:moveTo>
                    <a:cubicBezTo>
                      <a:pt x="74003" y="6984"/>
                      <a:pt x="144622" y="19232"/>
                      <a:pt x="214055" y="36637"/>
                    </a:cubicBezTo>
                    <a:cubicBezTo>
                      <a:pt x="248439" y="45767"/>
                      <a:pt x="282112" y="56438"/>
                      <a:pt x="315785" y="67939"/>
                    </a:cubicBezTo>
                    <a:cubicBezTo>
                      <a:pt x="332622" y="73630"/>
                      <a:pt x="349459" y="78729"/>
                      <a:pt x="366414" y="83708"/>
                    </a:cubicBezTo>
                    <a:cubicBezTo>
                      <a:pt x="384080" y="89542"/>
                      <a:pt x="402399" y="93170"/>
                      <a:pt x="420955" y="94498"/>
                    </a:cubicBezTo>
                    <a:cubicBezTo>
                      <a:pt x="421642" y="94712"/>
                      <a:pt x="422022" y="95447"/>
                      <a:pt x="421808" y="96134"/>
                    </a:cubicBezTo>
                    <a:cubicBezTo>
                      <a:pt x="421678" y="96537"/>
                      <a:pt x="421358" y="96858"/>
                      <a:pt x="420955" y="96988"/>
                    </a:cubicBezTo>
                    <a:cubicBezTo>
                      <a:pt x="403430" y="97699"/>
                      <a:pt x="385883" y="97225"/>
                      <a:pt x="368429" y="95565"/>
                    </a:cubicBezTo>
                    <a:cubicBezTo>
                      <a:pt x="351593" y="93419"/>
                      <a:pt x="334910" y="90135"/>
                      <a:pt x="318513" y="85724"/>
                    </a:cubicBezTo>
                    <a:cubicBezTo>
                      <a:pt x="283535" y="76831"/>
                      <a:pt x="249032" y="66279"/>
                      <a:pt x="214173" y="56912"/>
                    </a:cubicBezTo>
                    <a:cubicBezTo>
                      <a:pt x="143745" y="38179"/>
                      <a:pt x="73434" y="19445"/>
                      <a:pt x="1938" y="5928"/>
                    </a:cubicBezTo>
                    <a:cubicBezTo>
                      <a:pt x="361" y="5300"/>
                      <a:pt x="-410" y="3498"/>
                      <a:pt x="219" y="1921"/>
                    </a:cubicBezTo>
                    <a:cubicBezTo>
                      <a:pt x="646" y="854"/>
                      <a:pt x="1630" y="119"/>
                      <a:pt x="276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8E6E2B0-5482-4D14-BA34-FD4EE097C5D4}"/>
                  </a:ext>
                </a:extLst>
              </p:cNvPr>
              <p:cNvSpPr/>
              <p:nvPr/>
            </p:nvSpPr>
            <p:spPr>
              <a:xfrm>
                <a:off x="9139258" y="3839837"/>
                <a:ext cx="356550" cy="22043"/>
              </a:xfrm>
              <a:custGeom>
                <a:avLst/>
                <a:gdLst>
                  <a:gd name="connsiteX0" fmla="*/ 2375 w 356550"/>
                  <a:gd name="connsiteY0" fmla="*/ 7219 h 22043"/>
                  <a:gd name="connsiteX1" fmla="*/ 179277 w 356550"/>
                  <a:gd name="connsiteY1" fmla="*/ 223 h 22043"/>
                  <a:gd name="connsiteX2" fmla="*/ 267491 w 356550"/>
                  <a:gd name="connsiteY2" fmla="*/ 6270 h 22043"/>
                  <a:gd name="connsiteX3" fmla="*/ 309464 w 356550"/>
                  <a:gd name="connsiteY3" fmla="*/ 11369 h 22043"/>
                  <a:gd name="connsiteX4" fmla="*/ 355350 w 356550"/>
                  <a:gd name="connsiteY4" fmla="*/ 19550 h 22043"/>
                  <a:gd name="connsiteX5" fmla="*/ 355350 w 356550"/>
                  <a:gd name="connsiteY5" fmla="*/ 22040 h 22043"/>
                  <a:gd name="connsiteX6" fmla="*/ 311243 w 356550"/>
                  <a:gd name="connsiteY6" fmla="*/ 21328 h 22043"/>
                  <a:gd name="connsiteX7" fmla="*/ 267136 w 356550"/>
                  <a:gd name="connsiteY7" fmla="*/ 19787 h 22043"/>
                  <a:gd name="connsiteX8" fmla="*/ 178803 w 356550"/>
                  <a:gd name="connsiteY8" fmla="*/ 16941 h 22043"/>
                  <a:gd name="connsiteX9" fmla="*/ 2256 w 356550"/>
                  <a:gd name="connsiteY9" fmla="*/ 11962 h 22043"/>
                  <a:gd name="connsiteX10" fmla="*/ 2375 w 356550"/>
                  <a:gd name="connsiteY10" fmla="*/ 7219 h 2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550" h="22043">
                    <a:moveTo>
                      <a:pt x="2375" y="7219"/>
                    </a:moveTo>
                    <a:cubicBezTo>
                      <a:pt x="61160" y="1563"/>
                      <a:pt x="120231" y="-773"/>
                      <a:pt x="179277" y="223"/>
                    </a:cubicBezTo>
                    <a:cubicBezTo>
                      <a:pt x="208800" y="223"/>
                      <a:pt x="238561" y="3188"/>
                      <a:pt x="267491" y="6270"/>
                    </a:cubicBezTo>
                    <a:cubicBezTo>
                      <a:pt x="281482" y="7693"/>
                      <a:pt x="295473" y="9472"/>
                      <a:pt x="309464" y="11369"/>
                    </a:cubicBezTo>
                    <a:cubicBezTo>
                      <a:pt x="323455" y="13266"/>
                      <a:pt x="339936" y="17653"/>
                      <a:pt x="355350" y="19550"/>
                    </a:cubicBezTo>
                    <a:cubicBezTo>
                      <a:pt x="357009" y="19550"/>
                      <a:pt x="356891" y="22158"/>
                      <a:pt x="355350" y="22040"/>
                    </a:cubicBezTo>
                    <a:cubicBezTo>
                      <a:pt x="340766" y="20735"/>
                      <a:pt x="325826" y="22040"/>
                      <a:pt x="311243" y="21328"/>
                    </a:cubicBezTo>
                    <a:lnTo>
                      <a:pt x="267136" y="19787"/>
                    </a:lnTo>
                    <a:cubicBezTo>
                      <a:pt x="237731" y="18838"/>
                      <a:pt x="207852" y="18127"/>
                      <a:pt x="178803" y="16941"/>
                    </a:cubicBezTo>
                    <a:cubicBezTo>
                      <a:pt x="119519" y="14333"/>
                      <a:pt x="61184" y="12436"/>
                      <a:pt x="2256" y="11962"/>
                    </a:cubicBezTo>
                    <a:cubicBezTo>
                      <a:pt x="-945" y="11962"/>
                      <a:pt x="-589" y="7456"/>
                      <a:pt x="2375" y="72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4AD8178-93C9-4694-90E3-47CB1D90FE7C}"/>
                  </a:ext>
                </a:extLst>
              </p:cNvPr>
              <p:cNvSpPr/>
              <p:nvPr/>
            </p:nvSpPr>
            <p:spPr>
              <a:xfrm>
                <a:off x="9231732" y="3942223"/>
                <a:ext cx="1451650" cy="881018"/>
              </a:xfrm>
              <a:custGeom>
                <a:avLst/>
                <a:gdLst>
                  <a:gd name="connsiteX0" fmla="*/ 1449496 w 1451650"/>
                  <a:gd name="connsiteY0" fmla="*/ 291600 h 881018"/>
                  <a:gd name="connsiteX1" fmla="*/ 485308 w 1451650"/>
                  <a:gd name="connsiteY1" fmla="*/ 878507 h 881018"/>
                  <a:gd name="connsiteX2" fmla="*/ 11750 w 1451650"/>
                  <a:gd name="connsiteY2" fmla="*/ 328948 h 881018"/>
                  <a:gd name="connsiteX3" fmla="*/ 628300 w 1451650"/>
                  <a:gd name="connsiteY3" fmla="*/ 24349 h 881018"/>
                  <a:gd name="connsiteX4" fmla="*/ 1449496 w 1451650"/>
                  <a:gd name="connsiteY4" fmla="*/ 291600 h 881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1650" h="881018">
                    <a:moveTo>
                      <a:pt x="1449496" y="291600"/>
                    </a:moveTo>
                    <a:cubicBezTo>
                      <a:pt x="1388671" y="461032"/>
                      <a:pt x="1125096" y="561933"/>
                      <a:pt x="485308" y="878507"/>
                    </a:cubicBezTo>
                    <a:cubicBezTo>
                      <a:pt x="396738" y="922259"/>
                      <a:pt x="-80376" y="380525"/>
                      <a:pt x="11750" y="328948"/>
                    </a:cubicBezTo>
                    <a:cubicBezTo>
                      <a:pt x="127828" y="263855"/>
                      <a:pt x="592729" y="36680"/>
                      <a:pt x="628300" y="24349"/>
                    </a:cubicBezTo>
                    <a:cubicBezTo>
                      <a:pt x="932543" y="-79753"/>
                      <a:pt x="1490639" y="176589"/>
                      <a:pt x="1449496" y="291600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725C9FAD-056B-41A9-A594-A9FECEDA773E}"/>
                  </a:ext>
                </a:extLst>
              </p:cNvPr>
              <p:cNvSpPr/>
              <p:nvPr/>
            </p:nvSpPr>
            <p:spPr>
              <a:xfrm>
                <a:off x="8575246" y="4200861"/>
                <a:ext cx="1201670" cy="1003627"/>
              </a:xfrm>
              <a:custGeom>
                <a:avLst/>
                <a:gdLst>
                  <a:gd name="connsiteX0" fmla="*/ 23350 w 1201670"/>
                  <a:gd name="connsiteY0" fmla="*/ 788590 h 1003627"/>
                  <a:gd name="connsiteX1" fmla="*/ 211516 w 1201670"/>
                  <a:gd name="connsiteY1" fmla="*/ 675240 h 1003627"/>
                  <a:gd name="connsiteX2" fmla="*/ 234399 w 1201670"/>
                  <a:gd name="connsiteY2" fmla="*/ 779224 h 1003627"/>
                  <a:gd name="connsiteX3" fmla="*/ 370515 w 1201670"/>
                  <a:gd name="connsiteY3" fmla="*/ 797364 h 1003627"/>
                  <a:gd name="connsiteX4" fmla="*/ 412013 w 1201670"/>
                  <a:gd name="connsiteY4" fmla="*/ 903245 h 1003627"/>
                  <a:gd name="connsiteX5" fmla="*/ 557495 w 1201670"/>
                  <a:gd name="connsiteY5" fmla="*/ 929448 h 1003627"/>
                  <a:gd name="connsiteX6" fmla="*/ 652349 w 1201670"/>
                  <a:gd name="connsiteY6" fmla="*/ 999521 h 1003627"/>
                  <a:gd name="connsiteX7" fmla="*/ 1201671 w 1201670"/>
                  <a:gd name="connsiteY7" fmla="*/ 572679 h 1003627"/>
                  <a:gd name="connsiteX8" fmla="*/ 812296 w 1201670"/>
                  <a:gd name="connsiteY8" fmla="*/ 0 h 1003627"/>
                  <a:gd name="connsiteX9" fmla="*/ 233569 w 1201670"/>
                  <a:gd name="connsiteY9" fmla="*/ 269266 h 1003627"/>
                  <a:gd name="connsiteX10" fmla="*/ 23350 w 1201670"/>
                  <a:gd name="connsiteY10" fmla="*/ 788590 h 100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1670" h="1003627">
                    <a:moveTo>
                      <a:pt x="23350" y="788590"/>
                    </a:moveTo>
                    <a:cubicBezTo>
                      <a:pt x="87258" y="844436"/>
                      <a:pt x="211516" y="675240"/>
                      <a:pt x="211516" y="675240"/>
                    </a:cubicBezTo>
                    <a:cubicBezTo>
                      <a:pt x="206785" y="711510"/>
                      <a:pt x="214883" y="748289"/>
                      <a:pt x="234399" y="779224"/>
                    </a:cubicBezTo>
                    <a:cubicBezTo>
                      <a:pt x="271392" y="832105"/>
                      <a:pt x="370515" y="797364"/>
                      <a:pt x="370515" y="797364"/>
                    </a:cubicBezTo>
                    <a:cubicBezTo>
                      <a:pt x="373455" y="836006"/>
                      <a:pt x="387908" y="872892"/>
                      <a:pt x="412013" y="903245"/>
                    </a:cubicBezTo>
                    <a:cubicBezTo>
                      <a:pt x="452563" y="950672"/>
                      <a:pt x="557495" y="929448"/>
                      <a:pt x="557495" y="929448"/>
                    </a:cubicBezTo>
                    <a:cubicBezTo>
                      <a:pt x="580224" y="962920"/>
                      <a:pt x="613684" y="987629"/>
                      <a:pt x="652349" y="999521"/>
                    </a:cubicBezTo>
                    <a:cubicBezTo>
                      <a:pt x="827117" y="1045526"/>
                      <a:pt x="1135154" y="692314"/>
                      <a:pt x="1201671" y="572679"/>
                    </a:cubicBezTo>
                    <a:lnTo>
                      <a:pt x="812296" y="0"/>
                    </a:lnTo>
                    <a:cubicBezTo>
                      <a:pt x="812296" y="0"/>
                      <a:pt x="363875" y="130424"/>
                      <a:pt x="233569" y="269266"/>
                    </a:cubicBezTo>
                    <a:cubicBezTo>
                      <a:pt x="161599" y="346572"/>
                      <a:pt x="-74350" y="703222"/>
                      <a:pt x="23350" y="788590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AE755E8-10C5-4EF1-89EC-D0772F4BB70F}"/>
                  </a:ext>
                </a:extLst>
              </p:cNvPr>
              <p:cNvSpPr/>
              <p:nvPr/>
            </p:nvSpPr>
            <p:spPr>
              <a:xfrm>
                <a:off x="8785914" y="4585054"/>
                <a:ext cx="196785" cy="292046"/>
              </a:xfrm>
              <a:custGeom>
                <a:avLst/>
                <a:gdLst>
                  <a:gd name="connsiteX0" fmla="*/ 255 w 196785"/>
                  <a:gd name="connsiteY0" fmla="*/ 288083 h 292046"/>
                  <a:gd name="connsiteX1" fmla="*/ 193282 w 196785"/>
                  <a:gd name="connsiteY1" fmla="*/ 676 h 292046"/>
                  <a:gd name="connsiteX2" fmla="*/ 196365 w 196785"/>
                  <a:gd name="connsiteY2" fmla="*/ 3285 h 292046"/>
                  <a:gd name="connsiteX3" fmla="*/ 4879 w 196785"/>
                  <a:gd name="connsiteY3" fmla="*/ 291047 h 292046"/>
                  <a:gd name="connsiteX4" fmla="*/ 255 w 196785"/>
                  <a:gd name="connsiteY4" fmla="*/ 288083 h 29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5" h="292046">
                    <a:moveTo>
                      <a:pt x="255" y="288083"/>
                    </a:moveTo>
                    <a:cubicBezTo>
                      <a:pt x="48393" y="183151"/>
                      <a:pt x="121668" y="89957"/>
                      <a:pt x="193282" y="676"/>
                    </a:cubicBezTo>
                    <a:cubicBezTo>
                      <a:pt x="194824" y="-1221"/>
                      <a:pt x="197906" y="1269"/>
                      <a:pt x="196365" y="3285"/>
                    </a:cubicBezTo>
                    <a:cubicBezTo>
                      <a:pt x="124039" y="91143"/>
                      <a:pt x="73530" y="200462"/>
                      <a:pt x="4879" y="291047"/>
                    </a:cubicBezTo>
                    <a:cubicBezTo>
                      <a:pt x="2982" y="293537"/>
                      <a:pt x="-1049" y="290929"/>
                      <a:pt x="255" y="288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49C7CFDF-E0EB-443D-9CD6-D22BB1E33D34}"/>
                  </a:ext>
                </a:extLst>
              </p:cNvPr>
              <p:cNvSpPr/>
              <p:nvPr/>
            </p:nvSpPr>
            <p:spPr>
              <a:xfrm>
                <a:off x="8940767" y="4747143"/>
                <a:ext cx="227841" cy="249494"/>
              </a:xfrm>
              <a:custGeom>
                <a:avLst/>
                <a:gdLst>
                  <a:gd name="connsiteX0" fmla="*/ 844 w 227841"/>
                  <a:gd name="connsiteY0" fmla="*/ 243138 h 249494"/>
                  <a:gd name="connsiteX1" fmla="*/ 48982 w 227841"/>
                  <a:gd name="connsiteY1" fmla="*/ 180772 h 249494"/>
                  <a:gd name="connsiteX2" fmla="*/ 105657 w 227841"/>
                  <a:gd name="connsiteY2" fmla="*/ 119235 h 249494"/>
                  <a:gd name="connsiteX3" fmla="*/ 224224 w 227841"/>
                  <a:gd name="connsiteY3" fmla="*/ 668 h 249494"/>
                  <a:gd name="connsiteX4" fmla="*/ 227307 w 227841"/>
                  <a:gd name="connsiteY4" fmla="*/ 3158 h 249494"/>
                  <a:gd name="connsiteX5" fmla="*/ 114905 w 227841"/>
                  <a:gd name="connsiteY5" fmla="*/ 126705 h 249494"/>
                  <a:gd name="connsiteX6" fmla="*/ 60483 w 227841"/>
                  <a:gd name="connsiteY6" fmla="*/ 190257 h 249494"/>
                  <a:gd name="connsiteX7" fmla="*/ 7009 w 227841"/>
                  <a:gd name="connsiteY7" fmla="*/ 247999 h 249494"/>
                  <a:gd name="connsiteX8" fmla="*/ 1496 w 227841"/>
                  <a:gd name="connsiteY8" fmla="*/ 248651 h 249494"/>
                  <a:gd name="connsiteX9" fmla="*/ 844 w 227841"/>
                  <a:gd name="connsiteY9" fmla="*/ 243138 h 2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841" h="249494">
                    <a:moveTo>
                      <a:pt x="844" y="243138"/>
                    </a:moveTo>
                    <a:cubicBezTo>
                      <a:pt x="14099" y="220337"/>
                      <a:pt x="30284" y="199375"/>
                      <a:pt x="48982" y="180772"/>
                    </a:cubicBezTo>
                    <a:cubicBezTo>
                      <a:pt x="67478" y="159904"/>
                      <a:pt x="86449" y="139392"/>
                      <a:pt x="105657" y="119235"/>
                    </a:cubicBezTo>
                    <a:cubicBezTo>
                      <a:pt x="144073" y="78685"/>
                      <a:pt x="183591" y="39167"/>
                      <a:pt x="224224" y="668"/>
                    </a:cubicBezTo>
                    <a:cubicBezTo>
                      <a:pt x="226003" y="-992"/>
                      <a:pt x="229085" y="668"/>
                      <a:pt x="227307" y="3158"/>
                    </a:cubicBezTo>
                    <a:cubicBezTo>
                      <a:pt x="189010" y="43590"/>
                      <a:pt x="151424" y="84614"/>
                      <a:pt x="114905" y="126705"/>
                    </a:cubicBezTo>
                    <a:cubicBezTo>
                      <a:pt x="96527" y="147692"/>
                      <a:pt x="78505" y="168915"/>
                      <a:pt x="60483" y="190257"/>
                    </a:cubicBezTo>
                    <a:cubicBezTo>
                      <a:pt x="44868" y="211433"/>
                      <a:pt x="26928" y="230807"/>
                      <a:pt x="7009" y="247999"/>
                    </a:cubicBezTo>
                    <a:cubicBezTo>
                      <a:pt x="5669" y="249707"/>
                      <a:pt x="3203" y="249991"/>
                      <a:pt x="1496" y="248651"/>
                    </a:cubicBezTo>
                    <a:cubicBezTo>
                      <a:pt x="-212" y="247311"/>
                      <a:pt x="-496" y="244845"/>
                      <a:pt x="844" y="2431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C87824B0-DD2F-4D26-AAB1-9E80AE079F49}"/>
                  </a:ext>
                </a:extLst>
              </p:cNvPr>
              <p:cNvSpPr/>
              <p:nvPr/>
            </p:nvSpPr>
            <p:spPr>
              <a:xfrm>
                <a:off x="9134284" y="4908503"/>
                <a:ext cx="208322" cy="222005"/>
              </a:xfrm>
              <a:custGeom>
                <a:avLst/>
                <a:gdLst>
                  <a:gd name="connsiteX0" fmla="*/ 117 w 208322"/>
                  <a:gd name="connsiteY0" fmla="*/ 220027 h 222005"/>
                  <a:gd name="connsiteX1" fmla="*/ 46358 w 208322"/>
                  <a:gd name="connsiteY1" fmla="*/ 166198 h 222005"/>
                  <a:gd name="connsiteX2" fmla="*/ 99832 w 208322"/>
                  <a:gd name="connsiteY2" fmla="*/ 111657 h 222005"/>
                  <a:gd name="connsiteX3" fmla="*/ 204763 w 208322"/>
                  <a:gd name="connsiteY3" fmla="*/ 678 h 222005"/>
                  <a:gd name="connsiteX4" fmla="*/ 207846 w 208322"/>
                  <a:gd name="connsiteY4" fmla="*/ 3168 h 222005"/>
                  <a:gd name="connsiteX5" fmla="*/ 104574 w 208322"/>
                  <a:gd name="connsiteY5" fmla="*/ 119127 h 222005"/>
                  <a:gd name="connsiteX6" fmla="*/ 52997 w 208322"/>
                  <a:gd name="connsiteY6" fmla="*/ 175209 h 222005"/>
                  <a:gd name="connsiteX7" fmla="*/ 1895 w 208322"/>
                  <a:gd name="connsiteY7" fmla="*/ 221925 h 222005"/>
                  <a:gd name="connsiteX8" fmla="*/ 81 w 208322"/>
                  <a:gd name="connsiteY8" fmla="*/ 221047 h 222005"/>
                  <a:gd name="connsiteX9" fmla="*/ 117 w 208322"/>
                  <a:gd name="connsiteY9" fmla="*/ 220027 h 22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8322" h="222005">
                    <a:moveTo>
                      <a:pt x="117" y="220027"/>
                    </a:moveTo>
                    <a:cubicBezTo>
                      <a:pt x="9365" y="199278"/>
                      <a:pt x="30588" y="182205"/>
                      <a:pt x="46358" y="166198"/>
                    </a:cubicBezTo>
                    <a:cubicBezTo>
                      <a:pt x="64380" y="148176"/>
                      <a:pt x="81928" y="129916"/>
                      <a:pt x="99832" y="111657"/>
                    </a:cubicBezTo>
                    <a:cubicBezTo>
                      <a:pt x="135402" y="75138"/>
                      <a:pt x="170972" y="38501"/>
                      <a:pt x="204763" y="678"/>
                    </a:cubicBezTo>
                    <a:cubicBezTo>
                      <a:pt x="206423" y="-1219"/>
                      <a:pt x="209506" y="1271"/>
                      <a:pt x="207846" y="3168"/>
                    </a:cubicBezTo>
                    <a:cubicBezTo>
                      <a:pt x="173343" y="41821"/>
                      <a:pt x="139433" y="80830"/>
                      <a:pt x="104574" y="119127"/>
                    </a:cubicBezTo>
                    <a:cubicBezTo>
                      <a:pt x="87501" y="137860"/>
                      <a:pt x="70308" y="156558"/>
                      <a:pt x="52997" y="175209"/>
                    </a:cubicBezTo>
                    <a:cubicBezTo>
                      <a:pt x="38295" y="190978"/>
                      <a:pt x="21696" y="212439"/>
                      <a:pt x="1895" y="221925"/>
                    </a:cubicBezTo>
                    <a:cubicBezTo>
                      <a:pt x="1148" y="222185"/>
                      <a:pt x="342" y="221794"/>
                      <a:pt x="81" y="221047"/>
                    </a:cubicBezTo>
                    <a:cubicBezTo>
                      <a:pt x="-38" y="220715"/>
                      <a:pt x="-26" y="220348"/>
                      <a:pt x="117" y="220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D3E8C4E-4E46-4D72-BFD9-81B6B67AD74E}"/>
                  </a:ext>
                </a:extLst>
              </p:cNvPr>
              <p:cNvSpPr/>
              <p:nvPr/>
            </p:nvSpPr>
            <p:spPr>
              <a:xfrm>
                <a:off x="9860068" y="3933681"/>
                <a:ext cx="320595" cy="33842"/>
              </a:xfrm>
              <a:custGeom>
                <a:avLst/>
                <a:gdLst>
                  <a:gd name="connsiteX0" fmla="*/ 319739 w 320595"/>
                  <a:gd name="connsiteY0" fmla="*/ 22102 h 33842"/>
                  <a:gd name="connsiteX1" fmla="*/ 675 w 320595"/>
                  <a:gd name="connsiteY1" fmla="*/ 31587 h 33842"/>
                  <a:gd name="connsiteX2" fmla="*/ 118 w 320595"/>
                  <a:gd name="connsiteY2" fmla="*/ 33164 h 33842"/>
                  <a:gd name="connsiteX3" fmla="*/ 1268 w 320595"/>
                  <a:gd name="connsiteY3" fmla="*/ 33840 h 33842"/>
                  <a:gd name="connsiteX4" fmla="*/ 319265 w 320595"/>
                  <a:gd name="connsiteY4" fmla="*/ 24236 h 33842"/>
                  <a:gd name="connsiteX5" fmla="*/ 320569 w 320595"/>
                  <a:gd name="connsiteY5" fmla="*/ 23406 h 33842"/>
                  <a:gd name="connsiteX6" fmla="*/ 319739 w 320595"/>
                  <a:gd name="connsiteY6" fmla="*/ 22102 h 3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595" h="33842">
                    <a:moveTo>
                      <a:pt x="319739" y="22102"/>
                    </a:moveTo>
                    <a:cubicBezTo>
                      <a:pt x="266621" y="6688"/>
                      <a:pt x="120191" y="-23191"/>
                      <a:pt x="675" y="31587"/>
                    </a:cubicBezTo>
                    <a:cubicBezTo>
                      <a:pt x="82" y="31872"/>
                      <a:pt x="-167" y="32571"/>
                      <a:pt x="118" y="33164"/>
                    </a:cubicBezTo>
                    <a:cubicBezTo>
                      <a:pt x="331" y="33603"/>
                      <a:pt x="782" y="33875"/>
                      <a:pt x="1268" y="33840"/>
                    </a:cubicBezTo>
                    <a:cubicBezTo>
                      <a:pt x="104184" y="3368"/>
                      <a:pt x="266503" y="13565"/>
                      <a:pt x="319265" y="24236"/>
                    </a:cubicBezTo>
                    <a:cubicBezTo>
                      <a:pt x="319858" y="24366"/>
                      <a:pt x="320439" y="23999"/>
                      <a:pt x="320569" y="23406"/>
                    </a:cubicBezTo>
                    <a:cubicBezTo>
                      <a:pt x="320700" y="22813"/>
                      <a:pt x="320332" y="22232"/>
                      <a:pt x="319739" y="221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585EDF5-2C58-48D4-9186-99C89408293F}"/>
                  </a:ext>
                </a:extLst>
              </p:cNvPr>
              <p:cNvSpPr/>
              <p:nvPr/>
            </p:nvSpPr>
            <p:spPr>
              <a:xfrm>
                <a:off x="7752854" y="2849790"/>
                <a:ext cx="1284974" cy="1711070"/>
              </a:xfrm>
              <a:custGeom>
                <a:avLst/>
                <a:gdLst>
                  <a:gd name="connsiteX0" fmla="*/ 1283610 w 1284974"/>
                  <a:gd name="connsiteY0" fmla="*/ 143463 h 1711070"/>
                  <a:gd name="connsiteX1" fmla="*/ 391747 w 1284974"/>
                  <a:gd name="connsiteY1" fmla="*/ 1707602 h 1711070"/>
                  <a:gd name="connsiteX2" fmla="*/ 10079 w 1284974"/>
                  <a:gd name="connsiteY2" fmla="*/ 227528 h 1711070"/>
                  <a:gd name="connsiteX3" fmla="*/ 617025 w 1284974"/>
                  <a:gd name="connsiteY3" fmla="*/ 205356 h 1711070"/>
                  <a:gd name="connsiteX4" fmla="*/ 648682 w 1284974"/>
                  <a:gd name="connsiteY4" fmla="*/ 584771 h 1711070"/>
                  <a:gd name="connsiteX5" fmla="*/ 1076947 w 1284974"/>
                  <a:gd name="connsiteY5" fmla="*/ 85840 h 1711070"/>
                  <a:gd name="connsiteX6" fmla="*/ 1283610 w 1284974"/>
                  <a:gd name="connsiteY6" fmla="*/ 143463 h 1711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974" h="1711070">
                    <a:moveTo>
                      <a:pt x="1283610" y="143463"/>
                    </a:moveTo>
                    <a:cubicBezTo>
                      <a:pt x="1261556" y="395182"/>
                      <a:pt x="922691" y="1534020"/>
                      <a:pt x="391747" y="1707602"/>
                    </a:cubicBezTo>
                    <a:cubicBezTo>
                      <a:pt x="211525" y="1766885"/>
                      <a:pt x="-55251" y="1057854"/>
                      <a:pt x="10079" y="227528"/>
                    </a:cubicBezTo>
                    <a:cubicBezTo>
                      <a:pt x="11977" y="202984"/>
                      <a:pt x="570784" y="76947"/>
                      <a:pt x="617025" y="205356"/>
                    </a:cubicBezTo>
                    <a:cubicBezTo>
                      <a:pt x="622005" y="219109"/>
                      <a:pt x="664452" y="588683"/>
                      <a:pt x="648682" y="584771"/>
                    </a:cubicBezTo>
                    <a:cubicBezTo>
                      <a:pt x="628645" y="580028"/>
                      <a:pt x="798433" y="393284"/>
                      <a:pt x="1076947" y="85840"/>
                    </a:cubicBezTo>
                    <a:cubicBezTo>
                      <a:pt x="1208912" y="-59405"/>
                      <a:pt x="1297126" y="-6998"/>
                      <a:pt x="1283610" y="143463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933788C-A6BC-4CBA-8F37-19553CEEBC64}"/>
                  </a:ext>
                </a:extLst>
              </p:cNvPr>
              <p:cNvSpPr/>
              <p:nvPr/>
            </p:nvSpPr>
            <p:spPr>
              <a:xfrm>
                <a:off x="8392276" y="3403461"/>
                <a:ext cx="69890" cy="731346"/>
              </a:xfrm>
              <a:custGeom>
                <a:avLst/>
                <a:gdLst>
                  <a:gd name="connsiteX0" fmla="*/ 12 w 69890"/>
                  <a:gd name="connsiteY0" fmla="*/ 2051 h 731346"/>
                  <a:gd name="connsiteX1" fmla="*/ 53012 w 69890"/>
                  <a:gd name="connsiteY1" fmla="*/ 571174 h 731346"/>
                  <a:gd name="connsiteX2" fmla="*/ 64868 w 69890"/>
                  <a:gd name="connsiteY2" fmla="*/ 730054 h 731346"/>
                  <a:gd name="connsiteX3" fmla="*/ 68070 w 69890"/>
                  <a:gd name="connsiteY3" fmla="*/ 730054 h 731346"/>
                  <a:gd name="connsiteX4" fmla="*/ 63564 w 69890"/>
                  <a:gd name="connsiteY4" fmla="*/ 444307 h 731346"/>
                  <a:gd name="connsiteX5" fmla="*/ 33448 w 69890"/>
                  <a:gd name="connsiteY5" fmla="*/ 161880 h 731346"/>
                  <a:gd name="connsiteX6" fmla="*/ 3925 w 69890"/>
                  <a:gd name="connsiteY6" fmla="*/ 1814 h 731346"/>
                  <a:gd name="connsiteX7" fmla="*/ 12 w 69890"/>
                  <a:gd name="connsiteY7" fmla="*/ 2051 h 73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90" h="731346">
                    <a:moveTo>
                      <a:pt x="12" y="2051"/>
                    </a:moveTo>
                    <a:cubicBezTo>
                      <a:pt x="21947" y="191166"/>
                      <a:pt x="40088" y="381466"/>
                      <a:pt x="53012" y="571174"/>
                    </a:cubicBezTo>
                    <a:cubicBezTo>
                      <a:pt x="56569" y="624173"/>
                      <a:pt x="60718" y="677054"/>
                      <a:pt x="64868" y="730054"/>
                    </a:cubicBezTo>
                    <a:cubicBezTo>
                      <a:pt x="64868" y="731951"/>
                      <a:pt x="68070" y="731595"/>
                      <a:pt x="68070" y="730054"/>
                    </a:cubicBezTo>
                    <a:cubicBezTo>
                      <a:pt x="71544" y="634797"/>
                      <a:pt x="70050" y="539410"/>
                      <a:pt x="63564" y="444307"/>
                    </a:cubicBezTo>
                    <a:cubicBezTo>
                      <a:pt x="57280" y="350164"/>
                      <a:pt x="48980" y="254599"/>
                      <a:pt x="33448" y="161880"/>
                    </a:cubicBezTo>
                    <a:cubicBezTo>
                      <a:pt x="24556" y="108287"/>
                      <a:pt x="14833" y="55169"/>
                      <a:pt x="3925" y="1814"/>
                    </a:cubicBezTo>
                    <a:cubicBezTo>
                      <a:pt x="3095" y="-1032"/>
                      <a:pt x="-225" y="-202"/>
                      <a:pt x="12" y="20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B4677FF1-D3F3-4B48-98A4-3CCAC94C2E36}"/>
                  </a:ext>
                </a:extLst>
              </p:cNvPr>
              <p:cNvSpPr/>
              <p:nvPr/>
            </p:nvSpPr>
            <p:spPr>
              <a:xfrm>
                <a:off x="7433629" y="2252048"/>
                <a:ext cx="865584" cy="989367"/>
              </a:xfrm>
              <a:custGeom>
                <a:avLst/>
                <a:gdLst>
                  <a:gd name="connsiteX0" fmla="*/ 328356 w 865584"/>
                  <a:gd name="connsiteY0" fmla="*/ 989367 h 989367"/>
                  <a:gd name="connsiteX1" fmla="*/ 67508 w 865584"/>
                  <a:gd name="connsiteY1" fmla="*/ 547823 h 989367"/>
                  <a:gd name="connsiteX2" fmla="*/ 27670 w 865584"/>
                  <a:gd name="connsiteY2" fmla="*/ 151571 h 989367"/>
                  <a:gd name="connsiteX3" fmla="*/ 123946 w 865584"/>
                  <a:gd name="connsiteY3" fmla="*/ 197101 h 989367"/>
                  <a:gd name="connsiteX4" fmla="*/ 181807 w 865584"/>
                  <a:gd name="connsiteY4" fmla="*/ 51026 h 989367"/>
                  <a:gd name="connsiteX5" fmla="*/ 293379 w 865584"/>
                  <a:gd name="connsiteY5" fmla="*/ 147422 h 989367"/>
                  <a:gd name="connsiteX6" fmla="*/ 361437 w 865584"/>
                  <a:gd name="connsiteY6" fmla="*/ 2295 h 989367"/>
                  <a:gd name="connsiteX7" fmla="*/ 454275 w 865584"/>
                  <a:gd name="connsiteY7" fmla="*/ 111140 h 989367"/>
                  <a:gd name="connsiteX8" fmla="*/ 512017 w 865584"/>
                  <a:gd name="connsiteY8" fmla="*/ 5852 h 989367"/>
                  <a:gd name="connsiteX9" fmla="*/ 631533 w 865584"/>
                  <a:gd name="connsiteY9" fmla="*/ 325272 h 989367"/>
                  <a:gd name="connsiteX10" fmla="*/ 865584 w 865584"/>
                  <a:gd name="connsiteY10" fmla="*/ 766342 h 9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5584" h="989367">
                    <a:moveTo>
                      <a:pt x="328356" y="989367"/>
                    </a:moveTo>
                    <a:cubicBezTo>
                      <a:pt x="283301" y="930084"/>
                      <a:pt x="100589" y="639950"/>
                      <a:pt x="67508" y="547823"/>
                    </a:cubicBezTo>
                    <a:cubicBezTo>
                      <a:pt x="34428" y="455696"/>
                      <a:pt x="-40388" y="183822"/>
                      <a:pt x="27670" y="151571"/>
                    </a:cubicBezTo>
                    <a:cubicBezTo>
                      <a:pt x="95727" y="119321"/>
                      <a:pt x="123946" y="197101"/>
                      <a:pt x="123946" y="197101"/>
                    </a:cubicBezTo>
                    <a:cubicBezTo>
                      <a:pt x="123946" y="197101"/>
                      <a:pt x="110430" y="77348"/>
                      <a:pt x="181807" y="51026"/>
                    </a:cubicBezTo>
                    <a:cubicBezTo>
                      <a:pt x="253185" y="24705"/>
                      <a:pt x="293379" y="147422"/>
                      <a:pt x="293379" y="147422"/>
                    </a:cubicBezTo>
                    <a:cubicBezTo>
                      <a:pt x="293379" y="147422"/>
                      <a:pt x="288399" y="23282"/>
                      <a:pt x="361437" y="2295"/>
                    </a:cubicBezTo>
                    <a:cubicBezTo>
                      <a:pt x="434474" y="-18691"/>
                      <a:pt x="454275" y="111140"/>
                      <a:pt x="454275" y="111140"/>
                    </a:cubicBezTo>
                    <a:cubicBezTo>
                      <a:pt x="454275" y="111140"/>
                      <a:pt x="444434" y="-2092"/>
                      <a:pt x="512017" y="5852"/>
                    </a:cubicBezTo>
                    <a:cubicBezTo>
                      <a:pt x="593235" y="15456"/>
                      <a:pt x="587663" y="226269"/>
                      <a:pt x="631533" y="325272"/>
                    </a:cubicBezTo>
                    <a:cubicBezTo>
                      <a:pt x="641374" y="347682"/>
                      <a:pt x="865584" y="766342"/>
                      <a:pt x="865584" y="766342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426DA7A1-6B6E-49BD-8B6C-AA9722EE75E1}"/>
                  </a:ext>
                </a:extLst>
              </p:cNvPr>
              <p:cNvSpPr/>
              <p:nvPr/>
            </p:nvSpPr>
            <p:spPr>
              <a:xfrm>
                <a:off x="7870106" y="2346190"/>
                <a:ext cx="116476" cy="364227"/>
              </a:xfrm>
              <a:custGeom>
                <a:avLst/>
                <a:gdLst>
                  <a:gd name="connsiteX0" fmla="*/ 16256 w 116476"/>
                  <a:gd name="connsiteY0" fmla="*/ 5852 h 364227"/>
                  <a:gd name="connsiteX1" fmla="*/ 116090 w 116476"/>
                  <a:gd name="connsiteY1" fmla="*/ 360368 h 364227"/>
                  <a:gd name="connsiteX2" fmla="*/ 112296 w 116476"/>
                  <a:gd name="connsiteY2" fmla="*/ 363214 h 364227"/>
                  <a:gd name="connsiteX3" fmla="*/ 8786 w 116476"/>
                  <a:gd name="connsiteY3" fmla="*/ 5378 h 364227"/>
                  <a:gd name="connsiteX4" fmla="*/ 16256 w 116476"/>
                  <a:gd name="connsiteY4" fmla="*/ 5852 h 364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476" h="364227">
                    <a:moveTo>
                      <a:pt x="16256" y="5852"/>
                    </a:moveTo>
                    <a:cubicBezTo>
                      <a:pt x="12581" y="160938"/>
                      <a:pt x="37717" y="229351"/>
                      <a:pt x="116090" y="360368"/>
                    </a:cubicBezTo>
                    <a:cubicBezTo>
                      <a:pt x="117631" y="362858"/>
                      <a:pt x="114193" y="365822"/>
                      <a:pt x="112296" y="363214"/>
                    </a:cubicBezTo>
                    <a:cubicBezTo>
                      <a:pt x="23963" y="241919"/>
                      <a:pt x="-20025" y="160701"/>
                      <a:pt x="8786" y="5378"/>
                    </a:cubicBezTo>
                    <a:cubicBezTo>
                      <a:pt x="10091" y="-2329"/>
                      <a:pt x="16256" y="-1380"/>
                      <a:pt x="16256" y="5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71093754-9854-42EA-87F3-020BDB9B75F9}"/>
                  </a:ext>
                </a:extLst>
              </p:cNvPr>
              <p:cNvSpPr/>
              <p:nvPr/>
            </p:nvSpPr>
            <p:spPr>
              <a:xfrm>
                <a:off x="7718026" y="2382699"/>
                <a:ext cx="118864" cy="386652"/>
              </a:xfrm>
              <a:custGeom>
                <a:avLst/>
                <a:gdLst>
                  <a:gd name="connsiteX0" fmla="*/ 9812 w 118864"/>
                  <a:gd name="connsiteY0" fmla="*/ 4439 h 386652"/>
                  <a:gd name="connsiteX1" fmla="*/ 118656 w 118864"/>
                  <a:gd name="connsiteY1" fmla="*/ 383854 h 386652"/>
                  <a:gd name="connsiteX2" fmla="*/ 115218 w 118864"/>
                  <a:gd name="connsiteY2" fmla="*/ 385870 h 386652"/>
                  <a:gd name="connsiteX3" fmla="*/ 1749 w 118864"/>
                  <a:gd name="connsiteY3" fmla="*/ 6454 h 386652"/>
                  <a:gd name="connsiteX4" fmla="*/ 9812 w 118864"/>
                  <a:gd name="connsiteY4" fmla="*/ 4439 h 38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864" h="386652">
                    <a:moveTo>
                      <a:pt x="9812" y="4439"/>
                    </a:moveTo>
                    <a:cubicBezTo>
                      <a:pt x="20009" y="165809"/>
                      <a:pt x="46686" y="240269"/>
                      <a:pt x="118656" y="383854"/>
                    </a:cubicBezTo>
                    <a:cubicBezTo>
                      <a:pt x="119723" y="385870"/>
                      <a:pt x="116404" y="387767"/>
                      <a:pt x="115218" y="385870"/>
                    </a:cubicBezTo>
                    <a:cubicBezTo>
                      <a:pt x="32221" y="251296"/>
                      <a:pt x="-9278" y="169129"/>
                      <a:pt x="1749" y="6454"/>
                    </a:cubicBezTo>
                    <a:cubicBezTo>
                      <a:pt x="2342" y="-1134"/>
                      <a:pt x="9337" y="-2319"/>
                      <a:pt x="9812" y="4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7C4F1409-829F-4B99-A55D-20E954176A57}"/>
                  </a:ext>
                </a:extLst>
              </p:cNvPr>
              <p:cNvSpPr/>
              <p:nvPr/>
            </p:nvSpPr>
            <p:spPr>
              <a:xfrm>
                <a:off x="7557212" y="2449567"/>
                <a:ext cx="139645" cy="379682"/>
              </a:xfrm>
              <a:custGeom>
                <a:avLst/>
                <a:gdLst>
                  <a:gd name="connsiteX0" fmla="*/ 4632 w 139645"/>
                  <a:gd name="connsiteY0" fmla="*/ 6815 h 379682"/>
                  <a:gd name="connsiteX1" fmla="*/ 139206 w 139645"/>
                  <a:gd name="connsiteY1" fmla="*/ 375322 h 379682"/>
                  <a:gd name="connsiteX2" fmla="*/ 138305 w 139645"/>
                  <a:gd name="connsiteY2" fmla="*/ 379246 h 379682"/>
                  <a:gd name="connsiteX3" fmla="*/ 134700 w 139645"/>
                  <a:gd name="connsiteY3" fmla="*/ 378760 h 379682"/>
                  <a:gd name="connsiteX4" fmla="*/ 8 w 139645"/>
                  <a:gd name="connsiteY4" fmla="*/ 8000 h 379682"/>
                  <a:gd name="connsiteX5" fmla="*/ 4632 w 139645"/>
                  <a:gd name="connsiteY5" fmla="*/ 6815 h 37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645" h="379682">
                    <a:moveTo>
                      <a:pt x="4632" y="6815"/>
                    </a:moveTo>
                    <a:cubicBezTo>
                      <a:pt x="25737" y="162256"/>
                      <a:pt x="52059" y="245253"/>
                      <a:pt x="139206" y="375322"/>
                    </a:cubicBezTo>
                    <a:cubicBezTo>
                      <a:pt x="140048" y="376650"/>
                      <a:pt x="139644" y="378404"/>
                      <a:pt x="138305" y="379246"/>
                    </a:cubicBezTo>
                    <a:cubicBezTo>
                      <a:pt x="137143" y="379981"/>
                      <a:pt x="135625" y="379768"/>
                      <a:pt x="134700" y="378760"/>
                    </a:cubicBezTo>
                    <a:cubicBezTo>
                      <a:pt x="32258" y="254857"/>
                      <a:pt x="-585" y="151585"/>
                      <a:pt x="8" y="8000"/>
                    </a:cubicBezTo>
                    <a:cubicBezTo>
                      <a:pt x="8" y="-1841"/>
                      <a:pt x="3328" y="-3026"/>
                      <a:pt x="4632" y="68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8FDBAA2B-CA58-41BB-9EC3-0BE9D54BE8A0}"/>
                  </a:ext>
                </a:extLst>
              </p:cNvPr>
              <p:cNvSpPr/>
              <p:nvPr/>
            </p:nvSpPr>
            <p:spPr>
              <a:xfrm>
                <a:off x="7628833" y="1958399"/>
                <a:ext cx="514229" cy="968219"/>
              </a:xfrm>
              <a:custGeom>
                <a:avLst/>
                <a:gdLst>
                  <a:gd name="connsiteX0" fmla="*/ 470951 w 514229"/>
                  <a:gd name="connsiteY0" fmla="*/ 0 h 968219"/>
                  <a:gd name="connsiteX1" fmla="*/ 43279 w 514229"/>
                  <a:gd name="connsiteY1" fmla="*/ 0 h 968219"/>
                  <a:gd name="connsiteX2" fmla="*/ 2 w 514229"/>
                  <a:gd name="connsiteY2" fmla="*/ 44107 h 968219"/>
                  <a:gd name="connsiteX3" fmla="*/ 2 w 514229"/>
                  <a:gd name="connsiteY3" fmla="*/ 924113 h 968219"/>
                  <a:gd name="connsiteX4" fmla="*/ 43279 w 514229"/>
                  <a:gd name="connsiteY4" fmla="*/ 968220 h 968219"/>
                  <a:gd name="connsiteX5" fmla="*/ 470951 w 514229"/>
                  <a:gd name="connsiteY5" fmla="*/ 968220 h 968219"/>
                  <a:gd name="connsiteX6" fmla="*/ 514227 w 514229"/>
                  <a:gd name="connsiteY6" fmla="*/ 924113 h 968219"/>
                  <a:gd name="connsiteX7" fmla="*/ 514227 w 514229"/>
                  <a:gd name="connsiteY7" fmla="*/ 44107 h 968219"/>
                  <a:gd name="connsiteX8" fmla="*/ 470951 w 514229"/>
                  <a:gd name="connsiteY8" fmla="*/ 0 h 968219"/>
                  <a:gd name="connsiteX9" fmla="*/ 487194 w 514229"/>
                  <a:gd name="connsiteY9" fmla="*/ 896961 h 968219"/>
                  <a:gd name="connsiteX10" fmla="*/ 448482 w 514229"/>
                  <a:gd name="connsiteY10" fmla="*/ 938815 h 968219"/>
                  <a:gd name="connsiteX11" fmla="*/ 448423 w 514229"/>
                  <a:gd name="connsiteY11" fmla="*/ 938815 h 968219"/>
                  <a:gd name="connsiteX12" fmla="*/ 65806 w 514229"/>
                  <a:gd name="connsiteY12" fmla="*/ 938815 h 968219"/>
                  <a:gd name="connsiteX13" fmla="*/ 27035 w 514229"/>
                  <a:gd name="connsiteY13" fmla="*/ 896961 h 968219"/>
                  <a:gd name="connsiteX14" fmla="*/ 27035 w 514229"/>
                  <a:gd name="connsiteY14" fmla="*/ 77424 h 968219"/>
                  <a:gd name="connsiteX15" fmla="*/ 65806 w 514229"/>
                  <a:gd name="connsiteY15" fmla="*/ 27982 h 968219"/>
                  <a:gd name="connsiteX16" fmla="*/ 142519 w 514229"/>
                  <a:gd name="connsiteY16" fmla="*/ 27982 h 968219"/>
                  <a:gd name="connsiteX17" fmla="*/ 150582 w 514229"/>
                  <a:gd name="connsiteY17" fmla="*/ 39838 h 968219"/>
                  <a:gd name="connsiteX18" fmla="*/ 150582 w 514229"/>
                  <a:gd name="connsiteY18" fmla="*/ 42566 h 968219"/>
                  <a:gd name="connsiteX19" fmla="*/ 168486 w 514229"/>
                  <a:gd name="connsiteY19" fmla="*/ 57386 h 968219"/>
                  <a:gd name="connsiteX20" fmla="*/ 345625 w 514229"/>
                  <a:gd name="connsiteY20" fmla="*/ 57386 h 968219"/>
                  <a:gd name="connsiteX21" fmla="*/ 363647 w 514229"/>
                  <a:gd name="connsiteY21" fmla="*/ 42566 h 968219"/>
                  <a:gd name="connsiteX22" fmla="*/ 363647 w 514229"/>
                  <a:gd name="connsiteY22" fmla="*/ 39838 h 968219"/>
                  <a:gd name="connsiteX23" fmla="*/ 371710 w 514229"/>
                  <a:gd name="connsiteY23" fmla="*/ 27982 h 968219"/>
                  <a:gd name="connsiteX24" fmla="*/ 448304 w 514229"/>
                  <a:gd name="connsiteY24" fmla="*/ 27982 h 968219"/>
                  <a:gd name="connsiteX25" fmla="*/ 487076 w 514229"/>
                  <a:gd name="connsiteY25" fmla="*/ 77424 h 96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14229" h="968219">
                    <a:moveTo>
                      <a:pt x="470951" y="0"/>
                    </a:moveTo>
                    <a:lnTo>
                      <a:pt x="43279" y="0"/>
                    </a:lnTo>
                    <a:cubicBezTo>
                      <a:pt x="19162" y="261"/>
                      <a:pt x="-200" y="19989"/>
                      <a:pt x="2" y="44107"/>
                    </a:cubicBezTo>
                    <a:lnTo>
                      <a:pt x="2" y="924113"/>
                    </a:lnTo>
                    <a:cubicBezTo>
                      <a:pt x="-200" y="948229"/>
                      <a:pt x="19162" y="967959"/>
                      <a:pt x="43279" y="968220"/>
                    </a:cubicBezTo>
                    <a:lnTo>
                      <a:pt x="470951" y="968220"/>
                    </a:lnTo>
                    <a:cubicBezTo>
                      <a:pt x="495067" y="967959"/>
                      <a:pt x="514429" y="948229"/>
                      <a:pt x="514227" y="924113"/>
                    </a:cubicBezTo>
                    <a:lnTo>
                      <a:pt x="514227" y="44107"/>
                    </a:lnTo>
                    <a:cubicBezTo>
                      <a:pt x="514429" y="19989"/>
                      <a:pt x="495067" y="261"/>
                      <a:pt x="470951" y="0"/>
                    </a:cubicBezTo>
                    <a:close/>
                    <a:moveTo>
                      <a:pt x="487194" y="896961"/>
                    </a:moveTo>
                    <a:cubicBezTo>
                      <a:pt x="488060" y="919204"/>
                      <a:pt x="470725" y="937950"/>
                      <a:pt x="448482" y="938815"/>
                    </a:cubicBezTo>
                    <a:cubicBezTo>
                      <a:pt x="448458" y="938815"/>
                      <a:pt x="448447" y="938815"/>
                      <a:pt x="448423" y="938815"/>
                    </a:cubicBezTo>
                    <a:lnTo>
                      <a:pt x="65806" y="938815"/>
                    </a:lnTo>
                    <a:cubicBezTo>
                      <a:pt x="43563" y="937914"/>
                      <a:pt x="26229" y="919204"/>
                      <a:pt x="27035" y="896961"/>
                    </a:cubicBezTo>
                    <a:lnTo>
                      <a:pt x="27035" y="77424"/>
                    </a:lnTo>
                    <a:cubicBezTo>
                      <a:pt x="27035" y="29997"/>
                      <a:pt x="44464" y="27982"/>
                      <a:pt x="65806" y="27982"/>
                    </a:cubicBezTo>
                    <a:lnTo>
                      <a:pt x="142519" y="27982"/>
                    </a:lnTo>
                    <a:cubicBezTo>
                      <a:pt x="146906" y="27982"/>
                      <a:pt x="150582" y="33080"/>
                      <a:pt x="150582" y="39838"/>
                    </a:cubicBezTo>
                    <a:lnTo>
                      <a:pt x="150582" y="42566"/>
                    </a:lnTo>
                    <a:cubicBezTo>
                      <a:pt x="150582" y="57268"/>
                      <a:pt x="158645" y="57386"/>
                      <a:pt x="168486" y="57386"/>
                    </a:cubicBezTo>
                    <a:lnTo>
                      <a:pt x="345625" y="57386"/>
                    </a:lnTo>
                    <a:cubicBezTo>
                      <a:pt x="355585" y="57386"/>
                      <a:pt x="363647" y="57386"/>
                      <a:pt x="363647" y="42566"/>
                    </a:cubicBezTo>
                    <a:lnTo>
                      <a:pt x="363647" y="39838"/>
                    </a:lnTo>
                    <a:cubicBezTo>
                      <a:pt x="363647" y="33673"/>
                      <a:pt x="367204" y="27982"/>
                      <a:pt x="371710" y="27982"/>
                    </a:cubicBezTo>
                    <a:lnTo>
                      <a:pt x="448304" y="27982"/>
                    </a:lnTo>
                    <a:cubicBezTo>
                      <a:pt x="469765" y="27982"/>
                      <a:pt x="487076" y="34266"/>
                      <a:pt x="487076" y="774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2141143E-8D00-455E-8ECF-148D45A12E5B}"/>
                  </a:ext>
                </a:extLst>
              </p:cNvPr>
              <p:cNvSpPr/>
              <p:nvPr/>
            </p:nvSpPr>
            <p:spPr>
              <a:xfrm>
                <a:off x="7655841" y="1986381"/>
                <a:ext cx="460098" cy="911544"/>
              </a:xfrm>
              <a:custGeom>
                <a:avLst/>
                <a:gdLst>
                  <a:gd name="connsiteX0" fmla="*/ 460068 w 460098"/>
                  <a:gd name="connsiteY0" fmla="*/ 50154 h 911544"/>
                  <a:gd name="connsiteX1" fmla="*/ 460068 w 460098"/>
                  <a:gd name="connsiteY1" fmla="*/ 869690 h 911544"/>
                  <a:gd name="connsiteX2" fmla="*/ 421356 w 460098"/>
                  <a:gd name="connsiteY2" fmla="*/ 911545 h 911544"/>
                  <a:gd name="connsiteX3" fmla="*/ 421296 w 460098"/>
                  <a:gd name="connsiteY3" fmla="*/ 911545 h 911544"/>
                  <a:gd name="connsiteX4" fmla="*/ 38917 w 460098"/>
                  <a:gd name="connsiteY4" fmla="*/ 911545 h 911544"/>
                  <a:gd name="connsiteX5" fmla="*/ 27 w 460098"/>
                  <a:gd name="connsiteY5" fmla="*/ 869690 h 911544"/>
                  <a:gd name="connsiteX6" fmla="*/ 27 w 460098"/>
                  <a:gd name="connsiteY6" fmla="*/ 50154 h 911544"/>
                  <a:gd name="connsiteX7" fmla="*/ 38917 w 460098"/>
                  <a:gd name="connsiteY7" fmla="*/ 711 h 911544"/>
                  <a:gd name="connsiteX8" fmla="*/ 115511 w 460098"/>
                  <a:gd name="connsiteY8" fmla="*/ 711 h 911544"/>
                  <a:gd name="connsiteX9" fmla="*/ 123574 w 460098"/>
                  <a:gd name="connsiteY9" fmla="*/ 12568 h 911544"/>
                  <a:gd name="connsiteX10" fmla="*/ 123574 w 460098"/>
                  <a:gd name="connsiteY10" fmla="*/ 14584 h 911544"/>
                  <a:gd name="connsiteX11" fmla="*/ 141478 w 460098"/>
                  <a:gd name="connsiteY11" fmla="*/ 29405 h 911544"/>
                  <a:gd name="connsiteX12" fmla="*/ 318617 w 460098"/>
                  <a:gd name="connsiteY12" fmla="*/ 29405 h 911544"/>
                  <a:gd name="connsiteX13" fmla="*/ 336639 w 460098"/>
                  <a:gd name="connsiteY13" fmla="*/ 14584 h 911544"/>
                  <a:gd name="connsiteX14" fmla="*/ 336639 w 460098"/>
                  <a:gd name="connsiteY14" fmla="*/ 11857 h 911544"/>
                  <a:gd name="connsiteX15" fmla="*/ 344702 w 460098"/>
                  <a:gd name="connsiteY15" fmla="*/ 0 h 911544"/>
                  <a:gd name="connsiteX16" fmla="*/ 421296 w 460098"/>
                  <a:gd name="connsiteY16" fmla="*/ 0 h 911544"/>
                  <a:gd name="connsiteX17" fmla="*/ 460068 w 460098"/>
                  <a:gd name="connsiteY17" fmla="*/ 50154 h 91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60098" h="911544">
                    <a:moveTo>
                      <a:pt x="460068" y="50154"/>
                    </a:moveTo>
                    <a:lnTo>
                      <a:pt x="460068" y="869690"/>
                    </a:lnTo>
                    <a:cubicBezTo>
                      <a:pt x="460933" y="891934"/>
                      <a:pt x="443599" y="910679"/>
                      <a:pt x="421356" y="911545"/>
                    </a:cubicBezTo>
                    <a:cubicBezTo>
                      <a:pt x="421332" y="911545"/>
                      <a:pt x="421320" y="911545"/>
                      <a:pt x="421296" y="911545"/>
                    </a:cubicBezTo>
                    <a:lnTo>
                      <a:pt x="38917" y="911545"/>
                    </a:lnTo>
                    <a:cubicBezTo>
                      <a:pt x="16626" y="910703"/>
                      <a:pt x="-779" y="891981"/>
                      <a:pt x="27" y="869690"/>
                    </a:cubicBezTo>
                    <a:lnTo>
                      <a:pt x="27" y="50154"/>
                    </a:lnTo>
                    <a:cubicBezTo>
                      <a:pt x="27" y="2727"/>
                      <a:pt x="17456" y="711"/>
                      <a:pt x="38917" y="711"/>
                    </a:cubicBezTo>
                    <a:lnTo>
                      <a:pt x="115511" y="711"/>
                    </a:lnTo>
                    <a:cubicBezTo>
                      <a:pt x="119898" y="711"/>
                      <a:pt x="123574" y="5810"/>
                      <a:pt x="123574" y="12568"/>
                    </a:cubicBezTo>
                    <a:lnTo>
                      <a:pt x="123574" y="14584"/>
                    </a:lnTo>
                    <a:cubicBezTo>
                      <a:pt x="123574" y="29286"/>
                      <a:pt x="131637" y="29405"/>
                      <a:pt x="141478" y="29405"/>
                    </a:cubicBezTo>
                    <a:lnTo>
                      <a:pt x="318617" y="29405"/>
                    </a:lnTo>
                    <a:cubicBezTo>
                      <a:pt x="328577" y="29405"/>
                      <a:pt x="336639" y="29405"/>
                      <a:pt x="336639" y="14584"/>
                    </a:cubicBezTo>
                    <a:lnTo>
                      <a:pt x="336639" y="11857"/>
                    </a:lnTo>
                    <a:cubicBezTo>
                      <a:pt x="336639" y="5691"/>
                      <a:pt x="340196" y="0"/>
                      <a:pt x="344702" y="0"/>
                    </a:cubicBezTo>
                    <a:lnTo>
                      <a:pt x="421296" y="0"/>
                    </a:lnTo>
                    <a:cubicBezTo>
                      <a:pt x="442757" y="711"/>
                      <a:pt x="460068" y="6996"/>
                      <a:pt x="460068" y="501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CD95A87-F9A4-4827-A2AE-E9FAA6EBE671}"/>
                  </a:ext>
                </a:extLst>
              </p:cNvPr>
              <p:cNvSpPr/>
              <p:nvPr/>
            </p:nvSpPr>
            <p:spPr>
              <a:xfrm>
                <a:off x="7655957" y="2141111"/>
                <a:ext cx="459982" cy="756814"/>
              </a:xfrm>
              <a:custGeom>
                <a:avLst/>
                <a:gdLst>
                  <a:gd name="connsiteX0" fmla="*/ 459951 w 459982"/>
                  <a:gd name="connsiteY0" fmla="*/ 0 h 756814"/>
                  <a:gd name="connsiteX1" fmla="*/ 459951 w 459982"/>
                  <a:gd name="connsiteY1" fmla="*/ 714960 h 756814"/>
                  <a:gd name="connsiteX2" fmla="*/ 421239 w 459982"/>
                  <a:gd name="connsiteY2" fmla="*/ 756814 h 756814"/>
                  <a:gd name="connsiteX3" fmla="*/ 421180 w 459982"/>
                  <a:gd name="connsiteY3" fmla="*/ 756814 h 756814"/>
                  <a:gd name="connsiteX4" fmla="*/ 38801 w 459982"/>
                  <a:gd name="connsiteY4" fmla="*/ 756814 h 756814"/>
                  <a:gd name="connsiteX5" fmla="*/ 29 w 459982"/>
                  <a:gd name="connsiteY5" fmla="*/ 715020 h 756814"/>
                  <a:gd name="connsiteX6" fmla="*/ 29 w 459982"/>
                  <a:gd name="connsiteY6" fmla="*/ 714960 h 756814"/>
                  <a:gd name="connsiteX7" fmla="*/ 29 w 459982"/>
                  <a:gd name="connsiteY7" fmla="*/ 178562 h 756814"/>
                  <a:gd name="connsiteX8" fmla="*/ 295499 w 459982"/>
                  <a:gd name="connsiteY8" fmla="*/ 269385 h 756814"/>
                  <a:gd name="connsiteX9" fmla="*/ 409205 w 459982"/>
                  <a:gd name="connsiteY9" fmla="*/ 46834 h 756814"/>
                  <a:gd name="connsiteX10" fmla="*/ 459951 w 459982"/>
                  <a:gd name="connsiteY10" fmla="*/ 0 h 756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982" h="756814">
                    <a:moveTo>
                      <a:pt x="459951" y="0"/>
                    </a:moveTo>
                    <a:lnTo>
                      <a:pt x="459951" y="714960"/>
                    </a:lnTo>
                    <a:cubicBezTo>
                      <a:pt x="460817" y="737203"/>
                      <a:pt x="443482" y="755949"/>
                      <a:pt x="421239" y="756814"/>
                    </a:cubicBezTo>
                    <a:cubicBezTo>
                      <a:pt x="421216" y="756814"/>
                      <a:pt x="421204" y="756814"/>
                      <a:pt x="421180" y="756814"/>
                    </a:cubicBezTo>
                    <a:lnTo>
                      <a:pt x="38801" y="756814"/>
                    </a:lnTo>
                    <a:cubicBezTo>
                      <a:pt x="16558" y="755985"/>
                      <a:pt x="-813" y="737263"/>
                      <a:pt x="29" y="715020"/>
                    </a:cubicBezTo>
                    <a:cubicBezTo>
                      <a:pt x="29" y="714996"/>
                      <a:pt x="29" y="714984"/>
                      <a:pt x="29" y="714960"/>
                    </a:cubicBezTo>
                    <a:lnTo>
                      <a:pt x="29" y="178562"/>
                    </a:lnTo>
                    <a:cubicBezTo>
                      <a:pt x="100693" y="165638"/>
                      <a:pt x="201594" y="312662"/>
                      <a:pt x="295499" y="269385"/>
                    </a:cubicBezTo>
                    <a:cubicBezTo>
                      <a:pt x="381223" y="229665"/>
                      <a:pt x="377310" y="104102"/>
                      <a:pt x="409205" y="46834"/>
                    </a:cubicBezTo>
                    <a:cubicBezTo>
                      <a:pt x="420611" y="26144"/>
                      <a:pt x="438420" y="9711"/>
                      <a:pt x="459951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BA3A99F0-842A-4126-8532-068CD6E5F9B6}"/>
                  </a:ext>
                </a:extLst>
              </p:cNvPr>
              <p:cNvSpPr/>
              <p:nvPr/>
            </p:nvSpPr>
            <p:spPr>
              <a:xfrm>
                <a:off x="7655957" y="2536770"/>
                <a:ext cx="459982" cy="361155"/>
              </a:xfrm>
              <a:custGeom>
                <a:avLst/>
                <a:gdLst>
                  <a:gd name="connsiteX0" fmla="*/ 459951 w 459982"/>
                  <a:gd name="connsiteY0" fmla="*/ 75053 h 361155"/>
                  <a:gd name="connsiteX1" fmla="*/ 459951 w 459982"/>
                  <a:gd name="connsiteY1" fmla="*/ 319301 h 361155"/>
                  <a:gd name="connsiteX2" fmla="*/ 421239 w 459982"/>
                  <a:gd name="connsiteY2" fmla="*/ 361156 h 361155"/>
                  <a:gd name="connsiteX3" fmla="*/ 421180 w 459982"/>
                  <a:gd name="connsiteY3" fmla="*/ 361156 h 361155"/>
                  <a:gd name="connsiteX4" fmla="*/ 38801 w 459982"/>
                  <a:gd name="connsiteY4" fmla="*/ 361156 h 361155"/>
                  <a:gd name="connsiteX5" fmla="*/ 29 w 459982"/>
                  <a:gd name="connsiteY5" fmla="*/ 319361 h 361155"/>
                  <a:gd name="connsiteX6" fmla="*/ 29 w 459982"/>
                  <a:gd name="connsiteY6" fmla="*/ 319301 h 361155"/>
                  <a:gd name="connsiteX7" fmla="*/ 29 w 459982"/>
                  <a:gd name="connsiteY7" fmla="*/ 0 h 361155"/>
                  <a:gd name="connsiteX8" fmla="*/ 171359 w 459982"/>
                  <a:gd name="connsiteY8" fmla="*/ 108845 h 361155"/>
                  <a:gd name="connsiteX9" fmla="*/ 411339 w 459982"/>
                  <a:gd name="connsiteY9" fmla="*/ 39127 h 361155"/>
                  <a:gd name="connsiteX10" fmla="*/ 459951 w 459982"/>
                  <a:gd name="connsiteY10" fmla="*/ 75053 h 36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982" h="361155">
                    <a:moveTo>
                      <a:pt x="459951" y="75053"/>
                    </a:moveTo>
                    <a:lnTo>
                      <a:pt x="459951" y="319301"/>
                    </a:lnTo>
                    <a:cubicBezTo>
                      <a:pt x="460817" y="341545"/>
                      <a:pt x="443482" y="360290"/>
                      <a:pt x="421239" y="361156"/>
                    </a:cubicBezTo>
                    <a:cubicBezTo>
                      <a:pt x="421216" y="361156"/>
                      <a:pt x="421204" y="361156"/>
                      <a:pt x="421180" y="361156"/>
                    </a:cubicBezTo>
                    <a:lnTo>
                      <a:pt x="38801" y="361156"/>
                    </a:lnTo>
                    <a:cubicBezTo>
                      <a:pt x="16558" y="360326"/>
                      <a:pt x="-813" y="341604"/>
                      <a:pt x="29" y="319361"/>
                    </a:cubicBezTo>
                    <a:cubicBezTo>
                      <a:pt x="29" y="319337"/>
                      <a:pt x="29" y="319325"/>
                      <a:pt x="29" y="319301"/>
                    </a:cubicBezTo>
                    <a:lnTo>
                      <a:pt x="29" y="0"/>
                    </a:lnTo>
                    <a:cubicBezTo>
                      <a:pt x="54570" y="95447"/>
                      <a:pt x="115751" y="122954"/>
                      <a:pt x="171359" y="108845"/>
                    </a:cubicBezTo>
                    <a:cubicBezTo>
                      <a:pt x="234911" y="92719"/>
                      <a:pt x="325496" y="10434"/>
                      <a:pt x="411339" y="39127"/>
                    </a:cubicBezTo>
                    <a:cubicBezTo>
                      <a:pt x="430879" y="45767"/>
                      <a:pt x="447870" y="58323"/>
                      <a:pt x="459951" y="7505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3E7E36D6-7D75-4295-8A80-1D29616331AB}"/>
                  </a:ext>
                </a:extLst>
              </p:cNvPr>
              <p:cNvSpPr/>
              <p:nvPr/>
            </p:nvSpPr>
            <p:spPr>
              <a:xfrm>
                <a:off x="7858736" y="1990768"/>
                <a:ext cx="54303" cy="6046"/>
              </a:xfrm>
              <a:custGeom>
                <a:avLst/>
                <a:gdLst>
                  <a:gd name="connsiteX0" fmla="*/ 51340 w 54303"/>
                  <a:gd name="connsiteY0" fmla="*/ 6047 h 6046"/>
                  <a:gd name="connsiteX1" fmla="*/ 2964 w 54303"/>
                  <a:gd name="connsiteY1" fmla="*/ 6047 h 6046"/>
                  <a:gd name="connsiteX2" fmla="*/ 0 w 54303"/>
                  <a:gd name="connsiteY2" fmla="*/ 3083 h 6046"/>
                  <a:gd name="connsiteX3" fmla="*/ 0 w 54303"/>
                  <a:gd name="connsiteY3" fmla="*/ 3083 h 6046"/>
                  <a:gd name="connsiteX4" fmla="*/ 2964 w 54303"/>
                  <a:gd name="connsiteY4" fmla="*/ 0 h 6046"/>
                  <a:gd name="connsiteX5" fmla="*/ 51340 w 54303"/>
                  <a:gd name="connsiteY5" fmla="*/ 0 h 6046"/>
                  <a:gd name="connsiteX6" fmla="*/ 54304 w 54303"/>
                  <a:gd name="connsiteY6" fmla="*/ 3083 h 6046"/>
                  <a:gd name="connsiteX7" fmla="*/ 54304 w 54303"/>
                  <a:gd name="connsiteY7" fmla="*/ 3083 h 6046"/>
                  <a:gd name="connsiteX8" fmla="*/ 51340 w 54303"/>
                  <a:gd name="connsiteY8" fmla="*/ 6047 h 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303" h="6046">
                    <a:moveTo>
                      <a:pt x="51340" y="6047"/>
                    </a:moveTo>
                    <a:lnTo>
                      <a:pt x="2964" y="6047"/>
                    </a:lnTo>
                    <a:cubicBezTo>
                      <a:pt x="1328" y="6047"/>
                      <a:pt x="0" y="4720"/>
                      <a:pt x="0" y="3083"/>
                    </a:cubicBezTo>
                    <a:lnTo>
                      <a:pt x="0" y="3083"/>
                    </a:lnTo>
                    <a:cubicBezTo>
                      <a:pt x="0" y="1425"/>
                      <a:pt x="1304" y="64"/>
                      <a:pt x="2964" y="0"/>
                    </a:cubicBezTo>
                    <a:lnTo>
                      <a:pt x="51340" y="0"/>
                    </a:lnTo>
                    <a:cubicBezTo>
                      <a:pt x="53000" y="64"/>
                      <a:pt x="54304" y="1425"/>
                      <a:pt x="54304" y="3083"/>
                    </a:cubicBezTo>
                    <a:lnTo>
                      <a:pt x="54304" y="3083"/>
                    </a:lnTo>
                    <a:cubicBezTo>
                      <a:pt x="54304" y="4720"/>
                      <a:pt x="52976" y="6047"/>
                      <a:pt x="51340" y="6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24" name="图形 3">
                <a:extLst>
                  <a:ext uri="{FF2B5EF4-FFF2-40B4-BE49-F238E27FC236}">
                    <a16:creationId xmlns:a16="http://schemas.microsoft.com/office/drawing/2014/main" id="{73DE68A2-14E6-484B-A235-945FA40AE82E}"/>
                  </a:ext>
                </a:extLst>
              </p:cNvPr>
              <p:cNvGrpSpPr/>
              <p:nvPr/>
            </p:nvGrpSpPr>
            <p:grpSpPr>
              <a:xfrm>
                <a:off x="7742303" y="2001424"/>
                <a:ext cx="16480" cy="11279"/>
                <a:chOff x="7742303" y="2001424"/>
                <a:chExt cx="16480" cy="11279"/>
              </a:xfrm>
              <a:solidFill>
                <a:srgbClr val="263238"/>
              </a:solidFill>
            </p:grpSpPr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5CFD17EB-E71D-4242-B204-D5EC6968FCB4}"/>
                    </a:ext>
                  </a:extLst>
                </p:cNvPr>
                <p:cNvSpPr/>
                <p:nvPr/>
              </p:nvSpPr>
              <p:spPr>
                <a:xfrm>
                  <a:off x="7742303" y="2001424"/>
                  <a:ext cx="16480" cy="4046"/>
                </a:xfrm>
                <a:custGeom>
                  <a:avLst/>
                  <a:gdLst>
                    <a:gd name="connsiteX0" fmla="*/ 15769 w 16480"/>
                    <a:gd name="connsiteY0" fmla="*/ 3336 h 4046"/>
                    <a:gd name="connsiteX1" fmla="*/ 15058 w 16480"/>
                    <a:gd name="connsiteY1" fmla="*/ 4047 h 4046"/>
                    <a:gd name="connsiteX2" fmla="*/ 15058 w 16480"/>
                    <a:gd name="connsiteY2" fmla="*/ 4047 h 4046"/>
                    <a:gd name="connsiteX3" fmla="*/ 7944 w 16480"/>
                    <a:gd name="connsiteY3" fmla="*/ 1083 h 4046"/>
                    <a:gd name="connsiteX4" fmla="*/ 830 w 16480"/>
                    <a:gd name="connsiteY4" fmla="*/ 4047 h 4046"/>
                    <a:gd name="connsiteX5" fmla="*/ 830 w 16480"/>
                    <a:gd name="connsiteY5" fmla="*/ 4047 h 4046"/>
                    <a:gd name="connsiteX6" fmla="*/ 0 w 16480"/>
                    <a:gd name="connsiteY6" fmla="*/ 3336 h 4046"/>
                    <a:gd name="connsiteX7" fmla="*/ 0 w 16480"/>
                    <a:gd name="connsiteY7" fmla="*/ 3336 h 4046"/>
                    <a:gd name="connsiteX8" fmla="*/ 948 w 16480"/>
                    <a:gd name="connsiteY8" fmla="*/ 2506 h 4046"/>
                    <a:gd name="connsiteX9" fmla="*/ 3083 w 16480"/>
                    <a:gd name="connsiteY9" fmla="*/ 1083 h 4046"/>
                    <a:gd name="connsiteX10" fmla="*/ 5928 w 16480"/>
                    <a:gd name="connsiteY10" fmla="*/ 134 h 4046"/>
                    <a:gd name="connsiteX11" fmla="*/ 7351 w 16480"/>
                    <a:gd name="connsiteY11" fmla="*/ 134 h 4046"/>
                    <a:gd name="connsiteX12" fmla="*/ 9604 w 16480"/>
                    <a:gd name="connsiteY12" fmla="*/ 134 h 4046"/>
                    <a:gd name="connsiteX13" fmla="*/ 12212 w 16480"/>
                    <a:gd name="connsiteY13" fmla="*/ 134 h 4046"/>
                    <a:gd name="connsiteX14" fmla="*/ 13991 w 16480"/>
                    <a:gd name="connsiteY14" fmla="*/ 964 h 4046"/>
                    <a:gd name="connsiteX15" fmla="*/ 15651 w 16480"/>
                    <a:gd name="connsiteY15" fmla="*/ 2150 h 4046"/>
                    <a:gd name="connsiteX16" fmla="*/ 16481 w 16480"/>
                    <a:gd name="connsiteY16" fmla="*/ 2861 h 4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480" h="4046">
                      <a:moveTo>
                        <a:pt x="15769" y="3336"/>
                      </a:moveTo>
                      <a:lnTo>
                        <a:pt x="15058" y="4047"/>
                      </a:lnTo>
                      <a:lnTo>
                        <a:pt x="15058" y="4047"/>
                      </a:lnTo>
                      <a:cubicBezTo>
                        <a:pt x="13196" y="2121"/>
                        <a:pt x="10624" y="1048"/>
                        <a:pt x="7944" y="1083"/>
                      </a:cubicBezTo>
                      <a:cubicBezTo>
                        <a:pt x="5276" y="1102"/>
                        <a:pt x="2727" y="2167"/>
                        <a:pt x="830" y="4047"/>
                      </a:cubicBezTo>
                      <a:lnTo>
                        <a:pt x="830" y="4047"/>
                      </a:lnTo>
                      <a:lnTo>
                        <a:pt x="0" y="3336"/>
                      </a:lnTo>
                      <a:lnTo>
                        <a:pt x="0" y="3336"/>
                      </a:lnTo>
                      <a:cubicBezTo>
                        <a:pt x="261" y="2999"/>
                        <a:pt x="581" y="2717"/>
                        <a:pt x="948" y="2506"/>
                      </a:cubicBezTo>
                      <a:cubicBezTo>
                        <a:pt x="1565" y="1900"/>
                        <a:pt x="2288" y="1416"/>
                        <a:pt x="3083" y="1083"/>
                      </a:cubicBezTo>
                      <a:cubicBezTo>
                        <a:pt x="3972" y="607"/>
                        <a:pt x="4932" y="287"/>
                        <a:pt x="5928" y="134"/>
                      </a:cubicBezTo>
                      <a:lnTo>
                        <a:pt x="7351" y="134"/>
                      </a:lnTo>
                      <a:lnTo>
                        <a:pt x="9604" y="134"/>
                      </a:lnTo>
                      <a:cubicBezTo>
                        <a:pt x="10469" y="-45"/>
                        <a:pt x="11347" y="-45"/>
                        <a:pt x="12212" y="134"/>
                      </a:cubicBezTo>
                      <a:lnTo>
                        <a:pt x="13991" y="964"/>
                      </a:lnTo>
                      <a:cubicBezTo>
                        <a:pt x="14595" y="1290"/>
                        <a:pt x="15153" y="1689"/>
                        <a:pt x="15651" y="2150"/>
                      </a:cubicBezTo>
                      <a:lnTo>
                        <a:pt x="16481" y="286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FF97A4F6-A630-4678-B74C-AEC7EDC7ECDD}"/>
                    </a:ext>
                  </a:extLst>
                </p:cNvPr>
                <p:cNvSpPr/>
                <p:nvPr/>
              </p:nvSpPr>
              <p:spPr>
                <a:xfrm>
                  <a:off x="7743844" y="2004626"/>
                  <a:ext cx="11856" cy="3572"/>
                </a:xfrm>
                <a:custGeom>
                  <a:avLst/>
                  <a:gdLst>
                    <a:gd name="connsiteX0" fmla="*/ 1186 w 11856"/>
                    <a:gd name="connsiteY0" fmla="*/ 3572 h 3572"/>
                    <a:gd name="connsiteX1" fmla="*/ 0 w 11856"/>
                    <a:gd name="connsiteY1" fmla="*/ 2505 h 3572"/>
                    <a:gd name="connsiteX2" fmla="*/ 4743 w 11856"/>
                    <a:gd name="connsiteY2" fmla="*/ 134 h 3572"/>
                    <a:gd name="connsiteX3" fmla="*/ 11857 w 11856"/>
                    <a:gd name="connsiteY3" fmla="*/ 2505 h 3572"/>
                    <a:gd name="connsiteX4" fmla="*/ 10671 w 11856"/>
                    <a:gd name="connsiteY4" fmla="*/ 3572 h 3572"/>
                    <a:gd name="connsiteX5" fmla="*/ 1186 w 11856"/>
                    <a:gd name="connsiteY5" fmla="*/ 3572 h 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56" h="3572">
                      <a:moveTo>
                        <a:pt x="1186" y="3572"/>
                      </a:moveTo>
                      <a:lnTo>
                        <a:pt x="0" y="2505"/>
                      </a:lnTo>
                      <a:cubicBezTo>
                        <a:pt x="1257" y="1195"/>
                        <a:pt x="2940" y="358"/>
                        <a:pt x="4743" y="134"/>
                      </a:cubicBezTo>
                      <a:cubicBezTo>
                        <a:pt x="7363" y="-361"/>
                        <a:pt x="10055" y="537"/>
                        <a:pt x="11857" y="2505"/>
                      </a:cubicBezTo>
                      <a:lnTo>
                        <a:pt x="10671" y="3572"/>
                      </a:lnTo>
                      <a:cubicBezTo>
                        <a:pt x="8015" y="1043"/>
                        <a:pt x="3842" y="1043"/>
                        <a:pt x="1186" y="357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B492C7A-A7C8-4CE6-B634-989EFA57EFF1}"/>
                    </a:ext>
                  </a:extLst>
                </p:cNvPr>
                <p:cNvSpPr/>
                <p:nvPr/>
              </p:nvSpPr>
              <p:spPr>
                <a:xfrm>
                  <a:off x="7746216" y="2007927"/>
                  <a:ext cx="7232" cy="2642"/>
                </a:xfrm>
                <a:custGeom>
                  <a:avLst/>
                  <a:gdLst>
                    <a:gd name="connsiteX0" fmla="*/ 7233 w 7232"/>
                    <a:gd name="connsiteY0" fmla="*/ 1457 h 2642"/>
                    <a:gd name="connsiteX1" fmla="*/ 6047 w 7232"/>
                    <a:gd name="connsiteY1" fmla="*/ 2642 h 2642"/>
                    <a:gd name="connsiteX2" fmla="*/ 1067 w 7232"/>
                    <a:gd name="connsiteY2" fmla="*/ 2642 h 2642"/>
                    <a:gd name="connsiteX3" fmla="*/ 0 w 7232"/>
                    <a:gd name="connsiteY3" fmla="*/ 1457 h 2642"/>
                    <a:gd name="connsiteX4" fmla="*/ 7233 w 7232"/>
                    <a:gd name="connsiteY4" fmla="*/ 1457 h 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2" h="2642">
                      <a:moveTo>
                        <a:pt x="7233" y="1457"/>
                      </a:moveTo>
                      <a:lnTo>
                        <a:pt x="6047" y="2642"/>
                      </a:lnTo>
                      <a:cubicBezTo>
                        <a:pt x="4624" y="1401"/>
                        <a:pt x="2490" y="1401"/>
                        <a:pt x="1067" y="2642"/>
                      </a:cubicBezTo>
                      <a:lnTo>
                        <a:pt x="0" y="1457"/>
                      </a:lnTo>
                      <a:cubicBezTo>
                        <a:pt x="2016" y="-486"/>
                        <a:pt x="5217" y="-486"/>
                        <a:pt x="7233" y="145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65CDCFD2-0B0C-4909-91ED-57FC44F181D6}"/>
                    </a:ext>
                  </a:extLst>
                </p:cNvPr>
                <p:cNvSpPr/>
                <p:nvPr/>
              </p:nvSpPr>
              <p:spPr>
                <a:xfrm>
                  <a:off x="7748706" y="2010569"/>
                  <a:ext cx="2134" cy="2134"/>
                </a:xfrm>
                <a:custGeom>
                  <a:avLst/>
                  <a:gdLst>
                    <a:gd name="connsiteX0" fmla="*/ 2134 w 2134"/>
                    <a:gd name="connsiteY0" fmla="*/ 1067 h 2134"/>
                    <a:gd name="connsiteX1" fmla="*/ 1067 w 2134"/>
                    <a:gd name="connsiteY1" fmla="*/ 2134 h 2134"/>
                    <a:gd name="connsiteX2" fmla="*/ 0 w 2134"/>
                    <a:gd name="connsiteY2" fmla="*/ 1067 h 2134"/>
                    <a:gd name="connsiteX3" fmla="*/ 1067 w 2134"/>
                    <a:gd name="connsiteY3" fmla="*/ 0 h 2134"/>
                    <a:gd name="connsiteX4" fmla="*/ 2134 w 2134"/>
                    <a:gd name="connsiteY4" fmla="*/ 1067 h 2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4" h="2134">
                      <a:moveTo>
                        <a:pt x="2134" y="1067"/>
                      </a:moveTo>
                      <a:cubicBezTo>
                        <a:pt x="2134" y="1656"/>
                        <a:pt x="1660" y="2134"/>
                        <a:pt x="1067" y="2134"/>
                      </a:cubicBezTo>
                      <a:cubicBezTo>
                        <a:pt x="474" y="2134"/>
                        <a:pt x="0" y="1656"/>
                        <a:pt x="0" y="1067"/>
                      </a:cubicBezTo>
                      <a:cubicBezTo>
                        <a:pt x="0" y="478"/>
                        <a:pt x="474" y="0"/>
                        <a:pt x="1067" y="0"/>
                      </a:cubicBezTo>
                      <a:cubicBezTo>
                        <a:pt x="1660" y="0"/>
                        <a:pt x="2134" y="478"/>
                        <a:pt x="2134" y="10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1849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B6BBAF78-B935-47B6-B368-F6B4F7702F59}"/>
                  </a:ext>
                </a:extLst>
              </p:cNvPr>
              <p:cNvSpPr/>
              <p:nvPr/>
            </p:nvSpPr>
            <p:spPr>
              <a:xfrm>
                <a:off x="7685865" y="2003929"/>
                <a:ext cx="6165" cy="6165"/>
              </a:xfrm>
              <a:custGeom>
                <a:avLst/>
                <a:gdLst>
                  <a:gd name="connsiteX0" fmla="*/ 0 w 6165"/>
                  <a:gd name="connsiteY0" fmla="*/ 3083 h 6165"/>
                  <a:gd name="connsiteX1" fmla="*/ 3083 w 6165"/>
                  <a:gd name="connsiteY1" fmla="*/ 0 h 6165"/>
                  <a:gd name="connsiteX2" fmla="*/ 6166 w 6165"/>
                  <a:gd name="connsiteY2" fmla="*/ 3083 h 6165"/>
                  <a:gd name="connsiteX3" fmla="*/ 3083 w 6165"/>
                  <a:gd name="connsiteY3" fmla="*/ 6165 h 6165"/>
                  <a:gd name="connsiteX4" fmla="*/ 0 w 6165"/>
                  <a:gd name="connsiteY4" fmla="*/ 3083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5" h="6165">
                    <a:moveTo>
                      <a:pt x="0" y="3083"/>
                    </a:moveTo>
                    <a:cubicBezTo>
                      <a:pt x="0" y="1380"/>
                      <a:pt x="1375" y="0"/>
                      <a:pt x="3083" y="0"/>
                    </a:cubicBezTo>
                    <a:cubicBezTo>
                      <a:pt x="4790" y="0"/>
                      <a:pt x="6166" y="1380"/>
                      <a:pt x="6166" y="3083"/>
                    </a:cubicBezTo>
                    <a:cubicBezTo>
                      <a:pt x="6166" y="4785"/>
                      <a:pt x="4790" y="6165"/>
                      <a:pt x="3083" y="6165"/>
                    </a:cubicBezTo>
                    <a:cubicBezTo>
                      <a:pt x="1375" y="6165"/>
                      <a:pt x="0" y="4785"/>
                      <a:pt x="0" y="3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5B2F9F23-9C3F-4A2E-B874-7E3693A43D90}"/>
                  </a:ext>
                </a:extLst>
              </p:cNvPr>
              <p:cNvSpPr/>
              <p:nvPr/>
            </p:nvSpPr>
            <p:spPr>
              <a:xfrm>
                <a:off x="7695469" y="2003929"/>
                <a:ext cx="6165" cy="6165"/>
              </a:xfrm>
              <a:custGeom>
                <a:avLst/>
                <a:gdLst>
                  <a:gd name="connsiteX0" fmla="*/ 0 w 6165"/>
                  <a:gd name="connsiteY0" fmla="*/ 3083 h 6165"/>
                  <a:gd name="connsiteX1" fmla="*/ 3083 w 6165"/>
                  <a:gd name="connsiteY1" fmla="*/ 0 h 6165"/>
                  <a:gd name="connsiteX2" fmla="*/ 6166 w 6165"/>
                  <a:gd name="connsiteY2" fmla="*/ 3083 h 6165"/>
                  <a:gd name="connsiteX3" fmla="*/ 3083 w 6165"/>
                  <a:gd name="connsiteY3" fmla="*/ 6165 h 6165"/>
                  <a:gd name="connsiteX4" fmla="*/ 0 w 6165"/>
                  <a:gd name="connsiteY4" fmla="*/ 3083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5" h="6165">
                    <a:moveTo>
                      <a:pt x="0" y="3083"/>
                    </a:moveTo>
                    <a:cubicBezTo>
                      <a:pt x="0" y="1380"/>
                      <a:pt x="1376" y="0"/>
                      <a:pt x="3083" y="0"/>
                    </a:cubicBezTo>
                    <a:cubicBezTo>
                      <a:pt x="4790" y="0"/>
                      <a:pt x="6166" y="1380"/>
                      <a:pt x="6166" y="3083"/>
                    </a:cubicBezTo>
                    <a:cubicBezTo>
                      <a:pt x="6166" y="4785"/>
                      <a:pt x="4790" y="6165"/>
                      <a:pt x="3083" y="6165"/>
                    </a:cubicBezTo>
                    <a:cubicBezTo>
                      <a:pt x="1376" y="6165"/>
                      <a:pt x="0" y="4785"/>
                      <a:pt x="0" y="3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37BF3D29-FD75-483D-8108-95155D7D89B5}"/>
                  </a:ext>
                </a:extLst>
              </p:cNvPr>
              <p:cNvSpPr/>
              <p:nvPr/>
            </p:nvSpPr>
            <p:spPr>
              <a:xfrm>
                <a:off x="7705073" y="2003929"/>
                <a:ext cx="6165" cy="6165"/>
              </a:xfrm>
              <a:custGeom>
                <a:avLst/>
                <a:gdLst>
                  <a:gd name="connsiteX0" fmla="*/ 6165 w 6165"/>
                  <a:gd name="connsiteY0" fmla="*/ 3083 h 6165"/>
                  <a:gd name="connsiteX1" fmla="*/ 3083 w 6165"/>
                  <a:gd name="connsiteY1" fmla="*/ 6166 h 6165"/>
                  <a:gd name="connsiteX2" fmla="*/ 0 w 6165"/>
                  <a:gd name="connsiteY2" fmla="*/ 3083 h 6165"/>
                  <a:gd name="connsiteX3" fmla="*/ 3083 w 6165"/>
                  <a:gd name="connsiteY3" fmla="*/ 0 h 6165"/>
                  <a:gd name="connsiteX4" fmla="*/ 6165 w 6165"/>
                  <a:gd name="connsiteY4" fmla="*/ 3083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5" h="6165">
                    <a:moveTo>
                      <a:pt x="6165" y="3083"/>
                    </a:moveTo>
                    <a:cubicBezTo>
                      <a:pt x="6165" y="4785"/>
                      <a:pt x="4785" y="6166"/>
                      <a:pt x="3083" y="6166"/>
                    </a:cubicBezTo>
                    <a:cubicBezTo>
                      <a:pt x="1380" y="6166"/>
                      <a:pt x="0" y="4785"/>
                      <a:pt x="0" y="3083"/>
                    </a:cubicBezTo>
                    <a:cubicBezTo>
                      <a:pt x="0" y="1380"/>
                      <a:pt x="1380" y="0"/>
                      <a:pt x="3083" y="0"/>
                    </a:cubicBezTo>
                    <a:cubicBezTo>
                      <a:pt x="4785" y="0"/>
                      <a:pt x="6165" y="1380"/>
                      <a:pt x="6165" y="3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AC6A99DE-A42F-419D-AE00-40066DD68A5E}"/>
                  </a:ext>
                </a:extLst>
              </p:cNvPr>
              <p:cNvSpPr/>
              <p:nvPr/>
            </p:nvSpPr>
            <p:spPr>
              <a:xfrm>
                <a:off x="7714677" y="2003929"/>
                <a:ext cx="6165" cy="6165"/>
              </a:xfrm>
              <a:custGeom>
                <a:avLst/>
                <a:gdLst>
                  <a:gd name="connsiteX0" fmla="*/ 6165 w 6165"/>
                  <a:gd name="connsiteY0" fmla="*/ 3083 h 6165"/>
                  <a:gd name="connsiteX1" fmla="*/ 3083 w 6165"/>
                  <a:gd name="connsiteY1" fmla="*/ 6166 h 6165"/>
                  <a:gd name="connsiteX2" fmla="*/ 0 w 6165"/>
                  <a:gd name="connsiteY2" fmla="*/ 3083 h 6165"/>
                  <a:gd name="connsiteX3" fmla="*/ 3083 w 6165"/>
                  <a:gd name="connsiteY3" fmla="*/ 0 h 6165"/>
                  <a:gd name="connsiteX4" fmla="*/ 6165 w 6165"/>
                  <a:gd name="connsiteY4" fmla="*/ 3083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5" h="6165">
                    <a:moveTo>
                      <a:pt x="6165" y="3083"/>
                    </a:moveTo>
                    <a:cubicBezTo>
                      <a:pt x="6165" y="4785"/>
                      <a:pt x="4785" y="6166"/>
                      <a:pt x="3083" y="6166"/>
                    </a:cubicBezTo>
                    <a:cubicBezTo>
                      <a:pt x="1380" y="6166"/>
                      <a:pt x="0" y="4785"/>
                      <a:pt x="0" y="3083"/>
                    </a:cubicBezTo>
                    <a:cubicBezTo>
                      <a:pt x="0" y="1380"/>
                      <a:pt x="1380" y="0"/>
                      <a:pt x="3083" y="0"/>
                    </a:cubicBezTo>
                    <a:cubicBezTo>
                      <a:pt x="4785" y="0"/>
                      <a:pt x="6165" y="1380"/>
                      <a:pt x="6165" y="3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A481A010-598B-40F9-BA92-8E917B70D4C1}"/>
                  </a:ext>
                </a:extLst>
              </p:cNvPr>
              <p:cNvSpPr/>
              <p:nvPr/>
            </p:nvSpPr>
            <p:spPr>
              <a:xfrm>
                <a:off x="7724281" y="2003929"/>
                <a:ext cx="6165" cy="6165"/>
              </a:xfrm>
              <a:custGeom>
                <a:avLst/>
                <a:gdLst>
                  <a:gd name="connsiteX0" fmla="*/ 6166 w 6165"/>
                  <a:gd name="connsiteY0" fmla="*/ 3083 h 6165"/>
                  <a:gd name="connsiteX1" fmla="*/ 3083 w 6165"/>
                  <a:gd name="connsiteY1" fmla="*/ 6166 h 6165"/>
                  <a:gd name="connsiteX2" fmla="*/ 0 w 6165"/>
                  <a:gd name="connsiteY2" fmla="*/ 3083 h 6165"/>
                  <a:gd name="connsiteX3" fmla="*/ 3083 w 6165"/>
                  <a:gd name="connsiteY3" fmla="*/ 0 h 6165"/>
                  <a:gd name="connsiteX4" fmla="*/ 6166 w 6165"/>
                  <a:gd name="connsiteY4" fmla="*/ 3083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5" h="6165">
                    <a:moveTo>
                      <a:pt x="6166" y="3083"/>
                    </a:moveTo>
                    <a:cubicBezTo>
                      <a:pt x="6166" y="4785"/>
                      <a:pt x="4785" y="6166"/>
                      <a:pt x="3083" y="6166"/>
                    </a:cubicBezTo>
                    <a:cubicBezTo>
                      <a:pt x="1380" y="6166"/>
                      <a:pt x="0" y="4785"/>
                      <a:pt x="0" y="3083"/>
                    </a:cubicBezTo>
                    <a:cubicBezTo>
                      <a:pt x="0" y="1380"/>
                      <a:pt x="1380" y="0"/>
                      <a:pt x="3083" y="0"/>
                    </a:cubicBezTo>
                    <a:cubicBezTo>
                      <a:pt x="4786" y="0"/>
                      <a:pt x="6166" y="1380"/>
                      <a:pt x="6166" y="30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CF857713-D815-4B62-8213-64E0F093A2D5}"/>
                  </a:ext>
                </a:extLst>
              </p:cNvPr>
              <p:cNvSpPr/>
              <p:nvPr/>
            </p:nvSpPr>
            <p:spPr>
              <a:xfrm>
                <a:off x="8056625" y="2001795"/>
                <a:ext cx="24780" cy="11856"/>
              </a:xfrm>
              <a:custGeom>
                <a:avLst/>
                <a:gdLst>
                  <a:gd name="connsiteX0" fmla="*/ 24781 w 24780"/>
                  <a:gd name="connsiteY0" fmla="*/ 11857 h 11856"/>
                  <a:gd name="connsiteX1" fmla="*/ 0 w 24780"/>
                  <a:gd name="connsiteY1" fmla="*/ 11857 h 11856"/>
                  <a:gd name="connsiteX2" fmla="*/ 0 w 24780"/>
                  <a:gd name="connsiteY2" fmla="*/ 0 h 11856"/>
                  <a:gd name="connsiteX3" fmla="*/ 24781 w 24780"/>
                  <a:gd name="connsiteY3" fmla="*/ 0 h 11856"/>
                  <a:gd name="connsiteX4" fmla="*/ 1067 w 24780"/>
                  <a:gd name="connsiteY4" fmla="*/ 10552 h 11856"/>
                  <a:gd name="connsiteX5" fmla="*/ 23358 w 24780"/>
                  <a:gd name="connsiteY5" fmla="*/ 10552 h 11856"/>
                  <a:gd name="connsiteX6" fmla="*/ 23358 w 24780"/>
                  <a:gd name="connsiteY6" fmla="*/ 1660 h 11856"/>
                  <a:gd name="connsiteX7" fmla="*/ 1067 w 24780"/>
                  <a:gd name="connsiteY7" fmla="*/ 1660 h 1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80" h="11856">
                    <a:moveTo>
                      <a:pt x="24781" y="11857"/>
                    </a:moveTo>
                    <a:lnTo>
                      <a:pt x="0" y="11857"/>
                    </a:lnTo>
                    <a:lnTo>
                      <a:pt x="0" y="0"/>
                    </a:lnTo>
                    <a:lnTo>
                      <a:pt x="24781" y="0"/>
                    </a:lnTo>
                    <a:close/>
                    <a:moveTo>
                      <a:pt x="1067" y="10552"/>
                    </a:moveTo>
                    <a:lnTo>
                      <a:pt x="23358" y="10552"/>
                    </a:lnTo>
                    <a:lnTo>
                      <a:pt x="23358" y="1660"/>
                    </a:lnTo>
                    <a:lnTo>
                      <a:pt x="1067" y="1660"/>
                    </a:ln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87C4932F-3487-491B-ACA1-BB033223836D}"/>
                  </a:ext>
                </a:extLst>
              </p:cNvPr>
              <p:cNvSpPr/>
              <p:nvPr/>
            </p:nvSpPr>
            <p:spPr>
              <a:xfrm>
                <a:off x="8058640" y="2004166"/>
                <a:ext cx="16006" cy="7588"/>
              </a:xfrm>
              <a:custGeom>
                <a:avLst/>
                <a:gdLst>
                  <a:gd name="connsiteX0" fmla="*/ 0 w 16006"/>
                  <a:gd name="connsiteY0" fmla="*/ 0 h 7588"/>
                  <a:gd name="connsiteX1" fmla="*/ 16007 w 16006"/>
                  <a:gd name="connsiteY1" fmla="*/ 0 h 7588"/>
                  <a:gd name="connsiteX2" fmla="*/ 16007 w 16006"/>
                  <a:gd name="connsiteY2" fmla="*/ 7588 h 7588"/>
                  <a:gd name="connsiteX3" fmla="*/ 0 w 16006"/>
                  <a:gd name="connsiteY3" fmla="*/ 7588 h 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06" h="7588">
                    <a:moveTo>
                      <a:pt x="0" y="0"/>
                    </a:moveTo>
                    <a:lnTo>
                      <a:pt x="16007" y="0"/>
                    </a:lnTo>
                    <a:lnTo>
                      <a:pt x="16007" y="7588"/>
                    </a:lnTo>
                    <a:lnTo>
                      <a:pt x="0" y="7588"/>
                    </a:ln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D6F2B04E-139E-49AA-9196-1F8B5626A241}"/>
                  </a:ext>
                </a:extLst>
              </p:cNvPr>
              <p:cNvSpPr/>
              <p:nvPr/>
            </p:nvSpPr>
            <p:spPr>
              <a:xfrm>
                <a:off x="8081405" y="2004878"/>
                <a:ext cx="2252" cy="6165"/>
              </a:xfrm>
              <a:custGeom>
                <a:avLst/>
                <a:gdLst>
                  <a:gd name="connsiteX0" fmla="*/ 0 w 2252"/>
                  <a:gd name="connsiteY0" fmla="*/ 0 h 6165"/>
                  <a:gd name="connsiteX1" fmla="*/ 2253 w 2252"/>
                  <a:gd name="connsiteY1" fmla="*/ 0 h 6165"/>
                  <a:gd name="connsiteX2" fmla="*/ 2253 w 2252"/>
                  <a:gd name="connsiteY2" fmla="*/ 6165 h 6165"/>
                  <a:gd name="connsiteX3" fmla="*/ 0 w 2252"/>
                  <a:gd name="connsiteY3" fmla="*/ 6165 h 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2" h="6165">
                    <a:moveTo>
                      <a:pt x="0" y="0"/>
                    </a:moveTo>
                    <a:lnTo>
                      <a:pt x="2253" y="0"/>
                    </a:lnTo>
                    <a:lnTo>
                      <a:pt x="2253" y="6165"/>
                    </a:lnTo>
                    <a:lnTo>
                      <a:pt x="0" y="6165"/>
                    </a:ln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744292F-C45E-46D5-96F2-7C1B1FE80BDC}"/>
                  </a:ext>
                </a:extLst>
              </p:cNvPr>
              <p:cNvSpPr/>
              <p:nvPr/>
            </p:nvSpPr>
            <p:spPr>
              <a:xfrm>
                <a:off x="7870592" y="2401710"/>
                <a:ext cx="30591" cy="30590"/>
              </a:xfrm>
              <a:custGeom>
                <a:avLst/>
                <a:gdLst>
                  <a:gd name="connsiteX0" fmla="*/ 30591 w 30591"/>
                  <a:gd name="connsiteY0" fmla="*/ 15188 h 30590"/>
                  <a:gd name="connsiteX1" fmla="*/ 15402 w 30591"/>
                  <a:gd name="connsiteY1" fmla="*/ 30590 h 30590"/>
                  <a:gd name="connsiteX2" fmla="*/ 0 w 30591"/>
                  <a:gd name="connsiteY2" fmla="*/ 15414 h 30590"/>
                  <a:gd name="connsiteX3" fmla="*/ 15189 w 30591"/>
                  <a:gd name="connsiteY3" fmla="*/ 0 h 30590"/>
                  <a:gd name="connsiteX4" fmla="*/ 15770 w 30591"/>
                  <a:gd name="connsiteY4" fmla="*/ 12 h 30590"/>
                  <a:gd name="connsiteX5" fmla="*/ 30591 w 30591"/>
                  <a:gd name="connsiteY5" fmla="*/ 15188 h 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91" h="30590">
                    <a:moveTo>
                      <a:pt x="30591" y="15188"/>
                    </a:moveTo>
                    <a:cubicBezTo>
                      <a:pt x="30650" y="23630"/>
                      <a:pt x="23856" y="30531"/>
                      <a:pt x="15402" y="30590"/>
                    </a:cubicBezTo>
                    <a:cubicBezTo>
                      <a:pt x="6960" y="30661"/>
                      <a:pt x="60" y="23856"/>
                      <a:pt x="0" y="15414"/>
                    </a:cubicBezTo>
                    <a:cubicBezTo>
                      <a:pt x="-59" y="6960"/>
                      <a:pt x="6735" y="71"/>
                      <a:pt x="15189" y="0"/>
                    </a:cubicBezTo>
                    <a:cubicBezTo>
                      <a:pt x="15379" y="0"/>
                      <a:pt x="15580" y="0"/>
                      <a:pt x="15770" y="12"/>
                    </a:cubicBezTo>
                    <a:cubicBezTo>
                      <a:pt x="24010" y="202"/>
                      <a:pt x="30591" y="6948"/>
                      <a:pt x="30591" y="151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B9E1E3F-FDFD-4444-A098-F95169D004FF}"/>
                  </a:ext>
                </a:extLst>
              </p:cNvPr>
              <p:cNvSpPr/>
              <p:nvPr/>
            </p:nvSpPr>
            <p:spPr>
              <a:xfrm>
                <a:off x="7819372" y="2290601"/>
                <a:ext cx="133032" cy="121198"/>
              </a:xfrm>
              <a:custGeom>
                <a:avLst/>
                <a:gdLst>
                  <a:gd name="connsiteX0" fmla="*/ 133032 w 133032"/>
                  <a:gd name="connsiteY0" fmla="*/ 121199 h 121198"/>
                  <a:gd name="connsiteX1" fmla="*/ 0 w 133032"/>
                  <a:gd name="connsiteY1" fmla="*/ 121199 h 121198"/>
                  <a:gd name="connsiteX2" fmla="*/ 1778 w 133032"/>
                  <a:gd name="connsiteY2" fmla="*/ 111832 h 121198"/>
                  <a:gd name="connsiteX3" fmla="*/ 10434 w 133032"/>
                  <a:gd name="connsiteY3" fmla="*/ 96893 h 121198"/>
                  <a:gd name="connsiteX4" fmla="*/ 17429 w 133032"/>
                  <a:gd name="connsiteY4" fmla="*/ 90609 h 121198"/>
                  <a:gd name="connsiteX5" fmla="*/ 34977 w 133032"/>
                  <a:gd name="connsiteY5" fmla="*/ 22788 h 121198"/>
                  <a:gd name="connsiteX6" fmla="*/ 65449 w 133032"/>
                  <a:gd name="connsiteY6" fmla="*/ 23 h 121198"/>
                  <a:gd name="connsiteX7" fmla="*/ 67702 w 133032"/>
                  <a:gd name="connsiteY7" fmla="*/ 23 h 121198"/>
                  <a:gd name="connsiteX8" fmla="*/ 98055 w 133032"/>
                  <a:gd name="connsiteY8" fmla="*/ 22788 h 121198"/>
                  <a:gd name="connsiteX9" fmla="*/ 115722 w 133032"/>
                  <a:gd name="connsiteY9" fmla="*/ 90609 h 121198"/>
                  <a:gd name="connsiteX10" fmla="*/ 122717 w 133032"/>
                  <a:gd name="connsiteY10" fmla="*/ 96893 h 121198"/>
                  <a:gd name="connsiteX11" fmla="*/ 131254 w 133032"/>
                  <a:gd name="connsiteY11" fmla="*/ 111832 h 12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032" h="121198">
                    <a:moveTo>
                      <a:pt x="133032" y="121199"/>
                    </a:moveTo>
                    <a:lnTo>
                      <a:pt x="0" y="121199"/>
                    </a:lnTo>
                    <a:lnTo>
                      <a:pt x="1778" y="111832"/>
                    </a:lnTo>
                    <a:cubicBezTo>
                      <a:pt x="2940" y="106034"/>
                      <a:pt x="5976" y="100782"/>
                      <a:pt x="10434" y="96893"/>
                    </a:cubicBezTo>
                    <a:lnTo>
                      <a:pt x="17429" y="90609"/>
                    </a:lnTo>
                    <a:lnTo>
                      <a:pt x="34977" y="22788"/>
                    </a:lnTo>
                    <a:cubicBezTo>
                      <a:pt x="38487" y="8963"/>
                      <a:pt x="51197" y="-534"/>
                      <a:pt x="65449" y="23"/>
                    </a:cubicBezTo>
                    <a:lnTo>
                      <a:pt x="67702" y="23"/>
                    </a:lnTo>
                    <a:cubicBezTo>
                      <a:pt x="81930" y="-522"/>
                      <a:pt x="94593" y="8975"/>
                      <a:pt x="98055" y="22788"/>
                    </a:cubicBezTo>
                    <a:lnTo>
                      <a:pt x="115722" y="90609"/>
                    </a:lnTo>
                    <a:lnTo>
                      <a:pt x="122717" y="96893"/>
                    </a:lnTo>
                    <a:cubicBezTo>
                      <a:pt x="127175" y="100758"/>
                      <a:pt x="130187" y="106022"/>
                      <a:pt x="131254" y="1118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675E919B-67AE-4098-BEBB-B91E597BE0D1}"/>
                  </a:ext>
                </a:extLst>
              </p:cNvPr>
              <p:cNvSpPr/>
              <p:nvPr/>
            </p:nvSpPr>
            <p:spPr>
              <a:xfrm>
                <a:off x="7870237" y="2276159"/>
                <a:ext cx="28930" cy="28931"/>
              </a:xfrm>
              <a:custGeom>
                <a:avLst/>
                <a:gdLst>
                  <a:gd name="connsiteX0" fmla="*/ 14584 w 28930"/>
                  <a:gd name="connsiteY0" fmla="*/ 28931 h 28931"/>
                  <a:gd name="connsiteX1" fmla="*/ 0 w 28930"/>
                  <a:gd name="connsiteY1" fmla="*/ 14584 h 28931"/>
                  <a:gd name="connsiteX2" fmla="*/ 14347 w 28930"/>
                  <a:gd name="connsiteY2" fmla="*/ 0 h 28931"/>
                  <a:gd name="connsiteX3" fmla="*/ 28931 w 28930"/>
                  <a:gd name="connsiteY3" fmla="*/ 14347 h 28931"/>
                  <a:gd name="connsiteX4" fmla="*/ 28931 w 28930"/>
                  <a:gd name="connsiteY4" fmla="*/ 14466 h 28931"/>
                  <a:gd name="connsiteX5" fmla="*/ 14584 w 28930"/>
                  <a:gd name="connsiteY5" fmla="*/ 28931 h 28931"/>
                  <a:gd name="connsiteX6" fmla="*/ 14584 w 28930"/>
                  <a:gd name="connsiteY6" fmla="*/ 8774 h 28931"/>
                  <a:gd name="connsiteX7" fmla="*/ 8656 w 28930"/>
                  <a:gd name="connsiteY7" fmla="*/ 14466 h 28931"/>
                  <a:gd name="connsiteX8" fmla="*/ 14347 w 28930"/>
                  <a:gd name="connsiteY8" fmla="*/ 20394 h 28931"/>
                  <a:gd name="connsiteX9" fmla="*/ 20275 w 28930"/>
                  <a:gd name="connsiteY9" fmla="*/ 14703 h 28931"/>
                  <a:gd name="connsiteX10" fmla="*/ 20275 w 28930"/>
                  <a:gd name="connsiteY10" fmla="*/ 14466 h 28931"/>
                  <a:gd name="connsiteX11" fmla="*/ 14584 w 28930"/>
                  <a:gd name="connsiteY11" fmla="*/ 9367 h 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930" h="28931">
                    <a:moveTo>
                      <a:pt x="14584" y="28931"/>
                    </a:moveTo>
                    <a:cubicBezTo>
                      <a:pt x="6593" y="29002"/>
                      <a:pt x="72" y="22576"/>
                      <a:pt x="0" y="14584"/>
                    </a:cubicBezTo>
                    <a:cubicBezTo>
                      <a:pt x="-59" y="6593"/>
                      <a:pt x="6356" y="72"/>
                      <a:pt x="14347" y="0"/>
                    </a:cubicBezTo>
                    <a:cubicBezTo>
                      <a:pt x="22339" y="-59"/>
                      <a:pt x="28860" y="6356"/>
                      <a:pt x="28931" y="14347"/>
                    </a:cubicBezTo>
                    <a:cubicBezTo>
                      <a:pt x="28931" y="14383"/>
                      <a:pt x="28931" y="14430"/>
                      <a:pt x="28931" y="14466"/>
                    </a:cubicBezTo>
                    <a:cubicBezTo>
                      <a:pt x="28931" y="22410"/>
                      <a:pt x="22528" y="28871"/>
                      <a:pt x="14584" y="28931"/>
                    </a:cubicBezTo>
                    <a:close/>
                    <a:moveTo>
                      <a:pt x="14584" y="8774"/>
                    </a:moveTo>
                    <a:cubicBezTo>
                      <a:pt x="11371" y="8715"/>
                      <a:pt x="8727" y="11252"/>
                      <a:pt x="8656" y="14466"/>
                    </a:cubicBezTo>
                    <a:cubicBezTo>
                      <a:pt x="8597" y="17679"/>
                      <a:pt x="11146" y="20323"/>
                      <a:pt x="14347" y="20394"/>
                    </a:cubicBezTo>
                    <a:cubicBezTo>
                      <a:pt x="17560" y="20453"/>
                      <a:pt x="20216" y="17904"/>
                      <a:pt x="20275" y="14703"/>
                    </a:cubicBezTo>
                    <a:cubicBezTo>
                      <a:pt x="20275" y="14620"/>
                      <a:pt x="20275" y="14549"/>
                      <a:pt x="20275" y="14466"/>
                    </a:cubicBezTo>
                    <a:cubicBezTo>
                      <a:pt x="19920" y="11584"/>
                      <a:pt x="17489" y="9403"/>
                      <a:pt x="14584" y="93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DFB92024-6FA0-45D1-9566-5784D84E3E2C}"/>
                  </a:ext>
                </a:extLst>
              </p:cNvPr>
              <p:cNvSpPr/>
              <p:nvPr/>
            </p:nvSpPr>
            <p:spPr>
              <a:xfrm>
                <a:off x="7734596" y="2202411"/>
                <a:ext cx="303532" cy="303532"/>
              </a:xfrm>
              <a:custGeom>
                <a:avLst/>
                <a:gdLst>
                  <a:gd name="connsiteX0" fmla="*/ 151766 w 303532"/>
                  <a:gd name="connsiteY0" fmla="*/ 303532 h 303532"/>
                  <a:gd name="connsiteX1" fmla="*/ 0 w 303532"/>
                  <a:gd name="connsiteY1" fmla="*/ 151766 h 303532"/>
                  <a:gd name="connsiteX2" fmla="*/ 151766 w 303532"/>
                  <a:gd name="connsiteY2" fmla="*/ 0 h 303532"/>
                  <a:gd name="connsiteX3" fmla="*/ 303532 w 303532"/>
                  <a:gd name="connsiteY3" fmla="*/ 151766 h 303532"/>
                  <a:gd name="connsiteX4" fmla="*/ 151766 w 303532"/>
                  <a:gd name="connsiteY4" fmla="*/ 303532 h 303532"/>
                  <a:gd name="connsiteX5" fmla="*/ 151766 w 303532"/>
                  <a:gd name="connsiteY5" fmla="*/ 11857 h 303532"/>
                  <a:gd name="connsiteX6" fmla="*/ 11857 w 303532"/>
                  <a:gd name="connsiteY6" fmla="*/ 151766 h 303532"/>
                  <a:gd name="connsiteX7" fmla="*/ 151766 w 303532"/>
                  <a:gd name="connsiteY7" fmla="*/ 291675 h 303532"/>
                  <a:gd name="connsiteX8" fmla="*/ 291675 w 303532"/>
                  <a:gd name="connsiteY8" fmla="*/ 151766 h 303532"/>
                  <a:gd name="connsiteX9" fmla="*/ 151766 w 303532"/>
                  <a:gd name="connsiteY9" fmla="*/ 11975 h 303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532" h="303532">
                    <a:moveTo>
                      <a:pt x="151766" y="303532"/>
                    </a:moveTo>
                    <a:cubicBezTo>
                      <a:pt x="67951" y="303532"/>
                      <a:pt x="0" y="235581"/>
                      <a:pt x="0" y="151766"/>
                    </a:cubicBezTo>
                    <a:cubicBezTo>
                      <a:pt x="0" y="67951"/>
                      <a:pt x="67951" y="0"/>
                      <a:pt x="151766" y="0"/>
                    </a:cubicBezTo>
                    <a:cubicBezTo>
                      <a:pt x="235581" y="0"/>
                      <a:pt x="303532" y="67951"/>
                      <a:pt x="303532" y="151766"/>
                    </a:cubicBezTo>
                    <a:cubicBezTo>
                      <a:pt x="303461" y="235558"/>
                      <a:pt x="235558" y="303461"/>
                      <a:pt x="151766" y="303532"/>
                    </a:cubicBezTo>
                    <a:close/>
                    <a:moveTo>
                      <a:pt x="151766" y="11857"/>
                    </a:moveTo>
                    <a:cubicBezTo>
                      <a:pt x="74496" y="11857"/>
                      <a:pt x="11857" y="74496"/>
                      <a:pt x="11857" y="151766"/>
                    </a:cubicBezTo>
                    <a:cubicBezTo>
                      <a:pt x="11857" y="229036"/>
                      <a:pt x="74496" y="291675"/>
                      <a:pt x="151766" y="291675"/>
                    </a:cubicBezTo>
                    <a:cubicBezTo>
                      <a:pt x="229036" y="291675"/>
                      <a:pt x="291675" y="229036"/>
                      <a:pt x="291675" y="151766"/>
                    </a:cubicBezTo>
                    <a:cubicBezTo>
                      <a:pt x="291545" y="74567"/>
                      <a:pt x="228965" y="12046"/>
                      <a:pt x="151766" y="119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53B92FD6-9ACD-48F6-B1FE-B76E80FC3248}"/>
                  </a:ext>
                </a:extLst>
              </p:cNvPr>
              <p:cNvSpPr/>
              <p:nvPr/>
            </p:nvSpPr>
            <p:spPr>
              <a:xfrm>
                <a:off x="7744983" y="2572103"/>
                <a:ext cx="25183" cy="32726"/>
              </a:xfrm>
              <a:custGeom>
                <a:avLst/>
                <a:gdLst>
                  <a:gd name="connsiteX0" fmla="*/ 759 w 25183"/>
                  <a:gd name="connsiteY0" fmla="*/ 24544 h 32726"/>
                  <a:gd name="connsiteX1" fmla="*/ 4078 w 25183"/>
                  <a:gd name="connsiteY1" fmla="*/ 24544 h 32726"/>
                  <a:gd name="connsiteX2" fmla="*/ 12734 w 25183"/>
                  <a:gd name="connsiteY2" fmla="*/ 27982 h 32726"/>
                  <a:gd name="connsiteX3" fmla="*/ 18425 w 25183"/>
                  <a:gd name="connsiteY3" fmla="*/ 26322 h 32726"/>
                  <a:gd name="connsiteX4" fmla="*/ 20322 w 25183"/>
                  <a:gd name="connsiteY4" fmla="*/ 23002 h 32726"/>
                  <a:gd name="connsiteX5" fmla="*/ 20322 w 25183"/>
                  <a:gd name="connsiteY5" fmla="*/ 21579 h 32726"/>
                  <a:gd name="connsiteX6" fmla="*/ 18899 w 25183"/>
                  <a:gd name="connsiteY6" fmla="*/ 20275 h 32726"/>
                  <a:gd name="connsiteX7" fmla="*/ 12734 w 25183"/>
                  <a:gd name="connsiteY7" fmla="*/ 18141 h 32726"/>
                  <a:gd name="connsiteX8" fmla="*/ 12734 w 25183"/>
                  <a:gd name="connsiteY8" fmla="*/ 18141 h 32726"/>
                  <a:gd name="connsiteX9" fmla="*/ 6924 w 25183"/>
                  <a:gd name="connsiteY9" fmla="*/ 16362 h 32726"/>
                  <a:gd name="connsiteX10" fmla="*/ 2656 w 25183"/>
                  <a:gd name="connsiteY10" fmla="*/ 12805 h 32726"/>
                  <a:gd name="connsiteX11" fmla="*/ 1589 w 25183"/>
                  <a:gd name="connsiteY11" fmla="*/ 9011 h 32726"/>
                  <a:gd name="connsiteX12" fmla="*/ 5264 w 25183"/>
                  <a:gd name="connsiteY12" fmla="*/ 2490 h 32726"/>
                  <a:gd name="connsiteX13" fmla="*/ 13089 w 25183"/>
                  <a:gd name="connsiteY13" fmla="*/ 0 h 32726"/>
                  <a:gd name="connsiteX14" fmla="*/ 23049 w 25183"/>
                  <a:gd name="connsiteY14" fmla="*/ 3676 h 32726"/>
                  <a:gd name="connsiteX15" fmla="*/ 23642 w 25183"/>
                  <a:gd name="connsiteY15" fmla="*/ 6877 h 32726"/>
                  <a:gd name="connsiteX16" fmla="*/ 20441 w 25183"/>
                  <a:gd name="connsiteY16" fmla="*/ 7588 h 32726"/>
                  <a:gd name="connsiteX17" fmla="*/ 13089 w 25183"/>
                  <a:gd name="connsiteY17" fmla="*/ 4624 h 32726"/>
                  <a:gd name="connsiteX18" fmla="*/ 7991 w 25183"/>
                  <a:gd name="connsiteY18" fmla="*/ 6166 h 32726"/>
                  <a:gd name="connsiteX19" fmla="*/ 6331 w 25183"/>
                  <a:gd name="connsiteY19" fmla="*/ 9011 h 32726"/>
                  <a:gd name="connsiteX20" fmla="*/ 6331 w 25183"/>
                  <a:gd name="connsiteY20" fmla="*/ 10315 h 32726"/>
                  <a:gd name="connsiteX21" fmla="*/ 7635 w 25183"/>
                  <a:gd name="connsiteY21" fmla="*/ 11501 h 32726"/>
                  <a:gd name="connsiteX22" fmla="*/ 13208 w 25183"/>
                  <a:gd name="connsiteY22" fmla="*/ 13517 h 32726"/>
                  <a:gd name="connsiteX23" fmla="*/ 13208 w 25183"/>
                  <a:gd name="connsiteY23" fmla="*/ 13517 h 32726"/>
                  <a:gd name="connsiteX24" fmla="*/ 19492 w 25183"/>
                  <a:gd name="connsiteY24" fmla="*/ 15414 h 32726"/>
                  <a:gd name="connsiteX25" fmla="*/ 23998 w 25183"/>
                  <a:gd name="connsiteY25" fmla="*/ 19208 h 32726"/>
                  <a:gd name="connsiteX26" fmla="*/ 25183 w 25183"/>
                  <a:gd name="connsiteY26" fmla="*/ 23002 h 32726"/>
                  <a:gd name="connsiteX27" fmla="*/ 21271 w 25183"/>
                  <a:gd name="connsiteY27" fmla="*/ 30116 h 32726"/>
                  <a:gd name="connsiteX28" fmla="*/ 12852 w 25183"/>
                  <a:gd name="connsiteY28" fmla="*/ 32725 h 32726"/>
                  <a:gd name="connsiteX29" fmla="*/ 996 w 25183"/>
                  <a:gd name="connsiteY29" fmla="*/ 28100 h 32726"/>
                  <a:gd name="connsiteX30" fmla="*/ 379 w 25183"/>
                  <a:gd name="connsiteY30" fmla="*/ 24970 h 32726"/>
                  <a:gd name="connsiteX31" fmla="*/ 759 w 25183"/>
                  <a:gd name="connsiteY31" fmla="*/ 24544 h 3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183" h="32726">
                    <a:moveTo>
                      <a:pt x="759" y="24544"/>
                    </a:moveTo>
                    <a:cubicBezTo>
                      <a:pt x="1683" y="23642"/>
                      <a:pt x="3154" y="23642"/>
                      <a:pt x="4078" y="24544"/>
                    </a:cubicBezTo>
                    <a:cubicBezTo>
                      <a:pt x="6497" y="26630"/>
                      <a:pt x="9544" y="27840"/>
                      <a:pt x="12734" y="27982"/>
                    </a:cubicBezTo>
                    <a:cubicBezTo>
                      <a:pt x="14761" y="28053"/>
                      <a:pt x="16753" y="27472"/>
                      <a:pt x="18425" y="26322"/>
                    </a:cubicBezTo>
                    <a:cubicBezTo>
                      <a:pt x="19563" y="25587"/>
                      <a:pt x="20263" y="24354"/>
                      <a:pt x="20322" y="23002"/>
                    </a:cubicBezTo>
                    <a:cubicBezTo>
                      <a:pt x="20441" y="22540"/>
                      <a:pt x="20441" y="22042"/>
                      <a:pt x="20322" y="21579"/>
                    </a:cubicBezTo>
                    <a:cubicBezTo>
                      <a:pt x="19931" y="21058"/>
                      <a:pt x="19445" y="20619"/>
                      <a:pt x="18899" y="20275"/>
                    </a:cubicBezTo>
                    <a:cubicBezTo>
                      <a:pt x="17014" y="19149"/>
                      <a:pt x="14915" y="18425"/>
                      <a:pt x="12734" y="18141"/>
                    </a:cubicBezTo>
                    <a:lnTo>
                      <a:pt x="12734" y="18141"/>
                    </a:lnTo>
                    <a:cubicBezTo>
                      <a:pt x="10730" y="17785"/>
                      <a:pt x="8786" y="17181"/>
                      <a:pt x="6924" y="16362"/>
                    </a:cubicBezTo>
                    <a:cubicBezTo>
                      <a:pt x="5181" y="15615"/>
                      <a:pt x="3699" y="14382"/>
                      <a:pt x="2656" y="12805"/>
                    </a:cubicBezTo>
                    <a:cubicBezTo>
                      <a:pt x="1932" y="11679"/>
                      <a:pt x="1565" y="10351"/>
                      <a:pt x="1589" y="9011"/>
                    </a:cubicBezTo>
                    <a:cubicBezTo>
                      <a:pt x="1707" y="6379"/>
                      <a:pt x="3071" y="3960"/>
                      <a:pt x="5264" y="2490"/>
                    </a:cubicBezTo>
                    <a:cubicBezTo>
                      <a:pt x="7552" y="866"/>
                      <a:pt x="10279" y="-12"/>
                      <a:pt x="13089" y="0"/>
                    </a:cubicBezTo>
                    <a:cubicBezTo>
                      <a:pt x="16706" y="178"/>
                      <a:pt x="20180" y="1470"/>
                      <a:pt x="23049" y="3676"/>
                    </a:cubicBezTo>
                    <a:cubicBezTo>
                      <a:pt x="24069" y="4423"/>
                      <a:pt x="24330" y="5822"/>
                      <a:pt x="23642" y="6877"/>
                    </a:cubicBezTo>
                    <a:cubicBezTo>
                      <a:pt x="22942" y="7932"/>
                      <a:pt x="21531" y="8241"/>
                      <a:pt x="20441" y="7588"/>
                    </a:cubicBezTo>
                    <a:cubicBezTo>
                      <a:pt x="18342" y="5893"/>
                      <a:pt x="15781" y="4861"/>
                      <a:pt x="13089" y="4624"/>
                    </a:cubicBezTo>
                    <a:cubicBezTo>
                      <a:pt x="11275" y="4624"/>
                      <a:pt x="9497" y="5158"/>
                      <a:pt x="7991" y="6166"/>
                    </a:cubicBezTo>
                    <a:cubicBezTo>
                      <a:pt x="7031" y="6806"/>
                      <a:pt x="6426" y="7861"/>
                      <a:pt x="6331" y="9011"/>
                    </a:cubicBezTo>
                    <a:cubicBezTo>
                      <a:pt x="6201" y="9438"/>
                      <a:pt x="6201" y="9889"/>
                      <a:pt x="6331" y="10315"/>
                    </a:cubicBezTo>
                    <a:cubicBezTo>
                      <a:pt x="6675" y="10802"/>
                      <a:pt x="7126" y="11205"/>
                      <a:pt x="7635" y="11501"/>
                    </a:cubicBezTo>
                    <a:cubicBezTo>
                      <a:pt x="9355" y="12521"/>
                      <a:pt x="11240" y="13208"/>
                      <a:pt x="13208" y="13517"/>
                    </a:cubicBezTo>
                    <a:lnTo>
                      <a:pt x="13208" y="13517"/>
                    </a:lnTo>
                    <a:cubicBezTo>
                      <a:pt x="15366" y="13896"/>
                      <a:pt x="17477" y="14536"/>
                      <a:pt x="19492" y="15414"/>
                    </a:cubicBezTo>
                    <a:cubicBezTo>
                      <a:pt x="21330" y="16208"/>
                      <a:pt x="22907" y="17524"/>
                      <a:pt x="23998" y="19208"/>
                    </a:cubicBezTo>
                    <a:cubicBezTo>
                      <a:pt x="24745" y="20334"/>
                      <a:pt x="25160" y="21651"/>
                      <a:pt x="25183" y="23002"/>
                    </a:cubicBezTo>
                    <a:cubicBezTo>
                      <a:pt x="25100" y="25860"/>
                      <a:pt x="23642" y="28516"/>
                      <a:pt x="21271" y="30116"/>
                    </a:cubicBezTo>
                    <a:cubicBezTo>
                      <a:pt x="18816" y="31859"/>
                      <a:pt x="15864" y="32772"/>
                      <a:pt x="12852" y="32725"/>
                    </a:cubicBezTo>
                    <a:cubicBezTo>
                      <a:pt x="8489" y="32571"/>
                      <a:pt x="4316" y="30934"/>
                      <a:pt x="996" y="28100"/>
                    </a:cubicBezTo>
                    <a:cubicBezTo>
                      <a:pt x="-36" y="27413"/>
                      <a:pt x="-309" y="26002"/>
                      <a:pt x="379" y="24970"/>
                    </a:cubicBezTo>
                    <a:cubicBezTo>
                      <a:pt x="486" y="24816"/>
                      <a:pt x="616" y="24674"/>
                      <a:pt x="759" y="245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ADDEC3CF-933C-41CF-8443-524906D0D6FA}"/>
                  </a:ext>
                </a:extLst>
              </p:cNvPr>
              <p:cNvSpPr/>
              <p:nvPr/>
            </p:nvSpPr>
            <p:spPr>
              <a:xfrm>
                <a:off x="7777043" y="2572815"/>
                <a:ext cx="26203" cy="31776"/>
              </a:xfrm>
              <a:custGeom>
                <a:avLst/>
                <a:gdLst>
                  <a:gd name="connsiteX0" fmla="*/ 13042 w 26203"/>
                  <a:gd name="connsiteY0" fmla="*/ 31776 h 31776"/>
                  <a:gd name="connsiteX1" fmla="*/ 0 w 26203"/>
                  <a:gd name="connsiteY1" fmla="*/ 18615 h 31776"/>
                  <a:gd name="connsiteX2" fmla="*/ 0 w 26203"/>
                  <a:gd name="connsiteY2" fmla="*/ 2490 h 31776"/>
                  <a:gd name="connsiteX3" fmla="*/ 2490 w 26203"/>
                  <a:gd name="connsiteY3" fmla="*/ 0 h 31776"/>
                  <a:gd name="connsiteX4" fmla="*/ 4980 w 26203"/>
                  <a:gd name="connsiteY4" fmla="*/ 2490 h 31776"/>
                  <a:gd name="connsiteX5" fmla="*/ 4980 w 26203"/>
                  <a:gd name="connsiteY5" fmla="*/ 18615 h 31776"/>
                  <a:gd name="connsiteX6" fmla="*/ 13042 w 26203"/>
                  <a:gd name="connsiteY6" fmla="*/ 26678 h 31776"/>
                  <a:gd name="connsiteX7" fmla="*/ 21105 w 26203"/>
                  <a:gd name="connsiteY7" fmla="*/ 18615 h 31776"/>
                  <a:gd name="connsiteX8" fmla="*/ 21105 w 26203"/>
                  <a:gd name="connsiteY8" fmla="*/ 2490 h 31776"/>
                  <a:gd name="connsiteX9" fmla="*/ 23595 w 26203"/>
                  <a:gd name="connsiteY9" fmla="*/ 0 h 31776"/>
                  <a:gd name="connsiteX10" fmla="*/ 23713 w 26203"/>
                  <a:gd name="connsiteY10" fmla="*/ 0 h 31776"/>
                  <a:gd name="connsiteX11" fmla="*/ 26203 w 26203"/>
                  <a:gd name="connsiteY11" fmla="*/ 2490 h 31776"/>
                  <a:gd name="connsiteX12" fmla="*/ 26203 w 26203"/>
                  <a:gd name="connsiteY12" fmla="*/ 18615 h 31776"/>
                  <a:gd name="connsiteX13" fmla="*/ 13042 w 26203"/>
                  <a:gd name="connsiteY13" fmla="*/ 31776 h 3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203" h="31776">
                    <a:moveTo>
                      <a:pt x="13042" y="31776"/>
                    </a:moveTo>
                    <a:cubicBezTo>
                      <a:pt x="5822" y="31717"/>
                      <a:pt x="0" y="25836"/>
                      <a:pt x="0" y="18615"/>
                    </a:cubicBezTo>
                    <a:lnTo>
                      <a:pt x="0" y="2490"/>
                    </a:lnTo>
                    <a:cubicBezTo>
                      <a:pt x="0" y="1115"/>
                      <a:pt x="1114" y="0"/>
                      <a:pt x="2490" y="0"/>
                    </a:cubicBezTo>
                    <a:cubicBezTo>
                      <a:pt x="3865" y="0"/>
                      <a:pt x="4980" y="1115"/>
                      <a:pt x="4980" y="2490"/>
                    </a:cubicBezTo>
                    <a:lnTo>
                      <a:pt x="4980" y="18615"/>
                    </a:lnTo>
                    <a:cubicBezTo>
                      <a:pt x="4980" y="23073"/>
                      <a:pt x="8584" y="26678"/>
                      <a:pt x="13042" y="26678"/>
                    </a:cubicBezTo>
                    <a:cubicBezTo>
                      <a:pt x="17500" y="26678"/>
                      <a:pt x="21105" y="23073"/>
                      <a:pt x="21105" y="18615"/>
                    </a:cubicBezTo>
                    <a:lnTo>
                      <a:pt x="21105" y="2490"/>
                    </a:lnTo>
                    <a:cubicBezTo>
                      <a:pt x="21105" y="1115"/>
                      <a:pt x="22220" y="0"/>
                      <a:pt x="23595" y="0"/>
                    </a:cubicBezTo>
                    <a:cubicBezTo>
                      <a:pt x="23630" y="0"/>
                      <a:pt x="23678" y="0"/>
                      <a:pt x="23713" y="0"/>
                    </a:cubicBezTo>
                    <a:cubicBezTo>
                      <a:pt x="25089" y="0"/>
                      <a:pt x="26203" y="1115"/>
                      <a:pt x="26203" y="2490"/>
                    </a:cubicBezTo>
                    <a:lnTo>
                      <a:pt x="26203" y="18615"/>
                    </a:lnTo>
                    <a:cubicBezTo>
                      <a:pt x="26203" y="25883"/>
                      <a:pt x="20311" y="31776"/>
                      <a:pt x="13042" y="317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78B53362-F6D6-4C17-9610-1E2D56D50BD4}"/>
                  </a:ext>
                </a:extLst>
              </p:cNvPr>
              <p:cNvSpPr/>
              <p:nvPr/>
            </p:nvSpPr>
            <p:spPr>
              <a:xfrm>
                <a:off x="7813799" y="2572815"/>
                <a:ext cx="20512" cy="31776"/>
              </a:xfrm>
              <a:custGeom>
                <a:avLst/>
                <a:gdLst>
                  <a:gd name="connsiteX0" fmla="*/ 0 w 20512"/>
                  <a:gd name="connsiteY0" fmla="*/ 29286 h 31776"/>
                  <a:gd name="connsiteX1" fmla="*/ 0 w 20512"/>
                  <a:gd name="connsiteY1" fmla="*/ 2490 h 31776"/>
                  <a:gd name="connsiteX2" fmla="*/ 2490 w 20512"/>
                  <a:gd name="connsiteY2" fmla="*/ 0 h 31776"/>
                  <a:gd name="connsiteX3" fmla="*/ 2608 w 20512"/>
                  <a:gd name="connsiteY3" fmla="*/ 0 h 31776"/>
                  <a:gd name="connsiteX4" fmla="*/ 9011 w 20512"/>
                  <a:gd name="connsiteY4" fmla="*/ 0 h 31776"/>
                  <a:gd name="connsiteX5" fmla="*/ 17666 w 20512"/>
                  <a:gd name="connsiteY5" fmla="*/ 8656 h 31776"/>
                  <a:gd name="connsiteX6" fmla="*/ 15888 w 20512"/>
                  <a:gd name="connsiteY6" fmla="*/ 13754 h 31776"/>
                  <a:gd name="connsiteX7" fmla="*/ 20512 w 20512"/>
                  <a:gd name="connsiteY7" fmla="*/ 22054 h 31776"/>
                  <a:gd name="connsiteX8" fmla="*/ 10789 w 20512"/>
                  <a:gd name="connsiteY8" fmla="*/ 31776 h 31776"/>
                  <a:gd name="connsiteX9" fmla="*/ 2608 w 20512"/>
                  <a:gd name="connsiteY9" fmla="*/ 31776 h 31776"/>
                  <a:gd name="connsiteX10" fmla="*/ 0 w 20512"/>
                  <a:gd name="connsiteY10" fmla="*/ 29286 h 31776"/>
                  <a:gd name="connsiteX11" fmla="*/ 5098 w 20512"/>
                  <a:gd name="connsiteY11" fmla="*/ 12331 h 31776"/>
                  <a:gd name="connsiteX12" fmla="*/ 9011 w 20512"/>
                  <a:gd name="connsiteY12" fmla="*/ 12331 h 31776"/>
                  <a:gd name="connsiteX13" fmla="*/ 12687 w 20512"/>
                  <a:gd name="connsiteY13" fmla="*/ 8656 h 31776"/>
                  <a:gd name="connsiteX14" fmla="*/ 9011 w 20512"/>
                  <a:gd name="connsiteY14" fmla="*/ 4980 h 31776"/>
                  <a:gd name="connsiteX15" fmla="*/ 5098 w 20512"/>
                  <a:gd name="connsiteY15" fmla="*/ 4980 h 31776"/>
                  <a:gd name="connsiteX16" fmla="*/ 5098 w 20512"/>
                  <a:gd name="connsiteY16" fmla="*/ 26796 h 31776"/>
                  <a:gd name="connsiteX17" fmla="*/ 10789 w 20512"/>
                  <a:gd name="connsiteY17" fmla="*/ 26796 h 31776"/>
                  <a:gd name="connsiteX18" fmla="*/ 15532 w 20512"/>
                  <a:gd name="connsiteY18" fmla="*/ 22054 h 31776"/>
                  <a:gd name="connsiteX19" fmla="*/ 10789 w 20512"/>
                  <a:gd name="connsiteY19" fmla="*/ 17311 h 31776"/>
                  <a:gd name="connsiteX20" fmla="*/ 5098 w 20512"/>
                  <a:gd name="connsiteY20" fmla="*/ 17311 h 3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512" h="31776">
                    <a:moveTo>
                      <a:pt x="0" y="29286"/>
                    </a:moveTo>
                    <a:lnTo>
                      <a:pt x="0" y="2490"/>
                    </a:lnTo>
                    <a:cubicBezTo>
                      <a:pt x="0" y="1115"/>
                      <a:pt x="1114" y="0"/>
                      <a:pt x="2490" y="0"/>
                    </a:cubicBezTo>
                    <a:cubicBezTo>
                      <a:pt x="2525" y="0"/>
                      <a:pt x="2573" y="0"/>
                      <a:pt x="2608" y="0"/>
                    </a:cubicBezTo>
                    <a:lnTo>
                      <a:pt x="9011" y="0"/>
                    </a:lnTo>
                    <a:cubicBezTo>
                      <a:pt x="13789" y="0"/>
                      <a:pt x="17666" y="3877"/>
                      <a:pt x="17666" y="8656"/>
                    </a:cubicBezTo>
                    <a:cubicBezTo>
                      <a:pt x="17643" y="10505"/>
                      <a:pt x="17014" y="12295"/>
                      <a:pt x="15888" y="13754"/>
                    </a:cubicBezTo>
                    <a:cubicBezTo>
                      <a:pt x="18722" y="15580"/>
                      <a:pt x="20453" y="18686"/>
                      <a:pt x="20512" y="22054"/>
                    </a:cubicBezTo>
                    <a:cubicBezTo>
                      <a:pt x="20512" y="27425"/>
                      <a:pt x="16161" y="31776"/>
                      <a:pt x="10789" y="31776"/>
                    </a:cubicBezTo>
                    <a:lnTo>
                      <a:pt x="2608" y="31776"/>
                    </a:lnTo>
                    <a:cubicBezTo>
                      <a:pt x="1209" y="31776"/>
                      <a:pt x="59" y="30685"/>
                      <a:pt x="0" y="29286"/>
                    </a:cubicBezTo>
                    <a:close/>
                    <a:moveTo>
                      <a:pt x="5098" y="12331"/>
                    </a:moveTo>
                    <a:lnTo>
                      <a:pt x="9011" y="12331"/>
                    </a:lnTo>
                    <a:cubicBezTo>
                      <a:pt x="11039" y="12331"/>
                      <a:pt x="12687" y="10683"/>
                      <a:pt x="12687" y="8656"/>
                    </a:cubicBezTo>
                    <a:cubicBezTo>
                      <a:pt x="12687" y="6628"/>
                      <a:pt x="11039" y="4980"/>
                      <a:pt x="9011" y="4980"/>
                    </a:cubicBezTo>
                    <a:lnTo>
                      <a:pt x="5098" y="4980"/>
                    </a:lnTo>
                    <a:close/>
                    <a:moveTo>
                      <a:pt x="5098" y="26796"/>
                    </a:moveTo>
                    <a:lnTo>
                      <a:pt x="10789" y="26796"/>
                    </a:lnTo>
                    <a:cubicBezTo>
                      <a:pt x="13410" y="26796"/>
                      <a:pt x="15532" y="24674"/>
                      <a:pt x="15532" y="22054"/>
                    </a:cubicBezTo>
                    <a:cubicBezTo>
                      <a:pt x="15532" y="19433"/>
                      <a:pt x="13410" y="17311"/>
                      <a:pt x="10789" y="17311"/>
                    </a:cubicBezTo>
                    <a:lnTo>
                      <a:pt x="5098" y="17311"/>
                    </a:ln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4BF52B49-81AF-44D2-A816-2C0660536AC7}"/>
                  </a:ext>
                </a:extLst>
              </p:cNvPr>
              <p:cNvSpPr/>
              <p:nvPr/>
            </p:nvSpPr>
            <p:spPr>
              <a:xfrm>
                <a:off x="7839129" y="2572103"/>
                <a:ext cx="25061" cy="32727"/>
              </a:xfrm>
              <a:custGeom>
                <a:avLst/>
                <a:gdLst>
                  <a:gd name="connsiteX0" fmla="*/ 636 w 25061"/>
                  <a:gd name="connsiteY0" fmla="*/ 24544 h 32727"/>
                  <a:gd name="connsiteX1" fmla="*/ 3956 w 25061"/>
                  <a:gd name="connsiteY1" fmla="*/ 24544 h 32727"/>
                  <a:gd name="connsiteX2" fmla="*/ 12612 w 25061"/>
                  <a:gd name="connsiteY2" fmla="*/ 27982 h 32727"/>
                  <a:gd name="connsiteX3" fmla="*/ 18303 w 25061"/>
                  <a:gd name="connsiteY3" fmla="*/ 26322 h 32727"/>
                  <a:gd name="connsiteX4" fmla="*/ 20318 w 25061"/>
                  <a:gd name="connsiteY4" fmla="*/ 23002 h 32727"/>
                  <a:gd name="connsiteX5" fmla="*/ 20318 w 25061"/>
                  <a:gd name="connsiteY5" fmla="*/ 21579 h 32727"/>
                  <a:gd name="connsiteX6" fmla="*/ 19014 w 25061"/>
                  <a:gd name="connsiteY6" fmla="*/ 20275 h 32727"/>
                  <a:gd name="connsiteX7" fmla="*/ 12730 w 25061"/>
                  <a:gd name="connsiteY7" fmla="*/ 18141 h 32727"/>
                  <a:gd name="connsiteX8" fmla="*/ 12730 w 25061"/>
                  <a:gd name="connsiteY8" fmla="*/ 18141 h 32727"/>
                  <a:gd name="connsiteX9" fmla="*/ 6920 w 25061"/>
                  <a:gd name="connsiteY9" fmla="*/ 16362 h 32727"/>
                  <a:gd name="connsiteX10" fmla="*/ 2652 w 25061"/>
                  <a:gd name="connsiteY10" fmla="*/ 12805 h 32727"/>
                  <a:gd name="connsiteX11" fmla="*/ 1703 w 25061"/>
                  <a:gd name="connsiteY11" fmla="*/ 9011 h 32727"/>
                  <a:gd name="connsiteX12" fmla="*/ 5260 w 25061"/>
                  <a:gd name="connsiteY12" fmla="*/ 2490 h 32727"/>
                  <a:gd name="connsiteX13" fmla="*/ 13204 w 25061"/>
                  <a:gd name="connsiteY13" fmla="*/ 0 h 32727"/>
                  <a:gd name="connsiteX14" fmla="*/ 23046 w 25061"/>
                  <a:gd name="connsiteY14" fmla="*/ 3676 h 32727"/>
                  <a:gd name="connsiteX15" fmla="*/ 23840 w 25061"/>
                  <a:gd name="connsiteY15" fmla="*/ 6592 h 32727"/>
                  <a:gd name="connsiteX16" fmla="*/ 23638 w 25061"/>
                  <a:gd name="connsiteY16" fmla="*/ 6877 h 32727"/>
                  <a:gd name="connsiteX17" fmla="*/ 20556 w 25061"/>
                  <a:gd name="connsiteY17" fmla="*/ 7660 h 32727"/>
                  <a:gd name="connsiteX18" fmla="*/ 20437 w 25061"/>
                  <a:gd name="connsiteY18" fmla="*/ 7588 h 32727"/>
                  <a:gd name="connsiteX19" fmla="*/ 13204 w 25061"/>
                  <a:gd name="connsiteY19" fmla="*/ 4624 h 32727"/>
                  <a:gd name="connsiteX20" fmla="*/ 8106 w 25061"/>
                  <a:gd name="connsiteY20" fmla="*/ 6166 h 32727"/>
                  <a:gd name="connsiteX21" fmla="*/ 6328 w 25061"/>
                  <a:gd name="connsiteY21" fmla="*/ 9011 h 32727"/>
                  <a:gd name="connsiteX22" fmla="*/ 6328 w 25061"/>
                  <a:gd name="connsiteY22" fmla="*/ 10315 h 32727"/>
                  <a:gd name="connsiteX23" fmla="*/ 7513 w 25061"/>
                  <a:gd name="connsiteY23" fmla="*/ 11501 h 32727"/>
                  <a:gd name="connsiteX24" fmla="*/ 13204 w 25061"/>
                  <a:gd name="connsiteY24" fmla="*/ 13517 h 32727"/>
                  <a:gd name="connsiteX25" fmla="*/ 13204 w 25061"/>
                  <a:gd name="connsiteY25" fmla="*/ 13517 h 32727"/>
                  <a:gd name="connsiteX26" fmla="*/ 19488 w 25061"/>
                  <a:gd name="connsiteY26" fmla="*/ 15414 h 32727"/>
                  <a:gd name="connsiteX27" fmla="*/ 23994 w 25061"/>
                  <a:gd name="connsiteY27" fmla="*/ 19208 h 32727"/>
                  <a:gd name="connsiteX28" fmla="*/ 25061 w 25061"/>
                  <a:gd name="connsiteY28" fmla="*/ 23002 h 32727"/>
                  <a:gd name="connsiteX29" fmla="*/ 21148 w 25061"/>
                  <a:gd name="connsiteY29" fmla="*/ 30116 h 32727"/>
                  <a:gd name="connsiteX30" fmla="*/ 12730 w 25061"/>
                  <a:gd name="connsiteY30" fmla="*/ 32725 h 32727"/>
                  <a:gd name="connsiteX31" fmla="*/ 873 w 25061"/>
                  <a:gd name="connsiteY31" fmla="*/ 28100 h 32727"/>
                  <a:gd name="connsiteX32" fmla="*/ 601 w 25061"/>
                  <a:gd name="connsiteY32" fmla="*/ 24591 h 32727"/>
                  <a:gd name="connsiteX33" fmla="*/ 636 w 25061"/>
                  <a:gd name="connsiteY33" fmla="*/ 24544 h 3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5061" h="32727">
                    <a:moveTo>
                      <a:pt x="636" y="24544"/>
                    </a:moveTo>
                    <a:cubicBezTo>
                      <a:pt x="1561" y="23642"/>
                      <a:pt x="3031" y="23642"/>
                      <a:pt x="3956" y="24544"/>
                    </a:cubicBezTo>
                    <a:cubicBezTo>
                      <a:pt x="6375" y="26630"/>
                      <a:pt x="9422" y="27840"/>
                      <a:pt x="12612" y="27982"/>
                    </a:cubicBezTo>
                    <a:cubicBezTo>
                      <a:pt x="14639" y="28065"/>
                      <a:pt x="16643" y="27484"/>
                      <a:pt x="18303" y="26322"/>
                    </a:cubicBezTo>
                    <a:cubicBezTo>
                      <a:pt x="19512" y="25646"/>
                      <a:pt x="20283" y="24389"/>
                      <a:pt x="20318" y="23002"/>
                    </a:cubicBezTo>
                    <a:cubicBezTo>
                      <a:pt x="20496" y="22540"/>
                      <a:pt x="20496" y="22042"/>
                      <a:pt x="20318" y="21579"/>
                    </a:cubicBezTo>
                    <a:cubicBezTo>
                      <a:pt x="19975" y="21058"/>
                      <a:pt x="19536" y="20619"/>
                      <a:pt x="19014" y="20275"/>
                    </a:cubicBezTo>
                    <a:cubicBezTo>
                      <a:pt x="17093" y="19137"/>
                      <a:pt x="14947" y="18414"/>
                      <a:pt x="12730" y="18141"/>
                    </a:cubicBezTo>
                    <a:lnTo>
                      <a:pt x="12730" y="18141"/>
                    </a:lnTo>
                    <a:cubicBezTo>
                      <a:pt x="10738" y="17750"/>
                      <a:pt x="8794" y="17145"/>
                      <a:pt x="6920" y="16362"/>
                    </a:cubicBezTo>
                    <a:cubicBezTo>
                      <a:pt x="5237" y="15532"/>
                      <a:pt x="3778" y="14311"/>
                      <a:pt x="2652" y="12805"/>
                    </a:cubicBezTo>
                    <a:cubicBezTo>
                      <a:pt x="2023" y="11643"/>
                      <a:pt x="1691" y="10339"/>
                      <a:pt x="1703" y="9011"/>
                    </a:cubicBezTo>
                    <a:cubicBezTo>
                      <a:pt x="1834" y="6403"/>
                      <a:pt x="3138" y="4008"/>
                      <a:pt x="5260" y="2490"/>
                    </a:cubicBezTo>
                    <a:cubicBezTo>
                      <a:pt x="7584" y="854"/>
                      <a:pt x="10359" y="-12"/>
                      <a:pt x="13204" y="0"/>
                    </a:cubicBezTo>
                    <a:cubicBezTo>
                      <a:pt x="16785" y="178"/>
                      <a:pt x="20224" y="1459"/>
                      <a:pt x="23046" y="3676"/>
                    </a:cubicBezTo>
                    <a:cubicBezTo>
                      <a:pt x="24065" y="4257"/>
                      <a:pt x="24421" y="5561"/>
                      <a:pt x="23840" y="6592"/>
                    </a:cubicBezTo>
                    <a:cubicBezTo>
                      <a:pt x="23781" y="6687"/>
                      <a:pt x="23709" y="6782"/>
                      <a:pt x="23638" y="6877"/>
                    </a:cubicBezTo>
                    <a:cubicBezTo>
                      <a:pt x="22998" y="7944"/>
                      <a:pt x="21623" y="8300"/>
                      <a:pt x="20556" y="7660"/>
                    </a:cubicBezTo>
                    <a:cubicBezTo>
                      <a:pt x="20508" y="7636"/>
                      <a:pt x="20472" y="7612"/>
                      <a:pt x="20437" y="7588"/>
                    </a:cubicBezTo>
                    <a:cubicBezTo>
                      <a:pt x="18386" y="5881"/>
                      <a:pt x="15860" y="4838"/>
                      <a:pt x="13204" y="4624"/>
                    </a:cubicBezTo>
                    <a:cubicBezTo>
                      <a:pt x="11390" y="4612"/>
                      <a:pt x="9612" y="5146"/>
                      <a:pt x="8106" y="6166"/>
                    </a:cubicBezTo>
                    <a:cubicBezTo>
                      <a:pt x="7086" y="6770"/>
                      <a:pt x="6422" y="7837"/>
                      <a:pt x="6328" y="9011"/>
                    </a:cubicBezTo>
                    <a:cubicBezTo>
                      <a:pt x="6197" y="9438"/>
                      <a:pt x="6197" y="9889"/>
                      <a:pt x="6328" y="10315"/>
                    </a:cubicBezTo>
                    <a:cubicBezTo>
                      <a:pt x="6624" y="10802"/>
                      <a:pt x="7027" y="11205"/>
                      <a:pt x="7513" y="11501"/>
                    </a:cubicBezTo>
                    <a:cubicBezTo>
                      <a:pt x="9256" y="12533"/>
                      <a:pt x="11189" y="13220"/>
                      <a:pt x="13204" y="13517"/>
                    </a:cubicBezTo>
                    <a:lnTo>
                      <a:pt x="13204" y="13517"/>
                    </a:lnTo>
                    <a:cubicBezTo>
                      <a:pt x="15362" y="13932"/>
                      <a:pt x="17461" y="14572"/>
                      <a:pt x="19488" y="15414"/>
                    </a:cubicBezTo>
                    <a:cubicBezTo>
                      <a:pt x="21291" y="16279"/>
                      <a:pt x="22832" y="17584"/>
                      <a:pt x="23994" y="19208"/>
                    </a:cubicBezTo>
                    <a:cubicBezTo>
                      <a:pt x="24705" y="20346"/>
                      <a:pt x="25073" y="21662"/>
                      <a:pt x="25061" y="23002"/>
                    </a:cubicBezTo>
                    <a:cubicBezTo>
                      <a:pt x="24978" y="25860"/>
                      <a:pt x="23520" y="28516"/>
                      <a:pt x="21148" y="30116"/>
                    </a:cubicBezTo>
                    <a:cubicBezTo>
                      <a:pt x="18694" y="31871"/>
                      <a:pt x="15742" y="32784"/>
                      <a:pt x="12730" y="32725"/>
                    </a:cubicBezTo>
                    <a:cubicBezTo>
                      <a:pt x="8379" y="32535"/>
                      <a:pt x="4205" y="30911"/>
                      <a:pt x="873" y="28100"/>
                    </a:cubicBezTo>
                    <a:cubicBezTo>
                      <a:pt x="-170" y="27211"/>
                      <a:pt x="-300" y="25634"/>
                      <a:pt x="601" y="24591"/>
                    </a:cubicBezTo>
                    <a:cubicBezTo>
                      <a:pt x="612" y="24579"/>
                      <a:pt x="624" y="24555"/>
                      <a:pt x="636" y="245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3CAD9504-7C6C-45F5-8A60-F5BC1237C0BE}"/>
                  </a:ext>
                </a:extLst>
              </p:cNvPr>
              <p:cNvSpPr/>
              <p:nvPr/>
            </p:nvSpPr>
            <p:spPr>
              <a:xfrm>
                <a:off x="7869644" y="2571865"/>
                <a:ext cx="28328" cy="32732"/>
              </a:xfrm>
              <a:custGeom>
                <a:avLst/>
                <a:gdLst>
                  <a:gd name="connsiteX0" fmla="*/ 0 w 28328"/>
                  <a:gd name="connsiteY0" fmla="*/ 16363 h 32732"/>
                  <a:gd name="connsiteX1" fmla="*/ 16600 w 28328"/>
                  <a:gd name="connsiteY1" fmla="*/ 1 h 32732"/>
                  <a:gd name="connsiteX2" fmla="*/ 27152 w 28328"/>
                  <a:gd name="connsiteY2" fmla="*/ 3558 h 32732"/>
                  <a:gd name="connsiteX3" fmla="*/ 27626 w 28328"/>
                  <a:gd name="connsiteY3" fmla="*/ 7233 h 32732"/>
                  <a:gd name="connsiteX4" fmla="*/ 23951 w 28328"/>
                  <a:gd name="connsiteY4" fmla="*/ 7708 h 32732"/>
                  <a:gd name="connsiteX5" fmla="*/ 16600 w 28328"/>
                  <a:gd name="connsiteY5" fmla="*/ 5218 h 32732"/>
                  <a:gd name="connsiteX6" fmla="*/ 8418 w 28328"/>
                  <a:gd name="connsiteY6" fmla="*/ 8538 h 32732"/>
                  <a:gd name="connsiteX7" fmla="*/ 5217 w 28328"/>
                  <a:gd name="connsiteY7" fmla="*/ 16363 h 32732"/>
                  <a:gd name="connsiteX8" fmla="*/ 8418 w 28328"/>
                  <a:gd name="connsiteY8" fmla="*/ 24307 h 32732"/>
                  <a:gd name="connsiteX9" fmla="*/ 16600 w 28328"/>
                  <a:gd name="connsiteY9" fmla="*/ 27508 h 32732"/>
                  <a:gd name="connsiteX10" fmla="*/ 23951 w 28328"/>
                  <a:gd name="connsiteY10" fmla="*/ 25018 h 32732"/>
                  <a:gd name="connsiteX11" fmla="*/ 27626 w 28328"/>
                  <a:gd name="connsiteY11" fmla="*/ 25611 h 32732"/>
                  <a:gd name="connsiteX12" fmla="*/ 27626 w 28328"/>
                  <a:gd name="connsiteY12" fmla="*/ 29168 h 32732"/>
                  <a:gd name="connsiteX13" fmla="*/ 17074 w 28328"/>
                  <a:gd name="connsiteY13" fmla="*/ 32725 h 32732"/>
                  <a:gd name="connsiteX14" fmla="*/ 0 w 28328"/>
                  <a:gd name="connsiteY14" fmla="*/ 16612 h 32732"/>
                  <a:gd name="connsiteX15" fmla="*/ 0 w 28328"/>
                  <a:gd name="connsiteY15" fmla="*/ 16363 h 3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328" h="32732">
                    <a:moveTo>
                      <a:pt x="0" y="16363"/>
                    </a:moveTo>
                    <a:cubicBezTo>
                      <a:pt x="190" y="7316"/>
                      <a:pt x="7553" y="60"/>
                      <a:pt x="16600" y="1"/>
                    </a:cubicBezTo>
                    <a:cubicBezTo>
                      <a:pt x="20417" y="-35"/>
                      <a:pt x="24140" y="1222"/>
                      <a:pt x="27152" y="3558"/>
                    </a:cubicBezTo>
                    <a:cubicBezTo>
                      <a:pt x="28302" y="4447"/>
                      <a:pt x="28515" y="6083"/>
                      <a:pt x="27626" y="7233"/>
                    </a:cubicBezTo>
                    <a:cubicBezTo>
                      <a:pt x="26737" y="8383"/>
                      <a:pt x="25101" y="8597"/>
                      <a:pt x="23951" y="7708"/>
                    </a:cubicBezTo>
                    <a:cubicBezTo>
                      <a:pt x="21852" y="6071"/>
                      <a:pt x="19255" y="5194"/>
                      <a:pt x="16600" y="5218"/>
                    </a:cubicBezTo>
                    <a:cubicBezTo>
                      <a:pt x="13552" y="5230"/>
                      <a:pt x="10612" y="6415"/>
                      <a:pt x="8418" y="8538"/>
                    </a:cubicBezTo>
                    <a:cubicBezTo>
                      <a:pt x="6343" y="10613"/>
                      <a:pt x="5193" y="13435"/>
                      <a:pt x="5217" y="16363"/>
                    </a:cubicBezTo>
                    <a:cubicBezTo>
                      <a:pt x="5181" y="19327"/>
                      <a:pt x="6331" y="22197"/>
                      <a:pt x="8418" y="24307"/>
                    </a:cubicBezTo>
                    <a:cubicBezTo>
                      <a:pt x="10636" y="26382"/>
                      <a:pt x="13564" y="27532"/>
                      <a:pt x="16600" y="27508"/>
                    </a:cubicBezTo>
                    <a:cubicBezTo>
                      <a:pt x="19255" y="27532"/>
                      <a:pt x="21852" y="26655"/>
                      <a:pt x="23951" y="25018"/>
                    </a:cubicBezTo>
                    <a:cubicBezTo>
                      <a:pt x="25148" y="24272"/>
                      <a:pt x="26713" y="24532"/>
                      <a:pt x="27626" y="25611"/>
                    </a:cubicBezTo>
                    <a:cubicBezTo>
                      <a:pt x="28563" y="26607"/>
                      <a:pt x="28563" y="28160"/>
                      <a:pt x="27626" y="29168"/>
                    </a:cubicBezTo>
                    <a:cubicBezTo>
                      <a:pt x="24615" y="31504"/>
                      <a:pt x="20892" y="32761"/>
                      <a:pt x="17074" y="32725"/>
                    </a:cubicBezTo>
                    <a:cubicBezTo>
                      <a:pt x="7909" y="32986"/>
                      <a:pt x="273" y="25777"/>
                      <a:pt x="0" y="16612"/>
                    </a:cubicBezTo>
                    <a:cubicBezTo>
                      <a:pt x="0" y="16529"/>
                      <a:pt x="0" y="16446"/>
                      <a:pt x="0" y="16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4D1C3AE-A865-4CAC-A5F5-53A8A66C49DB}"/>
                  </a:ext>
                </a:extLst>
              </p:cNvPr>
              <p:cNvSpPr/>
              <p:nvPr/>
            </p:nvSpPr>
            <p:spPr>
              <a:xfrm>
                <a:off x="7904977" y="2573170"/>
                <a:ext cx="22190" cy="31776"/>
              </a:xfrm>
              <a:custGeom>
                <a:avLst/>
                <a:gdLst>
                  <a:gd name="connsiteX0" fmla="*/ 22053 w 22190"/>
                  <a:gd name="connsiteY0" fmla="*/ 27626 h 31776"/>
                  <a:gd name="connsiteX1" fmla="*/ 20512 w 22190"/>
                  <a:gd name="connsiteY1" fmla="*/ 30792 h 31776"/>
                  <a:gd name="connsiteX2" fmla="*/ 20393 w 22190"/>
                  <a:gd name="connsiteY2" fmla="*/ 30828 h 31776"/>
                  <a:gd name="connsiteX3" fmla="*/ 19445 w 22190"/>
                  <a:gd name="connsiteY3" fmla="*/ 30828 h 31776"/>
                  <a:gd name="connsiteX4" fmla="*/ 17666 w 22190"/>
                  <a:gd name="connsiteY4" fmla="*/ 30828 h 31776"/>
                  <a:gd name="connsiteX5" fmla="*/ 16244 w 22190"/>
                  <a:gd name="connsiteY5" fmla="*/ 29286 h 31776"/>
                  <a:gd name="connsiteX6" fmla="*/ 15177 w 22190"/>
                  <a:gd name="connsiteY6" fmla="*/ 23832 h 31776"/>
                  <a:gd name="connsiteX7" fmla="*/ 15177 w 22190"/>
                  <a:gd name="connsiteY7" fmla="*/ 21817 h 31776"/>
                  <a:gd name="connsiteX8" fmla="*/ 13754 w 22190"/>
                  <a:gd name="connsiteY8" fmla="*/ 20512 h 31776"/>
                  <a:gd name="connsiteX9" fmla="*/ 11264 w 22190"/>
                  <a:gd name="connsiteY9" fmla="*/ 19445 h 31776"/>
                  <a:gd name="connsiteX10" fmla="*/ 5098 w 22190"/>
                  <a:gd name="connsiteY10" fmla="*/ 19445 h 31776"/>
                  <a:gd name="connsiteX11" fmla="*/ 5098 w 22190"/>
                  <a:gd name="connsiteY11" fmla="*/ 29286 h 31776"/>
                  <a:gd name="connsiteX12" fmla="*/ 2490 w 22190"/>
                  <a:gd name="connsiteY12" fmla="*/ 31776 h 31776"/>
                  <a:gd name="connsiteX13" fmla="*/ 0 w 22190"/>
                  <a:gd name="connsiteY13" fmla="*/ 29286 h 31776"/>
                  <a:gd name="connsiteX14" fmla="*/ 0 w 22190"/>
                  <a:gd name="connsiteY14" fmla="*/ 2490 h 31776"/>
                  <a:gd name="connsiteX15" fmla="*/ 2490 w 22190"/>
                  <a:gd name="connsiteY15" fmla="*/ 0 h 31776"/>
                  <a:gd name="connsiteX16" fmla="*/ 10671 w 22190"/>
                  <a:gd name="connsiteY16" fmla="*/ 0 h 31776"/>
                  <a:gd name="connsiteX17" fmla="*/ 20393 w 22190"/>
                  <a:gd name="connsiteY17" fmla="*/ 9723 h 31776"/>
                  <a:gd name="connsiteX18" fmla="*/ 16837 w 22190"/>
                  <a:gd name="connsiteY18" fmla="*/ 17192 h 31776"/>
                  <a:gd name="connsiteX19" fmla="*/ 18378 w 22190"/>
                  <a:gd name="connsiteY19" fmla="*/ 18852 h 31776"/>
                  <a:gd name="connsiteX20" fmla="*/ 19919 w 22190"/>
                  <a:gd name="connsiteY20" fmla="*/ 23832 h 31776"/>
                  <a:gd name="connsiteX21" fmla="*/ 19919 w 22190"/>
                  <a:gd name="connsiteY21" fmla="*/ 26441 h 31776"/>
                  <a:gd name="connsiteX22" fmla="*/ 22053 w 22190"/>
                  <a:gd name="connsiteY22" fmla="*/ 27626 h 31776"/>
                  <a:gd name="connsiteX23" fmla="*/ 15651 w 22190"/>
                  <a:gd name="connsiteY23" fmla="*/ 9367 h 31776"/>
                  <a:gd name="connsiteX24" fmla="*/ 11145 w 22190"/>
                  <a:gd name="connsiteY24" fmla="*/ 4624 h 31776"/>
                  <a:gd name="connsiteX25" fmla="*/ 11027 w 22190"/>
                  <a:gd name="connsiteY25" fmla="*/ 4624 h 31776"/>
                  <a:gd name="connsiteX26" fmla="*/ 5098 w 22190"/>
                  <a:gd name="connsiteY26" fmla="*/ 4624 h 31776"/>
                  <a:gd name="connsiteX27" fmla="*/ 5098 w 22190"/>
                  <a:gd name="connsiteY27" fmla="*/ 13991 h 31776"/>
                  <a:gd name="connsiteX28" fmla="*/ 10671 w 22190"/>
                  <a:gd name="connsiteY28" fmla="*/ 13991 h 31776"/>
                  <a:gd name="connsiteX29" fmla="*/ 15627 w 22190"/>
                  <a:gd name="connsiteY29" fmla="*/ 9983 h 31776"/>
                  <a:gd name="connsiteX30" fmla="*/ 15651 w 22190"/>
                  <a:gd name="connsiteY30" fmla="*/ 9367 h 3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2190" h="31776">
                    <a:moveTo>
                      <a:pt x="22053" y="27626"/>
                    </a:moveTo>
                    <a:cubicBezTo>
                      <a:pt x="22504" y="28930"/>
                      <a:pt x="21804" y="30341"/>
                      <a:pt x="20512" y="30792"/>
                    </a:cubicBezTo>
                    <a:cubicBezTo>
                      <a:pt x="20476" y="30804"/>
                      <a:pt x="20429" y="30816"/>
                      <a:pt x="20393" y="30828"/>
                    </a:cubicBezTo>
                    <a:lnTo>
                      <a:pt x="19445" y="30828"/>
                    </a:lnTo>
                    <a:cubicBezTo>
                      <a:pt x="18864" y="30970"/>
                      <a:pt x="18247" y="30970"/>
                      <a:pt x="17666" y="30828"/>
                    </a:cubicBezTo>
                    <a:cubicBezTo>
                      <a:pt x="17074" y="30436"/>
                      <a:pt x="16587" y="29903"/>
                      <a:pt x="16244" y="29286"/>
                    </a:cubicBezTo>
                    <a:cubicBezTo>
                      <a:pt x="15437" y="27591"/>
                      <a:pt x="15070" y="25705"/>
                      <a:pt x="15177" y="23832"/>
                    </a:cubicBezTo>
                    <a:cubicBezTo>
                      <a:pt x="15390" y="23180"/>
                      <a:pt x="15390" y="22469"/>
                      <a:pt x="15177" y="21817"/>
                    </a:cubicBezTo>
                    <a:cubicBezTo>
                      <a:pt x="14821" y="21271"/>
                      <a:pt x="14335" y="20821"/>
                      <a:pt x="13754" y="20512"/>
                    </a:cubicBezTo>
                    <a:cubicBezTo>
                      <a:pt x="12971" y="20062"/>
                      <a:pt x="12129" y="19706"/>
                      <a:pt x="11264" y="19445"/>
                    </a:cubicBezTo>
                    <a:lnTo>
                      <a:pt x="5098" y="19445"/>
                    </a:lnTo>
                    <a:lnTo>
                      <a:pt x="5098" y="29286"/>
                    </a:lnTo>
                    <a:cubicBezTo>
                      <a:pt x="5039" y="30685"/>
                      <a:pt x="3889" y="31776"/>
                      <a:pt x="2490" y="31776"/>
                    </a:cubicBezTo>
                    <a:cubicBezTo>
                      <a:pt x="1114" y="31776"/>
                      <a:pt x="0" y="30661"/>
                      <a:pt x="0" y="29286"/>
                    </a:cubicBezTo>
                    <a:lnTo>
                      <a:pt x="0" y="2490"/>
                    </a:lnTo>
                    <a:cubicBezTo>
                      <a:pt x="0" y="1115"/>
                      <a:pt x="1114" y="0"/>
                      <a:pt x="2490" y="0"/>
                    </a:cubicBezTo>
                    <a:lnTo>
                      <a:pt x="10671" y="0"/>
                    </a:lnTo>
                    <a:cubicBezTo>
                      <a:pt x="16042" y="0"/>
                      <a:pt x="20393" y="4351"/>
                      <a:pt x="20393" y="9723"/>
                    </a:cubicBezTo>
                    <a:cubicBezTo>
                      <a:pt x="20393" y="12627"/>
                      <a:pt x="19089" y="15366"/>
                      <a:pt x="16837" y="17192"/>
                    </a:cubicBezTo>
                    <a:cubicBezTo>
                      <a:pt x="17406" y="17690"/>
                      <a:pt x="17927" y="18248"/>
                      <a:pt x="18378" y="18852"/>
                    </a:cubicBezTo>
                    <a:cubicBezTo>
                      <a:pt x="19397" y="20311"/>
                      <a:pt x="19943" y="22054"/>
                      <a:pt x="19919" y="23832"/>
                    </a:cubicBezTo>
                    <a:cubicBezTo>
                      <a:pt x="19919" y="25136"/>
                      <a:pt x="19919" y="25966"/>
                      <a:pt x="19919" y="26441"/>
                    </a:cubicBezTo>
                    <a:cubicBezTo>
                      <a:pt x="20797" y="26417"/>
                      <a:pt x="21615" y="26867"/>
                      <a:pt x="22053" y="27626"/>
                    </a:cubicBezTo>
                    <a:close/>
                    <a:moveTo>
                      <a:pt x="15651" y="9367"/>
                    </a:moveTo>
                    <a:cubicBezTo>
                      <a:pt x="15722" y="6818"/>
                      <a:pt x="13694" y="4695"/>
                      <a:pt x="11145" y="4624"/>
                    </a:cubicBezTo>
                    <a:cubicBezTo>
                      <a:pt x="11110" y="4624"/>
                      <a:pt x="11062" y="4624"/>
                      <a:pt x="11027" y="4624"/>
                    </a:cubicBezTo>
                    <a:lnTo>
                      <a:pt x="5098" y="4624"/>
                    </a:lnTo>
                    <a:lnTo>
                      <a:pt x="5098" y="13991"/>
                    </a:lnTo>
                    <a:lnTo>
                      <a:pt x="10671" y="13991"/>
                    </a:lnTo>
                    <a:cubicBezTo>
                      <a:pt x="13149" y="14252"/>
                      <a:pt x="15366" y="12462"/>
                      <a:pt x="15627" y="9983"/>
                    </a:cubicBezTo>
                    <a:cubicBezTo>
                      <a:pt x="15651" y="9782"/>
                      <a:pt x="15663" y="9568"/>
                      <a:pt x="15651" y="93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D3847C2-FDB4-4524-8097-5DE6752F4FD6}"/>
                  </a:ext>
                </a:extLst>
              </p:cNvPr>
              <p:cNvSpPr/>
              <p:nvPr/>
            </p:nvSpPr>
            <p:spPr>
              <a:xfrm>
                <a:off x="7934619" y="2572811"/>
                <a:ext cx="5098" cy="31779"/>
              </a:xfrm>
              <a:custGeom>
                <a:avLst/>
                <a:gdLst>
                  <a:gd name="connsiteX0" fmla="*/ 0 w 5098"/>
                  <a:gd name="connsiteY0" fmla="*/ 2493 h 31779"/>
                  <a:gd name="connsiteX1" fmla="*/ 2490 w 5098"/>
                  <a:gd name="connsiteY1" fmla="*/ 3 h 31779"/>
                  <a:gd name="connsiteX2" fmla="*/ 5098 w 5098"/>
                  <a:gd name="connsiteY2" fmla="*/ 2375 h 31779"/>
                  <a:gd name="connsiteX3" fmla="*/ 5098 w 5098"/>
                  <a:gd name="connsiteY3" fmla="*/ 2493 h 31779"/>
                  <a:gd name="connsiteX4" fmla="*/ 5098 w 5098"/>
                  <a:gd name="connsiteY4" fmla="*/ 29289 h 31779"/>
                  <a:gd name="connsiteX5" fmla="*/ 2608 w 5098"/>
                  <a:gd name="connsiteY5" fmla="*/ 31779 h 31779"/>
                  <a:gd name="connsiteX6" fmla="*/ 2490 w 5098"/>
                  <a:gd name="connsiteY6" fmla="*/ 31779 h 31779"/>
                  <a:gd name="connsiteX7" fmla="*/ 0 w 5098"/>
                  <a:gd name="connsiteY7" fmla="*/ 29289 h 3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8" h="31779">
                    <a:moveTo>
                      <a:pt x="0" y="2493"/>
                    </a:moveTo>
                    <a:cubicBezTo>
                      <a:pt x="0" y="1118"/>
                      <a:pt x="1114" y="3"/>
                      <a:pt x="2490" y="3"/>
                    </a:cubicBezTo>
                    <a:cubicBezTo>
                      <a:pt x="3865" y="-68"/>
                      <a:pt x="5027" y="999"/>
                      <a:pt x="5098" y="2375"/>
                    </a:cubicBezTo>
                    <a:cubicBezTo>
                      <a:pt x="5098" y="2410"/>
                      <a:pt x="5098" y="2458"/>
                      <a:pt x="5098" y="2493"/>
                    </a:cubicBezTo>
                    <a:lnTo>
                      <a:pt x="5098" y="29289"/>
                    </a:lnTo>
                    <a:cubicBezTo>
                      <a:pt x="5098" y="30665"/>
                      <a:pt x="3984" y="31779"/>
                      <a:pt x="2608" y="31779"/>
                    </a:cubicBezTo>
                    <a:cubicBezTo>
                      <a:pt x="2573" y="31779"/>
                      <a:pt x="2525" y="31779"/>
                      <a:pt x="2490" y="31779"/>
                    </a:cubicBezTo>
                    <a:cubicBezTo>
                      <a:pt x="1114" y="31779"/>
                      <a:pt x="0" y="30665"/>
                      <a:pt x="0" y="292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F00990DF-E219-424C-AC57-ECF3DECD20E2}"/>
                  </a:ext>
                </a:extLst>
              </p:cNvPr>
              <p:cNvSpPr/>
              <p:nvPr/>
            </p:nvSpPr>
            <p:spPr>
              <a:xfrm>
                <a:off x="7948136" y="2572815"/>
                <a:ext cx="20867" cy="31787"/>
              </a:xfrm>
              <a:custGeom>
                <a:avLst/>
                <a:gdLst>
                  <a:gd name="connsiteX0" fmla="*/ 0 w 20867"/>
                  <a:gd name="connsiteY0" fmla="*/ 29286 h 31787"/>
                  <a:gd name="connsiteX1" fmla="*/ 0 w 20867"/>
                  <a:gd name="connsiteY1" fmla="*/ 2490 h 31787"/>
                  <a:gd name="connsiteX2" fmla="*/ 2490 w 20867"/>
                  <a:gd name="connsiteY2" fmla="*/ 0 h 31787"/>
                  <a:gd name="connsiteX3" fmla="*/ 9367 w 20867"/>
                  <a:gd name="connsiteY3" fmla="*/ 0 h 31787"/>
                  <a:gd name="connsiteX4" fmla="*/ 17904 w 20867"/>
                  <a:gd name="connsiteY4" fmla="*/ 8656 h 31787"/>
                  <a:gd name="connsiteX5" fmla="*/ 16244 w 20867"/>
                  <a:gd name="connsiteY5" fmla="*/ 13754 h 31787"/>
                  <a:gd name="connsiteX6" fmla="*/ 20868 w 20867"/>
                  <a:gd name="connsiteY6" fmla="*/ 22054 h 31787"/>
                  <a:gd name="connsiteX7" fmla="*/ 11145 w 20867"/>
                  <a:gd name="connsiteY7" fmla="*/ 31776 h 31787"/>
                  <a:gd name="connsiteX8" fmla="*/ 2845 w 20867"/>
                  <a:gd name="connsiteY8" fmla="*/ 31776 h 31787"/>
                  <a:gd name="connsiteX9" fmla="*/ 12 w 20867"/>
                  <a:gd name="connsiteY9" fmla="*/ 29417 h 31787"/>
                  <a:gd name="connsiteX10" fmla="*/ 0 w 20867"/>
                  <a:gd name="connsiteY10" fmla="*/ 29286 h 31787"/>
                  <a:gd name="connsiteX11" fmla="*/ 5098 w 20867"/>
                  <a:gd name="connsiteY11" fmla="*/ 12331 h 31787"/>
                  <a:gd name="connsiteX12" fmla="*/ 9367 w 20867"/>
                  <a:gd name="connsiteY12" fmla="*/ 12331 h 31787"/>
                  <a:gd name="connsiteX13" fmla="*/ 13042 w 20867"/>
                  <a:gd name="connsiteY13" fmla="*/ 8656 h 31787"/>
                  <a:gd name="connsiteX14" fmla="*/ 9367 w 20867"/>
                  <a:gd name="connsiteY14" fmla="*/ 4980 h 31787"/>
                  <a:gd name="connsiteX15" fmla="*/ 5454 w 20867"/>
                  <a:gd name="connsiteY15" fmla="*/ 4980 h 31787"/>
                  <a:gd name="connsiteX16" fmla="*/ 5098 w 20867"/>
                  <a:gd name="connsiteY16" fmla="*/ 26796 h 31787"/>
                  <a:gd name="connsiteX17" fmla="*/ 10789 w 20867"/>
                  <a:gd name="connsiteY17" fmla="*/ 26796 h 31787"/>
                  <a:gd name="connsiteX18" fmla="*/ 15532 w 20867"/>
                  <a:gd name="connsiteY18" fmla="*/ 22054 h 31787"/>
                  <a:gd name="connsiteX19" fmla="*/ 10789 w 20867"/>
                  <a:gd name="connsiteY19" fmla="*/ 17311 h 31787"/>
                  <a:gd name="connsiteX20" fmla="*/ 5098 w 20867"/>
                  <a:gd name="connsiteY20" fmla="*/ 17311 h 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867" h="31787">
                    <a:moveTo>
                      <a:pt x="0" y="29286"/>
                    </a:moveTo>
                    <a:lnTo>
                      <a:pt x="0" y="2490"/>
                    </a:lnTo>
                    <a:cubicBezTo>
                      <a:pt x="0" y="1115"/>
                      <a:pt x="1114" y="0"/>
                      <a:pt x="2490" y="0"/>
                    </a:cubicBezTo>
                    <a:lnTo>
                      <a:pt x="9367" y="0"/>
                    </a:lnTo>
                    <a:cubicBezTo>
                      <a:pt x="14098" y="59"/>
                      <a:pt x="17904" y="3925"/>
                      <a:pt x="17904" y="8656"/>
                    </a:cubicBezTo>
                    <a:cubicBezTo>
                      <a:pt x="17915" y="10493"/>
                      <a:pt x="17334" y="12284"/>
                      <a:pt x="16244" y="13754"/>
                    </a:cubicBezTo>
                    <a:cubicBezTo>
                      <a:pt x="19077" y="15580"/>
                      <a:pt x="20808" y="18686"/>
                      <a:pt x="20868" y="22054"/>
                    </a:cubicBezTo>
                    <a:cubicBezTo>
                      <a:pt x="20868" y="27425"/>
                      <a:pt x="16516" y="31776"/>
                      <a:pt x="11145" y="31776"/>
                    </a:cubicBezTo>
                    <a:lnTo>
                      <a:pt x="2845" y="31776"/>
                    </a:lnTo>
                    <a:cubicBezTo>
                      <a:pt x="1411" y="31907"/>
                      <a:pt x="142" y="30851"/>
                      <a:pt x="12" y="29417"/>
                    </a:cubicBezTo>
                    <a:cubicBezTo>
                      <a:pt x="0" y="29369"/>
                      <a:pt x="0" y="29334"/>
                      <a:pt x="0" y="29286"/>
                    </a:cubicBezTo>
                    <a:close/>
                    <a:moveTo>
                      <a:pt x="5098" y="12331"/>
                    </a:moveTo>
                    <a:lnTo>
                      <a:pt x="9367" y="12331"/>
                    </a:lnTo>
                    <a:cubicBezTo>
                      <a:pt x="11394" y="12331"/>
                      <a:pt x="13042" y="10683"/>
                      <a:pt x="13042" y="8656"/>
                    </a:cubicBezTo>
                    <a:cubicBezTo>
                      <a:pt x="13042" y="6628"/>
                      <a:pt x="11394" y="4980"/>
                      <a:pt x="9367" y="4980"/>
                    </a:cubicBezTo>
                    <a:lnTo>
                      <a:pt x="5454" y="4980"/>
                    </a:lnTo>
                    <a:close/>
                    <a:moveTo>
                      <a:pt x="5098" y="26796"/>
                    </a:moveTo>
                    <a:lnTo>
                      <a:pt x="10789" y="26796"/>
                    </a:lnTo>
                    <a:cubicBezTo>
                      <a:pt x="13410" y="26796"/>
                      <a:pt x="15532" y="24674"/>
                      <a:pt x="15532" y="22054"/>
                    </a:cubicBezTo>
                    <a:cubicBezTo>
                      <a:pt x="15532" y="19433"/>
                      <a:pt x="13410" y="17311"/>
                      <a:pt x="10789" y="17311"/>
                    </a:cubicBezTo>
                    <a:lnTo>
                      <a:pt x="5098" y="17311"/>
                    </a:ln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98EB18E1-3ECF-43AF-944F-981CB9AFFB01}"/>
                  </a:ext>
                </a:extLst>
              </p:cNvPr>
              <p:cNvSpPr/>
              <p:nvPr/>
            </p:nvSpPr>
            <p:spPr>
              <a:xfrm>
                <a:off x="7975050" y="2572815"/>
                <a:ext cx="20512" cy="31819"/>
              </a:xfrm>
              <a:custGeom>
                <a:avLst/>
                <a:gdLst>
                  <a:gd name="connsiteX0" fmla="*/ 0 w 20512"/>
                  <a:gd name="connsiteY0" fmla="*/ 29286 h 31819"/>
                  <a:gd name="connsiteX1" fmla="*/ 0 w 20512"/>
                  <a:gd name="connsiteY1" fmla="*/ 2490 h 31819"/>
                  <a:gd name="connsiteX2" fmla="*/ 2490 w 20512"/>
                  <a:gd name="connsiteY2" fmla="*/ 0 h 31819"/>
                  <a:gd name="connsiteX3" fmla="*/ 18022 w 20512"/>
                  <a:gd name="connsiteY3" fmla="*/ 0 h 31819"/>
                  <a:gd name="connsiteX4" fmla="*/ 20512 w 20512"/>
                  <a:gd name="connsiteY4" fmla="*/ 2490 h 31819"/>
                  <a:gd name="connsiteX5" fmla="*/ 18022 w 20512"/>
                  <a:gd name="connsiteY5" fmla="*/ 4980 h 31819"/>
                  <a:gd name="connsiteX6" fmla="*/ 6166 w 20512"/>
                  <a:gd name="connsiteY6" fmla="*/ 4980 h 31819"/>
                  <a:gd name="connsiteX7" fmla="*/ 6166 w 20512"/>
                  <a:gd name="connsiteY7" fmla="*/ 13398 h 31819"/>
                  <a:gd name="connsiteX8" fmla="*/ 16718 w 20512"/>
                  <a:gd name="connsiteY8" fmla="*/ 13398 h 31819"/>
                  <a:gd name="connsiteX9" fmla="*/ 19208 w 20512"/>
                  <a:gd name="connsiteY9" fmla="*/ 15888 h 31819"/>
                  <a:gd name="connsiteX10" fmla="*/ 16718 w 20512"/>
                  <a:gd name="connsiteY10" fmla="*/ 18378 h 31819"/>
                  <a:gd name="connsiteX11" fmla="*/ 6166 w 20512"/>
                  <a:gd name="connsiteY11" fmla="*/ 18378 h 31819"/>
                  <a:gd name="connsiteX12" fmla="*/ 6166 w 20512"/>
                  <a:gd name="connsiteY12" fmla="*/ 26796 h 31819"/>
                  <a:gd name="connsiteX13" fmla="*/ 18022 w 20512"/>
                  <a:gd name="connsiteY13" fmla="*/ 26796 h 31819"/>
                  <a:gd name="connsiteX14" fmla="*/ 20512 w 20512"/>
                  <a:gd name="connsiteY14" fmla="*/ 29286 h 31819"/>
                  <a:gd name="connsiteX15" fmla="*/ 18022 w 20512"/>
                  <a:gd name="connsiteY15" fmla="*/ 31776 h 31819"/>
                  <a:gd name="connsiteX16" fmla="*/ 3083 w 20512"/>
                  <a:gd name="connsiteY16" fmla="*/ 31776 h 31819"/>
                  <a:gd name="connsiteX17" fmla="*/ 47 w 20512"/>
                  <a:gd name="connsiteY17" fmla="*/ 29689 h 31819"/>
                  <a:gd name="connsiteX18" fmla="*/ 0 w 20512"/>
                  <a:gd name="connsiteY18" fmla="*/ 29286 h 3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512" h="31819">
                    <a:moveTo>
                      <a:pt x="0" y="29286"/>
                    </a:moveTo>
                    <a:lnTo>
                      <a:pt x="0" y="2490"/>
                    </a:lnTo>
                    <a:cubicBezTo>
                      <a:pt x="0" y="1115"/>
                      <a:pt x="1115" y="0"/>
                      <a:pt x="2490" y="0"/>
                    </a:cubicBezTo>
                    <a:lnTo>
                      <a:pt x="18022" y="0"/>
                    </a:lnTo>
                    <a:cubicBezTo>
                      <a:pt x="19398" y="0"/>
                      <a:pt x="20512" y="1115"/>
                      <a:pt x="20512" y="2490"/>
                    </a:cubicBezTo>
                    <a:cubicBezTo>
                      <a:pt x="20512" y="3865"/>
                      <a:pt x="19398" y="4980"/>
                      <a:pt x="18022" y="4980"/>
                    </a:cubicBezTo>
                    <a:lnTo>
                      <a:pt x="6166" y="4980"/>
                    </a:lnTo>
                    <a:lnTo>
                      <a:pt x="6166" y="13398"/>
                    </a:lnTo>
                    <a:lnTo>
                      <a:pt x="16718" y="13398"/>
                    </a:lnTo>
                    <a:cubicBezTo>
                      <a:pt x="18093" y="13398"/>
                      <a:pt x="19208" y="14513"/>
                      <a:pt x="19208" y="15888"/>
                    </a:cubicBezTo>
                    <a:cubicBezTo>
                      <a:pt x="19208" y="17263"/>
                      <a:pt x="18093" y="18378"/>
                      <a:pt x="16718" y="18378"/>
                    </a:cubicBezTo>
                    <a:lnTo>
                      <a:pt x="6166" y="18378"/>
                    </a:lnTo>
                    <a:lnTo>
                      <a:pt x="6166" y="26796"/>
                    </a:lnTo>
                    <a:lnTo>
                      <a:pt x="18022" y="26796"/>
                    </a:lnTo>
                    <a:cubicBezTo>
                      <a:pt x="19398" y="26796"/>
                      <a:pt x="20512" y="27911"/>
                      <a:pt x="20512" y="29286"/>
                    </a:cubicBezTo>
                    <a:cubicBezTo>
                      <a:pt x="20453" y="30638"/>
                      <a:pt x="19374" y="31717"/>
                      <a:pt x="18022" y="31776"/>
                    </a:cubicBezTo>
                    <a:lnTo>
                      <a:pt x="3083" y="31776"/>
                    </a:lnTo>
                    <a:cubicBezTo>
                      <a:pt x="1672" y="32037"/>
                      <a:pt x="308" y="31100"/>
                      <a:pt x="47" y="29689"/>
                    </a:cubicBezTo>
                    <a:cubicBezTo>
                      <a:pt x="24" y="29559"/>
                      <a:pt x="0" y="29417"/>
                      <a:pt x="0" y="29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E5DC970B-3D63-4D36-B215-E8609223B6B9}"/>
                  </a:ext>
                </a:extLst>
              </p:cNvPr>
              <p:cNvSpPr/>
              <p:nvPr/>
            </p:nvSpPr>
            <p:spPr>
              <a:xfrm>
                <a:off x="8001965" y="2572815"/>
                <a:ext cx="23713" cy="31821"/>
              </a:xfrm>
              <a:custGeom>
                <a:avLst/>
                <a:gdLst>
                  <a:gd name="connsiteX0" fmla="*/ 0 w 23713"/>
                  <a:gd name="connsiteY0" fmla="*/ 29286 h 31821"/>
                  <a:gd name="connsiteX1" fmla="*/ 0 w 23713"/>
                  <a:gd name="connsiteY1" fmla="*/ 2490 h 31821"/>
                  <a:gd name="connsiteX2" fmla="*/ 2490 w 23713"/>
                  <a:gd name="connsiteY2" fmla="*/ 0 h 31821"/>
                  <a:gd name="connsiteX3" fmla="*/ 7825 w 23713"/>
                  <a:gd name="connsiteY3" fmla="*/ 0 h 31821"/>
                  <a:gd name="connsiteX4" fmla="*/ 23713 w 23713"/>
                  <a:gd name="connsiteY4" fmla="*/ 15888 h 31821"/>
                  <a:gd name="connsiteX5" fmla="*/ 7825 w 23713"/>
                  <a:gd name="connsiteY5" fmla="*/ 31776 h 31821"/>
                  <a:gd name="connsiteX6" fmla="*/ 2964 w 23713"/>
                  <a:gd name="connsiteY6" fmla="*/ 31776 h 31821"/>
                  <a:gd name="connsiteX7" fmla="*/ 47 w 23713"/>
                  <a:gd name="connsiteY7" fmla="*/ 29808 h 31821"/>
                  <a:gd name="connsiteX8" fmla="*/ 0 w 23713"/>
                  <a:gd name="connsiteY8" fmla="*/ 29286 h 31821"/>
                  <a:gd name="connsiteX9" fmla="*/ 5098 w 23713"/>
                  <a:gd name="connsiteY9" fmla="*/ 26796 h 31821"/>
                  <a:gd name="connsiteX10" fmla="*/ 7825 w 23713"/>
                  <a:gd name="connsiteY10" fmla="*/ 26796 h 31821"/>
                  <a:gd name="connsiteX11" fmla="*/ 18734 w 23713"/>
                  <a:gd name="connsiteY11" fmla="*/ 15888 h 31821"/>
                  <a:gd name="connsiteX12" fmla="*/ 7825 w 23713"/>
                  <a:gd name="connsiteY12" fmla="*/ 4980 h 31821"/>
                  <a:gd name="connsiteX13" fmla="*/ 5098 w 23713"/>
                  <a:gd name="connsiteY13" fmla="*/ 4980 h 3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713" h="31821">
                    <a:moveTo>
                      <a:pt x="0" y="29286"/>
                    </a:moveTo>
                    <a:lnTo>
                      <a:pt x="0" y="2490"/>
                    </a:lnTo>
                    <a:cubicBezTo>
                      <a:pt x="0" y="1115"/>
                      <a:pt x="1114" y="0"/>
                      <a:pt x="2490" y="0"/>
                    </a:cubicBezTo>
                    <a:lnTo>
                      <a:pt x="7825" y="0"/>
                    </a:lnTo>
                    <a:cubicBezTo>
                      <a:pt x="16599" y="0"/>
                      <a:pt x="23713" y="7114"/>
                      <a:pt x="23713" y="15888"/>
                    </a:cubicBezTo>
                    <a:cubicBezTo>
                      <a:pt x="23713" y="24662"/>
                      <a:pt x="16599" y="31776"/>
                      <a:pt x="7825" y="31776"/>
                    </a:cubicBezTo>
                    <a:lnTo>
                      <a:pt x="2964" y="31776"/>
                    </a:lnTo>
                    <a:cubicBezTo>
                      <a:pt x="1613" y="32037"/>
                      <a:pt x="308" y="31160"/>
                      <a:pt x="47" y="29808"/>
                    </a:cubicBezTo>
                    <a:cubicBezTo>
                      <a:pt x="12" y="29630"/>
                      <a:pt x="0" y="29464"/>
                      <a:pt x="0" y="29286"/>
                    </a:cubicBezTo>
                    <a:close/>
                    <a:moveTo>
                      <a:pt x="5098" y="26796"/>
                    </a:moveTo>
                    <a:lnTo>
                      <a:pt x="7825" y="26796"/>
                    </a:lnTo>
                    <a:cubicBezTo>
                      <a:pt x="13849" y="26796"/>
                      <a:pt x="18734" y="21911"/>
                      <a:pt x="18734" y="15888"/>
                    </a:cubicBezTo>
                    <a:cubicBezTo>
                      <a:pt x="18734" y="9865"/>
                      <a:pt x="13849" y="4980"/>
                      <a:pt x="7825" y="4980"/>
                    </a:cubicBezTo>
                    <a:lnTo>
                      <a:pt x="5098" y="4980"/>
                    </a:ln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C003274-1FD8-44F2-ABB8-CF2D267D59C0}"/>
                  </a:ext>
                </a:extLst>
              </p:cNvPr>
              <p:cNvSpPr/>
              <p:nvPr/>
            </p:nvSpPr>
            <p:spPr>
              <a:xfrm>
                <a:off x="7951709" y="2430569"/>
                <a:ext cx="422977" cy="664019"/>
              </a:xfrm>
              <a:custGeom>
                <a:avLst/>
                <a:gdLst>
                  <a:gd name="connsiteX0" fmla="*/ 422438 w 422977"/>
                  <a:gd name="connsiteY0" fmla="*/ 629794 h 664019"/>
                  <a:gd name="connsiteX1" fmla="*/ 410582 w 422977"/>
                  <a:gd name="connsiteY1" fmla="*/ 349738 h 664019"/>
                  <a:gd name="connsiteX2" fmla="*/ 147007 w 422977"/>
                  <a:gd name="connsiteY2" fmla="*/ 2929 h 664019"/>
                  <a:gd name="connsiteX3" fmla="*/ 178664 w 422977"/>
                  <a:gd name="connsiteY3" fmla="*/ 329582 h 664019"/>
                  <a:gd name="connsiteX4" fmla="*/ 1525 w 422977"/>
                  <a:gd name="connsiteY4" fmla="*/ 583434 h 664019"/>
                  <a:gd name="connsiteX5" fmla="*/ 422438 w 422977"/>
                  <a:gd name="connsiteY5" fmla="*/ 629794 h 66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977" h="664019">
                    <a:moveTo>
                      <a:pt x="422438" y="629794"/>
                    </a:moveTo>
                    <a:cubicBezTo>
                      <a:pt x="422438" y="629794"/>
                      <a:pt x="426825" y="435581"/>
                      <a:pt x="410582" y="349738"/>
                    </a:cubicBezTo>
                    <a:cubicBezTo>
                      <a:pt x="394338" y="263895"/>
                      <a:pt x="213286" y="-32523"/>
                      <a:pt x="147007" y="2929"/>
                    </a:cubicBezTo>
                    <a:cubicBezTo>
                      <a:pt x="61401" y="48459"/>
                      <a:pt x="131949" y="240063"/>
                      <a:pt x="178664" y="329582"/>
                    </a:cubicBezTo>
                    <a:cubicBezTo>
                      <a:pt x="178664" y="329582"/>
                      <a:pt x="-19225" y="434988"/>
                      <a:pt x="1525" y="583434"/>
                    </a:cubicBezTo>
                    <a:cubicBezTo>
                      <a:pt x="22274" y="731880"/>
                      <a:pt x="422438" y="629794"/>
                      <a:pt x="422438" y="629794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250C2C18-7F80-4A1F-9A4D-EAE6056EF856}"/>
                  </a:ext>
                </a:extLst>
              </p:cNvPr>
              <p:cNvSpPr/>
              <p:nvPr/>
            </p:nvSpPr>
            <p:spPr>
              <a:xfrm>
                <a:off x="7942660" y="2452920"/>
                <a:ext cx="196874" cy="559660"/>
              </a:xfrm>
              <a:custGeom>
                <a:avLst/>
                <a:gdLst>
                  <a:gd name="connsiteX0" fmla="*/ 136018 w 196874"/>
                  <a:gd name="connsiteY0" fmla="*/ 735 h 559660"/>
                  <a:gd name="connsiteX1" fmla="*/ 196013 w 196874"/>
                  <a:gd name="connsiteY1" fmla="*/ 302133 h 559660"/>
                  <a:gd name="connsiteX2" fmla="*/ 191697 w 196874"/>
                  <a:gd name="connsiteY2" fmla="*/ 314120 h 559660"/>
                  <a:gd name="connsiteX3" fmla="*/ 188780 w 196874"/>
                  <a:gd name="connsiteY3" fmla="*/ 314938 h 559660"/>
                  <a:gd name="connsiteX4" fmla="*/ 5120 w 196874"/>
                  <a:gd name="connsiteY4" fmla="*/ 557408 h 559660"/>
                  <a:gd name="connsiteX5" fmla="*/ 2867 w 196874"/>
                  <a:gd name="connsiteY5" fmla="*/ 559661 h 559660"/>
                  <a:gd name="connsiteX6" fmla="*/ 614 w 196874"/>
                  <a:gd name="connsiteY6" fmla="*/ 557408 h 559660"/>
                  <a:gd name="connsiteX7" fmla="*/ 172062 w 196874"/>
                  <a:gd name="connsiteY7" fmla="*/ 301658 h 559660"/>
                  <a:gd name="connsiteX8" fmla="*/ 135188 w 196874"/>
                  <a:gd name="connsiteY8" fmla="*/ 142 h 559660"/>
                  <a:gd name="connsiteX9" fmla="*/ 136018 w 196874"/>
                  <a:gd name="connsiteY9" fmla="*/ 735 h 55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874" h="559660">
                    <a:moveTo>
                      <a:pt x="136018" y="735"/>
                    </a:moveTo>
                    <a:cubicBezTo>
                      <a:pt x="88591" y="98671"/>
                      <a:pt x="157004" y="212022"/>
                      <a:pt x="196013" y="302133"/>
                    </a:cubicBezTo>
                    <a:cubicBezTo>
                      <a:pt x="198135" y="306638"/>
                      <a:pt x="196203" y="312009"/>
                      <a:pt x="191697" y="314120"/>
                    </a:cubicBezTo>
                    <a:cubicBezTo>
                      <a:pt x="190784" y="314558"/>
                      <a:pt x="189788" y="314831"/>
                      <a:pt x="188780" y="314938"/>
                    </a:cubicBezTo>
                    <a:cubicBezTo>
                      <a:pt x="108747" y="364736"/>
                      <a:pt x="10929" y="458048"/>
                      <a:pt x="5120" y="557408"/>
                    </a:cubicBezTo>
                    <a:cubicBezTo>
                      <a:pt x="5120" y="558653"/>
                      <a:pt x="4112" y="559661"/>
                      <a:pt x="2867" y="559661"/>
                    </a:cubicBezTo>
                    <a:cubicBezTo>
                      <a:pt x="1622" y="559661"/>
                      <a:pt x="614" y="558653"/>
                      <a:pt x="614" y="557408"/>
                    </a:cubicBezTo>
                    <a:cubicBezTo>
                      <a:pt x="-8278" y="450697"/>
                      <a:pt x="80884" y="350508"/>
                      <a:pt x="172062" y="301658"/>
                    </a:cubicBezTo>
                    <a:cubicBezTo>
                      <a:pt x="130682" y="209887"/>
                      <a:pt x="66537" y="93217"/>
                      <a:pt x="135188" y="142"/>
                    </a:cubicBezTo>
                    <a:cubicBezTo>
                      <a:pt x="135543" y="-214"/>
                      <a:pt x="136374" y="142"/>
                      <a:pt x="136018" y="7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9DA971FD-8535-4819-B73A-57F1620FB447}"/>
                  </a:ext>
                </a:extLst>
              </p:cNvPr>
              <p:cNvSpPr/>
              <p:nvPr/>
            </p:nvSpPr>
            <p:spPr>
              <a:xfrm>
                <a:off x="8396201" y="2786198"/>
                <a:ext cx="710372" cy="837003"/>
              </a:xfrm>
              <a:custGeom>
                <a:avLst/>
                <a:gdLst>
                  <a:gd name="connsiteX0" fmla="*/ 0 w 710372"/>
                  <a:gd name="connsiteY0" fmla="*/ 618603 h 837003"/>
                  <a:gd name="connsiteX1" fmla="*/ 533552 w 710372"/>
                  <a:gd name="connsiteY1" fmla="*/ 837004 h 837003"/>
                  <a:gd name="connsiteX2" fmla="*/ 708795 w 710372"/>
                  <a:gd name="connsiteY2" fmla="*/ 119435 h 837003"/>
                  <a:gd name="connsiteX3" fmla="*/ 535568 w 710372"/>
                  <a:gd name="connsiteY3" fmla="*/ 51140 h 837003"/>
                  <a:gd name="connsiteX4" fmla="*/ 0 w 710372"/>
                  <a:gd name="connsiteY4" fmla="*/ 618603 h 83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372" h="837003">
                    <a:moveTo>
                      <a:pt x="0" y="618603"/>
                    </a:moveTo>
                    <a:lnTo>
                      <a:pt x="533552" y="837004"/>
                    </a:lnTo>
                    <a:cubicBezTo>
                      <a:pt x="533552" y="837004"/>
                      <a:pt x="683303" y="374592"/>
                      <a:pt x="708795" y="119435"/>
                    </a:cubicBezTo>
                    <a:cubicBezTo>
                      <a:pt x="723023" y="-23557"/>
                      <a:pt x="639077" y="-27351"/>
                      <a:pt x="535568" y="51140"/>
                    </a:cubicBezTo>
                    <a:cubicBezTo>
                      <a:pt x="173701" y="325861"/>
                      <a:pt x="0" y="618603"/>
                      <a:pt x="0" y="61860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F42E5DC0-EC28-42E9-841C-3B5B6F6650EB}"/>
                  </a:ext>
                </a:extLst>
              </p:cNvPr>
              <p:cNvSpPr/>
              <p:nvPr/>
            </p:nvSpPr>
            <p:spPr>
              <a:xfrm>
                <a:off x="8443865" y="2810542"/>
                <a:ext cx="658996" cy="618920"/>
              </a:xfrm>
              <a:custGeom>
                <a:avLst/>
                <a:gdLst>
                  <a:gd name="connsiteX0" fmla="*/ 657574 w 658996"/>
                  <a:gd name="connsiteY0" fmla="*/ 127104 h 618920"/>
                  <a:gd name="connsiteX1" fmla="*/ 656032 w 658996"/>
                  <a:gd name="connsiteY1" fmla="*/ 138961 h 618920"/>
                  <a:gd name="connsiteX2" fmla="*/ 509720 w 658996"/>
                  <a:gd name="connsiteY2" fmla="*/ 155916 h 618920"/>
                  <a:gd name="connsiteX3" fmla="*/ 328550 w 658996"/>
                  <a:gd name="connsiteY3" fmla="*/ 158880 h 618920"/>
                  <a:gd name="connsiteX4" fmla="*/ 337679 w 658996"/>
                  <a:gd name="connsiteY4" fmla="*/ 150699 h 618920"/>
                  <a:gd name="connsiteX5" fmla="*/ 508890 w 658996"/>
                  <a:gd name="connsiteY5" fmla="*/ 145719 h 618920"/>
                  <a:gd name="connsiteX6" fmla="*/ 657574 w 658996"/>
                  <a:gd name="connsiteY6" fmla="*/ 127104 h 618920"/>
                  <a:gd name="connsiteX7" fmla="*/ 582046 w 658996"/>
                  <a:gd name="connsiteY7" fmla="*/ 50035 h 618920"/>
                  <a:gd name="connsiteX8" fmla="*/ 527387 w 658996"/>
                  <a:gd name="connsiteY8" fmla="*/ 0 h 618920"/>
                  <a:gd name="connsiteX9" fmla="*/ 524186 w 658996"/>
                  <a:gd name="connsiteY9" fmla="*/ 1897 h 618920"/>
                  <a:gd name="connsiteX10" fmla="*/ 579201 w 658996"/>
                  <a:gd name="connsiteY10" fmla="*/ 53118 h 618920"/>
                  <a:gd name="connsiteX11" fmla="*/ 658166 w 658996"/>
                  <a:gd name="connsiteY11" fmla="*/ 122480 h 618920"/>
                  <a:gd name="connsiteX12" fmla="*/ 658997 w 658996"/>
                  <a:gd name="connsiteY12" fmla="*/ 116314 h 618920"/>
                  <a:gd name="connsiteX13" fmla="*/ 582046 w 658996"/>
                  <a:gd name="connsiteY13" fmla="*/ 50510 h 618920"/>
                  <a:gd name="connsiteX14" fmla="*/ 407634 w 658996"/>
                  <a:gd name="connsiteY14" fmla="*/ 488260 h 618920"/>
                  <a:gd name="connsiteX15" fmla="*/ 302583 w 658996"/>
                  <a:gd name="connsiteY15" fmla="*/ 495255 h 618920"/>
                  <a:gd name="connsiteX16" fmla="*/ 200971 w 658996"/>
                  <a:gd name="connsiteY16" fmla="*/ 523000 h 618920"/>
                  <a:gd name="connsiteX17" fmla="*/ 9130 w 658996"/>
                  <a:gd name="connsiteY17" fmla="*/ 608843 h 618920"/>
                  <a:gd name="connsiteX18" fmla="*/ 0 w 658996"/>
                  <a:gd name="connsiteY18" fmla="*/ 613941 h 618920"/>
                  <a:gd name="connsiteX19" fmla="*/ 11857 w 658996"/>
                  <a:gd name="connsiteY19" fmla="*/ 618921 h 618920"/>
                  <a:gd name="connsiteX20" fmla="*/ 13635 w 658996"/>
                  <a:gd name="connsiteY20" fmla="*/ 617854 h 618920"/>
                  <a:gd name="connsiteX21" fmla="*/ 203343 w 658996"/>
                  <a:gd name="connsiteY21" fmla="*/ 530944 h 618920"/>
                  <a:gd name="connsiteX22" fmla="*/ 303532 w 658996"/>
                  <a:gd name="connsiteY22" fmla="*/ 502369 h 618920"/>
                  <a:gd name="connsiteX23" fmla="*/ 407160 w 658996"/>
                  <a:gd name="connsiteY23" fmla="*/ 494188 h 618920"/>
                  <a:gd name="connsiteX24" fmla="*/ 572205 w 658996"/>
                  <a:gd name="connsiteY24" fmla="*/ 519087 h 618920"/>
                  <a:gd name="connsiteX25" fmla="*/ 573391 w 658996"/>
                  <a:gd name="connsiteY25" fmla="*/ 514582 h 618920"/>
                  <a:gd name="connsiteX26" fmla="*/ 407634 w 658996"/>
                  <a:gd name="connsiteY26" fmla="*/ 488260 h 6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58996" h="618920">
                    <a:moveTo>
                      <a:pt x="657574" y="127104"/>
                    </a:moveTo>
                    <a:cubicBezTo>
                      <a:pt x="657574" y="130898"/>
                      <a:pt x="656625" y="134692"/>
                      <a:pt x="656032" y="138961"/>
                    </a:cubicBezTo>
                    <a:cubicBezTo>
                      <a:pt x="607538" y="145956"/>
                      <a:pt x="558807" y="151885"/>
                      <a:pt x="509720" y="155916"/>
                    </a:cubicBezTo>
                    <a:cubicBezTo>
                      <a:pt x="449476" y="161228"/>
                      <a:pt x="388936" y="162224"/>
                      <a:pt x="328550" y="158880"/>
                    </a:cubicBezTo>
                    <a:lnTo>
                      <a:pt x="337679" y="150699"/>
                    </a:lnTo>
                    <a:cubicBezTo>
                      <a:pt x="394793" y="152477"/>
                      <a:pt x="451966" y="150818"/>
                      <a:pt x="508890" y="145719"/>
                    </a:cubicBezTo>
                    <a:cubicBezTo>
                      <a:pt x="558689" y="141569"/>
                      <a:pt x="608131" y="135048"/>
                      <a:pt x="657574" y="127104"/>
                    </a:cubicBezTo>
                    <a:close/>
                    <a:moveTo>
                      <a:pt x="582046" y="50035"/>
                    </a:moveTo>
                    <a:cubicBezTo>
                      <a:pt x="563668" y="33555"/>
                      <a:pt x="545528" y="16837"/>
                      <a:pt x="527387" y="0"/>
                    </a:cubicBezTo>
                    <a:lnTo>
                      <a:pt x="524186" y="1897"/>
                    </a:lnTo>
                    <a:cubicBezTo>
                      <a:pt x="542563" y="18852"/>
                      <a:pt x="560823" y="36045"/>
                      <a:pt x="579201" y="53118"/>
                    </a:cubicBezTo>
                    <a:cubicBezTo>
                      <a:pt x="604930" y="76831"/>
                      <a:pt x="631015" y="100545"/>
                      <a:pt x="658166" y="122480"/>
                    </a:cubicBezTo>
                    <a:cubicBezTo>
                      <a:pt x="658166" y="120346"/>
                      <a:pt x="658759" y="118330"/>
                      <a:pt x="658997" y="116314"/>
                    </a:cubicBezTo>
                    <a:cubicBezTo>
                      <a:pt x="632675" y="95684"/>
                      <a:pt x="607183" y="73275"/>
                      <a:pt x="582046" y="50510"/>
                    </a:cubicBezTo>
                    <a:close/>
                    <a:moveTo>
                      <a:pt x="407634" y="488260"/>
                    </a:moveTo>
                    <a:cubicBezTo>
                      <a:pt x="372467" y="486801"/>
                      <a:pt x="337241" y="489137"/>
                      <a:pt x="302583" y="495255"/>
                    </a:cubicBezTo>
                    <a:cubicBezTo>
                      <a:pt x="268175" y="502417"/>
                      <a:pt x="234241" y="511677"/>
                      <a:pt x="200971" y="523000"/>
                    </a:cubicBezTo>
                    <a:cubicBezTo>
                      <a:pt x="134704" y="546109"/>
                      <a:pt x="70524" y="574826"/>
                      <a:pt x="9130" y="608843"/>
                    </a:cubicBezTo>
                    <a:cubicBezTo>
                      <a:pt x="6047" y="610503"/>
                      <a:pt x="2964" y="612163"/>
                      <a:pt x="0" y="613941"/>
                    </a:cubicBezTo>
                    <a:lnTo>
                      <a:pt x="11857" y="618921"/>
                    </a:lnTo>
                    <a:lnTo>
                      <a:pt x="13635" y="617854"/>
                    </a:lnTo>
                    <a:cubicBezTo>
                      <a:pt x="74425" y="583813"/>
                      <a:pt x="137870" y="554752"/>
                      <a:pt x="203343" y="530944"/>
                    </a:cubicBezTo>
                    <a:cubicBezTo>
                      <a:pt x="236091" y="519277"/>
                      <a:pt x="269551" y="509732"/>
                      <a:pt x="303532" y="502369"/>
                    </a:cubicBezTo>
                    <a:cubicBezTo>
                      <a:pt x="337667" y="495789"/>
                      <a:pt x="372419" y="493050"/>
                      <a:pt x="407160" y="494188"/>
                    </a:cubicBezTo>
                    <a:cubicBezTo>
                      <a:pt x="462946" y="496192"/>
                      <a:pt x="518316" y="504551"/>
                      <a:pt x="572205" y="519087"/>
                    </a:cubicBezTo>
                    <a:cubicBezTo>
                      <a:pt x="572205" y="517546"/>
                      <a:pt x="572917" y="516123"/>
                      <a:pt x="573391" y="514582"/>
                    </a:cubicBezTo>
                    <a:cubicBezTo>
                      <a:pt x="519312" y="499559"/>
                      <a:pt x="463704" y="490726"/>
                      <a:pt x="407634" y="48826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C70A8297-35F8-4FE9-A0CA-9C3B0255BED2}"/>
                  </a:ext>
                </a:extLst>
              </p:cNvPr>
              <p:cNvSpPr/>
              <p:nvPr/>
            </p:nvSpPr>
            <p:spPr>
              <a:xfrm>
                <a:off x="8461841" y="3310421"/>
                <a:ext cx="483706" cy="195596"/>
              </a:xfrm>
              <a:custGeom>
                <a:avLst/>
                <a:gdLst>
                  <a:gd name="connsiteX0" fmla="*/ 483207 w 483706"/>
                  <a:gd name="connsiteY0" fmla="*/ 189708 h 195596"/>
                  <a:gd name="connsiteX1" fmla="*/ 1943 w 483706"/>
                  <a:gd name="connsiteY1" fmla="*/ 0 h 195596"/>
                  <a:gd name="connsiteX2" fmla="*/ 283 w 483706"/>
                  <a:gd name="connsiteY2" fmla="*/ 3913 h 195596"/>
                  <a:gd name="connsiteX3" fmla="*/ 480718 w 483706"/>
                  <a:gd name="connsiteY3" fmla="*/ 195517 h 195596"/>
                  <a:gd name="connsiteX4" fmla="*/ 483207 w 483706"/>
                  <a:gd name="connsiteY4" fmla="*/ 189708 h 19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706" h="195596">
                    <a:moveTo>
                      <a:pt x="483207" y="189708"/>
                    </a:moveTo>
                    <a:cubicBezTo>
                      <a:pt x="398076" y="148920"/>
                      <a:pt x="163669" y="45530"/>
                      <a:pt x="1943" y="0"/>
                    </a:cubicBezTo>
                    <a:cubicBezTo>
                      <a:pt x="995" y="0"/>
                      <a:pt x="-665" y="3557"/>
                      <a:pt x="283" y="3913"/>
                    </a:cubicBezTo>
                    <a:cubicBezTo>
                      <a:pt x="128336" y="63196"/>
                      <a:pt x="392148" y="162793"/>
                      <a:pt x="480718" y="195517"/>
                    </a:cubicBezTo>
                    <a:cubicBezTo>
                      <a:pt x="482378" y="196347"/>
                      <a:pt x="484749" y="190419"/>
                      <a:pt x="483207" y="1897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0B5F852E-B550-46BF-81CF-F8F62C98B832}"/>
                  </a:ext>
                </a:extLst>
              </p:cNvPr>
              <p:cNvSpPr/>
              <p:nvPr/>
            </p:nvSpPr>
            <p:spPr>
              <a:xfrm>
                <a:off x="8866298" y="3102197"/>
                <a:ext cx="210123" cy="527548"/>
              </a:xfrm>
              <a:custGeom>
                <a:avLst/>
                <a:gdLst>
                  <a:gd name="connsiteX0" fmla="*/ 209530 w 210123"/>
                  <a:gd name="connsiteY0" fmla="*/ 46498 h 527548"/>
                  <a:gd name="connsiteX1" fmla="*/ 178228 w 210123"/>
                  <a:gd name="connsiteY1" fmla="*/ 128784 h 527548"/>
                  <a:gd name="connsiteX2" fmla="*/ 180600 w 210123"/>
                  <a:gd name="connsiteY2" fmla="*/ 118587 h 527548"/>
                  <a:gd name="connsiteX3" fmla="*/ 205499 w 210123"/>
                  <a:gd name="connsiteY3" fmla="*/ 850 h 527548"/>
                  <a:gd name="connsiteX4" fmla="*/ 203839 w 210123"/>
                  <a:gd name="connsiteY4" fmla="*/ 850 h 527548"/>
                  <a:gd name="connsiteX5" fmla="*/ 63930 w 210123"/>
                  <a:gd name="connsiteY5" fmla="*/ 518989 h 527548"/>
                  <a:gd name="connsiteX6" fmla="*/ 1919 w 210123"/>
                  <a:gd name="connsiteY6" fmla="*/ 496105 h 527548"/>
                  <a:gd name="connsiteX7" fmla="*/ 615 w 210123"/>
                  <a:gd name="connsiteY7" fmla="*/ 499069 h 527548"/>
                  <a:gd name="connsiteX8" fmla="*/ 71755 w 210123"/>
                  <a:gd name="connsiteY8" fmla="*/ 527526 h 527548"/>
                  <a:gd name="connsiteX9" fmla="*/ 172063 w 210123"/>
                  <a:gd name="connsiteY9" fmla="*/ 154632 h 527548"/>
                  <a:gd name="connsiteX10" fmla="*/ 210123 w 210123"/>
                  <a:gd name="connsiteY10" fmla="*/ 47091 h 527548"/>
                  <a:gd name="connsiteX11" fmla="*/ 209530 w 210123"/>
                  <a:gd name="connsiteY11" fmla="*/ 46498 h 52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0123" h="527548">
                    <a:moveTo>
                      <a:pt x="209530" y="46498"/>
                    </a:moveTo>
                    <a:cubicBezTo>
                      <a:pt x="198741" y="73769"/>
                      <a:pt x="188425" y="101276"/>
                      <a:pt x="178228" y="128784"/>
                    </a:cubicBezTo>
                    <a:cubicBezTo>
                      <a:pt x="178940" y="125464"/>
                      <a:pt x="179889" y="122026"/>
                      <a:pt x="180600" y="118587"/>
                    </a:cubicBezTo>
                    <a:cubicBezTo>
                      <a:pt x="189374" y="79460"/>
                      <a:pt x="197911" y="40333"/>
                      <a:pt x="205499" y="850"/>
                    </a:cubicBezTo>
                    <a:cubicBezTo>
                      <a:pt x="205499" y="-99"/>
                      <a:pt x="204076" y="-454"/>
                      <a:pt x="203839" y="850"/>
                    </a:cubicBezTo>
                    <a:cubicBezTo>
                      <a:pt x="168269" y="137202"/>
                      <a:pt x="71637" y="480929"/>
                      <a:pt x="63930" y="518989"/>
                    </a:cubicBezTo>
                    <a:cubicBezTo>
                      <a:pt x="60965" y="518159"/>
                      <a:pt x="8914" y="497291"/>
                      <a:pt x="1919" y="496105"/>
                    </a:cubicBezTo>
                    <a:cubicBezTo>
                      <a:pt x="496" y="496105"/>
                      <a:pt x="-808" y="498714"/>
                      <a:pt x="615" y="499069"/>
                    </a:cubicBezTo>
                    <a:cubicBezTo>
                      <a:pt x="4172" y="499899"/>
                      <a:pt x="71755" y="528474"/>
                      <a:pt x="71755" y="527526"/>
                    </a:cubicBezTo>
                    <a:cubicBezTo>
                      <a:pt x="99263" y="462195"/>
                      <a:pt x="159021" y="210477"/>
                      <a:pt x="172063" y="154632"/>
                    </a:cubicBezTo>
                    <a:cubicBezTo>
                      <a:pt x="186528" y="119453"/>
                      <a:pt x="199215" y="83610"/>
                      <a:pt x="210123" y="47091"/>
                    </a:cubicBezTo>
                    <a:cubicBezTo>
                      <a:pt x="210123" y="47091"/>
                      <a:pt x="209767" y="45906"/>
                      <a:pt x="209530" y="464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D70F67F-9350-4407-B823-883F34FCAF6C}"/>
                  </a:ext>
                </a:extLst>
              </p:cNvPr>
              <p:cNvSpPr/>
              <p:nvPr/>
            </p:nvSpPr>
            <p:spPr>
              <a:xfrm>
                <a:off x="9072627" y="2354888"/>
                <a:ext cx="334715" cy="636835"/>
              </a:xfrm>
              <a:custGeom>
                <a:avLst/>
                <a:gdLst>
                  <a:gd name="connsiteX0" fmla="*/ 14110 w 334715"/>
                  <a:gd name="connsiteY0" fmla="*/ 469052 h 636835"/>
                  <a:gd name="connsiteX1" fmla="*/ 296062 w 334715"/>
                  <a:gd name="connsiteY1" fmla="*/ 635046 h 636835"/>
                  <a:gd name="connsiteX2" fmla="*/ 309223 w 334715"/>
                  <a:gd name="connsiteY2" fmla="*/ 408345 h 636835"/>
                  <a:gd name="connsiteX3" fmla="*/ 311002 w 334715"/>
                  <a:gd name="connsiteY3" fmla="*/ 391628 h 636835"/>
                  <a:gd name="connsiteX4" fmla="*/ 334715 w 334715"/>
                  <a:gd name="connsiteY4" fmla="*/ 158050 h 636835"/>
                  <a:gd name="connsiteX5" fmla="*/ 46834 w 334715"/>
                  <a:gd name="connsiteY5" fmla="*/ 18141 h 636835"/>
                  <a:gd name="connsiteX6" fmla="*/ 5573 w 334715"/>
                  <a:gd name="connsiteY6" fmla="*/ 0 h 636835"/>
                  <a:gd name="connsiteX7" fmla="*/ 1067 w 334715"/>
                  <a:gd name="connsiteY7" fmla="*/ 144533 h 636835"/>
                  <a:gd name="connsiteX8" fmla="*/ 1067 w 334715"/>
                  <a:gd name="connsiteY8" fmla="*/ 156390 h 636835"/>
                  <a:gd name="connsiteX9" fmla="*/ 1067 w 334715"/>
                  <a:gd name="connsiteY9" fmla="*/ 169551 h 636835"/>
                  <a:gd name="connsiteX10" fmla="*/ 0 w 334715"/>
                  <a:gd name="connsiteY10" fmla="*/ 205833 h 636835"/>
                  <a:gd name="connsiteX11" fmla="*/ 0 w 334715"/>
                  <a:gd name="connsiteY11" fmla="*/ 233933 h 636835"/>
                  <a:gd name="connsiteX12" fmla="*/ 0 w 334715"/>
                  <a:gd name="connsiteY12" fmla="*/ 262982 h 636835"/>
                  <a:gd name="connsiteX13" fmla="*/ 14110 w 334715"/>
                  <a:gd name="connsiteY13" fmla="*/ 469052 h 6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4715" h="636835">
                    <a:moveTo>
                      <a:pt x="14110" y="469052"/>
                    </a:moveTo>
                    <a:cubicBezTo>
                      <a:pt x="23595" y="495374"/>
                      <a:pt x="173227" y="655440"/>
                      <a:pt x="296062" y="635046"/>
                    </a:cubicBezTo>
                    <a:cubicBezTo>
                      <a:pt x="336138" y="628288"/>
                      <a:pt x="309223" y="408345"/>
                      <a:pt x="309223" y="408345"/>
                    </a:cubicBezTo>
                    <a:lnTo>
                      <a:pt x="311002" y="391628"/>
                    </a:lnTo>
                    <a:lnTo>
                      <a:pt x="334715" y="158050"/>
                    </a:lnTo>
                    <a:lnTo>
                      <a:pt x="46834" y="18141"/>
                    </a:lnTo>
                    <a:lnTo>
                      <a:pt x="5573" y="0"/>
                    </a:lnTo>
                    <a:cubicBezTo>
                      <a:pt x="5573" y="0"/>
                      <a:pt x="3201" y="64382"/>
                      <a:pt x="1067" y="144533"/>
                    </a:cubicBezTo>
                    <a:cubicBezTo>
                      <a:pt x="1067" y="148328"/>
                      <a:pt x="1067" y="152003"/>
                      <a:pt x="1067" y="156390"/>
                    </a:cubicBezTo>
                    <a:cubicBezTo>
                      <a:pt x="1067" y="160777"/>
                      <a:pt x="1067" y="165283"/>
                      <a:pt x="1067" y="169551"/>
                    </a:cubicBezTo>
                    <a:cubicBezTo>
                      <a:pt x="1067" y="181408"/>
                      <a:pt x="119" y="193264"/>
                      <a:pt x="0" y="205833"/>
                    </a:cubicBezTo>
                    <a:cubicBezTo>
                      <a:pt x="0" y="215199"/>
                      <a:pt x="0" y="224211"/>
                      <a:pt x="0" y="233933"/>
                    </a:cubicBezTo>
                    <a:cubicBezTo>
                      <a:pt x="0" y="243656"/>
                      <a:pt x="0" y="253141"/>
                      <a:pt x="0" y="262982"/>
                    </a:cubicBezTo>
                    <a:cubicBezTo>
                      <a:pt x="711" y="358903"/>
                      <a:pt x="10197" y="457907"/>
                      <a:pt x="14110" y="469052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21947D61-F55A-4B1B-9E55-84C716B2D749}"/>
                  </a:ext>
                </a:extLst>
              </p:cNvPr>
              <p:cNvSpPr/>
              <p:nvPr/>
            </p:nvSpPr>
            <p:spPr>
              <a:xfrm>
                <a:off x="9074168" y="2354888"/>
                <a:ext cx="333173" cy="391271"/>
              </a:xfrm>
              <a:custGeom>
                <a:avLst/>
                <a:gdLst>
                  <a:gd name="connsiteX0" fmla="*/ 0 w 333173"/>
                  <a:gd name="connsiteY0" fmla="*/ 144059 h 391271"/>
                  <a:gd name="connsiteX1" fmla="*/ 309460 w 333173"/>
                  <a:gd name="connsiteY1" fmla="*/ 391272 h 391271"/>
                  <a:gd name="connsiteX2" fmla="*/ 333174 w 333173"/>
                  <a:gd name="connsiteY2" fmla="*/ 157694 h 391271"/>
                  <a:gd name="connsiteX3" fmla="*/ 45293 w 333173"/>
                  <a:gd name="connsiteY3" fmla="*/ 18141 h 391271"/>
                  <a:gd name="connsiteX4" fmla="*/ 4031 w 333173"/>
                  <a:gd name="connsiteY4" fmla="*/ 0 h 391271"/>
                  <a:gd name="connsiteX5" fmla="*/ 0 w 333173"/>
                  <a:gd name="connsiteY5" fmla="*/ 144059 h 39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73" h="391271">
                    <a:moveTo>
                      <a:pt x="0" y="144059"/>
                    </a:moveTo>
                    <a:cubicBezTo>
                      <a:pt x="61785" y="267950"/>
                      <a:pt x="174981" y="358369"/>
                      <a:pt x="309460" y="391272"/>
                    </a:cubicBezTo>
                    <a:lnTo>
                      <a:pt x="333174" y="157694"/>
                    </a:lnTo>
                    <a:lnTo>
                      <a:pt x="45293" y="18141"/>
                    </a:lnTo>
                    <a:lnTo>
                      <a:pt x="4031" y="0"/>
                    </a:lnTo>
                    <a:cubicBezTo>
                      <a:pt x="4031" y="0"/>
                      <a:pt x="2134" y="64382"/>
                      <a:pt x="0" y="1440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D70813C4-FDA0-43C3-90A8-61354CF3D82B}"/>
                  </a:ext>
                </a:extLst>
              </p:cNvPr>
              <p:cNvSpPr/>
              <p:nvPr/>
            </p:nvSpPr>
            <p:spPr>
              <a:xfrm>
                <a:off x="8914977" y="1711546"/>
                <a:ext cx="782656" cy="957839"/>
              </a:xfrm>
              <a:custGeom>
                <a:avLst/>
                <a:gdLst>
                  <a:gd name="connsiteX0" fmla="*/ 757482 w 782656"/>
                  <a:gd name="connsiteY0" fmla="*/ 416286 h 957839"/>
                  <a:gd name="connsiteX1" fmla="*/ 544061 w 782656"/>
                  <a:gd name="connsiteY1" fmla="*/ 943080 h 957839"/>
                  <a:gd name="connsiteX2" fmla="*/ 55327 w 782656"/>
                  <a:gd name="connsiteY2" fmla="*/ 632434 h 957839"/>
                  <a:gd name="connsiteX3" fmla="*/ 245035 w 782656"/>
                  <a:gd name="connsiteY3" fmla="*/ 17782 h 957839"/>
                  <a:gd name="connsiteX4" fmla="*/ 757482 w 782656"/>
                  <a:gd name="connsiteY4" fmla="*/ 416286 h 95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656" h="957839">
                    <a:moveTo>
                      <a:pt x="757482" y="416286"/>
                    </a:moveTo>
                    <a:cubicBezTo>
                      <a:pt x="858145" y="815976"/>
                      <a:pt x="630141" y="921501"/>
                      <a:pt x="544061" y="943080"/>
                    </a:cubicBezTo>
                    <a:cubicBezTo>
                      <a:pt x="465807" y="962762"/>
                      <a:pt x="196778" y="1019556"/>
                      <a:pt x="55327" y="632434"/>
                    </a:cubicBezTo>
                    <a:cubicBezTo>
                      <a:pt x="-86124" y="245312"/>
                      <a:pt x="67895" y="72085"/>
                      <a:pt x="245035" y="17782"/>
                    </a:cubicBezTo>
                    <a:cubicBezTo>
                      <a:pt x="422174" y="-36522"/>
                      <a:pt x="656700" y="16714"/>
                      <a:pt x="757482" y="416286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66774C2C-C2DD-4FFE-AB19-7C51D7147FC9}"/>
                  </a:ext>
                </a:extLst>
              </p:cNvPr>
              <p:cNvSpPr/>
              <p:nvPr/>
            </p:nvSpPr>
            <p:spPr>
              <a:xfrm>
                <a:off x="9482288" y="2014049"/>
                <a:ext cx="76630" cy="39322"/>
              </a:xfrm>
              <a:custGeom>
                <a:avLst/>
                <a:gdLst>
                  <a:gd name="connsiteX0" fmla="*/ 62474 w 76630"/>
                  <a:gd name="connsiteY0" fmla="*/ 38967 h 39322"/>
                  <a:gd name="connsiteX1" fmla="*/ 34018 w 76630"/>
                  <a:gd name="connsiteY1" fmla="*/ 38967 h 39322"/>
                  <a:gd name="connsiteX2" fmla="*/ 4969 w 76630"/>
                  <a:gd name="connsiteY2" fmla="*/ 33038 h 39322"/>
                  <a:gd name="connsiteX3" fmla="*/ 1531 w 76630"/>
                  <a:gd name="connsiteY3" fmla="*/ 15490 h 39322"/>
                  <a:gd name="connsiteX4" fmla="*/ 35085 w 76630"/>
                  <a:gd name="connsiteY4" fmla="*/ 195 h 39322"/>
                  <a:gd name="connsiteX5" fmla="*/ 71604 w 76630"/>
                  <a:gd name="connsiteY5" fmla="*/ 12052 h 39322"/>
                  <a:gd name="connsiteX6" fmla="*/ 72540 w 76630"/>
                  <a:gd name="connsiteY6" fmla="*/ 33998 h 39322"/>
                  <a:gd name="connsiteX7" fmla="*/ 62474 w 76630"/>
                  <a:gd name="connsiteY7" fmla="*/ 38967 h 3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0" h="39322">
                    <a:moveTo>
                      <a:pt x="62474" y="38967"/>
                    </a:moveTo>
                    <a:cubicBezTo>
                      <a:pt x="52989" y="39441"/>
                      <a:pt x="43503" y="39441"/>
                      <a:pt x="34018" y="38967"/>
                    </a:cubicBezTo>
                    <a:cubicBezTo>
                      <a:pt x="23952" y="40145"/>
                      <a:pt x="13767" y="38068"/>
                      <a:pt x="4969" y="33038"/>
                    </a:cubicBezTo>
                    <a:cubicBezTo>
                      <a:pt x="-11" y="28638"/>
                      <a:pt x="-1422" y="21445"/>
                      <a:pt x="1531" y="15490"/>
                    </a:cubicBezTo>
                    <a:cubicBezTo>
                      <a:pt x="9119" y="4684"/>
                      <a:pt x="21960" y="-1168"/>
                      <a:pt x="35085" y="195"/>
                    </a:cubicBezTo>
                    <a:cubicBezTo>
                      <a:pt x="48305" y="-545"/>
                      <a:pt x="61336" y="3685"/>
                      <a:pt x="71604" y="12052"/>
                    </a:cubicBezTo>
                    <a:cubicBezTo>
                      <a:pt x="77923" y="17852"/>
                      <a:pt x="78338" y="27678"/>
                      <a:pt x="72540" y="33998"/>
                    </a:cubicBezTo>
                    <a:cubicBezTo>
                      <a:pt x="69920" y="36851"/>
                      <a:pt x="66328" y="38624"/>
                      <a:pt x="62474" y="389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E60142DB-1668-4DF8-919B-3499630197C9}"/>
                  </a:ext>
                </a:extLst>
              </p:cNvPr>
              <p:cNvSpPr/>
              <p:nvPr/>
            </p:nvSpPr>
            <p:spPr>
              <a:xfrm>
                <a:off x="9266065" y="2060637"/>
                <a:ext cx="72607" cy="51667"/>
              </a:xfrm>
              <a:custGeom>
                <a:avLst/>
                <a:gdLst>
                  <a:gd name="connsiteX0" fmla="*/ 20338 w 72607"/>
                  <a:gd name="connsiteY0" fmla="*/ 50952 h 51667"/>
                  <a:gd name="connsiteX1" fmla="*/ 46542 w 72607"/>
                  <a:gd name="connsiteY1" fmla="*/ 39806 h 51667"/>
                  <a:gd name="connsiteX2" fmla="*/ 71085 w 72607"/>
                  <a:gd name="connsiteY2" fmla="*/ 23207 h 51667"/>
                  <a:gd name="connsiteX3" fmla="*/ 67528 w 72607"/>
                  <a:gd name="connsiteY3" fmla="*/ 5659 h 51667"/>
                  <a:gd name="connsiteX4" fmla="*/ 30772 w 72607"/>
                  <a:gd name="connsiteY4" fmla="*/ 4355 h 51667"/>
                  <a:gd name="connsiteX5" fmla="*/ 1486 w 72607"/>
                  <a:gd name="connsiteY5" fmla="*/ 29372 h 51667"/>
                  <a:gd name="connsiteX6" fmla="*/ 9015 w 72607"/>
                  <a:gd name="connsiteY6" fmla="*/ 50188 h 51667"/>
                  <a:gd name="connsiteX7" fmla="*/ 20338 w 72607"/>
                  <a:gd name="connsiteY7" fmla="*/ 50952 h 5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607" h="51667">
                    <a:moveTo>
                      <a:pt x="20338" y="50952"/>
                    </a:moveTo>
                    <a:cubicBezTo>
                      <a:pt x="29267" y="47705"/>
                      <a:pt x="38017" y="43985"/>
                      <a:pt x="46542" y="39806"/>
                    </a:cubicBezTo>
                    <a:cubicBezTo>
                      <a:pt x="56335" y="37140"/>
                      <a:pt x="64967" y="31301"/>
                      <a:pt x="71085" y="23207"/>
                    </a:cubicBezTo>
                    <a:cubicBezTo>
                      <a:pt x="74049" y="17232"/>
                      <a:pt x="72591" y="10007"/>
                      <a:pt x="67528" y="5659"/>
                    </a:cubicBezTo>
                    <a:cubicBezTo>
                      <a:pt x="56418" y="-1389"/>
                      <a:pt x="42356" y="-1888"/>
                      <a:pt x="30772" y="4355"/>
                    </a:cubicBezTo>
                    <a:cubicBezTo>
                      <a:pt x="18275" y="8835"/>
                      <a:pt x="7865" y="17735"/>
                      <a:pt x="1486" y="29372"/>
                    </a:cubicBezTo>
                    <a:cubicBezTo>
                      <a:pt x="-2190" y="37198"/>
                      <a:pt x="1190" y="46517"/>
                      <a:pt x="9015" y="50188"/>
                    </a:cubicBezTo>
                    <a:cubicBezTo>
                      <a:pt x="12560" y="51850"/>
                      <a:pt x="16604" y="52123"/>
                      <a:pt x="20338" y="509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F63CFE0B-5DB1-4521-BDB9-813361DFECCB}"/>
                  </a:ext>
                </a:extLst>
              </p:cNvPr>
              <p:cNvSpPr/>
              <p:nvPr/>
            </p:nvSpPr>
            <p:spPr>
              <a:xfrm>
                <a:off x="9346220" y="2202333"/>
                <a:ext cx="22880" cy="78735"/>
              </a:xfrm>
              <a:custGeom>
                <a:avLst/>
                <a:gdLst>
                  <a:gd name="connsiteX0" fmla="*/ 14289 w 22880"/>
                  <a:gd name="connsiteY0" fmla="*/ 197 h 78735"/>
                  <a:gd name="connsiteX1" fmla="*/ 12747 w 22880"/>
                  <a:gd name="connsiteY1" fmla="*/ 3161 h 78735"/>
                  <a:gd name="connsiteX2" fmla="*/ 298 w 22880"/>
                  <a:gd name="connsiteY2" fmla="*/ 77265 h 78735"/>
                  <a:gd name="connsiteX3" fmla="*/ 891 w 22880"/>
                  <a:gd name="connsiteY3" fmla="*/ 78688 h 78735"/>
                  <a:gd name="connsiteX4" fmla="*/ 14289 w 22880"/>
                  <a:gd name="connsiteY4" fmla="*/ 197 h 7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80" h="78735">
                    <a:moveTo>
                      <a:pt x="14289" y="197"/>
                    </a:moveTo>
                    <a:cubicBezTo>
                      <a:pt x="14289" y="-752"/>
                      <a:pt x="12392" y="1975"/>
                      <a:pt x="12747" y="3161"/>
                    </a:cubicBezTo>
                    <a:cubicBezTo>
                      <a:pt x="19743" y="30313"/>
                      <a:pt x="23063" y="62444"/>
                      <a:pt x="298" y="77265"/>
                    </a:cubicBezTo>
                    <a:cubicBezTo>
                      <a:pt x="-414" y="77265"/>
                      <a:pt x="298" y="79044"/>
                      <a:pt x="891" y="78688"/>
                    </a:cubicBezTo>
                    <a:cubicBezTo>
                      <a:pt x="30177" y="68136"/>
                      <a:pt x="25316" y="25214"/>
                      <a:pt x="14289" y="1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CEA3ABF9-1D65-47EF-9588-DABDF6FE6CDC}"/>
                  </a:ext>
                </a:extLst>
              </p:cNvPr>
              <p:cNvSpPr/>
              <p:nvPr/>
            </p:nvSpPr>
            <p:spPr>
              <a:xfrm>
                <a:off x="9302870" y="2179524"/>
                <a:ext cx="63949" cy="90159"/>
              </a:xfrm>
              <a:custGeom>
                <a:avLst/>
                <a:gdLst>
                  <a:gd name="connsiteX0" fmla="*/ 26810 w 63949"/>
                  <a:gd name="connsiteY0" fmla="*/ 240 h 90159"/>
                  <a:gd name="connsiteX1" fmla="*/ 39734 w 63949"/>
                  <a:gd name="connsiteY1" fmla="*/ 89877 h 90159"/>
                  <a:gd name="connsiteX2" fmla="*/ 26810 w 63949"/>
                  <a:gd name="connsiteY2" fmla="*/ 240 h 90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949" h="90159">
                    <a:moveTo>
                      <a:pt x="26810" y="240"/>
                    </a:moveTo>
                    <a:cubicBezTo>
                      <a:pt x="-18008" y="6643"/>
                      <a:pt x="-1764" y="95805"/>
                      <a:pt x="39734" y="89877"/>
                    </a:cubicBezTo>
                    <a:cubicBezTo>
                      <a:pt x="81233" y="83949"/>
                      <a:pt x="64396" y="-5214"/>
                      <a:pt x="26810" y="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E4BD2793-D247-4069-A419-876CF1192E68}"/>
                  </a:ext>
                </a:extLst>
              </p:cNvPr>
              <p:cNvSpPr/>
              <p:nvPr/>
            </p:nvSpPr>
            <p:spPr>
              <a:xfrm>
                <a:off x="9260273" y="2186792"/>
                <a:ext cx="58977" cy="42326"/>
              </a:xfrm>
              <a:custGeom>
                <a:avLst/>
                <a:gdLst>
                  <a:gd name="connsiteX0" fmla="*/ 52808 w 58977"/>
                  <a:gd name="connsiteY0" fmla="*/ 797 h 42326"/>
                  <a:gd name="connsiteX1" fmla="*/ 30636 w 58977"/>
                  <a:gd name="connsiteY1" fmla="*/ 20242 h 42326"/>
                  <a:gd name="connsiteX2" fmla="*/ 1350 w 58977"/>
                  <a:gd name="connsiteY2" fmla="*/ 8386 h 42326"/>
                  <a:gd name="connsiteX3" fmla="*/ 46 w 58977"/>
                  <a:gd name="connsiteY3" fmla="*/ 9690 h 42326"/>
                  <a:gd name="connsiteX4" fmla="*/ 31467 w 58977"/>
                  <a:gd name="connsiteY4" fmla="*/ 42296 h 42326"/>
                  <a:gd name="connsiteX5" fmla="*/ 58974 w 58977"/>
                  <a:gd name="connsiteY5" fmla="*/ 6726 h 42326"/>
                  <a:gd name="connsiteX6" fmla="*/ 52808 w 58977"/>
                  <a:gd name="connsiteY6" fmla="*/ 797 h 4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77" h="42326">
                    <a:moveTo>
                      <a:pt x="52808" y="797"/>
                    </a:moveTo>
                    <a:cubicBezTo>
                      <a:pt x="45932" y="7319"/>
                      <a:pt x="39885" y="17634"/>
                      <a:pt x="30636" y="20242"/>
                    </a:cubicBezTo>
                    <a:cubicBezTo>
                      <a:pt x="21388" y="22851"/>
                      <a:pt x="10125" y="15500"/>
                      <a:pt x="1350" y="8386"/>
                    </a:cubicBezTo>
                    <a:cubicBezTo>
                      <a:pt x="521" y="7556"/>
                      <a:pt x="-191" y="8386"/>
                      <a:pt x="46" y="9690"/>
                    </a:cubicBezTo>
                    <a:cubicBezTo>
                      <a:pt x="2892" y="26764"/>
                      <a:pt x="12614" y="43126"/>
                      <a:pt x="31467" y="42296"/>
                    </a:cubicBezTo>
                    <a:cubicBezTo>
                      <a:pt x="50319" y="41466"/>
                      <a:pt x="57788" y="24274"/>
                      <a:pt x="58974" y="6726"/>
                    </a:cubicBezTo>
                    <a:cubicBezTo>
                      <a:pt x="59093" y="2457"/>
                      <a:pt x="55536" y="-1811"/>
                      <a:pt x="52808" y="7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41D2CCA-1DC4-4FBD-B1B2-2F5C1889BFCD}"/>
                  </a:ext>
                </a:extLst>
              </p:cNvPr>
              <p:cNvSpPr/>
              <p:nvPr/>
            </p:nvSpPr>
            <p:spPr>
              <a:xfrm>
                <a:off x="9515920" y="2156815"/>
                <a:ext cx="42954" cy="67783"/>
              </a:xfrm>
              <a:custGeom>
                <a:avLst/>
                <a:gdLst>
                  <a:gd name="connsiteX0" fmla="*/ 30 w 42954"/>
                  <a:gd name="connsiteY0" fmla="*/ 303 h 67783"/>
                  <a:gd name="connsiteX1" fmla="*/ 2520 w 42954"/>
                  <a:gd name="connsiteY1" fmla="*/ 2318 h 67783"/>
                  <a:gd name="connsiteX2" fmla="*/ 42240 w 42954"/>
                  <a:gd name="connsiteY2" fmla="*/ 66107 h 67783"/>
                  <a:gd name="connsiteX3" fmla="*/ 42240 w 42954"/>
                  <a:gd name="connsiteY3" fmla="*/ 67767 h 67783"/>
                  <a:gd name="connsiteX4" fmla="*/ 30 w 42954"/>
                  <a:gd name="connsiteY4" fmla="*/ 303 h 6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54" h="67783">
                    <a:moveTo>
                      <a:pt x="30" y="303"/>
                    </a:moveTo>
                    <a:cubicBezTo>
                      <a:pt x="30" y="-764"/>
                      <a:pt x="2402" y="1251"/>
                      <a:pt x="2520" y="2318"/>
                    </a:cubicBezTo>
                    <a:cubicBezTo>
                      <a:pt x="6433" y="30182"/>
                      <a:pt x="15681" y="61602"/>
                      <a:pt x="42240" y="66107"/>
                    </a:cubicBezTo>
                    <a:cubicBezTo>
                      <a:pt x="43070" y="66107"/>
                      <a:pt x="43307" y="67767"/>
                      <a:pt x="42240" y="67767"/>
                    </a:cubicBezTo>
                    <a:cubicBezTo>
                      <a:pt x="11057" y="68716"/>
                      <a:pt x="-681" y="27217"/>
                      <a:pt x="30" y="3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AF48BD9C-8391-429C-B942-39D0DA0B8FA6}"/>
                  </a:ext>
                </a:extLst>
              </p:cNvPr>
              <p:cNvSpPr/>
              <p:nvPr/>
            </p:nvSpPr>
            <p:spPr>
              <a:xfrm>
                <a:off x="9515772" y="2122951"/>
                <a:ext cx="64467" cy="89540"/>
              </a:xfrm>
              <a:custGeom>
                <a:avLst/>
                <a:gdLst>
                  <a:gd name="connsiteX0" fmla="*/ 19860 w 64467"/>
                  <a:gd name="connsiteY0" fmla="*/ 968 h 89540"/>
                  <a:gd name="connsiteX1" fmla="*/ 42032 w 64467"/>
                  <a:gd name="connsiteY1" fmla="*/ 88708 h 89540"/>
                  <a:gd name="connsiteX2" fmla="*/ 19860 w 64467"/>
                  <a:gd name="connsiteY2" fmla="*/ 968 h 8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467" h="89540">
                    <a:moveTo>
                      <a:pt x="19860" y="968"/>
                    </a:moveTo>
                    <a:cubicBezTo>
                      <a:pt x="63730" y="-10177"/>
                      <a:pt x="82701" y="78392"/>
                      <a:pt x="42032" y="88708"/>
                    </a:cubicBezTo>
                    <a:cubicBezTo>
                      <a:pt x="1364" y="99023"/>
                      <a:pt x="-16896" y="10335"/>
                      <a:pt x="19860" y="9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FF034C02-86D6-4093-A0F4-785F3DD145EB}"/>
                  </a:ext>
                </a:extLst>
              </p:cNvPr>
              <p:cNvSpPr/>
              <p:nvPr/>
            </p:nvSpPr>
            <p:spPr>
              <a:xfrm>
                <a:off x="9551694" y="2110662"/>
                <a:ext cx="51472" cy="45337"/>
              </a:xfrm>
              <a:custGeom>
                <a:avLst/>
                <a:gdLst>
                  <a:gd name="connsiteX0" fmla="*/ 3621 w 51472"/>
                  <a:gd name="connsiteY0" fmla="*/ 15154 h 45337"/>
                  <a:gd name="connsiteX1" fmla="*/ 28875 w 51472"/>
                  <a:gd name="connsiteY1" fmla="*/ 24165 h 45337"/>
                  <a:gd name="connsiteX2" fmla="*/ 47965 w 51472"/>
                  <a:gd name="connsiteY2" fmla="*/ 451 h 45337"/>
                  <a:gd name="connsiteX3" fmla="*/ 49625 w 51472"/>
                  <a:gd name="connsiteY3" fmla="*/ 1163 h 45337"/>
                  <a:gd name="connsiteX4" fmla="*/ 36345 w 51472"/>
                  <a:gd name="connsiteY4" fmla="*/ 43491 h 45337"/>
                  <a:gd name="connsiteX5" fmla="*/ 775 w 51472"/>
                  <a:gd name="connsiteY5" fmla="*/ 21438 h 45337"/>
                  <a:gd name="connsiteX6" fmla="*/ 3621 w 51472"/>
                  <a:gd name="connsiteY6" fmla="*/ 15154 h 4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72" h="45337">
                    <a:moveTo>
                      <a:pt x="3621" y="15154"/>
                    </a:moveTo>
                    <a:cubicBezTo>
                      <a:pt x="11564" y="18355"/>
                      <a:pt x="20339" y="25351"/>
                      <a:pt x="28875" y="24165"/>
                    </a:cubicBezTo>
                    <a:cubicBezTo>
                      <a:pt x="37412" y="22979"/>
                      <a:pt x="43815" y="11597"/>
                      <a:pt x="47965" y="451"/>
                    </a:cubicBezTo>
                    <a:cubicBezTo>
                      <a:pt x="47965" y="-616"/>
                      <a:pt x="49269" y="451"/>
                      <a:pt x="49625" y="1163"/>
                    </a:cubicBezTo>
                    <a:cubicBezTo>
                      <a:pt x="53656" y="17999"/>
                      <a:pt x="51877" y="36733"/>
                      <a:pt x="36345" y="43491"/>
                    </a:cubicBezTo>
                    <a:cubicBezTo>
                      <a:pt x="20813" y="50250"/>
                      <a:pt x="8126" y="37444"/>
                      <a:pt x="775" y="21438"/>
                    </a:cubicBezTo>
                    <a:cubicBezTo>
                      <a:pt x="-1004" y="19067"/>
                      <a:pt x="419" y="13850"/>
                      <a:pt x="3621" y="151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F49EBAC6-D930-4A95-A577-970115E12296}"/>
                  </a:ext>
                </a:extLst>
              </p:cNvPr>
              <p:cNvSpPr/>
              <p:nvPr/>
            </p:nvSpPr>
            <p:spPr>
              <a:xfrm>
                <a:off x="9399730" y="2421097"/>
                <a:ext cx="58847" cy="23547"/>
              </a:xfrm>
              <a:custGeom>
                <a:avLst/>
                <a:gdLst>
                  <a:gd name="connsiteX0" fmla="*/ 2632 w 58847"/>
                  <a:gd name="connsiteY0" fmla="*/ 308 h 23547"/>
                  <a:gd name="connsiteX1" fmla="*/ 28243 w 58847"/>
                  <a:gd name="connsiteY1" fmla="*/ 13469 h 23547"/>
                  <a:gd name="connsiteX2" fmla="*/ 57173 w 58847"/>
                  <a:gd name="connsiteY2" fmla="*/ 2442 h 23547"/>
                  <a:gd name="connsiteX3" fmla="*/ 58537 w 58847"/>
                  <a:gd name="connsiteY3" fmla="*/ 2383 h 23547"/>
                  <a:gd name="connsiteX4" fmla="*/ 58596 w 58847"/>
                  <a:gd name="connsiteY4" fmla="*/ 3746 h 23547"/>
                  <a:gd name="connsiteX5" fmla="*/ 25278 w 58847"/>
                  <a:gd name="connsiteY5" fmla="*/ 23547 h 23547"/>
                  <a:gd name="connsiteX6" fmla="*/ 142 w 58847"/>
                  <a:gd name="connsiteY6" fmla="*/ 1968 h 23547"/>
                  <a:gd name="connsiteX7" fmla="*/ 2632 w 58847"/>
                  <a:gd name="connsiteY7" fmla="*/ 308 h 2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47" h="23547">
                    <a:moveTo>
                      <a:pt x="2632" y="308"/>
                    </a:moveTo>
                    <a:cubicBezTo>
                      <a:pt x="10221" y="5880"/>
                      <a:pt x="18046" y="13943"/>
                      <a:pt x="28243" y="13469"/>
                    </a:cubicBezTo>
                    <a:cubicBezTo>
                      <a:pt x="38558" y="11880"/>
                      <a:pt x="48423" y="8121"/>
                      <a:pt x="57173" y="2442"/>
                    </a:cubicBezTo>
                    <a:cubicBezTo>
                      <a:pt x="57529" y="2051"/>
                      <a:pt x="58145" y="2027"/>
                      <a:pt x="58537" y="2383"/>
                    </a:cubicBezTo>
                    <a:cubicBezTo>
                      <a:pt x="58928" y="2738"/>
                      <a:pt x="58951" y="3355"/>
                      <a:pt x="58596" y="3746"/>
                    </a:cubicBezTo>
                    <a:cubicBezTo>
                      <a:pt x="51992" y="15982"/>
                      <a:pt x="39186" y="23594"/>
                      <a:pt x="25278" y="23547"/>
                    </a:cubicBezTo>
                    <a:cubicBezTo>
                      <a:pt x="13315" y="22077"/>
                      <a:pt x="3403" y="13575"/>
                      <a:pt x="142" y="1968"/>
                    </a:cubicBezTo>
                    <a:cubicBezTo>
                      <a:pt x="-569" y="426"/>
                      <a:pt x="1565" y="-522"/>
                      <a:pt x="2632" y="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4E51ACA-B583-4373-9A2D-A43F453097E0}"/>
                  </a:ext>
                </a:extLst>
              </p:cNvPr>
              <p:cNvSpPr/>
              <p:nvPr/>
            </p:nvSpPr>
            <p:spPr>
              <a:xfrm>
                <a:off x="9418425" y="2024845"/>
                <a:ext cx="139170" cy="336513"/>
              </a:xfrm>
              <a:custGeom>
                <a:avLst/>
                <a:gdLst>
                  <a:gd name="connsiteX0" fmla="*/ 91478 w 139170"/>
                  <a:gd name="connsiteY0" fmla="*/ 267677 h 336513"/>
                  <a:gd name="connsiteX1" fmla="*/ 109026 w 139170"/>
                  <a:gd name="connsiteY1" fmla="*/ 326961 h 336513"/>
                  <a:gd name="connsiteX2" fmla="*/ 774 w 139170"/>
                  <a:gd name="connsiteY2" fmla="*/ 315104 h 336513"/>
                  <a:gd name="connsiteX3" fmla="*/ 3146 w 139170"/>
                  <a:gd name="connsiteY3" fmla="*/ 311903 h 336513"/>
                  <a:gd name="connsiteX4" fmla="*/ 92308 w 139170"/>
                  <a:gd name="connsiteY4" fmla="*/ 319965 h 336513"/>
                  <a:gd name="connsiteX5" fmla="*/ 69425 w 139170"/>
                  <a:gd name="connsiteY5" fmla="*/ 250959 h 336513"/>
                  <a:gd name="connsiteX6" fmla="*/ 115666 w 139170"/>
                  <a:gd name="connsiteY6" fmla="*/ 252382 h 336513"/>
                  <a:gd name="connsiteX7" fmla="*/ 25080 w 139170"/>
                  <a:gd name="connsiteY7" fmla="*/ 3391 h 336513"/>
                  <a:gd name="connsiteX8" fmla="*/ 27061 w 139170"/>
                  <a:gd name="connsiteY8" fmla="*/ 82 h 336513"/>
                  <a:gd name="connsiteX9" fmla="*/ 29942 w 139170"/>
                  <a:gd name="connsiteY9" fmla="*/ 1138 h 336513"/>
                  <a:gd name="connsiteX10" fmla="*/ 138905 w 139170"/>
                  <a:gd name="connsiteY10" fmla="*/ 265187 h 336513"/>
                  <a:gd name="connsiteX11" fmla="*/ 91478 w 139170"/>
                  <a:gd name="connsiteY11" fmla="*/ 267677 h 33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170" h="336513">
                    <a:moveTo>
                      <a:pt x="91478" y="267677"/>
                    </a:moveTo>
                    <a:cubicBezTo>
                      <a:pt x="91478" y="267677"/>
                      <a:pt x="105232" y="307872"/>
                      <a:pt x="109026" y="326961"/>
                    </a:cubicBezTo>
                    <a:cubicBezTo>
                      <a:pt x="73492" y="343098"/>
                      <a:pt x="31970" y="338557"/>
                      <a:pt x="774" y="315104"/>
                    </a:cubicBezTo>
                    <a:cubicBezTo>
                      <a:pt x="-1123" y="313681"/>
                      <a:pt x="774" y="311073"/>
                      <a:pt x="3146" y="311903"/>
                    </a:cubicBezTo>
                    <a:cubicBezTo>
                      <a:pt x="31234" y="324056"/>
                      <a:pt x="62488" y="326878"/>
                      <a:pt x="92308" y="319965"/>
                    </a:cubicBezTo>
                    <a:cubicBezTo>
                      <a:pt x="92308" y="314274"/>
                      <a:pt x="66342" y="251789"/>
                      <a:pt x="69425" y="250959"/>
                    </a:cubicBezTo>
                    <a:cubicBezTo>
                      <a:pt x="84838" y="249394"/>
                      <a:pt x="100383" y="249880"/>
                      <a:pt x="115666" y="252382"/>
                    </a:cubicBezTo>
                    <a:cubicBezTo>
                      <a:pt x="89463" y="167725"/>
                      <a:pt x="49861" y="88048"/>
                      <a:pt x="25080" y="3391"/>
                    </a:cubicBezTo>
                    <a:cubicBezTo>
                      <a:pt x="24713" y="1930"/>
                      <a:pt x="25602" y="449"/>
                      <a:pt x="27061" y="82"/>
                    </a:cubicBezTo>
                    <a:cubicBezTo>
                      <a:pt x="28151" y="-190"/>
                      <a:pt x="29290" y="229"/>
                      <a:pt x="29942" y="1138"/>
                    </a:cubicBezTo>
                    <a:cubicBezTo>
                      <a:pt x="77369" y="81764"/>
                      <a:pt x="109619" y="178989"/>
                      <a:pt x="138905" y="265187"/>
                    </a:cubicBezTo>
                    <a:cubicBezTo>
                      <a:pt x="142936" y="276333"/>
                      <a:pt x="99897" y="269456"/>
                      <a:pt x="91478" y="2676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2FEDA572-2DD2-45C6-8AFC-1EAF85D02B35}"/>
                  </a:ext>
                </a:extLst>
              </p:cNvPr>
              <p:cNvSpPr/>
              <p:nvPr/>
            </p:nvSpPr>
            <p:spPr>
              <a:xfrm>
                <a:off x="9414322" y="2338526"/>
                <a:ext cx="86095" cy="62000"/>
              </a:xfrm>
              <a:custGeom>
                <a:avLst/>
                <a:gdLst>
                  <a:gd name="connsiteX0" fmla="*/ 86096 w 86095"/>
                  <a:gd name="connsiteY0" fmla="*/ 16837 h 62000"/>
                  <a:gd name="connsiteX1" fmla="*/ 51118 w 86095"/>
                  <a:gd name="connsiteY1" fmla="*/ 55252 h 62000"/>
                  <a:gd name="connsiteX2" fmla="*/ 23848 w 86095"/>
                  <a:gd name="connsiteY2" fmla="*/ 61892 h 62000"/>
                  <a:gd name="connsiteX3" fmla="*/ 135 w 86095"/>
                  <a:gd name="connsiteY3" fmla="*/ 25492 h 62000"/>
                  <a:gd name="connsiteX4" fmla="*/ 4877 w 86095"/>
                  <a:gd name="connsiteY4" fmla="*/ 0 h 62000"/>
                  <a:gd name="connsiteX5" fmla="*/ 86096 w 86095"/>
                  <a:gd name="connsiteY5" fmla="*/ 16837 h 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095" h="62000">
                    <a:moveTo>
                      <a:pt x="86096" y="16837"/>
                    </a:moveTo>
                    <a:cubicBezTo>
                      <a:pt x="77950" y="32452"/>
                      <a:pt x="65904" y="45684"/>
                      <a:pt x="51118" y="55252"/>
                    </a:cubicBezTo>
                    <a:cubicBezTo>
                      <a:pt x="42937" y="60232"/>
                      <a:pt x="33405" y="62544"/>
                      <a:pt x="23848" y="61892"/>
                    </a:cubicBezTo>
                    <a:cubicBezTo>
                      <a:pt x="2861" y="60114"/>
                      <a:pt x="-814" y="41854"/>
                      <a:pt x="135" y="25492"/>
                    </a:cubicBezTo>
                    <a:cubicBezTo>
                      <a:pt x="704" y="16837"/>
                      <a:pt x="2293" y="8276"/>
                      <a:pt x="4877" y="0"/>
                    </a:cubicBezTo>
                    <a:cubicBezTo>
                      <a:pt x="29456" y="14145"/>
                      <a:pt x="57924" y="20050"/>
                      <a:pt x="86096" y="16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2CF176A4-503D-4C58-9533-ED0A88CAD8F9}"/>
                  </a:ext>
                </a:extLst>
              </p:cNvPr>
              <p:cNvSpPr/>
              <p:nvPr/>
            </p:nvSpPr>
            <p:spPr>
              <a:xfrm>
                <a:off x="9414322" y="2363873"/>
                <a:ext cx="51118" cy="36653"/>
              </a:xfrm>
              <a:custGeom>
                <a:avLst/>
                <a:gdLst>
                  <a:gd name="connsiteX0" fmla="*/ 51118 w 51118"/>
                  <a:gd name="connsiteY0" fmla="*/ 29905 h 36653"/>
                  <a:gd name="connsiteX1" fmla="*/ 23848 w 51118"/>
                  <a:gd name="connsiteY1" fmla="*/ 36545 h 36653"/>
                  <a:gd name="connsiteX2" fmla="*/ 135 w 51118"/>
                  <a:gd name="connsiteY2" fmla="*/ 145 h 36653"/>
                  <a:gd name="connsiteX3" fmla="*/ 51118 w 51118"/>
                  <a:gd name="connsiteY3" fmla="*/ 29905 h 3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18" h="36653">
                    <a:moveTo>
                      <a:pt x="51118" y="29905"/>
                    </a:moveTo>
                    <a:cubicBezTo>
                      <a:pt x="42937" y="34885"/>
                      <a:pt x="33405" y="37197"/>
                      <a:pt x="23848" y="36545"/>
                    </a:cubicBezTo>
                    <a:cubicBezTo>
                      <a:pt x="2861" y="34767"/>
                      <a:pt x="-814" y="16507"/>
                      <a:pt x="135" y="145"/>
                    </a:cubicBezTo>
                    <a:cubicBezTo>
                      <a:pt x="21951" y="-1396"/>
                      <a:pt x="45664" y="9393"/>
                      <a:pt x="51118" y="29905"/>
                    </a:cubicBezTo>
                    <a:close/>
                  </a:path>
                </a:pathLst>
              </a:custGeom>
              <a:solidFill>
                <a:srgbClr val="FF9ABB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4A946C0-4F47-4D43-8336-01D4A9D93B90}"/>
                  </a:ext>
                </a:extLst>
              </p:cNvPr>
              <p:cNvSpPr/>
              <p:nvPr/>
            </p:nvSpPr>
            <p:spPr>
              <a:xfrm>
                <a:off x="8887223" y="1695677"/>
                <a:ext cx="743381" cy="647831"/>
              </a:xfrm>
              <a:custGeom>
                <a:avLst/>
                <a:gdLst>
                  <a:gd name="connsiteX0" fmla="*/ 499963 w 743381"/>
                  <a:gd name="connsiteY0" fmla="*/ 88547 h 647831"/>
                  <a:gd name="connsiteX1" fmla="*/ 496525 w 743381"/>
                  <a:gd name="connsiteY1" fmla="*/ 194427 h 647831"/>
                  <a:gd name="connsiteX2" fmla="*/ 306817 w 743381"/>
                  <a:gd name="connsiteY2" fmla="*/ 301138 h 647831"/>
                  <a:gd name="connsiteX3" fmla="*/ 254173 w 743381"/>
                  <a:gd name="connsiteY3" fmla="*/ 439743 h 647831"/>
                  <a:gd name="connsiteX4" fmla="*/ 143550 w 743381"/>
                  <a:gd name="connsiteY4" fmla="*/ 501753 h 647831"/>
                  <a:gd name="connsiteX5" fmla="*/ 77271 w 743381"/>
                  <a:gd name="connsiteY5" fmla="*/ 647591 h 647831"/>
                  <a:gd name="connsiteX6" fmla="*/ 368353 w 743381"/>
                  <a:gd name="connsiteY6" fmla="*/ 8632 h 647831"/>
                  <a:gd name="connsiteX7" fmla="*/ 552844 w 743381"/>
                  <a:gd name="connsiteY7" fmla="*/ 32346 h 647831"/>
                  <a:gd name="connsiteX8" fmla="*/ 743381 w 743381"/>
                  <a:gd name="connsiteY8" fmla="*/ 296869 h 647831"/>
                  <a:gd name="connsiteX9" fmla="*/ 713265 w 743381"/>
                  <a:gd name="connsiteY9" fmla="*/ 276476 h 647831"/>
                  <a:gd name="connsiteX10" fmla="*/ 658606 w 743381"/>
                  <a:gd name="connsiteY10" fmla="*/ 219801 h 647831"/>
                  <a:gd name="connsiteX11" fmla="*/ 582486 w 743381"/>
                  <a:gd name="connsiteY11" fmla="*/ 184231 h 647831"/>
                  <a:gd name="connsiteX12" fmla="*/ 499963 w 743381"/>
                  <a:gd name="connsiteY12" fmla="*/ 88547 h 64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3381" h="647831">
                    <a:moveTo>
                      <a:pt x="499963" y="88547"/>
                    </a:moveTo>
                    <a:cubicBezTo>
                      <a:pt x="499963" y="88547"/>
                      <a:pt x="517155" y="149727"/>
                      <a:pt x="496525" y="194427"/>
                    </a:cubicBezTo>
                    <a:cubicBezTo>
                      <a:pt x="454433" y="286317"/>
                      <a:pt x="344047" y="264145"/>
                      <a:pt x="306817" y="301138"/>
                    </a:cubicBezTo>
                    <a:cubicBezTo>
                      <a:pt x="272195" y="335522"/>
                      <a:pt x="285593" y="405358"/>
                      <a:pt x="254173" y="439743"/>
                    </a:cubicBezTo>
                    <a:cubicBezTo>
                      <a:pt x="210659" y="487170"/>
                      <a:pt x="150308" y="470096"/>
                      <a:pt x="143550" y="501753"/>
                    </a:cubicBezTo>
                    <a:cubicBezTo>
                      <a:pt x="136792" y="533411"/>
                      <a:pt x="117347" y="634193"/>
                      <a:pt x="77271" y="647591"/>
                    </a:cubicBezTo>
                    <a:cubicBezTo>
                      <a:pt x="37195" y="660989"/>
                      <a:pt x="-183577" y="109059"/>
                      <a:pt x="368353" y="8632"/>
                    </a:cubicBezTo>
                    <a:cubicBezTo>
                      <a:pt x="368353" y="8632"/>
                      <a:pt x="440086" y="-22076"/>
                      <a:pt x="552844" y="32346"/>
                    </a:cubicBezTo>
                    <a:cubicBezTo>
                      <a:pt x="665601" y="86768"/>
                      <a:pt x="743381" y="296869"/>
                      <a:pt x="743381" y="296869"/>
                    </a:cubicBezTo>
                    <a:cubicBezTo>
                      <a:pt x="732390" y="291594"/>
                      <a:pt x="722241" y="284722"/>
                      <a:pt x="713265" y="276476"/>
                    </a:cubicBezTo>
                    <a:cubicBezTo>
                      <a:pt x="687536" y="254541"/>
                      <a:pt x="677695" y="234029"/>
                      <a:pt x="658606" y="219801"/>
                    </a:cubicBezTo>
                    <a:cubicBezTo>
                      <a:pt x="629083" y="197510"/>
                      <a:pt x="613195" y="206403"/>
                      <a:pt x="582486" y="184231"/>
                    </a:cubicBezTo>
                    <a:cubicBezTo>
                      <a:pt x="535770" y="151150"/>
                      <a:pt x="499963" y="88547"/>
                      <a:pt x="499963" y="885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BD54706F-FAB0-4144-AB54-FB97C8678A06}"/>
                  </a:ext>
                </a:extLst>
              </p:cNvPr>
              <p:cNvSpPr/>
              <p:nvPr/>
            </p:nvSpPr>
            <p:spPr>
              <a:xfrm>
                <a:off x="9017375" y="1755294"/>
                <a:ext cx="386955" cy="408641"/>
              </a:xfrm>
              <a:custGeom>
                <a:avLst/>
                <a:gdLst>
                  <a:gd name="connsiteX0" fmla="*/ 361393 w 386955"/>
                  <a:gd name="connsiteY0" fmla="*/ 0 h 408641"/>
                  <a:gd name="connsiteX1" fmla="*/ 377992 w 386955"/>
                  <a:gd name="connsiteY1" fmla="*/ 80033 h 408641"/>
                  <a:gd name="connsiteX2" fmla="*/ 367914 w 386955"/>
                  <a:gd name="connsiteY2" fmla="*/ 158406 h 408641"/>
                  <a:gd name="connsiteX3" fmla="*/ 308631 w 386955"/>
                  <a:gd name="connsiteY3" fmla="*/ 205833 h 408641"/>
                  <a:gd name="connsiteX4" fmla="*/ 229546 w 386955"/>
                  <a:gd name="connsiteY4" fmla="*/ 229546 h 408641"/>
                  <a:gd name="connsiteX5" fmla="*/ 194450 w 386955"/>
                  <a:gd name="connsiteY5" fmla="*/ 257528 h 408641"/>
                  <a:gd name="connsiteX6" fmla="*/ 179629 w 386955"/>
                  <a:gd name="connsiteY6" fmla="*/ 298197 h 408641"/>
                  <a:gd name="connsiteX7" fmla="*/ 151647 w 386955"/>
                  <a:gd name="connsiteY7" fmla="*/ 371471 h 408641"/>
                  <a:gd name="connsiteX8" fmla="*/ 81574 w 386955"/>
                  <a:gd name="connsiteY8" fmla="*/ 402061 h 408641"/>
                  <a:gd name="connsiteX9" fmla="*/ 0 w 386955"/>
                  <a:gd name="connsiteY9" fmla="*/ 407634 h 408641"/>
                  <a:gd name="connsiteX10" fmla="*/ 81456 w 386955"/>
                  <a:gd name="connsiteY10" fmla="*/ 408464 h 408641"/>
                  <a:gd name="connsiteX11" fmla="*/ 158880 w 386955"/>
                  <a:gd name="connsiteY11" fmla="*/ 378229 h 408641"/>
                  <a:gd name="connsiteX12" fmla="*/ 191130 w 386955"/>
                  <a:gd name="connsiteY12" fmla="*/ 300686 h 408641"/>
                  <a:gd name="connsiteX13" fmla="*/ 204647 w 386955"/>
                  <a:gd name="connsiteY13" fmla="*/ 265116 h 408641"/>
                  <a:gd name="connsiteX14" fmla="*/ 234526 w 386955"/>
                  <a:gd name="connsiteY14" fmla="*/ 242944 h 408641"/>
                  <a:gd name="connsiteX15" fmla="*/ 312662 w 386955"/>
                  <a:gd name="connsiteY15" fmla="*/ 218164 h 408641"/>
                  <a:gd name="connsiteX16" fmla="*/ 349773 w 386955"/>
                  <a:gd name="connsiteY16" fmla="*/ 197177 h 408641"/>
                  <a:gd name="connsiteX17" fmla="*/ 377044 w 386955"/>
                  <a:gd name="connsiteY17" fmla="*/ 163623 h 408641"/>
                  <a:gd name="connsiteX18" fmla="*/ 384276 w 386955"/>
                  <a:gd name="connsiteY18" fmla="*/ 80626 h 408641"/>
                  <a:gd name="connsiteX19" fmla="*/ 361393 w 386955"/>
                  <a:gd name="connsiteY19" fmla="*/ 0 h 408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6955" h="408641">
                    <a:moveTo>
                      <a:pt x="361393" y="0"/>
                    </a:moveTo>
                    <a:cubicBezTo>
                      <a:pt x="369954" y="25958"/>
                      <a:pt x="375526" y="52810"/>
                      <a:pt x="377992" y="80033"/>
                    </a:cubicBezTo>
                    <a:cubicBezTo>
                      <a:pt x="381846" y="106587"/>
                      <a:pt x="378360" y="133690"/>
                      <a:pt x="367914" y="158406"/>
                    </a:cubicBezTo>
                    <a:cubicBezTo>
                      <a:pt x="354457" y="180796"/>
                      <a:pt x="333423" y="197623"/>
                      <a:pt x="308631" y="205833"/>
                    </a:cubicBezTo>
                    <a:cubicBezTo>
                      <a:pt x="283731" y="215318"/>
                      <a:pt x="256224" y="218401"/>
                      <a:pt x="229546" y="229546"/>
                    </a:cubicBezTo>
                    <a:cubicBezTo>
                      <a:pt x="215425" y="235341"/>
                      <a:pt x="203248" y="245049"/>
                      <a:pt x="194450" y="257528"/>
                    </a:cubicBezTo>
                    <a:cubicBezTo>
                      <a:pt x="186874" y="269975"/>
                      <a:pt x="181846" y="283795"/>
                      <a:pt x="179629" y="298197"/>
                    </a:cubicBezTo>
                    <a:cubicBezTo>
                      <a:pt x="174412" y="325230"/>
                      <a:pt x="169195" y="351907"/>
                      <a:pt x="151647" y="371471"/>
                    </a:cubicBezTo>
                    <a:cubicBezTo>
                      <a:pt x="133910" y="391456"/>
                      <a:pt x="108287" y="402640"/>
                      <a:pt x="81574" y="402061"/>
                    </a:cubicBezTo>
                    <a:cubicBezTo>
                      <a:pt x="55134" y="402061"/>
                      <a:pt x="25729" y="395540"/>
                      <a:pt x="0" y="407634"/>
                    </a:cubicBezTo>
                    <a:cubicBezTo>
                      <a:pt x="26559" y="397674"/>
                      <a:pt x="53829" y="406804"/>
                      <a:pt x="81456" y="408464"/>
                    </a:cubicBezTo>
                    <a:cubicBezTo>
                      <a:pt x="110445" y="410200"/>
                      <a:pt x="138736" y="399151"/>
                      <a:pt x="158880" y="378229"/>
                    </a:cubicBezTo>
                    <a:cubicBezTo>
                      <a:pt x="180103" y="357124"/>
                      <a:pt x="185558" y="326653"/>
                      <a:pt x="191130" y="300686"/>
                    </a:cubicBezTo>
                    <a:cubicBezTo>
                      <a:pt x="193253" y="288055"/>
                      <a:pt x="197841" y="275969"/>
                      <a:pt x="204647" y="265116"/>
                    </a:cubicBezTo>
                    <a:cubicBezTo>
                      <a:pt x="212378" y="255116"/>
                      <a:pt x="222717" y="247444"/>
                      <a:pt x="234526" y="242944"/>
                    </a:cubicBezTo>
                    <a:cubicBezTo>
                      <a:pt x="258240" y="232392"/>
                      <a:pt x="286221" y="228716"/>
                      <a:pt x="312662" y="218164"/>
                    </a:cubicBezTo>
                    <a:cubicBezTo>
                      <a:pt x="326012" y="213072"/>
                      <a:pt x="338521" y="205997"/>
                      <a:pt x="349773" y="197177"/>
                    </a:cubicBezTo>
                    <a:cubicBezTo>
                      <a:pt x="361547" y="188472"/>
                      <a:pt x="370926" y="176930"/>
                      <a:pt x="377044" y="163623"/>
                    </a:cubicBezTo>
                    <a:cubicBezTo>
                      <a:pt x="387027" y="137146"/>
                      <a:pt x="389529" y="108431"/>
                      <a:pt x="384276" y="80626"/>
                    </a:cubicBezTo>
                    <a:cubicBezTo>
                      <a:pt x="379830" y="52947"/>
                      <a:pt x="372147" y="25887"/>
                      <a:pt x="36139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8FFE0BDE-A565-424C-9811-1D64B77EE117}"/>
                  </a:ext>
                </a:extLst>
              </p:cNvPr>
              <p:cNvSpPr/>
              <p:nvPr/>
            </p:nvSpPr>
            <p:spPr>
              <a:xfrm>
                <a:off x="9389201" y="1779007"/>
                <a:ext cx="202631" cy="210931"/>
              </a:xfrm>
              <a:custGeom>
                <a:avLst/>
                <a:gdLst>
                  <a:gd name="connsiteX0" fmla="*/ 0 w 202631"/>
                  <a:gd name="connsiteY0" fmla="*/ 0 h 210931"/>
                  <a:gd name="connsiteX1" fmla="*/ 26678 w 202631"/>
                  <a:gd name="connsiteY1" fmla="*/ 72089 h 210931"/>
                  <a:gd name="connsiteX2" fmla="*/ 80270 w 202631"/>
                  <a:gd name="connsiteY2" fmla="*/ 129120 h 210931"/>
                  <a:gd name="connsiteX3" fmla="*/ 116907 w 202631"/>
                  <a:gd name="connsiteY3" fmla="*/ 142755 h 210931"/>
                  <a:gd name="connsiteX4" fmla="*/ 145245 w 202631"/>
                  <a:gd name="connsiteY4" fmla="*/ 161251 h 210931"/>
                  <a:gd name="connsiteX5" fmla="*/ 168958 w 202631"/>
                  <a:gd name="connsiteY5" fmla="*/ 191960 h 210931"/>
                  <a:gd name="connsiteX6" fmla="*/ 202631 w 202631"/>
                  <a:gd name="connsiteY6" fmla="*/ 210931 h 210931"/>
                  <a:gd name="connsiteX7" fmla="*/ 173583 w 202631"/>
                  <a:gd name="connsiteY7" fmla="*/ 187218 h 210931"/>
                  <a:gd name="connsiteX8" fmla="*/ 153782 w 202631"/>
                  <a:gd name="connsiteY8" fmla="*/ 155205 h 210931"/>
                  <a:gd name="connsiteX9" fmla="*/ 121531 w 202631"/>
                  <a:gd name="connsiteY9" fmla="*/ 131254 h 210931"/>
                  <a:gd name="connsiteX10" fmla="*/ 85961 w 202631"/>
                  <a:gd name="connsiteY10" fmla="*/ 117856 h 210931"/>
                  <a:gd name="connsiteX11" fmla="*/ 35096 w 202631"/>
                  <a:gd name="connsiteY11" fmla="*/ 66753 h 210931"/>
                  <a:gd name="connsiteX12" fmla="*/ 0 w 202631"/>
                  <a:gd name="connsiteY12" fmla="*/ 0 h 21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2631" h="210931">
                    <a:moveTo>
                      <a:pt x="0" y="0"/>
                    </a:moveTo>
                    <a:cubicBezTo>
                      <a:pt x="5549" y="25139"/>
                      <a:pt x="14525" y="49395"/>
                      <a:pt x="26678" y="72089"/>
                    </a:cubicBezTo>
                    <a:cubicBezTo>
                      <a:pt x="38510" y="95977"/>
                      <a:pt x="57161" y="115821"/>
                      <a:pt x="80270" y="129120"/>
                    </a:cubicBezTo>
                    <a:cubicBezTo>
                      <a:pt x="92008" y="134860"/>
                      <a:pt x="104280" y="139427"/>
                      <a:pt x="116907" y="142755"/>
                    </a:cubicBezTo>
                    <a:cubicBezTo>
                      <a:pt x="127875" y="146185"/>
                      <a:pt x="137692" y="152588"/>
                      <a:pt x="145245" y="161251"/>
                    </a:cubicBezTo>
                    <a:cubicBezTo>
                      <a:pt x="152122" y="172245"/>
                      <a:pt x="160066" y="182531"/>
                      <a:pt x="168958" y="191960"/>
                    </a:cubicBezTo>
                    <a:cubicBezTo>
                      <a:pt x="178610" y="200741"/>
                      <a:pt x="190123" y="207226"/>
                      <a:pt x="202631" y="210931"/>
                    </a:cubicBezTo>
                    <a:cubicBezTo>
                      <a:pt x="191451" y="205060"/>
                      <a:pt x="181574" y="196995"/>
                      <a:pt x="173583" y="187218"/>
                    </a:cubicBezTo>
                    <a:cubicBezTo>
                      <a:pt x="165970" y="177208"/>
                      <a:pt x="159342" y="166487"/>
                      <a:pt x="153782" y="155205"/>
                    </a:cubicBezTo>
                    <a:cubicBezTo>
                      <a:pt x="145755" y="144094"/>
                      <a:pt x="134491" y="135730"/>
                      <a:pt x="121531" y="131254"/>
                    </a:cubicBezTo>
                    <a:cubicBezTo>
                      <a:pt x="109295" y="127877"/>
                      <a:pt x="97391" y="123392"/>
                      <a:pt x="85961" y="117856"/>
                    </a:cubicBezTo>
                    <a:cubicBezTo>
                      <a:pt x="64916" y="105450"/>
                      <a:pt x="47403" y="87856"/>
                      <a:pt x="35096" y="66753"/>
                    </a:cubicBezTo>
                    <a:cubicBezTo>
                      <a:pt x="21911" y="45316"/>
                      <a:pt x="10185" y="23015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702DEFC-CAC0-4817-8880-10D95EE5B7AE}"/>
                  </a:ext>
                </a:extLst>
              </p:cNvPr>
              <p:cNvSpPr/>
              <p:nvPr/>
            </p:nvSpPr>
            <p:spPr>
              <a:xfrm>
                <a:off x="8863393" y="2264489"/>
                <a:ext cx="217059" cy="240103"/>
              </a:xfrm>
              <a:custGeom>
                <a:avLst/>
                <a:gdLst>
                  <a:gd name="connsiteX0" fmla="*/ 176865 w 217059"/>
                  <a:gd name="connsiteY0" fmla="*/ 80321 h 240103"/>
                  <a:gd name="connsiteX1" fmla="*/ 15021 w 217059"/>
                  <a:gd name="connsiteY1" fmla="*/ 9181 h 240103"/>
                  <a:gd name="connsiteX2" fmla="*/ 130743 w 217059"/>
                  <a:gd name="connsiteY2" fmla="*/ 237660 h 240103"/>
                  <a:gd name="connsiteX3" fmla="*/ 216396 w 217059"/>
                  <a:gd name="connsiteY3" fmla="*/ 188490 h 240103"/>
                  <a:gd name="connsiteX4" fmla="*/ 217060 w 217059"/>
                  <a:gd name="connsiteY4" fmla="*/ 185846 h 24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059" h="240103">
                    <a:moveTo>
                      <a:pt x="176865" y="80321"/>
                    </a:moveTo>
                    <a:cubicBezTo>
                      <a:pt x="176865" y="80321"/>
                      <a:pt x="67546" y="-32318"/>
                      <a:pt x="15021" y="9181"/>
                    </a:cubicBezTo>
                    <a:cubicBezTo>
                      <a:pt x="-37504" y="50679"/>
                      <a:pt x="59010" y="223432"/>
                      <a:pt x="130743" y="237660"/>
                    </a:cubicBezTo>
                    <a:cubicBezTo>
                      <a:pt x="167973" y="247738"/>
                      <a:pt x="206317" y="225720"/>
                      <a:pt x="216396" y="188490"/>
                    </a:cubicBezTo>
                    <a:cubicBezTo>
                      <a:pt x="216633" y="187613"/>
                      <a:pt x="216858" y="186735"/>
                      <a:pt x="217060" y="185846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AC238DC0-9609-4268-A4A4-0C63697FDBA4}"/>
                  </a:ext>
                </a:extLst>
              </p:cNvPr>
              <p:cNvSpPr/>
              <p:nvPr/>
            </p:nvSpPr>
            <p:spPr>
              <a:xfrm>
                <a:off x="8906396" y="2322103"/>
                <a:ext cx="137296" cy="140396"/>
              </a:xfrm>
              <a:custGeom>
                <a:avLst/>
                <a:gdLst>
                  <a:gd name="connsiteX0" fmla="*/ 949 w 137296"/>
                  <a:gd name="connsiteY0" fmla="*/ 179 h 140396"/>
                  <a:gd name="connsiteX1" fmla="*/ 0 w 137296"/>
                  <a:gd name="connsiteY1" fmla="*/ 1128 h 140396"/>
                  <a:gd name="connsiteX2" fmla="*/ 949 w 137296"/>
                  <a:gd name="connsiteY2" fmla="*/ 2076 h 140396"/>
                  <a:gd name="connsiteX3" fmla="*/ 108489 w 137296"/>
                  <a:gd name="connsiteY3" fmla="*/ 96337 h 140396"/>
                  <a:gd name="connsiteX4" fmla="*/ 49917 w 137296"/>
                  <a:gd name="connsiteY4" fmla="*/ 95152 h 140396"/>
                  <a:gd name="connsiteX5" fmla="*/ 51695 w 137296"/>
                  <a:gd name="connsiteY5" fmla="*/ 97404 h 140396"/>
                  <a:gd name="connsiteX6" fmla="*/ 100664 w 137296"/>
                  <a:gd name="connsiteY6" fmla="*/ 104755 h 140396"/>
                  <a:gd name="connsiteX7" fmla="*/ 129001 w 137296"/>
                  <a:gd name="connsiteY7" fmla="*/ 138784 h 140396"/>
                  <a:gd name="connsiteX8" fmla="*/ 136827 w 137296"/>
                  <a:gd name="connsiteY8" fmla="*/ 134516 h 140396"/>
                  <a:gd name="connsiteX9" fmla="*/ 136234 w 137296"/>
                  <a:gd name="connsiteY9" fmla="*/ 133449 h 140396"/>
                  <a:gd name="connsiteX10" fmla="*/ 949 w 137296"/>
                  <a:gd name="connsiteY10" fmla="*/ 179 h 14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296" h="140396">
                    <a:moveTo>
                      <a:pt x="949" y="179"/>
                    </a:moveTo>
                    <a:cubicBezTo>
                      <a:pt x="427" y="179"/>
                      <a:pt x="0" y="606"/>
                      <a:pt x="0" y="1128"/>
                    </a:cubicBezTo>
                    <a:cubicBezTo>
                      <a:pt x="0" y="1649"/>
                      <a:pt x="427" y="2076"/>
                      <a:pt x="949" y="2076"/>
                    </a:cubicBezTo>
                    <a:cubicBezTo>
                      <a:pt x="51577" y="13933"/>
                      <a:pt x="83946" y="53534"/>
                      <a:pt x="108489" y="96337"/>
                    </a:cubicBezTo>
                    <a:cubicBezTo>
                      <a:pt x="91534" y="81042"/>
                      <a:pt x="70785" y="74521"/>
                      <a:pt x="49917" y="95152"/>
                    </a:cubicBezTo>
                    <a:cubicBezTo>
                      <a:pt x="48850" y="96219"/>
                      <a:pt x="49917" y="97997"/>
                      <a:pt x="51695" y="97404"/>
                    </a:cubicBezTo>
                    <a:cubicBezTo>
                      <a:pt x="67927" y="89247"/>
                      <a:pt x="87538" y="92187"/>
                      <a:pt x="100664" y="104755"/>
                    </a:cubicBezTo>
                    <a:cubicBezTo>
                      <a:pt x="111311" y="115047"/>
                      <a:pt x="120808" y="126453"/>
                      <a:pt x="129001" y="138784"/>
                    </a:cubicBezTo>
                    <a:cubicBezTo>
                      <a:pt x="131965" y="142697"/>
                      <a:pt x="139198" y="138784"/>
                      <a:pt x="136827" y="134516"/>
                    </a:cubicBezTo>
                    <a:lnTo>
                      <a:pt x="136234" y="133449"/>
                    </a:lnTo>
                    <a:cubicBezTo>
                      <a:pt x="127578" y="72861"/>
                      <a:pt x="66872" y="-4208"/>
                      <a:pt x="949" y="1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4722EAC-35BC-45C5-B4C2-BBDCE71EF52C}"/>
                  </a:ext>
                </a:extLst>
              </p:cNvPr>
              <p:cNvSpPr/>
              <p:nvPr/>
            </p:nvSpPr>
            <p:spPr>
              <a:xfrm>
                <a:off x="8997282" y="2462006"/>
                <a:ext cx="33675" cy="33687"/>
              </a:xfrm>
              <a:custGeom>
                <a:avLst/>
                <a:gdLst>
                  <a:gd name="connsiteX0" fmla="*/ 33609 w 33675"/>
                  <a:gd name="connsiteY0" fmla="*/ 15362 h 33687"/>
                  <a:gd name="connsiteX1" fmla="*/ 18326 w 33675"/>
                  <a:gd name="connsiteY1" fmla="*/ 33621 h 33687"/>
                  <a:gd name="connsiteX2" fmla="*/ 66 w 33675"/>
                  <a:gd name="connsiteY2" fmla="*/ 18338 h 33687"/>
                  <a:gd name="connsiteX3" fmla="*/ 15350 w 33675"/>
                  <a:gd name="connsiteY3" fmla="*/ 79 h 33687"/>
                  <a:gd name="connsiteX4" fmla="*/ 15468 w 33675"/>
                  <a:gd name="connsiteY4" fmla="*/ 67 h 33687"/>
                  <a:gd name="connsiteX5" fmla="*/ 33597 w 33675"/>
                  <a:gd name="connsiteY5" fmla="*/ 15243 h 33687"/>
                  <a:gd name="connsiteX6" fmla="*/ 33609 w 33675"/>
                  <a:gd name="connsiteY6" fmla="*/ 15362 h 3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75" h="33687">
                    <a:moveTo>
                      <a:pt x="33609" y="15362"/>
                    </a:moveTo>
                    <a:cubicBezTo>
                      <a:pt x="34427" y="24622"/>
                      <a:pt x="27586" y="32803"/>
                      <a:pt x="18326" y="33621"/>
                    </a:cubicBezTo>
                    <a:cubicBezTo>
                      <a:pt x="9066" y="34439"/>
                      <a:pt x="884" y="27598"/>
                      <a:pt x="66" y="18338"/>
                    </a:cubicBezTo>
                    <a:cubicBezTo>
                      <a:pt x="-752" y="9066"/>
                      <a:pt x="6090" y="897"/>
                      <a:pt x="15350" y="79"/>
                    </a:cubicBezTo>
                    <a:cubicBezTo>
                      <a:pt x="15385" y="79"/>
                      <a:pt x="15433" y="67"/>
                      <a:pt x="15468" y="67"/>
                    </a:cubicBezTo>
                    <a:cubicBezTo>
                      <a:pt x="24669" y="-751"/>
                      <a:pt x="32779" y="6043"/>
                      <a:pt x="33597" y="15243"/>
                    </a:cubicBezTo>
                    <a:cubicBezTo>
                      <a:pt x="33597" y="15279"/>
                      <a:pt x="33609" y="15326"/>
                      <a:pt x="33609" y="153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C73A6490-259C-4A18-863C-0AA3D2AA0F7D}"/>
                  </a:ext>
                </a:extLst>
              </p:cNvPr>
              <p:cNvSpPr/>
              <p:nvPr/>
            </p:nvSpPr>
            <p:spPr>
              <a:xfrm>
                <a:off x="8963804" y="2442447"/>
                <a:ext cx="23717" cy="23716"/>
              </a:xfrm>
              <a:custGeom>
                <a:avLst/>
                <a:gdLst>
                  <a:gd name="connsiteX0" fmla="*/ 23692 w 23717"/>
                  <a:gd name="connsiteY0" fmla="*/ 11089 h 23716"/>
                  <a:gd name="connsiteX1" fmla="*/ 12629 w 23717"/>
                  <a:gd name="connsiteY1" fmla="*/ 23693 h 23716"/>
                  <a:gd name="connsiteX2" fmla="*/ 25 w 23717"/>
                  <a:gd name="connsiteY2" fmla="*/ 12630 h 23716"/>
                  <a:gd name="connsiteX3" fmla="*/ 10649 w 23717"/>
                  <a:gd name="connsiteY3" fmla="*/ 62 h 23716"/>
                  <a:gd name="connsiteX4" fmla="*/ 23656 w 23717"/>
                  <a:gd name="connsiteY4" fmla="*/ 10650 h 23716"/>
                  <a:gd name="connsiteX5" fmla="*/ 23692 w 23717"/>
                  <a:gd name="connsiteY5" fmla="*/ 11089 h 2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17" h="23716">
                    <a:moveTo>
                      <a:pt x="23692" y="11089"/>
                    </a:moveTo>
                    <a:cubicBezTo>
                      <a:pt x="24119" y="17622"/>
                      <a:pt x="19162" y="23266"/>
                      <a:pt x="12629" y="23693"/>
                    </a:cubicBezTo>
                    <a:cubicBezTo>
                      <a:pt x="6096" y="24108"/>
                      <a:pt x="452" y="19163"/>
                      <a:pt x="25" y="12630"/>
                    </a:cubicBezTo>
                    <a:cubicBezTo>
                      <a:pt x="-389" y="6263"/>
                      <a:pt x="4306" y="714"/>
                      <a:pt x="10649" y="62"/>
                    </a:cubicBezTo>
                    <a:cubicBezTo>
                      <a:pt x="17159" y="-602"/>
                      <a:pt x="22980" y="4129"/>
                      <a:pt x="23656" y="10650"/>
                    </a:cubicBezTo>
                    <a:cubicBezTo>
                      <a:pt x="23668" y="10792"/>
                      <a:pt x="23680" y="10947"/>
                      <a:pt x="23692" y="110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5BC63FCA-AF1C-42C4-83C1-9D53508059DA}"/>
                  </a:ext>
                </a:extLst>
              </p:cNvPr>
              <p:cNvSpPr/>
              <p:nvPr/>
            </p:nvSpPr>
            <p:spPr>
              <a:xfrm>
                <a:off x="8847587" y="2302363"/>
                <a:ext cx="42565" cy="17666"/>
              </a:xfrm>
              <a:custGeom>
                <a:avLst/>
                <a:gdLst>
                  <a:gd name="connsiteX0" fmla="*/ 33673 w 42565"/>
                  <a:gd name="connsiteY0" fmla="*/ 17667 h 17666"/>
                  <a:gd name="connsiteX1" fmla="*/ 8774 w 42565"/>
                  <a:gd name="connsiteY1" fmla="*/ 17667 h 17666"/>
                  <a:gd name="connsiteX2" fmla="*/ 0 w 42565"/>
                  <a:gd name="connsiteY2" fmla="*/ 8893 h 17666"/>
                  <a:gd name="connsiteX3" fmla="*/ 0 w 42565"/>
                  <a:gd name="connsiteY3" fmla="*/ 8774 h 17666"/>
                  <a:gd name="connsiteX4" fmla="*/ 0 w 42565"/>
                  <a:gd name="connsiteY4" fmla="*/ 8774 h 17666"/>
                  <a:gd name="connsiteX5" fmla="*/ 8893 w 42565"/>
                  <a:gd name="connsiteY5" fmla="*/ 0 h 17666"/>
                  <a:gd name="connsiteX6" fmla="*/ 33673 w 42565"/>
                  <a:gd name="connsiteY6" fmla="*/ 0 h 17666"/>
                  <a:gd name="connsiteX7" fmla="*/ 42566 w 42565"/>
                  <a:gd name="connsiteY7" fmla="*/ 8893 h 17666"/>
                  <a:gd name="connsiteX8" fmla="*/ 42566 w 42565"/>
                  <a:gd name="connsiteY8" fmla="*/ 8893 h 17666"/>
                  <a:gd name="connsiteX9" fmla="*/ 33673 w 42565"/>
                  <a:gd name="connsiteY9" fmla="*/ 17667 h 17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565" h="17666">
                    <a:moveTo>
                      <a:pt x="33673" y="17667"/>
                    </a:moveTo>
                    <a:lnTo>
                      <a:pt x="8774" y="17667"/>
                    </a:lnTo>
                    <a:cubicBezTo>
                      <a:pt x="3924" y="17667"/>
                      <a:pt x="0" y="13742"/>
                      <a:pt x="0" y="8893"/>
                    </a:cubicBezTo>
                    <a:cubicBezTo>
                      <a:pt x="0" y="8857"/>
                      <a:pt x="0" y="8810"/>
                      <a:pt x="0" y="8774"/>
                    </a:cubicBezTo>
                    <a:lnTo>
                      <a:pt x="0" y="8774"/>
                    </a:lnTo>
                    <a:cubicBezTo>
                      <a:pt x="59" y="3913"/>
                      <a:pt x="4031" y="0"/>
                      <a:pt x="8893" y="0"/>
                    </a:cubicBezTo>
                    <a:lnTo>
                      <a:pt x="33673" y="0"/>
                    </a:lnTo>
                    <a:cubicBezTo>
                      <a:pt x="38558" y="59"/>
                      <a:pt x="42506" y="4008"/>
                      <a:pt x="42566" y="8893"/>
                    </a:cubicBezTo>
                    <a:lnTo>
                      <a:pt x="42566" y="8893"/>
                    </a:lnTo>
                    <a:cubicBezTo>
                      <a:pt x="42506" y="13754"/>
                      <a:pt x="38534" y="17667"/>
                      <a:pt x="33673" y="17667"/>
                    </a:cubicBezTo>
                    <a:close/>
                  </a:path>
                </a:pathLst>
              </a:custGeom>
              <a:solidFill>
                <a:srgbClr val="FFC30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F89628DF-2DC1-4B25-9C49-FA585A8DBB2D}"/>
                  </a:ext>
                </a:extLst>
              </p:cNvPr>
              <p:cNvSpPr/>
              <p:nvPr/>
            </p:nvSpPr>
            <p:spPr>
              <a:xfrm>
                <a:off x="8849400" y="2328127"/>
                <a:ext cx="41998" cy="22928"/>
              </a:xfrm>
              <a:custGeom>
                <a:avLst/>
                <a:gdLst>
                  <a:gd name="connsiteX0" fmla="*/ 35060 w 41998"/>
                  <a:gd name="connsiteY0" fmla="*/ 17513 h 22928"/>
                  <a:gd name="connsiteX1" fmla="*/ 10636 w 41998"/>
                  <a:gd name="connsiteY1" fmla="*/ 22730 h 22928"/>
                  <a:gd name="connsiteX2" fmla="*/ 214 w 41998"/>
                  <a:gd name="connsiteY2" fmla="*/ 16007 h 22928"/>
                  <a:gd name="connsiteX3" fmla="*/ 202 w 41998"/>
                  <a:gd name="connsiteY3" fmla="*/ 15971 h 22928"/>
                  <a:gd name="connsiteX4" fmla="*/ 202 w 41998"/>
                  <a:gd name="connsiteY4" fmla="*/ 15971 h 22928"/>
                  <a:gd name="connsiteX5" fmla="*/ 6960 w 41998"/>
                  <a:gd name="connsiteY5" fmla="*/ 5419 h 22928"/>
                  <a:gd name="connsiteX6" fmla="*/ 31266 w 41998"/>
                  <a:gd name="connsiteY6" fmla="*/ 202 h 22928"/>
                  <a:gd name="connsiteX7" fmla="*/ 41819 w 41998"/>
                  <a:gd name="connsiteY7" fmla="*/ 6960 h 22928"/>
                  <a:gd name="connsiteX8" fmla="*/ 41819 w 41998"/>
                  <a:gd name="connsiteY8" fmla="*/ 6960 h 22928"/>
                  <a:gd name="connsiteX9" fmla="*/ 35060 w 41998"/>
                  <a:gd name="connsiteY9" fmla="*/ 17513 h 2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998" h="22928">
                    <a:moveTo>
                      <a:pt x="35060" y="17513"/>
                    </a:moveTo>
                    <a:lnTo>
                      <a:pt x="10636" y="22730"/>
                    </a:lnTo>
                    <a:cubicBezTo>
                      <a:pt x="5893" y="23749"/>
                      <a:pt x="1233" y="20738"/>
                      <a:pt x="214" y="16007"/>
                    </a:cubicBezTo>
                    <a:cubicBezTo>
                      <a:pt x="202" y="15995"/>
                      <a:pt x="202" y="15983"/>
                      <a:pt x="202" y="15971"/>
                    </a:cubicBezTo>
                    <a:lnTo>
                      <a:pt x="202" y="15971"/>
                    </a:lnTo>
                    <a:cubicBezTo>
                      <a:pt x="-830" y="11193"/>
                      <a:pt x="2194" y="6486"/>
                      <a:pt x="6960" y="5419"/>
                    </a:cubicBezTo>
                    <a:lnTo>
                      <a:pt x="31266" y="202"/>
                    </a:lnTo>
                    <a:cubicBezTo>
                      <a:pt x="36045" y="-830"/>
                      <a:pt x="40752" y="2194"/>
                      <a:pt x="41819" y="6960"/>
                    </a:cubicBezTo>
                    <a:lnTo>
                      <a:pt x="41819" y="6960"/>
                    </a:lnTo>
                    <a:cubicBezTo>
                      <a:pt x="42779" y="11727"/>
                      <a:pt x="39791" y="16398"/>
                      <a:pt x="35060" y="17513"/>
                    </a:cubicBezTo>
                    <a:close/>
                  </a:path>
                </a:pathLst>
              </a:custGeom>
              <a:solidFill>
                <a:srgbClr val="FFC30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64D83D48-5948-4997-A044-1137EF38CDC3}"/>
                  </a:ext>
                </a:extLst>
              </p:cNvPr>
              <p:cNvSpPr/>
              <p:nvPr/>
            </p:nvSpPr>
            <p:spPr>
              <a:xfrm>
                <a:off x="8915763" y="2749910"/>
                <a:ext cx="594747" cy="307940"/>
              </a:xfrm>
              <a:custGeom>
                <a:avLst/>
                <a:gdLst>
                  <a:gd name="connsiteX0" fmla="*/ 0 w 594747"/>
                  <a:gd name="connsiteY0" fmla="*/ 99996 h 307940"/>
                  <a:gd name="connsiteX1" fmla="*/ 276380 w 594747"/>
                  <a:gd name="connsiteY1" fmla="*/ 637 h 307940"/>
                  <a:gd name="connsiteX2" fmla="*/ 587026 w 594747"/>
                  <a:gd name="connsiteY2" fmla="*/ 125962 h 307940"/>
                  <a:gd name="connsiteX3" fmla="*/ 490512 w 594747"/>
                  <a:gd name="connsiteY3" fmla="*/ 306659 h 307940"/>
                  <a:gd name="connsiteX4" fmla="*/ 0 w 594747"/>
                  <a:gd name="connsiteY4" fmla="*/ 99996 h 307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747" h="307940">
                    <a:moveTo>
                      <a:pt x="0" y="99996"/>
                    </a:moveTo>
                    <a:cubicBezTo>
                      <a:pt x="11857" y="88140"/>
                      <a:pt x="121768" y="-8730"/>
                      <a:pt x="276380" y="637"/>
                    </a:cubicBezTo>
                    <a:cubicBezTo>
                      <a:pt x="438343" y="10596"/>
                      <a:pt x="587026" y="125962"/>
                      <a:pt x="587026" y="125962"/>
                    </a:cubicBezTo>
                    <a:cubicBezTo>
                      <a:pt x="587026" y="125962"/>
                      <a:pt x="635283" y="291956"/>
                      <a:pt x="490512" y="306659"/>
                    </a:cubicBezTo>
                    <a:cubicBezTo>
                      <a:pt x="288593" y="326934"/>
                      <a:pt x="0" y="99996"/>
                      <a:pt x="0" y="99996"/>
                    </a:cubicBezTo>
                    <a:close/>
                  </a:path>
                </a:pathLst>
              </a:custGeom>
              <a:solidFill>
                <a:srgbClr val="F7A9A0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4" name="图形 3">
              <a:extLst>
                <a:ext uri="{FF2B5EF4-FFF2-40B4-BE49-F238E27FC236}">
                  <a16:creationId xmlns:a16="http://schemas.microsoft.com/office/drawing/2014/main" id="{9F5121B0-4AEB-4529-97B5-51852FBA22B0}"/>
                </a:ext>
              </a:extLst>
            </p:cNvPr>
            <p:cNvGrpSpPr/>
            <p:nvPr/>
          </p:nvGrpSpPr>
          <p:grpSpPr>
            <a:xfrm>
              <a:off x="8712727" y="5504626"/>
              <a:ext cx="694033" cy="946403"/>
              <a:chOff x="8712727" y="5504626"/>
              <a:chExt cx="694033" cy="946403"/>
            </a:xfrm>
          </p:grpSpPr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BC67DB05-8974-4212-BB4A-9A20E4DF366F}"/>
                  </a:ext>
                </a:extLst>
              </p:cNvPr>
              <p:cNvSpPr/>
              <p:nvPr/>
            </p:nvSpPr>
            <p:spPr>
              <a:xfrm>
                <a:off x="8724655" y="5636820"/>
                <a:ext cx="671186" cy="802826"/>
              </a:xfrm>
              <a:custGeom>
                <a:avLst/>
                <a:gdLst>
                  <a:gd name="connsiteX0" fmla="*/ 202609 w 671186"/>
                  <a:gd name="connsiteY0" fmla="*/ 432541 h 802826"/>
                  <a:gd name="connsiteX1" fmla="*/ 202609 w 671186"/>
                  <a:gd name="connsiteY1" fmla="*/ 71030 h 802826"/>
                  <a:gd name="connsiteX2" fmla="*/ 325207 w 671186"/>
                  <a:gd name="connsiteY2" fmla="*/ 71030 h 802826"/>
                  <a:gd name="connsiteX3" fmla="*/ 325207 w 671186"/>
                  <a:gd name="connsiteY3" fmla="*/ 370412 h 802826"/>
                  <a:gd name="connsiteX4" fmla="*/ 328290 w 671186"/>
                  <a:gd name="connsiteY4" fmla="*/ 370412 h 802826"/>
                  <a:gd name="connsiteX5" fmla="*/ 328290 w 671186"/>
                  <a:gd name="connsiteY5" fmla="*/ 243189 h 802826"/>
                  <a:gd name="connsiteX6" fmla="*/ 438795 w 671186"/>
                  <a:gd name="connsiteY6" fmla="*/ 243189 h 802826"/>
                  <a:gd name="connsiteX7" fmla="*/ 438795 w 671186"/>
                  <a:gd name="connsiteY7" fmla="*/ 370412 h 802826"/>
                  <a:gd name="connsiteX8" fmla="*/ 442233 w 671186"/>
                  <a:gd name="connsiteY8" fmla="*/ 370412 h 802826"/>
                  <a:gd name="connsiteX9" fmla="*/ 442233 w 671186"/>
                  <a:gd name="connsiteY9" fmla="*/ 270341 h 802826"/>
                  <a:gd name="connsiteX10" fmla="*/ 554753 w 671186"/>
                  <a:gd name="connsiteY10" fmla="*/ 277218 h 802826"/>
                  <a:gd name="connsiteX11" fmla="*/ 554753 w 671186"/>
                  <a:gd name="connsiteY11" fmla="*/ 403136 h 802826"/>
                  <a:gd name="connsiteX12" fmla="*/ 558192 w 671186"/>
                  <a:gd name="connsiteY12" fmla="*/ 403136 h 802826"/>
                  <a:gd name="connsiteX13" fmla="*/ 558192 w 671186"/>
                  <a:gd name="connsiteY13" fmla="*/ 331996 h 802826"/>
                  <a:gd name="connsiteX14" fmla="*/ 671186 w 671186"/>
                  <a:gd name="connsiteY14" fmla="*/ 334723 h 802826"/>
                  <a:gd name="connsiteX15" fmla="*/ 671186 w 671186"/>
                  <a:gd name="connsiteY15" fmla="*/ 668134 h 802826"/>
                  <a:gd name="connsiteX16" fmla="*/ 510884 w 671186"/>
                  <a:gd name="connsiteY16" fmla="*/ 802826 h 802826"/>
                  <a:gd name="connsiteX17" fmla="*/ 276239 w 671186"/>
                  <a:gd name="connsiteY17" fmla="*/ 802826 h 802826"/>
                  <a:gd name="connsiteX18" fmla="*/ 141547 w 671186"/>
                  <a:gd name="connsiteY18" fmla="*/ 584307 h 802826"/>
                  <a:gd name="connsiteX19" fmla="*/ 12071 w 671186"/>
                  <a:gd name="connsiteY19" fmla="*/ 409183 h 802826"/>
                  <a:gd name="connsiteX20" fmla="*/ 99100 w 671186"/>
                  <a:gd name="connsiteY20" fmla="*/ 340888 h 802826"/>
                  <a:gd name="connsiteX21" fmla="*/ 202609 w 671186"/>
                  <a:gd name="connsiteY21" fmla="*/ 432541 h 802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1186" h="802826">
                    <a:moveTo>
                      <a:pt x="202609" y="432541"/>
                    </a:moveTo>
                    <a:lnTo>
                      <a:pt x="202609" y="71030"/>
                    </a:lnTo>
                    <a:cubicBezTo>
                      <a:pt x="202609" y="-27026"/>
                      <a:pt x="325207" y="-20267"/>
                      <a:pt x="325207" y="71030"/>
                    </a:cubicBezTo>
                    <a:lnTo>
                      <a:pt x="325207" y="370412"/>
                    </a:lnTo>
                    <a:lnTo>
                      <a:pt x="328290" y="370412"/>
                    </a:lnTo>
                    <a:lnTo>
                      <a:pt x="328290" y="243189"/>
                    </a:lnTo>
                    <a:cubicBezTo>
                      <a:pt x="328290" y="160192"/>
                      <a:pt x="438795" y="160192"/>
                      <a:pt x="438795" y="243189"/>
                    </a:cubicBezTo>
                    <a:lnTo>
                      <a:pt x="438795" y="370412"/>
                    </a:lnTo>
                    <a:lnTo>
                      <a:pt x="442233" y="370412"/>
                    </a:lnTo>
                    <a:lnTo>
                      <a:pt x="442233" y="270341"/>
                    </a:lnTo>
                    <a:cubicBezTo>
                      <a:pt x="442233" y="189478"/>
                      <a:pt x="554753" y="185684"/>
                      <a:pt x="554753" y="277218"/>
                    </a:cubicBezTo>
                    <a:lnTo>
                      <a:pt x="554753" y="403136"/>
                    </a:lnTo>
                    <a:lnTo>
                      <a:pt x="558192" y="403136"/>
                    </a:lnTo>
                    <a:lnTo>
                      <a:pt x="558192" y="331996"/>
                    </a:lnTo>
                    <a:cubicBezTo>
                      <a:pt x="558192" y="243900"/>
                      <a:pt x="671186" y="240699"/>
                      <a:pt x="671186" y="334723"/>
                    </a:cubicBezTo>
                    <a:lnTo>
                      <a:pt x="671186" y="668134"/>
                    </a:lnTo>
                    <a:cubicBezTo>
                      <a:pt x="671186" y="730382"/>
                      <a:pt x="641426" y="802826"/>
                      <a:pt x="510884" y="802826"/>
                    </a:cubicBezTo>
                    <a:lnTo>
                      <a:pt x="276239" y="802826"/>
                    </a:lnTo>
                    <a:cubicBezTo>
                      <a:pt x="216125" y="802826"/>
                      <a:pt x="171663" y="645369"/>
                      <a:pt x="141547" y="584307"/>
                    </a:cubicBezTo>
                    <a:cubicBezTo>
                      <a:pt x="111431" y="523245"/>
                      <a:pt x="51436" y="467281"/>
                      <a:pt x="12071" y="409183"/>
                    </a:cubicBezTo>
                    <a:cubicBezTo>
                      <a:pt x="-27293" y="351085"/>
                      <a:pt x="36971" y="294292"/>
                      <a:pt x="99100" y="340888"/>
                    </a:cubicBezTo>
                    <a:cubicBezTo>
                      <a:pt x="136176" y="368396"/>
                      <a:pt x="170809" y="399058"/>
                      <a:pt x="202609" y="4325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B7443BD4-3A4F-4661-B808-83805729D93C}"/>
                  </a:ext>
                </a:extLst>
              </p:cNvPr>
              <p:cNvSpPr/>
              <p:nvPr/>
            </p:nvSpPr>
            <p:spPr>
              <a:xfrm>
                <a:off x="8712727" y="5625325"/>
                <a:ext cx="694033" cy="825704"/>
              </a:xfrm>
              <a:custGeom>
                <a:avLst/>
                <a:gdLst>
                  <a:gd name="connsiteX0" fmla="*/ 522456 w 694033"/>
                  <a:gd name="connsiteY0" fmla="*/ 825704 h 825704"/>
                  <a:gd name="connsiteX1" fmla="*/ 288167 w 694033"/>
                  <a:gd name="connsiteY1" fmla="*/ 825704 h 825704"/>
                  <a:gd name="connsiteX2" fmla="*/ 166042 w 694033"/>
                  <a:gd name="connsiteY2" fmla="*/ 655205 h 825704"/>
                  <a:gd name="connsiteX3" fmla="*/ 142922 w 694033"/>
                  <a:gd name="connsiteY3" fmla="*/ 600545 h 825704"/>
                  <a:gd name="connsiteX4" fmla="*/ 68106 w 694033"/>
                  <a:gd name="connsiteY4" fmla="*/ 496087 h 825704"/>
                  <a:gd name="connsiteX5" fmla="*/ 14158 w 694033"/>
                  <a:gd name="connsiteY5" fmla="*/ 426844 h 825704"/>
                  <a:gd name="connsiteX6" fmla="*/ 18663 w 694033"/>
                  <a:gd name="connsiteY6" fmla="*/ 340527 h 825704"/>
                  <a:gd name="connsiteX7" fmla="*/ 118141 w 694033"/>
                  <a:gd name="connsiteY7" fmla="*/ 342424 h 825704"/>
                  <a:gd name="connsiteX8" fmla="*/ 202443 w 694033"/>
                  <a:gd name="connsiteY8" fmla="*/ 414869 h 825704"/>
                  <a:gd name="connsiteX9" fmla="*/ 202443 w 694033"/>
                  <a:gd name="connsiteY9" fmla="*/ 82881 h 825704"/>
                  <a:gd name="connsiteX10" fmla="*/ 224259 w 694033"/>
                  <a:gd name="connsiteY10" fmla="*/ 21107 h 825704"/>
                  <a:gd name="connsiteX11" fmla="*/ 273939 w 694033"/>
                  <a:gd name="connsiteY11" fmla="*/ 2 h 825704"/>
                  <a:gd name="connsiteX12" fmla="*/ 348755 w 694033"/>
                  <a:gd name="connsiteY12" fmla="*/ 82999 h 825704"/>
                  <a:gd name="connsiteX13" fmla="*/ 348755 w 694033"/>
                  <a:gd name="connsiteY13" fmla="*/ 200499 h 825704"/>
                  <a:gd name="connsiteX14" fmla="*/ 442316 w 694033"/>
                  <a:gd name="connsiteY14" fmla="*/ 201318 h 825704"/>
                  <a:gd name="connsiteX15" fmla="*/ 459259 w 694033"/>
                  <a:gd name="connsiteY15" fmla="*/ 231446 h 825704"/>
                  <a:gd name="connsiteX16" fmla="*/ 509057 w 694033"/>
                  <a:gd name="connsiteY16" fmla="*/ 209273 h 825704"/>
                  <a:gd name="connsiteX17" fmla="*/ 556484 w 694033"/>
                  <a:gd name="connsiteY17" fmla="*/ 229667 h 825704"/>
                  <a:gd name="connsiteX18" fmla="*/ 577589 w 694033"/>
                  <a:gd name="connsiteY18" fmla="*/ 286698 h 825704"/>
                  <a:gd name="connsiteX19" fmla="*/ 578301 w 694033"/>
                  <a:gd name="connsiteY19" fmla="*/ 285986 h 825704"/>
                  <a:gd name="connsiteX20" fmla="*/ 625728 w 694033"/>
                  <a:gd name="connsiteY20" fmla="*/ 265356 h 825704"/>
                  <a:gd name="connsiteX21" fmla="*/ 694022 w 694033"/>
                  <a:gd name="connsiteY21" fmla="*/ 346811 h 825704"/>
                  <a:gd name="connsiteX22" fmla="*/ 694022 w 694033"/>
                  <a:gd name="connsiteY22" fmla="*/ 679630 h 825704"/>
                  <a:gd name="connsiteX23" fmla="*/ 522456 w 694033"/>
                  <a:gd name="connsiteY23" fmla="*/ 825704 h 825704"/>
                  <a:gd name="connsiteX24" fmla="*/ 64667 w 694033"/>
                  <a:gd name="connsiteY24" fmla="*/ 346574 h 825704"/>
                  <a:gd name="connsiteX25" fmla="*/ 35263 w 694033"/>
                  <a:gd name="connsiteY25" fmla="*/ 357720 h 825704"/>
                  <a:gd name="connsiteX26" fmla="*/ 34077 w 694033"/>
                  <a:gd name="connsiteY26" fmla="*/ 413565 h 825704"/>
                  <a:gd name="connsiteX27" fmla="*/ 86602 w 694033"/>
                  <a:gd name="connsiteY27" fmla="*/ 480911 h 825704"/>
                  <a:gd name="connsiteX28" fmla="*/ 164382 w 694033"/>
                  <a:gd name="connsiteY28" fmla="*/ 590112 h 825704"/>
                  <a:gd name="connsiteX29" fmla="*/ 188096 w 694033"/>
                  <a:gd name="connsiteY29" fmla="*/ 646431 h 825704"/>
                  <a:gd name="connsiteX30" fmla="*/ 288285 w 694033"/>
                  <a:gd name="connsiteY30" fmla="*/ 801991 h 825704"/>
                  <a:gd name="connsiteX31" fmla="*/ 522337 w 694033"/>
                  <a:gd name="connsiteY31" fmla="*/ 801991 h 825704"/>
                  <a:gd name="connsiteX32" fmla="*/ 670783 w 694033"/>
                  <a:gd name="connsiteY32" fmla="*/ 679155 h 825704"/>
                  <a:gd name="connsiteX33" fmla="*/ 670783 w 694033"/>
                  <a:gd name="connsiteY33" fmla="*/ 346337 h 825704"/>
                  <a:gd name="connsiteX34" fmla="*/ 626202 w 694033"/>
                  <a:gd name="connsiteY34" fmla="*/ 288595 h 825704"/>
                  <a:gd name="connsiteX35" fmla="*/ 581502 w 694033"/>
                  <a:gd name="connsiteY35" fmla="*/ 343610 h 825704"/>
                  <a:gd name="connsiteX36" fmla="*/ 581502 w 694033"/>
                  <a:gd name="connsiteY36" fmla="*/ 426607 h 825704"/>
                  <a:gd name="connsiteX37" fmla="*/ 554350 w 694033"/>
                  <a:gd name="connsiteY37" fmla="*/ 426607 h 825704"/>
                  <a:gd name="connsiteX38" fmla="*/ 554350 w 694033"/>
                  <a:gd name="connsiteY38" fmla="*/ 288358 h 825704"/>
                  <a:gd name="connsiteX39" fmla="*/ 539766 w 694033"/>
                  <a:gd name="connsiteY39" fmla="*/ 245199 h 825704"/>
                  <a:gd name="connsiteX40" fmla="*/ 509176 w 694033"/>
                  <a:gd name="connsiteY40" fmla="*/ 232157 h 825704"/>
                  <a:gd name="connsiteX41" fmla="*/ 465543 w 694033"/>
                  <a:gd name="connsiteY41" fmla="*/ 281481 h 825704"/>
                  <a:gd name="connsiteX42" fmla="*/ 465543 w 694033"/>
                  <a:gd name="connsiteY42" fmla="*/ 393408 h 825704"/>
                  <a:gd name="connsiteX43" fmla="*/ 438747 w 694033"/>
                  <a:gd name="connsiteY43" fmla="*/ 393408 h 825704"/>
                  <a:gd name="connsiteX44" fmla="*/ 438747 w 694033"/>
                  <a:gd name="connsiteY44" fmla="*/ 254685 h 825704"/>
                  <a:gd name="connsiteX45" fmla="*/ 395470 w 694033"/>
                  <a:gd name="connsiteY45" fmla="*/ 204531 h 825704"/>
                  <a:gd name="connsiteX46" fmla="*/ 351956 w 694033"/>
                  <a:gd name="connsiteY46" fmla="*/ 254685 h 825704"/>
                  <a:gd name="connsiteX47" fmla="*/ 351956 w 694033"/>
                  <a:gd name="connsiteY47" fmla="*/ 393764 h 825704"/>
                  <a:gd name="connsiteX48" fmla="*/ 325160 w 694033"/>
                  <a:gd name="connsiteY48" fmla="*/ 393764 h 825704"/>
                  <a:gd name="connsiteX49" fmla="*/ 325160 w 694033"/>
                  <a:gd name="connsiteY49" fmla="*/ 82525 h 825704"/>
                  <a:gd name="connsiteX50" fmla="*/ 274057 w 694033"/>
                  <a:gd name="connsiteY50" fmla="*/ 23242 h 825704"/>
                  <a:gd name="connsiteX51" fmla="*/ 241570 w 694033"/>
                  <a:gd name="connsiteY51" fmla="*/ 36995 h 825704"/>
                  <a:gd name="connsiteX52" fmla="*/ 226275 w 694033"/>
                  <a:gd name="connsiteY52" fmla="*/ 82407 h 825704"/>
                  <a:gd name="connsiteX53" fmla="*/ 226275 w 694033"/>
                  <a:gd name="connsiteY53" fmla="*/ 474745 h 825704"/>
                  <a:gd name="connsiteX54" fmla="*/ 205170 w 694033"/>
                  <a:gd name="connsiteY54" fmla="*/ 451980 h 825704"/>
                  <a:gd name="connsiteX55" fmla="*/ 103676 w 694033"/>
                  <a:gd name="connsiteY55" fmla="*/ 361395 h 825704"/>
                  <a:gd name="connsiteX56" fmla="*/ 64667 w 694033"/>
                  <a:gd name="connsiteY56" fmla="*/ 346574 h 825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94033" h="825704">
                    <a:moveTo>
                      <a:pt x="522456" y="825704"/>
                    </a:moveTo>
                    <a:lnTo>
                      <a:pt x="288167" y="825704"/>
                    </a:lnTo>
                    <a:cubicBezTo>
                      <a:pt x="234100" y="825704"/>
                      <a:pt x="196396" y="730851"/>
                      <a:pt x="166042" y="655205"/>
                    </a:cubicBezTo>
                    <a:cubicBezTo>
                      <a:pt x="157624" y="634219"/>
                      <a:pt x="149680" y="614418"/>
                      <a:pt x="142922" y="600545"/>
                    </a:cubicBezTo>
                    <a:cubicBezTo>
                      <a:pt x="122007" y="563019"/>
                      <a:pt x="96906" y="527970"/>
                      <a:pt x="68106" y="496087"/>
                    </a:cubicBezTo>
                    <a:cubicBezTo>
                      <a:pt x="49491" y="473560"/>
                      <a:pt x="30046" y="450321"/>
                      <a:pt x="14158" y="426844"/>
                    </a:cubicBezTo>
                    <a:cubicBezTo>
                      <a:pt x="-9556" y="392460"/>
                      <a:pt x="-307" y="358668"/>
                      <a:pt x="18663" y="340527"/>
                    </a:cubicBezTo>
                    <a:cubicBezTo>
                      <a:pt x="40006" y="320252"/>
                      <a:pt x="78896" y="313020"/>
                      <a:pt x="118141" y="342424"/>
                    </a:cubicBezTo>
                    <a:cubicBezTo>
                      <a:pt x="147795" y="364703"/>
                      <a:pt x="175955" y="388903"/>
                      <a:pt x="202443" y="414869"/>
                    </a:cubicBezTo>
                    <a:lnTo>
                      <a:pt x="202443" y="82881"/>
                    </a:lnTo>
                    <a:cubicBezTo>
                      <a:pt x="201411" y="60235"/>
                      <a:pt x="209237" y="38086"/>
                      <a:pt x="224259" y="21107"/>
                    </a:cubicBezTo>
                    <a:cubicBezTo>
                      <a:pt x="237183" y="7496"/>
                      <a:pt x="255169" y="-152"/>
                      <a:pt x="273939" y="2"/>
                    </a:cubicBezTo>
                    <a:cubicBezTo>
                      <a:pt x="310220" y="2"/>
                      <a:pt x="348755" y="29051"/>
                      <a:pt x="348755" y="82999"/>
                    </a:cubicBezTo>
                    <a:lnTo>
                      <a:pt x="348755" y="200499"/>
                    </a:lnTo>
                    <a:cubicBezTo>
                      <a:pt x="374816" y="174889"/>
                      <a:pt x="416705" y="175257"/>
                      <a:pt x="442316" y="201318"/>
                    </a:cubicBezTo>
                    <a:cubicBezTo>
                      <a:pt x="450533" y="209688"/>
                      <a:pt x="456378" y="220075"/>
                      <a:pt x="459259" y="231446"/>
                    </a:cubicBezTo>
                    <a:cubicBezTo>
                      <a:pt x="471922" y="217265"/>
                      <a:pt x="490051" y="209190"/>
                      <a:pt x="509057" y="209273"/>
                    </a:cubicBezTo>
                    <a:cubicBezTo>
                      <a:pt x="526997" y="209285"/>
                      <a:pt x="544141" y="216660"/>
                      <a:pt x="556484" y="229667"/>
                    </a:cubicBezTo>
                    <a:cubicBezTo>
                      <a:pt x="570475" y="245318"/>
                      <a:pt x="578028" y="265699"/>
                      <a:pt x="577589" y="286698"/>
                    </a:cubicBezTo>
                    <a:lnTo>
                      <a:pt x="578301" y="285986"/>
                    </a:lnTo>
                    <a:cubicBezTo>
                      <a:pt x="590596" y="272861"/>
                      <a:pt x="607753" y="265403"/>
                      <a:pt x="625728" y="265356"/>
                    </a:cubicBezTo>
                    <a:cubicBezTo>
                      <a:pt x="658571" y="265356"/>
                      <a:pt x="694022" y="290848"/>
                      <a:pt x="694022" y="346811"/>
                    </a:cubicBezTo>
                    <a:lnTo>
                      <a:pt x="694022" y="679630"/>
                    </a:lnTo>
                    <a:cubicBezTo>
                      <a:pt x="694615" y="733933"/>
                      <a:pt x="672206" y="825704"/>
                      <a:pt x="522456" y="825704"/>
                    </a:cubicBezTo>
                    <a:close/>
                    <a:moveTo>
                      <a:pt x="64667" y="346574"/>
                    </a:moveTo>
                    <a:cubicBezTo>
                      <a:pt x="53795" y="346361"/>
                      <a:pt x="43266" y="350357"/>
                      <a:pt x="35263" y="357720"/>
                    </a:cubicBezTo>
                    <a:cubicBezTo>
                      <a:pt x="23406" y="368628"/>
                      <a:pt x="17478" y="389140"/>
                      <a:pt x="34077" y="413565"/>
                    </a:cubicBezTo>
                    <a:cubicBezTo>
                      <a:pt x="49254" y="436092"/>
                      <a:pt x="68224" y="458858"/>
                      <a:pt x="86602" y="480911"/>
                    </a:cubicBezTo>
                    <a:cubicBezTo>
                      <a:pt x="116683" y="514169"/>
                      <a:pt x="142780" y="550818"/>
                      <a:pt x="164382" y="590112"/>
                    </a:cubicBezTo>
                    <a:cubicBezTo>
                      <a:pt x="171615" y="604814"/>
                      <a:pt x="179678" y="624970"/>
                      <a:pt x="188096" y="646431"/>
                    </a:cubicBezTo>
                    <a:cubicBezTo>
                      <a:pt x="212876" y="708323"/>
                      <a:pt x="250344" y="801991"/>
                      <a:pt x="288285" y="801991"/>
                    </a:cubicBezTo>
                    <a:lnTo>
                      <a:pt x="522337" y="801991"/>
                    </a:lnTo>
                    <a:cubicBezTo>
                      <a:pt x="645054" y="801991"/>
                      <a:pt x="670783" y="735238"/>
                      <a:pt x="670783" y="679155"/>
                    </a:cubicBezTo>
                    <a:lnTo>
                      <a:pt x="670783" y="346337"/>
                    </a:lnTo>
                    <a:cubicBezTo>
                      <a:pt x="670783" y="306380"/>
                      <a:pt x="648374" y="288595"/>
                      <a:pt x="626202" y="288595"/>
                    </a:cubicBezTo>
                    <a:cubicBezTo>
                      <a:pt x="604030" y="288595"/>
                      <a:pt x="581502" y="305787"/>
                      <a:pt x="581502" y="343610"/>
                    </a:cubicBezTo>
                    <a:lnTo>
                      <a:pt x="581502" y="426607"/>
                    </a:lnTo>
                    <a:lnTo>
                      <a:pt x="554350" y="426607"/>
                    </a:lnTo>
                    <a:lnTo>
                      <a:pt x="554350" y="288358"/>
                    </a:lnTo>
                    <a:cubicBezTo>
                      <a:pt x="555275" y="272624"/>
                      <a:pt x="550046" y="257151"/>
                      <a:pt x="539766" y="245199"/>
                    </a:cubicBezTo>
                    <a:cubicBezTo>
                      <a:pt x="531822" y="236793"/>
                      <a:pt x="520748" y="232062"/>
                      <a:pt x="509176" y="232157"/>
                    </a:cubicBezTo>
                    <a:cubicBezTo>
                      <a:pt x="488189" y="232157"/>
                      <a:pt x="465543" y="247571"/>
                      <a:pt x="465543" y="281481"/>
                    </a:cubicBezTo>
                    <a:lnTo>
                      <a:pt x="465543" y="393408"/>
                    </a:lnTo>
                    <a:lnTo>
                      <a:pt x="438747" y="393408"/>
                    </a:lnTo>
                    <a:lnTo>
                      <a:pt x="438747" y="254685"/>
                    </a:lnTo>
                    <a:cubicBezTo>
                      <a:pt x="438747" y="220063"/>
                      <a:pt x="417049" y="204531"/>
                      <a:pt x="395470" y="204531"/>
                    </a:cubicBezTo>
                    <a:cubicBezTo>
                      <a:pt x="373891" y="204531"/>
                      <a:pt x="351956" y="220182"/>
                      <a:pt x="351956" y="254685"/>
                    </a:cubicBezTo>
                    <a:lnTo>
                      <a:pt x="351956" y="393764"/>
                    </a:lnTo>
                    <a:lnTo>
                      <a:pt x="325160" y="393764"/>
                    </a:lnTo>
                    <a:lnTo>
                      <a:pt x="325160" y="82525"/>
                    </a:lnTo>
                    <a:cubicBezTo>
                      <a:pt x="325160" y="43635"/>
                      <a:pt x="299431" y="23242"/>
                      <a:pt x="274057" y="23242"/>
                    </a:cubicBezTo>
                    <a:cubicBezTo>
                      <a:pt x="261785" y="23111"/>
                      <a:pt x="250012" y="28091"/>
                      <a:pt x="241570" y="36995"/>
                    </a:cubicBezTo>
                    <a:cubicBezTo>
                      <a:pt x="230792" y="49587"/>
                      <a:pt x="225314" y="65866"/>
                      <a:pt x="226275" y="82407"/>
                    </a:cubicBezTo>
                    <a:lnTo>
                      <a:pt x="226275" y="474745"/>
                    </a:lnTo>
                    <a:lnTo>
                      <a:pt x="205170" y="451980"/>
                    </a:lnTo>
                    <a:cubicBezTo>
                      <a:pt x="174046" y="418888"/>
                      <a:pt x="140088" y="388571"/>
                      <a:pt x="103676" y="361395"/>
                    </a:cubicBezTo>
                    <a:cubicBezTo>
                      <a:pt x="92614" y="352372"/>
                      <a:pt x="78931" y="347167"/>
                      <a:pt x="64667" y="34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85058DDA-7FCE-4586-ABC0-9859C4470E7C}"/>
                  </a:ext>
                </a:extLst>
              </p:cNvPr>
              <p:cNvSpPr/>
              <p:nvPr/>
            </p:nvSpPr>
            <p:spPr>
              <a:xfrm>
                <a:off x="9034804" y="5504744"/>
                <a:ext cx="35807" cy="86079"/>
              </a:xfrm>
              <a:custGeom>
                <a:avLst/>
                <a:gdLst>
                  <a:gd name="connsiteX0" fmla="*/ 0 w 35807"/>
                  <a:gd name="connsiteY0" fmla="*/ 86080 h 86079"/>
                  <a:gd name="connsiteX1" fmla="*/ 10315 w 35807"/>
                  <a:gd name="connsiteY1" fmla="*/ 39838 h 86079"/>
                  <a:gd name="connsiteX2" fmla="*/ 35807 w 35807"/>
                  <a:gd name="connsiteY2" fmla="*/ 0 h 86079"/>
                  <a:gd name="connsiteX3" fmla="*/ 237 w 35807"/>
                  <a:gd name="connsiteY3" fmla="*/ 86080 h 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07" h="86079">
                    <a:moveTo>
                      <a:pt x="0" y="86080"/>
                    </a:moveTo>
                    <a:cubicBezTo>
                      <a:pt x="439" y="70144"/>
                      <a:pt x="3948" y="54446"/>
                      <a:pt x="10315" y="39838"/>
                    </a:cubicBezTo>
                    <a:cubicBezTo>
                      <a:pt x="16125" y="25018"/>
                      <a:pt x="24792" y="11489"/>
                      <a:pt x="35807" y="0"/>
                    </a:cubicBezTo>
                    <a:cubicBezTo>
                      <a:pt x="34456" y="31989"/>
                      <a:pt x="21852" y="62473"/>
                      <a:pt x="237" y="860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107DBD82-2293-4EFC-8572-349B40EA6E13}"/>
                  </a:ext>
                </a:extLst>
              </p:cNvPr>
              <p:cNvSpPr/>
              <p:nvPr/>
            </p:nvSpPr>
            <p:spPr>
              <a:xfrm>
                <a:off x="8912324" y="5504626"/>
                <a:ext cx="35570" cy="86198"/>
              </a:xfrm>
              <a:custGeom>
                <a:avLst/>
                <a:gdLst>
                  <a:gd name="connsiteX0" fmla="*/ 35570 w 35570"/>
                  <a:gd name="connsiteY0" fmla="*/ 86198 h 86198"/>
                  <a:gd name="connsiteX1" fmla="*/ 10197 w 35570"/>
                  <a:gd name="connsiteY1" fmla="*/ 46241 h 86198"/>
                  <a:gd name="connsiteX2" fmla="*/ 0 w 35570"/>
                  <a:gd name="connsiteY2" fmla="*/ 0 h 86198"/>
                  <a:gd name="connsiteX3" fmla="*/ 35570 w 35570"/>
                  <a:gd name="connsiteY3" fmla="*/ 86198 h 8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70" h="86198">
                    <a:moveTo>
                      <a:pt x="35570" y="86198"/>
                    </a:moveTo>
                    <a:cubicBezTo>
                      <a:pt x="24591" y="74662"/>
                      <a:pt x="15959" y="61086"/>
                      <a:pt x="10197" y="46241"/>
                    </a:cubicBezTo>
                    <a:cubicBezTo>
                      <a:pt x="3759" y="31658"/>
                      <a:pt x="285" y="15935"/>
                      <a:pt x="0" y="0"/>
                    </a:cubicBezTo>
                    <a:cubicBezTo>
                      <a:pt x="21615" y="23666"/>
                      <a:pt x="34207" y="54185"/>
                      <a:pt x="35570" y="861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7C0FD28A-DE62-491E-845E-8D0A98209C9B}"/>
                  </a:ext>
                </a:extLst>
              </p:cNvPr>
              <p:cNvSpPr/>
              <p:nvPr/>
            </p:nvSpPr>
            <p:spPr>
              <a:xfrm>
                <a:off x="8800278" y="5617265"/>
                <a:ext cx="86079" cy="35570"/>
              </a:xfrm>
              <a:custGeom>
                <a:avLst/>
                <a:gdLst>
                  <a:gd name="connsiteX0" fmla="*/ 86080 w 86079"/>
                  <a:gd name="connsiteY0" fmla="*/ 35570 h 35570"/>
                  <a:gd name="connsiteX1" fmla="*/ 0 w 86079"/>
                  <a:gd name="connsiteY1" fmla="*/ 0 h 35570"/>
                  <a:gd name="connsiteX2" fmla="*/ 46241 w 86079"/>
                  <a:gd name="connsiteY2" fmla="*/ 10197 h 35570"/>
                  <a:gd name="connsiteX3" fmla="*/ 86080 w 86079"/>
                  <a:gd name="connsiteY3" fmla="*/ 35570 h 35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079" h="35570">
                    <a:moveTo>
                      <a:pt x="86080" y="35570"/>
                    </a:moveTo>
                    <a:cubicBezTo>
                      <a:pt x="54090" y="34230"/>
                      <a:pt x="23607" y="21639"/>
                      <a:pt x="0" y="0"/>
                    </a:cubicBezTo>
                    <a:cubicBezTo>
                      <a:pt x="15935" y="344"/>
                      <a:pt x="31645" y="3806"/>
                      <a:pt x="46241" y="10197"/>
                    </a:cubicBezTo>
                    <a:cubicBezTo>
                      <a:pt x="61027" y="16019"/>
                      <a:pt x="74555" y="24638"/>
                      <a:pt x="86080" y="355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463D5575-ECED-4A31-BDCD-407DD4B13AD6}"/>
                  </a:ext>
                </a:extLst>
              </p:cNvPr>
              <p:cNvSpPr/>
              <p:nvPr/>
            </p:nvSpPr>
            <p:spPr>
              <a:xfrm>
                <a:off x="8800160" y="5739152"/>
                <a:ext cx="86198" cy="35570"/>
              </a:xfrm>
              <a:custGeom>
                <a:avLst/>
                <a:gdLst>
                  <a:gd name="connsiteX0" fmla="*/ 86198 w 86198"/>
                  <a:gd name="connsiteY0" fmla="*/ 0 h 35570"/>
                  <a:gd name="connsiteX1" fmla="*/ 0 w 86198"/>
                  <a:gd name="connsiteY1" fmla="*/ 35570 h 35570"/>
                  <a:gd name="connsiteX2" fmla="*/ 39957 w 86198"/>
                  <a:gd name="connsiteY2" fmla="*/ 10078 h 35570"/>
                  <a:gd name="connsiteX3" fmla="*/ 86198 w 86198"/>
                  <a:gd name="connsiteY3" fmla="*/ 0 h 35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198" h="35570">
                    <a:moveTo>
                      <a:pt x="86198" y="0"/>
                    </a:moveTo>
                    <a:cubicBezTo>
                      <a:pt x="62568" y="21662"/>
                      <a:pt x="32037" y="34266"/>
                      <a:pt x="0" y="35570"/>
                    </a:cubicBezTo>
                    <a:cubicBezTo>
                      <a:pt x="11525" y="24555"/>
                      <a:pt x="25101" y="15888"/>
                      <a:pt x="39957" y="10078"/>
                    </a:cubicBezTo>
                    <a:cubicBezTo>
                      <a:pt x="54588" y="3782"/>
                      <a:pt x="70287" y="368"/>
                      <a:pt x="8619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7650249B-A1FA-4E7D-849A-0154761BDED3}"/>
                  </a:ext>
                </a:extLst>
              </p:cNvPr>
              <p:cNvSpPr/>
              <p:nvPr/>
            </p:nvSpPr>
            <p:spPr>
              <a:xfrm>
                <a:off x="9095748" y="5739270"/>
                <a:ext cx="86198" cy="35807"/>
              </a:xfrm>
              <a:custGeom>
                <a:avLst/>
                <a:gdLst>
                  <a:gd name="connsiteX0" fmla="*/ 0 w 86198"/>
                  <a:gd name="connsiteY0" fmla="*/ 0 h 35807"/>
                  <a:gd name="connsiteX1" fmla="*/ 46241 w 86198"/>
                  <a:gd name="connsiteY1" fmla="*/ 10315 h 35807"/>
                  <a:gd name="connsiteX2" fmla="*/ 86198 w 86198"/>
                  <a:gd name="connsiteY2" fmla="*/ 35807 h 35807"/>
                  <a:gd name="connsiteX3" fmla="*/ 0 w 86198"/>
                  <a:gd name="connsiteY3" fmla="*/ 237 h 3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198" h="35807">
                    <a:moveTo>
                      <a:pt x="0" y="0"/>
                    </a:moveTo>
                    <a:cubicBezTo>
                      <a:pt x="15935" y="439"/>
                      <a:pt x="31634" y="3948"/>
                      <a:pt x="46241" y="10315"/>
                    </a:cubicBezTo>
                    <a:cubicBezTo>
                      <a:pt x="61098" y="16125"/>
                      <a:pt x="74674" y="24792"/>
                      <a:pt x="86198" y="35807"/>
                    </a:cubicBezTo>
                    <a:cubicBezTo>
                      <a:pt x="54185" y="34420"/>
                      <a:pt x="23678" y="21828"/>
                      <a:pt x="0" y="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550CCDD2-D054-4F27-8E8A-50C26EACCA7B}"/>
                  </a:ext>
                </a:extLst>
              </p:cNvPr>
              <p:cNvSpPr/>
              <p:nvPr/>
            </p:nvSpPr>
            <p:spPr>
              <a:xfrm>
                <a:off x="9095748" y="5617265"/>
                <a:ext cx="86198" cy="35570"/>
              </a:xfrm>
              <a:custGeom>
                <a:avLst/>
                <a:gdLst>
                  <a:gd name="connsiteX0" fmla="*/ 0 w 86198"/>
                  <a:gd name="connsiteY0" fmla="*/ 35570 h 35570"/>
                  <a:gd name="connsiteX1" fmla="*/ 39957 w 86198"/>
                  <a:gd name="connsiteY1" fmla="*/ 10197 h 35570"/>
                  <a:gd name="connsiteX2" fmla="*/ 86198 w 86198"/>
                  <a:gd name="connsiteY2" fmla="*/ 0 h 35570"/>
                  <a:gd name="connsiteX3" fmla="*/ 0 w 86198"/>
                  <a:gd name="connsiteY3" fmla="*/ 35570 h 35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198" h="35570">
                    <a:moveTo>
                      <a:pt x="0" y="35570"/>
                    </a:moveTo>
                    <a:cubicBezTo>
                      <a:pt x="11560" y="24614"/>
                      <a:pt x="25124" y="15995"/>
                      <a:pt x="39957" y="10197"/>
                    </a:cubicBezTo>
                    <a:cubicBezTo>
                      <a:pt x="54541" y="3758"/>
                      <a:pt x="70263" y="284"/>
                      <a:pt x="86198" y="0"/>
                    </a:cubicBezTo>
                    <a:cubicBezTo>
                      <a:pt x="62532" y="21615"/>
                      <a:pt x="32013" y="34207"/>
                      <a:pt x="0" y="355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184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86446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61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蓝天白云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052230" y="850583"/>
            <a:ext cx="22403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LANTIANBAIYUN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474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爱就像蓝天白云，一个热爱而享受的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LTBY116099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98D802-11E2-13B1-ED27-20F9474735C3}"/>
              </a:ext>
            </a:extLst>
          </p:cNvPr>
          <p:cNvSpPr/>
          <p:nvPr/>
        </p:nvSpPr>
        <p:spPr>
          <a:xfrm>
            <a:off x="847766" y="4697985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蓝天白云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0E686E5-E735-F21A-3375-A9B0E1B133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48" y="4198483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3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DECB078-9375-4188-BE93-9AE1FF7401E4}"/>
              </a:ext>
            </a:extLst>
          </p:cNvPr>
          <p:cNvGrpSpPr/>
          <p:nvPr/>
        </p:nvGrpSpPr>
        <p:grpSpPr>
          <a:xfrm>
            <a:off x="660400" y="471661"/>
            <a:ext cx="589950" cy="666799"/>
            <a:chOff x="1775372" y="1895360"/>
            <a:chExt cx="427457" cy="483140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8C825305-BFE2-41FC-A823-7417CBC1007B}"/>
                </a:ext>
              </a:extLst>
            </p:cNvPr>
            <p:cNvSpPr/>
            <p:nvPr/>
          </p:nvSpPr>
          <p:spPr>
            <a:xfrm rot="5400000">
              <a:off x="1749818" y="2033524"/>
              <a:ext cx="370530" cy="31942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2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0AFD536C-0F93-4DEE-90A2-76CC58DF1E27}"/>
                </a:ext>
              </a:extLst>
            </p:cNvPr>
            <p:cNvSpPr/>
            <p:nvPr/>
          </p:nvSpPr>
          <p:spPr>
            <a:xfrm rot="5400000">
              <a:off x="1857853" y="1920914"/>
              <a:ext cx="370530" cy="31942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169D4F8-3C65-43DE-B9DE-F4AE67EAC62A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工作回顾</a:t>
            </a:r>
          </a:p>
        </p:txBody>
      </p:sp>
      <p:sp>
        <p:nvSpPr>
          <p:cNvPr id="39" name="PA-圆角矩形 29">
            <a:extLst>
              <a:ext uri="{FF2B5EF4-FFF2-40B4-BE49-F238E27FC236}">
                <a16:creationId xmlns:a16="http://schemas.microsoft.com/office/drawing/2014/main" id="{980BC6E4-1DF2-4726-B022-397480CE78E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862626" y="2360881"/>
            <a:ext cx="2400853" cy="3271450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7" name="PA-圆角矩形 29">
            <a:extLst>
              <a:ext uri="{FF2B5EF4-FFF2-40B4-BE49-F238E27FC236}">
                <a16:creationId xmlns:a16="http://schemas.microsoft.com/office/drawing/2014/main" id="{59B029EC-36DC-48C3-80C8-1E25809B27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551258" y="2360881"/>
            <a:ext cx="2400853" cy="3271450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8" name="PA-圆角矩形 29">
            <a:extLst>
              <a:ext uri="{FF2B5EF4-FFF2-40B4-BE49-F238E27FC236}">
                <a16:creationId xmlns:a16="http://schemas.microsoft.com/office/drawing/2014/main" id="{0CD3F585-CB39-4E44-9C79-AB37271FF2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239890" y="2360881"/>
            <a:ext cx="2400853" cy="3271450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9" name="PA-圆角矩形 29">
            <a:extLst>
              <a:ext uri="{FF2B5EF4-FFF2-40B4-BE49-F238E27FC236}">
                <a16:creationId xmlns:a16="http://schemas.microsoft.com/office/drawing/2014/main" id="{1288F9AB-63D8-475D-B8DF-6B6A3B886D6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8928521" y="2360881"/>
            <a:ext cx="2400853" cy="3271450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EECDA9E-5C95-4737-84C5-E550DD266FFB}"/>
              </a:ext>
            </a:extLst>
          </p:cNvPr>
          <p:cNvSpPr txBox="1"/>
          <p:nvPr/>
        </p:nvSpPr>
        <p:spPr>
          <a:xfrm>
            <a:off x="1350847" y="3263135"/>
            <a:ext cx="142441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b="1" i="0" dirty="0">
                <a:solidFill>
                  <a:schemeClr val="accent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内容输出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3C400E-2551-4DA7-8A26-288189432ECB}"/>
              </a:ext>
            </a:extLst>
          </p:cNvPr>
          <p:cNvSpPr txBox="1"/>
          <p:nvPr/>
        </p:nvSpPr>
        <p:spPr>
          <a:xfrm>
            <a:off x="1120156" y="3838767"/>
            <a:ext cx="1885793" cy="953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口碑营销</a:t>
            </a:r>
            <a:endParaRPr lang="en-US" altLang="zh-CN" dirty="0"/>
          </a:p>
          <a:p>
            <a:pPr algn="l"/>
            <a:r>
              <a:rPr lang="zh-CN" altLang="en-US" dirty="0"/>
              <a:t>围绕用户的需求，做有价值的输出</a:t>
            </a:r>
          </a:p>
        </p:txBody>
      </p:sp>
      <p:sp>
        <p:nvSpPr>
          <p:cNvPr id="52" name="图形">
            <a:extLst>
              <a:ext uri="{FF2B5EF4-FFF2-40B4-BE49-F238E27FC236}">
                <a16:creationId xmlns:a16="http://schemas.microsoft.com/office/drawing/2014/main" id="{954690E5-9ED5-4FC6-820B-025068EB9827}"/>
              </a:ext>
            </a:extLst>
          </p:cNvPr>
          <p:cNvSpPr/>
          <p:nvPr/>
        </p:nvSpPr>
        <p:spPr>
          <a:xfrm>
            <a:off x="4175739" y="1784936"/>
            <a:ext cx="1151890" cy="1151890"/>
          </a:xfrm>
          <a:prstGeom prst="ellipse">
            <a:avLst/>
          </a:prstGeom>
          <a:gradFill>
            <a:gsLst>
              <a:gs pos="4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prstClr val="white"/>
                </a:solidFill>
                <a:ea typeface="思源黑体 CN Bold" panose="020B0800000000000000" pitchFamily="34" charset="-122"/>
                <a:sym typeface="思源黑体 CN Regular" panose="020B0500000000000000" charset="-122"/>
              </a:rPr>
              <a:t>02</a:t>
            </a:r>
            <a:endParaRPr lang="zh-CN" altLang="en-US" sz="4000" b="1" dirty="0">
              <a:solidFill>
                <a:prstClr val="white"/>
              </a:solidFill>
              <a:ea typeface="思源黑体 CN Bold" panose="020B0800000000000000" pitchFamily="34" charset="-122"/>
              <a:sym typeface="思源黑体 CN Regular" panose="020B0500000000000000" charset="-122"/>
            </a:endParaRPr>
          </a:p>
        </p:txBody>
      </p:sp>
      <p:sp>
        <p:nvSpPr>
          <p:cNvPr id="53" name="图形">
            <a:extLst>
              <a:ext uri="{FF2B5EF4-FFF2-40B4-BE49-F238E27FC236}">
                <a16:creationId xmlns:a16="http://schemas.microsoft.com/office/drawing/2014/main" id="{E88BB01D-555D-48CC-A1D8-D1B2834488AA}"/>
              </a:ext>
            </a:extLst>
          </p:cNvPr>
          <p:cNvSpPr/>
          <p:nvPr/>
        </p:nvSpPr>
        <p:spPr>
          <a:xfrm>
            <a:off x="1487107" y="1879247"/>
            <a:ext cx="1151890" cy="1151890"/>
          </a:xfrm>
          <a:prstGeom prst="ellipse">
            <a:avLst/>
          </a:prstGeom>
          <a:gradFill>
            <a:gsLst>
              <a:gs pos="4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prstClr val="white"/>
                </a:solidFill>
                <a:ea typeface="思源黑体 CN Bold" panose="020B0800000000000000" pitchFamily="34" charset="-122"/>
                <a:sym typeface="思源黑体 CN Regular" panose="020B0500000000000000" charset="-122"/>
              </a:rPr>
              <a:t>01</a:t>
            </a:r>
            <a:endParaRPr lang="zh-CN" altLang="en-US" sz="4000" b="1" dirty="0">
              <a:solidFill>
                <a:prstClr val="white"/>
              </a:solidFill>
              <a:ea typeface="思源黑体 CN Bold" panose="020B0800000000000000" pitchFamily="34" charset="-122"/>
              <a:sym typeface="思源黑体 CN Regular" panose="020B0500000000000000" charset="-122"/>
            </a:endParaRPr>
          </a:p>
        </p:txBody>
      </p:sp>
      <p:sp>
        <p:nvSpPr>
          <p:cNvPr id="54" name="图形">
            <a:extLst>
              <a:ext uri="{FF2B5EF4-FFF2-40B4-BE49-F238E27FC236}">
                <a16:creationId xmlns:a16="http://schemas.microsoft.com/office/drawing/2014/main" id="{3DB1ACD0-F23D-41EF-B9C3-38E5F3BAB2EA}"/>
              </a:ext>
            </a:extLst>
          </p:cNvPr>
          <p:cNvSpPr/>
          <p:nvPr/>
        </p:nvSpPr>
        <p:spPr>
          <a:xfrm>
            <a:off x="6864371" y="1879247"/>
            <a:ext cx="1151890" cy="1151890"/>
          </a:xfrm>
          <a:prstGeom prst="ellipse">
            <a:avLst/>
          </a:prstGeom>
          <a:gradFill>
            <a:gsLst>
              <a:gs pos="4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prstClr val="white"/>
                </a:solidFill>
                <a:ea typeface="思源黑体 CN Bold" panose="020B0800000000000000" pitchFamily="34" charset="-122"/>
                <a:sym typeface="思源黑体 CN Regular" panose="020B0500000000000000" charset="-122"/>
              </a:rPr>
              <a:t>03</a:t>
            </a:r>
            <a:endParaRPr lang="zh-CN" altLang="en-US" sz="4000" b="1" dirty="0">
              <a:solidFill>
                <a:prstClr val="white"/>
              </a:solidFill>
              <a:ea typeface="思源黑体 CN Bold" panose="020B0800000000000000" pitchFamily="34" charset="-122"/>
              <a:sym typeface="思源黑体 CN Regular" panose="020B0500000000000000" charset="-122"/>
            </a:endParaRPr>
          </a:p>
        </p:txBody>
      </p:sp>
      <p:sp>
        <p:nvSpPr>
          <p:cNvPr id="55" name="图形">
            <a:extLst>
              <a:ext uri="{FF2B5EF4-FFF2-40B4-BE49-F238E27FC236}">
                <a16:creationId xmlns:a16="http://schemas.microsoft.com/office/drawing/2014/main" id="{4A4A935A-9E3B-41B5-A438-B70E3D86E0BA}"/>
              </a:ext>
            </a:extLst>
          </p:cNvPr>
          <p:cNvSpPr/>
          <p:nvPr/>
        </p:nvSpPr>
        <p:spPr>
          <a:xfrm>
            <a:off x="9553003" y="1973558"/>
            <a:ext cx="1151890" cy="1151890"/>
          </a:xfrm>
          <a:prstGeom prst="ellipse">
            <a:avLst/>
          </a:prstGeom>
          <a:gradFill>
            <a:gsLst>
              <a:gs pos="4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1C9B3B8-BCF5-4015-A892-76ABBEDE13EC}"/>
              </a:ext>
            </a:extLst>
          </p:cNvPr>
          <p:cNvSpPr txBox="1"/>
          <p:nvPr/>
        </p:nvSpPr>
        <p:spPr>
          <a:xfrm>
            <a:off x="3646472" y="3263135"/>
            <a:ext cx="2210424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400" b="1" i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抓住重要节点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806515A-0499-4BC5-9BA3-293FFD6B33C1}"/>
              </a:ext>
            </a:extLst>
          </p:cNvPr>
          <p:cNvSpPr txBox="1"/>
          <p:nvPr/>
        </p:nvSpPr>
        <p:spPr>
          <a:xfrm>
            <a:off x="6335104" y="3263135"/>
            <a:ext cx="2210424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2400" b="1" i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研究用户特性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1E38FEC-31C8-4FCC-A962-89A53F97AB72}"/>
              </a:ext>
            </a:extLst>
          </p:cNvPr>
          <p:cNvSpPr txBox="1"/>
          <p:nvPr/>
        </p:nvSpPr>
        <p:spPr>
          <a:xfrm>
            <a:off x="9023735" y="3263135"/>
            <a:ext cx="2210424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2400" b="1" i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收集分析数据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55E9040-F384-455C-9C04-32A1E3DEE36A}"/>
              </a:ext>
            </a:extLst>
          </p:cNvPr>
          <p:cNvSpPr txBox="1"/>
          <p:nvPr/>
        </p:nvSpPr>
        <p:spPr>
          <a:xfrm>
            <a:off x="3805479" y="3838767"/>
            <a:ext cx="1892410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根据节假日的风格特色，尽量营造欢乐的节日气氛。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196A352-562A-4D69-A438-1E0328944224}"/>
              </a:ext>
            </a:extLst>
          </p:cNvPr>
          <p:cNvSpPr txBox="1"/>
          <p:nvPr/>
        </p:nvSpPr>
        <p:spPr>
          <a:xfrm>
            <a:off x="6505596" y="3838767"/>
            <a:ext cx="1869440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个性化与社会化</a:t>
            </a:r>
            <a:endParaRPr lang="en-US" altLang="zh-CN" dirty="0"/>
          </a:p>
          <a:p>
            <a:pPr algn="l"/>
            <a:r>
              <a:rPr lang="zh-CN" altLang="en-US" dirty="0"/>
              <a:t>主动性与被动性</a:t>
            </a:r>
            <a:endParaRPr lang="en-US" altLang="zh-CN" dirty="0"/>
          </a:p>
          <a:p>
            <a:pPr algn="l"/>
            <a:r>
              <a:rPr lang="zh-CN" altLang="en-US" dirty="0"/>
              <a:t>娱乐性与严肃性</a:t>
            </a:r>
            <a:endParaRPr lang="en-US" altLang="zh-CN" dirty="0"/>
          </a:p>
          <a:p>
            <a:pPr algn="l"/>
            <a:r>
              <a:rPr lang="zh-CN" altLang="en-US" dirty="0"/>
              <a:t>情绪化与理性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E55E300-4C36-4438-BFB6-BE0670F301CE}"/>
              </a:ext>
            </a:extLst>
          </p:cNvPr>
          <p:cNvSpPr txBox="1"/>
          <p:nvPr/>
        </p:nvSpPr>
        <p:spPr>
          <a:xfrm>
            <a:off x="9145724" y="3838767"/>
            <a:ext cx="1966446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借助互联网查看相关的大数据，以此来分析和判断新媒体内容</a:t>
            </a:r>
          </a:p>
        </p:txBody>
      </p:sp>
    </p:spTree>
    <p:extLst>
      <p:ext uri="{BB962C8B-B14F-4D97-AF65-F5344CB8AC3E}">
        <p14:creationId xmlns:p14="http://schemas.microsoft.com/office/powerpoint/2010/main" val="1917955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A-圆角矩形 29">
            <a:extLst>
              <a:ext uri="{FF2B5EF4-FFF2-40B4-BE49-F238E27FC236}">
                <a16:creationId xmlns:a16="http://schemas.microsoft.com/office/drawing/2014/main" id="{194154E7-1621-4952-BFAE-5AE0A7BCE69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 flipH="1">
            <a:off x="2239198" y="157162"/>
            <a:ext cx="1904385" cy="5054492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61E830-9698-4CAF-9D3F-7E43947E9F85}"/>
              </a:ext>
            </a:extLst>
          </p:cNvPr>
          <p:cNvGrpSpPr/>
          <p:nvPr/>
        </p:nvGrpSpPr>
        <p:grpSpPr>
          <a:xfrm>
            <a:off x="742650" y="1725490"/>
            <a:ext cx="1659424" cy="1903916"/>
            <a:chOff x="742650" y="1725490"/>
            <a:chExt cx="1659424" cy="1903916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A6362EE-8ADD-4EBD-A8DD-D4335763D6F4}"/>
                </a:ext>
              </a:extLst>
            </p:cNvPr>
            <p:cNvSpPr/>
            <p:nvPr/>
          </p:nvSpPr>
          <p:spPr>
            <a:xfrm flipH="1">
              <a:off x="772997" y="2890714"/>
              <a:ext cx="1413447" cy="738421"/>
            </a:xfrm>
            <a:custGeom>
              <a:avLst/>
              <a:gdLst>
                <a:gd name="connsiteX0" fmla="*/ 478059 w 496659"/>
                <a:gd name="connsiteY0" fmla="*/ 259469 h 259468"/>
                <a:gd name="connsiteX1" fmla="*/ 496062 w 496659"/>
                <a:gd name="connsiteY1" fmla="*/ 107831 h 259468"/>
                <a:gd name="connsiteX2" fmla="*/ 434626 w 496659"/>
                <a:gd name="connsiteY2" fmla="*/ 20487 h 259468"/>
                <a:gd name="connsiteX3" fmla="*/ 105823 w 496659"/>
                <a:gd name="connsiteY3" fmla="*/ 20010 h 259468"/>
                <a:gd name="connsiteX4" fmla="*/ 0 w 496659"/>
                <a:gd name="connsiteY4" fmla="*/ 259469 h 259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659" h="259468">
                  <a:moveTo>
                    <a:pt x="478059" y="259469"/>
                  </a:moveTo>
                  <a:lnTo>
                    <a:pt x="496062" y="107831"/>
                  </a:lnTo>
                  <a:cubicBezTo>
                    <a:pt x="501034" y="67264"/>
                    <a:pt x="474488" y="29516"/>
                    <a:pt x="434626" y="20487"/>
                  </a:cubicBezTo>
                  <a:cubicBezTo>
                    <a:pt x="228695" y="-25329"/>
                    <a:pt x="105823" y="20010"/>
                    <a:pt x="105823" y="20010"/>
                  </a:cubicBezTo>
                  <a:cubicBezTo>
                    <a:pt x="59741" y="94601"/>
                    <a:pt x="24127" y="175173"/>
                    <a:pt x="0" y="25946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A83AFC-4D54-49B7-95E0-9063C491B296}"/>
                </a:ext>
              </a:extLst>
            </p:cNvPr>
            <p:cNvSpPr/>
            <p:nvPr/>
          </p:nvSpPr>
          <p:spPr>
            <a:xfrm flipH="1">
              <a:off x="1097818" y="2403348"/>
              <a:ext cx="502024" cy="557595"/>
            </a:xfrm>
            <a:custGeom>
              <a:avLst/>
              <a:gdLst>
                <a:gd name="connsiteX0" fmla="*/ 123254 w 176402"/>
                <a:gd name="connsiteY0" fmla="*/ 185166 h 195929"/>
                <a:gd name="connsiteX1" fmla="*/ 176403 w 176402"/>
                <a:gd name="connsiteY1" fmla="*/ 184118 h 195929"/>
                <a:gd name="connsiteX2" fmla="*/ 172021 w 176402"/>
                <a:gd name="connsiteY2" fmla="*/ 0 h 195929"/>
                <a:gd name="connsiteX3" fmla="*/ 33623 w 176402"/>
                <a:gd name="connsiteY3" fmla="*/ 78200 h 195929"/>
                <a:gd name="connsiteX4" fmla="*/ 37052 w 176402"/>
                <a:gd name="connsiteY4" fmla="*/ 98298 h 195929"/>
                <a:gd name="connsiteX5" fmla="*/ 32861 w 176402"/>
                <a:gd name="connsiteY5" fmla="*/ 134112 h 195929"/>
                <a:gd name="connsiteX6" fmla="*/ 0 w 176402"/>
                <a:gd name="connsiteY6" fmla="*/ 171260 h 195929"/>
                <a:gd name="connsiteX7" fmla="*/ 55436 w 176402"/>
                <a:gd name="connsiteY7" fmla="*/ 195929 h 19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402" h="195929">
                  <a:moveTo>
                    <a:pt x="123254" y="185166"/>
                  </a:moveTo>
                  <a:cubicBezTo>
                    <a:pt x="140903" y="183223"/>
                    <a:pt x="158687" y="182880"/>
                    <a:pt x="176403" y="184118"/>
                  </a:cubicBezTo>
                  <a:cubicBezTo>
                    <a:pt x="131636" y="146685"/>
                    <a:pt x="153829" y="51625"/>
                    <a:pt x="172021" y="0"/>
                  </a:cubicBezTo>
                  <a:lnTo>
                    <a:pt x="33623" y="78200"/>
                  </a:lnTo>
                  <a:cubicBezTo>
                    <a:pt x="35223" y="84811"/>
                    <a:pt x="36376" y="91526"/>
                    <a:pt x="37052" y="98298"/>
                  </a:cubicBezTo>
                  <a:cubicBezTo>
                    <a:pt x="38795" y="110395"/>
                    <a:pt x="37347" y="122739"/>
                    <a:pt x="32861" y="134112"/>
                  </a:cubicBezTo>
                  <a:cubicBezTo>
                    <a:pt x="24698" y="148714"/>
                    <a:pt x="13497" y="161382"/>
                    <a:pt x="0" y="171260"/>
                  </a:cubicBezTo>
                  <a:lnTo>
                    <a:pt x="55436" y="195929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B943226-4CAA-4B74-9BC2-20EFA85FE5B6}"/>
                </a:ext>
              </a:extLst>
            </p:cNvPr>
            <p:cNvSpPr/>
            <p:nvPr/>
          </p:nvSpPr>
          <p:spPr>
            <a:xfrm flipH="1">
              <a:off x="1200553" y="2544846"/>
              <a:ext cx="304956" cy="240169"/>
            </a:xfrm>
            <a:custGeom>
              <a:avLst/>
              <a:gdLst>
                <a:gd name="connsiteX0" fmla="*/ 107156 w 107156"/>
                <a:gd name="connsiteY0" fmla="*/ 0 h 84391"/>
                <a:gd name="connsiteX1" fmla="*/ 0 w 107156"/>
                <a:gd name="connsiteY1" fmla="*/ 84392 h 84391"/>
                <a:gd name="connsiteX2" fmla="*/ 4191 w 107156"/>
                <a:gd name="connsiteY2" fmla="*/ 48578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156" h="84391">
                  <a:moveTo>
                    <a:pt x="107156" y="0"/>
                  </a:moveTo>
                  <a:cubicBezTo>
                    <a:pt x="101632" y="63437"/>
                    <a:pt x="33433" y="80867"/>
                    <a:pt x="0" y="84392"/>
                  </a:cubicBezTo>
                  <a:cubicBezTo>
                    <a:pt x="4486" y="73019"/>
                    <a:pt x="5934" y="60674"/>
                    <a:pt x="4191" y="4857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0C5AEB-8BE9-41B0-81B4-47E17016B5B2}"/>
                </a:ext>
              </a:extLst>
            </p:cNvPr>
            <p:cNvSpPr/>
            <p:nvPr/>
          </p:nvSpPr>
          <p:spPr>
            <a:xfrm flipH="1">
              <a:off x="1480610" y="1844398"/>
              <a:ext cx="240616" cy="531638"/>
            </a:xfrm>
            <a:custGeom>
              <a:avLst/>
              <a:gdLst>
                <a:gd name="connsiteX0" fmla="*/ 933 w 84548"/>
                <a:gd name="connsiteY0" fmla="*/ 54197 h 186808"/>
                <a:gd name="connsiteX1" fmla="*/ 42462 w 84548"/>
                <a:gd name="connsiteY1" fmla="*/ 182404 h 186808"/>
                <a:gd name="connsiteX2" fmla="*/ 83514 w 84548"/>
                <a:gd name="connsiteY2" fmla="*/ 0 h 18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48" h="186808">
                  <a:moveTo>
                    <a:pt x="933" y="54197"/>
                  </a:moveTo>
                  <a:cubicBezTo>
                    <a:pt x="933" y="54197"/>
                    <a:pt x="-9926" y="144399"/>
                    <a:pt x="42462" y="182404"/>
                  </a:cubicBezTo>
                  <a:cubicBezTo>
                    <a:pt x="94849" y="220409"/>
                    <a:pt x="83514" y="0"/>
                    <a:pt x="83514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F78D38D-4846-44F2-B9D7-FC6BB7E9C3BD}"/>
                </a:ext>
              </a:extLst>
            </p:cNvPr>
            <p:cNvSpPr/>
            <p:nvPr/>
          </p:nvSpPr>
          <p:spPr>
            <a:xfrm flipH="1">
              <a:off x="1108382" y="1853618"/>
              <a:ext cx="579754" cy="844935"/>
            </a:xfrm>
            <a:custGeom>
              <a:avLst/>
              <a:gdLst>
                <a:gd name="connsiteX0" fmla="*/ 192378 w 203715"/>
                <a:gd name="connsiteY0" fmla="*/ 241552 h 296895"/>
                <a:gd name="connsiteX1" fmla="*/ 182853 w 203715"/>
                <a:gd name="connsiteY1" fmla="*/ 257554 h 296895"/>
                <a:gd name="connsiteX2" fmla="*/ 87603 w 203715"/>
                <a:gd name="connsiteY2" fmla="*/ 294321 h 296895"/>
                <a:gd name="connsiteX3" fmla="*/ 80174 w 203715"/>
                <a:gd name="connsiteY3" fmla="*/ 292225 h 296895"/>
                <a:gd name="connsiteX4" fmla="*/ 24548 w 203715"/>
                <a:gd name="connsiteY4" fmla="*/ 248125 h 296895"/>
                <a:gd name="connsiteX5" fmla="*/ 23214 w 203715"/>
                <a:gd name="connsiteY5" fmla="*/ 245934 h 296895"/>
                <a:gd name="connsiteX6" fmla="*/ 18451 w 203715"/>
                <a:gd name="connsiteY6" fmla="*/ 236409 h 296895"/>
                <a:gd name="connsiteX7" fmla="*/ 10736 w 203715"/>
                <a:gd name="connsiteY7" fmla="*/ 214978 h 296895"/>
                <a:gd name="connsiteX8" fmla="*/ 50837 w 203715"/>
                <a:gd name="connsiteY8" fmla="*/ 16191 h 296895"/>
                <a:gd name="connsiteX9" fmla="*/ 196093 w 203715"/>
                <a:gd name="connsiteY9" fmla="*/ 42575 h 296895"/>
                <a:gd name="connsiteX10" fmla="*/ 196569 w 203715"/>
                <a:gd name="connsiteY10" fmla="*/ 104202 h 296895"/>
                <a:gd name="connsiteX11" fmla="*/ 192378 w 203715"/>
                <a:gd name="connsiteY11" fmla="*/ 241552 h 29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715" h="296895">
                  <a:moveTo>
                    <a:pt x="192378" y="241552"/>
                  </a:moveTo>
                  <a:cubicBezTo>
                    <a:pt x="189635" y="247134"/>
                    <a:pt x="186453" y="252478"/>
                    <a:pt x="182853" y="257554"/>
                  </a:cubicBezTo>
                  <a:cubicBezTo>
                    <a:pt x="161936" y="288558"/>
                    <a:pt x="123922" y="303227"/>
                    <a:pt x="87603" y="294321"/>
                  </a:cubicBezTo>
                  <a:cubicBezTo>
                    <a:pt x="85088" y="293768"/>
                    <a:pt x="82603" y="293064"/>
                    <a:pt x="80174" y="292225"/>
                  </a:cubicBezTo>
                  <a:cubicBezTo>
                    <a:pt x="56809" y="284920"/>
                    <a:pt x="36987" y="269203"/>
                    <a:pt x="24548" y="248125"/>
                  </a:cubicBezTo>
                  <a:cubicBezTo>
                    <a:pt x="24548" y="247458"/>
                    <a:pt x="23690" y="246601"/>
                    <a:pt x="23214" y="245934"/>
                  </a:cubicBezTo>
                  <a:cubicBezTo>
                    <a:pt x="21500" y="242886"/>
                    <a:pt x="19976" y="239743"/>
                    <a:pt x="18451" y="236409"/>
                  </a:cubicBezTo>
                  <a:cubicBezTo>
                    <a:pt x="15518" y="229398"/>
                    <a:pt x="12946" y="222245"/>
                    <a:pt x="10736" y="214978"/>
                  </a:cubicBezTo>
                  <a:cubicBezTo>
                    <a:pt x="-8314" y="153732"/>
                    <a:pt x="-6028" y="51338"/>
                    <a:pt x="50837" y="16191"/>
                  </a:cubicBezTo>
                  <a:cubicBezTo>
                    <a:pt x="96080" y="-12384"/>
                    <a:pt x="167613" y="-2859"/>
                    <a:pt x="196093" y="42575"/>
                  </a:cubicBezTo>
                  <a:cubicBezTo>
                    <a:pt x="204284" y="55434"/>
                    <a:pt x="195140" y="89057"/>
                    <a:pt x="196569" y="104202"/>
                  </a:cubicBezTo>
                  <a:cubicBezTo>
                    <a:pt x="203332" y="165733"/>
                    <a:pt x="210190" y="204881"/>
                    <a:pt x="192378" y="241552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C9C1CB-F79D-4374-93A9-5146CBCCB623}"/>
                </a:ext>
              </a:extLst>
            </p:cNvPr>
            <p:cNvSpPr/>
            <p:nvPr/>
          </p:nvSpPr>
          <p:spPr>
            <a:xfrm flipH="1">
              <a:off x="1420462" y="2230260"/>
              <a:ext cx="40139" cy="59975"/>
            </a:xfrm>
            <a:custGeom>
              <a:avLst/>
              <a:gdLst>
                <a:gd name="connsiteX0" fmla="*/ 13748 w 14104"/>
                <a:gd name="connsiteY0" fmla="*/ 9575 h 21074"/>
                <a:gd name="connsiteX1" fmla="*/ 8700 w 14104"/>
                <a:gd name="connsiteY1" fmla="*/ 21005 h 21074"/>
                <a:gd name="connsiteX2" fmla="*/ 222 w 14104"/>
                <a:gd name="connsiteY2" fmla="*/ 11480 h 21074"/>
                <a:gd name="connsiteX3" fmla="*/ 5175 w 14104"/>
                <a:gd name="connsiteY3" fmla="*/ 50 h 21074"/>
                <a:gd name="connsiteX4" fmla="*/ 13748 w 14104"/>
                <a:gd name="connsiteY4" fmla="*/ 9575 h 2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04" h="21074">
                  <a:moveTo>
                    <a:pt x="13748" y="9575"/>
                  </a:moveTo>
                  <a:cubicBezTo>
                    <a:pt x="15081" y="15100"/>
                    <a:pt x="12510" y="20338"/>
                    <a:pt x="8700" y="21005"/>
                  </a:cubicBezTo>
                  <a:cubicBezTo>
                    <a:pt x="4890" y="21672"/>
                    <a:pt x="1175" y="17481"/>
                    <a:pt x="222" y="11480"/>
                  </a:cubicBezTo>
                  <a:cubicBezTo>
                    <a:pt x="-730" y="5479"/>
                    <a:pt x="1461" y="622"/>
                    <a:pt x="5175" y="50"/>
                  </a:cubicBezTo>
                  <a:cubicBezTo>
                    <a:pt x="8890" y="-521"/>
                    <a:pt x="12700" y="3860"/>
                    <a:pt x="13748" y="95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C2CC26-422F-472E-82A1-EB2A94B23902}"/>
                </a:ext>
              </a:extLst>
            </p:cNvPr>
            <p:cNvSpPr/>
            <p:nvPr/>
          </p:nvSpPr>
          <p:spPr>
            <a:xfrm flipH="1">
              <a:off x="1603733" y="2261445"/>
              <a:ext cx="40190" cy="59918"/>
            </a:xfrm>
            <a:custGeom>
              <a:avLst/>
              <a:gdLst>
                <a:gd name="connsiteX0" fmla="*/ 13774 w 14122"/>
                <a:gd name="connsiteY0" fmla="*/ 9572 h 21054"/>
                <a:gd name="connsiteX1" fmla="*/ 8726 w 14122"/>
                <a:gd name="connsiteY1" fmla="*/ 21002 h 21054"/>
                <a:gd name="connsiteX2" fmla="*/ 248 w 14122"/>
                <a:gd name="connsiteY2" fmla="*/ 11477 h 21054"/>
                <a:gd name="connsiteX3" fmla="*/ 5202 w 14122"/>
                <a:gd name="connsiteY3" fmla="*/ 47 h 21054"/>
                <a:gd name="connsiteX4" fmla="*/ 13774 w 14122"/>
                <a:gd name="connsiteY4" fmla="*/ 9572 h 2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2" h="21054">
                  <a:moveTo>
                    <a:pt x="13774" y="9572"/>
                  </a:moveTo>
                  <a:cubicBezTo>
                    <a:pt x="15107" y="15191"/>
                    <a:pt x="12440" y="20430"/>
                    <a:pt x="8726" y="21002"/>
                  </a:cubicBezTo>
                  <a:cubicBezTo>
                    <a:pt x="5011" y="21573"/>
                    <a:pt x="1296" y="17477"/>
                    <a:pt x="248" y="11477"/>
                  </a:cubicBezTo>
                  <a:cubicBezTo>
                    <a:pt x="-799" y="5476"/>
                    <a:pt x="1582" y="618"/>
                    <a:pt x="5202" y="47"/>
                  </a:cubicBezTo>
                  <a:cubicBezTo>
                    <a:pt x="8821" y="-525"/>
                    <a:pt x="12822" y="4238"/>
                    <a:pt x="13774" y="95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8D28F9A-1793-49E3-9839-9C6B256B5154}"/>
                </a:ext>
              </a:extLst>
            </p:cNvPr>
            <p:cNvSpPr/>
            <p:nvPr/>
          </p:nvSpPr>
          <p:spPr>
            <a:xfrm flipH="1">
              <a:off x="1517980" y="2286788"/>
              <a:ext cx="81322" cy="161536"/>
            </a:xfrm>
            <a:custGeom>
              <a:avLst/>
              <a:gdLst>
                <a:gd name="connsiteX0" fmla="*/ 19050 w 28575"/>
                <a:gd name="connsiteY0" fmla="*/ 0 h 56761"/>
                <a:gd name="connsiteX1" fmla="*/ 0 w 28575"/>
                <a:gd name="connsiteY1" fmla="*/ 53340 h 56761"/>
                <a:gd name="connsiteX2" fmla="*/ 28575 w 28575"/>
                <a:gd name="connsiteY2" fmla="*/ 53816 h 5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56761">
                  <a:moveTo>
                    <a:pt x="19050" y="0"/>
                  </a:moveTo>
                  <a:cubicBezTo>
                    <a:pt x="15202" y="18574"/>
                    <a:pt x="8792" y="36528"/>
                    <a:pt x="0" y="53340"/>
                  </a:cubicBezTo>
                  <a:cubicBezTo>
                    <a:pt x="8982" y="57731"/>
                    <a:pt x="19450" y="57902"/>
                    <a:pt x="28575" y="53816"/>
                  </a:cubicBezTo>
                  <a:close/>
                </a:path>
              </a:pathLst>
            </a:custGeom>
            <a:solidFill>
              <a:srgbClr val="DE5753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E65848D-ECCB-4D3A-BA8A-69EED2E6E8FE}"/>
                </a:ext>
              </a:extLst>
            </p:cNvPr>
            <p:cNvSpPr/>
            <p:nvPr/>
          </p:nvSpPr>
          <p:spPr>
            <a:xfrm flipH="1">
              <a:off x="1368857" y="2144993"/>
              <a:ext cx="94131" cy="43881"/>
            </a:xfrm>
            <a:custGeom>
              <a:avLst/>
              <a:gdLst>
                <a:gd name="connsiteX0" fmla="*/ 30969 w 33076"/>
                <a:gd name="connsiteY0" fmla="*/ 15248 h 15419"/>
                <a:gd name="connsiteX1" fmla="*/ 27445 w 33076"/>
                <a:gd name="connsiteY1" fmla="*/ 14486 h 15419"/>
                <a:gd name="connsiteX2" fmla="*/ 4204 w 33076"/>
                <a:gd name="connsiteY2" fmla="*/ 6961 h 15419"/>
                <a:gd name="connsiteX3" fmla="*/ 109 w 33076"/>
                <a:gd name="connsiteY3" fmla="*/ 4485 h 15419"/>
                <a:gd name="connsiteX4" fmla="*/ 2414 w 33076"/>
                <a:gd name="connsiteY4" fmla="*/ 522 h 15419"/>
                <a:gd name="connsiteX5" fmla="*/ 2585 w 33076"/>
                <a:gd name="connsiteY5" fmla="*/ 484 h 15419"/>
                <a:gd name="connsiteX6" fmla="*/ 2585 w 33076"/>
                <a:gd name="connsiteY6" fmla="*/ 484 h 15419"/>
                <a:gd name="connsiteX7" fmla="*/ 32113 w 33076"/>
                <a:gd name="connsiteY7" fmla="*/ 10009 h 15419"/>
                <a:gd name="connsiteX8" fmla="*/ 32113 w 33076"/>
                <a:gd name="connsiteY8" fmla="*/ 14772 h 15419"/>
                <a:gd name="connsiteX9" fmla="*/ 32113 w 33076"/>
                <a:gd name="connsiteY9" fmla="*/ 14772 h 15419"/>
                <a:gd name="connsiteX10" fmla="*/ 30969 w 33076"/>
                <a:gd name="connsiteY10" fmla="*/ 15248 h 1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76" h="15419">
                  <a:moveTo>
                    <a:pt x="30969" y="15248"/>
                  </a:moveTo>
                  <a:cubicBezTo>
                    <a:pt x="29741" y="15638"/>
                    <a:pt x="28398" y="15353"/>
                    <a:pt x="27445" y="14486"/>
                  </a:cubicBezTo>
                  <a:cubicBezTo>
                    <a:pt x="21292" y="8485"/>
                    <a:pt x="12701" y="5704"/>
                    <a:pt x="4204" y="6961"/>
                  </a:cubicBezTo>
                  <a:cubicBezTo>
                    <a:pt x="2394" y="7380"/>
                    <a:pt x="575" y="6285"/>
                    <a:pt x="109" y="4485"/>
                  </a:cubicBezTo>
                  <a:cubicBezTo>
                    <a:pt x="-349" y="2751"/>
                    <a:pt x="680" y="979"/>
                    <a:pt x="2414" y="522"/>
                  </a:cubicBezTo>
                  <a:cubicBezTo>
                    <a:pt x="2471" y="513"/>
                    <a:pt x="2528" y="494"/>
                    <a:pt x="2585" y="484"/>
                  </a:cubicBezTo>
                  <a:lnTo>
                    <a:pt x="2585" y="484"/>
                  </a:lnTo>
                  <a:cubicBezTo>
                    <a:pt x="13396" y="-1373"/>
                    <a:pt x="24426" y="2180"/>
                    <a:pt x="32113" y="10009"/>
                  </a:cubicBezTo>
                  <a:cubicBezTo>
                    <a:pt x="33398" y="11333"/>
                    <a:pt x="33398" y="13448"/>
                    <a:pt x="32113" y="14772"/>
                  </a:cubicBezTo>
                  <a:lnTo>
                    <a:pt x="32113" y="14772"/>
                  </a:lnTo>
                  <a:cubicBezTo>
                    <a:pt x="31760" y="14991"/>
                    <a:pt x="31370" y="15153"/>
                    <a:pt x="30969" y="152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B005E47-BD47-4518-B7E4-F434C8EE0E7C}"/>
                </a:ext>
              </a:extLst>
            </p:cNvPr>
            <p:cNvSpPr/>
            <p:nvPr/>
          </p:nvSpPr>
          <p:spPr>
            <a:xfrm flipH="1">
              <a:off x="1634725" y="2162820"/>
              <a:ext cx="72067" cy="77628"/>
            </a:xfrm>
            <a:custGeom>
              <a:avLst/>
              <a:gdLst>
                <a:gd name="connsiteX0" fmla="*/ 4433 w 25323"/>
                <a:gd name="connsiteY0" fmla="*/ 26796 h 27277"/>
                <a:gd name="connsiteX1" fmla="*/ 2433 w 25323"/>
                <a:gd name="connsiteY1" fmla="*/ 27272 h 27277"/>
                <a:gd name="connsiteX2" fmla="*/ 128 w 25323"/>
                <a:gd name="connsiteY2" fmla="*/ 23157 h 27277"/>
                <a:gd name="connsiteX3" fmla="*/ 147 w 25323"/>
                <a:gd name="connsiteY3" fmla="*/ 23081 h 27277"/>
                <a:gd name="connsiteX4" fmla="*/ 147 w 25323"/>
                <a:gd name="connsiteY4" fmla="*/ 23081 h 27277"/>
                <a:gd name="connsiteX5" fmla="*/ 21007 w 25323"/>
                <a:gd name="connsiteY5" fmla="*/ 126 h 27277"/>
                <a:gd name="connsiteX6" fmla="*/ 25198 w 25323"/>
                <a:gd name="connsiteY6" fmla="*/ 2412 h 27277"/>
                <a:gd name="connsiteX7" fmla="*/ 25198 w 25323"/>
                <a:gd name="connsiteY7" fmla="*/ 2412 h 27277"/>
                <a:gd name="connsiteX8" fmla="*/ 22911 w 25323"/>
                <a:gd name="connsiteY8" fmla="*/ 6603 h 27277"/>
                <a:gd name="connsiteX9" fmla="*/ 22911 w 25323"/>
                <a:gd name="connsiteY9" fmla="*/ 6603 h 27277"/>
                <a:gd name="connsiteX10" fmla="*/ 6719 w 25323"/>
                <a:gd name="connsiteY10" fmla="*/ 24986 h 27277"/>
                <a:gd name="connsiteX11" fmla="*/ 4433 w 25323"/>
                <a:gd name="connsiteY11" fmla="*/ 26796 h 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23" h="27277">
                  <a:moveTo>
                    <a:pt x="4433" y="26796"/>
                  </a:moveTo>
                  <a:cubicBezTo>
                    <a:pt x="3823" y="27148"/>
                    <a:pt x="3128" y="27310"/>
                    <a:pt x="2433" y="27272"/>
                  </a:cubicBezTo>
                  <a:cubicBezTo>
                    <a:pt x="661" y="26777"/>
                    <a:pt x="-377" y="24939"/>
                    <a:pt x="128" y="23157"/>
                  </a:cubicBezTo>
                  <a:cubicBezTo>
                    <a:pt x="128" y="23138"/>
                    <a:pt x="137" y="23110"/>
                    <a:pt x="147" y="23081"/>
                  </a:cubicBezTo>
                  <a:lnTo>
                    <a:pt x="147" y="23081"/>
                  </a:lnTo>
                  <a:cubicBezTo>
                    <a:pt x="2947" y="12489"/>
                    <a:pt x="10729" y="3926"/>
                    <a:pt x="21007" y="126"/>
                  </a:cubicBezTo>
                  <a:cubicBezTo>
                    <a:pt x="22788" y="-370"/>
                    <a:pt x="24645" y="640"/>
                    <a:pt x="25198" y="2412"/>
                  </a:cubicBezTo>
                  <a:lnTo>
                    <a:pt x="25198" y="2412"/>
                  </a:lnTo>
                  <a:cubicBezTo>
                    <a:pt x="25693" y="4193"/>
                    <a:pt x="24683" y="6050"/>
                    <a:pt x="22911" y="6603"/>
                  </a:cubicBezTo>
                  <a:lnTo>
                    <a:pt x="22911" y="6603"/>
                  </a:lnTo>
                  <a:cubicBezTo>
                    <a:pt x="14930" y="9851"/>
                    <a:pt x="8929" y="16652"/>
                    <a:pt x="6719" y="24986"/>
                  </a:cubicBezTo>
                  <a:cubicBezTo>
                    <a:pt x="6243" y="25881"/>
                    <a:pt x="5414" y="26539"/>
                    <a:pt x="4433" y="267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0CF154-189B-4CBA-8973-DAC70E15773D}"/>
                </a:ext>
              </a:extLst>
            </p:cNvPr>
            <p:cNvSpPr/>
            <p:nvPr/>
          </p:nvSpPr>
          <p:spPr>
            <a:xfrm flipH="1">
              <a:off x="1045063" y="1725490"/>
              <a:ext cx="707243" cy="829926"/>
            </a:xfrm>
            <a:custGeom>
              <a:avLst/>
              <a:gdLst>
                <a:gd name="connsiteX0" fmla="*/ 245787 w 248512"/>
                <a:gd name="connsiteY0" fmla="*/ 105884 h 291621"/>
                <a:gd name="connsiteX1" fmla="*/ 246835 w 248512"/>
                <a:gd name="connsiteY1" fmla="*/ 99979 h 291621"/>
                <a:gd name="connsiteX2" fmla="*/ 68051 w 248512"/>
                <a:gd name="connsiteY2" fmla="*/ 1109 h 291621"/>
                <a:gd name="connsiteX3" fmla="*/ 38047 w 248512"/>
                <a:gd name="connsiteY3" fmla="*/ 71404 h 291621"/>
                <a:gd name="connsiteX4" fmla="*/ 5948 w 248512"/>
                <a:gd name="connsiteY4" fmla="*/ 84834 h 291621"/>
                <a:gd name="connsiteX5" fmla="*/ 15473 w 248512"/>
                <a:gd name="connsiteY5" fmla="*/ 161034 h 291621"/>
                <a:gd name="connsiteX6" fmla="*/ 41285 w 248512"/>
                <a:gd name="connsiteY6" fmla="*/ 80643 h 291621"/>
                <a:gd name="connsiteX7" fmla="*/ 68432 w 248512"/>
                <a:gd name="connsiteY7" fmla="*/ 107503 h 291621"/>
                <a:gd name="connsiteX8" fmla="*/ 152538 w 248512"/>
                <a:gd name="connsiteY8" fmla="*/ 66832 h 291621"/>
                <a:gd name="connsiteX9" fmla="*/ 182446 w 248512"/>
                <a:gd name="connsiteY9" fmla="*/ 93788 h 291621"/>
                <a:gd name="connsiteX10" fmla="*/ 167968 w 248512"/>
                <a:gd name="connsiteY10" fmla="*/ 130268 h 291621"/>
                <a:gd name="connsiteX11" fmla="*/ 202925 w 248512"/>
                <a:gd name="connsiteY11" fmla="*/ 209993 h 291621"/>
                <a:gd name="connsiteX12" fmla="*/ 211974 w 248512"/>
                <a:gd name="connsiteY12" fmla="*/ 200468 h 291621"/>
                <a:gd name="connsiteX13" fmla="*/ 211211 w 248512"/>
                <a:gd name="connsiteY13" fmla="*/ 291622 h 291621"/>
                <a:gd name="connsiteX14" fmla="*/ 244644 w 248512"/>
                <a:gd name="connsiteY14" fmla="*/ 199039 h 291621"/>
                <a:gd name="connsiteX15" fmla="*/ 245787 w 248512"/>
                <a:gd name="connsiteY15" fmla="*/ 105884 h 29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512" h="291621">
                  <a:moveTo>
                    <a:pt x="245787" y="105884"/>
                  </a:moveTo>
                  <a:cubicBezTo>
                    <a:pt x="245787" y="103979"/>
                    <a:pt x="246549" y="102074"/>
                    <a:pt x="246835" y="99979"/>
                  </a:cubicBezTo>
                  <a:cubicBezTo>
                    <a:pt x="256360" y="32446"/>
                    <a:pt x="157395" y="-7273"/>
                    <a:pt x="68051" y="1109"/>
                  </a:cubicBezTo>
                  <a:cubicBezTo>
                    <a:pt x="29093" y="4824"/>
                    <a:pt x="38047" y="71404"/>
                    <a:pt x="38047" y="71404"/>
                  </a:cubicBezTo>
                  <a:cubicBezTo>
                    <a:pt x="38047" y="71404"/>
                    <a:pt x="15949" y="71404"/>
                    <a:pt x="5948" y="84834"/>
                  </a:cubicBezTo>
                  <a:cubicBezTo>
                    <a:pt x="-11674" y="108647"/>
                    <a:pt x="15473" y="161034"/>
                    <a:pt x="15473" y="161034"/>
                  </a:cubicBezTo>
                  <a:cubicBezTo>
                    <a:pt x="1852" y="84834"/>
                    <a:pt x="41285" y="80643"/>
                    <a:pt x="41285" y="80643"/>
                  </a:cubicBezTo>
                  <a:cubicBezTo>
                    <a:pt x="41285" y="80643"/>
                    <a:pt x="50810" y="110170"/>
                    <a:pt x="68432" y="107503"/>
                  </a:cubicBezTo>
                  <a:cubicBezTo>
                    <a:pt x="86053" y="104836"/>
                    <a:pt x="130630" y="61688"/>
                    <a:pt x="152538" y="66832"/>
                  </a:cubicBezTo>
                  <a:cubicBezTo>
                    <a:pt x="166616" y="69813"/>
                    <a:pt x="178017" y="80100"/>
                    <a:pt x="182446" y="93788"/>
                  </a:cubicBezTo>
                  <a:cubicBezTo>
                    <a:pt x="183084" y="107465"/>
                    <a:pt x="177817" y="120753"/>
                    <a:pt x="167968" y="130268"/>
                  </a:cubicBezTo>
                  <a:cubicBezTo>
                    <a:pt x="148918" y="151319"/>
                    <a:pt x="180922" y="196277"/>
                    <a:pt x="202925" y="209993"/>
                  </a:cubicBezTo>
                  <a:cubicBezTo>
                    <a:pt x="202925" y="209993"/>
                    <a:pt x="202163" y="198658"/>
                    <a:pt x="211974" y="200468"/>
                  </a:cubicBezTo>
                  <a:cubicBezTo>
                    <a:pt x="221784" y="202277"/>
                    <a:pt x="226451" y="261237"/>
                    <a:pt x="211211" y="291622"/>
                  </a:cubicBezTo>
                  <a:cubicBezTo>
                    <a:pt x="211211" y="291622"/>
                    <a:pt x="236262" y="263047"/>
                    <a:pt x="244644" y="199039"/>
                  </a:cubicBezTo>
                  <a:cubicBezTo>
                    <a:pt x="249388" y="168197"/>
                    <a:pt x="249769" y="136840"/>
                    <a:pt x="245787" y="1058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7FC4098-2036-4AEB-8D19-35DD17BB6B93}"/>
                </a:ext>
              </a:extLst>
            </p:cNvPr>
            <p:cNvSpPr/>
            <p:nvPr/>
          </p:nvSpPr>
          <p:spPr>
            <a:xfrm flipH="1">
              <a:off x="1357169" y="2446170"/>
              <a:ext cx="126114" cy="73194"/>
            </a:xfrm>
            <a:custGeom>
              <a:avLst/>
              <a:gdLst>
                <a:gd name="connsiteX0" fmla="*/ 1905 w 44314"/>
                <a:gd name="connsiteY0" fmla="*/ 25720 h 25719"/>
                <a:gd name="connsiteX1" fmla="*/ 1905 w 44314"/>
                <a:gd name="connsiteY1" fmla="*/ 25720 h 25719"/>
                <a:gd name="connsiteX2" fmla="*/ 44006 w 44314"/>
                <a:gd name="connsiteY2" fmla="*/ 2765 h 25719"/>
                <a:gd name="connsiteX3" fmla="*/ 43577 w 44314"/>
                <a:gd name="connsiteY3" fmla="*/ 374 h 25719"/>
                <a:gd name="connsiteX4" fmla="*/ 43434 w 44314"/>
                <a:gd name="connsiteY4" fmla="*/ 288 h 25719"/>
                <a:gd name="connsiteX5" fmla="*/ 41053 w 44314"/>
                <a:gd name="connsiteY5" fmla="*/ 764 h 25719"/>
                <a:gd name="connsiteX6" fmla="*/ 41053 w 44314"/>
                <a:gd name="connsiteY6" fmla="*/ 764 h 25719"/>
                <a:gd name="connsiteX7" fmla="*/ 41053 w 44314"/>
                <a:gd name="connsiteY7" fmla="*/ 764 h 25719"/>
                <a:gd name="connsiteX8" fmla="*/ 1810 w 44314"/>
                <a:gd name="connsiteY8" fmla="*/ 21910 h 25719"/>
                <a:gd name="connsiteX9" fmla="*/ 0 w 44314"/>
                <a:gd name="connsiteY9" fmla="*/ 23624 h 25719"/>
                <a:gd name="connsiteX10" fmla="*/ 0 w 44314"/>
                <a:gd name="connsiteY10" fmla="*/ 23624 h 25719"/>
                <a:gd name="connsiteX11" fmla="*/ 1715 w 44314"/>
                <a:gd name="connsiteY11" fmla="*/ 25434 h 2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314" h="25719">
                  <a:moveTo>
                    <a:pt x="1905" y="25720"/>
                  </a:moveTo>
                  <a:lnTo>
                    <a:pt x="1905" y="25720"/>
                  </a:lnTo>
                  <a:cubicBezTo>
                    <a:pt x="18831" y="25348"/>
                    <a:pt x="34528" y="16795"/>
                    <a:pt x="44006" y="2765"/>
                  </a:cubicBezTo>
                  <a:cubicBezTo>
                    <a:pt x="44548" y="1983"/>
                    <a:pt x="44358" y="917"/>
                    <a:pt x="43577" y="374"/>
                  </a:cubicBezTo>
                  <a:cubicBezTo>
                    <a:pt x="43529" y="345"/>
                    <a:pt x="43482" y="317"/>
                    <a:pt x="43434" y="288"/>
                  </a:cubicBezTo>
                  <a:cubicBezTo>
                    <a:pt x="42644" y="-236"/>
                    <a:pt x="41586" y="-26"/>
                    <a:pt x="41053" y="764"/>
                  </a:cubicBezTo>
                  <a:cubicBezTo>
                    <a:pt x="41053" y="764"/>
                    <a:pt x="41053" y="764"/>
                    <a:pt x="41053" y="764"/>
                  </a:cubicBezTo>
                  <a:lnTo>
                    <a:pt x="41053" y="764"/>
                  </a:lnTo>
                  <a:cubicBezTo>
                    <a:pt x="32023" y="13585"/>
                    <a:pt x="17488" y="21414"/>
                    <a:pt x="1810" y="21910"/>
                  </a:cubicBezTo>
                  <a:cubicBezTo>
                    <a:pt x="848" y="21910"/>
                    <a:pt x="48" y="22662"/>
                    <a:pt x="0" y="23624"/>
                  </a:cubicBezTo>
                  <a:lnTo>
                    <a:pt x="0" y="23624"/>
                  </a:lnTo>
                  <a:cubicBezTo>
                    <a:pt x="0" y="24586"/>
                    <a:pt x="753" y="25386"/>
                    <a:pt x="1715" y="2543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38E35D5-3697-4846-8632-E736160B0827}"/>
                </a:ext>
              </a:extLst>
            </p:cNvPr>
            <p:cNvSpPr/>
            <p:nvPr/>
          </p:nvSpPr>
          <p:spPr>
            <a:xfrm flipH="1">
              <a:off x="1010335" y="2182958"/>
              <a:ext cx="196137" cy="239861"/>
            </a:xfrm>
            <a:custGeom>
              <a:avLst/>
              <a:gdLst>
                <a:gd name="connsiteX0" fmla="*/ 67517 w 68919"/>
                <a:gd name="connsiteY0" fmla="*/ 40674 h 84283"/>
                <a:gd name="connsiteX1" fmla="*/ 35132 w 68919"/>
                <a:gd name="connsiteY1" fmla="*/ 80774 h 84283"/>
                <a:gd name="connsiteX2" fmla="*/ 80 w 68919"/>
                <a:gd name="connsiteY2" fmla="*/ 52199 h 84283"/>
                <a:gd name="connsiteX3" fmla="*/ 37037 w 68919"/>
                <a:gd name="connsiteY3" fmla="*/ 98 h 84283"/>
                <a:gd name="connsiteX4" fmla="*/ 67517 w 68919"/>
                <a:gd name="connsiteY4" fmla="*/ 40674 h 8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19" h="84283">
                  <a:moveTo>
                    <a:pt x="67517" y="40674"/>
                  </a:moveTo>
                  <a:cubicBezTo>
                    <a:pt x="62450" y="57800"/>
                    <a:pt x="50801" y="72211"/>
                    <a:pt x="35132" y="80774"/>
                  </a:cubicBezTo>
                  <a:cubicBezTo>
                    <a:pt x="14272" y="92014"/>
                    <a:pt x="-1254" y="74583"/>
                    <a:pt x="80" y="52199"/>
                  </a:cubicBezTo>
                  <a:cubicBezTo>
                    <a:pt x="1604" y="32292"/>
                    <a:pt x="13891" y="1812"/>
                    <a:pt x="37037" y="98"/>
                  </a:cubicBezTo>
                  <a:cubicBezTo>
                    <a:pt x="60183" y="-1617"/>
                    <a:pt x="73422" y="19529"/>
                    <a:pt x="67517" y="40674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7E1ECE9-8C49-4F11-856A-B743D1EDE1B8}"/>
                </a:ext>
              </a:extLst>
            </p:cNvPr>
            <p:cNvSpPr/>
            <p:nvPr/>
          </p:nvSpPr>
          <p:spPr>
            <a:xfrm flipH="1">
              <a:off x="1436720" y="2550062"/>
              <a:ext cx="181555" cy="141163"/>
            </a:xfrm>
            <a:custGeom>
              <a:avLst/>
              <a:gdLst>
                <a:gd name="connsiteX0" fmla="*/ 63055 w 63795"/>
                <a:gd name="connsiteY0" fmla="*/ 49602 h 49602"/>
                <a:gd name="connsiteX1" fmla="*/ 55626 w 63795"/>
                <a:gd name="connsiteY1" fmla="*/ 47507 h 49602"/>
                <a:gd name="connsiteX2" fmla="*/ 0 w 63795"/>
                <a:gd name="connsiteY2" fmla="*/ 3406 h 49602"/>
                <a:gd name="connsiteX3" fmla="*/ 58198 w 63795"/>
                <a:gd name="connsiteY3" fmla="*/ 1215 h 49602"/>
                <a:gd name="connsiteX4" fmla="*/ 63055 w 63795"/>
                <a:gd name="connsiteY4" fmla="*/ 49602 h 4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95" h="49602">
                  <a:moveTo>
                    <a:pt x="63055" y="49602"/>
                  </a:moveTo>
                  <a:cubicBezTo>
                    <a:pt x="60541" y="49050"/>
                    <a:pt x="58055" y="48345"/>
                    <a:pt x="55626" y="47507"/>
                  </a:cubicBezTo>
                  <a:cubicBezTo>
                    <a:pt x="32261" y="40201"/>
                    <a:pt x="12440" y="24485"/>
                    <a:pt x="0" y="3406"/>
                  </a:cubicBezTo>
                  <a:cubicBezTo>
                    <a:pt x="16573" y="1596"/>
                    <a:pt x="51149" y="-1833"/>
                    <a:pt x="58198" y="1215"/>
                  </a:cubicBezTo>
                  <a:cubicBezTo>
                    <a:pt x="65246" y="4263"/>
                    <a:pt x="64008" y="35505"/>
                    <a:pt x="63055" y="4960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E7FE69F-68A7-43B1-B284-4ECE8B829D77}"/>
                </a:ext>
              </a:extLst>
            </p:cNvPr>
            <p:cNvSpPr/>
            <p:nvPr/>
          </p:nvSpPr>
          <p:spPr>
            <a:xfrm flipH="1">
              <a:off x="1330127" y="2960943"/>
              <a:ext cx="406336" cy="668193"/>
            </a:xfrm>
            <a:custGeom>
              <a:avLst/>
              <a:gdLst>
                <a:gd name="connsiteX0" fmla="*/ 0 w 142779"/>
                <a:gd name="connsiteY0" fmla="*/ 234791 h 234791"/>
                <a:gd name="connsiteX1" fmla="*/ 46387 w 142779"/>
                <a:gd name="connsiteY1" fmla="*/ 234791 h 234791"/>
                <a:gd name="connsiteX2" fmla="*/ 96869 w 142779"/>
                <a:gd name="connsiteY2" fmla="*/ 48673 h 234791"/>
                <a:gd name="connsiteX3" fmla="*/ 142780 w 142779"/>
                <a:gd name="connsiteY3" fmla="*/ 0 h 234791"/>
                <a:gd name="connsiteX4" fmla="*/ 62389 w 142779"/>
                <a:gd name="connsiteY4" fmla="*/ 0 h 234791"/>
                <a:gd name="connsiteX5" fmla="*/ 81153 w 142779"/>
                <a:gd name="connsiteY5" fmla="*/ 46863 h 234791"/>
                <a:gd name="connsiteX6" fmla="*/ 0 w 142779"/>
                <a:gd name="connsiteY6" fmla="*/ 234791 h 23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79" h="234791">
                  <a:moveTo>
                    <a:pt x="0" y="234791"/>
                  </a:moveTo>
                  <a:lnTo>
                    <a:pt x="46387" y="234791"/>
                  </a:lnTo>
                  <a:lnTo>
                    <a:pt x="96869" y="48673"/>
                  </a:lnTo>
                  <a:lnTo>
                    <a:pt x="142780" y="0"/>
                  </a:lnTo>
                  <a:lnTo>
                    <a:pt x="62389" y="0"/>
                  </a:lnTo>
                  <a:lnTo>
                    <a:pt x="81153" y="46863"/>
                  </a:lnTo>
                  <a:lnTo>
                    <a:pt x="0" y="23479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50E86DB-9C6A-4061-BF83-449773F3CB58}"/>
                </a:ext>
              </a:extLst>
            </p:cNvPr>
            <p:cNvSpPr/>
            <p:nvPr/>
          </p:nvSpPr>
          <p:spPr>
            <a:xfrm flipH="1">
              <a:off x="1662461" y="2877723"/>
              <a:ext cx="729358" cy="751413"/>
            </a:xfrm>
            <a:custGeom>
              <a:avLst/>
              <a:gdLst>
                <a:gd name="connsiteX0" fmla="*/ 59497 w 256283"/>
                <a:gd name="connsiteY0" fmla="*/ 229267 h 264033"/>
                <a:gd name="connsiteX1" fmla="*/ 56544 w 256283"/>
                <a:gd name="connsiteY1" fmla="*/ 264033 h 264033"/>
                <a:gd name="connsiteX2" fmla="*/ 131887 w 256283"/>
                <a:gd name="connsiteY2" fmla="*/ 264033 h 264033"/>
                <a:gd name="connsiteX3" fmla="*/ 256283 w 256283"/>
                <a:gd name="connsiteY3" fmla="*/ 0 h 264033"/>
                <a:gd name="connsiteX4" fmla="*/ 177988 w 256283"/>
                <a:gd name="connsiteY4" fmla="*/ 24575 h 264033"/>
                <a:gd name="connsiteX5" fmla="*/ 12634 w 256283"/>
                <a:gd name="connsiteY5" fmla="*/ 226314 h 264033"/>
                <a:gd name="connsiteX6" fmla="*/ 59497 w 256283"/>
                <a:gd name="connsiteY6" fmla="*/ 229267 h 26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283" h="264033">
                  <a:moveTo>
                    <a:pt x="59497" y="229267"/>
                  </a:moveTo>
                  <a:lnTo>
                    <a:pt x="56544" y="264033"/>
                  </a:lnTo>
                  <a:lnTo>
                    <a:pt x="131887" y="264033"/>
                  </a:lnTo>
                  <a:cubicBezTo>
                    <a:pt x="196371" y="110966"/>
                    <a:pt x="256283" y="0"/>
                    <a:pt x="256283" y="0"/>
                  </a:cubicBezTo>
                  <a:lnTo>
                    <a:pt x="177988" y="24575"/>
                  </a:lnTo>
                  <a:cubicBezTo>
                    <a:pt x="-2987" y="77533"/>
                    <a:pt x="-18227" y="196025"/>
                    <a:pt x="12634" y="226314"/>
                  </a:cubicBezTo>
                  <a:cubicBezTo>
                    <a:pt x="43495" y="256604"/>
                    <a:pt x="59497" y="229267"/>
                    <a:pt x="59497" y="22926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6ED9E1B-EABE-47ED-80AA-0D5FE095F41B}"/>
                </a:ext>
              </a:extLst>
            </p:cNvPr>
            <p:cNvSpPr/>
            <p:nvPr/>
          </p:nvSpPr>
          <p:spPr>
            <a:xfrm flipH="1">
              <a:off x="1672716" y="2876420"/>
              <a:ext cx="729358" cy="751413"/>
            </a:xfrm>
            <a:custGeom>
              <a:avLst/>
              <a:gdLst>
                <a:gd name="connsiteX0" fmla="*/ 59497 w 256283"/>
                <a:gd name="connsiteY0" fmla="*/ 229267 h 264033"/>
                <a:gd name="connsiteX1" fmla="*/ 56544 w 256283"/>
                <a:gd name="connsiteY1" fmla="*/ 264033 h 264033"/>
                <a:gd name="connsiteX2" fmla="*/ 131887 w 256283"/>
                <a:gd name="connsiteY2" fmla="*/ 264033 h 264033"/>
                <a:gd name="connsiteX3" fmla="*/ 256283 w 256283"/>
                <a:gd name="connsiteY3" fmla="*/ 0 h 264033"/>
                <a:gd name="connsiteX4" fmla="*/ 177988 w 256283"/>
                <a:gd name="connsiteY4" fmla="*/ 24575 h 264033"/>
                <a:gd name="connsiteX5" fmla="*/ 12634 w 256283"/>
                <a:gd name="connsiteY5" fmla="*/ 226314 h 264033"/>
                <a:gd name="connsiteX6" fmla="*/ 59497 w 256283"/>
                <a:gd name="connsiteY6" fmla="*/ 229267 h 26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283" h="264033">
                  <a:moveTo>
                    <a:pt x="59497" y="229267"/>
                  </a:moveTo>
                  <a:lnTo>
                    <a:pt x="56544" y="264033"/>
                  </a:lnTo>
                  <a:lnTo>
                    <a:pt x="131887" y="264033"/>
                  </a:lnTo>
                  <a:cubicBezTo>
                    <a:pt x="196371" y="110966"/>
                    <a:pt x="256283" y="0"/>
                    <a:pt x="256283" y="0"/>
                  </a:cubicBezTo>
                  <a:lnTo>
                    <a:pt x="177988" y="24575"/>
                  </a:lnTo>
                  <a:cubicBezTo>
                    <a:pt x="-2987" y="77533"/>
                    <a:pt x="-18227" y="196025"/>
                    <a:pt x="12634" y="226314"/>
                  </a:cubicBezTo>
                  <a:cubicBezTo>
                    <a:pt x="43495" y="256604"/>
                    <a:pt x="59497" y="229267"/>
                    <a:pt x="59497" y="22926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399A54-C762-4248-8896-14DB5247D165}"/>
                </a:ext>
              </a:extLst>
            </p:cNvPr>
            <p:cNvSpPr/>
            <p:nvPr/>
          </p:nvSpPr>
          <p:spPr>
            <a:xfrm flipH="1">
              <a:off x="1568127" y="2847363"/>
              <a:ext cx="494164" cy="781773"/>
            </a:xfrm>
            <a:custGeom>
              <a:avLst/>
              <a:gdLst>
                <a:gd name="connsiteX0" fmla="*/ 0 w 173640"/>
                <a:gd name="connsiteY0" fmla="*/ 274702 h 274701"/>
                <a:gd name="connsiteX1" fmla="*/ 17526 w 173640"/>
                <a:gd name="connsiteY1" fmla="*/ 274702 h 274701"/>
                <a:gd name="connsiteX2" fmla="*/ 173641 w 173640"/>
                <a:gd name="connsiteY2" fmla="*/ 1 h 274701"/>
                <a:gd name="connsiteX3" fmla="*/ 57150 w 173640"/>
                <a:gd name="connsiteY3" fmla="*/ 22766 h 274701"/>
                <a:gd name="connsiteX4" fmla="*/ 77248 w 173640"/>
                <a:gd name="connsiteY4" fmla="*/ 78773 h 274701"/>
                <a:gd name="connsiteX5" fmla="*/ 28765 w 173640"/>
                <a:gd name="connsiteY5" fmla="*/ 88298 h 27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640" h="274701">
                  <a:moveTo>
                    <a:pt x="0" y="274702"/>
                  </a:moveTo>
                  <a:lnTo>
                    <a:pt x="17526" y="274702"/>
                  </a:lnTo>
                  <a:cubicBezTo>
                    <a:pt x="76200" y="148305"/>
                    <a:pt x="173641" y="1"/>
                    <a:pt x="173641" y="1"/>
                  </a:cubicBezTo>
                  <a:cubicBezTo>
                    <a:pt x="133693" y="-94"/>
                    <a:pt x="94117" y="7640"/>
                    <a:pt x="57150" y="22766"/>
                  </a:cubicBezTo>
                  <a:lnTo>
                    <a:pt x="77248" y="78773"/>
                  </a:lnTo>
                  <a:lnTo>
                    <a:pt x="28765" y="8829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BABC356-FCF7-4B63-902C-56D5A7CFCCCC}"/>
                </a:ext>
              </a:extLst>
            </p:cNvPr>
            <p:cNvSpPr/>
            <p:nvPr/>
          </p:nvSpPr>
          <p:spPr>
            <a:xfrm flipH="1">
              <a:off x="1567703" y="2846234"/>
              <a:ext cx="494164" cy="781773"/>
            </a:xfrm>
            <a:custGeom>
              <a:avLst/>
              <a:gdLst>
                <a:gd name="connsiteX0" fmla="*/ 0 w 173640"/>
                <a:gd name="connsiteY0" fmla="*/ 274702 h 274701"/>
                <a:gd name="connsiteX1" fmla="*/ 17526 w 173640"/>
                <a:gd name="connsiteY1" fmla="*/ 274702 h 274701"/>
                <a:gd name="connsiteX2" fmla="*/ 173641 w 173640"/>
                <a:gd name="connsiteY2" fmla="*/ 1 h 274701"/>
                <a:gd name="connsiteX3" fmla="*/ 57150 w 173640"/>
                <a:gd name="connsiteY3" fmla="*/ 22766 h 274701"/>
                <a:gd name="connsiteX4" fmla="*/ 77248 w 173640"/>
                <a:gd name="connsiteY4" fmla="*/ 78773 h 274701"/>
                <a:gd name="connsiteX5" fmla="*/ 28765 w 173640"/>
                <a:gd name="connsiteY5" fmla="*/ 88298 h 27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640" h="274701">
                  <a:moveTo>
                    <a:pt x="0" y="274702"/>
                  </a:moveTo>
                  <a:lnTo>
                    <a:pt x="17526" y="274702"/>
                  </a:lnTo>
                  <a:cubicBezTo>
                    <a:pt x="76200" y="148305"/>
                    <a:pt x="173641" y="1"/>
                    <a:pt x="173641" y="1"/>
                  </a:cubicBezTo>
                  <a:cubicBezTo>
                    <a:pt x="133693" y="-94"/>
                    <a:pt x="94117" y="7640"/>
                    <a:pt x="57150" y="22766"/>
                  </a:cubicBezTo>
                  <a:lnTo>
                    <a:pt x="77248" y="78773"/>
                  </a:lnTo>
                  <a:lnTo>
                    <a:pt x="28765" y="88298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A8D2EA-8C43-4B63-86BA-75083EC4DB37}"/>
                </a:ext>
              </a:extLst>
            </p:cNvPr>
            <p:cNvSpPr/>
            <p:nvPr/>
          </p:nvSpPr>
          <p:spPr>
            <a:xfrm flipH="1">
              <a:off x="2076786" y="3430684"/>
              <a:ext cx="155054" cy="194629"/>
            </a:xfrm>
            <a:custGeom>
              <a:avLst/>
              <a:gdLst>
                <a:gd name="connsiteX0" fmla="*/ 38862 w 54483"/>
                <a:gd name="connsiteY0" fmla="*/ 68389 h 68389"/>
                <a:gd name="connsiteX1" fmla="*/ 54483 w 54483"/>
                <a:gd name="connsiteY1" fmla="*/ 0 h 68389"/>
                <a:gd name="connsiteX2" fmla="*/ 2953 w 54483"/>
                <a:gd name="connsiteY2" fmla="*/ 33623 h 68389"/>
                <a:gd name="connsiteX3" fmla="*/ 0 w 54483"/>
                <a:gd name="connsiteY3" fmla="*/ 68389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3" h="68389">
                  <a:moveTo>
                    <a:pt x="38862" y="68389"/>
                  </a:moveTo>
                  <a:cubicBezTo>
                    <a:pt x="48835" y="46949"/>
                    <a:pt x="54159" y="23641"/>
                    <a:pt x="54483" y="0"/>
                  </a:cubicBezTo>
                  <a:lnTo>
                    <a:pt x="2953" y="33623"/>
                  </a:lnTo>
                  <a:lnTo>
                    <a:pt x="0" y="6838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07AA7D8-107A-4290-AD2F-418EFC2A70C6}"/>
                </a:ext>
              </a:extLst>
            </p:cNvPr>
            <p:cNvSpPr/>
            <p:nvPr/>
          </p:nvSpPr>
          <p:spPr>
            <a:xfrm flipH="1">
              <a:off x="1068269" y="2804535"/>
              <a:ext cx="572506" cy="264293"/>
            </a:xfrm>
            <a:custGeom>
              <a:avLst/>
              <a:gdLst>
                <a:gd name="connsiteX0" fmla="*/ 0 w 201168"/>
                <a:gd name="connsiteY0" fmla="*/ 33528 h 92868"/>
                <a:gd name="connsiteX1" fmla="*/ 37052 w 201168"/>
                <a:gd name="connsiteY1" fmla="*/ 0 h 92868"/>
                <a:gd name="connsiteX2" fmla="*/ 70104 w 201168"/>
                <a:gd name="connsiteY2" fmla="*/ 45053 h 92868"/>
                <a:gd name="connsiteX3" fmla="*/ 174879 w 201168"/>
                <a:gd name="connsiteY3" fmla="*/ 0 h 92868"/>
                <a:gd name="connsiteX4" fmla="*/ 201168 w 201168"/>
                <a:gd name="connsiteY4" fmla="*/ 42482 h 92868"/>
                <a:gd name="connsiteX5" fmla="*/ 99632 w 201168"/>
                <a:gd name="connsiteY5" fmla="*/ 92869 h 92868"/>
                <a:gd name="connsiteX6" fmla="*/ 65913 w 201168"/>
                <a:gd name="connsiteY6" fmla="*/ 60388 h 92868"/>
                <a:gd name="connsiteX7" fmla="*/ 28766 w 201168"/>
                <a:gd name="connsiteY7" fmla="*/ 83820 h 92868"/>
                <a:gd name="connsiteX8" fmla="*/ 0 w 201168"/>
                <a:gd name="connsiteY8" fmla="*/ 3352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168" h="92868">
                  <a:moveTo>
                    <a:pt x="0" y="33528"/>
                  </a:moveTo>
                  <a:lnTo>
                    <a:pt x="37052" y="0"/>
                  </a:lnTo>
                  <a:lnTo>
                    <a:pt x="70104" y="45053"/>
                  </a:lnTo>
                  <a:lnTo>
                    <a:pt x="174879" y="0"/>
                  </a:lnTo>
                  <a:lnTo>
                    <a:pt x="201168" y="42482"/>
                  </a:lnTo>
                  <a:lnTo>
                    <a:pt x="99632" y="92869"/>
                  </a:lnTo>
                  <a:lnTo>
                    <a:pt x="65913" y="60388"/>
                  </a:lnTo>
                  <a:lnTo>
                    <a:pt x="28766" y="83820"/>
                  </a:lnTo>
                  <a:lnTo>
                    <a:pt x="0" y="33528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5DC12F1-FB46-4066-88A8-88E3D2E33A23}"/>
                </a:ext>
              </a:extLst>
            </p:cNvPr>
            <p:cNvSpPr/>
            <p:nvPr/>
          </p:nvSpPr>
          <p:spPr>
            <a:xfrm flipH="1">
              <a:off x="1068269" y="2804535"/>
              <a:ext cx="572506" cy="264293"/>
            </a:xfrm>
            <a:custGeom>
              <a:avLst/>
              <a:gdLst>
                <a:gd name="connsiteX0" fmla="*/ 0 w 201168"/>
                <a:gd name="connsiteY0" fmla="*/ 33528 h 92868"/>
                <a:gd name="connsiteX1" fmla="*/ 37052 w 201168"/>
                <a:gd name="connsiteY1" fmla="*/ 0 h 92868"/>
                <a:gd name="connsiteX2" fmla="*/ 70104 w 201168"/>
                <a:gd name="connsiteY2" fmla="*/ 45053 h 92868"/>
                <a:gd name="connsiteX3" fmla="*/ 174879 w 201168"/>
                <a:gd name="connsiteY3" fmla="*/ 0 h 92868"/>
                <a:gd name="connsiteX4" fmla="*/ 201168 w 201168"/>
                <a:gd name="connsiteY4" fmla="*/ 42482 h 92868"/>
                <a:gd name="connsiteX5" fmla="*/ 99632 w 201168"/>
                <a:gd name="connsiteY5" fmla="*/ 92869 h 92868"/>
                <a:gd name="connsiteX6" fmla="*/ 65913 w 201168"/>
                <a:gd name="connsiteY6" fmla="*/ 60388 h 92868"/>
                <a:gd name="connsiteX7" fmla="*/ 28766 w 201168"/>
                <a:gd name="connsiteY7" fmla="*/ 83820 h 92868"/>
                <a:gd name="connsiteX8" fmla="*/ 0 w 201168"/>
                <a:gd name="connsiteY8" fmla="*/ 3352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168" h="92868">
                  <a:moveTo>
                    <a:pt x="0" y="33528"/>
                  </a:moveTo>
                  <a:lnTo>
                    <a:pt x="37052" y="0"/>
                  </a:lnTo>
                  <a:lnTo>
                    <a:pt x="70104" y="45053"/>
                  </a:lnTo>
                  <a:lnTo>
                    <a:pt x="174879" y="0"/>
                  </a:lnTo>
                  <a:lnTo>
                    <a:pt x="201168" y="42482"/>
                  </a:lnTo>
                  <a:lnTo>
                    <a:pt x="99632" y="92869"/>
                  </a:lnTo>
                  <a:lnTo>
                    <a:pt x="65913" y="60388"/>
                  </a:lnTo>
                  <a:lnTo>
                    <a:pt x="28766" y="83820"/>
                  </a:lnTo>
                  <a:lnTo>
                    <a:pt x="0" y="3352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AF7930E-24C4-4894-BB68-DD4A1DE9A86C}"/>
                </a:ext>
              </a:extLst>
            </p:cNvPr>
            <p:cNvSpPr/>
            <p:nvPr/>
          </p:nvSpPr>
          <p:spPr>
            <a:xfrm flipH="1">
              <a:off x="1453212" y="2562960"/>
              <a:ext cx="663293" cy="655500"/>
            </a:xfrm>
            <a:custGeom>
              <a:avLst/>
              <a:gdLst>
                <a:gd name="connsiteX0" fmla="*/ 47625 w 233069"/>
                <a:gd name="connsiteY0" fmla="*/ 230332 h 230331"/>
                <a:gd name="connsiteX1" fmla="*/ 159448 w 233069"/>
                <a:gd name="connsiteY1" fmla="*/ 110602 h 230331"/>
                <a:gd name="connsiteX2" fmla="*/ 198596 w 233069"/>
                <a:gd name="connsiteY2" fmla="*/ 95362 h 230331"/>
                <a:gd name="connsiteX3" fmla="*/ 232220 w 233069"/>
                <a:gd name="connsiteY3" fmla="*/ 6113 h 230331"/>
                <a:gd name="connsiteX4" fmla="*/ 153734 w 233069"/>
                <a:gd name="connsiteY4" fmla="*/ 3922 h 230331"/>
                <a:gd name="connsiteX5" fmla="*/ 119824 w 233069"/>
                <a:gd name="connsiteY5" fmla="*/ 81646 h 230331"/>
                <a:gd name="connsiteX6" fmla="*/ 0 w 233069"/>
                <a:gd name="connsiteY6" fmla="*/ 175372 h 23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069" h="230331">
                  <a:moveTo>
                    <a:pt x="47625" y="230332"/>
                  </a:moveTo>
                  <a:lnTo>
                    <a:pt x="159448" y="110602"/>
                  </a:lnTo>
                  <a:cubicBezTo>
                    <a:pt x="173898" y="110345"/>
                    <a:pt x="187776" y="104944"/>
                    <a:pt x="198596" y="95362"/>
                  </a:cubicBezTo>
                  <a:cubicBezTo>
                    <a:pt x="215170" y="79741"/>
                    <a:pt x="237744" y="10590"/>
                    <a:pt x="232220" y="6113"/>
                  </a:cubicBezTo>
                  <a:cubicBezTo>
                    <a:pt x="226695" y="1636"/>
                    <a:pt x="160020" y="-3888"/>
                    <a:pt x="153734" y="3922"/>
                  </a:cubicBezTo>
                  <a:cubicBezTo>
                    <a:pt x="147447" y="11733"/>
                    <a:pt x="119824" y="81646"/>
                    <a:pt x="119824" y="81646"/>
                  </a:cubicBezTo>
                  <a:lnTo>
                    <a:pt x="0" y="175372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81E7A7A-B057-42EA-B811-8A17FBB9150C}"/>
                </a:ext>
              </a:extLst>
            </p:cNvPr>
            <p:cNvSpPr/>
            <p:nvPr/>
          </p:nvSpPr>
          <p:spPr>
            <a:xfrm flipH="1">
              <a:off x="1732126" y="2864985"/>
              <a:ext cx="213605" cy="207640"/>
            </a:xfrm>
            <a:custGeom>
              <a:avLst/>
              <a:gdLst>
                <a:gd name="connsiteX0" fmla="*/ 0 w 75057"/>
                <a:gd name="connsiteY0" fmla="*/ 19526 h 72961"/>
                <a:gd name="connsiteX1" fmla="*/ 22098 w 75057"/>
                <a:gd name="connsiteY1" fmla="*/ 0 h 72961"/>
                <a:gd name="connsiteX2" fmla="*/ 75057 w 75057"/>
                <a:gd name="connsiteY2" fmla="*/ 41053 h 72961"/>
                <a:gd name="connsiteX3" fmla="*/ 51054 w 75057"/>
                <a:gd name="connsiteY3" fmla="*/ 72962 h 72961"/>
                <a:gd name="connsiteX4" fmla="*/ 0 w 75057"/>
                <a:gd name="connsiteY4" fmla="*/ 19526 h 7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57" h="72961">
                  <a:moveTo>
                    <a:pt x="0" y="19526"/>
                  </a:moveTo>
                  <a:lnTo>
                    <a:pt x="22098" y="0"/>
                  </a:lnTo>
                  <a:lnTo>
                    <a:pt x="75057" y="41053"/>
                  </a:lnTo>
                  <a:lnTo>
                    <a:pt x="51054" y="72962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FE6CB6C-53BB-4BCA-8599-FB9A56928E8D}"/>
                </a:ext>
              </a:extLst>
            </p:cNvPr>
            <p:cNvSpPr/>
            <p:nvPr/>
          </p:nvSpPr>
          <p:spPr>
            <a:xfrm flipH="1">
              <a:off x="1732126" y="2864985"/>
              <a:ext cx="213605" cy="207640"/>
            </a:xfrm>
            <a:custGeom>
              <a:avLst/>
              <a:gdLst>
                <a:gd name="connsiteX0" fmla="*/ 0 w 75057"/>
                <a:gd name="connsiteY0" fmla="*/ 19526 h 72961"/>
                <a:gd name="connsiteX1" fmla="*/ 22098 w 75057"/>
                <a:gd name="connsiteY1" fmla="*/ 0 h 72961"/>
                <a:gd name="connsiteX2" fmla="*/ 75057 w 75057"/>
                <a:gd name="connsiteY2" fmla="*/ 41053 h 72961"/>
                <a:gd name="connsiteX3" fmla="*/ 51054 w 75057"/>
                <a:gd name="connsiteY3" fmla="*/ 72962 h 72961"/>
                <a:gd name="connsiteX4" fmla="*/ 0 w 75057"/>
                <a:gd name="connsiteY4" fmla="*/ 19526 h 7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57" h="72961">
                  <a:moveTo>
                    <a:pt x="0" y="19526"/>
                  </a:moveTo>
                  <a:lnTo>
                    <a:pt x="22098" y="0"/>
                  </a:lnTo>
                  <a:lnTo>
                    <a:pt x="75057" y="41053"/>
                  </a:lnTo>
                  <a:lnTo>
                    <a:pt x="51054" y="72962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12D9F24-A55A-4E6B-B6CB-7A5E77BAE8D0}"/>
                </a:ext>
              </a:extLst>
            </p:cNvPr>
            <p:cNvSpPr/>
            <p:nvPr/>
          </p:nvSpPr>
          <p:spPr>
            <a:xfrm flipH="1">
              <a:off x="1748120" y="2885043"/>
              <a:ext cx="643050" cy="686589"/>
            </a:xfrm>
            <a:custGeom>
              <a:avLst/>
              <a:gdLst>
                <a:gd name="connsiteX0" fmla="*/ 162520 w 225956"/>
                <a:gd name="connsiteY0" fmla="*/ 0 h 241255"/>
                <a:gd name="connsiteX1" fmla="*/ 225956 w 225956"/>
                <a:gd name="connsiteY1" fmla="*/ 50197 h 241255"/>
                <a:gd name="connsiteX2" fmla="*/ 24883 w 225956"/>
                <a:gd name="connsiteY2" fmla="*/ 234410 h 241255"/>
                <a:gd name="connsiteX3" fmla="*/ 162520 w 225956"/>
                <a:gd name="connsiteY3" fmla="*/ 0 h 24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956" h="241255">
                  <a:moveTo>
                    <a:pt x="162520" y="0"/>
                  </a:moveTo>
                  <a:lnTo>
                    <a:pt x="225956" y="50197"/>
                  </a:lnTo>
                  <a:cubicBezTo>
                    <a:pt x="225956" y="50197"/>
                    <a:pt x="78509" y="283750"/>
                    <a:pt x="24883" y="234410"/>
                  </a:cubicBezTo>
                  <a:cubicBezTo>
                    <a:pt x="-28742" y="185071"/>
                    <a:pt x="-1310" y="107823"/>
                    <a:pt x="1625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F4D1C4E-88B8-4EF0-871A-DECE5653BB62}"/>
                </a:ext>
              </a:extLst>
            </p:cNvPr>
            <p:cNvSpPr/>
            <p:nvPr/>
          </p:nvSpPr>
          <p:spPr>
            <a:xfrm flipH="1">
              <a:off x="1748582" y="2884618"/>
              <a:ext cx="643050" cy="686589"/>
            </a:xfrm>
            <a:custGeom>
              <a:avLst/>
              <a:gdLst>
                <a:gd name="connsiteX0" fmla="*/ 162520 w 225956"/>
                <a:gd name="connsiteY0" fmla="*/ 0 h 241255"/>
                <a:gd name="connsiteX1" fmla="*/ 225956 w 225956"/>
                <a:gd name="connsiteY1" fmla="*/ 50197 h 241255"/>
                <a:gd name="connsiteX2" fmla="*/ 24883 w 225956"/>
                <a:gd name="connsiteY2" fmla="*/ 234410 h 241255"/>
                <a:gd name="connsiteX3" fmla="*/ 162520 w 225956"/>
                <a:gd name="connsiteY3" fmla="*/ 0 h 24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956" h="241255">
                  <a:moveTo>
                    <a:pt x="162520" y="0"/>
                  </a:moveTo>
                  <a:lnTo>
                    <a:pt x="225956" y="50197"/>
                  </a:lnTo>
                  <a:cubicBezTo>
                    <a:pt x="225956" y="50197"/>
                    <a:pt x="78509" y="283750"/>
                    <a:pt x="24883" y="234410"/>
                  </a:cubicBezTo>
                  <a:cubicBezTo>
                    <a:pt x="-28742" y="185071"/>
                    <a:pt x="-1310" y="107823"/>
                    <a:pt x="16252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B44206A-1C60-47E5-8989-392A814F5417}"/>
                </a:ext>
              </a:extLst>
            </p:cNvPr>
            <p:cNvSpPr/>
            <p:nvPr/>
          </p:nvSpPr>
          <p:spPr>
            <a:xfrm flipH="1">
              <a:off x="743841" y="2847366"/>
              <a:ext cx="379454" cy="781770"/>
            </a:xfrm>
            <a:custGeom>
              <a:avLst/>
              <a:gdLst>
                <a:gd name="connsiteX0" fmla="*/ 123730 w 133333"/>
                <a:gd name="connsiteY0" fmla="*/ 274701 h 274700"/>
                <a:gd name="connsiteX1" fmla="*/ 133255 w 133333"/>
                <a:gd name="connsiteY1" fmla="*/ 107251 h 274700"/>
                <a:gd name="connsiteX2" fmla="*/ 83534 w 133333"/>
                <a:gd name="connsiteY2" fmla="*/ 31623 h 274700"/>
                <a:gd name="connsiteX3" fmla="*/ 0 w 133333"/>
                <a:gd name="connsiteY3" fmla="*/ 0 h 274700"/>
                <a:gd name="connsiteX4" fmla="*/ 13240 w 133333"/>
                <a:gd name="connsiteY4" fmla="*/ 274415 h 2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33" h="274700">
                  <a:moveTo>
                    <a:pt x="123730" y="274701"/>
                  </a:moveTo>
                  <a:lnTo>
                    <a:pt x="133255" y="107251"/>
                  </a:lnTo>
                  <a:cubicBezTo>
                    <a:pt x="134760" y="73952"/>
                    <a:pt x="114710" y="43444"/>
                    <a:pt x="83534" y="31623"/>
                  </a:cubicBezTo>
                  <a:lnTo>
                    <a:pt x="0" y="0"/>
                  </a:lnTo>
                  <a:cubicBezTo>
                    <a:pt x="0" y="0"/>
                    <a:pt x="3524" y="125730"/>
                    <a:pt x="13240" y="27441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917097D-12F3-4665-9CAE-6EC1F60345B7}"/>
                </a:ext>
              </a:extLst>
            </p:cNvPr>
            <p:cNvSpPr/>
            <p:nvPr/>
          </p:nvSpPr>
          <p:spPr>
            <a:xfrm flipH="1">
              <a:off x="742650" y="2843543"/>
              <a:ext cx="379454" cy="781770"/>
            </a:xfrm>
            <a:custGeom>
              <a:avLst/>
              <a:gdLst>
                <a:gd name="connsiteX0" fmla="*/ 123730 w 133333"/>
                <a:gd name="connsiteY0" fmla="*/ 274701 h 274700"/>
                <a:gd name="connsiteX1" fmla="*/ 133255 w 133333"/>
                <a:gd name="connsiteY1" fmla="*/ 107251 h 274700"/>
                <a:gd name="connsiteX2" fmla="*/ 83534 w 133333"/>
                <a:gd name="connsiteY2" fmla="*/ 31623 h 274700"/>
                <a:gd name="connsiteX3" fmla="*/ 0 w 133333"/>
                <a:gd name="connsiteY3" fmla="*/ 0 h 274700"/>
                <a:gd name="connsiteX4" fmla="*/ 13240 w 133333"/>
                <a:gd name="connsiteY4" fmla="*/ 274415 h 2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33" h="274700">
                  <a:moveTo>
                    <a:pt x="123730" y="274701"/>
                  </a:moveTo>
                  <a:lnTo>
                    <a:pt x="133255" y="107251"/>
                  </a:lnTo>
                  <a:cubicBezTo>
                    <a:pt x="134760" y="73952"/>
                    <a:pt x="114710" y="43444"/>
                    <a:pt x="83534" y="31623"/>
                  </a:cubicBezTo>
                  <a:lnTo>
                    <a:pt x="0" y="0"/>
                  </a:lnTo>
                  <a:cubicBezTo>
                    <a:pt x="0" y="0"/>
                    <a:pt x="3524" y="125730"/>
                    <a:pt x="13240" y="27441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0DBF19A-7574-4D95-850E-E092D8A32905}"/>
                </a:ext>
              </a:extLst>
            </p:cNvPr>
            <p:cNvSpPr/>
            <p:nvPr/>
          </p:nvSpPr>
          <p:spPr>
            <a:xfrm flipH="1">
              <a:off x="881771" y="2823238"/>
              <a:ext cx="266889" cy="805898"/>
            </a:xfrm>
            <a:custGeom>
              <a:avLst/>
              <a:gdLst>
                <a:gd name="connsiteX0" fmla="*/ 56347 w 93780"/>
                <a:gd name="connsiteY0" fmla="*/ 283178 h 283178"/>
                <a:gd name="connsiteX1" fmla="*/ 87113 w 93780"/>
                <a:gd name="connsiteY1" fmla="*/ 196787 h 283178"/>
                <a:gd name="connsiteX2" fmla="*/ 40917 w 93780"/>
                <a:gd name="connsiteY2" fmla="*/ 154686 h 283178"/>
                <a:gd name="connsiteX3" fmla="*/ 93780 w 93780"/>
                <a:gd name="connsiteY3" fmla="*/ 138875 h 283178"/>
                <a:gd name="connsiteX4" fmla="*/ 5674 w 93780"/>
                <a:gd name="connsiteY4" fmla="*/ 0 h 283178"/>
                <a:gd name="connsiteX5" fmla="*/ 16437 w 93780"/>
                <a:gd name="connsiteY5" fmla="*/ 283178 h 28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780" h="283178">
                  <a:moveTo>
                    <a:pt x="56347" y="283178"/>
                  </a:moveTo>
                  <a:lnTo>
                    <a:pt x="87113" y="196787"/>
                  </a:lnTo>
                  <a:lnTo>
                    <a:pt x="40917" y="154686"/>
                  </a:lnTo>
                  <a:lnTo>
                    <a:pt x="93780" y="138875"/>
                  </a:lnTo>
                  <a:cubicBezTo>
                    <a:pt x="60157" y="35242"/>
                    <a:pt x="5674" y="0"/>
                    <a:pt x="5674" y="0"/>
                  </a:cubicBezTo>
                  <a:cubicBezTo>
                    <a:pt x="-7851" y="66675"/>
                    <a:pt x="5674" y="198215"/>
                    <a:pt x="16437" y="28317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134865B-1D69-4530-9A94-C3E75A21DB97}"/>
                </a:ext>
              </a:extLst>
            </p:cNvPr>
            <p:cNvSpPr/>
            <p:nvPr/>
          </p:nvSpPr>
          <p:spPr>
            <a:xfrm flipH="1">
              <a:off x="880328" y="2822813"/>
              <a:ext cx="266889" cy="805898"/>
            </a:xfrm>
            <a:custGeom>
              <a:avLst/>
              <a:gdLst>
                <a:gd name="connsiteX0" fmla="*/ 56347 w 93780"/>
                <a:gd name="connsiteY0" fmla="*/ 283178 h 283178"/>
                <a:gd name="connsiteX1" fmla="*/ 87113 w 93780"/>
                <a:gd name="connsiteY1" fmla="*/ 196787 h 283178"/>
                <a:gd name="connsiteX2" fmla="*/ 40917 w 93780"/>
                <a:gd name="connsiteY2" fmla="*/ 154686 h 283178"/>
                <a:gd name="connsiteX3" fmla="*/ 93780 w 93780"/>
                <a:gd name="connsiteY3" fmla="*/ 138875 h 283178"/>
                <a:gd name="connsiteX4" fmla="*/ 5674 w 93780"/>
                <a:gd name="connsiteY4" fmla="*/ 0 h 283178"/>
                <a:gd name="connsiteX5" fmla="*/ 16437 w 93780"/>
                <a:gd name="connsiteY5" fmla="*/ 283178 h 28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780" h="283178">
                  <a:moveTo>
                    <a:pt x="56347" y="283178"/>
                  </a:moveTo>
                  <a:lnTo>
                    <a:pt x="87113" y="196787"/>
                  </a:lnTo>
                  <a:lnTo>
                    <a:pt x="40917" y="154686"/>
                  </a:lnTo>
                  <a:lnTo>
                    <a:pt x="93780" y="138875"/>
                  </a:lnTo>
                  <a:cubicBezTo>
                    <a:pt x="60157" y="35242"/>
                    <a:pt x="5674" y="0"/>
                    <a:pt x="5674" y="0"/>
                  </a:cubicBezTo>
                  <a:cubicBezTo>
                    <a:pt x="-7851" y="66675"/>
                    <a:pt x="5674" y="198215"/>
                    <a:pt x="16437" y="28317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3A745E6-B579-4A55-9CB0-D9284F60194F}"/>
                </a:ext>
              </a:extLst>
            </p:cNvPr>
            <p:cNvSpPr/>
            <p:nvPr/>
          </p:nvSpPr>
          <p:spPr>
            <a:xfrm flipH="1">
              <a:off x="1548881" y="3344019"/>
              <a:ext cx="699325" cy="285117"/>
            </a:xfrm>
            <a:custGeom>
              <a:avLst/>
              <a:gdLst>
                <a:gd name="connsiteX0" fmla="*/ 22274 w 245730"/>
                <a:gd name="connsiteY0" fmla="*/ 79802 h 100185"/>
                <a:gd name="connsiteX1" fmla="*/ 106570 w 245730"/>
                <a:gd name="connsiteY1" fmla="*/ 88374 h 100185"/>
                <a:gd name="connsiteX2" fmla="*/ 124001 w 245730"/>
                <a:gd name="connsiteY2" fmla="*/ 100185 h 100185"/>
                <a:gd name="connsiteX3" fmla="*/ 245730 w 245730"/>
                <a:gd name="connsiteY3" fmla="*/ 100185 h 100185"/>
                <a:gd name="connsiteX4" fmla="*/ 121905 w 245730"/>
                <a:gd name="connsiteY4" fmla="*/ 41797 h 100185"/>
                <a:gd name="connsiteX5" fmla="*/ 95521 w 245730"/>
                <a:gd name="connsiteY5" fmla="*/ 9126 h 100185"/>
                <a:gd name="connsiteX6" fmla="*/ 271 w 245730"/>
                <a:gd name="connsiteY6" fmla="*/ 4364 h 100185"/>
                <a:gd name="connsiteX7" fmla="*/ 22274 w 245730"/>
                <a:gd name="connsiteY7" fmla="*/ 79802 h 10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730" h="100185">
                  <a:moveTo>
                    <a:pt x="22274" y="79802"/>
                  </a:moveTo>
                  <a:cubicBezTo>
                    <a:pt x="31799" y="83421"/>
                    <a:pt x="106570" y="88374"/>
                    <a:pt x="106570" y="88374"/>
                  </a:cubicBezTo>
                  <a:lnTo>
                    <a:pt x="124001" y="100185"/>
                  </a:lnTo>
                  <a:lnTo>
                    <a:pt x="245730" y="100185"/>
                  </a:lnTo>
                  <a:lnTo>
                    <a:pt x="121905" y="41797"/>
                  </a:lnTo>
                  <a:cubicBezTo>
                    <a:pt x="117248" y="28138"/>
                    <a:pt x="107894" y="16565"/>
                    <a:pt x="95521" y="9126"/>
                  </a:cubicBezTo>
                  <a:cubicBezTo>
                    <a:pt x="75519" y="-1923"/>
                    <a:pt x="2748" y="-2208"/>
                    <a:pt x="271" y="4364"/>
                  </a:cubicBezTo>
                  <a:cubicBezTo>
                    <a:pt x="-2205" y="10936"/>
                    <a:pt x="12844" y="76087"/>
                    <a:pt x="22274" y="79802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CC5558F-E8C3-4341-9B9A-1E42D83641BF}"/>
                </a:ext>
              </a:extLst>
            </p:cNvPr>
            <p:cNvSpPr/>
            <p:nvPr/>
          </p:nvSpPr>
          <p:spPr>
            <a:xfrm flipH="1">
              <a:off x="1625868" y="3513931"/>
              <a:ext cx="178635" cy="115205"/>
            </a:xfrm>
            <a:custGeom>
              <a:avLst/>
              <a:gdLst>
                <a:gd name="connsiteX0" fmla="*/ 51530 w 62769"/>
                <a:gd name="connsiteY0" fmla="*/ 40481 h 40481"/>
                <a:gd name="connsiteX1" fmla="*/ 62770 w 62769"/>
                <a:gd name="connsiteY1" fmla="*/ 20288 h 40481"/>
                <a:gd name="connsiteX2" fmla="*/ 16478 w 62769"/>
                <a:gd name="connsiteY2" fmla="*/ 0 h 40481"/>
                <a:gd name="connsiteX3" fmla="*/ 0 w 62769"/>
                <a:gd name="connsiteY3" fmla="*/ 40481 h 40481"/>
                <a:gd name="connsiteX4" fmla="*/ 51530 w 62769"/>
                <a:gd name="connsiteY4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9" h="40481">
                  <a:moveTo>
                    <a:pt x="51530" y="40481"/>
                  </a:moveTo>
                  <a:lnTo>
                    <a:pt x="62770" y="20288"/>
                  </a:lnTo>
                  <a:lnTo>
                    <a:pt x="16478" y="0"/>
                  </a:lnTo>
                  <a:lnTo>
                    <a:pt x="0" y="40481"/>
                  </a:lnTo>
                  <a:lnTo>
                    <a:pt x="51530" y="4048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CB10671-DA59-4C71-8F1C-8190E0F67BD8}"/>
                </a:ext>
              </a:extLst>
            </p:cNvPr>
            <p:cNvSpPr/>
            <p:nvPr/>
          </p:nvSpPr>
          <p:spPr>
            <a:xfrm flipH="1">
              <a:off x="1625868" y="3513931"/>
              <a:ext cx="178635" cy="115205"/>
            </a:xfrm>
            <a:custGeom>
              <a:avLst/>
              <a:gdLst>
                <a:gd name="connsiteX0" fmla="*/ 51530 w 62769"/>
                <a:gd name="connsiteY0" fmla="*/ 40481 h 40481"/>
                <a:gd name="connsiteX1" fmla="*/ 62770 w 62769"/>
                <a:gd name="connsiteY1" fmla="*/ 20288 h 40481"/>
                <a:gd name="connsiteX2" fmla="*/ 16478 w 62769"/>
                <a:gd name="connsiteY2" fmla="*/ 0 h 40481"/>
                <a:gd name="connsiteX3" fmla="*/ 0 w 62769"/>
                <a:gd name="connsiteY3" fmla="*/ 40481 h 40481"/>
                <a:gd name="connsiteX4" fmla="*/ 51530 w 62769"/>
                <a:gd name="connsiteY4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9" h="40481">
                  <a:moveTo>
                    <a:pt x="51530" y="40481"/>
                  </a:moveTo>
                  <a:lnTo>
                    <a:pt x="62770" y="20288"/>
                  </a:lnTo>
                  <a:lnTo>
                    <a:pt x="16478" y="0"/>
                  </a:lnTo>
                  <a:lnTo>
                    <a:pt x="0" y="40481"/>
                  </a:lnTo>
                  <a:lnTo>
                    <a:pt x="51530" y="4048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F7851A9-7CA6-4989-98CD-A1FCA0FADEDD}"/>
                </a:ext>
              </a:extLst>
            </p:cNvPr>
            <p:cNvSpPr/>
            <p:nvPr/>
          </p:nvSpPr>
          <p:spPr>
            <a:xfrm flipH="1">
              <a:off x="745771" y="2996821"/>
              <a:ext cx="985541" cy="632585"/>
            </a:xfrm>
            <a:custGeom>
              <a:avLst/>
              <a:gdLst>
                <a:gd name="connsiteX0" fmla="*/ 277559 w 346301"/>
                <a:gd name="connsiteY0" fmla="*/ 222184 h 222279"/>
                <a:gd name="connsiteX1" fmla="*/ 326517 w 346301"/>
                <a:gd name="connsiteY1" fmla="*/ 61 h 222279"/>
                <a:gd name="connsiteX2" fmla="*/ 148685 w 346301"/>
                <a:gd name="connsiteY2" fmla="*/ 208944 h 222279"/>
                <a:gd name="connsiteX3" fmla="*/ 15335 w 346301"/>
                <a:gd name="connsiteY3" fmla="*/ 189894 h 222279"/>
                <a:gd name="connsiteX4" fmla="*/ 0 w 346301"/>
                <a:gd name="connsiteY4" fmla="*/ 222280 h 22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301" h="222279">
                  <a:moveTo>
                    <a:pt x="277559" y="222184"/>
                  </a:moveTo>
                  <a:cubicBezTo>
                    <a:pt x="332804" y="135793"/>
                    <a:pt x="371666" y="30636"/>
                    <a:pt x="326517" y="61"/>
                  </a:cubicBezTo>
                  <a:cubicBezTo>
                    <a:pt x="326517" y="61"/>
                    <a:pt x="291846" y="-9464"/>
                    <a:pt x="148685" y="208944"/>
                  </a:cubicBezTo>
                  <a:cubicBezTo>
                    <a:pt x="148685" y="208944"/>
                    <a:pt x="132969" y="242663"/>
                    <a:pt x="15335" y="189894"/>
                  </a:cubicBezTo>
                  <a:lnTo>
                    <a:pt x="0" y="22228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C8F90AD-F161-4633-8B6B-4FE3BC91F089}"/>
                </a:ext>
              </a:extLst>
            </p:cNvPr>
            <p:cNvSpPr/>
            <p:nvPr/>
          </p:nvSpPr>
          <p:spPr>
            <a:xfrm flipH="1">
              <a:off x="744328" y="2996396"/>
              <a:ext cx="985541" cy="632585"/>
            </a:xfrm>
            <a:custGeom>
              <a:avLst/>
              <a:gdLst>
                <a:gd name="connsiteX0" fmla="*/ 277559 w 346301"/>
                <a:gd name="connsiteY0" fmla="*/ 222184 h 222279"/>
                <a:gd name="connsiteX1" fmla="*/ 326517 w 346301"/>
                <a:gd name="connsiteY1" fmla="*/ 61 h 222279"/>
                <a:gd name="connsiteX2" fmla="*/ 148685 w 346301"/>
                <a:gd name="connsiteY2" fmla="*/ 208944 h 222279"/>
                <a:gd name="connsiteX3" fmla="*/ 15335 w 346301"/>
                <a:gd name="connsiteY3" fmla="*/ 189894 h 222279"/>
                <a:gd name="connsiteX4" fmla="*/ 0 w 346301"/>
                <a:gd name="connsiteY4" fmla="*/ 222280 h 22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301" h="222279">
                  <a:moveTo>
                    <a:pt x="277559" y="222184"/>
                  </a:moveTo>
                  <a:cubicBezTo>
                    <a:pt x="332804" y="135793"/>
                    <a:pt x="371666" y="30636"/>
                    <a:pt x="326517" y="61"/>
                  </a:cubicBezTo>
                  <a:cubicBezTo>
                    <a:pt x="326517" y="61"/>
                    <a:pt x="291846" y="-9464"/>
                    <a:pt x="148685" y="208944"/>
                  </a:cubicBezTo>
                  <a:cubicBezTo>
                    <a:pt x="148685" y="208944"/>
                    <a:pt x="132969" y="242663"/>
                    <a:pt x="15335" y="189894"/>
                  </a:cubicBezTo>
                  <a:lnTo>
                    <a:pt x="0" y="22228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D31BB2-8B68-46FD-8260-E7F03A0F8C49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团队成员情况</a:t>
            </a:r>
            <a:endParaRPr lang="zh-CN" altLang="en-US" sz="3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92" name="文本框 691">
            <a:extLst>
              <a:ext uri="{FF2B5EF4-FFF2-40B4-BE49-F238E27FC236}">
                <a16:creationId xmlns:a16="http://schemas.microsoft.com/office/drawing/2014/main" id="{985409C9-E442-4C10-B588-A36516F5B63C}"/>
              </a:ext>
            </a:extLst>
          </p:cNvPr>
          <p:cNvSpPr txBox="1"/>
          <p:nvPr/>
        </p:nvSpPr>
        <p:spPr>
          <a:xfrm>
            <a:off x="2351651" y="1771835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唐铭辉</a:t>
            </a:r>
          </a:p>
        </p:txBody>
      </p:sp>
      <p:sp>
        <p:nvSpPr>
          <p:cNvPr id="693" name="文本框 692">
            <a:extLst>
              <a:ext uri="{FF2B5EF4-FFF2-40B4-BE49-F238E27FC236}">
                <a16:creationId xmlns:a16="http://schemas.microsoft.com/office/drawing/2014/main" id="{B2322F0E-78D8-47CE-A5C1-9770B2D6BD1A}"/>
              </a:ext>
            </a:extLst>
          </p:cNvPr>
          <p:cNvSpPr txBox="1"/>
          <p:nvPr/>
        </p:nvSpPr>
        <p:spPr>
          <a:xfrm>
            <a:off x="2340711" y="2177000"/>
            <a:ext cx="3757456" cy="1035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负责内容运营，规划、产出模板内容 </a:t>
            </a:r>
            <a:endParaRPr lang="en-US" altLang="zh-CN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提升内容选题丰富度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提升文章阅读量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提升评论互动</a:t>
            </a:r>
          </a:p>
        </p:txBody>
      </p:sp>
      <p:grpSp>
        <p:nvGrpSpPr>
          <p:cNvPr id="694" name="组合 693">
            <a:extLst>
              <a:ext uri="{FF2B5EF4-FFF2-40B4-BE49-F238E27FC236}">
                <a16:creationId xmlns:a16="http://schemas.microsoft.com/office/drawing/2014/main" id="{5482E450-39C9-4B67-90C1-CD70307A387B}"/>
              </a:ext>
            </a:extLst>
          </p:cNvPr>
          <p:cNvGrpSpPr/>
          <p:nvPr/>
        </p:nvGrpSpPr>
        <p:grpSpPr>
          <a:xfrm>
            <a:off x="2449187" y="3248287"/>
            <a:ext cx="2367472" cy="341968"/>
            <a:chOff x="2073694" y="5628971"/>
            <a:chExt cx="2670264" cy="385707"/>
          </a:xfrm>
        </p:grpSpPr>
        <p:sp>
          <p:nvSpPr>
            <p:cNvPr id="695" name="矩形: 圆角 694">
              <a:extLst>
                <a:ext uri="{FF2B5EF4-FFF2-40B4-BE49-F238E27FC236}">
                  <a16:creationId xmlns:a16="http://schemas.microsoft.com/office/drawing/2014/main" id="{9D7C5458-ECF2-44B3-B3E2-2C29FF48CA0C}"/>
                </a:ext>
              </a:extLst>
            </p:cNvPr>
            <p:cNvSpPr/>
            <p:nvPr/>
          </p:nvSpPr>
          <p:spPr>
            <a:xfrm>
              <a:off x="2073694" y="5628971"/>
              <a:ext cx="2670264" cy="3857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279400" dist="317500" dir="3000000" sx="88000" sy="88000" algn="ctr" rotWithShape="0">
                <a:schemeClr val="tx1">
                  <a:lumMod val="95000"/>
                  <a:lumOff val="5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矩形: 圆角 695">
              <a:extLst>
                <a:ext uri="{FF2B5EF4-FFF2-40B4-BE49-F238E27FC236}">
                  <a16:creationId xmlns:a16="http://schemas.microsoft.com/office/drawing/2014/main" id="{247C4EEC-A0CB-4718-B960-3922A393EF21}"/>
                </a:ext>
              </a:extLst>
            </p:cNvPr>
            <p:cNvSpPr/>
            <p:nvPr/>
          </p:nvSpPr>
          <p:spPr>
            <a:xfrm>
              <a:off x="2073694" y="5628971"/>
              <a:ext cx="1335600" cy="3857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100" dirty="0"/>
                <a:t>完成度：</a:t>
              </a:r>
              <a:r>
                <a:rPr lang="en-US" altLang="zh-CN" sz="1100" dirty="0"/>
                <a:t>50%</a:t>
              </a:r>
              <a:endParaRPr lang="zh-CN" altLang="en-US" sz="1100" dirty="0"/>
            </a:p>
          </p:txBody>
        </p:sp>
      </p:grpSp>
      <p:sp>
        <p:nvSpPr>
          <p:cNvPr id="377" name="PA-圆角矩形 29">
            <a:extLst>
              <a:ext uri="{FF2B5EF4-FFF2-40B4-BE49-F238E27FC236}">
                <a16:creationId xmlns:a16="http://schemas.microsoft.com/office/drawing/2014/main" id="{F7FA30D1-13FA-4963-91BA-9FE3AFF39A9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 flipH="1">
            <a:off x="2268922" y="2612778"/>
            <a:ext cx="1904385" cy="5054494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060731-7FE2-43D8-BEFF-BC2B99F939C5}"/>
              </a:ext>
            </a:extLst>
          </p:cNvPr>
          <p:cNvGrpSpPr/>
          <p:nvPr/>
        </p:nvGrpSpPr>
        <p:grpSpPr>
          <a:xfrm>
            <a:off x="720755" y="4313792"/>
            <a:ext cx="1778143" cy="1786426"/>
            <a:chOff x="720755" y="4313792"/>
            <a:chExt cx="1778143" cy="1786426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C361C7B-1DA5-4077-AE22-E9534ED5904F}"/>
                </a:ext>
              </a:extLst>
            </p:cNvPr>
            <p:cNvSpPr/>
            <p:nvPr/>
          </p:nvSpPr>
          <p:spPr>
            <a:xfrm flipH="1">
              <a:off x="1958208" y="5429880"/>
              <a:ext cx="540690" cy="668866"/>
            </a:xfrm>
            <a:custGeom>
              <a:avLst/>
              <a:gdLst>
                <a:gd name="connsiteX0" fmla="*/ 69723 w 200691"/>
                <a:gd name="connsiteY0" fmla="*/ 246126 h 246125"/>
                <a:gd name="connsiteX1" fmla="*/ 200692 w 200691"/>
                <a:gd name="connsiteY1" fmla="*/ 99822 h 246125"/>
                <a:gd name="connsiteX2" fmla="*/ 200692 w 200691"/>
                <a:gd name="connsiteY2" fmla="*/ 0 h 246125"/>
                <a:gd name="connsiteX3" fmla="*/ 0 w 200691"/>
                <a:gd name="connsiteY3" fmla="*/ 245840 h 24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91" h="246125">
                  <a:moveTo>
                    <a:pt x="69723" y="246126"/>
                  </a:moveTo>
                  <a:cubicBezTo>
                    <a:pt x="88773" y="196501"/>
                    <a:pt x="200692" y="99822"/>
                    <a:pt x="200692" y="99822"/>
                  </a:cubicBezTo>
                  <a:lnTo>
                    <a:pt x="200692" y="0"/>
                  </a:lnTo>
                  <a:cubicBezTo>
                    <a:pt x="143542" y="10668"/>
                    <a:pt x="3620" y="131064"/>
                    <a:pt x="0" y="24584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6048C31-BC34-4C7C-A11E-67012BB0E951}"/>
                </a:ext>
              </a:extLst>
            </p:cNvPr>
            <p:cNvSpPr/>
            <p:nvPr/>
          </p:nvSpPr>
          <p:spPr>
            <a:xfrm flipH="1">
              <a:off x="1957438" y="5430059"/>
              <a:ext cx="540690" cy="668866"/>
            </a:xfrm>
            <a:custGeom>
              <a:avLst/>
              <a:gdLst>
                <a:gd name="connsiteX0" fmla="*/ 69723 w 200691"/>
                <a:gd name="connsiteY0" fmla="*/ 246126 h 246125"/>
                <a:gd name="connsiteX1" fmla="*/ 137731 w 200691"/>
                <a:gd name="connsiteY1" fmla="*/ 158877 h 246125"/>
                <a:gd name="connsiteX2" fmla="*/ 200692 w 200691"/>
                <a:gd name="connsiteY2" fmla="*/ 99917 h 246125"/>
                <a:gd name="connsiteX3" fmla="*/ 200692 w 200691"/>
                <a:gd name="connsiteY3" fmla="*/ 0 h 246125"/>
                <a:gd name="connsiteX4" fmla="*/ 0 w 200691"/>
                <a:gd name="connsiteY4" fmla="*/ 245840 h 24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91" h="246125">
                  <a:moveTo>
                    <a:pt x="69723" y="246126"/>
                  </a:moveTo>
                  <a:cubicBezTo>
                    <a:pt x="79248" y="222504"/>
                    <a:pt x="108871" y="188309"/>
                    <a:pt x="137731" y="158877"/>
                  </a:cubicBezTo>
                  <a:cubicBezTo>
                    <a:pt x="169831" y="126492"/>
                    <a:pt x="200692" y="99917"/>
                    <a:pt x="200692" y="99917"/>
                  </a:cubicBezTo>
                  <a:lnTo>
                    <a:pt x="200692" y="0"/>
                  </a:lnTo>
                  <a:cubicBezTo>
                    <a:pt x="143542" y="10668"/>
                    <a:pt x="3524" y="131064"/>
                    <a:pt x="0" y="24584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568EAE7-4CED-4F6B-8633-5217A9D20139}"/>
                </a:ext>
              </a:extLst>
            </p:cNvPr>
            <p:cNvSpPr/>
            <p:nvPr/>
          </p:nvSpPr>
          <p:spPr>
            <a:xfrm flipH="1">
              <a:off x="1958206" y="5622464"/>
              <a:ext cx="169623" cy="239175"/>
            </a:xfrm>
            <a:custGeom>
              <a:avLst/>
              <a:gdLst>
                <a:gd name="connsiteX0" fmla="*/ 0 w 62960"/>
                <a:gd name="connsiteY0" fmla="*/ 88011 h 88010"/>
                <a:gd name="connsiteX1" fmla="*/ 62960 w 62960"/>
                <a:gd name="connsiteY1" fmla="*/ 29051 h 88010"/>
                <a:gd name="connsiteX2" fmla="*/ 62960 w 62960"/>
                <a:gd name="connsiteY2" fmla="*/ 0 h 88010"/>
                <a:gd name="connsiteX3" fmla="*/ 0 w 62960"/>
                <a:gd name="connsiteY3" fmla="*/ 88011 h 8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0" h="88010">
                  <a:moveTo>
                    <a:pt x="0" y="88011"/>
                  </a:moveTo>
                  <a:cubicBezTo>
                    <a:pt x="32099" y="55626"/>
                    <a:pt x="62960" y="29051"/>
                    <a:pt x="62960" y="29051"/>
                  </a:cubicBezTo>
                  <a:lnTo>
                    <a:pt x="62960" y="0"/>
                  </a:lnTo>
                  <a:cubicBezTo>
                    <a:pt x="62960" y="0"/>
                    <a:pt x="7906" y="27337"/>
                    <a:pt x="0" y="8801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AB62688-63C6-46A5-AB36-83E8035230F2}"/>
                </a:ext>
              </a:extLst>
            </p:cNvPr>
            <p:cNvSpPr/>
            <p:nvPr/>
          </p:nvSpPr>
          <p:spPr>
            <a:xfrm flipH="1">
              <a:off x="777475" y="5428407"/>
              <a:ext cx="1283378" cy="671632"/>
            </a:xfrm>
            <a:custGeom>
              <a:avLst/>
              <a:gdLst>
                <a:gd name="connsiteX0" fmla="*/ 441198 w 476359"/>
                <a:gd name="connsiteY0" fmla="*/ 246668 h 247143"/>
                <a:gd name="connsiteX1" fmla="*/ 475964 w 476359"/>
                <a:gd name="connsiteY1" fmla="*/ 53691 h 247143"/>
                <a:gd name="connsiteX2" fmla="*/ 461010 w 476359"/>
                <a:gd name="connsiteY2" fmla="*/ 30641 h 247143"/>
                <a:gd name="connsiteX3" fmla="*/ 398145 w 476359"/>
                <a:gd name="connsiteY3" fmla="*/ 19115 h 247143"/>
                <a:gd name="connsiteX4" fmla="*/ 108109 w 476359"/>
                <a:gd name="connsiteY4" fmla="*/ 65 h 247143"/>
                <a:gd name="connsiteX5" fmla="*/ 38100 w 476359"/>
                <a:gd name="connsiteY5" fmla="*/ 1304 h 247143"/>
                <a:gd name="connsiteX6" fmla="*/ 0 w 476359"/>
                <a:gd name="connsiteY6" fmla="*/ 247144 h 24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359" h="247143">
                  <a:moveTo>
                    <a:pt x="441198" y="246668"/>
                  </a:moveTo>
                  <a:cubicBezTo>
                    <a:pt x="455486" y="158847"/>
                    <a:pt x="469773" y="86457"/>
                    <a:pt x="475964" y="53691"/>
                  </a:cubicBezTo>
                  <a:cubicBezTo>
                    <a:pt x="478088" y="43214"/>
                    <a:pt x="471440" y="32965"/>
                    <a:pt x="461010" y="30641"/>
                  </a:cubicBezTo>
                  <a:cubicBezTo>
                    <a:pt x="440531" y="26164"/>
                    <a:pt x="419386" y="22354"/>
                    <a:pt x="398145" y="19115"/>
                  </a:cubicBezTo>
                  <a:cubicBezTo>
                    <a:pt x="302066" y="5647"/>
                    <a:pt x="205121" y="-725"/>
                    <a:pt x="108109" y="65"/>
                  </a:cubicBezTo>
                  <a:cubicBezTo>
                    <a:pt x="65056" y="65"/>
                    <a:pt x="38100" y="1304"/>
                    <a:pt x="38100" y="1304"/>
                  </a:cubicBezTo>
                  <a:cubicBezTo>
                    <a:pt x="18479" y="71598"/>
                    <a:pt x="6763" y="159133"/>
                    <a:pt x="0" y="2471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FBED862-0FDD-4CA2-8726-866F5A13BFAA}"/>
                </a:ext>
              </a:extLst>
            </p:cNvPr>
            <p:cNvSpPr/>
            <p:nvPr/>
          </p:nvSpPr>
          <p:spPr>
            <a:xfrm flipH="1">
              <a:off x="777448" y="5428586"/>
              <a:ext cx="1283405" cy="671632"/>
            </a:xfrm>
            <a:custGeom>
              <a:avLst/>
              <a:gdLst>
                <a:gd name="connsiteX0" fmla="*/ 441579 w 476369"/>
                <a:gd name="connsiteY0" fmla="*/ 246668 h 247143"/>
                <a:gd name="connsiteX1" fmla="*/ 442722 w 476369"/>
                <a:gd name="connsiteY1" fmla="*/ 239334 h 247143"/>
                <a:gd name="connsiteX2" fmla="*/ 476155 w 476369"/>
                <a:gd name="connsiteY2" fmla="*/ 53691 h 247143"/>
                <a:gd name="connsiteX3" fmla="*/ 476155 w 476369"/>
                <a:gd name="connsiteY3" fmla="*/ 48452 h 247143"/>
                <a:gd name="connsiteX4" fmla="*/ 461010 w 476369"/>
                <a:gd name="connsiteY4" fmla="*/ 30641 h 247143"/>
                <a:gd name="connsiteX5" fmla="*/ 398145 w 476369"/>
                <a:gd name="connsiteY5" fmla="*/ 19115 h 247143"/>
                <a:gd name="connsiteX6" fmla="*/ 108109 w 476369"/>
                <a:gd name="connsiteY6" fmla="*/ 65 h 247143"/>
                <a:gd name="connsiteX7" fmla="*/ 38100 w 476369"/>
                <a:gd name="connsiteY7" fmla="*/ 1304 h 247143"/>
                <a:gd name="connsiteX8" fmla="*/ 0 w 476369"/>
                <a:gd name="connsiteY8" fmla="*/ 247144 h 24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69" h="247143">
                  <a:moveTo>
                    <a:pt x="441579" y="246668"/>
                  </a:moveTo>
                  <a:lnTo>
                    <a:pt x="442722" y="239334"/>
                  </a:lnTo>
                  <a:cubicBezTo>
                    <a:pt x="456533" y="154847"/>
                    <a:pt x="469868" y="85505"/>
                    <a:pt x="476155" y="53691"/>
                  </a:cubicBezTo>
                  <a:cubicBezTo>
                    <a:pt x="476441" y="51958"/>
                    <a:pt x="476441" y="50186"/>
                    <a:pt x="476155" y="48452"/>
                  </a:cubicBezTo>
                  <a:cubicBezTo>
                    <a:pt x="475774" y="39747"/>
                    <a:pt x="469535" y="32422"/>
                    <a:pt x="461010" y="30641"/>
                  </a:cubicBezTo>
                  <a:cubicBezTo>
                    <a:pt x="440436" y="26164"/>
                    <a:pt x="419386" y="22354"/>
                    <a:pt x="398145" y="19115"/>
                  </a:cubicBezTo>
                  <a:cubicBezTo>
                    <a:pt x="302066" y="5647"/>
                    <a:pt x="205121" y="-725"/>
                    <a:pt x="108109" y="65"/>
                  </a:cubicBezTo>
                  <a:cubicBezTo>
                    <a:pt x="65056" y="65"/>
                    <a:pt x="38100" y="1304"/>
                    <a:pt x="38100" y="1304"/>
                  </a:cubicBezTo>
                  <a:cubicBezTo>
                    <a:pt x="18479" y="71598"/>
                    <a:pt x="6763" y="159133"/>
                    <a:pt x="0" y="247144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FB9B45-5C47-4C55-AEF5-E6FD49A9AC7B}"/>
                </a:ext>
              </a:extLst>
            </p:cNvPr>
            <p:cNvSpPr/>
            <p:nvPr/>
          </p:nvSpPr>
          <p:spPr>
            <a:xfrm flipH="1">
              <a:off x="983832" y="5428407"/>
              <a:ext cx="796310" cy="309476"/>
            </a:xfrm>
            <a:custGeom>
              <a:avLst/>
              <a:gdLst>
                <a:gd name="connsiteX0" fmla="*/ 88783 w 295571"/>
                <a:gd name="connsiteY0" fmla="*/ 112746 h 113879"/>
                <a:gd name="connsiteX1" fmla="*/ 295571 w 295571"/>
                <a:gd name="connsiteY1" fmla="*/ 20354 h 113879"/>
                <a:gd name="connsiteX2" fmla="*/ 293952 w 295571"/>
                <a:gd name="connsiteY2" fmla="*/ 19115 h 113879"/>
                <a:gd name="connsiteX3" fmla="*/ 3916 w 295571"/>
                <a:gd name="connsiteY3" fmla="*/ 65 h 113879"/>
                <a:gd name="connsiteX4" fmla="*/ 88783 w 295571"/>
                <a:gd name="connsiteY4" fmla="*/ 112746 h 11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71" h="113879">
                  <a:moveTo>
                    <a:pt x="88783" y="112746"/>
                  </a:moveTo>
                  <a:cubicBezTo>
                    <a:pt x="212608" y="125891"/>
                    <a:pt x="295571" y="20354"/>
                    <a:pt x="295571" y="20354"/>
                  </a:cubicBezTo>
                  <a:lnTo>
                    <a:pt x="293952" y="19115"/>
                  </a:lnTo>
                  <a:cubicBezTo>
                    <a:pt x="197873" y="5647"/>
                    <a:pt x="100928" y="-725"/>
                    <a:pt x="3916" y="65"/>
                  </a:cubicBezTo>
                  <a:cubicBezTo>
                    <a:pt x="3916" y="65"/>
                    <a:pt x="-27707" y="100364"/>
                    <a:pt x="88783" y="1127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B762E0-393D-47B0-9BF6-EEFD6319DD1A}"/>
                </a:ext>
              </a:extLst>
            </p:cNvPr>
            <p:cNvSpPr/>
            <p:nvPr/>
          </p:nvSpPr>
          <p:spPr>
            <a:xfrm flipH="1">
              <a:off x="1171420" y="4953854"/>
              <a:ext cx="441912" cy="560203"/>
            </a:xfrm>
            <a:custGeom>
              <a:avLst/>
              <a:gdLst>
                <a:gd name="connsiteX0" fmla="*/ 164028 w 164027"/>
                <a:gd name="connsiteY0" fmla="*/ 184023 h 206140"/>
                <a:gd name="connsiteX1" fmla="*/ 43727 w 164027"/>
                <a:gd name="connsiteY1" fmla="*/ 204025 h 206140"/>
                <a:gd name="connsiteX2" fmla="*/ 1531 w 164027"/>
                <a:gd name="connsiteY2" fmla="*/ 172784 h 206140"/>
                <a:gd name="connsiteX3" fmla="*/ 54490 w 164027"/>
                <a:gd name="connsiteY3" fmla="*/ 134112 h 206140"/>
                <a:gd name="connsiteX4" fmla="*/ 57633 w 164027"/>
                <a:gd name="connsiteY4" fmla="*/ 98298 h 206140"/>
                <a:gd name="connsiteX5" fmla="*/ 55062 w 164027"/>
                <a:gd name="connsiteY5" fmla="*/ 78200 h 206140"/>
                <a:gd name="connsiteX6" fmla="*/ 160694 w 164027"/>
                <a:gd name="connsiteY6" fmla="*/ 0 h 206140"/>
                <a:gd name="connsiteX7" fmla="*/ 164028 w 164027"/>
                <a:gd name="connsiteY7" fmla="*/ 184023 h 20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027" h="206140">
                  <a:moveTo>
                    <a:pt x="164028" y="184023"/>
                  </a:moveTo>
                  <a:cubicBezTo>
                    <a:pt x="129166" y="215741"/>
                    <a:pt x="43727" y="204025"/>
                    <a:pt x="43727" y="204025"/>
                  </a:cubicBezTo>
                  <a:cubicBezTo>
                    <a:pt x="43727" y="204025"/>
                    <a:pt x="-9613" y="189452"/>
                    <a:pt x="1531" y="172784"/>
                  </a:cubicBezTo>
                  <a:cubicBezTo>
                    <a:pt x="32964" y="167545"/>
                    <a:pt x="48204" y="152876"/>
                    <a:pt x="54490" y="134112"/>
                  </a:cubicBezTo>
                  <a:cubicBezTo>
                    <a:pt x="57919" y="122501"/>
                    <a:pt x="58986" y="110328"/>
                    <a:pt x="57633" y="98298"/>
                  </a:cubicBezTo>
                  <a:cubicBezTo>
                    <a:pt x="57148" y="91554"/>
                    <a:pt x="56290" y="84849"/>
                    <a:pt x="55062" y="78200"/>
                  </a:cubicBezTo>
                  <a:lnTo>
                    <a:pt x="160694" y="0"/>
                  </a:lnTo>
                  <a:cubicBezTo>
                    <a:pt x="146883" y="51340"/>
                    <a:pt x="129928" y="146590"/>
                    <a:pt x="164028" y="184023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A0A57C6-6B61-43E2-9A50-5F57D880AB7C}"/>
                </a:ext>
              </a:extLst>
            </p:cNvPr>
            <p:cNvSpPr/>
            <p:nvPr/>
          </p:nvSpPr>
          <p:spPr>
            <a:xfrm flipH="1">
              <a:off x="1246352" y="5088972"/>
              <a:ext cx="220432" cy="229340"/>
            </a:xfrm>
            <a:custGeom>
              <a:avLst/>
              <a:gdLst>
                <a:gd name="connsiteX0" fmla="*/ 81820 w 81819"/>
                <a:gd name="connsiteY0" fmla="*/ 0 h 84391"/>
                <a:gd name="connsiteX1" fmla="*/ 0 w 81819"/>
                <a:gd name="connsiteY1" fmla="*/ 84392 h 84391"/>
                <a:gd name="connsiteX2" fmla="*/ 3143 w 81819"/>
                <a:gd name="connsiteY2" fmla="*/ 48577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19" h="84391">
                  <a:moveTo>
                    <a:pt x="81820" y="0"/>
                  </a:moveTo>
                  <a:cubicBezTo>
                    <a:pt x="77629" y="63341"/>
                    <a:pt x="25527" y="80867"/>
                    <a:pt x="0" y="84392"/>
                  </a:cubicBezTo>
                  <a:cubicBezTo>
                    <a:pt x="3429" y="72780"/>
                    <a:pt x="4496" y="60607"/>
                    <a:pt x="3143" y="4857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17D147A-EA7E-4B1B-9AD3-D45753D601DC}"/>
                </a:ext>
              </a:extLst>
            </p:cNvPr>
            <p:cNvSpPr/>
            <p:nvPr/>
          </p:nvSpPr>
          <p:spPr>
            <a:xfrm flipH="1">
              <a:off x="1110858" y="5344716"/>
              <a:ext cx="545493" cy="276968"/>
            </a:xfrm>
            <a:custGeom>
              <a:avLst/>
              <a:gdLst>
                <a:gd name="connsiteX0" fmla="*/ 164470 w 202474"/>
                <a:gd name="connsiteY0" fmla="*/ 0 h 101917"/>
                <a:gd name="connsiteX1" fmla="*/ 63505 w 202474"/>
                <a:gd name="connsiteY1" fmla="*/ 45529 h 101917"/>
                <a:gd name="connsiteX2" fmla="*/ 57504 w 202474"/>
                <a:gd name="connsiteY2" fmla="*/ 9049 h 101917"/>
                <a:gd name="connsiteX3" fmla="*/ 20452 w 202474"/>
                <a:gd name="connsiteY3" fmla="*/ 21812 h 101917"/>
                <a:gd name="connsiteX4" fmla="*/ 164 w 202474"/>
                <a:gd name="connsiteY4" fmla="*/ 53816 h 101917"/>
                <a:gd name="connsiteX5" fmla="*/ 4355 w 202474"/>
                <a:gd name="connsiteY5" fmla="*/ 93821 h 101917"/>
                <a:gd name="connsiteX6" fmla="*/ 55599 w 202474"/>
                <a:gd name="connsiteY6" fmla="*/ 65818 h 101917"/>
                <a:gd name="connsiteX7" fmla="*/ 81126 w 202474"/>
                <a:gd name="connsiteY7" fmla="*/ 101917 h 101917"/>
                <a:gd name="connsiteX8" fmla="*/ 202475 w 202474"/>
                <a:gd name="connsiteY8" fmla="*/ 43529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474" h="101917">
                  <a:moveTo>
                    <a:pt x="164470" y="0"/>
                  </a:moveTo>
                  <a:lnTo>
                    <a:pt x="63505" y="45529"/>
                  </a:lnTo>
                  <a:lnTo>
                    <a:pt x="57504" y="9049"/>
                  </a:lnTo>
                  <a:lnTo>
                    <a:pt x="20452" y="21812"/>
                  </a:lnTo>
                  <a:cubicBezTo>
                    <a:pt x="7098" y="26499"/>
                    <a:pt x="-1294" y="39738"/>
                    <a:pt x="164" y="53816"/>
                  </a:cubicBezTo>
                  <a:lnTo>
                    <a:pt x="4355" y="93821"/>
                  </a:lnTo>
                  <a:lnTo>
                    <a:pt x="55599" y="65818"/>
                  </a:lnTo>
                  <a:lnTo>
                    <a:pt x="81126" y="101917"/>
                  </a:lnTo>
                  <a:lnTo>
                    <a:pt x="202475" y="4352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6673831-B8BF-4BA6-BBC7-0B98A2266269}"/>
                </a:ext>
              </a:extLst>
            </p:cNvPr>
            <p:cNvSpPr/>
            <p:nvPr/>
          </p:nvSpPr>
          <p:spPr>
            <a:xfrm flipH="1">
              <a:off x="1097452" y="5336895"/>
              <a:ext cx="545493" cy="276968"/>
            </a:xfrm>
            <a:custGeom>
              <a:avLst/>
              <a:gdLst>
                <a:gd name="connsiteX0" fmla="*/ 164470 w 202474"/>
                <a:gd name="connsiteY0" fmla="*/ 0 h 101917"/>
                <a:gd name="connsiteX1" fmla="*/ 63505 w 202474"/>
                <a:gd name="connsiteY1" fmla="*/ 45529 h 101917"/>
                <a:gd name="connsiteX2" fmla="*/ 57504 w 202474"/>
                <a:gd name="connsiteY2" fmla="*/ 9049 h 101917"/>
                <a:gd name="connsiteX3" fmla="*/ 20452 w 202474"/>
                <a:gd name="connsiteY3" fmla="*/ 21812 h 101917"/>
                <a:gd name="connsiteX4" fmla="*/ 164 w 202474"/>
                <a:gd name="connsiteY4" fmla="*/ 53816 h 101917"/>
                <a:gd name="connsiteX5" fmla="*/ 4355 w 202474"/>
                <a:gd name="connsiteY5" fmla="*/ 93821 h 101917"/>
                <a:gd name="connsiteX6" fmla="*/ 55599 w 202474"/>
                <a:gd name="connsiteY6" fmla="*/ 65818 h 101917"/>
                <a:gd name="connsiteX7" fmla="*/ 81126 w 202474"/>
                <a:gd name="connsiteY7" fmla="*/ 101917 h 101917"/>
                <a:gd name="connsiteX8" fmla="*/ 202475 w 202474"/>
                <a:gd name="connsiteY8" fmla="*/ 43529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474" h="101917">
                  <a:moveTo>
                    <a:pt x="164470" y="0"/>
                  </a:moveTo>
                  <a:lnTo>
                    <a:pt x="63505" y="45529"/>
                  </a:lnTo>
                  <a:lnTo>
                    <a:pt x="57504" y="9049"/>
                  </a:lnTo>
                  <a:lnTo>
                    <a:pt x="20452" y="21812"/>
                  </a:lnTo>
                  <a:cubicBezTo>
                    <a:pt x="7098" y="26499"/>
                    <a:pt x="-1294" y="39738"/>
                    <a:pt x="164" y="53816"/>
                  </a:cubicBezTo>
                  <a:lnTo>
                    <a:pt x="4355" y="93821"/>
                  </a:lnTo>
                  <a:lnTo>
                    <a:pt x="55599" y="65818"/>
                  </a:lnTo>
                  <a:lnTo>
                    <a:pt x="81126" y="101917"/>
                  </a:lnTo>
                  <a:lnTo>
                    <a:pt x="202475" y="4352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B4A8872-78AD-4A13-A296-E777B261819C}"/>
                </a:ext>
              </a:extLst>
            </p:cNvPr>
            <p:cNvSpPr/>
            <p:nvPr/>
          </p:nvSpPr>
          <p:spPr>
            <a:xfrm flipH="1">
              <a:off x="1430090" y="4521573"/>
              <a:ext cx="273073" cy="413092"/>
            </a:xfrm>
            <a:custGeom>
              <a:avLst/>
              <a:gdLst>
                <a:gd name="connsiteX0" fmla="*/ 8394 w 101358"/>
                <a:gd name="connsiteY0" fmla="*/ 0 h 152007"/>
                <a:gd name="connsiteX1" fmla="*/ 28111 w 101358"/>
                <a:gd name="connsiteY1" fmla="*/ 144780 h 152007"/>
                <a:gd name="connsiteX2" fmla="*/ 101358 w 101358"/>
                <a:gd name="connsiteY2" fmla="*/ 2858 h 15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358" h="152007">
                  <a:moveTo>
                    <a:pt x="8394" y="0"/>
                  </a:moveTo>
                  <a:cubicBezTo>
                    <a:pt x="8394" y="0"/>
                    <a:pt x="-20181" y="98869"/>
                    <a:pt x="28111" y="144780"/>
                  </a:cubicBezTo>
                  <a:cubicBezTo>
                    <a:pt x="76403" y="190690"/>
                    <a:pt x="101358" y="2858"/>
                    <a:pt x="101358" y="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CFA01C7-9F48-4B17-BDC3-6F984418BAD0}"/>
                </a:ext>
              </a:extLst>
            </p:cNvPr>
            <p:cNvSpPr/>
            <p:nvPr/>
          </p:nvSpPr>
          <p:spPr>
            <a:xfrm flipH="1">
              <a:off x="1430090" y="4521573"/>
              <a:ext cx="273073" cy="413092"/>
            </a:xfrm>
            <a:custGeom>
              <a:avLst/>
              <a:gdLst>
                <a:gd name="connsiteX0" fmla="*/ 8394 w 101358"/>
                <a:gd name="connsiteY0" fmla="*/ 0 h 152007"/>
                <a:gd name="connsiteX1" fmla="*/ 28111 w 101358"/>
                <a:gd name="connsiteY1" fmla="*/ 144780 h 152007"/>
                <a:gd name="connsiteX2" fmla="*/ 101358 w 101358"/>
                <a:gd name="connsiteY2" fmla="*/ 2858 h 15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358" h="152007">
                  <a:moveTo>
                    <a:pt x="8394" y="0"/>
                  </a:moveTo>
                  <a:cubicBezTo>
                    <a:pt x="8394" y="0"/>
                    <a:pt x="-20181" y="98869"/>
                    <a:pt x="28111" y="144780"/>
                  </a:cubicBezTo>
                  <a:cubicBezTo>
                    <a:pt x="76403" y="190690"/>
                    <a:pt x="101358" y="2858"/>
                    <a:pt x="101358" y="285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4B0CC53-3581-4533-8902-930E99E01AD8}"/>
                </a:ext>
              </a:extLst>
            </p:cNvPr>
            <p:cNvSpPr/>
            <p:nvPr/>
          </p:nvSpPr>
          <p:spPr>
            <a:xfrm flipH="1">
              <a:off x="1143751" y="4485307"/>
              <a:ext cx="562488" cy="787670"/>
            </a:xfrm>
            <a:custGeom>
              <a:avLst/>
              <a:gdLst>
                <a:gd name="connsiteX0" fmla="*/ 8774 w 208782"/>
                <a:gd name="connsiteY0" fmla="*/ 214990 h 289842"/>
                <a:gd name="connsiteX1" fmla="*/ 12298 w 208782"/>
                <a:gd name="connsiteY1" fmla="*/ 225372 h 289842"/>
                <a:gd name="connsiteX2" fmla="*/ 64305 w 208782"/>
                <a:gd name="connsiteY2" fmla="*/ 280522 h 289842"/>
                <a:gd name="connsiteX3" fmla="*/ 132409 w 208782"/>
                <a:gd name="connsiteY3" fmla="*/ 285856 h 289842"/>
                <a:gd name="connsiteX4" fmla="*/ 174128 w 208782"/>
                <a:gd name="connsiteY4" fmla="*/ 258900 h 289842"/>
                <a:gd name="connsiteX5" fmla="*/ 208704 w 208782"/>
                <a:gd name="connsiteY5" fmla="*/ 103928 h 289842"/>
                <a:gd name="connsiteX6" fmla="*/ 112682 w 208782"/>
                <a:gd name="connsiteY6" fmla="*/ 77 h 289842"/>
                <a:gd name="connsiteX7" fmla="*/ 66972 w 208782"/>
                <a:gd name="connsiteY7" fmla="*/ 9154 h 289842"/>
                <a:gd name="connsiteX8" fmla="*/ 8774 w 208782"/>
                <a:gd name="connsiteY8" fmla="*/ 214990 h 28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782" h="289842">
                  <a:moveTo>
                    <a:pt x="8774" y="214990"/>
                  </a:moveTo>
                  <a:cubicBezTo>
                    <a:pt x="9822" y="218514"/>
                    <a:pt x="10965" y="222038"/>
                    <a:pt x="12298" y="225372"/>
                  </a:cubicBezTo>
                  <a:cubicBezTo>
                    <a:pt x="22043" y="249670"/>
                    <a:pt x="40626" y="269377"/>
                    <a:pt x="64305" y="280522"/>
                  </a:cubicBezTo>
                  <a:cubicBezTo>
                    <a:pt x="85546" y="290723"/>
                    <a:pt x="109834" y="292628"/>
                    <a:pt x="132409" y="285856"/>
                  </a:cubicBezTo>
                  <a:cubicBezTo>
                    <a:pt x="148487" y="280798"/>
                    <a:pt x="162908" y="271483"/>
                    <a:pt x="174128" y="258900"/>
                  </a:cubicBezTo>
                  <a:cubicBezTo>
                    <a:pt x="209752" y="220229"/>
                    <a:pt x="207180" y="177080"/>
                    <a:pt x="208704" y="103928"/>
                  </a:cubicBezTo>
                  <a:cubicBezTo>
                    <a:pt x="210866" y="48731"/>
                    <a:pt x="167870" y="2239"/>
                    <a:pt x="112682" y="77"/>
                  </a:cubicBezTo>
                  <a:cubicBezTo>
                    <a:pt x="96947" y="-542"/>
                    <a:pt x="81278" y="2573"/>
                    <a:pt x="66972" y="9154"/>
                  </a:cubicBezTo>
                  <a:cubicBezTo>
                    <a:pt x="-3513" y="40873"/>
                    <a:pt x="-9419" y="149839"/>
                    <a:pt x="8774" y="214990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F007526-7CAF-43E5-A7C5-41D2BB619299}"/>
                </a:ext>
              </a:extLst>
            </p:cNvPr>
            <p:cNvSpPr/>
            <p:nvPr/>
          </p:nvSpPr>
          <p:spPr>
            <a:xfrm flipH="1">
              <a:off x="1440438" y="4805786"/>
              <a:ext cx="38456" cy="58507"/>
            </a:xfrm>
            <a:custGeom>
              <a:avLst/>
              <a:gdLst>
                <a:gd name="connsiteX0" fmla="*/ 14210 w 14274"/>
                <a:gd name="connsiteY0" fmla="*/ 10574 h 21529"/>
                <a:gd name="connsiteX1" fmla="*/ 7543 w 14274"/>
                <a:gd name="connsiteY1" fmla="*/ 21528 h 21529"/>
                <a:gd name="connsiteX2" fmla="*/ 18 w 14274"/>
                <a:gd name="connsiteY2" fmla="*/ 11050 h 21529"/>
                <a:gd name="connsiteX3" fmla="*/ 6686 w 14274"/>
                <a:gd name="connsiteY3" fmla="*/ 1 h 21529"/>
                <a:gd name="connsiteX4" fmla="*/ 14210 w 14274"/>
                <a:gd name="connsiteY4" fmla="*/ 10574 h 2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4" h="21529">
                  <a:moveTo>
                    <a:pt x="14210" y="10574"/>
                  </a:moveTo>
                  <a:cubicBezTo>
                    <a:pt x="14782" y="16384"/>
                    <a:pt x="11448" y="21433"/>
                    <a:pt x="7543" y="21528"/>
                  </a:cubicBezTo>
                  <a:cubicBezTo>
                    <a:pt x="3638" y="21623"/>
                    <a:pt x="304" y="16956"/>
                    <a:pt x="18" y="11050"/>
                  </a:cubicBezTo>
                  <a:cubicBezTo>
                    <a:pt x="-268" y="5145"/>
                    <a:pt x="2876" y="97"/>
                    <a:pt x="6686" y="1"/>
                  </a:cubicBezTo>
                  <a:cubicBezTo>
                    <a:pt x="10495" y="-94"/>
                    <a:pt x="13924" y="4573"/>
                    <a:pt x="14210" y="105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A598921-40FF-4672-919E-19FB87E964AA}"/>
                </a:ext>
              </a:extLst>
            </p:cNvPr>
            <p:cNvSpPr/>
            <p:nvPr/>
          </p:nvSpPr>
          <p:spPr>
            <a:xfrm flipH="1">
              <a:off x="1621815" y="4813034"/>
              <a:ext cx="38251" cy="58507"/>
            </a:xfrm>
            <a:custGeom>
              <a:avLst/>
              <a:gdLst>
                <a:gd name="connsiteX0" fmla="*/ 14116 w 14198"/>
                <a:gd name="connsiteY0" fmla="*/ 10479 h 21529"/>
                <a:gd name="connsiteX1" fmla="*/ 7448 w 14198"/>
                <a:gd name="connsiteY1" fmla="*/ 21528 h 21529"/>
                <a:gd name="connsiteX2" fmla="*/ 19 w 14198"/>
                <a:gd name="connsiteY2" fmla="*/ 10955 h 21529"/>
                <a:gd name="connsiteX3" fmla="*/ 6686 w 14198"/>
                <a:gd name="connsiteY3" fmla="*/ 1 h 21529"/>
                <a:gd name="connsiteX4" fmla="*/ 14116 w 14198"/>
                <a:gd name="connsiteY4" fmla="*/ 10479 h 2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8" h="21529">
                  <a:moveTo>
                    <a:pt x="14116" y="10479"/>
                  </a:moveTo>
                  <a:cubicBezTo>
                    <a:pt x="14782" y="16384"/>
                    <a:pt x="11353" y="21433"/>
                    <a:pt x="7448" y="21528"/>
                  </a:cubicBezTo>
                  <a:cubicBezTo>
                    <a:pt x="3543" y="21623"/>
                    <a:pt x="304" y="16956"/>
                    <a:pt x="19" y="10955"/>
                  </a:cubicBezTo>
                  <a:cubicBezTo>
                    <a:pt x="-267" y="4954"/>
                    <a:pt x="2781" y="97"/>
                    <a:pt x="6686" y="1"/>
                  </a:cubicBezTo>
                  <a:cubicBezTo>
                    <a:pt x="10591" y="-94"/>
                    <a:pt x="13925" y="4859"/>
                    <a:pt x="14116" y="104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E52C6F8-A2D2-4352-ADD6-3221C78060FA}"/>
                </a:ext>
              </a:extLst>
            </p:cNvPr>
            <p:cNvSpPr/>
            <p:nvPr/>
          </p:nvSpPr>
          <p:spPr>
            <a:xfrm flipH="1">
              <a:off x="1558654" y="4847466"/>
              <a:ext cx="76985" cy="156498"/>
            </a:xfrm>
            <a:custGeom>
              <a:avLst/>
              <a:gdLst>
                <a:gd name="connsiteX0" fmla="*/ 26575 w 28575"/>
                <a:gd name="connsiteY0" fmla="*/ 0 h 57587"/>
                <a:gd name="connsiteX1" fmla="*/ 0 w 28575"/>
                <a:gd name="connsiteY1" fmla="*/ 52007 h 57587"/>
                <a:gd name="connsiteX2" fmla="*/ 28575 w 28575"/>
                <a:gd name="connsiteY2" fmla="*/ 56197 h 5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57587">
                  <a:moveTo>
                    <a:pt x="26575" y="0"/>
                  </a:moveTo>
                  <a:cubicBezTo>
                    <a:pt x="20164" y="18479"/>
                    <a:pt x="11220" y="35985"/>
                    <a:pt x="0" y="52007"/>
                  </a:cubicBezTo>
                  <a:cubicBezTo>
                    <a:pt x="8458" y="57493"/>
                    <a:pt x="18898" y="59026"/>
                    <a:pt x="28575" y="56197"/>
                  </a:cubicBezTo>
                  <a:close/>
                </a:path>
              </a:pathLst>
            </a:custGeom>
            <a:solidFill>
              <a:srgbClr val="DE5753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FFB279A-C25D-497C-9B7C-974644371A89}"/>
                </a:ext>
              </a:extLst>
            </p:cNvPr>
            <p:cNvSpPr/>
            <p:nvPr/>
          </p:nvSpPr>
          <p:spPr>
            <a:xfrm flipH="1">
              <a:off x="1602059" y="4732757"/>
              <a:ext cx="94877" cy="34625"/>
            </a:xfrm>
            <a:custGeom>
              <a:avLst/>
              <a:gdLst>
                <a:gd name="connsiteX0" fmla="*/ 1797 w 35216"/>
                <a:gd name="connsiteY0" fmla="*/ 12206 h 12741"/>
                <a:gd name="connsiteX1" fmla="*/ 5417 w 35216"/>
                <a:gd name="connsiteY1" fmla="*/ 12206 h 12741"/>
                <a:gd name="connsiteX2" fmla="*/ 30373 w 35216"/>
                <a:gd name="connsiteY2" fmla="*/ 8301 h 12741"/>
                <a:gd name="connsiteX3" fmla="*/ 34906 w 35216"/>
                <a:gd name="connsiteY3" fmla="*/ 6577 h 12741"/>
                <a:gd name="connsiteX4" fmla="*/ 34944 w 35216"/>
                <a:gd name="connsiteY4" fmla="*/ 6491 h 12741"/>
                <a:gd name="connsiteX5" fmla="*/ 33135 w 35216"/>
                <a:gd name="connsiteY5" fmla="*/ 1919 h 12741"/>
                <a:gd name="connsiteX6" fmla="*/ 33135 w 35216"/>
                <a:gd name="connsiteY6" fmla="*/ 1919 h 12741"/>
                <a:gd name="connsiteX7" fmla="*/ 1607 w 35216"/>
                <a:gd name="connsiteY7" fmla="*/ 6396 h 12741"/>
                <a:gd name="connsiteX8" fmla="*/ 559 w 35216"/>
                <a:gd name="connsiteY8" fmla="*/ 11254 h 12741"/>
                <a:gd name="connsiteX9" fmla="*/ 559 w 35216"/>
                <a:gd name="connsiteY9" fmla="*/ 11254 h 12741"/>
                <a:gd name="connsiteX10" fmla="*/ 1797 w 35216"/>
                <a:gd name="connsiteY10" fmla="*/ 12206 h 1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216" h="12741">
                  <a:moveTo>
                    <a:pt x="1797" y="12206"/>
                  </a:moveTo>
                  <a:cubicBezTo>
                    <a:pt x="2902" y="12921"/>
                    <a:pt x="4312" y="12921"/>
                    <a:pt x="5417" y="12206"/>
                  </a:cubicBezTo>
                  <a:cubicBezTo>
                    <a:pt x="12675" y="7101"/>
                    <a:pt x="21895" y="5653"/>
                    <a:pt x="30373" y="8301"/>
                  </a:cubicBezTo>
                  <a:cubicBezTo>
                    <a:pt x="32097" y="9082"/>
                    <a:pt x="34125" y="8310"/>
                    <a:pt x="34906" y="6577"/>
                  </a:cubicBezTo>
                  <a:cubicBezTo>
                    <a:pt x="34916" y="6548"/>
                    <a:pt x="34935" y="6520"/>
                    <a:pt x="34944" y="6491"/>
                  </a:cubicBezTo>
                  <a:cubicBezTo>
                    <a:pt x="35678" y="4729"/>
                    <a:pt x="34878" y="2700"/>
                    <a:pt x="33135" y="1919"/>
                  </a:cubicBezTo>
                  <a:lnTo>
                    <a:pt x="33135" y="1919"/>
                  </a:lnTo>
                  <a:cubicBezTo>
                    <a:pt x="22514" y="-1757"/>
                    <a:pt x="10780" y="-91"/>
                    <a:pt x="1607" y="6396"/>
                  </a:cubicBezTo>
                  <a:cubicBezTo>
                    <a:pt x="-22" y="7453"/>
                    <a:pt x="-489" y="9625"/>
                    <a:pt x="559" y="11254"/>
                  </a:cubicBezTo>
                  <a:lnTo>
                    <a:pt x="559" y="11254"/>
                  </a:lnTo>
                  <a:cubicBezTo>
                    <a:pt x="893" y="11663"/>
                    <a:pt x="1321" y="11987"/>
                    <a:pt x="1797" y="1220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CF2A4F5-0E85-4F0E-8DCD-86A241DF52D4}"/>
                </a:ext>
              </a:extLst>
            </p:cNvPr>
            <p:cNvSpPr/>
            <p:nvPr/>
          </p:nvSpPr>
          <p:spPr>
            <a:xfrm flipH="1">
              <a:off x="1399737" y="4723003"/>
              <a:ext cx="93150" cy="37671"/>
            </a:xfrm>
            <a:custGeom>
              <a:avLst/>
              <a:gdLst>
                <a:gd name="connsiteX0" fmla="*/ 31691 w 34575"/>
                <a:gd name="connsiteY0" fmla="*/ 13699 h 13862"/>
                <a:gd name="connsiteX1" fmla="*/ 33596 w 34575"/>
                <a:gd name="connsiteY1" fmla="*/ 12937 h 13862"/>
                <a:gd name="connsiteX2" fmla="*/ 33596 w 34575"/>
                <a:gd name="connsiteY2" fmla="*/ 7984 h 13862"/>
                <a:gd name="connsiteX3" fmla="*/ 33596 w 34575"/>
                <a:gd name="connsiteY3" fmla="*/ 7984 h 13862"/>
                <a:gd name="connsiteX4" fmla="*/ 2354 w 34575"/>
                <a:gd name="connsiteY4" fmla="*/ 1222 h 13862"/>
                <a:gd name="connsiteX5" fmla="*/ 164 w 34575"/>
                <a:gd name="connsiteY5" fmla="*/ 5603 h 13862"/>
                <a:gd name="connsiteX6" fmla="*/ 164 w 34575"/>
                <a:gd name="connsiteY6" fmla="*/ 5603 h 13862"/>
                <a:gd name="connsiteX7" fmla="*/ 4640 w 34575"/>
                <a:gd name="connsiteY7" fmla="*/ 7794 h 13862"/>
                <a:gd name="connsiteX8" fmla="*/ 4640 w 34575"/>
                <a:gd name="connsiteY8" fmla="*/ 7794 h 13862"/>
                <a:gd name="connsiteX9" fmla="*/ 29215 w 34575"/>
                <a:gd name="connsiteY9" fmla="*/ 13604 h 13862"/>
                <a:gd name="connsiteX10" fmla="*/ 31691 w 34575"/>
                <a:gd name="connsiteY10" fmla="*/ 13699 h 1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75" h="13862">
                  <a:moveTo>
                    <a:pt x="31691" y="13699"/>
                  </a:moveTo>
                  <a:cubicBezTo>
                    <a:pt x="32387" y="13633"/>
                    <a:pt x="33044" y="13366"/>
                    <a:pt x="33596" y="12937"/>
                  </a:cubicBezTo>
                  <a:cubicBezTo>
                    <a:pt x="34901" y="11547"/>
                    <a:pt x="34901" y="9375"/>
                    <a:pt x="33596" y="7984"/>
                  </a:cubicBezTo>
                  <a:lnTo>
                    <a:pt x="33596" y="7984"/>
                  </a:lnTo>
                  <a:cubicBezTo>
                    <a:pt x="24900" y="774"/>
                    <a:pt x="13251" y="-1750"/>
                    <a:pt x="2354" y="1222"/>
                  </a:cubicBezTo>
                  <a:cubicBezTo>
                    <a:pt x="564" y="1850"/>
                    <a:pt x="-408" y="3793"/>
                    <a:pt x="164" y="5603"/>
                  </a:cubicBezTo>
                  <a:lnTo>
                    <a:pt x="164" y="5603"/>
                  </a:lnTo>
                  <a:cubicBezTo>
                    <a:pt x="840" y="7403"/>
                    <a:pt x="2802" y="8375"/>
                    <a:pt x="4640" y="7794"/>
                  </a:cubicBezTo>
                  <a:lnTo>
                    <a:pt x="4640" y="7794"/>
                  </a:lnTo>
                  <a:cubicBezTo>
                    <a:pt x="13289" y="5813"/>
                    <a:pt x="22366" y="7956"/>
                    <a:pt x="29215" y="13604"/>
                  </a:cubicBezTo>
                  <a:cubicBezTo>
                    <a:pt x="30005" y="13909"/>
                    <a:pt x="30882" y="13947"/>
                    <a:pt x="31691" y="1369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26D081C-1E22-4C2F-B8BF-FD8260E79CB0}"/>
                </a:ext>
              </a:extLst>
            </p:cNvPr>
            <p:cNvSpPr/>
            <p:nvPr/>
          </p:nvSpPr>
          <p:spPr>
            <a:xfrm flipH="1">
              <a:off x="1053756" y="4525457"/>
              <a:ext cx="255466" cy="633146"/>
            </a:xfrm>
            <a:custGeom>
              <a:avLst/>
              <a:gdLst>
                <a:gd name="connsiteX0" fmla="*/ 4286 w 94823"/>
                <a:gd name="connsiteY0" fmla="*/ 0 h 232981"/>
                <a:gd name="connsiteX1" fmla="*/ 0 w 94823"/>
                <a:gd name="connsiteY1" fmla="*/ 32195 h 232981"/>
                <a:gd name="connsiteX2" fmla="*/ 11811 w 94823"/>
                <a:gd name="connsiteY2" fmla="*/ 62579 h 232981"/>
                <a:gd name="connsiteX3" fmla="*/ 36767 w 94823"/>
                <a:gd name="connsiteY3" fmla="*/ 148780 h 232981"/>
                <a:gd name="connsiteX4" fmla="*/ 47434 w 94823"/>
                <a:gd name="connsiteY4" fmla="*/ 139922 h 232981"/>
                <a:gd name="connsiteX5" fmla="*/ 34290 w 94823"/>
                <a:gd name="connsiteY5" fmla="*/ 232982 h 232981"/>
                <a:gd name="connsiteX6" fmla="*/ 80963 w 94823"/>
                <a:gd name="connsiteY6" fmla="*/ 142780 h 232981"/>
                <a:gd name="connsiteX7" fmla="*/ 87249 w 94823"/>
                <a:gd name="connsiteY7" fmla="*/ 10954 h 23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3" h="232981">
                  <a:moveTo>
                    <a:pt x="4286" y="0"/>
                  </a:moveTo>
                  <a:lnTo>
                    <a:pt x="0" y="32195"/>
                  </a:lnTo>
                  <a:cubicBezTo>
                    <a:pt x="11306" y="37652"/>
                    <a:pt x="16459" y="50921"/>
                    <a:pt x="11811" y="62579"/>
                  </a:cubicBezTo>
                  <a:cubicBezTo>
                    <a:pt x="1143" y="89630"/>
                    <a:pt x="16097" y="131826"/>
                    <a:pt x="36767" y="148780"/>
                  </a:cubicBezTo>
                  <a:cubicBezTo>
                    <a:pt x="36767" y="148780"/>
                    <a:pt x="37529" y="137065"/>
                    <a:pt x="47434" y="139922"/>
                  </a:cubicBezTo>
                  <a:cubicBezTo>
                    <a:pt x="57341" y="142780"/>
                    <a:pt x="53912" y="204025"/>
                    <a:pt x="34290" y="232982"/>
                  </a:cubicBezTo>
                  <a:cubicBezTo>
                    <a:pt x="34290" y="232982"/>
                    <a:pt x="63817" y="206883"/>
                    <a:pt x="80963" y="142780"/>
                  </a:cubicBezTo>
                  <a:cubicBezTo>
                    <a:pt x="96869" y="83534"/>
                    <a:pt x="99250" y="34004"/>
                    <a:pt x="87249" y="109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A21F9E2-92E6-4CE1-A847-2AC934DDFEA7}"/>
                </a:ext>
              </a:extLst>
            </p:cNvPr>
            <p:cNvSpPr/>
            <p:nvPr/>
          </p:nvSpPr>
          <p:spPr>
            <a:xfrm flipH="1">
              <a:off x="1437932" y="5031870"/>
              <a:ext cx="97100" cy="72924"/>
            </a:xfrm>
            <a:custGeom>
              <a:avLst/>
              <a:gdLst>
                <a:gd name="connsiteX0" fmla="*/ 2376 w 36041"/>
                <a:gd name="connsiteY0" fmla="*/ 26727 h 26834"/>
                <a:gd name="connsiteX1" fmla="*/ 1043 w 36041"/>
                <a:gd name="connsiteY1" fmla="*/ 26727 h 26834"/>
                <a:gd name="connsiteX2" fmla="*/ 376 w 36041"/>
                <a:gd name="connsiteY2" fmla="*/ 23394 h 26834"/>
                <a:gd name="connsiteX3" fmla="*/ 33142 w 36041"/>
                <a:gd name="connsiteY3" fmla="*/ 57 h 26834"/>
                <a:gd name="connsiteX4" fmla="*/ 35981 w 36041"/>
                <a:gd name="connsiteY4" fmla="*/ 1867 h 26834"/>
                <a:gd name="connsiteX5" fmla="*/ 36000 w 36041"/>
                <a:gd name="connsiteY5" fmla="*/ 1962 h 26834"/>
                <a:gd name="connsiteX6" fmla="*/ 34190 w 36041"/>
                <a:gd name="connsiteY6" fmla="*/ 4725 h 26834"/>
                <a:gd name="connsiteX7" fmla="*/ 4377 w 36041"/>
                <a:gd name="connsiteY7" fmla="*/ 26061 h 26834"/>
                <a:gd name="connsiteX8" fmla="*/ 2376 w 36041"/>
                <a:gd name="connsiteY8" fmla="*/ 26727 h 2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1" h="26834">
                  <a:moveTo>
                    <a:pt x="2376" y="26727"/>
                  </a:moveTo>
                  <a:cubicBezTo>
                    <a:pt x="1938" y="26870"/>
                    <a:pt x="1481" y="26870"/>
                    <a:pt x="1043" y="26727"/>
                  </a:cubicBezTo>
                  <a:cubicBezTo>
                    <a:pt x="-24" y="25965"/>
                    <a:pt x="-319" y="24508"/>
                    <a:pt x="376" y="23394"/>
                  </a:cubicBezTo>
                  <a:cubicBezTo>
                    <a:pt x="8110" y="11897"/>
                    <a:pt x="19750" y="3610"/>
                    <a:pt x="33142" y="57"/>
                  </a:cubicBezTo>
                  <a:cubicBezTo>
                    <a:pt x="34428" y="-228"/>
                    <a:pt x="35695" y="581"/>
                    <a:pt x="35981" y="1867"/>
                  </a:cubicBezTo>
                  <a:cubicBezTo>
                    <a:pt x="35990" y="1896"/>
                    <a:pt x="35990" y="1934"/>
                    <a:pt x="36000" y="1962"/>
                  </a:cubicBezTo>
                  <a:cubicBezTo>
                    <a:pt x="36238" y="3220"/>
                    <a:pt x="35438" y="4439"/>
                    <a:pt x="34190" y="4725"/>
                  </a:cubicBezTo>
                  <a:cubicBezTo>
                    <a:pt x="22036" y="8077"/>
                    <a:pt x="11473" y="15640"/>
                    <a:pt x="4377" y="26061"/>
                  </a:cubicBezTo>
                  <a:cubicBezTo>
                    <a:pt x="3843" y="26565"/>
                    <a:pt x="3110" y="26813"/>
                    <a:pt x="2376" y="267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313D110-A62C-4FB3-BEEE-0375BF0EADA7}"/>
                </a:ext>
              </a:extLst>
            </p:cNvPr>
            <p:cNvSpPr/>
            <p:nvPr/>
          </p:nvSpPr>
          <p:spPr>
            <a:xfrm flipH="1">
              <a:off x="1349510" y="5185523"/>
              <a:ext cx="268164" cy="87455"/>
            </a:xfrm>
            <a:custGeom>
              <a:avLst/>
              <a:gdLst>
                <a:gd name="connsiteX0" fmla="*/ 0 w 99536"/>
                <a:gd name="connsiteY0" fmla="*/ 0 h 32181"/>
                <a:gd name="connsiteX1" fmla="*/ 31433 w 99536"/>
                <a:gd name="connsiteY1" fmla="*/ 22860 h 32181"/>
                <a:gd name="connsiteX2" fmla="*/ 99536 w 99536"/>
                <a:gd name="connsiteY2" fmla="*/ 28194 h 32181"/>
                <a:gd name="connsiteX3" fmla="*/ 64103 w 99536"/>
                <a:gd name="connsiteY3" fmla="*/ 10096 h 32181"/>
                <a:gd name="connsiteX4" fmla="*/ 0 w 99536"/>
                <a:gd name="connsiteY4" fmla="*/ 0 h 3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36" h="32181">
                  <a:moveTo>
                    <a:pt x="0" y="0"/>
                  </a:moveTo>
                  <a:cubicBezTo>
                    <a:pt x="8906" y="9573"/>
                    <a:pt x="19574" y="17336"/>
                    <a:pt x="31433" y="22860"/>
                  </a:cubicBezTo>
                  <a:cubicBezTo>
                    <a:pt x="52673" y="33061"/>
                    <a:pt x="76962" y="34966"/>
                    <a:pt x="99536" y="28194"/>
                  </a:cubicBezTo>
                  <a:cubicBezTo>
                    <a:pt x="89497" y="19183"/>
                    <a:pt x="77286" y="12945"/>
                    <a:pt x="64103" y="10096"/>
                  </a:cubicBezTo>
                  <a:cubicBezTo>
                    <a:pt x="43139" y="4524"/>
                    <a:pt x="21660" y="1134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24B862D-2032-4C32-B317-3B34D4F4A36A}"/>
                </a:ext>
              </a:extLst>
            </p:cNvPr>
            <p:cNvSpPr/>
            <p:nvPr/>
          </p:nvSpPr>
          <p:spPr>
            <a:xfrm flipH="1">
              <a:off x="1053756" y="4525457"/>
              <a:ext cx="255466" cy="633146"/>
            </a:xfrm>
            <a:custGeom>
              <a:avLst/>
              <a:gdLst>
                <a:gd name="connsiteX0" fmla="*/ 4286 w 94823"/>
                <a:gd name="connsiteY0" fmla="*/ 0 h 232981"/>
                <a:gd name="connsiteX1" fmla="*/ 0 w 94823"/>
                <a:gd name="connsiteY1" fmla="*/ 32195 h 232981"/>
                <a:gd name="connsiteX2" fmla="*/ 11811 w 94823"/>
                <a:gd name="connsiteY2" fmla="*/ 62579 h 232981"/>
                <a:gd name="connsiteX3" fmla="*/ 36767 w 94823"/>
                <a:gd name="connsiteY3" fmla="*/ 148780 h 232981"/>
                <a:gd name="connsiteX4" fmla="*/ 47434 w 94823"/>
                <a:gd name="connsiteY4" fmla="*/ 139922 h 232981"/>
                <a:gd name="connsiteX5" fmla="*/ 34290 w 94823"/>
                <a:gd name="connsiteY5" fmla="*/ 232982 h 232981"/>
                <a:gd name="connsiteX6" fmla="*/ 80963 w 94823"/>
                <a:gd name="connsiteY6" fmla="*/ 142780 h 232981"/>
                <a:gd name="connsiteX7" fmla="*/ 87249 w 94823"/>
                <a:gd name="connsiteY7" fmla="*/ 10954 h 23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3" h="232981">
                  <a:moveTo>
                    <a:pt x="4286" y="0"/>
                  </a:moveTo>
                  <a:lnTo>
                    <a:pt x="0" y="32195"/>
                  </a:lnTo>
                  <a:cubicBezTo>
                    <a:pt x="11306" y="37652"/>
                    <a:pt x="16459" y="50921"/>
                    <a:pt x="11811" y="62579"/>
                  </a:cubicBezTo>
                  <a:cubicBezTo>
                    <a:pt x="1143" y="89630"/>
                    <a:pt x="16097" y="131826"/>
                    <a:pt x="36767" y="148780"/>
                  </a:cubicBezTo>
                  <a:cubicBezTo>
                    <a:pt x="36767" y="148780"/>
                    <a:pt x="37529" y="137065"/>
                    <a:pt x="47434" y="139922"/>
                  </a:cubicBezTo>
                  <a:cubicBezTo>
                    <a:pt x="57341" y="142780"/>
                    <a:pt x="53912" y="204025"/>
                    <a:pt x="34290" y="232982"/>
                  </a:cubicBezTo>
                  <a:cubicBezTo>
                    <a:pt x="34290" y="232982"/>
                    <a:pt x="63817" y="206883"/>
                    <a:pt x="80963" y="142780"/>
                  </a:cubicBezTo>
                  <a:cubicBezTo>
                    <a:pt x="96869" y="83534"/>
                    <a:pt x="99250" y="34004"/>
                    <a:pt x="87249" y="1095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05741AD-8FC3-40CF-9C9F-73CE3B08F2FD}"/>
                </a:ext>
              </a:extLst>
            </p:cNvPr>
            <p:cNvSpPr/>
            <p:nvPr/>
          </p:nvSpPr>
          <p:spPr>
            <a:xfrm flipH="1">
              <a:off x="1059775" y="4313792"/>
              <a:ext cx="733822" cy="302185"/>
            </a:xfrm>
            <a:custGeom>
              <a:avLst/>
              <a:gdLst>
                <a:gd name="connsiteX0" fmla="*/ 272086 w 272377"/>
                <a:gd name="connsiteY0" fmla="*/ 103604 h 111196"/>
                <a:gd name="connsiteX1" fmla="*/ 213412 w 272377"/>
                <a:gd name="connsiteY1" fmla="*/ 28261 h 111196"/>
                <a:gd name="connsiteX2" fmla="*/ 29389 w 272377"/>
                <a:gd name="connsiteY2" fmla="*/ 4449 h 111196"/>
                <a:gd name="connsiteX3" fmla="*/ 78347 w 272377"/>
                <a:gd name="connsiteY3" fmla="*/ 106176 h 111196"/>
                <a:gd name="connsiteX4" fmla="*/ 272086 w 272377"/>
                <a:gd name="connsiteY4" fmla="*/ 103604 h 1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77" h="111196">
                  <a:moveTo>
                    <a:pt x="272086" y="103604"/>
                  </a:moveTo>
                  <a:cubicBezTo>
                    <a:pt x="272086" y="103604"/>
                    <a:pt x="279992" y="61313"/>
                    <a:pt x="213412" y="28261"/>
                  </a:cubicBezTo>
                  <a:cubicBezTo>
                    <a:pt x="146832" y="-4790"/>
                    <a:pt x="73871" y="32929"/>
                    <a:pt x="29389" y="4449"/>
                  </a:cubicBezTo>
                  <a:cubicBezTo>
                    <a:pt x="-15093" y="-24031"/>
                    <a:pt x="-16712" y="93031"/>
                    <a:pt x="78347" y="106176"/>
                  </a:cubicBezTo>
                  <a:cubicBezTo>
                    <a:pt x="142765" y="113643"/>
                    <a:pt x="207887" y="112777"/>
                    <a:pt x="272086" y="1036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6AE05C6-B57F-4C1A-8EC1-50651D835B0E}"/>
                </a:ext>
              </a:extLst>
            </p:cNvPr>
            <p:cNvSpPr/>
            <p:nvPr/>
          </p:nvSpPr>
          <p:spPr>
            <a:xfrm flipH="1">
              <a:off x="1059775" y="4313792"/>
              <a:ext cx="733822" cy="302185"/>
            </a:xfrm>
            <a:custGeom>
              <a:avLst/>
              <a:gdLst>
                <a:gd name="connsiteX0" fmla="*/ 272086 w 272377"/>
                <a:gd name="connsiteY0" fmla="*/ 103604 h 111196"/>
                <a:gd name="connsiteX1" fmla="*/ 213412 w 272377"/>
                <a:gd name="connsiteY1" fmla="*/ 28261 h 111196"/>
                <a:gd name="connsiteX2" fmla="*/ 29389 w 272377"/>
                <a:gd name="connsiteY2" fmla="*/ 4449 h 111196"/>
                <a:gd name="connsiteX3" fmla="*/ 78347 w 272377"/>
                <a:gd name="connsiteY3" fmla="*/ 106176 h 111196"/>
                <a:gd name="connsiteX4" fmla="*/ 272086 w 272377"/>
                <a:gd name="connsiteY4" fmla="*/ 103604 h 11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77" h="111196">
                  <a:moveTo>
                    <a:pt x="272086" y="103604"/>
                  </a:moveTo>
                  <a:cubicBezTo>
                    <a:pt x="272086" y="103604"/>
                    <a:pt x="279992" y="61313"/>
                    <a:pt x="213412" y="28261"/>
                  </a:cubicBezTo>
                  <a:cubicBezTo>
                    <a:pt x="146832" y="-4790"/>
                    <a:pt x="73871" y="32929"/>
                    <a:pt x="29389" y="4449"/>
                  </a:cubicBezTo>
                  <a:cubicBezTo>
                    <a:pt x="-15093" y="-24031"/>
                    <a:pt x="-16712" y="93031"/>
                    <a:pt x="78347" y="106176"/>
                  </a:cubicBezTo>
                  <a:cubicBezTo>
                    <a:pt x="142765" y="113643"/>
                    <a:pt x="207887" y="112777"/>
                    <a:pt x="272086" y="10360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7EE72F9-238C-458F-82DC-67CC095CBC29}"/>
                </a:ext>
              </a:extLst>
            </p:cNvPr>
            <p:cNvSpPr/>
            <p:nvPr/>
          </p:nvSpPr>
          <p:spPr>
            <a:xfrm flipH="1">
              <a:off x="1043214" y="4803343"/>
              <a:ext cx="199700" cy="229291"/>
            </a:xfrm>
            <a:custGeom>
              <a:avLst/>
              <a:gdLst>
                <a:gd name="connsiteX0" fmla="*/ 70925 w 74124"/>
                <a:gd name="connsiteY0" fmla="*/ 45668 h 84373"/>
                <a:gd name="connsiteX1" fmla="*/ 32825 w 74124"/>
                <a:gd name="connsiteY1" fmla="*/ 82340 h 84373"/>
                <a:gd name="connsiteX2" fmla="*/ 821 w 74124"/>
                <a:gd name="connsiteY2" fmla="*/ 48335 h 84373"/>
                <a:gd name="connsiteX3" fmla="*/ 45683 w 74124"/>
                <a:gd name="connsiteY3" fmla="*/ 44 h 84373"/>
                <a:gd name="connsiteX4" fmla="*/ 70925 w 74124"/>
                <a:gd name="connsiteY4" fmla="*/ 45668 h 8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24" h="84373">
                  <a:moveTo>
                    <a:pt x="70925" y="45668"/>
                  </a:moveTo>
                  <a:cubicBezTo>
                    <a:pt x="63552" y="62433"/>
                    <a:pt x="49855" y="75615"/>
                    <a:pt x="32825" y="82340"/>
                  </a:cubicBezTo>
                  <a:cubicBezTo>
                    <a:pt x="9964" y="90912"/>
                    <a:pt x="-3561" y="71005"/>
                    <a:pt x="821" y="48335"/>
                  </a:cubicBezTo>
                  <a:cubicBezTo>
                    <a:pt x="5012" y="28142"/>
                    <a:pt x="21775" y="-1290"/>
                    <a:pt x="45683" y="44"/>
                  </a:cubicBezTo>
                  <a:cubicBezTo>
                    <a:pt x="69591" y="1377"/>
                    <a:pt x="79878" y="24809"/>
                    <a:pt x="70925" y="45668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796A919-F24C-4B05-A9C3-9283CE720251}"/>
                </a:ext>
              </a:extLst>
            </p:cNvPr>
            <p:cNvSpPr/>
            <p:nvPr/>
          </p:nvSpPr>
          <p:spPr>
            <a:xfrm flipH="1">
              <a:off x="1333311" y="5183147"/>
              <a:ext cx="331317" cy="439572"/>
            </a:xfrm>
            <a:custGeom>
              <a:avLst/>
              <a:gdLst>
                <a:gd name="connsiteX0" fmla="*/ 114392 w 122977"/>
                <a:gd name="connsiteY0" fmla="*/ 141654 h 161751"/>
                <a:gd name="connsiteX1" fmla="*/ 104295 w 122977"/>
                <a:gd name="connsiteY1" fmla="*/ 87933 h 161751"/>
                <a:gd name="connsiteX2" fmla="*/ 122774 w 122977"/>
                <a:gd name="connsiteY2" fmla="*/ 49833 h 161751"/>
                <a:gd name="connsiteX3" fmla="*/ 10760 w 122977"/>
                <a:gd name="connsiteY3" fmla="*/ 17 h 161751"/>
                <a:gd name="connsiteX4" fmla="*/ 5616 w 122977"/>
                <a:gd name="connsiteY4" fmla="*/ 78122 h 161751"/>
                <a:gd name="connsiteX5" fmla="*/ 66577 w 122977"/>
                <a:gd name="connsiteY5" fmla="*/ 105078 h 161751"/>
                <a:gd name="connsiteX6" fmla="*/ 73530 w 122977"/>
                <a:gd name="connsiteY6" fmla="*/ 161751 h 16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77" h="161751">
                  <a:moveTo>
                    <a:pt x="114392" y="141654"/>
                  </a:moveTo>
                  <a:lnTo>
                    <a:pt x="104295" y="87933"/>
                  </a:lnTo>
                  <a:cubicBezTo>
                    <a:pt x="104295" y="87933"/>
                    <a:pt x="125251" y="68121"/>
                    <a:pt x="122774" y="49833"/>
                  </a:cubicBezTo>
                  <a:cubicBezTo>
                    <a:pt x="120298" y="31545"/>
                    <a:pt x="27524" y="1255"/>
                    <a:pt x="10760" y="17"/>
                  </a:cubicBezTo>
                  <a:cubicBezTo>
                    <a:pt x="-6004" y="-1221"/>
                    <a:pt x="568" y="65835"/>
                    <a:pt x="5616" y="78122"/>
                  </a:cubicBezTo>
                  <a:cubicBezTo>
                    <a:pt x="10665" y="90409"/>
                    <a:pt x="66577" y="105078"/>
                    <a:pt x="66577" y="105078"/>
                  </a:cubicBezTo>
                  <a:lnTo>
                    <a:pt x="73530" y="161751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1CBB68A-6EDB-4D91-9D47-F4568A3B3F02}"/>
                </a:ext>
              </a:extLst>
            </p:cNvPr>
            <p:cNvSpPr/>
            <p:nvPr/>
          </p:nvSpPr>
          <p:spPr>
            <a:xfrm flipH="1">
              <a:off x="778218" y="5560079"/>
              <a:ext cx="387913" cy="538666"/>
            </a:xfrm>
            <a:custGeom>
              <a:avLst/>
              <a:gdLst>
                <a:gd name="connsiteX0" fmla="*/ 96622 w 143984"/>
                <a:gd name="connsiteY0" fmla="*/ 198215 h 198215"/>
                <a:gd name="connsiteX1" fmla="*/ 110338 w 143984"/>
                <a:gd name="connsiteY1" fmla="*/ 190881 h 198215"/>
                <a:gd name="connsiteX2" fmla="*/ 143770 w 143984"/>
                <a:gd name="connsiteY2" fmla="*/ 5239 h 198215"/>
                <a:gd name="connsiteX3" fmla="*/ 143770 w 143984"/>
                <a:gd name="connsiteY3" fmla="*/ 0 h 198215"/>
                <a:gd name="connsiteX4" fmla="*/ 895 w 143984"/>
                <a:gd name="connsiteY4" fmla="*/ 198215 h 19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84" h="198215">
                  <a:moveTo>
                    <a:pt x="96622" y="198215"/>
                  </a:moveTo>
                  <a:cubicBezTo>
                    <a:pt x="101479" y="195834"/>
                    <a:pt x="106147" y="193358"/>
                    <a:pt x="110338" y="190881"/>
                  </a:cubicBezTo>
                  <a:cubicBezTo>
                    <a:pt x="124149" y="106394"/>
                    <a:pt x="137484" y="37052"/>
                    <a:pt x="143770" y="5239"/>
                  </a:cubicBezTo>
                  <a:cubicBezTo>
                    <a:pt x="144056" y="3505"/>
                    <a:pt x="144056" y="1734"/>
                    <a:pt x="143770" y="0"/>
                  </a:cubicBezTo>
                  <a:cubicBezTo>
                    <a:pt x="83572" y="61341"/>
                    <a:pt x="-10154" y="163925"/>
                    <a:pt x="895" y="19821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AE312FC-61FA-4EF6-8888-EE75BECB2908}"/>
                </a:ext>
              </a:extLst>
            </p:cNvPr>
            <p:cNvSpPr/>
            <p:nvPr/>
          </p:nvSpPr>
          <p:spPr>
            <a:xfrm flipH="1">
              <a:off x="721525" y="5512193"/>
              <a:ext cx="777335" cy="586553"/>
            </a:xfrm>
            <a:custGeom>
              <a:avLst/>
              <a:gdLst>
                <a:gd name="connsiteX0" fmla="*/ 187452 w 288528"/>
                <a:gd name="connsiteY0" fmla="*/ 215837 h 215836"/>
                <a:gd name="connsiteX1" fmla="*/ 274320 w 288528"/>
                <a:gd name="connsiteY1" fmla="*/ 10287 h 215836"/>
                <a:gd name="connsiteX2" fmla="*/ 111728 w 288528"/>
                <a:gd name="connsiteY2" fmla="*/ 156305 h 215836"/>
                <a:gd name="connsiteX3" fmla="*/ 57150 w 288528"/>
                <a:gd name="connsiteY3" fmla="*/ 0 h 215836"/>
                <a:gd name="connsiteX4" fmla="*/ 0 w 288528"/>
                <a:gd name="connsiteY4" fmla="*/ 16955 h 215836"/>
                <a:gd name="connsiteX5" fmla="*/ 39814 w 288528"/>
                <a:gd name="connsiteY5" fmla="*/ 215837 h 21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528" h="215836">
                  <a:moveTo>
                    <a:pt x="187452" y="215837"/>
                  </a:moveTo>
                  <a:cubicBezTo>
                    <a:pt x="256699" y="153734"/>
                    <a:pt x="316897" y="68104"/>
                    <a:pt x="274320" y="10287"/>
                  </a:cubicBezTo>
                  <a:cubicBezTo>
                    <a:pt x="236982" y="-40576"/>
                    <a:pt x="140970" y="143637"/>
                    <a:pt x="111728" y="156305"/>
                  </a:cubicBezTo>
                  <a:cubicBezTo>
                    <a:pt x="82487" y="168974"/>
                    <a:pt x="57150" y="0"/>
                    <a:pt x="57150" y="0"/>
                  </a:cubicBezTo>
                  <a:lnTo>
                    <a:pt x="0" y="16955"/>
                  </a:lnTo>
                  <a:cubicBezTo>
                    <a:pt x="0" y="16955"/>
                    <a:pt x="10477" y="138684"/>
                    <a:pt x="39814" y="2158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FCD51E1-0A10-4183-AA6C-45997FFBF09C}"/>
                </a:ext>
              </a:extLst>
            </p:cNvPr>
            <p:cNvSpPr/>
            <p:nvPr/>
          </p:nvSpPr>
          <p:spPr>
            <a:xfrm flipH="1">
              <a:off x="720755" y="5512372"/>
              <a:ext cx="777335" cy="586553"/>
            </a:xfrm>
            <a:custGeom>
              <a:avLst/>
              <a:gdLst>
                <a:gd name="connsiteX0" fmla="*/ 187452 w 288528"/>
                <a:gd name="connsiteY0" fmla="*/ 215837 h 215836"/>
                <a:gd name="connsiteX1" fmla="*/ 274320 w 288528"/>
                <a:gd name="connsiteY1" fmla="*/ 10287 h 215836"/>
                <a:gd name="connsiteX2" fmla="*/ 111728 w 288528"/>
                <a:gd name="connsiteY2" fmla="*/ 156305 h 215836"/>
                <a:gd name="connsiteX3" fmla="*/ 57150 w 288528"/>
                <a:gd name="connsiteY3" fmla="*/ 0 h 215836"/>
                <a:gd name="connsiteX4" fmla="*/ 0 w 288528"/>
                <a:gd name="connsiteY4" fmla="*/ 16955 h 215836"/>
                <a:gd name="connsiteX5" fmla="*/ 39814 w 288528"/>
                <a:gd name="connsiteY5" fmla="*/ 215837 h 21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528" h="215836">
                  <a:moveTo>
                    <a:pt x="187452" y="215837"/>
                  </a:moveTo>
                  <a:cubicBezTo>
                    <a:pt x="256699" y="153734"/>
                    <a:pt x="316897" y="68104"/>
                    <a:pt x="274320" y="10287"/>
                  </a:cubicBezTo>
                  <a:cubicBezTo>
                    <a:pt x="236982" y="-40576"/>
                    <a:pt x="140970" y="143637"/>
                    <a:pt x="111728" y="156305"/>
                  </a:cubicBezTo>
                  <a:cubicBezTo>
                    <a:pt x="82487" y="168974"/>
                    <a:pt x="57150" y="0"/>
                    <a:pt x="57150" y="0"/>
                  </a:cubicBezTo>
                  <a:lnTo>
                    <a:pt x="0" y="16955"/>
                  </a:lnTo>
                  <a:cubicBezTo>
                    <a:pt x="0" y="16955"/>
                    <a:pt x="10477" y="138684"/>
                    <a:pt x="39814" y="215837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81" name="PA-圆角矩形 29">
            <a:extLst>
              <a:ext uri="{FF2B5EF4-FFF2-40B4-BE49-F238E27FC236}">
                <a16:creationId xmlns:a16="http://schemas.microsoft.com/office/drawing/2014/main" id="{99F67284-DF0A-465E-820D-3C220F45A80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 flipH="1">
            <a:off x="8028274" y="2607445"/>
            <a:ext cx="1904385" cy="5054492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accent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E16C6BB2-F2FA-4054-98C7-763BACFC3584}"/>
              </a:ext>
            </a:extLst>
          </p:cNvPr>
          <p:cNvGrpSpPr/>
          <p:nvPr/>
        </p:nvGrpSpPr>
        <p:grpSpPr>
          <a:xfrm>
            <a:off x="9578765" y="4320479"/>
            <a:ext cx="1839233" cy="1756314"/>
            <a:chOff x="10206133" y="722557"/>
            <a:chExt cx="612882" cy="585251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9F86AC8-04CB-47B1-A321-33301DA1340A}"/>
                </a:ext>
              </a:extLst>
            </p:cNvPr>
            <p:cNvSpPr/>
            <p:nvPr/>
          </p:nvSpPr>
          <p:spPr>
            <a:xfrm>
              <a:off x="10206133" y="1103972"/>
              <a:ext cx="188309" cy="203454"/>
            </a:xfrm>
            <a:custGeom>
              <a:avLst/>
              <a:gdLst>
                <a:gd name="connsiteX0" fmla="*/ 155162 w 188309"/>
                <a:gd name="connsiteY0" fmla="*/ 203454 h 203454"/>
                <a:gd name="connsiteX1" fmla="*/ 188309 w 188309"/>
                <a:gd name="connsiteY1" fmla="*/ 168878 h 203454"/>
                <a:gd name="connsiteX2" fmla="*/ 177260 w 188309"/>
                <a:gd name="connsiteY2" fmla="*/ 0 h 203454"/>
                <a:gd name="connsiteX3" fmla="*/ 0 w 188309"/>
                <a:gd name="connsiteY3" fmla="*/ 203454 h 20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309" h="203454">
                  <a:moveTo>
                    <a:pt x="155162" y="203454"/>
                  </a:moveTo>
                  <a:cubicBezTo>
                    <a:pt x="175260" y="183166"/>
                    <a:pt x="188309" y="168878"/>
                    <a:pt x="188309" y="168878"/>
                  </a:cubicBezTo>
                  <a:lnTo>
                    <a:pt x="177260" y="0"/>
                  </a:lnTo>
                  <a:cubicBezTo>
                    <a:pt x="145447" y="16954"/>
                    <a:pt x="50102" y="144209"/>
                    <a:pt x="0" y="20345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81C07A4-DCFB-47DC-9DE4-7841700B7440}"/>
                </a:ext>
              </a:extLst>
            </p:cNvPr>
            <p:cNvSpPr/>
            <p:nvPr/>
          </p:nvSpPr>
          <p:spPr>
            <a:xfrm>
              <a:off x="10206463" y="1103583"/>
              <a:ext cx="188309" cy="203454"/>
            </a:xfrm>
            <a:custGeom>
              <a:avLst/>
              <a:gdLst>
                <a:gd name="connsiteX0" fmla="*/ 155162 w 188309"/>
                <a:gd name="connsiteY0" fmla="*/ 203454 h 203454"/>
                <a:gd name="connsiteX1" fmla="*/ 188309 w 188309"/>
                <a:gd name="connsiteY1" fmla="*/ 168878 h 203454"/>
                <a:gd name="connsiteX2" fmla="*/ 177260 w 188309"/>
                <a:gd name="connsiteY2" fmla="*/ 0 h 203454"/>
                <a:gd name="connsiteX3" fmla="*/ 0 w 188309"/>
                <a:gd name="connsiteY3" fmla="*/ 203454 h 20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309" h="203454">
                  <a:moveTo>
                    <a:pt x="155162" y="203454"/>
                  </a:moveTo>
                  <a:cubicBezTo>
                    <a:pt x="175260" y="183166"/>
                    <a:pt x="188309" y="168878"/>
                    <a:pt x="188309" y="168878"/>
                  </a:cubicBezTo>
                  <a:lnTo>
                    <a:pt x="177260" y="0"/>
                  </a:lnTo>
                  <a:cubicBezTo>
                    <a:pt x="145447" y="16954"/>
                    <a:pt x="50102" y="144209"/>
                    <a:pt x="0" y="20345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1AD411C-00A6-4DFC-9A43-AC2CB1A8676E}"/>
                </a:ext>
              </a:extLst>
            </p:cNvPr>
            <p:cNvSpPr/>
            <p:nvPr/>
          </p:nvSpPr>
          <p:spPr>
            <a:xfrm>
              <a:off x="10334034" y="1193888"/>
              <a:ext cx="60408" cy="113537"/>
            </a:xfrm>
            <a:custGeom>
              <a:avLst/>
              <a:gdLst>
                <a:gd name="connsiteX0" fmla="*/ 27166 w 60408"/>
                <a:gd name="connsiteY0" fmla="*/ 113538 h 113537"/>
                <a:gd name="connsiteX1" fmla="*/ 60409 w 60408"/>
                <a:gd name="connsiteY1" fmla="*/ 78962 h 113537"/>
                <a:gd name="connsiteX2" fmla="*/ 57837 w 60408"/>
                <a:gd name="connsiteY2" fmla="*/ 38862 h 113537"/>
                <a:gd name="connsiteX3" fmla="*/ 44788 w 60408"/>
                <a:gd name="connsiteY3" fmla="*/ 0 h 113537"/>
                <a:gd name="connsiteX4" fmla="*/ 20 w 60408"/>
                <a:gd name="connsiteY4" fmla="*/ 113538 h 11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08" h="113537">
                  <a:moveTo>
                    <a:pt x="27166" y="113538"/>
                  </a:moveTo>
                  <a:cubicBezTo>
                    <a:pt x="47359" y="93250"/>
                    <a:pt x="60409" y="78962"/>
                    <a:pt x="60409" y="78962"/>
                  </a:cubicBezTo>
                  <a:lnTo>
                    <a:pt x="57837" y="38862"/>
                  </a:lnTo>
                  <a:lnTo>
                    <a:pt x="44788" y="0"/>
                  </a:lnTo>
                  <a:cubicBezTo>
                    <a:pt x="15451" y="30442"/>
                    <a:pt x="-647" y="71266"/>
                    <a:pt x="20" y="11353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599E934-D725-4454-BE04-CDC052C92F0C}"/>
                </a:ext>
              </a:extLst>
            </p:cNvPr>
            <p:cNvSpPr/>
            <p:nvPr/>
          </p:nvSpPr>
          <p:spPr>
            <a:xfrm>
              <a:off x="10363105" y="1098258"/>
              <a:ext cx="385381" cy="209550"/>
            </a:xfrm>
            <a:custGeom>
              <a:avLst/>
              <a:gdLst>
                <a:gd name="connsiteX0" fmla="*/ 332041 w 385381"/>
                <a:gd name="connsiteY0" fmla="*/ 209169 h 209550"/>
                <a:gd name="connsiteX1" fmla="*/ 348044 w 385381"/>
                <a:gd name="connsiteY1" fmla="*/ 155162 h 209550"/>
                <a:gd name="connsiteX2" fmla="*/ 367570 w 385381"/>
                <a:gd name="connsiteY2" fmla="*/ 94393 h 209550"/>
                <a:gd name="connsiteX3" fmla="*/ 385381 w 385381"/>
                <a:gd name="connsiteY3" fmla="*/ 42005 h 209550"/>
                <a:gd name="connsiteX4" fmla="*/ 267176 w 385381"/>
                <a:gd name="connsiteY4" fmla="*/ 13430 h 209550"/>
                <a:gd name="connsiteX5" fmla="*/ 139541 w 385381"/>
                <a:gd name="connsiteY5" fmla="*/ 0 h 209550"/>
                <a:gd name="connsiteX6" fmla="*/ 20479 w 385381"/>
                <a:gd name="connsiteY6" fmla="*/ 5715 h 209550"/>
                <a:gd name="connsiteX7" fmla="*/ 5715 w 385381"/>
                <a:gd name="connsiteY7" fmla="*/ 66675 h 209550"/>
                <a:gd name="connsiteX8" fmla="*/ 0 w 385381"/>
                <a:gd name="connsiteY8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81" h="209550">
                  <a:moveTo>
                    <a:pt x="332041" y="209169"/>
                  </a:moveTo>
                  <a:cubicBezTo>
                    <a:pt x="336709" y="192405"/>
                    <a:pt x="341566" y="174593"/>
                    <a:pt x="348044" y="155162"/>
                  </a:cubicBezTo>
                  <a:cubicBezTo>
                    <a:pt x="354521" y="135731"/>
                    <a:pt x="360331" y="116205"/>
                    <a:pt x="367570" y="94393"/>
                  </a:cubicBezTo>
                  <a:cubicBezTo>
                    <a:pt x="372970" y="77943"/>
                    <a:pt x="378905" y="60484"/>
                    <a:pt x="385381" y="42005"/>
                  </a:cubicBezTo>
                  <a:cubicBezTo>
                    <a:pt x="346720" y="29651"/>
                    <a:pt x="307210" y="20098"/>
                    <a:pt x="267176" y="13430"/>
                  </a:cubicBezTo>
                  <a:cubicBezTo>
                    <a:pt x="225009" y="5915"/>
                    <a:pt x="182356" y="1429"/>
                    <a:pt x="139541" y="0"/>
                  </a:cubicBezTo>
                  <a:cubicBezTo>
                    <a:pt x="84201" y="0"/>
                    <a:pt x="20479" y="5715"/>
                    <a:pt x="20479" y="5715"/>
                  </a:cubicBezTo>
                  <a:cubicBezTo>
                    <a:pt x="20479" y="5715"/>
                    <a:pt x="10954" y="7906"/>
                    <a:pt x="5715" y="66675"/>
                  </a:cubicBezTo>
                  <a:cubicBezTo>
                    <a:pt x="2953" y="96298"/>
                    <a:pt x="190" y="142018"/>
                    <a:pt x="0" y="20955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5A8CDA1-4994-425B-9B98-E8B179AF2709}"/>
                </a:ext>
              </a:extLst>
            </p:cNvPr>
            <p:cNvSpPr/>
            <p:nvPr/>
          </p:nvSpPr>
          <p:spPr>
            <a:xfrm>
              <a:off x="10363434" y="1097869"/>
              <a:ext cx="385381" cy="209550"/>
            </a:xfrm>
            <a:custGeom>
              <a:avLst/>
              <a:gdLst>
                <a:gd name="connsiteX0" fmla="*/ 332041 w 385381"/>
                <a:gd name="connsiteY0" fmla="*/ 209169 h 209550"/>
                <a:gd name="connsiteX1" fmla="*/ 348044 w 385381"/>
                <a:gd name="connsiteY1" fmla="*/ 155162 h 209550"/>
                <a:gd name="connsiteX2" fmla="*/ 367570 w 385381"/>
                <a:gd name="connsiteY2" fmla="*/ 94393 h 209550"/>
                <a:gd name="connsiteX3" fmla="*/ 385381 w 385381"/>
                <a:gd name="connsiteY3" fmla="*/ 42005 h 209550"/>
                <a:gd name="connsiteX4" fmla="*/ 267176 w 385381"/>
                <a:gd name="connsiteY4" fmla="*/ 13430 h 209550"/>
                <a:gd name="connsiteX5" fmla="*/ 139541 w 385381"/>
                <a:gd name="connsiteY5" fmla="*/ 0 h 209550"/>
                <a:gd name="connsiteX6" fmla="*/ 20479 w 385381"/>
                <a:gd name="connsiteY6" fmla="*/ 5715 h 209550"/>
                <a:gd name="connsiteX7" fmla="*/ 5715 w 385381"/>
                <a:gd name="connsiteY7" fmla="*/ 66675 h 209550"/>
                <a:gd name="connsiteX8" fmla="*/ 0 w 385381"/>
                <a:gd name="connsiteY8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81" h="209550">
                  <a:moveTo>
                    <a:pt x="332041" y="209169"/>
                  </a:moveTo>
                  <a:cubicBezTo>
                    <a:pt x="336709" y="192405"/>
                    <a:pt x="341566" y="174593"/>
                    <a:pt x="348044" y="155162"/>
                  </a:cubicBezTo>
                  <a:cubicBezTo>
                    <a:pt x="354521" y="135731"/>
                    <a:pt x="360331" y="116205"/>
                    <a:pt x="367570" y="94393"/>
                  </a:cubicBezTo>
                  <a:cubicBezTo>
                    <a:pt x="372970" y="77943"/>
                    <a:pt x="378905" y="60484"/>
                    <a:pt x="385381" y="42005"/>
                  </a:cubicBezTo>
                  <a:cubicBezTo>
                    <a:pt x="346720" y="29651"/>
                    <a:pt x="307210" y="20098"/>
                    <a:pt x="267176" y="13430"/>
                  </a:cubicBezTo>
                  <a:cubicBezTo>
                    <a:pt x="225009" y="5915"/>
                    <a:pt x="182356" y="1429"/>
                    <a:pt x="139541" y="0"/>
                  </a:cubicBezTo>
                  <a:cubicBezTo>
                    <a:pt x="84201" y="0"/>
                    <a:pt x="20479" y="5715"/>
                    <a:pt x="20479" y="5715"/>
                  </a:cubicBezTo>
                  <a:cubicBezTo>
                    <a:pt x="20479" y="5715"/>
                    <a:pt x="10954" y="7906"/>
                    <a:pt x="5715" y="66675"/>
                  </a:cubicBezTo>
                  <a:cubicBezTo>
                    <a:pt x="2953" y="96298"/>
                    <a:pt x="190" y="142018"/>
                    <a:pt x="0" y="20955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81D0BF0-BBF2-4ED6-9528-FE748D123D3F}"/>
                </a:ext>
              </a:extLst>
            </p:cNvPr>
            <p:cNvSpPr/>
            <p:nvPr/>
          </p:nvSpPr>
          <p:spPr>
            <a:xfrm>
              <a:off x="10453593" y="1152455"/>
              <a:ext cx="142684" cy="154971"/>
            </a:xfrm>
            <a:custGeom>
              <a:avLst/>
              <a:gdLst>
                <a:gd name="connsiteX0" fmla="*/ 64579 w 142684"/>
                <a:gd name="connsiteY0" fmla="*/ 154972 h 154971"/>
                <a:gd name="connsiteX1" fmla="*/ 142684 w 142684"/>
                <a:gd name="connsiteY1" fmla="*/ 15145 h 154971"/>
                <a:gd name="connsiteX2" fmla="*/ 52388 w 142684"/>
                <a:gd name="connsiteY2" fmla="*/ 65722 h 154971"/>
                <a:gd name="connsiteX3" fmla="*/ 0 w 142684"/>
                <a:gd name="connsiteY3" fmla="*/ 0 h 154971"/>
                <a:gd name="connsiteX4" fmla="*/ 19145 w 142684"/>
                <a:gd name="connsiteY4" fmla="*/ 154972 h 154971"/>
                <a:gd name="connsiteX5" fmla="*/ 64579 w 142684"/>
                <a:gd name="connsiteY5" fmla="*/ 154972 h 15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84" h="154971">
                  <a:moveTo>
                    <a:pt x="64579" y="154972"/>
                  </a:moveTo>
                  <a:lnTo>
                    <a:pt x="142684" y="15145"/>
                  </a:lnTo>
                  <a:lnTo>
                    <a:pt x="52388" y="65722"/>
                  </a:lnTo>
                  <a:lnTo>
                    <a:pt x="0" y="0"/>
                  </a:lnTo>
                  <a:lnTo>
                    <a:pt x="19145" y="154972"/>
                  </a:lnTo>
                  <a:lnTo>
                    <a:pt x="64579" y="154972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F5BD7BB-25CE-46FB-8AC1-593E4B47947C}"/>
                </a:ext>
              </a:extLst>
            </p:cNvPr>
            <p:cNvSpPr/>
            <p:nvPr/>
          </p:nvSpPr>
          <p:spPr>
            <a:xfrm>
              <a:off x="10408158" y="1088588"/>
              <a:ext cx="253813" cy="150067"/>
            </a:xfrm>
            <a:custGeom>
              <a:avLst/>
              <a:gdLst>
                <a:gd name="connsiteX0" fmla="*/ 191167 w 253813"/>
                <a:gd name="connsiteY0" fmla="*/ 5383 h 150067"/>
                <a:gd name="connsiteX1" fmla="*/ 252698 w 253813"/>
                <a:gd name="connsiteY1" fmla="*/ 96537 h 150067"/>
                <a:gd name="connsiteX2" fmla="*/ 215075 w 253813"/>
                <a:gd name="connsiteY2" fmla="*/ 83964 h 150067"/>
                <a:gd name="connsiteX3" fmla="*/ 94488 w 253813"/>
                <a:gd name="connsiteY3" fmla="*/ 150068 h 150067"/>
                <a:gd name="connsiteX4" fmla="*/ 38672 w 253813"/>
                <a:gd name="connsiteY4" fmla="*/ 80536 h 150067"/>
                <a:gd name="connsiteX5" fmla="*/ 0 w 253813"/>
                <a:gd name="connsiteY5" fmla="*/ 85107 h 150067"/>
                <a:gd name="connsiteX6" fmla="*/ 191167 w 253813"/>
                <a:gd name="connsiteY6" fmla="*/ 5383 h 15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813" h="150067">
                  <a:moveTo>
                    <a:pt x="191167" y="5383"/>
                  </a:moveTo>
                  <a:cubicBezTo>
                    <a:pt x="242792" y="17575"/>
                    <a:pt x="258413" y="58914"/>
                    <a:pt x="252698" y="96537"/>
                  </a:cubicBezTo>
                  <a:lnTo>
                    <a:pt x="215075" y="83964"/>
                  </a:lnTo>
                  <a:cubicBezTo>
                    <a:pt x="171717" y="99652"/>
                    <a:pt x="131036" y="121950"/>
                    <a:pt x="94488" y="150068"/>
                  </a:cubicBezTo>
                  <a:cubicBezTo>
                    <a:pt x="94488" y="150068"/>
                    <a:pt x="65913" y="97680"/>
                    <a:pt x="38672" y="80536"/>
                  </a:cubicBezTo>
                  <a:lnTo>
                    <a:pt x="0" y="85107"/>
                  </a:lnTo>
                  <a:cubicBezTo>
                    <a:pt x="0" y="85107"/>
                    <a:pt x="60293" y="-25287"/>
                    <a:pt x="191167" y="53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26465AF-12A9-4F42-B273-71252EB60B62}"/>
                </a:ext>
              </a:extLst>
            </p:cNvPr>
            <p:cNvSpPr/>
            <p:nvPr/>
          </p:nvSpPr>
          <p:spPr>
            <a:xfrm>
              <a:off x="10408158" y="1088588"/>
              <a:ext cx="253813" cy="150067"/>
            </a:xfrm>
            <a:custGeom>
              <a:avLst/>
              <a:gdLst>
                <a:gd name="connsiteX0" fmla="*/ 191167 w 253813"/>
                <a:gd name="connsiteY0" fmla="*/ 5383 h 150067"/>
                <a:gd name="connsiteX1" fmla="*/ 252698 w 253813"/>
                <a:gd name="connsiteY1" fmla="*/ 96537 h 150067"/>
                <a:gd name="connsiteX2" fmla="*/ 215075 w 253813"/>
                <a:gd name="connsiteY2" fmla="*/ 83964 h 150067"/>
                <a:gd name="connsiteX3" fmla="*/ 94488 w 253813"/>
                <a:gd name="connsiteY3" fmla="*/ 150068 h 150067"/>
                <a:gd name="connsiteX4" fmla="*/ 38672 w 253813"/>
                <a:gd name="connsiteY4" fmla="*/ 80536 h 150067"/>
                <a:gd name="connsiteX5" fmla="*/ 0 w 253813"/>
                <a:gd name="connsiteY5" fmla="*/ 85107 h 150067"/>
                <a:gd name="connsiteX6" fmla="*/ 191167 w 253813"/>
                <a:gd name="connsiteY6" fmla="*/ 5383 h 15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813" h="150067">
                  <a:moveTo>
                    <a:pt x="191167" y="5383"/>
                  </a:moveTo>
                  <a:cubicBezTo>
                    <a:pt x="242792" y="17575"/>
                    <a:pt x="258413" y="58914"/>
                    <a:pt x="252698" y="96537"/>
                  </a:cubicBezTo>
                  <a:lnTo>
                    <a:pt x="215075" y="83964"/>
                  </a:lnTo>
                  <a:cubicBezTo>
                    <a:pt x="171717" y="99652"/>
                    <a:pt x="131036" y="121950"/>
                    <a:pt x="94488" y="150068"/>
                  </a:cubicBezTo>
                  <a:cubicBezTo>
                    <a:pt x="94488" y="150068"/>
                    <a:pt x="65913" y="97680"/>
                    <a:pt x="38672" y="80536"/>
                  </a:cubicBezTo>
                  <a:lnTo>
                    <a:pt x="0" y="85107"/>
                  </a:lnTo>
                  <a:cubicBezTo>
                    <a:pt x="0" y="85107"/>
                    <a:pt x="60293" y="-25287"/>
                    <a:pt x="191167" y="538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58F16A8-4D21-4ABD-8586-FCEDC5F3947B}"/>
                </a:ext>
              </a:extLst>
            </p:cNvPr>
            <p:cNvSpPr/>
            <p:nvPr/>
          </p:nvSpPr>
          <p:spPr>
            <a:xfrm>
              <a:off x="10483247" y="1007770"/>
              <a:ext cx="134081" cy="210788"/>
            </a:xfrm>
            <a:custGeom>
              <a:avLst/>
              <a:gdLst>
                <a:gd name="connsiteX0" fmla="*/ 22448 w 134081"/>
                <a:gd name="connsiteY0" fmla="*/ 102679 h 210788"/>
                <a:gd name="connsiteX1" fmla="*/ 31115 w 134081"/>
                <a:gd name="connsiteY1" fmla="*/ 98965 h 210788"/>
                <a:gd name="connsiteX2" fmla="*/ 45307 w 134081"/>
                <a:gd name="connsiteY2" fmla="*/ 51340 h 210788"/>
                <a:gd name="connsiteX3" fmla="*/ 41974 w 134081"/>
                <a:gd name="connsiteY3" fmla="*/ 15716 h 210788"/>
                <a:gd name="connsiteX4" fmla="*/ 126460 w 134081"/>
                <a:gd name="connsiteY4" fmla="*/ 0 h 210788"/>
                <a:gd name="connsiteX5" fmla="*/ 121698 w 134081"/>
                <a:gd name="connsiteY5" fmla="*/ 98965 h 210788"/>
                <a:gd name="connsiteX6" fmla="*/ 133985 w 134081"/>
                <a:gd name="connsiteY6" fmla="*/ 114776 h 210788"/>
                <a:gd name="connsiteX7" fmla="*/ 22733 w 134081"/>
                <a:gd name="connsiteY7" fmla="*/ 210788 h 210788"/>
                <a:gd name="connsiteX8" fmla="*/ 22448 w 134081"/>
                <a:gd name="connsiteY8" fmla="*/ 102679 h 21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081" h="210788">
                  <a:moveTo>
                    <a:pt x="22448" y="102679"/>
                  </a:moveTo>
                  <a:cubicBezTo>
                    <a:pt x="25229" y="101203"/>
                    <a:pt x="28124" y="99955"/>
                    <a:pt x="31115" y="98965"/>
                  </a:cubicBezTo>
                  <a:cubicBezTo>
                    <a:pt x="37688" y="93821"/>
                    <a:pt x="45689" y="81248"/>
                    <a:pt x="45307" y="51340"/>
                  </a:cubicBezTo>
                  <a:cubicBezTo>
                    <a:pt x="45003" y="39405"/>
                    <a:pt x="43888" y="27499"/>
                    <a:pt x="41974" y="15716"/>
                  </a:cubicBezTo>
                  <a:lnTo>
                    <a:pt x="126460" y="0"/>
                  </a:lnTo>
                  <a:cubicBezTo>
                    <a:pt x="126460" y="0"/>
                    <a:pt x="97885" y="57150"/>
                    <a:pt x="121698" y="98965"/>
                  </a:cubicBezTo>
                  <a:cubicBezTo>
                    <a:pt x="129890" y="102679"/>
                    <a:pt x="134842" y="107918"/>
                    <a:pt x="133985" y="114776"/>
                  </a:cubicBezTo>
                  <a:cubicBezTo>
                    <a:pt x="127603" y="163544"/>
                    <a:pt x="22733" y="210788"/>
                    <a:pt x="22733" y="210788"/>
                  </a:cubicBezTo>
                  <a:cubicBezTo>
                    <a:pt x="22733" y="210788"/>
                    <a:pt x="-28226" y="130683"/>
                    <a:pt x="22448" y="102679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DFE3E6D-56F3-46E3-80B2-023C7E90370B}"/>
                </a:ext>
              </a:extLst>
            </p:cNvPr>
            <p:cNvSpPr/>
            <p:nvPr/>
          </p:nvSpPr>
          <p:spPr>
            <a:xfrm>
              <a:off x="10525221" y="1007484"/>
              <a:ext cx="84486" cy="51339"/>
            </a:xfrm>
            <a:custGeom>
              <a:avLst/>
              <a:gdLst>
                <a:gd name="connsiteX0" fmla="*/ 0 w 84486"/>
                <a:gd name="connsiteY0" fmla="*/ 15716 h 51339"/>
                <a:gd name="connsiteX1" fmla="*/ 3334 w 84486"/>
                <a:gd name="connsiteY1" fmla="*/ 51340 h 51339"/>
                <a:gd name="connsiteX2" fmla="*/ 84487 w 84486"/>
                <a:gd name="connsiteY2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486" h="51339">
                  <a:moveTo>
                    <a:pt x="0" y="15716"/>
                  </a:moveTo>
                  <a:cubicBezTo>
                    <a:pt x="1915" y="27499"/>
                    <a:pt x="3029" y="39405"/>
                    <a:pt x="3334" y="51340"/>
                  </a:cubicBezTo>
                  <a:cubicBezTo>
                    <a:pt x="60484" y="51340"/>
                    <a:pt x="84487" y="0"/>
                    <a:pt x="8448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7257495-43D3-468B-A87D-282349B2E880}"/>
                </a:ext>
              </a:extLst>
            </p:cNvPr>
            <p:cNvSpPr/>
            <p:nvPr/>
          </p:nvSpPr>
          <p:spPr>
            <a:xfrm>
              <a:off x="10442437" y="743770"/>
              <a:ext cx="120502" cy="191229"/>
            </a:xfrm>
            <a:custGeom>
              <a:avLst/>
              <a:gdLst>
                <a:gd name="connsiteX0" fmla="*/ 120502 w 120502"/>
                <a:gd name="connsiteY0" fmla="*/ 730 h 191229"/>
                <a:gd name="connsiteX1" fmla="*/ 3155 w 120502"/>
                <a:gd name="connsiteY1" fmla="*/ 67405 h 191229"/>
                <a:gd name="connsiteX2" fmla="*/ 46493 w 120502"/>
                <a:gd name="connsiteY2" fmla="*/ 191230 h 19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02" h="191229">
                  <a:moveTo>
                    <a:pt x="120502" y="730"/>
                  </a:moveTo>
                  <a:cubicBezTo>
                    <a:pt x="120502" y="730"/>
                    <a:pt x="21442" y="-11844"/>
                    <a:pt x="3155" y="67405"/>
                  </a:cubicBezTo>
                  <a:cubicBezTo>
                    <a:pt x="-7513" y="113582"/>
                    <a:pt x="9355" y="161778"/>
                    <a:pt x="46493" y="19123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98758DF-645C-4F7F-847C-BB7C543DA5E3}"/>
                </a:ext>
              </a:extLst>
            </p:cNvPr>
            <p:cNvSpPr/>
            <p:nvPr/>
          </p:nvSpPr>
          <p:spPr>
            <a:xfrm>
              <a:off x="10459888" y="786694"/>
              <a:ext cx="199929" cy="259091"/>
            </a:xfrm>
            <a:custGeom>
              <a:avLst/>
              <a:gdLst>
                <a:gd name="connsiteX0" fmla="*/ 112005 w 199929"/>
                <a:gd name="connsiteY0" fmla="*/ 286 h 259091"/>
                <a:gd name="connsiteX1" fmla="*/ 3325 w 199929"/>
                <a:gd name="connsiteY1" fmla="*/ 109633 h 259091"/>
                <a:gd name="connsiteX2" fmla="*/ 101623 w 199929"/>
                <a:gd name="connsiteY2" fmla="*/ 256985 h 259091"/>
                <a:gd name="connsiteX3" fmla="*/ 112005 w 199929"/>
                <a:gd name="connsiteY3" fmla="*/ 286 h 25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929" h="259091">
                  <a:moveTo>
                    <a:pt x="112005" y="286"/>
                  </a:moveTo>
                  <a:cubicBezTo>
                    <a:pt x="38567" y="-3714"/>
                    <a:pt x="12850" y="34291"/>
                    <a:pt x="3325" y="109633"/>
                  </a:cubicBezTo>
                  <a:cubicBezTo>
                    <a:pt x="-8581" y="203836"/>
                    <a:pt x="8659" y="272130"/>
                    <a:pt x="101623" y="256985"/>
                  </a:cubicBezTo>
                  <a:cubicBezTo>
                    <a:pt x="227734" y="236506"/>
                    <a:pt x="233925" y="6954"/>
                    <a:pt x="112005" y="286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D153135-4128-43C3-A782-6AA2357874E8}"/>
                </a:ext>
              </a:extLst>
            </p:cNvPr>
            <p:cNvSpPr/>
            <p:nvPr/>
          </p:nvSpPr>
          <p:spPr>
            <a:xfrm>
              <a:off x="10487883" y="894804"/>
              <a:ext cx="22954" cy="38852"/>
            </a:xfrm>
            <a:custGeom>
              <a:avLst/>
              <a:gdLst>
                <a:gd name="connsiteX0" fmla="*/ 22955 w 22954"/>
                <a:gd name="connsiteY0" fmla="*/ 0 h 38852"/>
                <a:gd name="connsiteX1" fmla="*/ 0 w 22954"/>
                <a:gd name="connsiteY1" fmla="*/ 29242 h 38852"/>
                <a:gd name="connsiteX2" fmla="*/ 19050 w 22954"/>
                <a:gd name="connsiteY2" fmla="*/ 38767 h 3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54" h="38852">
                  <a:moveTo>
                    <a:pt x="22955" y="0"/>
                  </a:moveTo>
                  <a:cubicBezTo>
                    <a:pt x="16507" y="10630"/>
                    <a:pt x="8791" y="20450"/>
                    <a:pt x="0" y="29242"/>
                  </a:cubicBezTo>
                  <a:cubicBezTo>
                    <a:pt x="4020" y="35776"/>
                    <a:pt x="11401" y="39472"/>
                    <a:pt x="19050" y="38767"/>
                  </a:cubicBezTo>
                  <a:close/>
                </a:path>
              </a:pathLst>
            </a:custGeom>
            <a:solidFill>
              <a:srgbClr val="D4827D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3E0AF50-87C6-4301-84FD-146C39E1B3E9}"/>
                </a:ext>
              </a:extLst>
            </p:cNvPr>
            <p:cNvSpPr/>
            <p:nvPr/>
          </p:nvSpPr>
          <p:spPr>
            <a:xfrm>
              <a:off x="10556125" y="880876"/>
              <a:ext cx="14581" cy="21846"/>
            </a:xfrm>
            <a:custGeom>
              <a:avLst/>
              <a:gdLst>
                <a:gd name="connsiteX0" fmla="*/ 52 w 14581"/>
                <a:gd name="connsiteY0" fmla="*/ 10404 h 21846"/>
                <a:gd name="connsiteX1" fmla="*/ 6434 w 14581"/>
                <a:gd name="connsiteY1" fmla="*/ 21834 h 21846"/>
                <a:gd name="connsiteX2" fmla="*/ 14530 w 14581"/>
                <a:gd name="connsiteY2" fmla="*/ 11547 h 21846"/>
                <a:gd name="connsiteX3" fmla="*/ 8148 w 14581"/>
                <a:gd name="connsiteY3" fmla="*/ 21 h 21846"/>
                <a:gd name="connsiteX4" fmla="*/ 52 w 14581"/>
                <a:gd name="connsiteY4" fmla="*/ 10404 h 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1" h="21846">
                  <a:moveTo>
                    <a:pt x="52" y="10404"/>
                  </a:moveTo>
                  <a:cubicBezTo>
                    <a:pt x="-424" y="16404"/>
                    <a:pt x="2433" y="21548"/>
                    <a:pt x="6434" y="21834"/>
                  </a:cubicBezTo>
                  <a:cubicBezTo>
                    <a:pt x="10434" y="22119"/>
                    <a:pt x="14054" y="17547"/>
                    <a:pt x="14530" y="11547"/>
                  </a:cubicBezTo>
                  <a:cubicBezTo>
                    <a:pt x="15006" y="5546"/>
                    <a:pt x="12149" y="402"/>
                    <a:pt x="8148" y="21"/>
                  </a:cubicBezTo>
                  <a:cubicBezTo>
                    <a:pt x="4148" y="-360"/>
                    <a:pt x="528" y="4403"/>
                    <a:pt x="52" y="104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49C8075-D3A9-4669-954A-18F46FEF84D7}"/>
                </a:ext>
              </a:extLst>
            </p:cNvPr>
            <p:cNvSpPr/>
            <p:nvPr/>
          </p:nvSpPr>
          <p:spPr>
            <a:xfrm>
              <a:off x="10553224" y="875182"/>
              <a:ext cx="12668" cy="7600"/>
            </a:xfrm>
            <a:custGeom>
              <a:avLst/>
              <a:gdLst>
                <a:gd name="connsiteX0" fmla="*/ 12668 w 12668"/>
                <a:gd name="connsiteY0" fmla="*/ 6191 h 7600"/>
                <a:gd name="connsiteX1" fmla="*/ 0 w 12668"/>
                <a:gd name="connsiteY1" fmla="*/ 0 h 7600"/>
                <a:gd name="connsiteX2" fmla="*/ 12668 w 12668"/>
                <a:gd name="connsiteY2" fmla="*/ 6191 h 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68" h="7600">
                  <a:moveTo>
                    <a:pt x="12668" y="6191"/>
                  </a:moveTo>
                  <a:lnTo>
                    <a:pt x="0" y="0"/>
                  </a:lnTo>
                  <a:cubicBezTo>
                    <a:pt x="0" y="0"/>
                    <a:pt x="5620" y="11525"/>
                    <a:pt x="12668" y="61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D711C17-0027-4806-B6B4-88F9928244AD}"/>
                </a:ext>
              </a:extLst>
            </p:cNvPr>
            <p:cNvSpPr/>
            <p:nvPr/>
          </p:nvSpPr>
          <p:spPr>
            <a:xfrm>
              <a:off x="10481311" y="873836"/>
              <a:ext cx="14625" cy="21846"/>
            </a:xfrm>
            <a:custGeom>
              <a:avLst/>
              <a:gdLst>
                <a:gd name="connsiteX0" fmla="*/ 0 w 14625"/>
                <a:gd name="connsiteY0" fmla="*/ 10300 h 21846"/>
                <a:gd name="connsiteX1" fmla="*/ 6477 w 14625"/>
                <a:gd name="connsiteY1" fmla="*/ 21825 h 21846"/>
                <a:gd name="connsiteX2" fmla="*/ 14573 w 14625"/>
                <a:gd name="connsiteY2" fmla="*/ 11443 h 21846"/>
                <a:gd name="connsiteX3" fmla="*/ 8191 w 14625"/>
                <a:gd name="connsiteY3" fmla="*/ 13 h 21846"/>
                <a:gd name="connsiteX4" fmla="*/ 0 w 14625"/>
                <a:gd name="connsiteY4" fmla="*/ 10300 h 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5" h="21846">
                  <a:moveTo>
                    <a:pt x="0" y="10300"/>
                  </a:moveTo>
                  <a:cubicBezTo>
                    <a:pt x="0" y="16300"/>
                    <a:pt x="2476" y="21444"/>
                    <a:pt x="6477" y="21825"/>
                  </a:cubicBezTo>
                  <a:cubicBezTo>
                    <a:pt x="10477" y="22206"/>
                    <a:pt x="14097" y="17443"/>
                    <a:pt x="14573" y="11443"/>
                  </a:cubicBezTo>
                  <a:cubicBezTo>
                    <a:pt x="15049" y="5442"/>
                    <a:pt x="12192" y="298"/>
                    <a:pt x="8191" y="13"/>
                  </a:cubicBezTo>
                  <a:cubicBezTo>
                    <a:pt x="4191" y="-273"/>
                    <a:pt x="476" y="4299"/>
                    <a:pt x="0" y="103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6A505E5-3C1C-43CF-A9FF-E7E7EDD55D08}"/>
                </a:ext>
              </a:extLst>
            </p:cNvPr>
            <p:cNvSpPr/>
            <p:nvPr/>
          </p:nvSpPr>
          <p:spPr>
            <a:xfrm>
              <a:off x="10478453" y="868038"/>
              <a:ext cx="12668" cy="7636"/>
            </a:xfrm>
            <a:custGeom>
              <a:avLst/>
              <a:gdLst>
                <a:gd name="connsiteX0" fmla="*/ 12668 w 12668"/>
                <a:gd name="connsiteY0" fmla="*/ 6191 h 7636"/>
                <a:gd name="connsiteX1" fmla="*/ 0 w 12668"/>
                <a:gd name="connsiteY1" fmla="*/ 0 h 7636"/>
                <a:gd name="connsiteX2" fmla="*/ 12668 w 12668"/>
                <a:gd name="connsiteY2" fmla="*/ 6191 h 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68" h="7636">
                  <a:moveTo>
                    <a:pt x="12668" y="6191"/>
                  </a:moveTo>
                  <a:lnTo>
                    <a:pt x="0" y="0"/>
                  </a:lnTo>
                  <a:cubicBezTo>
                    <a:pt x="0" y="0"/>
                    <a:pt x="5620" y="11620"/>
                    <a:pt x="12668" y="61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FAB15B9-EBE2-466B-A784-4FC26FC6FAC7}"/>
                </a:ext>
              </a:extLst>
            </p:cNvPr>
            <p:cNvSpPr/>
            <p:nvPr/>
          </p:nvSpPr>
          <p:spPr>
            <a:xfrm>
              <a:off x="10556170" y="837264"/>
              <a:ext cx="37774" cy="19439"/>
            </a:xfrm>
            <a:custGeom>
              <a:avLst/>
              <a:gdLst>
                <a:gd name="connsiteX0" fmla="*/ 34678 w 37774"/>
                <a:gd name="connsiteY0" fmla="*/ 19440 h 19439"/>
                <a:gd name="connsiteX1" fmla="*/ 32106 w 37774"/>
                <a:gd name="connsiteY1" fmla="*/ 18106 h 19439"/>
                <a:gd name="connsiteX2" fmla="*/ 3531 w 37774"/>
                <a:gd name="connsiteY2" fmla="*/ 6581 h 19439"/>
                <a:gd name="connsiteX3" fmla="*/ 7 w 37774"/>
                <a:gd name="connsiteY3" fmla="*/ 3628 h 19439"/>
                <a:gd name="connsiteX4" fmla="*/ 3055 w 37774"/>
                <a:gd name="connsiteY4" fmla="*/ 104 h 19439"/>
                <a:gd name="connsiteX5" fmla="*/ 37154 w 37774"/>
                <a:gd name="connsiteY5" fmla="*/ 14296 h 19439"/>
                <a:gd name="connsiteX6" fmla="*/ 36488 w 37774"/>
                <a:gd name="connsiteY6" fmla="*/ 18868 h 19439"/>
                <a:gd name="connsiteX7" fmla="*/ 34678 w 37774"/>
                <a:gd name="connsiteY7" fmla="*/ 19440 h 1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74" h="19439">
                  <a:moveTo>
                    <a:pt x="34678" y="19440"/>
                  </a:moveTo>
                  <a:cubicBezTo>
                    <a:pt x="33659" y="19440"/>
                    <a:pt x="32697" y="18945"/>
                    <a:pt x="32106" y="18106"/>
                  </a:cubicBezTo>
                  <a:cubicBezTo>
                    <a:pt x="24848" y="10096"/>
                    <a:pt x="14313" y="5848"/>
                    <a:pt x="3531" y="6581"/>
                  </a:cubicBezTo>
                  <a:cubicBezTo>
                    <a:pt x="1769" y="6648"/>
                    <a:pt x="254" y="5371"/>
                    <a:pt x="7" y="3628"/>
                  </a:cubicBezTo>
                  <a:cubicBezTo>
                    <a:pt x="-108" y="1819"/>
                    <a:pt x="1255" y="256"/>
                    <a:pt x="3055" y="104"/>
                  </a:cubicBezTo>
                  <a:cubicBezTo>
                    <a:pt x="16028" y="-820"/>
                    <a:pt x="28667" y="4447"/>
                    <a:pt x="37154" y="14296"/>
                  </a:cubicBezTo>
                  <a:cubicBezTo>
                    <a:pt x="38192" y="15754"/>
                    <a:pt x="37897" y="17773"/>
                    <a:pt x="36488" y="18868"/>
                  </a:cubicBezTo>
                  <a:cubicBezTo>
                    <a:pt x="35935" y="19202"/>
                    <a:pt x="35316" y="19402"/>
                    <a:pt x="34678" y="194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DD4F659-051B-4674-ABB5-A358838D85DB}"/>
                </a:ext>
              </a:extLst>
            </p:cNvPr>
            <p:cNvSpPr/>
            <p:nvPr/>
          </p:nvSpPr>
          <p:spPr>
            <a:xfrm>
              <a:off x="10473604" y="829710"/>
              <a:ext cx="36091" cy="12515"/>
            </a:xfrm>
            <a:custGeom>
              <a:avLst/>
              <a:gdLst>
                <a:gd name="connsiteX0" fmla="*/ 3230 w 36091"/>
                <a:gd name="connsiteY0" fmla="*/ 12515 h 12515"/>
                <a:gd name="connsiteX1" fmla="*/ 468 w 36091"/>
                <a:gd name="connsiteY1" fmla="*/ 10896 h 12515"/>
                <a:gd name="connsiteX2" fmla="*/ 1563 w 36091"/>
                <a:gd name="connsiteY2" fmla="*/ 6448 h 12515"/>
                <a:gd name="connsiteX3" fmla="*/ 1611 w 36091"/>
                <a:gd name="connsiteY3" fmla="*/ 6419 h 12515"/>
                <a:gd name="connsiteX4" fmla="*/ 34186 w 36091"/>
                <a:gd name="connsiteY4" fmla="*/ 1752 h 12515"/>
                <a:gd name="connsiteX5" fmla="*/ 35805 w 36091"/>
                <a:gd name="connsiteY5" fmla="*/ 6038 h 12515"/>
                <a:gd name="connsiteX6" fmla="*/ 35805 w 36091"/>
                <a:gd name="connsiteY6" fmla="*/ 6038 h 12515"/>
                <a:gd name="connsiteX7" fmla="*/ 31910 w 36091"/>
                <a:gd name="connsiteY7" fmla="*/ 7876 h 12515"/>
                <a:gd name="connsiteX8" fmla="*/ 31614 w 36091"/>
                <a:gd name="connsiteY8" fmla="*/ 7753 h 12515"/>
                <a:gd name="connsiteX9" fmla="*/ 4944 w 36091"/>
                <a:gd name="connsiteY9" fmla="*/ 12039 h 12515"/>
                <a:gd name="connsiteX10" fmla="*/ 3230 w 36091"/>
                <a:gd name="connsiteY10" fmla="*/ 12515 h 1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91" h="12515">
                  <a:moveTo>
                    <a:pt x="3230" y="12515"/>
                  </a:moveTo>
                  <a:cubicBezTo>
                    <a:pt x="2087" y="12496"/>
                    <a:pt x="1039" y="11886"/>
                    <a:pt x="468" y="10896"/>
                  </a:cubicBezTo>
                  <a:cubicBezTo>
                    <a:pt x="-456" y="9362"/>
                    <a:pt x="30" y="7372"/>
                    <a:pt x="1563" y="6448"/>
                  </a:cubicBezTo>
                  <a:cubicBezTo>
                    <a:pt x="1582" y="6438"/>
                    <a:pt x="1592" y="6428"/>
                    <a:pt x="1611" y="6419"/>
                  </a:cubicBezTo>
                  <a:cubicBezTo>
                    <a:pt x="11203" y="9"/>
                    <a:pt x="23185" y="-1706"/>
                    <a:pt x="34186" y="1752"/>
                  </a:cubicBezTo>
                  <a:cubicBezTo>
                    <a:pt x="35815" y="2485"/>
                    <a:pt x="36539" y="4409"/>
                    <a:pt x="35805" y="6038"/>
                  </a:cubicBezTo>
                  <a:cubicBezTo>
                    <a:pt x="35805" y="6038"/>
                    <a:pt x="35805" y="6038"/>
                    <a:pt x="35805" y="6038"/>
                  </a:cubicBezTo>
                  <a:cubicBezTo>
                    <a:pt x="35234" y="7619"/>
                    <a:pt x="33491" y="8448"/>
                    <a:pt x="31910" y="7876"/>
                  </a:cubicBezTo>
                  <a:cubicBezTo>
                    <a:pt x="31805" y="7838"/>
                    <a:pt x="31710" y="7800"/>
                    <a:pt x="31614" y="7753"/>
                  </a:cubicBezTo>
                  <a:cubicBezTo>
                    <a:pt x="22537" y="5095"/>
                    <a:pt x="12736" y="6667"/>
                    <a:pt x="4944" y="12039"/>
                  </a:cubicBezTo>
                  <a:cubicBezTo>
                    <a:pt x="4421" y="12324"/>
                    <a:pt x="3830" y="12486"/>
                    <a:pt x="3230" y="125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C94BBF-927B-4896-BF3F-EC5C5E4880A7}"/>
                </a:ext>
              </a:extLst>
            </p:cNvPr>
            <p:cNvSpPr/>
            <p:nvPr/>
          </p:nvSpPr>
          <p:spPr>
            <a:xfrm>
              <a:off x="10464668" y="758507"/>
              <a:ext cx="216802" cy="240119"/>
            </a:xfrm>
            <a:custGeom>
              <a:avLst/>
              <a:gdLst>
                <a:gd name="connsiteX0" fmla="*/ 180853 w 216802"/>
                <a:gd name="connsiteY0" fmla="*/ 156585 h 240119"/>
                <a:gd name="connsiteX1" fmla="*/ 157612 w 216802"/>
                <a:gd name="connsiteY1" fmla="*/ 48095 h 240119"/>
                <a:gd name="connsiteX2" fmla="*/ 68 w 216802"/>
                <a:gd name="connsiteY2" fmla="*/ 128010 h 240119"/>
                <a:gd name="connsiteX3" fmla="*/ 119417 w 216802"/>
                <a:gd name="connsiteY3" fmla="*/ 89 h 240119"/>
                <a:gd name="connsiteX4" fmla="*/ 167042 w 216802"/>
                <a:gd name="connsiteY4" fmla="*/ 240119 h 240119"/>
                <a:gd name="connsiteX5" fmla="*/ 180853 w 216802"/>
                <a:gd name="connsiteY5" fmla="*/ 156585 h 2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02" h="240119">
                  <a:moveTo>
                    <a:pt x="180853" y="156585"/>
                  </a:moveTo>
                  <a:cubicBezTo>
                    <a:pt x="180853" y="156585"/>
                    <a:pt x="149897" y="94387"/>
                    <a:pt x="157612" y="48095"/>
                  </a:cubicBezTo>
                  <a:cubicBezTo>
                    <a:pt x="157612" y="48095"/>
                    <a:pt x="15404" y="-19342"/>
                    <a:pt x="68" y="128010"/>
                  </a:cubicBezTo>
                  <a:cubicBezTo>
                    <a:pt x="68" y="128010"/>
                    <a:pt x="-6885" y="-3911"/>
                    <a:pt x="119417" y="89"/>
                  </a:cubicBezTo>
                  <a:cubicBezTo>
                    <a:pt x="245718" y="4090"/>
                    <a:pt x="235146" y="188684"/>
                    <a:pt x="167042" y="240119"/>
                  </a:cubicBezTo>
                  <a:cubicBezTo>
                    <a:pt x="166756" y="240119"/>
                    <a:pt x="199903" y="195447"/>
                    <a:pt x="180853" y="15658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F91F16F-A616-4CF3-99A1-9A024136DC4F}"/>
                </a:ext>
              </a:extLst>
            </p:cNvPr>
            <p:cNvSpPr/>
            <p:nvPr/>
          </p:nvSpPr>
          <p:spPr>
            <a:xfrm>
              <a:off x="10471198" y="724020"/>
              <a:ext cx="249927" cy="259556"/>
            </a:xfrm>
            <a:custGeom>
              <a:avLst/>
              <a:gdLst>
                <a:gd name="connsiteX0" fmla="*/ 79073 w 249927"/>
                <a:gd name="connsiteY0" fmla="*/ 14764 h 259556"/>
                <a:gd name="connsiteX1" fmla="*/ 1635 w 249927"/>
                <a:gd name="connsiteY1" fmla="*/ 15907 h 259556"/>
                <a:gd name="connsiteX2" fmla="*/ 170227 w 249927"/>
                <a:gd name="connsiteY2" fmla="*/ 155925 h 259556"/>
                <a:gd name="connsiteX3" fmla="*/ 174704 w 249927"/>
                <a:gd name="connsiteY3" fmla="*/ 259556 h 259556"/>
                <a:gd name="connsiteX4" fmla="*/ 249856 w 249927"/>
                <a:gd name="connsiteY4" fmla="*/ 125159 h 259556"/>
                <a:gd name="connsiteX5" fmla="*/ 79073 w 249927"/>
                <a:gd name="connsiteY5" fmla="*/ 14764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927" h="259556">
                  <a:moveTo>
                    <a:pt x="79073" y="14764"/>
                  </a:moveTo>
                  <a:cubicBezTo>
                    <a:pt x="79073" y="14764"/>
                    <a:pt x="18780" y="-95"/>
                    <a:pt x="1635" y="15907"/>
                  </a:cubicBezTo>
                  <a:cubicBezTo>
                    <a:pt x="-15510" y="31909"/>
                    <a:pt x="106410" y="144590"/>
                    <a:pt x="170227" y="155925"/>
                  </a:cubicBezTo>
                  <a:cubicBezTo>
                    <a:pt x="170227" y="155925"/>
                    <a:pt x="191849" y="226505"/>
                    <a:pt x="174704" y="259556"/>
                  </a:cubicBezTo>
                  <a:cubicBezTo>
                    <a:pt x="174704" y="259556"/>
                    <a:pt x="246522" y="234506"/>
                    <a:pt x="249856" y="125159"/>
                  </a:cubicBezTo>
                  <a:cubicBezTo>
                    <a:pt x="253190" y="15812"/>
                    <a:pt x="138414" y="-24669"/>
                    <a:pt x="79073" y="147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76858A8-0AAB-444D-A144-E123922E4C56}"/>
                </a:ext>
              </a:extLst>
            </p:cNvPr>
            <p:cNvSpPr/>
            <p:nvPr/>
          </p:nvSpPr>
          <p:spPr>
            <a:xfrm>
              <a:off x="10631895" y="902121"/>
              <a:ext cx="54097" cy="59556"/>
            </a:xfrm>
            <a:custGeom>
              <a:avLst/>
              <a:gdLst>
                <a:gd name="connsiteX0" fmla="*/ 672 w 54097"/>
                <a:gd name="connsiteY0" fmla="*/ 27830 h 59556"/>
                <a:gd name="connsiteX1" fmla="*/ 36934 w 54097"/>
                <a:gd name="connsiteY1" fmla="*/ 303 h 59556"/>
                <a:gd name="connsiteX2" fmla="*/ 36962 w 54097"/>
                <a:gd name="connsiteY2" fmla="*/ 303 h 59556"/>
                <a:gd name="connsiteX3" fmla="*/ 10578 w 54097"/>
                <a:gd name="connsiteY3" fmla="*/ 59453 h 59556"/>
                <a:gd name="connsiteX4" fmla="*/ 672 w 54097"/>
                <a:gd name="connsiteY4" fmla="*/ 27830 h 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7" h="59556">
                  <a:moveTo>
                    <a:pt x="672" y="27830"/>
                  </a:moveTo>
                  <a:cubicBezTo>
                    <a:pt x="3082" y="10218"/>
                    <a:pt x="19322" y="-2116"/>
                    <a:pt x="36934" y="303"/>
                  </a:cubicBezTo>
                  <a:cubicBezTo>
                    <a:pt x="36943" y="303"/>
                    <a:pt x="36953" y="303"/>
                    <a:pt x="36962" y="303"/>
                  </a:cubicBezTo>
                  <a:cubicBezTo>
                    <a:pt x="59537" y="4018"/>
                    <a:pt x="67823" y="51357"/>
                    <a:pt x="10578" y="59453"/>
                  </a:cubicBezTo>
                  <a:cubicBezTo>
                    <a:pt x="2387" y="60596"/>
                    <a:pt x="-1709" y="52405"/>
                    <a:pt x="672" y="27830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1F38FC4-4795-453E-8C15-025D14434F5B}"/>
                </a:ext>
              </a:extLst>
            </p:cNvPr>
            <p:cNvSpPr/>
            <p:nvPr/>
          </p:nvSpPr>
          <p:spPr>
            <a:xfrm>
              <a:off x="10664572" y="722557"/>
              <a:ext cx="154220" cy="289499"/>
            </a:xfrm>
            <a:custGeom>
              <a:avLst/>
              <a:gdLst>
                <a:gd name="connsiteX0" fmla="*/ 0 w 154220"/>
                <a:gd name="connsiteY0" fmla="*/ 59471 h 289499"/>
                <a:gd name="connsiteX1" fmla="*/ 92202 w 154220"/>
                <a:gd name="connsiteY1" fmla="*/ 225 h 289499"/>
                <a:gd name="connsiteX2" fmla="*/ 134303 w 154220"/>
                <a:gd name="connsiteY2" fmla="*/ 187011 h 289499"/>
                <a:gd name="connsiteX3" fmla="*/ 122968 w 154220"/>
                <a:gd name="connsiteY3" fmla="*/ 289500 h 289499"/>
                <a:gd name="connsiteX4" fmla="*/ 85344 w 154220"/>
                <a:gd name="connsiteY4" fmla="*/ 215490 h 289499"/>
                <a:gd name="connsiteX5" fmla="*/ 83058 w 154220"/>
                <a:gd name="connsiteY5" fmla="*/ 259877 h 289499"/>
                <a:gd name="connsiteX6" fmla="*/ 81915 w 154220"/>
                <a:gd name="connsiteY6" fmla="*/ 157388 h 289499"/>
                <a:gd name="connsiteX7" fmla="*/ 29528 w 154220"/>
                <a:gd name="connsiteY7" fmla="*/ 121002 h 2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220" h="289499">
                  <a:moveTo>
                    <a:pt x="0" y="59471"/>
                  </a:moveTo>
                  <a:cubicBezTo>
                    <a:pt x="0" y="59471"/>
                    <a:pt x="25051" y="-4252"/>
                    <a:pt x="92202" y="225"/>
                  </a:cubicBezTo>
                  <a:cubicBezTo>
                    <a:pt x="159353" y="4702"/>
                    <a:pt x="169640" y="109572"/>
                    <a:pt x="134303" y="187011"/>
                  </a:cubicBezTo>
                  <a:cubicBezTo>
                    <a:pt x="98965" y="264449"/>
                    <a:pt x="122968" y="289500"/>
                    <a:pt x="122968" y="289500"/>
                  </a:cubicBezTo>
                  <a:cubicBezTo>
                    <a:pt x="122968" y="289500"/>
                    <a:pt x="85344" y="284928"/>
                    <a:pt x="85344" y="215490"/>
                  </a:cubicBezTo>
                  <a:cubicBezTo>
                    <a:pt x="83286" y="230187"/>
                    <a:pt x="82525" y="245046"/>
                    <a:pt x="83058" y="259877"/>
                  </a:cubicBezTo>
                  <a:cubicBezTo>
                    <a:pt x="83058" y="259877"/>
                    <a:pt x="58007" y="224539"/>
                    <a:pt x="81915" y="157388"/>
                  </a:cubicBezTo>
                  <a:cubicBezTo>
                    <a:pt x="105823" y="90237"/>
                    <a:pt x="29528" y="121002"/>
                    <a:pt x="29528" y="1210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C24CAB4-3DFF-487A-BA92-B8D11E48F0EE}"/>
                </a:ext>
              </a:extLst>
            </p:cNvPr>
            <p:cNvSpPr/>
            <p:nvPr/>
          </p:nvSpPr>
          <p:spPr>
            <a:xfrm>
              <a:off x="10475371" y="742526"/>
              <a:ext cx="123841" cy="139578"/>
            </a:xfrm>
            <a:custGeom>
              <a:avLst/>
              <a:gdLst>
                <a:gd name="connsiteX0" fmla="*/ 120525 w 123841"/>
                <a:gd name="connsiteY0" fmla="*/ 139514 h 139578"/>
                <a:gd name="connsiteX1" fmla="*/ 119477 w 123841"/>
                <a:gd name="connsiteY1" fmla="*/ 139514 h 139578"/>
                <a:gd name="connsiteX2" fmla="*/ 129 w 123841"/>
                <a:gd name="connsiteY2" fmla="*/ 4259 h 139578"/>
                <a:gd name="connsiteX3" fmla="*/ 2320 w 123841"/>
                <a:gd name="connsiteY3" fmla="*/ 164 h 139578"/>
                <a:gd name="connsiteX4" fmla="*/ 6406 w 123841"/>
                <a:gd name="connsiteY4" fmla="*/ 2231 h 139578"/>
                <a:gd name="connsiteX5" fmla="*/ 6416 w 123841"/>
                <a:gd name="connsiteY5" fmla="*/ 2259 h 139578"/>
                <a:gd name="connsiteX6" fmla="*/ 121668 w 123841"/>
                <a:gd name="connsiteY6" fmla="*/ 133418 h 139578"/>
                <a:gd name="connsiteX7" fmla="*/ 123668 w 123841"/>
                <a:gd name="connsiteY7" fmla="*/ 137609 h 139578"/>
                <a:gd name="connsiteX8" fmla="*/ 120525 w 123841"/>
                <a:gd name="connsiteY8" fmla="*/ 139514 h 13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41" h="139578">
                  <a:moveTo>
                    <a:pt x="120525" y="139514"/>
                  </a:moveTo>
                  <a:cubicBezTo>
                    <a:pt x="120182" y="139600"/>
                    <a:pt x="119820" y="139600"/>
                    <a:pt x="119477" y="139514"/>
                  </a:cubicBezTo>
                  <a:cubicBezTo>
                    <a:pt x="33752" y="108653"/>
                    <a:pt x="510" y="5307"/>
                    <a:pt x="129" y="4259"/>
                  </a:cubicBezTo>
                  <a:cubicBezTo>
                    <a:pt x="-366" y="2526"/>
                    <a:pt x="606" y="716"/>
                    <a:pt x="2320" y="164"/>
                  </a:cubicBezTo>
                  <a:cubicBezTo>
                    <a:pt x="4016" y="-398"/>
                    <a:pt x="5854" y="535"/>
                    <a:pt x="6406" y="2231"/>
                  </a:cubicBezTo>
                  <a:cubicBezTo>
                    <a:pt x="6406" y="2240"/>
                    <a:pt x="6416" y="2250"/>
                    <a:pt x="6416" y="2259"/>
                  </a:cubicBezTo>
                  <a:cubicBezTo>
                    <a:pt x="6416" y="3307"/>
                    <a:pt x="38801" y="103605"/>
                    <a:pt x="121668" y="133418"/>
                  </a:cubicBezTo>
                  <a:cubicBezTo>
                    <a:pt x="123354" y="134047"/>
                    <a:pt x="124240" y="135904"/>
                    <a:pt x="123668" y="137609"/>
                  </a:cubicBezTo>
                  <a:cubicBezTo>
                    <a:pt x="123116" y="138838"/>
                    <a:pt x="121868" y="139591"/>
                    <a:pt x="120525" y="1395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8F3B98D-D759-4365-B3AD-5EB3BA23310C}"/>
                </a:ext>
              </a:extLst>
            </p:cNvPr>
            <p:cNvSpPr/>
            <p:nvPr/>
          </p:nvSpPr>
          <p:spPr>
            <a:xfrm>
              <a:off x="10518544" y="956535"/>
              <a:ext cx="48577" cy="23517"/>
            </a:xfrm>
            <a:custGeom>
              <a:avLst/>
              <a:gdLst>
                <a:gd name="connsiteX0" fmla="*/ 5629 w 48577"/>
                <a:gd name="connsiteY0" fmla="*/ 23517 h 23517"/>
                <a:gd name="connsiteX1" fmla="*/ 3153 w 48577"/>
                <a:gd name="connsiteY1" fmla="*/ 23517 h 23517"/>
                <a:gd name="connsiteX2" fmla="*/ 0 w 48577"/>
                <a:gd name="connsiteY2" fmla="*/ 20384 h 23517"/>
                <a:gd name="connsiteX3" fmla="*/ 10 w 48577"/>
                <a:gd name="connsiteY3" fmla="*/ 20183 h 23517"/>
                <a:gd name="connsiteX4" fmla="*/ 3438 w 48577"/>
                <a:gd name="connsiteY4" fmla="*/ 17040 h 23517"/>
                <a:gd name="connsiteX5" fmla="*/ 43062 w 48577"/>
                <a:gd name="connsiteY5" fmla="*/ 943 h 23517"/>
                <a:gd name="connsiteX6" fmla="*/ 47635 w 48577"/>
                <a:gd name="connsiteY6" fmla="*/ 943 h 23517"/>
                <a:gd name="connsiteX7" fmla="*/ 47635 w 48577"/>
                <a:gd name="connsiteY7" fmla="*/ 5515 h 23517"/>
                <a:gd name="connsiteX8" fmla="*/ 5629 w 48577"/>
                <a:gd name="connsiteY8" fmla="*/ 23517 h 2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577" h="23517">
                  <a:moveTo>
                    <a:pt x="5629" y="23517"/>
                  </a:moveTo>
                  <a:lnTo>
                    <a:pt x="3153" y="23517"/>
                  </a:lnTo>
                  <a:cubicBezTo>
                    <a:pt x="1419" y="23517"/>
                    <a:pt x="10" y="22117"/>
                    <a:pt x="0" y="20384"/>
                  </a:cubicBezTo>
                  <a:cubicBezTo>
                    <a:pt x="0" y="20317"/>
                    <a:pt x="10" y="20250"/>
                    <a:pt x="10" y="20183"/>
                  </a:cubicBezTo>
                  <a:cubicBezTo>
                    <a:pt x="114" y="18383"/>
                    <a:pt x="1629" y="16983"/>
                    <a:pt x="3438" y="17040"/>
                  </a:cubicBezTo>
                  <a:cubicBezTo>
                    <a:pt x="18231" y="17002"/>
                    <a:pt x="32433" y="11239"/>
                    <a:pt x="43062" y="943"/>
                  </a:cubicBezTo>
                  <a:cubicBezTo>
                    <a:pt x="44329" y="-314"/>
                    <a:pt x="46368" y="-314"/>
                    <a:pt x="47635" y="943"/>
                  </a:cubicBezTo>
                  <a:cubicBezTo>
                    <a:pt x="48892" y="2210"/>
                    <a:pt x="48892" y="4248"/>
                    <a:pt x="47635" y="5515"/>
                  </a:cubicBezTo>
                  <a:cubicBezTo>
                    <a:pt x="36404" y="16592"/>
                    <a:pt x="21402" y="23022"/>
                    <a:pt x="5629" y="235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D69D153-D4C4-458D-ACE8-50D01DBC9BF7}"/>
                </a:ext>
              </a:extLst>
            </p:cNvPr>
            <p:cNvSpPr/>
            <p:nvPr/>
          </p:nvSpPr>
          <p:spPr>
            <a:xfrm>
              <a:off x="10513123" y="881429"/>
              <a:ext cx="40221" cy="40198"/>
            </a:xfrm>
            <a:custGeom>
              <a:avLst/>
              <a:gdLst>
                <a:gd name="connsiteX0" fmla="*/ 21623 w 40221"/>
                <a:gd name="connsiteY0" fmla="*/ 40140 h 40198"/>
                <a:gd name="connsiteX1" fmla="*/ 58 w 40221"/>
                <a:gd name="connsiteY1" fmla="*/ 21623 h 40198"/>
                <a:gd name="connsiteX2" fmla="*/ 18575 w 40221"/>
                <a:gd name="connsiteY2" fmla="*/ 58 h 40198"/>
                <a:gd name="connsiteX3" fmla="*/ 40140 w 40221"/>
                <a:gd name="connsiteY3" fmla="*/ 18575 h 40198"/>
                <a:gd name="connsiteX4" fmla="*/ 40197 w 40221"/>
                <a:gd name="connsiteY4" fmla="*/ 20137 h 40198"/>
                <a:gd name="connsiteX5" fmla="*/ 22128 w 40221"/>
                <a:gd name="connsiteY5" fmla="*/ 40121 h 40198"/>
                <a:gd name="connsiteX6" fmla="*/ 21623 w 40221"/>
                <a:gd name="connsiteY6" fmla="*/ 40140 h 40198"/>
                <a:gd name="connsiteX7" fmla="*/ 21623 w 40221"/>
                <a:gd name="connsiteY7" fmla="*/ 4897 h 40198"/>
                <a:gd name="connsiteX8" fmla="*/ 4840 w 40221"/>
                <a:gd name="connsiteY8" fmla="*/ 18632 h 40198"/>
                <a:gd name="connsiteX9" fmla="*/ 18575 w 40221"/>
                <a:gd name="connsiteY9" fmla="*/ 35415 h 40198"/>
                <a:gd name="connsiteX10" fmla="*/ 35358 w 40221"/>
                <a:gd name="connsiteY10" fmla="*/ 21680 h 40198"/>
                <a:gd name="connsiteX11" fmla="*/ 35434 w 40221"/>
                <a:gd name="connsiteY11" fmla="*/ 20137 h 40198"/>
                <a:gd name="connsiteX12" fmla="*/ 21623 w 40221"/>
                <a:gd name="connsiteY12" fmla="*/ 4897 h 4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221" h="40198">
                  <a:moveTo>
                    <a:pt x="21623" y="40140"/>
                  </a:moveTo>
                  <a:cubicBezTo>
                    <a:pt x="10555" y="40978"/>
                    <a:pt x="897" y="32691"/>
                    <a:pt x="58" y="21623"/>
                  </a:cubicBezTo>
                  <a:cubicBezTo>
                    <a:pt x="-780" y="10555"/>
                    <a:pt x="7507" y="906"/>
                    <a:pt x="18575" y="58"/>
                  </a:cubicBezTo>
                  <a:cubicBezTo>
                    <a:pt x="29643" y="-780"/>
                    <a:pt x="39302" y="7507"/>
                    <a:pt x="40140" y="18575"/>
                  </a:cubicBezTo>
                  <a:cubicBezTo>
                    <a:pt x="40178" y="19099"/>
                    <a:pt x="40197" y="19613"/>
                    <a:pt x="40197" y="20137"/>
                  </a:cubicBezTo>
                  <a:cubicBezTo>
                    <a:pt x="40730" y="30643"/>
                    <a:pt x="32634" y="39597"/>
                    <a:pt x="22128" y="40121"/>
                  </a:cubicBezTo>
                  <a:cubicBezTo>
                    <a:pt x="21956" y="40130"/>
                    <a:pt x="21795" y="40140"/>
                    <a:pt x="21623" y="40140"/>
                  </a:cubicBezTo>
                  <a:close/>
                  <a:moveTo>
                    <a:pt x="21623" y="4897"/>
                  </a:moveTo>
                  <a:cubicBezTo>
                    <a:pt x="13193" y="4059"/>
                    <a:pt x="5678" y="10203"/>
                    <a:pt x="4840" y="18632"/>
                  </a:cubicBezTo>
                  <a:cubicBezTo>
                    <a:pt x="4002" y="27062"/>
                    <a:pt x="10146" y="34577"/>
                    <a:pt x="18575" y="35415"/>
                  </a:cubicBezTo>
                  <a:cubicBezTo>
                    <a:pt x="27005" y="36253"/>
                    <a:pt x="34520" y="30110"/>
                    <a:pt x="35358" y="21680"/>
                  </a:cubicBezTo>
                  <a:cubicBezTo>
                    <a:pt x="35406" y="21166"/>
                    <a:pt x="35434" y="20651"/>
                    <a:pt x="35434" y="20137"/>
                  </a:cubicBezTo>
                  <a:cubicBezTo>
                    <a:pt x="35815" y="12117"/>
                    <a:pt x="29634" y="5307"/>
                    <a:pt x="21623" y="489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7DC5451-ED27-4877-9BF7-E33D9936C7EB}"/>
                </a:ext>
              </a:extLst>
            </p:cNvPr>
            <p:cNvSpPr/>
            <p:nvPr/>
          </p:nvSpPr>
          <p:spPr>
            <a:xfrm>
              <a:off x="10456070" y="878259"/>
              <a:ext cx="40224" cy="40194"/>
            </a:xfrm>
            <a:custGeom>
              <a:avLst/>
              <a:gdLst>
                <a:gd name="connsiteX0" fmla="*/ 21145 w 40224"/>
                <a:gd name="connsiteY0" fmla="*/ 40166 h 40194"/>
                <a:gd name="connsiteX1" fmla="*/ 28 w 40224"/>
                <a:gd name="connsiteY1" fmla="*/ 21145 h 40194"/>
                <a:gd name="connsiteX2" fmla="*/ 19049 w 40224"/>
                <a:gd name="connsiteY2" fmla="*/ 28 h 40194"/>
                <a:gd name="connsiteX3" fmla="*/ 40166 w 40224"/>
                <a:gd name="connsiteY3" fmla="*/ 19050 h 40194"/>
                <a:gd name="connsiteX4" fmla="*/ 40195 w 40224"/>
                <a:gd name="connsiteY4" fmla="*/ 20069 h 40194"/>
                <a:gd name="connsiteX5" fmla="*/ 22221 w 40224"/>
                <a:gd name="connsiteY5" fmla="*/ 40138 h 40194"/>
                <a:gd name="connsiteX6" fmla="*/ 21145 w 40224"/>
                <a:gd name="connsiteY6" fmla="*/ 40166 h 40194"/>
                <a:gd name="connsiteX7" fmla="*/ 21145 w 40224"/>
                <a:gd name="connsiteY7" fmla="*/ 4829 h 40194"/>
                <a:gd name="connsiteX8" fmla="*/ 4448 w 40224"/>
                <a:gd name="connsiteY8" fmla="*/ 18668 h 40194"/>
                <a:gd name="connsiteX9" fmla="*/ 18287 w 40224"/>
                <a:gd name="connsiteY9" fmla="*/ 35366 h 40194"/>
                <a:gd name="connsiteX10" fmla="*/ 34985 w 40224"/>
                <a:gd name="connsiteY10" fmla="*/ 21526 h 40194"/>
                <a:gd name="connsiteX11" fmla="*/ 35052 w 40224"/>
                <a:gd name="connsiteY11" fmla="*/ 20069 h 40194"/>
                <a:gd name="connsiteX12" fmla="*/ 21145 w 40224"/>
                <a:gd name="connsiteY12" fmla="*/ 5210 h 4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224" h="40194">
                  <a:moveTo>
                    <a:pt x="21145" y="40166"/>
                  </a:moveTo>
                  <a:cubicBezTo>
                    <a:pt x="10058" y="40748"/>
                    <a:pt x="609" y="32232"/>
                    <a:pt x="28" y="21145"/>
                  </a:cubicBezTo>
                  <a:cubicBezTo>
                    <a:pt x="-553" y="10058"/>
                    <a:pt x="7962" y="600"/>
                    <a:pt x="19049" y="28"/>
                  </a:cubicBezTo>
                  <a:cubicBezTo>
                    <a:pt x="30136" y="-553"/>
                    <a:pt x="39585" y="7962"/>
                    <a:pt x="40166" y="19050"/>
                  </a:cubicBezTo>
                  <a:cubicBezTo>
                    <a:pt x="40185" y="19392"/>
                    <a:pt x="40195" y="19726"/>
                    <a:pt x="40195" y="20069"/>
                  </a:cubicBezTo>
                  <a:cubicBezTo>
                    <a:pt x="40776" y="30575"/>
                    <a:pt x="32727" y="39557"/>
                    <a:pt x="22221" y="40138"/>
                  </a:cubicBezTo>
                  <a:cubicBezTo>
                    <a:pt x="21859" y="40157"/>
                    <a:pt x="21507" y="40166"/>
                    <a:pt x="21145" y="40166"/>
                  </a:cubicBezTo>
                  <a:close/>
                  <a:moveTo>
                    <a:pt x="21145" y="4829"/>
                  </a:moveTo>
                  <a:cubicBezTo>
                    <a:pt x="12715" y="4038"/>
                    <a:pt x="5238" y="10239"/>
                    <a:pt x="4448" y="18668"/>
                  </a:cubicBezTo>
                  <a:cubicBezTo>
                    <a:pt x="3657" y="27098"/>
                    <a:pt x="9858" y="34575"/>
                    <a:pt x="18287" y="35366"/>
                  </a:cubicBezTo>
                  <a:cubicBezTo>
                    <a:pt x="26717" y="36156"/>
                    <a:pt x="34194" y="29956"/>
                    <a:pt x="34985" y="21526"/>
                  </a:cubicBezTo>
                  <a:cubicBezTo>
                    <a:pt x="35032" y="21040"/>
                    <a:pt x="35052" y="20554"/>
                    <a:pt x="35052" y="20069"/>
                  </a:cubicBezTo>
                  <a:cubicBezTo>
                    <a:pt x="35213" y="12163"/>
                    <a:pt x="29041" y="5572"/>
                    <a:pt x="21145" y="52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F986B97-1AB8-4335-BA17-DFECA9D2303C}"/>
                </a:ext>
              </a:extLst>
            </p:cNvPr>
            <p:cNvSpPr/>
            <p:nvPr/>
          </p:nvSpPr>
          <p:spPr>
            <a:xfrm>
              <a:off x="10491014" y="890513"/>
              <a:ext cx="29787" cy="13437"/>
            </a:xfrm>
            <a:custGeom>
              <a:avLst/>
              <a:gdLst>
                <a:gd name="connsiteX0" fmla="*/ 27539 w 29787"/>
                <a:gd name="connsiteY0" fmla="*/ 13435 h 13437"/>
                <a:gd name="connsiteX1" fmla="*/ 25348 w 29787"/>
                <a:gd name="connsiteY1" fmla="*/ 12101 h 13437"/>
                <a:gd name="connsiteX2" fmla="*/ 16681 w 29787"/>
                <a:gd name="connsiteY2" fmla="*/ 4577 h 13437"/>
                <a:gd name="connsiteX3" fmla="*/ 4108 w 29787"/>
                <a:gd name="connsiteY3" fmla="*/ 10006 h 13437"/>
                <a:gd name="connsiteX4" fmla="*/ 679 w 29787"/>
                <a:gd name="connsiteY4" fmla="*/ 10006 h 13437"/>
                <a:gd name="connsiteX5" fmla="*/ 679 w 29787"/>
                <a:gd name="connsiteY5" fmla="*/ 6672 h 13437"/>
                <a:gd name="connsiteX6" fmla="*/ 17442 w 29787"/>
                <a:gd name="connsiteY6" fmla="*/ 100 h 13437"/>
                <a:gd name="connsiteX7" fmla="*/ 29539 w 29787"/>
                <a:gd name="connsiteY7" fmla="*/ 10292 h 13437"/>
                <a:gd name="connsiteX8" fmla="*/ 28539 w 29787"/>
                <a:gd name="connsiteY8" fmla="*/ 13368 h 13437"/>
                <a:gd name="connsiteX9" fmla="*/ 28396 w 29787"/>
                <a:gd name="connsiteY9" fmla="*/ 13435 h 1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787" h="13437">
                  <a:moveTo>
                    <a:pt x="27539" y="13435"/>
                  </a:moveTo>
                  <a:cubicBezTo>
                    <a:pt x="26606" y="13482"/>
                    <a:pt x="25739" y="12949"/>
                    <a:pt x="25348" y="12101"/>
                  </a:cubicBezTo>
                  <a:cubicBezTo>
                    <a:pt x="23634" y="8491"/>
                    <a:pt x="20491" y="5767"/>
                    <a:pt x="16681" y="4577"/>
                  </a:cubicBezTo>
                  <a:cubicBezTo>
                    <a:pt x="11870" y="4291"/>
                    <a:pt x="7203" y="6310"/>
                    <a:pt x="4108" y="10006"/>
                  </a:cubicBezTo>
                  <a:cubicBezTo>
                    <a:pt x="3146" y="10930"/>
                    <a:pt x="1641" y="10930"/>
                    <a:pt x="679" y="10006"/>
                  </a:cubicBezTo>
                  <a:cubicBezTo>
                    <a:pt x="-226" y="9082"/>
                    <a:pt x="-226" y="7596"/>
                    <a:pt x="679" y="6672"/>
                  </a:cubicBezTo>
                  <a:cubicBezTo>
                    <a:pt x="4879" y="1910"/>
                    <a:pt x="11118" y="-538"/>
                    <a:pt x="17442" y="100"/>
                  </a:cubicBezTo>
                  <a:cubicBezTo>
                    <a:pt x="22758" y="1586"/>
                    <a:pt x="27177" y="5301"/>
                    <a:pt x="29539" y="10292"/>
                  </a:cubicBezTo>
                  <a:cubicBezTo>
                    <a:pt x="30111" y="11416"/>
                    <a:pt x="29663" y="12797"/>
                    <a:pt x="28539" y="13368"/>
                  </a:cubicBezTo>
                  <a:cubicBezTo>
                    <a:pt x="28492" y="13387"/>
                    <a:pt x="28444" y="13416"/>
                    <a:pt x="28396" y="134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9AFECDB-57B3-41A1-AF94-1E7DDC240AB3}"/>
                </a:ext>
              </a:extLst>
            </p:cNvPr>
            <p:cNvSpPr/>
            <p:nvPr/>
          </p:nvSpPr>
          <p:spPr>
            <a:xfrm>
              <a:off x="10548557" y="896844"/>
              <a:ext cx="106682" cy="7103"/>
            </a:xfrm>
            <a:custGeom>
              <a:avLst/>
              <a:gdLst>
                <a:gd name="connsiteX0" fmla="*/ 2381 w 106682"/>
                <a:gd name="connsiteY0" fmla="*/ 7104 h 7103"/>
                <a:gd name="connsiteX1" fmla="*/ 0 w 106682"/>
                <a:gd name="connsiteY1" fmla="*/ 4818 h 7103"/>
                <a:gd name="connsiteX2" fmla="*/ 2286 w 106682"/>
                <a:gd name="connsiteY2" fmla="*/ 2341 h 7103"/>
                <a:gd name="connsiteX3" fmla="*/ 104394 w 106682"/>
                <a:gd name="connsiteY3" fmla="*/ 55 h 7103"/>
                <a:gd name="connsiteX4" fmla="*/ 106680 w 106682"/>
                <a:gd name="connsiteY4" fmla="*/ 2627 h 7103"/>
                <a:gd name="connsiteX5" fmla="*/ 104204 w 106682"/>
                <a:gd name="connsiteY5" fmla="*/ 4818 h 7103"/>
                <a:gd name="connsiteX6" fmla="*/ 2476 w 106682"/>
                <a:gd name="connsiteY6" fmla="*/ 7104 h 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682" h="7103">
                  <a:moveTo>
                    <a:pt x="2381" y="7104"/>
                  </a:moveTo>
                  <a:cubicBezTo>
                    <a:pt x="1105" y="7104"/>
                    <a:pt x="48" y="6094"/>
                    <a:pt x="0" y="4818"/>
                  </a:cubicBezTo>
                  <a:cubicBezTo>
                    <a:pt x="0" y="3522"/>
                    <a:pt x="991" y="2436"/>
                    <a:pt x="2286" y="2341"/>
                  </a:cubicBezTo>
                  <a:cubicBezTo>
                    <a:pt x="6096" y="2341"/>
                    <a:pt x="93631" y="-421"/>
                    <a:pt x="104394" y="55"/>
                  </a:cubicBezTo>
                  <a:cubicBezTo>
                    <a:pt x="105728" y="160"/>
                    <a:pt x="106737" y="1293"/>
                    <a:pt x="106680" y="2627"/>
                  </a:cubicBezTo>
                  <a:cubicBezTo>
                    <a:pt x="106575" y="3903"/>
                    <a:pt x="105480" y="4875"/>
                    <a:pt x="104204" y="4818"/>
                  </a:cubicBezTo>
                  <a:cubicBezTo>
                    <a:pt x="93536" y="4341"/>
                    <a:pt x="3429" y="7104"/>
                    <a:pt x="2476" y="71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AEF7A76-D969-4625-AABD-5166C834B644}"/>
                </a:ext>
              </a:extLst>
            </p:cNvPr>
            <p:cNvSpPr/>
            <p:nvPr/>
          </p:nvSpPr>
          <p:spPr>
            <a:xfrm>
              <a:off x="10685241" y="1140263"/>
              <a:ext cx="133445" cy="167163"/>
            </a:xfrm>
            <a:custGeom>
              <a:avLst/>
              <a:gdLst>
                <a:gd name="connsiteX0" fmla="*/ 133445 w 133445"/>
                <a:gd name="connsiteY0" fmla="*/ 167164 h 167163"/>
                <a:gd name="connsiteX1" fmla="*/ 63246 w 133445"/>
                <a:gd name="connsiteY1" fmla="*/ 0 h 167163"/>
                <a:gd name="connsiteX2" fmla="*/ 0 w 133445"/>
                <a:gd name="connsiteY2" fmla="*/ 167164 h 16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445" h="167163">
                  <a:moveTo>
                    <a:pt x="133445" y="167164"/>
                  </a:moveTo>
                  <a:cubicBezTo>
                    <a:pt x="98774" y="76105"/>
                    <a:pt x="63246" y="0"/>
                    <a:pt x="63246" y="0"/>
                  </a:cubicBezTo>
                  <a:cubicBezTo>
                    <a:pt x="63246" y="0"/>
                    <a:pt x="5239" y="84392"/>
                    <a:pt x="0" y="16716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88B031A-8919-4BAC-95A4-4DB446780AE5}"/>
                </a:ext>
              </a:extLst>
            </p:cNvPr>
            <p:cNvSpPr/>
            <p:nvPr/>
          </p:nvSpPr>
          <p:spPr>
            <a:xfrm>
              <a:off x="10685570" y="1139874"/>
              <a:ext cx="133445" cy="167163"/>
            </a:xfrm>
            <a:custGeom>
              <a:avLst/>
              <a:gdLst>
                <a:gd name="connsiteX0" fmla="*/ 133445 w 133445"/>
                <a:gd name="connsiteY0" fmla="*/ 167164 h 167163"/>
                <a:gd name="connsiteX1" fmla="*/ 63246 w 133445"/>
                <a:gd name="connsiteY1" fmla="*/ 0 h 167163"/>
                <a:gd name="connsiteX2" fmla="*/ 0 w 133445"/>
                <a:gd name="connsiteY2" fmla="*/ 167164 h 16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445" h="167163">
                  <a:moveTo>
                    <a:pt x="133445" y="167164"/>
                  </a:moveTo>
                  <a:cubicBezTo>
                    <a:pt x="98774" y="76105"/>
                    <a:pt x="63246" y="0"/>
                    <a:pt x="63246" y="0"/>
                  </a:cubicBezTo>
                  <a:cubicBezTo>
                    <a:pt x="63246" y="0"/>
                    <a:pt x="5239" y="84392"/>
                    <a:pt x="0" y="16716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78" name="PA-圆角矩形 29">
            <a:extLst>
              <a:ext uri="{FF2B5EF4-FFF2-40B4-BE49-F238E27FC236}">
                <a16:creationId xmlns:a16="http://schemas.microsoft.com/office/drawing/2014/main" id="{B16C55CA-62AA-4362-98E2-62883BC3FA5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 flipH="1">
            <a:off x="7998551" y="135176"/>
            <a:ext cx="1904385" cy="5054493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grpSp>
        <p:nvGrpSpPr>
          <p:cNvPr id="795" name="组合 794">
            <a:extLst>
              <a:ext uri="{FF2B5EF4-FFF2-40B4-BE49-F238E27FC236}">
                <a16:creationId xmlns:a16="http://schemas.microsoft.com/office/drawing/2014/main" id="{654304D8-2D40-4B4A-BE2B-774DA7C9FA8F}"/>
              </a:ext>
            </a:extLst>
          </p:cNvPr>
          <p:cNvGrpSpPr/>
          <p:nvPr/>
        </p:nvGrpSpPr>
        <p:grpSpPr>
          <a:xfrm>
            <a:off x="9558831" y="1807153"/>
            <a:ext cx="1871114" cy="1795112"/>
            <a:chOff x="10973753" y="1419813"/>
            <a:chExt cx="623506" cy="598179"/>
          </a:xfrm>
        </p:grpSpPr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CC5DC7C3-F58B-47E8-843A-8ADB829065B8}"/>
                </a:ext>
              </a:extLst>
            </p:cNvPr>
            <p:cNvSpPr/>
            <p:nvPr/>
          </p:nvSpPr>
          <p:spPr>
            <a:xfrm>
              <a:off x="10973753" y="1797012"/>
              <a:ext cx="203644" cy="220979"/>
            </a:xfrm>
            <a:custGeom>
              <a:avLst/>
              <a:gdLst>
                <a:gd name="connsiteX0" fmla="*/ 152686 w 203644"/>
                <a:gd name="connsiteY0" fmla="*/ 220980 h 220979"/>
                <a:gd name="connsiteX1" fmla="*/ 203645 w 203644"/>
                <a:gd name="connsiteY1" fmla="*/ 168783 h 220979"/>
                <a:gd name="connsiteX2" fmla="*/ 192596 w 203644"/>
                <a:gd name="connsiteY2" fmla="*/ 0 h 220979"/>
                <a:gd name="connsiteX3" fmla="*/ 0 w 203644"/>
                <a:gd name="connsiteY3" fmla="*/ 220980 h 220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644" h="220979">
                  <a:moveTo>
                    <a:pt x="152686" y="220980"/>
                  </a:moveTo>
                  <a:cubicBezTo>
                    <a:pt x="182690" y="191834"/>
                    <a:pt x="203645" y="168783"/>
                    <a:pt x="203645" y="168783"/>
                  </a:cubicBezTo>
                  <a:lnTo>
                    <a:pt x="192596" y="0"/>
                  </a:lnTo>
                  <a:cubicBezTo>
                    <a:pt x="157163" y="19050"/>
                    <a:pt x="42577" y="175069"/>
                    <a:pt x="0" y="2209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EDB722AA-D62A-4CB1-829B-14B4A00BED47}"/>
                </a:ext>
              </a:extLst>
            </p:cNvPr>
            <p:cNvSpPr/>
            <p:nvPr/>
          </p:nvSpPr>
          <p:spPr>
            <a:xfrm>
              <a:off x="10973753" y="1797012"/>
              <a:ext cx="203644" cy="220979"/>
            </a:xfrm>
            <a:custGeom>
              <a:avLst/>
              <a:gdLst>
                <a:gd name="connsiteX0" fmla="*/ 152686 w 203644"/>
                <a:gd name="connsiteY0" fmla="*/ 220980 h 220979"/>
                <a:gd name="connsiteX1" fmla="*/ 203645 w 203644"/>
                <a:gd name="connsiteY1" fmla="*/ 168783 h 220979"/>
                <a:gd name="connsiteX2" fmla="*/ 192596 w 203644"/>
                <a:gd name="connsiteY2" fmla="*/ 0 h 220979"/>
                <a:gd name="connsiteX3" fmla="*/ 0 w 203644"/>
                <a:gd name="connsiteY3" fmla="*/ 220980 h 220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644" h="220979">
                  <a:moveTo>
                    <a:pt x="152686" y="220980"/>
                  </a:moveTo>
                  <a:cubicBezTo>
                    <a:pt x="182690" y="191834"/>
                    <a:pt x="203645" y="168783"/>
                    <a:pt x="203645" y="168783"/>
                  </a:cubicBezTo>
                  <a:lnTo>
                    <a:pt x="192596" y="0"/>
                  </a:lnTo>
                  <a:cubicBezTo>
                    <a:pt x="157163" y="19050"/>
                    <a:pt x="42577" y="175069"/>
                    <a:pt x="0" y="22098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7321A75D-A620-45E0-9346-6AEFB1E69E77}"/>
                </a:ext>
              </a:extLst>
            </p:cNvPr>
            <p:cNvSpPr/>
            <p:nvPr/>
          </p:nvSpPr>
          <p:spPr>
            <a:xfrm>
              <a:off x="11117382" y="1886832"/>
              <a:ext cx="60015" cy="131159"/>
            </a:xfrm>
            <a:custGeom>
              <a:avLst/>
              <a:gdLst>
                <a:gd name="connsiteX0" fmla="*/ 9057 w 60015"/>
                <a:gd name="connsiteY0" fmla="*/ 131159 h 131159"/>
                <a:gd name="connsiteX1" fmla="*/ 60015 w 60015"/>
                <a:gd name="connsiteY1" fmla="*/ 78962 h 131159"/>
                <a:gd name="connsiteX2" fmla="*/ 57444 w 60015"/>
                <a:gd name="connsiteY2" fmla="*/ 38957 h 131159"/>
                <a:gd name="connsiteX3" fmla="*/ 44775 w 60015"/>
                <a:gd name="connsiteY3" fmla="*/ 0 h 131159"/>
                <a:gd name="connsiteX4" fmla="*/ 1246 w 60015"/>
                <a:gd name="connsiteY4" fmla="*/ 131159 h 13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15" h="131159">
                  <a:moveTo>
                    <a:pt x="9057" y="131159"/>
                  </a:moveTo>
                  <a:cubicBezTo>
                    <a:pt x="39061" y="102108"/>
                    <a:pt x="60015" y="78962"/>
                    <a:pt x="60015" y="78962"/>
                  </a:cubicBezTo>
                  <a:lnTo>
                    <a:pt x="57444" y="38957"/>
                  </a:lnTo>
                  <a:lnTo>
                    <a:pt x="44775" y="0"/>
                  </a:lnTo>
                  <a:cubicBezTo>
                    <a:pt x="11219" y="34919"/>
                    <a:pt x="-4774" y="83115"/>
                    <a:pt x="1246" y="13115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F5D40C91-D926-4A39-AAF1-3AB438CDA584}"/>
                </a:ext>
              </a:extLst>
            </p:cNvPr>
            <p:cNvSpPr/>
            <p:nvPr/>
          </p:nvSpPr>
          <p:spPr>
            <a:xfrm>
              <a:off x="11176135" y="1534158"/>
              <a:ext cx="332439" cy="449997"/>
            </a:xfrm>
            <a:custGeom>
              <a:avLst/>
              <a:gdLst>
                <a:gd name="connsiteX0" fmla="*/ 309491 w 332439"/>
                <a:gd name="connsiteY0" fmla="*/ 43588 h 449997"/>
                <a:gd name="connsiteX1" fmla="*/ 328065 w 332439"/>
                <a:gd name="connsiteY1" fmla="*/ 319813 h 449997"/>
                <a:gd name="connsiteX2" fmla="*/ 58603 w 332439"/>
                <a:gd name="connsiteY2" fmla="*/ 415063 h 449997"/>
                <a:gd name="connsiteX3" fmla="*/ 20979 w 332439"/>
                <a:gd name="connsiteY3" fmla="*/ 20157 h 449997"/>
                <a:gd name="connsiteX4" fmla="*/ 309491 w 332439"/>
                <a:gd name="connsiteY4" fmla="*/ 43588 h 44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439" h="449997">
                  <a:moveTo>
                    <a:pt x="309491" y="43588"/>
                  </a:moveTo>
                  <a:cubicBezTo>
                    <a:pt x="301300" y="75021"/>
                    <a:pt x="346258" y="161889"/>
                    <a:pt x="328065" y="319813"/>
                  </a:cubicBezTo>
                  <a:cubicBezTo>
                    <a:pt x="309872" y="477738"/>
                    <a:pt x="136517" y="468213"/>
                    <a:pt x="58603" y="415063"/>
                  </a:cubicBezTo>
                  <a:cubicBezTo>
                    <a:pt x="-19312" y="361914"/>
                    <a:pt x="-5786" y="76545"/>
                    <a:pt x="20979" y="20157"/>
                  </a:cubicBezTo>
                  <a:cubicBezTo>
                    <a:pt x="47744" y="-36231"/>
                    <a:pt x="309491" y="43588"/>
                    <a:pt x="309491" y="435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D8D64FA1-ADDD-40A0-AAD3-D444BC4870E5}"/>
                </a:ext>
              </a:extLst>
            </p:cNvPr>
            <p:cNvSpPr/>
            <p:nvPr/>
          </p:nvSpPr>
          <p:spPr>
            <a:xfrm>
              <a:off x="11145837" y="1790820"/>
              <a:ext cx="385509" cy="227171"/>
            </a:xfrm>
            <a:custGeom>
              <a:avLst/>
              <a:gdLst>
                <a:gd name="connsiteX0" fmla="*/ 327502 w 385509"/>
                <a:gd name="connsiteY0" fmla="*/ 227171 h 227171"/>
                <a:gd name="connsiteX1" fmla="*/ 348266 w 385509"/>
                <a:gd name="connsiteY1" fmla="*/ 155543 h 227171"/>
                <a:gd name="connsiteX2" fmla="*/ 367793 w 385509"/>
                <a:gd name="connsiteY2" fmla="*/ 94869 h 227171"/>
                <a:gd name="connsiteX3" fmla="*/ 385509 w 385509"/>
                <a:gd name="connsiteY3" fmla="*/ 42005 h 227171"/>
                <a:gd name="connsiteX4" fmla="*/ 267304 w 385509"/>
                <a:gd name="connsiteY4" fmla="*/ 13430 h 227171"/>
                <a:gd name="connsiteX5" fmla="*/ 139479 w 385509"/>
                <a:gd name="connsiteY5" fmla="*/ 0 h 227171"/>
                <a:gd name="connsiteX6" fmla="*/ 20416 w 385509"/>
                <a:gd name="connsiteY6" fmla="*/ 5810 h 227171"/>
                <a:gd name="connsiteX7" fmla="*/ 5747 w 385509"/>
                <a:gd name="connsiteY7" fmla="*/ 66675 h 227171"/>
                <a:gd name="connsiteX8" fmla="*/ 32 w 385509"/>
                <a:gd name="connsiteY8" fmla="*/ 226790 h 22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509" h="227171">
                  <a:moveTo>
                    <a:pt x="327502" y="227171"/>
                  </a:moveTo>
                  <a:cubicBezTo>
                    <a:pt x="333217" y="205550"/>
                    <a:pt x="340075" y="181832"/>
                    <a:pt x="348266" y="155543"/>
                  </a:cubicBezTo>
                  <a:cubicBezTo>
                    <a:pt x="354105" y="136493"/>
                    <a:pt x="360620" y="116272"/>
                    <a:pt x="367793" y="94869"/>
                  </a:cubicBezTo>
                  <a:cubicBezTo>
                    <a:pt x="373251" y="78677"/>
                    <a:pt x="379156" y="61055"/>
                    <a:pt x="385509" y="42005"/>
                  </a:cubicBezTo>
                  <a:cubicBezTo>
                    <a:pt x="346838" y="29699"/>
                    <a:pt x="307328" y="20145"/>
                    <a:pt x="267304" y="13430"/>
                  </a:cubicBezTo>
                  <a:cubicBezTo>
                    <a:pt x="225061" y="6001"/>
                    <a:pt x="182350" y="1514"/>
                    <a:pt x="139479" y="0"/>
                  </a:cubicBezTo>
                  <a:cubicBezTo>
                    <a:pt x="84138" y="0"/>
                    <a:pt x="20416" y="5810"/>
                    <a:pt x="20416" y="5810"/>
                  </a:cubicBezTo>
                  <a:cubicBezTo>
                    <a:pt x="20416" y="5810"/>
                    <a:pt x="11367" y="7906"/>
                    <a:pt x="5747" y="66675"/>
                  </a:cubicBezTo>
                  <a:cubicBezTo>
                    <a:pt x="2699" y="98870"/>
                    <a:pt x="-349" y="149923"/>
                    <a:pt x="32" y="22679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409ACBF7-385F-42D0-A806-7D4DADBCB37F}"/>
                </a:ext>
              </a:extLst>
            </p:cNvPr>
            <p:cNvSpPr/>
            <p:nvPr/>
          </p:nvSpPr>
          <p:spPr>
            <a:xfrm>
              <a:off x="11145837" y="1790820"/>
              <a:ext cx="385509" cy="227171"/>
            </a:xfrm>
            <a:custGeom>
              <a:avLst/>
              <a:gdLst>
                <a:gd name="connsiteX0" fmla="*/ 327502 w 385509"/>
                <a:gd name="connsiteY0" fmla="*/ 227171 h 227171"/>
                <a:gd name="connsiteX1" fmla="*/ 348266 w 385509"/>
                <a:gd name="connsiteY1" fmla="*/ 155543 h 227171"/>
                <a:gd name="connsiteX2" fmla="*/ 367793 w 385509"/>
                <a:gd name="connsiteY2" fmla="*/ 94869 h 227171"/>
                <a:gd name="connsiteX3" fmla="*/ 385509 w 385509"/>
                <a:gd name="connsiteY3" fmla="*/ 42005 h 227171"/>
                <a:gd name="connsiteX4" fmla="*/ 267304 w 385509"/>
                <a:gd name="connsiteY4" fmla="*/ 13430 h 227171"/>
                <a:gd name="connsiteX5" fmla="*/ 139479 w 385509"/>
                <a:gd name="connsiteY5" fmla="*/ 0 h 227171"/>
                <a:gd name="connsiteX6" fmla="*/ 20416 w 385509"/>
                <a:gd name="connsiteY6" fmla="*/ 5810 h 227171"/>
                <a:gd name="connsiteX7" fmla="*/ 5747 w 385509"/>
                <a:gd name="connsiteY7" fmla="*/ 66675 h 227171"/>
                <a:gd name="connsiteX8" fmla="*/ 32 w 385509"/>
                <a:gd name="connsiteY8" fmla="*/ 226790 h 22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509" h="227171">
                  <a:moveTo>
                    <a:pt x="327502" y="227171"/>
                  </a:moveTo>
                  <a:cubicBezTo>
                    <a:pt x="333217" y="205550"/>
                    <a:pt x="340075" y="181832"/>
                    <a:pt x="348266" y="155543"/>
                  </a:cubicBezTo>
                  <a:cubicBezTo>
                    <a:pt x="354105" y="136493"/>
                    <a:pt x="360620" y="116272"/>
                    <a:pt x="367793" y="94869"/>
                  </a:cubicBezTo>
                  <a:cubicBezTo>
                    <a:pt x="373251" y="78677"/>
                    <a:pt x="379156" y="61055"/>
                    <a:pt x="385509" y="42005"/>
                  </a:cubicBezTo>
                  <a:cubicBezTo>
                    <a:pt x="346838" y="29699"/>
                    <a:pt x="307328" y="20145"/>
                    <a:pt x="267304" y="13430"/>
                  </a:cubicBezTo>
                  <a:cubicBezTo>
                    <a:pt x="225061" y="6001"/>
                    <a:pt x="182350" y="1514"/>
                    <a:pt x="139479" y="0"/>
                  </a:cubicBezTo>
                  <a:cubicBezTo>
                    <a:pt x="84138" y="0"/>
                    <a:pt x="20416" y="5810"/>
                    <a:pt x="20416" y="5810"/>
                  </a:cubicBezTo>
                  <a:cubicBezTo>
                    <a:pt x="20416" y="5810"/>
                    <a:pt x="11367" y="7906"/>
                    <a:pt x="5747" y="66675"/>
                  </a:cubicBezTo>
                  <a:cubicBezTo>
                    <a:pt x="2699" y="98870"/>
                    <a:pt x="-349" y="149923"/>
                    <a:pt x="32" y="22679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B41BE6FF-A8C6-4324-A0F4-88C0DC3A0AB1}"/>
                </a:ext>
              </a:extLst>
            </p:cNvPr>
            <p:cNvSpPr/>
            <p:nvPr/>
          </p:nvSpPr>
          <p:spPr>
            <a:xfrm>
              <a:off x="11203496" y="1782859"/>
              <a:ext cx="256889" cy="201033"/>
            </a:xfrm>
            <a:custGeom>
              <a:avLst/>
              <a:gdLst>
                <a:gd name="connsiteX0" fmla="*/ 133064 w 256889"/>
                <a:gd name="connsiteY0" fmla="*/ 151 h 201033"/>
                <a:gd name="connsiteX1" fmla="*/ 256889 w 256889"/>
                <a:gd name="connsiteY1" fmla="*/ 56539 h 201033"/>
                <a:gd name="connsiteX2" fmla="*/ 192119 w 256889"/>
                <a:gd name="connsiteY2" fmla="*/ 56539 h 201033"/>
                <a:gd name="connsiteX3" fmla="*/ 227362 w 256889"/>
                <a:gd name="connsiteY3" fmla="*/ 99592 h 201033"/>
                <a:gd name="connsiteX4" fmla="*/ 78486 w 256889"/>
                <a:gd name="connsiteY4" fmla="*/ 201033 h 201033"/>
                <a:gd name="connsiteX5" fmla="*/ 0 w 256889"/>
                <a:gd name="connsiteY5" fmla="*/ 92353 h 201033"/>
                <a:gd name="connsiteX6" fmla="*/ 57150 w 256889"/>
                <a:gd name="connsiteY6" fmla="*/ 50348 h 201033"/>
                <a:gd name="connsiteX7" fmla="*/ 0 w 256889"/>
                <a:gd name="connsiteY7" fmla="*/ 33393 h 201033"/>
                <a:gd name="connsiteX8" fmla="*/ 133064 w 256889"/>
                <a:gd name="connsiteY8" fmla="*/ 151 h 20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89" h="201033">
                  <a:moveTo>
                    <a:pt x="133064" y="151"/>
                  </a:moveTo>
                  <a:cubicBezTo>
                    <a:pt x="167259" y="2247"/>
                    <a:pt x="221933" y="1866"/>
                    <a:pt x="256889" y="56539"/>
                  </a:cubicBezTo>
                  <a:lnTo>
                    <a:pt x="192119" y="56539"/>
                  </a:lnTo>
                  <a:lnTo>
                    <a:pt x="227362" y="99592"/>
                  </a:lnTo>
                  <a:cubicBezTo>
                    <a:pt x="227362" y="99592"/>
                    <a:pt x="113919" y="126643"/>
                    <a:pt x="78486" y="201033"/>
                  </a:cubicBezTo>
                  <a:cubicBezTo>
                    <a:pt x="78486" y="201033"/>
                    <a:pt x="27623" y="112832"/>
                    <a:pt x="0" y="92353"/>
                  </a:cubicBezTo>
                  <a:cubicBezTo>
                    <a:pt x="16850" y="75580"/>
                    <a:pt x="36109" y="61416"/>
                    <a:pt x="57150" y="50348"/>
                  </a:cubicBezTo>
                  <a:cubicBezTo>
                    <a:pt x="38814" y="42518"/>
                    <a:pt x="19641" y="36832"/>
                    <a:pt x="0" y="33393"/>
                  </a:cubicBezTo>
                  <a:cubicBezTo>
                    <a:pt x="0" y="33393"/>
                    <a:pt x="86868" y="-2611"/>
                    <a:pt x="133064" y="1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91B9BE75-1833-401F-BD38-A00B5B3D6EAF}"/>
                </a:ext>
              </a:extLst>
            </p:cNvPr>
            <p:cNvSpPr/>
            <p:nvPr/>
          </p:nvSpPr>
          <p:spPr>
            <a:xfrm>
              <a:off x="11276822" y="1803393"/>
              <a:ext cx="123365" cy="158591"/>
            </a:xfrm>
            <a:custGeom>
              <a:avLst/>
              <a:gdLst>
                <a:gd name="connsiteX0" fmla="*/ 123365 w 123365"/>
                <a:gd name="connsiteY0" fmla="*/ 11716 h 158591"/>
                <a:gd name="connsiteX1" fmla="*/ 8398 w 123365"/>
                <a:gd name="connsiteY1" fmla="*/ 158591 h 158591"/>
                <a:gd name="connsiteX2" fmla="*/ 12113 w 123365"/>
                <a:gd name="connsiteY2" fmla="*/ 0 h 15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65" h="158591">
                  <a:moveTo>
                    <a:pt x="123365" y="11716"/>
                  </a:moveTo>
                  <a:cubicBezTo>
                    <a:pt x="123365" y="11716"/>
                    <a:pt x="35545" y="110776"/>
                    <a:pt x="8398" y="158591"/>
                  </a:cubicBezTo>
                  <a:cubicBezTo>
                    <a:pt x="-3946" y="106280"/>
                    <a:pt x="-2660" y="51673"/>
                    <a:pt x="1211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5F0C5116-B049-4BF5-BA81-AB4B75AE105A}"/>
                </a:ext>
              </a:extLst>
            </p:cNvPr>
            <p:cNvSpPr/>
            <p:nvPr/>
          </p:nvSpPr>
          <p:spPr>
            <a:xfrm>
              <a:off x="11276758" y="1807139"/>
              <a:ext cx="123365" cy="158591"/>
            </a:xfrm>
            <a:custGeom>
              <a:avLst/>
              <a:gdLst>
                <a:gd name="connsiteX0" fmla="*/ 123365 w 123365"/>
                <a:gd name="connsiteY0" fmla="*/ 11716 h 158591"/>
                <a:gd name="connsiteX1" fmla="*/ 8398 w 123365"/>
                <a:gd name="connsiteY1" fmla="*/ 158591 h 158591"/>
                <a:gd name="connsiteX2" fmla="*/ 12113 w 123365"/>
                <a:gd name="connsiteY2" fmla="*/ 0 h 15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65" h="158591">
                  <a:moveTo>
                    <a:pt x="123365" y="11716"/>
                  </a:moveTo>
                  <a:cubicBezTo>
                    <a:pt x="123365" y="11716"/>
                    <a:pt x="35545" y="110776"/>
                    <a:pt x="8398" y="158591"/>
                  </a:cubicBezTo>
                  <a:cubicBezTo>
                    <a:pt x="-3946" y="106280"/>
                    <a:pt x="-2660" y="51673"/>
                    <a:pt x="12113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6B603A4F-7287-411F-9A54-C5B04EEC8FA7}"/>
                </a:ext>
              </a:extLst>
            </p:cNvPr>
            <p:cNvSpPr/>
            <p:nvPr/>
          </p:nvSpPr>
          <p:spPr>
            <a:xfrm>
              <a:off x="11285283" y="1700809"/>
              <a:ext cx="114904" cy="153257"/>
            </a:xfrm>
            <a:custGeom>
              <a:avLst/>
              <a:gdLst>
                <a:gd name="connsiteX0" fmla="*/ 23655 w 114904"/>
                <a:gd name="connsiteY0" fmla="*/ 153257 h 153257"/>
                <a:gd name="connsiteX1" fmla="*/ 114904 w 114904"/>
                <a:gd name="connsiteY1" fmla="*/ 114300 h 153257"/>
                <a:gd name="connsiteX2" fmla="*/ 107380 w 114904"/>
                <a:gd name="connsiteY2" fmla="*/ 0 h 153257"/>
                <a:gd name="connsiteX3" fmla="*/ 22893 w 114904"/>
                <a:gd name="connsiteY3" fmla="*/ 15812 h 153257"/>
                <a:gd name="connsiteX4" fmla="*/ 26227 w 114904"/>
                <a:gd name="connsiteY4" fmla="*/ 51340 h 153257"/>
                <a:gd name="connsiteX5" fmla="*/ 3652 w 114904"/>
                <a:gd name="connsiteY5" fmla="*/ 103061 h 153257"/>
                <a:gd name="connsiteX6" fmla="*/ 23655 w 114904"/>
                <a:gd name="connsiteY6" fmla="*/ 153257 h 15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04" h="153257">
                  <a:moveTo>
                    <a:pt x="23655" y="153257"/>
                  </a:moveTo>
                  <a:cubicBezTo>
                    <a:pt x="93854" y="144304"/>
                    <a:pt x="114904" y="114300"/>
                    <a:pt x="114904" y="114300"/>
                  </a:cubicBezTo>
                  <a:cubicBezTo>
                    <a:pt x="70327" y="72295"/>
                    <a:pt x="107380" y="0"/>
                    <a:pt x="107380" y="0"/>
                  </a:cubicBezTo>
                  <a:lnTo>
                    <a:pt x="22893" y="15812"/>
                  </a:lnTo>
                  <a:cubicBezTo>
                    <a:pt x="24817" y="27565"/>
                    <a:pt x="25931" y="39433"/>
                    <a:pt x="26227" y="51340"/>
                  </a:cubicBezTo>
                  <a:cubicBezTo>
                    <a:pt x="26798" y="102584"/>
                    <a:pt x="3652" y="103061"/>
                    <a:pt x="3652" y="103061"/>
                  </a:cubicBezTo>
                  <a:cubicBezTo>
                    <a:pt x="-11112" y="130397"/>
                    <a:pt x="23655" y="153257"/>
                    <a:pt x="23655" y="153257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484AF3D0-4C77-43E9-A360-40D3BB2EA59D}"/>
                </a:ext>
              </a:extLst>
            </p:cNvPr>
            <p:cNvSpPr/>
            <p:nvPr/>
          </p:nvSpPr>
          <p:spPr>
            <a:xfrm>
              <a:off x="11308176" y="1700333"/>
              <a:ext cx="84486" cy="51339"/>
            </a:xfrm>
            <a:custGeom>
              <a:avLst/>
              <a:gdLst>
                <a:gd name="connsiteX0" fmla="*/ 0 w 84486"/>
                <a:gd name="connsiteY0" fmla="*/ 15812 h 51339"/>
                <a:gd name="connsiteX1" fmla="*/ 3334 w 84486"/>
                <a:gd name="connsiteY1" fmla="*/ 51340 h 51339"/>
                <a:gd name="connsiteX2" fmla="*/ 84487 w 84486"/>
                <a:gd name="connsiteY2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486" h="51339">
                  <a:moveTo>
                    <a:pt x="0" y="15812"/>
                  </a:moveTo>
                  <a:cubicBezTo>
                    <a:pt x="1924" y="27565"/>
                    <a:pt x="3038" y="39433"/>
                    <a:pt x="3334" y="51340"/>
                  </a:cubicBezTo>
                  <a:cubicBezTo>
                    <a:pt x="60484" y="51340"/>
                    <a:pt x="84487" y="0"/>
                    <a:pt x="8448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AB5AEB52-F707-43FA-BF03-0191CB5CBF8F}"/>
                </a:ext>
              </a:extLst>
            </p:cNvPr>
            <p:cNvSpPr/>
            <p:nvPr/>
          </p:nvSpPr>
          <p:spPr>
            <a:xfrm>
              <a:off x="11242843" y="1480114"/>
              <a:ext cx="199929" cy="259091"/>
            </a:xfrm>
            <a:custGeom>
              <a:avLst/>
              <a:gdLst>
                <a:gd name="connsiteX0" fmla="*/ 112005 w 199929"/>
                <a:gd name="connsiteY0" fmla="*/ 286 h 259091"/>
                <a:gd name="connsiteX1" fmla="*/ 3325 w 199929"/>
                <a:gd name="connsiteY1" fmla="*/ 109633 h 259091"/>
                <a:gd name="connsiteX2" fmla="*/ 101623 w 199929"/>
                <a:gd name="connsiteY2" fmla="*/ 256985 h 259091"/>
                <a:gd name="connsiteX3" fmla="*/ 112005 w 199929"/>
                <a:gd name="connsiteY3" fmla="*/ 286 h 25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929" h="259091">
                  <a:moveTo>
                    <a:pt x="112005" y="286"/>
                  </a:moveTo>
                  <a:cubicBezTo>
                    <a:pt x="38567" y="-3714"/>
                    <a:pt x="12850" y="34291"/>
                    <a:pt x="3325" y="109633"/>
                  </a:cubicBezTo>
                  <a:cubicBezTo>
                    <a:pt x="-8581" y="203835"/>
                    <a:pt x="8659" y="272130"/>
                    <a:pt x="101623" y="256985"/>
                  </a:cubicBezTo>
                  <a:cubicBezTo>
                    <a:pt x="227734" y="235935"/>
                    <a:pt x="233925" y="6477"/>
                    <a:pt x="112005" y="286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E8E51F21-B4DE-4AAF-BB20-035F37A77EE8}"/>
                </a:ext>
              </a:extLst>
            </p:cNvPr>
            <p:cNvSpPr/>
            <p:nvPr/>
          </p:nvSpPr>
          <p:spPr>
            <a:xfrm>
              <a:off x="11270838" y="1587747"/>
              <a:ext cx="22955" cy="38947"/>
            </a:xfrm>
            <a:custGeom>
              <a:avLst/>
              <a:gdLst>
                <a:gd name="connsiteX0" fmla="*/ 22955 w 22955"/>
                <a:gd name="connsiteY0" fmla="*/ 0 h 38947"/>
                <a:gd name="connsiteX1" fmla="*/ 0 w 22955"/>
                <a:gd name="connsiteY1" fmla="*/ 29337 h 38947"/>
                <a:gd name="connsiteX2" fmla="*/ 19050 w 22955"/>
                <a:gd name="connsiteY2" fmla="*/ 38862 h 3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55" h="38947">
                  <a:moveTo>
                    <a:pt x="22955" y="0"/>
                  </a:moveTo>
                  <a:cubicBezTo>
                    <a:pt x="16526" y="10678"/>
                    <a:pt x="8820" y="20526"/>
                    <a:pt x="0" y="29337"/>
                  </a:cubicBezTo>
                  <a:cubicBezTo>
                    <a:pt x="4020" y="35871"/>
                    <a:pt x="11401" y="39567"/>
                    <a:pt x="19050" y="38862"/>
                  </a:cubicBezTo>
                  <a:close/>
                </a:path>
              </a:pathLst>
            </a:custGeom>
            <a:solidFill>
              <a:srgbClr val="D4827D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699C63F2-E6E5-4801-8E33-A61E1FB3B550}"/>
                </a:ext>
              </a:extLst>
            </p:cNvPr>
            <p:cNvSpPr/>
            <p:nvPr/>
          </p:nvSpPr>
          <p:spPr>
            <a:xfrm>
              <a:off x="11339080" y="1573923"/>
              <a:ext cx="14581" cy="21846"/>
            </a:xfrm>
            <a:custGeom>
              <a:avLst/>
              <a:gdLst>
                <a:gd name="connsiteX0" fmla="*/ 52 w 14581"/>
                <a:gd name="connsiteY0" fmla="*/ 10300 h 21846"/>
                <a:gd name="connsiteX1" fmla="*/ 6433 w 14581"/>
                <a:gd name="connsiteY1" fmla="*/ 21825 h 21846"/>
                <a:gd name="connsiteX2" fmla="*/ 14530 w 14581"/>
                <a:gd name="connsiteY2" fmla="*/ 11443 h 21846"/>
                <a:gd name="connsiteX3" fmla="*/ 8148 w 14581"/>
                <a:gd name="connsiteY3" fmla="*/ 13 h 21846"/>
                <a:gd name="connsiteX4" fmla="*/ 52 w 14581"/>
                <a:gd name="connsiteY4" fmla="*/ 10300 h 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1" h="21846">
                  <a:moveTo>
                    <a:pt x="52" y="10300"/>
                  </a:moveTo>
                  <a:cubicBezTo>
                    <a:pt x="-425" y="16396"/>
                    <a:pt x="2433" y="21444"/>
                    <a:pt x="6433" y="21825"/>
                  </a:cubicBezTo>
                  <a:cubicBezTo>
                    <a:pt x="10434" y="22206"/>
                    <a:pt x="14054" y="17443"/>
                    <a:pt x="14530" y="11443"/>
                  </a:cubicBezTo>
                  <a:cubicBezTo>
                    <a:pt x="15006" y="5442"/>
                    <a:pt x="12149" y="298"/>
                    <a:pt x="8148" y="13"/>
                  </a:cubicBezTo>
                  <a:cubicBezTo>
                    <a:pt x="4148" y="-273"/>
                    <a:pt x="528" y="4299"/>
                    <a:pt x="52" y="103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BE40D75A-E88D-4DC3-AC4C-5B0DE7889052}"/>
                </a:ext>
              </a:extLst>
            </p:cNvPr>
            <p:cNvSpPr/>
            <p:nvPr/>
          </p:nvSpPr>
          <p:spPr>
            <a:xfrm>
              <a:off x="11336179" y="1568221"/>
              <a:ext cx="12668" cy="7549"/>
            </a:xfrm>
            <a:custGeom>
              <a:avLst/>
              <a:gdLst>
                <a:gd name="connsiteX0" fmla="*/ 12668 w 12668"/>
                <a:gd name="connsiteY0" fmla="*/ 6096 h 7549"/>
                <a:gd name="connsiteX1" fmla="*/ 0 w 12668"/>
                <a:gd name="connsiteY1" fmla="*/ 0 h 7549"/>
                <a:gd name="connsiteX2" fmla="*/ 12668 w 12668"/>
                <a:gd name="connsiteY2" fmla="*/ 6096 h 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68" h="7549">
                  <a:moveTo>
                    <a:pt x="12668" y="6096"/>
                  </a:moveTo>
                  <a:lnTo>
                    <a:pt x="0" y="0"/>
                  </a:lnTo>
                  <a:cubicBezTo>
                    <a:pt x="0" y="0"/>
                    <a:pt x="5620" y="11525"/>
                    <a:pt x="12668" y="60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9A764E2E-9867-4340-B63A-95894D25BE39}"/>
                </a:ext>
              </a:extLst>
            </p:cNvPr>
            <p:cNvSpPr/>
            <p:nvPr/>
          </p:nvSpPr>
          <p:spPr>
            <a:xfrm>
              <a:off x="11264595" y="1566780"/>
              <a:ext cx="14581" cy="21837"/>
            </a:xfrm>
            <a:custGeom>
              <a:avLst/>
              <a:gdLst>
                <a:gd name="connsiteX0" fmla="*/ 52 w 14581"/>
                <a:gd name="connsiteY0" fmla="*/ 10395 h 21837"/>
                <a:gd name="connsiteX1" fmla="*/ 6434 w 14581"/>
                <a:gd name="connsiteY1" fmla="*/ 21825 h 21837"/>
                <a:gd name="connsiteX2" fmla="*/ 14530 w 14581"/>
                <a:gd name="connsiteY2" fmla="*/ 11538 h 21837"/>
                <a:gd name="connsiteX3" fmla="*/ 8148 w 14581"/>
                <a:gd name="connsiteY3" fmla="*/ 13 h 21837"/>
                <a:gd name="connsiteX4" fmla="*/ 52 w 14581"/>
                <a:gd name="connsiteY4" fmla="*/ 10395 h 2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1" h="21837">
                  <a:moveTo>
                    <a:pt x="52" y="10395"/>
                  </a:moveTo>
                  <a:cubicBezTo>
                    <a:pt x="-424" y="16396"/>
                    <a:pt x="2433" y="21539"/>
                    <a:pt x="6434" y="21825"/>
                  </a:cubicBezTo>
                  <a:cubicBezTo>
                    <a:pt x="10434" y="22111"/>
                    <a:pt x="14054" y="17539"/>
                    <a:pt x="14530" y="11538"/>
                  </a:cubicBezTo>
                  <a:cubicBezTo>
                    <a:pt x="15006" y="5537"/>
                    <a:pt x="12148" y="298"/>
                    <a:pt x="8148" y="13"/>
                  </a:cubicBezTo>
                  <a:cubicBezTo>
                    <a:pt x="4148" y="-273"/>
                    <a:pt x="52" y="4299"/>
                    <a:pt x="52" y="103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32F7A242-BBD3-4627-8813-2EE9383CF51C}"/>
                </a:ext>
              </a:extLst>
            </p:cNvPr>
            <p:cNvSpPr/>
            <p:nvPr/>
          </p:nvSpPr>
          <p:spPr>
            <a:xfrm>
              <a:off x="11261503" y="1561077"/>
              <a:ext cx="12668" cy="7600"/>
            </a:xfrm>
            <a:custGeom>
              <a:avLst/>
              <a:gdLst>
                <a:gd name="connsiteX0" fmla="*/ 12668 w 12668"/>
                <a:gd name="connsiteY0" fmla="*/ 6191 h 7600"/>
                <a:gd name="connsiteX1" fmla="*/ 0 w 12668"/>
                <a:gd name="connsiteY1" fmla="*/ 0 h 7600"/>
                <a:gd name="connsiteX2" fmla="*/ 12668 w 12668"/>
                <a:gd name="connsiteY2" fmla="*/ 6191 h 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68" h="7600">
                  <a:moveTo>
                    <a:pt x="12668" y="6191"/>
                  </a:moveTo>
                  <a:lnTo>
                    <a:pt x="0" y="0"/>
                  </a:lnTo>
                  <a:cubicBezTo>
                    <a:pt x="0" y="0"/>
                    <a:pt x="5524" y="11525"/>
                    <a:pt x="12668" y="61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21EB440A-4702-499A-B62B-FBD05DFD64A6}"/>
                </a:ext>
              </a:extLst>
            </p:cNvPr>
            <p:cNvSpPr/>
            <p:nvPr/>
          </p:nvSpPr>
          <p:spPr>
            <a:xfrm>
              <a:off x="11339125" y="1530211"/>
              <a:ext cx="37774" cy="19532"/>
            </a:xfrm>
            <a:custGeom>
              <a:avLst/>
              <a:gdLst>
                <a:gd name="connsiteX0" fmla="*/ 34773 w 37774"/>
                <a:gd name="connsiteY0" fmla="*/ 19531 h 19532"/>
                <a:gd name="connsiteX1" fmla="*/ 32106 w 37774"/>
                <a:gd name="connsiteY1" fmla="*/ 18103 h 19532"/>
                <a:gd name="connsiteX2" fmla="*/ 3531 w 37774"/>
                <a:gd name="connsiteY2" fmla="*/ 6672 h 19532"/>
                <a:gd name="connsiteX3" fmla="*/ 7 w 37774"/>
                <a:gd name="connsiteY3" fmla="*/ 3624 h 19532"/>
                <a:gd name="connsiteX4" fmla="*/ 3055 w 37774"/>
                <a:gd name="connsiteY4" fmla="*/ 100 h 19532"/>
                <a:gd name="connsiteX5" fmla="*/ 37154 w 37774"/>
                <a:gd name="connsiteY5" fmla="*/ 14292 h 19532"/>
                <a:gd name="connsiteX6" fmla="*/ 36487 w 37774"/>
                <a:gd name="connsiteY6" fmla="*/ 18865 h 19532"/>
                <a:gd name="connsiteX7" fmla="*/ 34773 w 37774"/>
                <a:gd name="connsiteY7" fmla="*/ 19531 h 1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74" h="19532">
                  <a:moveTo>
                    <a:pt x="34773" y="19531"/>
                  </a:moveTo>
                  <a:cubicBezTo>
                    <a:pt x="33696" y="19560"/>
                    <a:pt x="32677" y="19017"/>
                    <a:pt x="32106" y="18103"/>
                  </a:cubicBezTo>
                  <a:cubicBezTo>
                    <a:pt x="24857" y="10082"/>
                    <a:pt x="14313" y="5863"/>
                    <a:pt x="3531" y="6672"/>
                  </a:cubicBezTo>
                  <a:cubicBezTo>
                    <a:pt x="1740" y="6730"/>
                    <a:pt x="207" y="5406"/>
                    <a:pt x="7" y="3624"/>
                  </a:cubicBezTo>
                  <a:cubicBezTo>
                    <a:pt x="-108" y="1815"/>
                    <a:pt x="1254" y="253"/>
                    <a:pt x="3055" y="100"/>
                  </a:cubicBezTo>
                  <a:cubicBezTo>
                    <a:pt x="16018" y="-805"/>
                    <a:pt x="28658" y="4453"/>
                    <a:pt x="37154" y="14292"/>
                  </a:cubicBezTo>
                  <a:cubicBezTo>
                    <a:pt x="38192" y="15750"/>
                    <a:pt x="37897" y="17769"/>
                    <a:pt x="36487" y="18865"/>
                  </a:cubicBezTo>
                  <a:cubicBezTo>
                    <a:pt x="35982" y="19236"/>
                    <a:pt x="35392" y="19465"/>
                    <a:pt x="34773" y="195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F1A06881-9102-4D80-87DD-41E6587AF69F}"/>
                </a:ext>
              </a:extLst>
            </p:cNvPr>
            <p:cNvSpPr/>
            <p:nvPr/>
          </p:nvSpPr>
          <p:spPr>
            <a:xfrm>
              <a:off x="11256559" y="1522718"/>
              <a:ext cx="36143" cy="12546"/>
            </a:xfrm>
            <a:custGeom>
              <a:avLst/>
              <a:gdLst>
                <a:gd name="connsiteX0" fmla="*/ 3230 w 36143"/>
                <a:gd name="connsiteY0" fmla="*/ 12546 h 12546"/>
                <a:gd name="connsiteX1" fmla="*/ 468 w 36143"/>
                <a:gd name="connsiteY1" fmla="*/ 10927 h 12546"/>
                <a:gd name="connsiteX2" fmla="*/ 1563 w 36143"/>
                <a:gd name="connsiteY2" fmla="*/ 6479 h 12546"/>
                <a:gd name="connsiteX3" fmla="*/ 1611 w 36143"/>
                <a:gd name="connsiteY3" fmla="*/ 6450 h 12546"/>
                <a:gd name="connsiteX4" fmla="*/ 34186 w 36143"/>
                <a:gd name="connsiteY4" fmla="*/ 1878 h 12546"/>
                <a:gd name="connsiteX5" fmla="*/ 35901 w 36143"/>
                <a:gd name="connsiteY5" fmla="*/ 6164 h 12546"/>
                <a:gd name="connsiteX6" fmla="*/ 31615 w 36143"/>
                <a:gd name="connsiteY6" fmla="*/ 7879 h 12546"/>
                <a:gd name="connsiteX7" fmla="*/ 4945 w 36143"/>
                <a:gd name="connsiteY7" fmla="*/ 12070 h 12546"/>
                <a:gd name="connsiteX8" fmla="*/ 3230 w 36143"/>
                <a:gd name="connsiteY8" fmla="*/ 12546 h 1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43" h="12546">
                  <a:moveTo>
                    <a:pt x="3230" y="12546"/>
                  </a:moveTo>
                  <a:cubicBezTo>
                    <a:pt x="2087" y="12527"/>
                    <a:pt x="1039" y="11918"/>
                    <a:pt x="468" y="10927"/>
                  </a:cubicBezTo>
                  <a:cubicBezTo>
                    <a:pt x="-456" y="9393"/>
                    <a:pt x="30" y="7403"/>
                    <a:pt x="1563" y="6479"/>
                  </a:cubicBezTo>
                  <a:cubicBezTo>
                    <a:pt x="1573" y="6469"/>
                    <a:pt x="1592" y="6460"/>
                    <a:pt x="1611" y="6450"/>
                  </a:cubicBezTo>
                  <a:cubicBezTo>
                    <a:pt x="11164" y="-65"/>
                    <a:pt x="23204" y="-1751"/>
                    <a:pt x="34186" y="1878"/>
                  </a:cubicBezTo>
                  <a:cubicBezTo>
                    <a:pt x="35815" y="2612"/>
                    <a:pt x="36567" y="4507"/>
                    <a:pt x="35901" y="6164"/>
                  </a:cubicBezTo>
                  <a:cubicBezTo>
                    <a:pt x="35158" y="7793"/>
                    <a:pt x="33272" y="8546"/>
                    <a:pt x="31615" y="7879"/>
                  </a:cubicBezTo>
                  <a:cubicBezTo>
                    <a:pt x="22556" y="5107"/>
                    <a:pt x="12717" y="6650"/>
                    <a:pt x="4945" y="12070"/>
                  </a:cubicBezTo>
                  <a:cubicBezTo>
                    <a:pt x="4421" y="12356"/>
                    <a:pt x="3830" y="12518"/>
                    <a:pt x="3230" y="125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4FB49FAB-056C-4B8C-84F8-E7A0F68BDE26}"/>
                </a:ext>
              </a:extLst>
            </p:cNvPr>
            <p:cNvSpPr/>
            <p:nvPr/>
          </p:nvSpPr>
          <p:spPr>
            <a:xfrm>
              <a:off x="11298841" y="1644992"/>
              <a:ext cx="50010" cy="36933"/>
            </a:xfrm>
            <a:custGeom>
              <a:avLst/>
              <a:gdLst>
                <a:gd name="connsiteX0" fmla="*/ 0 w 50010"/>
                <a:gd name="connsiteY0" fmla="*/ 10954 h 36933"/>
                <a:gd name="connsiteX1" fmla="*/ 7144 w 50010"/>
                <a:gd name="connsiteY1" fmla="*/ 36862 h 36933"/>
                <a:gd name="connsiteX2" fmla="*/ 11906 w 50010"/>
                <a:gd name="connsiteY2" fmla="*/ 36862 h 36933"/>
                <a:gd name="connsiteX3" fmla="*/ 47244 w 50010"/>
                <a:gd name="connsiteY3" fmla="*/ 20288 h 36933"/>
                <a:gd name="connsiteX4" fmla="*/ 50006 w 50010"/>
                <a:gd name="connsiteY4" fmla="*/ 7429 h 36933"/>
                <a:gd name="connsiteX5" fmla="*/ 49054 w 50010"/>
                <a:gd name="connsiteY5" fmla="*/ 0 h 36933"/>
                <a:gd name="connsiteX6" fmla="*/ 7334 w 50010"/>
                <a:gd name="connsiteY6" fmla="*/ 10668 h 3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010" h="36933">
                  <a:moveTo>
                    <a:pt x="0" y="10954"/>
                  </a:moveTo>
                  <a:cubicBezTo>
                    <a:pt x="2991" y="19412"/>
                    <a:pt x="5382" y="28070"/>
                    <a:pt x="7144" y="36862"/>
                  </a:cubicBezTo>
                  <a:cubicBezTo>
                    <a:pt x="8734" y="36957"/>
                    <a:pt x="10316" y="36957"/>
                    <a:pt x="11906" y="36862"/>
                  </a:cubicBezTo>
                  <a:cubicBezTo>
                    <a:pt x="33433" y="35909"/>
                    <a:pt x="43053" y="28384"/>
                    <a:pt x="47244" y="20288"/>
                  </a:cubicBezTo>
                  <a:cubicBezTo>
                    <a:pt x="49139" y="16269"/>
                    <a:pt x="50082" y="11868"/>
                    <a:pt x="50006" y="7429"/>
                  </a:cubicBezTo>
                  <a:cubicBezTo>
                    <a:pt x="50016" y="4924"/>
                    <a:pt x="49692" y="2419"/>
                    <a:pt x="49054" y="0"/>
                  </a:cubicBezTo>
                  <a:cubicBezTo>
                    <a:pt x="36071" y="6515"/>
                    <a:pt x="21841" y="10154"/>
                    <a:pt x="7334" y="1066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89D58809-7242-4DDB-A83B-D61D7AD19A0C}"/>
                </a:ext>
              </a:extLst>
            </p:cNvPr>
            <p:cNvSpPr/>
            <p:nvPr/>
          </p:nvSpPr>
          <p:spPr>
            <a:xfrm>
              <a:off x="11306175" y="1644802"/>
              <a:ext cx="42672" cy="18287"/>
            </a:xfrm>
            <a:custGeom>
              <a:avLst/>
              <a:gdLst>
                <a:gd name="connsiteX0" fmla="*/ 0 w 42672"/>
                <a:gd name="connsiteY0" fmla="*/ 10668 h 18287"/>
                <a:gd name="connsiteX1" fmla="*/ 2286 w 42672"/>
                <a:gd name="connsiteY1" fmla="*/ 18288 h 18287"/>
                <a:gd name="connsiteX2" fmla="*/ 42672 w 42672"/>
                <a:gd name="connsiteY2" fmla="*/ 7429 h 18287"/>
                <a:gd name="connsiteX3" fmla="*/ 41720 w 42672"/>
                <a:gd name="connsiteY3" fmla="*/ 0 h 18287"/>
                <a:gd name="connsiteX4" fmla="*/ 0 w 42672"/>
                <a:gd name="connsiteY4" fmla="*/ 10668 h 1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72" h="18287">
                  <a:moveTo>
                    <a:pt x="0" y="10668"/>
                  </a:moveTo>
                  <a:lnTo>
                    <a:pt x="2286" y="18288"/>
                  </a:lnTo>
                  <a:cubicBezTo>
                    <a:pt x="22479" y="17240"/>
                    <a:pt x="36671" y="13907"/>
                    <a:pt x="42672" y="7429"/>
                  </a:cubicBezTo>
                  <a:cubicBezTo>
                    <a:pt x="42682" y="4924"/>
                    <a:pt x="42358" y="2419"/>
                    <a:pt x="41720" y="0"/>
                  </a:cubicBezTo>
                  <a:cubicBezTo>
                    <a:pt x="28737" y="6515"/>
                    <a:pt x="14507" y="10154"/>
                    <a:pt x="0" y="106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1919A76A-4176-4794-8C03-FB20628206FD}"/>
                </a:ext>
              </a:extLst>
            </p:cNvPr>
            <p:cNvSpPr/>
            <p:nvPr/>
          </p:nvSpPr>
          <p:spPr>
            <a:xfrm>
              <a:off x="11310747" y="1665090"/>
              <a:ext cx="35337" cy="16573"/>
            </a:xfrm>
            <a:custGeom>
              <a:avLst/>
              <a:gdLst>
                <a:gd name="connsiteX0" fmla="*/ 0 w 35337"/>
                <a:gd name="connsiteY0" fmla="*/ 16574 h 16573"/>
                <a:gd name="connsiteX1" fmla="*/ 35338 w 35337"/>
                <a:gd name="connsiteY1" fmla="*/ 0 h 16573"/>
                <a:gd name="connsiteX2" fmla="*/ 11621 w 35337"/>
                <a:gd name="connsiteY2" fmla="*/ 5810 h 16573"/>
                <a:gd name="connsiteX3" fmla="*/ 0 w 35337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37" h="16573">
                  <a:moveTo>
                    <a:pt x="0" y="16574"/>
                  </a:moveTo>
                  <a:cubicBezTo>
                    <a:pt x="21527" y="15621"/>
                    <a:pt x="31147" y="8096"/>
                    <a:pt x="35338" y="0"/>
                  </a:cubicBezTo>
                  <a:cubicBezTo>
                    <a:pt x="27146" y="514"/>
                    <a:pt x="19117" y="2486"/>
                    <a:pt x="11621" y="5810"/>
                  </a:cubicBezTo>
                  <a:cubicBezTo>
                    <a:pt x="6715" y="8096"/>
                    <a:pt x="2648" y="11859"/>
                    <a:pt x="0" y="16574"/>
                  </a:cubicBezTo>
                  <a:close/>
                </a:path>
              </a:pathLst>
            </a:custGeom>
            <a:solidFill>
              <a:srgbClr val="DE5753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B68472DC-E989-4F5C-80CD-16047EC5B4A5}"/>
                </a:ext>
              </a:extLst>
            </p:cNvPr>
            <p:cNvSpPr/>
            <p:nvPr/>
          </p:nvSpPr>
          <p:spPr>
            <a:xfrm>
              <a:off x="11247526" y="1451451"/>
              <a:ext cx="216709" cy="240119"/>
            </a:xfrm>
            <a:custGeom>
              <a:avLst/>
              <a:gdLst>
                <a:gd name="connsiteX0" fmla="*/ 180856 w 216709"/>
                <a:gd name="connsiteY0" fmla="*/ 156585 h 240119"/>
                <a:gd name="connsiteX1" fmla="*/ 157519 w 216709"/>
                <a:gd name="connsiteY1" fmla="*/ 48095 h 240119"/>
                <a:gd name="connsiteX2" fmla="*/ 71 w 216709"/>
                <a:gd name="connsiteY2" fmla="*/ 128010 h 240119"/>
                <a:gd name="connsiteX3" fmla="*/ 119324 w 216709"/>
                <a:gd name="connsiteY3" fmla="*/ 89 h 240119"/>
                <a:gd name="connsiteX4" fmla="*/ 166949 w 216709"/>
                <a:gd name="connsiteY4" fmla="*/ 240119 h 240119"/>
                <a:gd name="connsiteX5" fmla="*/ 180856 w 216709"/>
                <a:gd name="connsiteY5" fmla="*/ 156585 h 2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09" h="240119">
                  <a:moveTo>
                    <a:pt x="180856" y="156585"/>
                  </a:moveTo>
                  <a:cubicBezTo>
                    <a:pt x="180856" y="156585"/>
                    <a:pt x="149804" y="94387"/>
                    <a:pt x="157519" y="48095"/>
                  </a:cubicBezTo>
                  <a:cubicBezTo>
                    <a:pt x="157519" y="48095"/>
                    <a:pt x="15311" y="-19247"/>
                    <a:pt x="71" y="128010"/>
                  </a:cubicBezTo>
                  <a:cubicBezTo>
                    <a:pt x="71" y="128010"/>
                    <a:pt x="-6977" y="-3911"/>
                    <a:pt x="119324" y="89"/>
                  </a:cubicBezTo>
                  <a:cubicBezTo>
                    <a:pt x="245626" y="4090"/>
                    <a:pt x="235053" y="188684"/>
                    <a:pt x="166949" y="240119"/>
                  </a:cubicBezTo>
                  <a:cubicBezTo>
                    <a:pt x="166854" y="240119"/>
                    <a:pt x="200001" y="195542"/>
                    <a:pt x="180856" y="15658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5C5F33C3-F624-4DC3-8629-6A0485D79955}"/>
                </a:ext>
              </a:extLst>
            </p:cNvPr>
            <p:cNvSpPr/>
            <p:nvPr/>
          </p:nvSpPr>
          <p:spPr>
            <a:xfrm>
              <a:off x="11414833" y="1595445"/>
              <a:ext cx="54114" cy="59513"/>
            </a:xfrm>
            <a:custGeom>
              <a:avLst/>
              <a:gdLst>
                <a:gd name="connsiteX0" fmla="*/ 689 w 54114"/>
                <a:gd name="connsiteY0" fmla="*/ 27830 h 59513"/>
                <a:gd name="connsiteX1" fmla="*/ 36951 w 54114"/>
                <a:gd name="connsiteY1" fmla="*/ 303 h 59513"/>
                <a:gd name="connsiteX2" fmla="*/ 36980 w 54114"/>
                <a:gd name="connsiteY2" fmla="*/ 303 h 59513"/>
                <a:gd name="connsiteX3" fmla="*/ 10595 w 54114"/>
                <a:gd name="connsiteY3" fmla="*/ 59453 h 59513"/>
                <a:gd name="connsiteX4" fmla="*/ 689 w 54114"/>
                <a:gd name="connsiteY4" fmla="*/ 27830 h 5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14" h="59513">
                  <a:moveTo>
                    <a:pt x="689" y="27830"/>
                  </a:moveTo>
                  <a:cubicBezTo>
                    <a:pt x="3099" y="10219"/>
                    <a:pt x="19339" y="-2116"/>
                    <a:pt x="36951" y="303"/>
                  </a:cubicBezTo>
                  <a:cubicBezTo>
                    <a:pt x="36961" y="303"/>
                    <a:pt x="36970" y="303"/>
                    <a:pt x="36980" y="303"/>
                  </a:cubicBezTo>
                  <a:cubicBezTo>
                    <a:pt x="59554" y="4018"/>
                    <a:pt x="67841" y="51357"/>
                    <a:pt x="10595" y="59453"/>
                  </a:cubicBezTo>
                  <a:cubicBezTo>
                    <a:pt x="2213" y="60311"/>
                    <a:pt x="-1692" y="52119"/>
                    <a:pt x="689" y="27830"/>
                  </a:cubicBezTo>
                  <a:close/>
                </a:path>
              </a:pathLst>
            </a:custGeom>
            <a:solidFill>
              <a:srgbClr val="EEC1BB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3F3FA70C-1D45-463D-BB3C-2BABA549C77A}"/>
                </a:ext>
              </a:extLst>
            </p:cNvPr>
            <p:cNvSpPr/>
            <p:nvPr/>
          </p:nvSpPr>
          <p:spPr>
            <a:xfrm>
              <a:off x="11187729" y="1419813"/>
              <a:ext cx="301424" cy="362243"/>
            </a:xfrm>
            <a:custGeom>
              <a:avLst/>
              <a:gdLst>
                <a:gd name="connsiteX0" fmla="*/ 197790 w 301424"/>
                <a:gd name="connsiteY0" fmla="*/ 72493 h 362243"/>
                <a:gd name="connsiteX1" fmla="*/ 240557 w 301424"/>
                <a:gd name="connsiteY1" fmla="*/ 245277 h 362243"/>
                <a:gd name="connsiteX2" fmla="*/ 234461 w 301424"/>
                <a:gd name="connsiteY2" fmla="*/ 362244 h 362243"/>
                <a:gd name="connsiteX3" fmla="*/ 289706 w 301424"/>
                <a:gd name="connsiteY3" fmla="*/ 189365 h 362243"/>
                <a:gd name="connsiteX4" fmla="*/ 245129 w 301424"/>
                <a:gd name="connsiteY4" fmla="*/ 31631 h 362243"/>
                <a:gd name="connsiteX5" fmla="*/ 162643 w 301424"/>
                <a:gd name="connsiteY5" fmla="*/ 961 h 362243"/>
                <a:gd name="connsiteX6" fmla="*/ 2146 w 301424"/>
                <a:gd name="connsiteY6" fmla="*/ 167934 h 362243"/>
                <a:gd name="connsiteX7" fmla="*/ 36341 w 301424"/>
                <a:gd name="connsiteY7" fmla="*/ 357386 h 362243"/>
                <a:gd name="connsiteX8" fmla="*/ 197790 w 301424"/>
                <a:gd name="connsiteY8" fmla="*/ 72493 h 36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424" h="362243">
                  <a:moveTo>
                    <a:pt x="197790" y="72493"/>
                  </a:moveTo>
                  <a:cubicBezTo>
                    <a:pt x="192808" y="133215"/>
                    <a:pt x="207829" y="193889"/>
                    <a:pt x="240557" y="245277"/>
                  </a:cubicBezTo>
                  <a:cubicBezTo>
                    <a:pt x="281896" y="307666"/>
                    <a:pt x="234461" y="362244"/>
                    <a:pt x="234461" y="362244"/>
                  </a:cubicBezTo>
                  <a:cubicBezTo>
                    <a:pt x="234461" y="362244"/>
                    <a:pt x="332473" y="328430"/>
                    <a:pt x="289706" y="189365"/>
                  </a:cubicBezTo>
                  <a:cubicBezTo>
                    <a:pt x="289706" y="189365"/>
                    <a:pt x="335807" y="65064"/>
                    <a:pt x="245129" y="31631"/>
                  </a:cubicBezTo>
                  <a:cubicBezTo>
                    <a:pt x="245129" y="31631"/>
                    <a:pt x="244653" y="-6469"/>
                    <a:pt x="162643" y="961"/>
                  </a:cubicBezTo>
                  <a:cubicBezTo>
                    <a:pt x="80633" y="8390"/>
                    <a:pt x="14720" y="78399"/>
                    <a:pt x="2146" y="167934"/>
                  </a:cubicBezTo>
                  <a:cubicBezTo>
                    <a:pt x="-10427" y="257469"/>
                    <a:pt x="36341" y="357386"/>
                    <a:pt x="36341" y="357386"/>
                  </a:cubicBezTo>
                  <a:cubicBezTo>
                    <a:pt x="36341" y="357386"/>
                    <a:pt x="-13284" y="40013"/>
                    <a:pt x="197790" y="7249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48BE0540-BA35-4A51-ACAF-7DEC864AF68C}"/>
                </a:ext>
              </a:extLst>
            </p:cNvPr>
            <p:cNvSpPr/>
            <p:nvPr/>
          </p:nvSpPr>
          <p:spPr>
            <a:xfrm>
              <a:off x="11375811" y="1490592"/>
              <a:ext cx="84954" cy="248126"/>
            </a:xfrm>
            <a:custGeom>
              <a:avLst/>
              <a:gdLst>
                <a:gd name="connsiteX0" fmla="*/ 14279 w 84954"/>
                <a:gd name="connsiteY0" fmla="*/ 3143 h 248126"/>
                <a:gd name="connsiteX1" fmla="*/ 8183 w 84954"/>
                <a:gd name="connsiteY1" fmla="*/ 68294 h 248126"/>
                <a:gd name="connsiteX2" fmla="*/ 18756 w 84954"/>
                <a:gd name="connsiteY2" fmla="*/ 133921 h 248126"/>
                <a:gd name="connsiteX3" fmla="*/ 43426 w 84954"/>
                <a:gd name="connsiteY3" fmla="*/ 196024 h 248126"/>
                <a:gd name="connsiteX4" fmla="*/ 84955 w 84954"/>
                <a:gd name="connsiteY4" fmla="*/ 248126 h 248126"/>
                <a:gd name="connsiteX5" fmla="*/ 41330 w 84954"/>
                <a:gd name="connsiteY5" fmla="*/ 197167 h 248126"/>
                <a:gd name="connsiteX6" fmla="*/ 14184 w 84954"/>
                <a:gd name="connsiteY6" fmla="*/ 135255 h 248126"/>
                <a:gd name="connsiteX7" fmla="*/ 1040 w 84954"/>
                <a:gd name="connsiteY7" fmla="*/ 68580 h 248126"/>
                <a:gd name="connsiteX8" fmla="*/ 5135 w 84954"/>
                <a:gd name="connsiteY8" fmla="*/ 0 h 24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54" h="248126">
                  <a:moveTo>
                    <a:pt x="14279" y="3143"/>
                  </a:moveTo>
                  <a:cubicBezTo>
                    <a:pt x="8879" y="24412"/>
                    <a:pt x="6821" y="46396"/>
                    <a:pt x="8183" y="68294"/>
                  </a:cubicBezTo>
                  <a:cubicBezTo>
                    <a:pt x="9469" y="90468"/>
                    <a:pt x="13012" y="112462"/>
                    <a:pt x="18756" y="133921"/>
                  </a:cubicBezTo>
                  <a:cubicBezTo>
                    <a:pt x="24471" y="155534"/>
                    <a:pt x="32748" y="176384"/>
                    <a:pt x="43426" y="196024"/>
                  </a:cubicBezTo>
                  <a:cubicBezTo>
                    <a:pt x="53884" y="215836"/>
                    <a:pt x="67972" y="233515"/>
                    <a:pt x="84955" y="248126"/>
                  </a:cubicBezTo>
                  <a:cubicBezTo>
                    <a:pt x="67362" y="234010"/>
                    <a:pt x="52570" y="216722"/>
                    <a:pt x="41330" y="197167"/>
                  </a:cubicBezTo>
                  <a:cubicBezTo>
                    <a:pt x="29853" y="177679"/>
                    <a:pt x="20747" y="156896"/>
                    <a:pt x="14184" y="135255"/>
                  </a:cubicBezTo>
                  <a:cubicBezTo>
                    <a:pt x="7498" y="113547"/>
                    <a:pt x="3097" y="91202"/>
                    <a:pt x="1040" y="68580"/>
                  </a:cubicBezTo>
                  <a:cubicBezTo>
                    <a:pt x="-1199" y="45644"/>
                    <a:pt x="182" y="22507"/>
                    <a:pt x="513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B362D19B-0D49-4666-9172-3A3B0F1A23C0}"/>
                </a:ext>
              </a:extLst>
            </p:cNvPr>
            <p:cNvSpPr/>
            <p:nvPr/>
          </p:nvSpPr>
          <p:spPr>
            <a:xfrm>
              <a:off x="11455908" y="1988283"/>
              <a:ext cx="21240" cy="29708"/>
            </a:xfrm>
            <a:custGeom>
              <a:avLst/>
              <a:gdLst>
                <a:gd name="connsiteX0" fmla="*/ 17431 w 21240"/>
                <a:gd name="connsiteY0" fmla="*/ 29709 h 29708"/>
                <a:gd name="connsiteX1" fmla="*/ 21241 w 21240"/>
                <a:gd name="connsiteY1" fmla="*/ 15802 h 29708"/>
                <a:gd name="connsiteX2" fmla="*/ 3239 w 21240"/>
                <a:gd name="connsiteY2" fmla="*/ 9039 h 29708"/>
                <a:gd name="connsiteX3" fmla="*/ 0 w 21240"/>
                <a:gd name="connsiteY3" fmla="*/ 29709 h 2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0" h="29708">
                  <a:moveTo>
                    <a:pt x="17431" y="29709"/>
                  </a:moveTo>
                  <a:cubicBezTo>
                    <a:pt x="18669" y="25136"/>
                    <a:pt x="19908" y="20184"/>
                    <a:pt x="21241" y="15802"/>
                  </a:cubicBezTo>
                  <a:cubicBezTo>
                    <a:pt x="12383" y="-15249"/>
                    <a:pt x="3239" y="9039"/>
                    <a:pt x="3239" y="9039"/>
                  </a:cubicBezTo>
                  <a:cubicBezTo>
                    <a:pt x="1762" y="15859"/>
                    <a:pt x="686" y="22765"/>
                    <a:pt x="0" y="2970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114E9B76-41B2-4B30-8C87-32F1CB248DE7}"/>
                </a:ext>
              </a:extLst>
            </p:cNvPr>
            <p:cNvSpPr/>
            <p:nvPr/>
          </p:nvSpPr>
          <p:spPr>
            <a:xfrm>
              <a:off x="11459623" y="1832826"/>
              <a:ext cx="137636" cy="185166"/>
            </a:xfrm>
            <a:custGeom>
              <a:avLst/>
              <a:gdLst>
                <a:gd name="connsiteX0" fmla="*/ 137636 w 137636"/>
                <a:gd name="connsiteY0" fmla="*/ 185166 h 185166"/>
                <a:gd name="connsiteX1" fmla="*/ 71723 w 137636"/>
                <a:gd name="connsiteY1" fmla="*/ 0 h 185166"/>
                <a:gd name="connsiteX2" fmla="*/ 0 w 137636"/>
                <a:gd name="connsiteY2" fmla="*/ 166021 h 185166"/>
                <a:gd name="connsiteX3" fmla="*/ 10668 w 137636"/>
                <a:gd name="connsiteY3" fmla="*/ 185071 h 18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36" h="185166">
                  <a:moveTo>
                    <a:pt x="137636" y="185166"/>
                  </a:moveTo>
                  <a:cubicBezTo>
                    <a:pt x="104489" y="96774"/>
                    <a:pt x="71723" y="0"/>
                    <a:pt x="71723" y="0"/>
                  </a:cubicBezTo>
                  <a:cubicBezTo>
                    <a:pt x="3715" y="26861"/>
                    <a:pt x="0" y="166021"/>
                    <a:pt x="0" y="166021"/>
                  </a:cubicBezTo>
                  <a:lnTo>
                    <a:pt x="10668" y="18507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48D82109-5714-43FC-AE30-9B5E476D9869}"/>
                </a:ext>
              </a:extLst>
            </p:cNvPr>
            <p:cNvSpPr/>
            <p:nvPr/>
          </p:nvSpPr>
          <p:spPr>
            <a:xfrm>
              <a:off x="11459623" y="1832826"/>
              <a:ext cx="137636" cy="185166"/>
            </a:xfrm>
            <a:custGeom>
              <a:avLst/>
              <a:gdLst>
                <a:gd name="connsiteX0" fmla="*/ 137636 w 137636"/>
                <a:gd name="connsiteY0" fmla="*/ 185166 h 185166"/>
                <a:gd name="connsiteX1" fmla="*/ 71723 w 137636"/>
                <a:gd name="connsiteY1" fmla="*/ 0 h 185166"/>
                <a:gd name="connsiteX2" fmla="*/ 0 w 137636"/>
                <a:gd name="connsiteY2" fmla="*/ 166021 h 185166"/>
                <a:gd name="connsiteX3" fmla="*/ 10668 w 137636"/>
                <a:gd name="connsiteY3" fmla="*/ 185071 h 18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36" h="185166">
                  <a:moveTo>
                    <a:pt x="137636" y="185166"/>
                  </a:moveTo>
                  <a:cubicBezTo>
                    <a:pt x="104489" y="96774"/>
                    <a:pt x="71723" y="0"/>
                    <a:pt x="71723" y="0"/>
                  </a:cubicBezTo>
                  <a:cubicBezTo>
                    <a:pt x="3715" y="26861"/>
                    <a:pt x="0" y="166021"/>
                    <a:pt x="0" y="166021"/>
                  </a:cubicBezTo>
                  <a:lnTo>
                    <a:pt x="10668" y="18507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77" name="文本框 576">
            <a:extLst>
              <a:ext uri="{FF2B5EF4-FFF2-40B4-BE49-F238E27FC236}">
                <a16:creationId xmlns:a16="http://schemas.microsoft.com/office/drawing/2014/main" id="{335D00CC-2086-4AE3-9B08-AC9F8F7E1843}"/>
              </a:ext>
            </a:extLst>
          </p:cNvPr>
          <p:cNvSpPr txBox="1"/>
          <p:nvPr/>
        </p:nvSpPr>
        <p:spPr>
          <a:xfrm>
            <a:off x="2381374" y="4234725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周粤华</a:t>
            </a:r>
          </a:p>
        </p:txBody>
      </p:sp>
      <p:sp>
        <p:nvSpPr>
          <p:cNvPr id="578" name="文本框 577">
            <a:extLst>
              <a:ext uri="{FF2B5EF4-FFF2-40B4-BE49-F238E27FC236}">
                <a16:creationId xmlns:a16="http://schemas.microsoft.com/office/drawing/2014/main" id="{A31CD37A-DD83-4C0D-A4CF-208B4AF72E2D}"/>
              </a:ext>
            </a:extLst>
          </p:cNvPr>
          <p:cNvSpPr txBox="1"/>
          <p:nvPr/>
        </p:nvSpPr>
        <p:spPr>
          <a:xfrm>
            <a:off x="2370434" y="4639890"/>
            <a:ext cx="3757456" cy="1035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负责商业化运营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商业化内容规划，对营收负责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商业化表现效果分析，优化方案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商业化系统设计，完成版本商业化</a:t>
            </a:r>
            <a:endParaRPr lang="en-US" altLang="zh-CN" sz="1200" dirty="0">
              <a:latin typeface="+mn-ea"/>
            </a:endParaRPr>
          </a:p>
        </p:txBody>
      </p:sp>
      <p:grpSp>
        <p:nvGrpSpPr>
          <p:cNvPr id="579" name="组合 578">
            <a:extLst>
              <a:ext uri="{FF2B5EF4-FFF2-40B4-BE49-F238E27FC236}">
                <a16:creationId xmlns:a16="http://schemas.microsoft.com/office/drawing/2014/main" id="{BE88CAEA-179C-4C56-BD7F-C19324E69D9A}"/>
              </a:ext>
            </a:extLst>
          </p:cNvPr>
          <p:cNvGrpSpPr/>
          <p:nvPr/>
        </p:nvGrpSpPr>
        <p:grpSpPr>
          <a:xfrm>
            <a:off x="2478910" y="5711177"/>
            <a:ext cx="2367472" cy="341968"/>
            <a:chOff x="2073694" y="5628971"/>
            <a:chExt cx="2670264" cy="385707"/>
          </a:xfrm>
        </p:grpSpPr>
        <p:sp>
          <p:nvSpPr>
            <p:cNvPr id="580" name="矩形: 圆角 579">
              <a:extLst>
                <a:ext uri="{FF2B5EF4-FFF2-40B4-BE49-F238E27FC236}">
                  <a16:creationId xmlns:a16="http://schemas.microsoft.com/office/drawing/2014/main" id="{129CE1DE-9F3F-43D1-AA7F-553367C04F0C}"/>
                </a:ext>
              </a:extLst>
            </p:cNvPr>
            <p:cNvSpPr/>
            <p:nvPr/>
          </p:nvSpPr>
          <p:spPr>
            <a:xfrm>
              <a:off x="2073694" y="5628971"/>
              <a:ext cx="2670264" cy="3857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279400" dist="317500" dir="3000000" sx="88000" sy="88000" algn="ctr" rotWithShape="0">
                <a:schemeClr val="tx1">
                  <a:lumMod val="95000"/>
                  <a:lumOff val="5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1" name="矩形: 圆角 580">
              <a:extLst>
                <a:ext uri="{FF2B5EF4-FFF2-40B4-BE49-F238E27FC236}">
                  <a16:creationId xmlns:a16="http://schemas.microsoft.com/office/drawing/2014/main" id="{B9CC813A-FD13-4F26-AA55-FA65F6E01C8F}"/>
                </a:ext>
              </a:extLst>
            </p:cNvPr>
            <p:cNvSpPr/>
            <p:nvPr/>
          </p:nvSpPr>
          <p:spPr>
            <a:xfrm>
              <a:off x="2073694" y="5628971"/>
              <a:ext cx="2090455" cy="3857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100" dirty="0"/>
                <a:t>完成度：</a:t>
              </a:r>
              <a:r>
                <a:rPr lang="en-US" altLang="zh-CN" sz="1100" dirty="0"/>
                <a:t>80%</a:t>
              </a:r>
              <a:endParaRPr lang="zh-CN" altLang="en-US" sz="1100" dirty="0"/>
            </a:p>
          </p:txBody>
        </p:sp>
      </p:grpSp>
      <p:sp>
        <p:nvSpPr>
          <p:cNvPr id="583" name="文本框 582">
            <a:extLst>
              <a:ext uri="{FF2B5EF4-FFF2-40B4-BE49-F238E27FC236}">
                <a16:creationId xmlns:a16="http://schemas.microsoft.com/office/drawing/2014/main" id="{CB2E9BB2-2151-4131-B700-D98CE2D50ABF}"/>
              </a:ext>
            </a:extLst>
          </p:cNvPr>
          <p:cNvSpPr txBox="1"/>
          <p:nvPr/>
        </p:nvSpPr>
        <p:spPr>
          <a:xfrm>
            <a:off x="6622386" y="1753212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郑小慧</a:t>
            </a:r>
          </a:p>
        </p:txBody>
      </p:sp>
      <p:sp>
        <p:nvSpPr>
          <p:cNvPr id="584" name="文本框 583">
            <a:extLst>
              <a:ext uri="{FF2B5EF4-FFF2-40B4-BE49-F238E27FC236}">
                <a16:creationId xmlns:a16="http://schemas.microsoft.com/office/drawing/2014/main" id="{CDEC2324-DC21-4438-9008-4D866037E1B0}"/>
              </a:ext>
            </a:extLst>
          </p:cNvPr>
          <p:cNvSpPr txBox="1"/>
          <p:nvPr/>
        </p:nvSpPr>
        <p:spPr>
          <a:xfrm>
            <a:off x="6611446" y="2158377"/>
            <a:ext cx="3757456" cy="1035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活动运营，对各个数据指标负责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策划营销活动，提升</a:t>
            </a:r>
            <a:r>
              <a:rPr lang="en-US" altLang="zh-CN" sz="1200" dirty="0">
                <a:latin typeface="+mn-ea"/>
              </a:rPr>
              <a:t>app</a:t>
            </a:r>
            <a:r>
              <a:rPr lang="zh-CN" altLang="en-US" sz="1200" dirty="0">
                <a:latin typeface="+mn-ea"/>
              </a:rPr>
              <a:t>日活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优化运营策略，提高用户留存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参与产品设计，提升产品体验</a:t>
            </a:r>
            <a:endParaRPr lang="zh-CN" altLang="en-US" dirty="0">
              <a:latin typeface="+mn-ea"/>
            </a:endParaRPr>
          </a:p>
        </p:txBody>
      </p:sp>
      <p:grpSp>
        <p:nvGrpSpPr>
          <p:cNvPr id="585" name="组合 584">
            <a:extLst>
              <a:ext uri="{FF2B5EF4-FFF2-40B4-BE49-F238E27FC236}">
                <a16:creationId xmlns:a16="http://schemas.microsoft.com/office/drawing/2014/main" id="{D6D5C3D3-D6C3-4E73-BF83-915EF2C7B9C3}"/>
              </a:ext>
            </a:extLst>
          </p:cNvPr>
          <p:cNvGrpSpPr/>
          <p:nvPr/>
        </p:nvGrpSpPr>
        <p:grpSpPr>
          <a:xfrm>
            <a:off x="6719922" y="3229664"/>
            <a:ext cx="2367472" cy="341968"/>
            <a:chOff x="2073694" y="5628971"/>
            <a:chExt cx="2670264" cy="385707"/>
          </a:xfrm>
        </p:grpSpPr>
        <p:sp>
          <p:nvSpPr>
            <p:cNvPr id="586" name="矩形: 圆角 585">
              <a:extLst>
                <a:ext uri="{FF2B5EF4-FFF2-40B4-BE49-F238E27FC236}">
                  <a16:creationId xmlns:a16="http://schemas.microsoft.com/office/drawing/2014/main" id="{1C731A14-9B5A-49AE-BE0F-80707E1C510A}"/>
                </a:ext>
              </a:extLst>
            </p:cNvPr>
            <p:cNvSpPr/>
            <p:nvPr/>
          </p:nvSpPr>
          <p:spPr>
            <a:xfrm>
              <a:off x="2073694" y="5628971"/>
              <a:ext cx="2670264" cy="3857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279400" dist="317500" dir="3000000" sx="88000" sy="88000" algn="ctr" rotWithShape="0">
                <a:schemeClr val="tx1">
                  <a:lumMod val="95000"/>
                  <a:lumOff val="5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7" name="矩形: 圆角 586">
              <a:extLst>
                <a:ext uri="{FF2B5EF4-FFF2-40B4-BE49-F238E27FC236}">
                  <a16:creationId xmlns:a16="http://schemas.microsoft.com/office/drawing/2014/main" id="{A78DB1EC-D1B5-4433-AF23-6D71D79528F8}"/>
                </a:ext>
              </a:extLst>
            </p:cNvPr>
            <p:cNvSpPr/>
            <p:nvPr/>
          </p:nvSpPr>
          <p:spPr>
            <a:xfrm>
              <a:off x="2073694" y="5628971"/>
              <a:ext cx="2050277" cy="3857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100" dirty="0"/>
                <a:t>完成度：</a:t>
              </a:r>
              <a:r>
                <a:rPr lang="en-US" altLang="zh-CN" sz="1100" dirty="0"/>
                <a:t>70%</a:t>
              </a:r>
              <a:endParaRPr lang="zh-CN" altLang="en-US" sz="1100" dirty="0"/>
            </a:p>
          </p:txBody>
        </p:sp>
      </p:grpSp>
      <p:sp>
        <p:nvSpPr>
          <p:cNvPr id="589" name="文本框 588">
            <a:extLst>
              <a:ext uri="{FF2B5EF4-FFF2-40B4-BE49-F238E27FC236}">
                <a16:creationId xmlns:a16="http://schemas.microsoft.com/office/drawing/2014/main" id="{269D3DFC-4AFE-4A55-B332-0D2E725B9A67}"/>
              </a:ext>
            </a:extLst>
          </p:cNvPr>
          <p:cNvSpPr txBox="1"/>
          <p:nvPr/>
        </p:nvSpPr>
        <p:spPr>
          <a:xfrm>
            <a:off x="6661003" y="4225480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李明玉</a:t>
            </a:r>
          </a:p>
        </p:txBody>
      </p:sp>
      <p:sp>
        <p:nvSpPr>
          <p:cNvPr id="590" name="文本框 589">
            <a:extLst>
              <a:ext uri="{FF2B5EF4-FFF2-40B4-BE49-F238E27FC236}">
                <a16:creationId xmlns:a16="http://schemas.microsoft.com/office/drawing/2014/main" id="{6484A8F7-E01E-45C3-BEFC-0FEA94C09DE8}"/>
              </a:ext>
            </a:extLst>
          </p:cNvPr>
          <p:cNvSpPr txBox="1"/>
          <p:nvPr/>
        </p:nvSpPr>
        <p:spPr>
          <a:xfrm>
            <a:off x="6650063" y="4630645"/>
            <a:ext cx="3757456" cy="1035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负责社群运营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社群运营框架搭建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协调配合，执行社群运营策略</a:t>
            </a:r>
            <a:endParaRPr lang="en-US" altLang="zh-CN" sz="1200" dirty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</a:rPr>
              <a:t>内容分发，客户沟通服务</a:t>
            </a:r>
          </a:p>
        </p:txBody>
      </p:sp>
      <p:grpSp>
        <p:nvGrpSpPr>
          <p:cNvPr id="591" name="组合 590">
            <a:extLst>
              <a:ext uri="{FF2B5EF4-FFF2-40B4-BE49-F238E27FC236}">
                <a16:creationId xmlns:a16="http://schemas.microsoft.com/office/drawing/2014/main" id="{7B8E7768-CC0C-4F8D-84C9-FF40E1A6D1ED}"/>
              </a:ext>
            </a:extLst>
          </p:cNvPr>
          <p:cNvGrpSpPr/>
          <p:nvPr/>
        </p:nvGrpSpPr>
        <p:grpSpPr>
          <a:xfrm>
            <a:off x="6758538" y="5701932"/>
            <a:ext cx="2367473" cy="341968"/>
            <a:chOff x="2073693" y="5628971"/>
            <a:chExt cx="2670265" cy="385707"/>
          </a:xfrm>
        </p:grpSpPr>
        <p:sp>
          <p:nvSpPr>
            <p:cNvPr id="592" name="矩形: 圆角 591">
              <a:extLst>
                <a:ext uri="{FF2B5EF4-FFF2-40B4-BE49-F238E27FC236}">
                  <a16:creationId xmlns:a16="http://schemas.microsoft.com/office/drawing/2014/main" id="{323DB299-317F-413F-8CE5-2090649D0F32}"/>
                </a:ext>
              </a:extLst>
            </p:cNvPr>
            <p:cNvSpPr/>
            <p:nvPr/>
          </p:nvSpPr>
          <p:spPr>
            <a:xfrm>
              <a:off x="2073694" y="5628971"/>
              <a:ext cx="2670264" cy="3857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279400" dist="317500" dir="3000000" sx="88000" sy="88000" algn="ctr" rotWithShape="0">
                <a:schemeClr val="tx1">
                  <a:lumMod val="95000"/>
                  <a:lumOff val="5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3" name="矩形: 圆角 592">
              <a:extLst>
                <a:ext uri="{FF2B5EF4-FFF2-40B4-BE49-F238E27FC236}">
                  <a16:creationId xmlns:a16="http://schemas.microsoft.com/office/drawing/2014/main" id="{71DB9A06-C0F2-41F2-82F6-F810F952D74E}"/>
                </a:ext>
              </a:extLst>
            </p:cNvPr>
            <p:cNvSpPr/>
            <p:nvPr/>
          </p:nvSpPr>
          <p:spPr>
            <a:xfrm>
              <a:off x="2073693" y="5628971"/>
              <a:ext cx="2370693" cy="3857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79400" dist="317500" dir="3000000" sx="88000" sy="88000" algn="ctr" rotWithShape="0">
                <a:schemeClr val="accent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100" dirty="0"/>
                <a:t>完成度：</a:t>
              </a:r>
              <a:r>
                <a:rPr lang="en-US" altLang="zh-CN" sz="1100" dirty="0"/>
                <a:t>88%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92882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74EFA1-E115-4D17-90C1-12505D612BEC}"/>
              </a:ext>
            </a:extLst>
          </p:cNvPr>
          <p:cNvSpPr txBox="1"/>
          <p:nvPr/>
        </p:nvSpPr>
        <p:spPr>
          <a:xfrm>
            <a:off x="1250351" y="489441"/>
            <a:ext cx="295465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部门工作内容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8868CEB-E03B-4C5B-B0E4-7C241AA4E903}"/>
              </a:ext>
            </a:extLst>
          </p:cNvPr>
          <p:cNvGrpSpPr/>
          <p:nvPr/>
        </p:nvGrpSpPr>
        <p:grpSpPr>
          <a:xfrm>
            <a:off x="964266" y="1666291"/>
            <a:ext cx="4561606" cy="1762709"/>
            <a:chOff x="695325" y="1257300"/>
            <a:chExt cx="9728201" cy="375920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BAE8D3C-75AD-4793-9E98-E11D631F6685}"/>
                </a:ext>
              </a:extLst>
            </p:cNvPr>
            <p:cNvSpPr/>
            <p:nvPr/>
          </p:nvSpPr>
          <p:spPr>
            <a:xfrm>
              <a:off x="695325" y="1257300"/>
              <a:ext cx="9728201" cy="3759200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3854F25-47E6-4F07-BA63-2D48A132231E}"/>
                </a:ext>
              </a:extLst>
            </p:cNvPr>
            <p:cNvSpPr/>
            <p:nvPr/>
          </p:nvSpPr>
          <p:spPr>
            <a:xfrm>
              <a:off x="9485999" y="4133154"/>
              <a:ext cx="937527" cy="883346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F2FFD394-7664-4EE6-918D-CC29FDAD4388}"/>
              </a:ext>
            </a:extLst>
          </p:cNvPr>
          <p:cNvSpPr/>
          <p:nvPr/>
        </p:nvSpPr>
        <p:spPr>
          <a:xfrm>
            <a:off x="1224616" y="2050164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07F8FAA-20FE-4423-A708-D4B71154ABD7}"/>
              </a:ext>
            </a:extLst>
          </p:cNvPr>
          <p:cNvSpPr txBox="1"/>
          <p:nvPr/>
        </p:nvSpPr>
        <p:spPr>
          <a:xfrm>
            <a:off x="1515554" y="1954132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内容运营部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AD0E35-445E-41FD-AD62-2C19FDB5DE05}"/>
              </a:ext>
            </a:extLst>
          </p:cNvPr>
          <p:cNvSpPr txBox="1"/>
          <p:nvPr/>
        </p:nvSpPr>
        <p:spPr>
          <a:xfrm>
            <a:off x="1515555" y="2426556"/>
            <a:ext cx="2689452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文章选题策划、撰写、编辑，</a:t>
            </a:r>
            <a:endParaRPr lang="en-US" altLang="zh-CN" dirty="0">
              <a:latin typeface="+mn-ea"/>
            </a:endParaRPr>
          </a:p>
          <a:p>
            <a:r>
              <a:rPr lang="zh-CN" altLang="en-US" dirty="0">
                <a:latin typeface="+mn-ea"/>
              </a:rPr>
              <a:t>挖掘行业热点内容及话题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B17D8C-ADB8-447A-878F-9A59070A87A9}"/>
              </a:ext>
            </a:extLst>
          </p:cNvPr>
          <p:cNvGrpSpPr/>
          <p:nvPr/>
        </p:nvGrpSpPr>
        <p:grpSpPr>
          <a:xfrm>
            <a:off x="6616920" y="1666291"/>
            <a:ext cx="4561606" cy="1762709"/>
            <a:chOff x="695325" y="1257300"/>
            <a:chExt cx="9728201" cy="375920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1FB8E43-C477-4627-B623-1CA661E9DA25}"/>
                </a:ext>
              </a:extLst>
            </p:cNvPr>
            <p:cNvSpPr/>
            <p:nvPr/>
          </p:nvSpPr>
          <p:spPr>
            <a:xfrm>
              <a:off x="695325" y="1257300"/>
              <a:ext cx="9728201" cy="3759200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FE6551E-0CD3-48DE-92E3-3F457BE539FB}"/>
                </a:ext>
              </a:extLst>
            </p:cNvPr>
            <p:cNvSpPr/>
            <p:nvPr/>
          </p:nvSpPr>
          <p:spPr>
            <a:xfrm>
              <a:off x="9485999" y="4133154"/>
              <a:ext cx="937527" cy="883346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EF3824FE-11F9-4083-86D5-0ED3E020934B}"/>
              </a:ext>
            </a:extLst>
          </p:cNvPr>
          <p:cNvSpPr/>
          <p:nvPr/>
        </p:nvSpPr>
        <p:spPr>
          <a:xfrm>
            <a:off x="6877270" y="2050164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7CBBD38-58BD-49A4-934E-4DE3E900B682}"/>
              </a:ext>
            </a:extLst>
          </p:cNvPr>
          <p:cNvSpPr txBox="1"/>
          <p:nvPr/>
        </p:nvSpPr>
        <p:spPr>
          <a:xfrm>
            <a:off x="7168208" y="1954132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用户运营部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649AF14-1B2B-4FAA-A705-B14928FFCF05}"/>
              </a:ext>
            </a:extLst>
          </p:cNvPr>
          <p:cNvSpPr txBox="1"/>
          <p:nvPr/>
        </p:nvSpPr>
        <p:spPr>
          <a:xfrm>
            <a:off x="7168209" y="2426556"/>
            <a:ext cx="2703155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以用户为中心，围绕用户生命周期（拉新、留存、促活、转化、裂变）进行运营</a:t>
            </a:r>
            <a:endParaRPr lang="en-US" altLang="zh-CN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A50A21B-BB96-4FE1-947E-800B305A011A}"/>
              </a:ext>
            </a:extLst>
          </p:cNvPr>
          <p:cNvGrpSpPr/>
          <p:nvPr/>
        </p:nvGrpSpPr>
        <p:grpSpPr>
          <a:xfrm>
            <a:off x="6544183" y="3910727"/>
            <a:ext cx="4561606" cy="1762709"/>
            <a:chOff x="695325" y="1257300"/>
            <a:chExt cx="9728201" cy="3759200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6AC21E7-FA90-4F9D-ADC9-6C9C26C1D92C}"/>
                </a:ext>
              </a:extLst>
            </p:cNvPr>
            <p:cNvSpPr/>
            <p:nvPr/>
          </p:nvSpPr>
          <p:spPr>
            <a:xfrm>
              <a:off x="695325" y="1257300"/>
              <a:ext cx="9728201" cy="3759200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C8C0123-2131-44E0-A382-12E18CAD1657}"/>
                </a:ext>
              </a:extLst>
            </p:cNvPr>
            <p:cNvSpPr/>
            <p:nvPr/>
          </p:nvSpPr>
          <p:spPr>
            <a:xfrm>
              <a:off x="9485999" y="4133154"/>
              <a:ext cx="937527" cy="883346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B7BA3A7D-5CFA-4C4F-B3F3-DD4145D4A2F2}"/>
              </a:ext>
            </a:extLst>
          </p:cNvPr>
          <p:cNvSpPr/>
          <p:nvPr/>
        </p:nvSpPr>
        <p:spPr>
          <a:xfrm>
            <a:off x="6804533" y="4294600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CC1735C-5FC5-487F-AF8C-13FEF2968737}"/>
              </a:ext>
            </a:extLst>
          </p:cNvPr>
          <p:cNvSpPr txBox="1"/>
          <p:nvPr/>
        </p:nvSpPr>
        <p:spPr>
          <a:xfrm>
            <a:off x="7095471" y="4198568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产品运营部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CF0E53E-DC49-49A0-8E2D-3BD8059F5E6C}"/>
              </a:ext>
            </a:extLst>
          </p:cNvPr>
          <p:cNvSpPr txBox="1"/>
          <p:nvPr/>
        </p:nvSpPr>
        <p:spPr>
          <a:xfrm>
            <a:off x="7095471" y="4670992"/>
            <a:ext cx="2775893" cy="955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通过一系列的手段</a:t>
            </a:r>
            <a:endParaRPr lang="en-US" altLang="zh-CN" dirty="0"/>
          </a:p>
          <a:p>
            <a:r>
              <a:rPr lang="zh-CN" altLang="en-US" dirty="0"/>
              <a:t>提高产品的数据</a:t>
            </a:r>
            <a:endParaRPr lang="en-US" altLang="zh-CN" dirty="0"/>
          </a:p>
          <a:p>
            <a:r>
              <a:rPr lang="zh-CN" altLang="en-US" dirty="0"/>
              <a:t>敏锐的洞察力，逻辑思维强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80D13FF-D0BE-473F-8C7A-DEA9F405F9DE}"/>
              </a:ext>
            </a:extLst>
          </p:cNvPr>
          <p:cNvGrpSpPr/>
          <p:nvPr/>
        </p:nvGrpSpPr>
        <p:grpSpPr>
          <a:xfrm>
            <a:off x="935544" y="3812873"/>
            <a:ext cx="4561606" cy="1762709"/>
            <a:chOff x="695325" y="1257300"/>
            <a:chExt cx="9728201" cy="375920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43174F8-0A61-4AE0-AAF8-F748F87BB984}"/>
                </a:ext>
              </a:extLst>
            </p:cNvPr>
            <p:cNvSpPr/>
            <p:nvPr/>
          </p:nvSpPr>
          <p:spPr>
            <a:xfrm>
              <a:off x="695325" y="1257300"/>
              <a:ext cx="9728201" cy="3759200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6E817D9-AEAB-48DB-9FB5-E1B402DCEED6}"/>
                </a:ext>
              </a:extLst>
            </p:cNvPr>
            <p:cNvSpPr/>
            <p:nvPr/>
          </p:nvSpPr>
          <p:spPr>
            <a:xfrm>
              <a:off x="9485999" y="4133154"/>
              <a:ext cx="937527" cy="883346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C8D704C-5349-487C-94BD-35521E298EDD}"/>
              </a:ext>
            </a:extLst>
          </p:cNvPr>
          <p:cNvSpPr/>
          <p:nvPr/>
        </p:nvSpPr>
        <p:spPr>
          <a:xfrm>
            <a:off x="1195894" y="4196746"/>
            <a:ext cx="198520" cy="198520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BEA866C-6E96-40AB-A8AC-E26F7BDD763E}"/>
              </a:ext>
            </a:extLst>
          </p:cNvPr>
          <p:cNvSpPr txBox="1"/>
          <p:nvPr/>
        </p:nvSpPr>
        <p:spPr>
          <a:xfrm>
            <a:off x="1486832" y="4100714"/>
            <a:ext cx="21994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活动运营部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748F8EF-8142-443D-8ED7-AECB4BF85C61}"/>
              </a:ext>
            </a:extLst>
          </p:cNvPr>
          <p:cNvSpPr txBox="1"/>
          <p:nvPr/>
        </p:nvSpPr>
        <p:spPr>
          <a:xfrm>
            <a:off x="1486833" y="4573138"/>
            <a:ext cx="2718174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运营</a:t>
            </a:r>
            <a:r>
              <a:rPr lang="en-US" altLang="zh-CN" dirty="0"/>
              <a:t>XXX</a:t>
            </a:r>
            <a:r>
              <a:rPr lang="zh-CN" altLang="en-US" dirty="0"/>
              <a:t>系列活动达到短期的数据提升</a:t>
            </a:r>
            <a:r>
              <a:rPr lang="en-US" altLang="zh-CN" dirty="0"/>
              <a:t>,</a:t>
            </a:r>
            <a:r>
              <a:rPr lang="zh-CN" altLang="en-US" dirty="0"/>
              <a:t>提高活动策划、营销推广、资源整合等能力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9588CDA-6BEB-4B4E-A2D8-9BE17277094B}"/>
              </a:ext>
            </a:extLst>
          </p:cNvPr>
          <p:cNvGrpSpPr/>
          <p:nvPr/>
        </p:nvGrpSpPr>
        <p:grpSpPr>
          <a:xfrm>
            <a:off x="10346283" y="1854429"/>
            <a:ext cx="639790" cy="575811"/>
            <a:chOff x="10346283" y="1854429"/>
            <a:chExt cx="639790" cy="575811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D2031FF-3E7C-457F-8C1D-A666D09D8D65}"/>
                </a:ext>
              </a:extLst>
            </p:cNvPr>
            <p:cNvSpPr/>
            <p:nvPr/>
          </p:nvSpPr>
          <p:spPr>
            <a:xfrm>
              <a:off x="10474241" y="1854429"/>
              <a:ext cx="223926" cy="223926"/>
            </a:xfrm>
            <a:custGeom>
              <a:avLst/>
              <a:gdLst>
                <a:gd name="connsiteX0" fmla="*/ 111963 w 223926"/>
                <a:gd name="connsiteY0" fmla="*/ 223927 h 223926"/>
                <a:gd name="connsiteX1" fmla="*/ 223927 w 223926"/>
                <a:gd name="connsiteY1" fmla="*/ 111963 h 223926"/>
                <a:gd name="connsiteX2" fmla="*/ 111963 w 223926"/>
                <a:gd name="connsiteY2" fmla="*/ 0 h 223926"/>
                <a:gd name="connsiteX3" fmla="*/ 0 w 223926"/>
                <a:gd name="connsiteY3" fmla="*/ 111963 h 223926"/>
                <a:gd name="connsiteX4" fmla="*/ 111963 w 223926"/>
                <a:gd name="connsiteY4" fmla="*/ 223927 h 22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926" h="223926">
                  <a:moveTo>
                    <a:pt x="111963" y="223927"/>
                  </a:moveTo>
                  <a:cubicBezTo>
                    <a:pt x="173799" y="223927"/>
                    <a:pt x="223927" y="173799"/>
                    <a:pt x="223927" y="111963"/>
                  </a:cubicBezTo>
                  <a:cubicBezTo>
                    <a:pt x="223927" y="50128"/>
                    <a:pt x="173799" y="0"/>
                    <a:pt x="111963" y="0"/>
                  </a:cubicBezTo>
                  <a:cubicBezTo>
                    <a:pt x="50128" y="0"/>
                    <a:pt x="0" y="50128"/>
                    <a:pt x="0" y="111963"/>
                  </a:cubicBezTo>
                  <a:cubicBezTo>
                    <a:pt x="0" y="173799"/>
                    <a:pt x="50128" y="223927"/>
                    <a:pt x="111963" y="223927"/>
                  </a:cubicBezTo>
                  <a:close/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D399C3F-FD71-498E-9FC7-080546ABAF67}"/>
                </a:ext>
              </a:extLst>
            </p:cNvPr>
            <p:cNvSpPr/>
            <p:nvPr/>
          </p:nvSpPr>
          <p:spPr>
            <a:xfrm>
              <a:off x="10346283" y="2206314"/>
              <a:ext cx="479842" cy="223926"/>
            </a:xfrm>
            <a:custGeom>
              <a:avLst/>
              <a:gdLst>
                <a:gd name="connsiteX0" fmla="*/ 0 w 479842"/>
                <a:gd name="connsiteY0" fmla="*/ 204733 h 223926"/>
                <a:gd name="connsiteX1" fmla="*/ 0 w 479842"/>
                <a:gd name="connsiteY1" fmla="*/ 223927 h 223926"/>
                <a:gd name="connsiteX2" fmla="*/ 479843 w 479842"/>
                <a:gd name="connsiteY2" fmla="*/ 223927 h 223926"/>
                <a:gd name="connsiteX3" fmla="*/ 479843 w 479842"/>
                <a:gd name="connsiteY3" fmla="*/ 204733 h 223926"/>
                <a:gd name="connsiteX4" fmla="*/ 465897 w 479842"/>
                <a:gd name="connsiteY4" fmla="*/ 69867 h 223926"/>
                <a:gd name="connsiteX5" fmla="*/ 409976 w 479842"/>
                <a:gd name="connsiteY5" fmla="*/ 13946 h 223926"/>
                <a:gd name="connsiteX6" fmla="*/ 275110 w 479842"/>
                <a:gd name="connsiteY6" fmla="*/ 0 h 223926"/>
                <a:gd name="connsiteX7" fmla="*/ 204733 w 479842"/>
                <a:gd name="connsiteY7" fmla="*/ 0 h 223926"/>
                <a:gd name="connsiteX8" fmla="*/ 69866 w 479842"/>
                <a:gd name="connsiteY8" fmla="*/ 13946 h 223926"/>
                <a:gd name="connsiteX9" fmla="*/ 13947 w 479842"/>
                <a:gd name="connsiteY9" fmla="*/ 69867 h 223926"/>
                <a:gd name="connsiteX10" fmla="*/ 0 w 479842"/>
                <a:gd name="connsiteY10" fmla="*/ 204733 h 22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9842" h="223926">
                  <a:moveTo>
                    <a:pt x="0" y="204733"/>
                  </a:moveTo>
                  <a:lnTo>
                    <a:pt x="0" y="223927"/>
                  </a:lnTo>
                  <a:lnTo>
                    <a:pt x="479843" y="223927"/>
                  </a:lnTo>
                  <a:lnTo>
                    <a:pt x="479843" y="204733"/>
                  </a:lnTo>
                  <a:cubicBezTo>
                    <a:pt x="479843" y="133070"/>
                    <a:pt x="479843" y="97238"/>
                    <a:pt x="465897" y="69867"/>
                  </a:cubicBezTo>
                  <a:cubicBezTo>
                    <a:pt x="453629" y="45790"/>
                    <a:pt x="434053" y="26214"/>
                    <a:pt x="409976" y="13946"/>
                  </a:cubicBezTo>
                  <a:cubicBezTo>
                    <a:pt x="382604" y="0"/>
                    <a:pt x="346773" y="0"/>
                    <a:pt x="275110" y="0"/>
                  </a:cubicBezTo>
                  <a:lnTo>
                    <a:pt x="204733" y="0"/>
                  </a:lnTo>
                  <a:cubicBezTo>
                    <a:pt x="133070" y="0"/>
                    <a:pt x="97238" y="0"/>
                    <a:pt x="69866" y="13946"/>
                  </a:cubicBezTo>
                  <a:cubicBezTo>
                    <a:pt x="45789" y="26214"/>
                    <a:pt x="26214" y="45790"/>
                    <a:pt x="13947" y="69867"/>
                  </a:cubicBezTo>
                  <a:cubicBezTo>
                    <a:pt x="0" y="97238"/>
                    <a:pt x="0" y="133070"/>
                    <a:pt x="0" y="204733"/>
                  </a:cubicBezTo>
                  <a:close/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224B67A-6794-47E1-B70C-BFC38353F9F9}"/>
                </a:ext>
              </a:extLst>
            </p:cNvPr>
            <p:cNvSpPr/>
            <p:nvPr/>
          </p:nvSpPr>
          <p:spPr>
            <a:xfrm>
              <a:off x="10890104" y="1966392"/>
              <a:ext cx="15994" cy="191937"/>
            </a:xfrm>
            <a:custGeom>
              <a:avLst/>
              <a:gdLst>
                <a:gd name="connsiteX0" fmla="*/ 0 w 15994"/>
                <a:gd name="connsiteY0" fmla="*/ 0 h 191937"/>
                <a:gd name="connsiteX1" fmla="*/ 0 w 15994"/>
                <a:gd name="connsiteY1" fmla="*/ 191937 h 191937"/>
                <a:gd name="connsiteX2" fmla="*/ 0 w 15994"/>
                <a:gd name="connsiteY2" fmla="*/ 0 h 19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4" h="191937">
                  <a:moveTo>
                    <a:pt x="0" y="0"/>
                  </a:moveTo>
                  <a:lnTo>
                    <a:pt x="0" y="19193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53FDF33-8347-42A2-A56B-09BA43AFAA6A}"/>
                </a:ext>
              </a:extLst>
            </p:cNvPr>
            <p:cNvSpPr/>
            <p:nvPr/>
          </p:nvSpPr>
          <p:spPr>
            <a:xfrm>
              <a:off x="10794136" y="2062361"/>
              <a:ext cx="191937" cy="15994"/>
            </a:xfrm>
            <a:custGeom>
              <a:avLst/>
              <a:gdLst>
                <a:gd name="connsiteX0" fmla="*/ 0 w 191937"/>
                <a:gd name="connsiteY0" fmla="*/ 0 h 15994"/>
                <a:gd name="connsiteX1" fmla="*/ 191937 w 191937"/>
                <a:gd name="connsiteY1" fmla="*/ 0 h 15994"/>
                <a:gd name="connsiteX2" fmla="*/ 0 w 191937"/>
                <a:gd name="connsiteY2" fmla="*/ 0 h 1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937" h="15994">
                  <a:moveTo>
                    <a:pt x="0" y="0"/>
                  </a:moveTo>
                  <a:lnTo>
                    <a:pt x="19193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B7C9971-2ADC-415B-AD71-65C089E389A4}"/>
                </a:ext>
              </a:extLst>
            </p:cNvPr>
            <p:cNvSpPr/>
            <p:nvPr/>
          </p:nvSpPr>
          <p:spPr>
            <a:xfrm>
              <a:off x="10794136" y="1966392"/>
              <a:ext cx="191937" cy="191937"/>
            </a:xfrm>
            <a:custGeom>
              <a:avLst/>
              <a:gdLst>
                <a:gd name="connsiteX0" fmla="*/ 95969 w 191937"/>
                <a:gd name="connsiteY0" fmla="*/ 0 h 191937"/>
                <a:gd name="connsiteX1" fmla="*/ 95969 w 191937"/>
                <a:gd name="connsiteY1" fmla="*/ 191937 h 191937"/>
                <a:gd name="connsiteX2" fmla="*/ 0 w 191937"/>
                <a:gd name="connsiteY2" fmla="*/ 95969 h 191937"/>
                <a:gd name="connsiteX3" fmla="*/ 191937 w 191937"/>
                <a:gd name="connsiteY3" fmla="*/ 95969 h 19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937" h="191937">
                  <a:moveTo>
                    <a:pt x="95969" y="0"/>
                  </a:moveTo>
                  <a:lnTo>
                    <a:pt x="95969" y="191937"/>
                  </a:lnTo>
                  <a:moveTo>
                    <a:pt x="0" y="95969"/>
                  </a:moveTo>
                  <a:lnTo>
                    <a:pt x="191937" y="95969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7B6AAC5-0E2E-4883-88B8-F75EBC7E8644}"/>
              </a:ext>
            </a:extLst>
          </p:cNvPr>
          <p:cNvGrpSpPr/>
          <p:nvPr/>
        </p:nvGrpSpPr>
        <p:grpSpPr>
          <a:xfrm>
            <a:off x="4654783" y="3997649"/>
            <a:ext cx="691407" cy="702899"/>
            <a:chOff x="4654783" y="3997649"/>
            <a:chExt cx="691407" cy="702899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FCCC04B-88C6-4735-B801-3C867C2CD09B}"/>
                </a:ext>
              </a:extLst>
            </p:cNvPr>
            <p:cNvSpPr/>
            <p:nvPr/>
          </p:nvSpPr>
          <p:spPr>
            <a:xfrm>
              <a:off x="4698835" y="4101073"/>
              <a:ext cx="305484" cy="130237"/>
            </a:xfrm>
            <a:custGeom>
              <a:avLst/>
              <a:gdLst>
                <a:gd name="connsiteX0" fmla="*/ 267179 w 305484"/>
                <a:gd name="connsiteY0" fmla="*/ 0 h 130237"/>
                <a:gd name="connsiteX1" fmla="*/ 305484 w 305484"/>
                <a:gd name="connsiteY1" fmla="*/ 130237 h 130237"/>
                <a:gd name="connsiteX2" fmla="*/ 0 w 305484"/>
                <a:gd name="connsiteY2" fmla="*/ 130237 h 130237"/>
                <a:gd name="connsiteX3" fmla="*/ 39263 w 305484"/>
                <a:gd name="connsiteY3" fmla="*/ 0 h 130237"/>
                <a:gd name="connsiteX4" fmla="*/ 267179 w 305484"/>
                <a:gd name="connsiteY4" fmla="*/ 0 h 13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484" h="130237">
                  <a:moveTo>
                    <a:pt x="267179" y="0"/>
                  </a:moveTo>
                  <a:lnTo>
                    <a:pt x="305484" y="130237"/>
                  </a:lnTo>
                  <a:lnTo>
                    <a:pt x="0" y="130237"/>
                  </a:lnTo>
                  <a:lnTo>
                    <a:pt x="39263" y="0"/>
                  </a:lnTo>
                  <a:lnTo>
                    <a:pt x="267179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E7CCA7E-35F9-4A73-9806-51D81E7D89DF}"/>
                </a:ext>
              </a:extLst>
            </p:cNvPr>
            <p:cNvSpPr/>
            <p:nvPr/>
          </p:nvSpPr>
          <p:spPr>
            <a:xfrm>
              <a:off x="4654783" y="4255250"/>
              <a:ext cx="245153" cy="295908"/>
            </a:xfrm>
            <a:custGeom>
              <a:avLst/>
              <a:gdLst>
                <a:gd name="connsiteX0" fmla="*/ 113958 w 245153"/>
                <a:gd name="connsiteY0" fmla="*/ 0 h 295908"/>
                <a:gd name="connsiteX1" fmla="*/ 245154 w 245153"/>
                <a:gd name="connsiteY1" fmla="*/ 31602 h 295908"/>
                <a:gd name="connsiteX2" fmla="*/ 92890 w 245153"/>
                <a:gd name="connsiteY2" fmla="*/ 295908 h 295908"/>
                <a:gd name="connsiteX3" fmla="*/ 0 w 245153"/>
                <a:gd name="connsiteY3" fmla="*/ 197272 h 295908"/>
                <a:gd name="connsiteX4" fmla="*/ 113958 w 245153"/>
                <a:gd name="connsiteY4" fmla="*/ 0 h 29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153" h="295908">
                  <a:moveTo>
                    <a:pt x="113958" y="0"/>
                  </a:moveTo>
                  <a:lnTo>
                    <a:pt x="245154" y="31602"/>
                  </a:lnTo>
                  <a:lnTo>
                    <a:pt x="92890" y="295908"/>
                  </a:lnTo>
                  <a:lnTo>
                    <a:pt x="0" y="197272"/>
                  </a:lnTo>
                  <a:lnTo>
                    <a:pt x="113958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7A005C4-15E5-4CE4-A32B-6DF0DA2C5413}"/>
                </a:ext>
              </a:extLst>
            </p:cNvPr>
            <p:cNvSpPr/>
            <p:nvPr/>
          </p:nvSpPr>
          <p:spPr>
            <a:xfrm>
              <a:off x="4803214" y="4404640"/>
              <a:ext cx="246110" cy="295908"/>
            </a:xfrm>
            <a:custGeom>
              <a:avLst/>
              <a:gdLst>
                <a:gd name="connsiteX0" fmla="*/ 0 w 246110"/>
                <a:gd name="connsiteY0" fmla="*/ 98636 h 295908"/>
                <a:gd name="connsiteX1" fmla="*/ 92890 w 246110"/>
                <a:gd name="connsiteY1" fmla="*/ 0 h 295908"/>
                <a:gd name="connsiteX2" fmla="*/ 246111 w 246110"/>
                <a:gd name="connsiteY2" fmla="*/ 264306 h 295908"/>
                <a:gd name="connsiteX3" fmla="*/ 113958 w 246110"/>
                <a:gd name="connsiteY3" fmla="*/ 295908 h 295908"/>
                <a:gd name="connsiteX4" fmla="*/ 0 w 246110"/>
                <a:gd name="connsiteY4" fmla="*/ 98636 h 29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10" h="295908">
                  <a:moveTo>
                    <a:pt x="0" y="98636"/>
                  </a:moveTo>
                  <a:lnTo>
                    <a:pt x="92890" y="0"/>
                  </a:lnTo>
                  <a:lnTo>
                    <a:pt x="246111" y="264306"/>
                  </a:lnTo>
                  <a:lnTo>
                    <a:pt x="113958" y="295908"/>
                  </a:lnTo>
                  <a:lnTo>
                    <a:pt x="0" y="98636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2158282-AE24-4AF8-87CB-ACADC0F16791}"/>
                </a:ext>
              </a:extLst>
            </p:cNvPr>
            <p:cNvSpPr/>
            <p:nvPr/>
          </p:nvSpPr>
          <p:spPr>
            <a:xfrm>
              <a:off x="4996657" y="4466887"/>
              <a:ext cx="305485" cy="129279"/>
            </a:xfrm>
            <a:custGeom>
              <a:avLst/>
              <a:gdLst>
                <a:gd name="connsiteX0" fmla="*/ 266222 w 305485"/>
                <a:gd name="connsiteY0" fmla="*/ 129279 h 129279"/>
                <a:gd name="connsiteX1" fmla="*/ 38306 w 305485"/>
                <a:gd name="connsiteY1" fmla="*/ 129279 h 129279"/>
                <a:gd name="connsiteX2" fmla="*/ 0 w 305485"/>
                <a:gd name="connsiteY2" fmla="*/ 0 h 129279"/>
                <a:gd name="connsiteX3" fmla="*/ 305485 w 305485"/>
                <a:gd name="connsiteY3" fmla="*/ 0 h 12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485" h="129279">
                  <a:moveTo>
                    <a:pt x="266222" y="129279"/>
                  </a:moveTo>
                  <a:lnTo>
                    <a:pt x="38306" y="129279"/>
                  </a:lnTo>
                  <a:lnTo>
                    <a:pt x="0" y="0"/>
                  </a:lnTo>
                  <a:lnTo>
                    <a:pt x="305485" y="0"/>
                  </a:lnTo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9EB06C-9723-4765-9793-A570284262F3}"/>
                </a:ext>
              </a:extLst>
            </p:cNvPr>
            <p:cNvSpPr/>
            <p:nvPr/>
          </p:nvSpPr>
          <p:spPr>
            <a:xfrm>
              <a:off x="5101038" y="4147039"/>
              <a:ext cx="245152" cy="295908"/>
            </a:xfrm>
            <a:custGeom>
              <a:avLst/>
              <a:gdLst>
                <a:gd name="connsiteX0" fmla="*/ 245152 w 245152"/>
                <a:gd name="connsiteY0" fmla="*/ 97679 h 295908"/>
                <a:gd name="connsiteX1" fmla="*/ 131195 w 245152"/>
                <a:gd name="connsiteY1" fmla="*/ 295908 h 295908"/>
                <a:gd name="connsiteX2" fmla="*/ 0 w 245152"/>
                <a:gd name="connsiteY2" fmla="*/ 264306 h 295908"/>
                <a:gd name="connsiteX3" fmla="*/ 152263 w 245152"/>
                <a:gd name="connsiteY3" fmla="*/ 0 h 29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152" h="295908">
                  <a:moveTo>
                    <a:pt x="245152" y="97679"/>
                  </a:moveTo>
                  <a:lnTo>
                    <a:pt x="131195" y="295908"/>
                  </a:lnTo>
                  <a:lnTo>
                    <a:pt x="0" y="264306"/>
                  </a:lnTo>
                  <a:lnTo>
                    <a:pt x="152263" y="0"/>
                  </a:lnTo>
                </a:path>
              </a:pathLst>
            </a:custGeom>
            <a:solidFill>
              <a:schemeClr val="accent2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0EECBC4-9139-4B40-B63E-1A98CB76487E}"/>
                </a:ext>
              </a:extLst>
            </p:cNvPr>
            <p:cNvSpPr/>
            <p:nvPr/>
          </p:nvSpPr>
          <p:spPr>
            <a:xfrm>
              <a:off x="4951646" y="3997649"/>
              <a:ext cx="246110" cy="295908"/>
            </a:xfrm>
            <a:custGeom>
              <a:avLst/>
              <a:gdLst>
                <a:gd name="connsiteX0" fmla="*/ 246111 w 246110"/>
                <a:gd name="connsiteY0" fmla="*/ 197272 h 295908"/>
                <a:gd name="connsiteX1" fmla="*/ 153221 w 246110"/>
                <a:gd name="connsiteY1" fmla="*/ 295908 h 295908"/>
                <a:gd name="connsiteX2" fmla="*/ 0 w 246110"/>
                <a:gd name="connsiteY2" fmla="*/ 30644 h 295908"/>
                <a:gd name="connsiteX3" fmla="*/ 132153 w 246110"/>
                <a:gd name="connsiteY3" fmla="*/ 0 h 295908"/>
                <a:gd name="connsiteX4" fmla="*/ 246111 w 246110"/>
                <a:gd name="connsiteY4" fmla="*/ 197272 h 29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10" h="295908">
                  <a:moveTo>
                    <a:pt x="246111" y="197272"/>
                  </a:moveTo>
                  <a:lnTo>
                    <a:pt x="153221" y="295908"/>
                  </a:lnTo>
                  <a:lnTo>
                    <a:pt x="0" y="30644"/>
                  </a:lnTo>
                  <a:lnTo>
                    <a:pt x="132153" y="0"/>
                  </a:lnTo>
                  <a:lnTo>
                    <a:pt x="246111" y="197272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0D29FC2-EA4B-40FA-859E-5DF8AE9CEDD3}"/>
              </a:ext>
            </a:extLst>
          </p:cNvPr>
          <p:cNvGrpSpPr/>
          <p:nvPr/>
        </p:nvGrpSpPr>
        <p:grpSpPr>
          <a:xfrm>
            <a:off x="10263422" y="4077523"/>
            <a:ext cx="654975" cy="623025"/>
            <a:chOff x="10263422" y="4077523"/>
            <a:chExt cx="654975" cy="623025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FD178D5-5F00-4417-9445-DB7FA0868736}"/>
                </a:ext>
              </a:extLst>
            </p:cNvPr>
            <p:cNvSpPr/>
            <p:nvPr/>
          </p:nvSpPr>
          <p:spPr>
            <a:xfrm>
              <a:off x="10263422" y="4077523"/>
              <a:ext cx="639000" cy="191700"/>
            </a:xfrm>
            <a:custGeom>
              <a:avLst/>
              <a:gdLst>
                <a:gd name="connsiteX0" fmla="*/ 639000 w 639000"/>
                <a:gd name="connsiteY0" fmla="*/ 0 h 191700"/>
                <a:gd name="connsiteX1" fmla="*/ 0 w 639000"/>
                <a:gd name="connsiteY1" fmla="*/ 0 h 191700"/>
                <a:gd name="connsiteX2" fmla="*/ 0 w 639000"/>
                <a:gd name="connsiteY2" fmla="*/ 191700 h 191700"/>
                <a:gd name="connsiteX3" fmla="*/ 639000 w 639000"/>
                <a:gd name="connsiteY3" fmla="*/ 191700 h 191700"/>
                <a:gd name="connsiteX4" fmla="*/ 639000 w 639000"/>
                <a:gd name="connsiteY4" fmla="*/ 0 h 19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000" h="191700">
                  <a:moveTo>
                    <a:pt x="639000" y="0"/>
                  </a:moveTo>
                  <a:lnTo>
                    <a:pt x="0" y="0"/>
                  </a:lnTo>
                  <a:lnTo>
                    <a:pt x="0" y="191700"/>
                  </a:lnTo>
                  <a:lnTo>
                    <a:pt x="639000" y="191700"/>
                  </a:lnTo>
                  <a:lnTo>
                    <a:pt x="639000" y="0"/>
                  </a:lnTo>
                  <a:close/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80745DB-B7D0-4FD8-A3CD-9FA9CD8896A4}"/>
                </a:ext>
              </a:extLst>
            </p:cNvPr>
            <p:cNvSpPr/>
            <p:nvPr/>
          </p:nvSpPr>
          <p:spPr>
            <a:xfrm>
              <a:off x="10263422" y="4428973"/>
              <a:ext cx="499677" cy="224130"/>
            </a:xfrm>
            <a:custGeom>
              <a:avLst/>
              <a:gdLst>
                <a:gd name="connsiteX0" fmla="*/ 0 w 499677"/>
                <a:gd name="connsiteY0" fmla="*/ 224131 h 224130"/>
                <a:gd name="connsiteX1" fmla="*/ 194505 w 499677"/>
                <a:gd name="connsiteY1" fmla="*/ 27626 h 224130"/>
                <a:gd name="connsiteX2" fmla="*/ 299610 w 499677"/>
                <a:gd name="connsiteY2" fmla="*/ 128281 h 224130"/>
                <a:gd name="connsiteX3" fmla="*/ 428101 w 499677"/>
                <a:gd name="connsiteY3" fmla="*/ 0 h 224130"/>
                <a:gd name="connsiteX4" fmla="*/ 499677 w 499677"/>
                <a:gd name="connsiteY4" fmla="*/ 69779 h 22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677" h="224130">
                  <a:moveTo>
                    <a:pt x="0" y="224131"/>
                  </a:moveTo>
                  <a:lnTo>
                    <a:pt x="194505" y="27626"/>
                  </a:lnTo>
                  <a:lnTo>
                    <a:pt x="299610" y="128281"/>
                  </a:lnTo>
                  <a:lnTo>
                    <a:pt x="428101" y="0"/>
                  </a:lnTo>
                  <a:lnTo>
                    <a:pt x="499677" y="69779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8AB5417-BE1A-4D18-800D-A4A26540F6E4}"/>
                </a:ext>
              </a:extLst>
            </p:cNvPr>
            <p:cNvSpPr/>
            <p:nvPr/>
          </p:nvSpPr>
          <p:spPr>
            <a:xfrm>
              <a:off x="10902422" y="4255994"/>
              <a:ext cx="15975" cy="415350"/>
            </a:xfrm>
            <a:custGeom>
              <a:avLst/>
              <a:gdLst>
                <a:gd name="connsiteX0" fmla="*/ 0 w 15975"/>
                <a:gd name="connsiteY0" fmla="*/ 0 h 415350"/>
                <a:gd name="connsiteX1" fmla="*/ 0 w 15975"/>
                <a:gd name="connsiteY1" fmla="*/ 415350 h 41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75" h="415350">
                  <a:moveTo>
                    <a:pt x="0" y="0"/>
                  </a:moveTo>
                  <a:lnTo>
                    <a:pt x="0" y="415350"/>
                  </a:lnTo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58607F7-A926-4059-A189-5CEB4AE49D7D}"/>
                </a:ext>
              </a:extLst>
            </p:cNvPr>
            <p:cNvSpPr/>
            <p:nvPr/>
          </p:nvSpPr>
          <p:spPr>
            <a:xfrm>
              <a:off x="10263422" y="4255994"/>
              <a:ext cx="15975" cy="223650"/>
            </a:xfrm>
            <a:custGeom>
              <a:avLst/>
              <a:gdLst>
                <a:gd name="connsiteX0" fmla="*/ 0 w 15975"/>
                <a:gd name="connsiteY0" fmla="*/ 0 h 223650"/>
                <a:gd name="connsiteX1" fmla="*/ 0 w 15975"/>
                <a:gd name="connsiteY1" fmla="*/ 223650 h 22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75" h="223650">
                  <a:moveTo>
                    <a:pt x="0" y="0"/>
                  </a:moveTo>
                  <a:lnTo>
                    <a:pt x="0" y="223650"/>
                  </a:lnTo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31C5190-2798-4B95-89F4-352BA8577059}"/>
                </a:ext>
              </a:extLst>
            </p:cNvPr>
            <p:cNvSpPr/>
            <p:nvPr/>
          </p:nvSpPr>
          <p:spPr>
            <a:xfrm>
              <a:off x="10407446" y="4684573"/>
              <a:ext cx="494977" cy="15975"/>
            </a:xfrm>
            <a:custGeom>
              <a:avLst/>
              <a:gdLst>
                <a:gd name="connsiteX0" fmla="*/ 0 w 494977"/>
                <a:gd name="connsiteY0" fmla="*/ 0 h 15975"/>
                <a:gd name="connsiteX1" fmla="*/ 494977 w 494977"/>
                <a:gd name="connsiteY1" fmla="*/ 0 h 1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4977" h="15975">
                  <a:moveTo>
                    <a:pt x="0" y="0"/>
                  </a:moveTo>
                  <a:lnTo>
                    <a:pt x="494977" y="0"/>
                  </a:lnTo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4FD1B40-84C5-4891-8AF0-D53E5E8F7228}"/>
                </a:ext>
              </a:extLst>
            </p:cNvPr>
            <p:cNvSpPr/>
            <p:nvPr/>
          </p:nvSpPr>
          <p:spPr>
            <a:xfrm>
              <a:off x="10471097" y="4173373"/>
              <a:ext cx="335475" cy="15975"/>
            </a:xfrm>
            <a:custGeom>
              <a:avLst/>
              <a:gdLst>
                <a:gd name="connsiteX0" fmla="*/ 0 w 335475"/>
                <a:gd name="connsiteY0" fmla="*/ 0 h 15975"/>
                <a:gd name="connsiteX1" fmla="*/ 335475 w 335475"/>
                <a:gd name="connsiteY1" fmla="*/ 0 h 1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475" h="15975">
                  <a:moveTo>
                    <a:pt x="0" y="0"/>
                  </a:moveTo>
                  <a:lnTo>
                    <a:pt x="335475" y="0"/>
                  </a:lnTo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B0BAFA-022E-4EFF-9903-237477A42E8A}"/>
                </a:ext>
              </a:extLst>
            </p:cNvPr>
            <p:cNvSpPr/>
            <p:nvPr/>
          </p:nvSpPr>
          <p:spPr>
            <a:xfrm>
              <a:off x="10359272" y="4173318"/>
              <a:ext cx="15975" cy="15975"/>
            </a:xfrm>
            <a:custGeom>
              <a:avLst/>
              <a:gdLst>
                <a:gd name="connsiteX0" fmla="*/ 0 w 15975"/>
                <a:gd name="connsiteY0" fmla="*/ 0 h 15975"/>
                <a:gd name="connsiteX1" fmla="*/ 15975 w 15975"/>
                <a:gd name="connsiteY1" fmla="*/ 0 h 1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75" h="15975">
                  <a:moveTo>
                    <a:pt x="0" y="0"/>
                  </a:moveTo>
                  <a:lnTo>
                    <a:pt x="15975" y="0"/>
                  </a:lnTo>
                </a:path>
              </a:pathLst>
            </a:custGeom>
            <a:noFill/>
            <a:ln w="635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70A2EB-5471-4C98-A3B3-8ACF57C0635D}"/>
              </a:ext>
            </a:extLst>
          </p:cNvPr>
          <p:cNvGrpSpPr/>
          <p:nvPr/>
        </p:nvGrpSpPr>
        <p:grpSpPr>
          <a:xfrm>
            <a:off x="4704491" y="1854429"/>
            <a:ext cx="639000" cy="639000"/>
            <a:chOff x="4704491" y="1854429"/>
            <a:chExt cx="639000" cy="639000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89466D0-AAB4-462A-84AB-34D96DB483AC}"/>
                </a:ext>
              </a:extLst>
            </p:cNvPr>
            <p:cNvSpPr/>
            <p:nvPr/>
          </p:nvSpPr>
          <p:spPr>
            <a:xfrm>
              <a:off x="4704491" y="1854429"/>
              <a:ext cx="639000" cy="639000"/>
            </a:xfrm>
            <a:custGeom>
              <a:avLst/>
              <a:gdLst>
                <a:gd name="connsiteX0" fmla="*/ 319500 w 639000"/>
                <a:gd name="connsiteY0" fmla="*/ 639000 h 639000"/>
                <a:gd name="connsiteX1" fmla="*/ 639000 w 639000"/>
                <a:gd name="connsiteY1" fmla="*/ 319500 h 639000"/>
                <a:gd name="connsiteX2" fmla="*/ 319500 w 639000"/>
                <a:gd name="connsiteY2" fmla="*/ 0 h 639000"/>
                <a:gd name="connsiteX3" fmla="*/ 0 w 639000"/>
                <a:gd name="connsiteY3" fmla="*/ 319500 h 639000"/>
                <a:gd name="connsiteX4" fmla="*/ 24242 w 639000"/>
                <a:gd name="connsiteY4" fmla="*/ 441795 h 639000"/>
                <a:gd name="connsiteX5" fmla="*/ 53811 w 639000"/>
                <a:gd name="connsiteY5" fmla="*/ 497013 h 639000"/>
                <a:gd name="connsiteX6" fmla="*/ 31950 w 639000"/>
                <a:gd name="connsiteY6" fmla="*/ 607050 h 639000"/>
                <a:gd name="connsiteX7" fmla="*/ 141987 w 639000"/>
                <a:gd name="connsiteY7" fmla="*/ 585190 h 639000"/>
                <a:gd name="connsiteX8" fmla="*/ 197205 w 639000"/>
                <a:gd name="connsiteY8" fmla="*/ 614758 h 639000"/>
                <a:gd name="connsiteX9" fmla="*/ 319500 w 639000"/>
                <a:gd name="connsiteY9" fmla="*/ 639000 h 63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000" h="639000">
                  <a:moveTo>
                    <a:pt x="319500" y="639000"/>
                  </a:moveTo>
                  <a:cubicBezTo>
                    <a:pt x="495955" y="639000"/>
                    <a:pt x="639000" y="495955"/>
                    <a:pt x="639000" y="319500"/>
                  </a:cubicBezTo>
                  <a:cubicBezTo>
                    <a:pt x="639000" y="143045"/>
                    <a:pt x="495955" y="0"/>
                    <a:pt x="319500" y="0"/>
                  </a:cubicBezTo>
                  <a:cubicBezTo>
                    <a:pt x="143045" y="0"/>
                    <a:pt x="0" y="143045"/>
                    <a:pt x="0" y="319500"/>
                  </a:cubicBezTo>
                  <a:cubicBezTo>
                    <a:pt x="0" y="362819"/>
                    <a:pt x="8621" y="404126"/>
                    <a:pt x="24242" y="441795"/>
                  </a:cubicBezTo>
                  <a:cubicBezTo>
                    <a:pt x="32307" y="461245"/>
                    <a:pt x="42237" y="479724"/>
                    <a:pt x="53811" y="497013"/>
                  </a:cubicBezTo>
                  <a:cubicBezTo>
                    <a:pt x="57695" y="502815"/>
                    <a:pt x="50408" y="539493"/>
                    <a:pt x="31950" y="607050"/>
                  </a:cubicBezTo>
                  <a:cubicBezTo>
                    <a:pt x="99507" y="588593"/>
                    <a:pt x="136185" y="581305"/>
                    <a:pt x="141987" y="585190"/>
                  </a:cubicBezTo>
                  <a:cubicBezTo>
                    <a:pt x="159276" y="596762"/>
                    <a:pt x="177755" y="606694"/>
                    <a:pt x="197205" y="614758"/>
                  </a:cubicBezTo>
                  <a:cubicBezTo>
                    <a:pt x="234874" y="630378"/>
                    <a:pt x="276181" y="639000"/>
                    <a:pt x="319500" y="639000"/>
                  </a:cubicBezTo>
                  <a:close/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F66D1BA-2DB8-447E-9127-6181A138FB21}"/>
                </a:ext>
              </a:extLst>
            </p:cNvPr>
            <p:cNvSpPr/>
            <p:nvPr/>
          </p:nvSpPr>
          <p:spPr>
            <a:xfrm>
              <a:off x="4905843" y="2107153"/>
              <a:ext cx="268049" cy="15975"/>
            </a:xfrm>
            <a:custGeom>
              <a:avLst/>
              <a:gdLst>
                <a:gd name="connsiteX0" fmla="*/ 0 w 268049"/>
                <a:gd name="connsiteY0" fmla="*/ 0 h 15975"/>
                <a:gd name="connsiteX1" fmla="*/ 268049 w 268049"/>
                <a:gd name="connsiteY1" fmla="*/ 0 h 1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49" h="15975">
                  <a:moveTo>
                    <a:pt x="0" y="0"/>
                  </a:moveTo>
                  <a:lnTo>
                    <a:pt x="268049" y="0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F4A1842-C1B6-498E-A4DA-CCE1989D26D3}"/>
                </a:ext>
              </a:extLst>
            </p:cNvPr>
            <p:cNvSpPr/>
            <p:nvPr/>
          </p:nvSpPr>
          <p:spPr>
            <a:xfrm>
              <a:off x="4943042" y="2041940"/>
              <a:ext cx="46546" cy="263977"/>
            </a:xfrm>
            <a:custGeom>
              <a:avLst/>
              <a:gdLst>
                <a:gd name="connsiteX0" fmla="*/ 46546 w 46546"/>
                <a:gd name="connsiteY0" fmla="*/ 0 h 263977"/>
                <a:gd name="connsiteX1" fmla="*/ 0 w 46546"/>
                <a:gd name="connsiteY1" fmla="*/ 263977 h 26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6" h="263977">
                  <a:moveTo>
                    <a:pt x="46546" y="0"/>
                  </a:moveTo>
                  <a:lnTo>
                    <a:pt x="0" y="263977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16F75F4-1E1E-4CA0-A94E-AF54315B5ADD}"/>
                </a:ext>
              </a:extLst>
            </p:cNvPr>
            <p:cNvSpPr/>
            <p:nvPr/>
          </p:nvSpPr>
          <p:spPr>
            <a:xfrm>
              <a:off x="5054867" y="2041940"/>
              <a:ext cx="46546" cy="263977"/>
            </a:xfrm>
            <a:custGeom>
              <a:avLst/>
              <a:gdLst>
                <a:gd name="connsiteX0" fmla="*/ 46546 w 46546"/>
                <a:gd name="connsiteY0" fmla="*/ 0 h 263977"/>
                <a:gd name="connsiteX1" fmla="*/ 0 w 46546"/>
                <a:gd name="connsiteY1" fmla="*/ 263977 h 26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6" h="263977">
                  <a:moveTo>
                    <a:pt x="46546" y="0"/>
                  </a:moveTo>
                  <a:lnTo>
                    <a:pt x="0" y="263977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A67676B-2DE9-4AD1-A4C3-7ED054C2F449}"/>
                </a:ext>
              </a:extLst>
            </p:cNvPr>
            <p:cNvSpPr/>
            <p:nvPr/>
          </p:nvSpPr>
          <p:spPr>
            <a:xfrm>
              <a:off x="4873893" y="2237829"/>
              <a:ext cx="268049" cy="15975"/>
            </a:xfrm>
            <a:custGeom>
              <a:avLst/>
              <a:gdLst>
                <a:gd name="connsiteX0" fmla="*/ 0 w 268049"/>
                <a:gd name="connsiteY0" fmla="*/ 0 h 15975"/>
                <a:gd name="connsiteX1" fmla="*/ 268049 w 268049"/>
                <a:gd name="connsiteY1" fmla="*/ 0 h 1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49" h="15975">
                  <a:moveTo>
                    <a:pt x="0" y="0"/>
                  </a:moveTo>
                  <a:lnTo>
                    <a:pt x="268049" y="0"/>
                  </a:lnTo>
                </a:path>
              </a:pathLst>
            </a:custGeom>
            <a:noFill/>
            <a:ln w="635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4877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A12810-69CF-482E-A0C7-7FF2D21281C6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工作回顾</a:t>
            </a: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7F2956B7-4632-4975-8621-56C14E025740}"/>
              </a:ext>
            </a:extLst>
          </p:cNvPr>
          <p:cNvSpPr/>
          <p:nvPr/>
        </p:nvSpPr>
        <p:spPr>
          <a:xfrm>
            <a:off x="3715657" y="1074057"/>
            <a:ext cx="4760686" cy="4760686"/>
          </a:xfrm>
          <a:prstGeom prst="arc">
            <a:avLst>
              <a:gd name="adj1" fmla="val 6478981"/>
              <a:gd name="adj2" fmla="val 4338140"/>
            </a:avLst>
          </a:prstGeom>
          <a:ln w="63500" cap="rnd">
            <a:gradFill>
              <a:gsLst>
                <a:gs pos="0">
                  <a:schemeClr val="accent1">
                    <a:alpha val="27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5BE3C664-D173-439A-9A46-745ED0177AE2}"/>
              </a:ext>
            </a:extLst>
          </p:cNvPr>
          <p:cNvSpPr/>
          <p:nvPr/>
        </p:nvSpPr>
        <p:spPr>
          <a:xfrm>
            <a:off x="1701800" y="-918177"/>
            <a:ext cx="8788400" cy="8788400"/>
          </a:xfrm>
          <a:prstGeom prst="arc">
            <a:avLst>
              <a:gd name="adj1" fmla="val 17394359"/>
              <a:gd name="adj2" fmla="val 14869127"/>
            </a:avLst>
          </a:prstGeom>
          <a:ln w="29210" cap="rnd">
            <a:gradFill flip="none" rotWithShape="1">
              <a:gsLst>
                <a:gs pos="100000">
                  <a:schemeClr val="bg1">
                    <a:lumMod val="85000"/>
                    <a:alpha val="20000"/>
                  </a:schemeClr>
                </a:gs>
                <a:gs pos="52184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771A3447-26AF-4E23-87CA-732A59F7BC59}"/>
              </a:ext>
            </a:extLst>
          </p:cNvPr>
          <p:cNvSpPr/>
          <p:nvPr/>
        </p:nvSpPr>
        <p:spPr>
          <a:xfrm>
            <a:off x="508000" y="-2111977"/>
            <a:ext cx="11176000" cy="11176000"/>
          </a:xfrm>
          <a:prstGeom prst="arc">
            <a:avLst>
              <a:gd name="adj1" fmla="val 17394359"/>
              <a:gd name="adj2" fmla="val 14869127"/>
            </a:avLst>
          </a:prstGeom>
          <a:ln w="29210" cap="rnd">
            <a:gradFill flip="none" rotWithShape="1">
              <a:gsLst>
                <a:gs pos="100000">
                  <a:schemeClr val="bg1">
                    <a:lumMod val="75000"/>
                    <a:alpha val="20000"/>
                  </a:schemeClr>
                </a:gs>
                <a:gs pos="52184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0D53E16-87BA-4E27-9CEE-7E7AE5B26CD7}"/>
              </a:ext>
            </a:extLst>
          </p:cNvPr>
          <p:cNvSpPr/>
          <p:nvPr/>
        </p:nvSpPr>
        <p:spPr>
          <a:xfrm>
            <a:off x="5022509" y="2437530"/>
            <a:ext cx="2146982" cy="214698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BD9DE8BE-FFC0-4420-8FA1-AA8DDB8086B1}"/>
              </a:ext>
            </a:extLst>
          </p:cNvPr>
          <p:cNvSpPr/>
          <p:nvPr/>
        </p:nvSpPr>
        <p:spPr>
          <a:xfrm>
            <a:off x="4356100" y="1736123"/>
            <a:ext cx="3479800" cy="3479800"/>
          </a:xfrm>
          <a:prstGeom prst="arc">
            <a:avLst>
              <a:gd name="adj1" fmla="val 4302899"/>
              <a:gd name="adj2" fmla="val 20294088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DA9D03F8-2B47-4F44-A542-63CE15F3F952}"/>
              </a:ext>
            </a:extLst>
          </p:cNvPr>
          <p:cNvSpPr/>
          <p:nvPr/>
        </p:nvSpPr>
        <p:spPr>
          <a:xfrm>
            <a:off x="4926731" y="2245974"/>
            <a:ext cx="2338538" cy="2338538"/>
          </a:xfrm>
          <a:prstGeom prst="arc">
            <a:avLst>
              <a:gd name="adj1" fmla="val 12157276"/>
              <a:gd name="adj2" fmla="val 20294088"/>
            </a:avLst>
          </a:prstGeom>
          <a:ln w="635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8516C029-AFA1-4F8C-BEB7-D1BFE7CB17B2}"/>
              </a:ext>
            </a:extLst>
          </p:cNvPr>
          <p:cNvSpPr/>
          <p:nvPr/>
        </p:nvSpPr>
        <p:spPr>
          <a:xfrm rot="12636341">
            <a:off x="4717143" y="2074821"/>
            <a:ext cx="2757714" cy="2757714"/>
          </a:xfrm>
          <a:prstGeom prst="arc">
            <a:avLst>
              <a:gd name="adj1" fmla="val 8459283"/>
              <a:gd name="adj2" fmla="val 18223732"/>
            </a:avLst>
          </a:prstGeom>
          <a:ln w="63500" cap="rnd">
            <a:gradFill flip="none" rotWithShape="1">
              <a:gsLst>
                <a:gs pos="100000">
                  <a:schemeClr val="accent1"/>
                </a:gs>
                <a:gs pos="71000">
                  <a:schemeClr val="accent1"/>
                </a:gs>
                <a:gs pos="7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0C23212-A9A4-4E4B-BC18-E2AB1693D048}"/>
              </a:ext>
            </a:extLst>
          </p:cNvPr>
          <p:cNvSpPr/>
          <p:nvPr/>
        </p:nvSpPr>
        <p:spPr>
          <a:xfrm>
            <a:off x="3936274" y="1757101"/>
            <a:ext cx="560304" cy="56030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9CC03A1-1D31-45DC-9029-6E18347BA511}"/>
              </a:ext>
            </a:extLst>
          </p:cNvPr>
          <p:cNvSpPr/>
          <p:nvPr/>
        </p:nvSpPr>
        <p:spPr>
          <a:xfrm>
            <a:off x="3574345" y="3906861"/>
            <a:ext cx="560304" cy="56030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DBAFF57-8772-4DBC-B88B-C5D817093570}"/>
              </a:ext>
            </a:extLst>
          </p:cNvPr>
          <p:cNvSpPr/>
          <p:nvPr/>
        </p:nvSpPr>
        <p:spPr>
          <a:xfrm>
            <a:off x="7701060" y="1757101"/>
            <a:ext cx="560304" cy="56030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EF1EE11-082D-4D18-B9DD-E85E25620434}"/>
              </a:ext>
            </a:extLst>
          </p:cNvPr>
          <p:cNvSpPr/>
          <p:nvPr/>
        </p:nvSpPr>
        <p:spPr>
          <a:xfrm>
            <a:off x="8070923" y="3906861"/>
            <a:ext cx="560304" cy="56030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80EB8F-8C37-4B2F-927E-5DBE75201C4C}"/>
              </a:ext>
            </a:extLst>
          </p:cNvPr>
          <p:cNvSpPr/>
          <p:nvPr/>
        </p:nvSpPr>
        <p:spPr>
          <a:xfrm>
            <a:off x="5846586" y="4958302"/>
            <a:ext cx="560304" cy="56030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44EF47E-F49E-4067-87EC-AE29CC5CBDF1}"/>
              </a:ext>
            </a:extLst>
          </p:cNvPr>
          <p:cNvSpPr/>
          <p:nvPr/>
        </p:nvSpPr>
        <p:spPr>
          <a:xfrm>
            <a:off x="5388114" y="5678420"/>
            <a:ext cx="1415772" cy="4247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新浪微博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6047AC3-AD78-4137-AEEA-18E54BAE81FD}"/>
              </a:ext>
            </a:extLst>
          </p:cNvPr>
          <p:cNvSpPr/>
          <p:nvPr/>
        </p:nvSpPr>
        <p:spPr>
          <a:xfrm>
            <a:off x="4451959" y="6066075"/>
            <a:ext cx="328808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累计产出微博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条，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平均阅读量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，评论数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200+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9DA16A3-7838-48F2-A6D3-5CC4F69F7F8F}"/>
              </a:ext>
            </a:extLst>
          </p:cNvPr>
          <p:cNvSpPr/>
          <p:nvPr/>
        </p:nvSpPr>
        <p:spPr>
          <a:xfrm>
            <a:off x="2177727" y="3934553"/>
            <a:ext cx="1415772" cy="4247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今日头条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A3F3F65-76ED-4E8D-A064-6D2B2EDDFE5D}"/>
              </a:ext>
            </a:extLst>
          </p:cNvPr>
          <p:cNvSpPr/>
          <p:nvPr/>
        </p:nvSpPr>
        <p:spPr>
          <a:xfrm>
            <a:off x="368568" y="4456215"/>
            <a:ext cx="322493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累计产出原创文章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平均阅读量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留言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A7DBBFF-165E-4C84-AE88-D34DA76A5C18}"/>
              </a:ext>
            </a:extLst>
          </p:cNvPr>
          <p:cNvSpPr/>
          <p:nvPr/>
        </p:nvSpPr>
        <p:spPr>
          <a:xfrm>
            <a:off x="8614633" y="3941688"/>
            <a:ext cx="1107996" cy="4247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小红书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65EDF2C-716F-4FDA-9DE4-503ABD7F8DAA}"/>
              </a:ext>
            </a:extLst>
          </p:cNvPr>
          <p:cNvSpPr/>
          <p:nvPr/>
        </p:nvSpPr>
        <p:spPr>
          <a:xfrm>
            <a:off x="8614633" y="4412089"/>
            <a:ext cx="2989503" cy="9884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累计产出小红书笔记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平均阅读量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评论数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500+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90B8D56-6C41-451F-B477-83B1750BB00B}"/>
              </a:ext>
            </a:extLst>
          </p:cNvPr>
          <p:cNvSpPr/>
          <p:nvPr/>
        </p:nvSpPr>
        <p:spPr>
          <a:xfrm>
            <a:off x="8614633" y="1808466"/>
            <a:ext cx="1723549" cy="4247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抖音短视频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FCDA32C-8706-4AB1-9E02-BAF51ED75D63}"/>
              </a:ext>
            </a:extLst>
          </p:cNvPr>
          <p:cNvSpPr/>
          <p:nvPr/>
        </p:nvSpPr>
        <p:spPr>
          <a:xfrm>
            <a:off x="8614633" y="2353322"/>
            <a:ext cx="3026197" cy="9884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累计产出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条，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平均阅读量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评论数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6000+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7D1608B-AE3A-45B7-9D27-726B47EE9E1E}"/>
              </a:ext>
            </a:extLst>
          </p:cNvPr>
          <p:cNvSpPr/>
          <p:nvPr/>
        </p:nvSpPr>
        <p:spPr>
          <a:xfrm>
            <a:off x="1985996" y="1799707"/>
            <a:ext cx="1723549" cy="4247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微信公众号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A029B83-9B7A-4B86-8BAD-BC366614854E}"/>
              </a:ext>
            </a:extLst>
          </p:cNvPr>
          <p:cNvSpPr/>
          <p:nvPr/>
        </p:nvSpPr>
        <p:spPr>
          <a:xfrm>
            <a:off x="496024" y="2363528"/>
            <a:ext cx="3213521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累计产出原创文章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平均阅读量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留言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100+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A779A92-60BD-41E3-B515-02E506041AB8}"/>
              </a:ext>
            </a:extLst>
          </p:cNvPr>
          <p:cNvSpPr txBox="1"/>
          <p:nvPr/>
        </p:nvSpPr>
        <p:spPr>
          <a:xfrm>
            <a:off x="3963231" y="1792887"/>
            <a:ext cx="52770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E6F0FE0-8FF7-4C4F-B1F6-FAD0583B6D4D}"/>
              </a:ext>
            </a:extLst>
          </p:cNvPr>
          <p:cNvSpPr txBox="1"/>
          <p:nvPr/>
        </p:nvSpPr>
        <p:spPr>
          <a:xfrm>
            <a:off x="3590642" y="3950424"/>
            <a:ext cx="53043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46BE0CE-A574-4E84-A4BF-AAB2E7416EF6}"/>
              </a:ext>
            </a:extLst>
          </p:cNvPr>
          <p:cNvSpPr txBox="1"/>
          <p:nvPr/>
        </p:nvSpPr>
        <p:spPr>
          <a:xfrm>
            <a:off x="5851295" y="5007510"/>
            <a:ext cx="55559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DCEAF0E-859C-40EE-B36B-1C05802754A7}"/>
              </a:ext>
            </a:extLst>
          </p:cNvPr>
          <p:cNvSpPr txBox="1"/>
          <p:nvPr/>
        </p:nvSpPr>
        <p:spPr>
          <a:xfrm>
            <a:off x="8086924" y="3960630"/>
            <a:ext cx="52770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8FA6611-CB60-4268-8828-7806D78E8D66}"/>
              </a:ext>
            </a:extLst>
          </p:cNvPr>
          <p:cNvSpPr txBox="1"/>
          <p:nvPr/>
        </p:nvSpPr>
        <p:spPr>
          <a:xfrm>
            <a:off x="7713284" y="1805619"/>
            <a:ext cx="56030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05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E6603E3-FC81-4683-B7E9-6ACFCE6C2516}"/>
              </a:ext>
            </a:extLst>
          </p:cNvPr>
          <p:cNvSpPr txBox="1"/>
          <p:nvPr/>
        </p:nvSpPr>
        <p:spPr>
          <a:xfrm>
            <a:off x="5428439" y="3493946"/>
            <a:ext cx="1335121" cy="7007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成果</a:t>
            </a:r>
          </a:p>
        </p:txBody>
      </p:sp>
      <p:grpSp>
        <p:nvGrpSpPr>
          <p:cNvPr id="3" name="图形 43" descr="条形图 纯色填充">
            <a:extLst>
              <a:ext uri="{FF2B5EF4-FFF2-40B4-BE49-F238E27FC236}">
                <a16:creationId xmlns:a16="http://schemas.microsoft.com/office/drawing/2014/main" id="{4A0E7DCB-2CFA-4CF0-A5D7-B1C8F27B78ED}"/>
              </a:ext>
            </a:extLst>
          </p:cNvPr>
          <p:cNvGrpSpPr/>
          <p:nvPr/>
        </p:nvGrpSpPr>
        <p:grpSpPr>
          <a:xfrm flipH="1">
            <a:off x="5809160" y="2926440"/>
            <a:ext cx="605391" cy="605391"/>
            <a:chOff x="5809160" y="2926440"/>
            <a:chExt cx="605391" cy="605391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096D763-92E2-4532-95FE-F2920D87777C}"/>
                </a:ext>
              </a:extLst>
            </p:cNvPr>
            <p:cNvSpPr/>
            <p:nvPr/>
          </p:nvSpPr>
          <p:spPr>
            <a:xfrm>
              <a:off x="5809160" y="2926440"/>
              <a:ext cx="605391" cy="605391"/>
            </a:xfrm>
            <a:custGeom>
              <a:avLst/>
              <a:gdLst>
                <a:gd name="connsiteX0" fmla="*/ 551974 w 605391"/>
                <a:gd name="connsiteY0" fmla="*/ 0 h 605391"/>
                <a:gd name="connsiteX1" fmla="*/ 605391 w 605391"/>
                <a:gd name="connsiteY1" fmla="*/ 0 h 605391"/>
                <a:gd name="connsiteX2" fmla="*/ 605391 w 605391"/>
                <a:gd name="connsiteY2" fmla="*/ 605391 h 605391"/>
                <a:gd name="connsiteX3" fmla="*/ 0 w 605391"/>
                <a:gd name="connsiteY3" fmla="*/ 605391 h 605391"/>
                <a:gd name="connsiteX4" fmla="*/ 0 w 605391"/>
                <a:gd name="connsiteY4" fmla="*/ 551974 h 605391"/>
                <a:gd name="connsiteX5" fmla="*/ 551974 w 605391"/>
                <a:gd name="connsiteY5" fmla="*/ 551974 h 60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391" h="605391">
                  <a:moveTo>
                    <a:pt x="551974" y="0"/>
                  </a:moveTo>
                  <a:lnTo>
                    <a:pt x="605391" y="0"/>
                  </a:lnTo>
                  <a:lnTo>
                    <a:pt x="605391" y="605391"/>
                  </a:lnTo>
                  <a:lnTo>
                    <a:pt x="0" y="605391"/>
                  </a:lnTo>
                  <a:lnTo>
                    <a:pt x="0" y="551974"/>
                  </a:lnTo>
                  <a:lnTo>
                    <a:pt x="551974" y="551974"/>
                  </a:lnTo>
                  <a:close/>
                </a:path>
              </a:pathLst>
            </a:custGeom>
            <a:solidFill>
              <a:schemeClr val="bg1"/>
            </a:solidFill>
            <a:ln w="883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6F964D7-4F51-4823-AE40-2182C4250F92}"/>
                </a:ext>
              </a:extLst>
            </p:cNvPr>
            <p:cNvSpPr/>
            <p:nvPr/>
          </p:nvSpPr>
          <p:spPr>
            <a:xfrm>
              <a:off x="6209786" y="3113399"/>
              <a:ext cx="97930" cy="311598"/>
            </a:xfrm>
            <a:custGeom>
              <a:avLst/>
              <a:gdLst>
                <a:gd name="connsiteX0" fmla="*/ 0 w 97930"/>
                <a:gd name="connsiteY0" fmla="*/ 0 h 311598"/>
                <a:gd name="connsiteX1" fmla="*/ 97931 w 97930"/>
                <a:gd name="connsiteY1" fmla="*/ 0 h 311598"/>
                <a:gd name="connsiteX2" fmla="*/ 97931 w 97930"/>
                <a:gd name="connsiteY2" fmla="*/ 311598 h 311598"/>
                <a:gd name="connsiteX3" fmla="*/ 0 w 97930"/>
                <a:gd name="connsiteY3" fmla="*/ 311598 h 31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30" h="311598">
                  <a:moveTo>
                    <a:pt x="0" y="0"/>
                  </a:moveTo>
                  <a:lnTo>
                    <a:pt x="97931" y="0"/>
                  </a:lnTo>
                  <a:lnTo>
                    <a:pt x="97931" y="311598"/>
                  </a:lnTo>
                  <a:lnTo>
                    <a:pt x="0" y="311598"/>
                  </a:lnTo>
                  <a:close/>
                </a:path>
              </a:pathLst>
            </a:custGeom>
            <a:solidFill>
              <a:schemeClr val="bg1"/>
            </a:solidFill>
            <a:ln w="883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873B3F9-6290-4E43-9FB0-956EEC52BAAA}"/>
                </a:ext>
              </a:extLst>
            </p:cNvPr>
            <p:cNvSpPr/>
            <p:nvPr/>
          </p:nvSpPr>
          <p:spPr>
            <a:xfrm>
              <a:off x="6076244" y="2926440"/>
              <a:ext cx="97930" cy="498557"/>
            </a:xfrm>
            <a:custGeom>
              <a:avLst/>
              <a:gdLst>
                <a:gd name="connsiteX0" fmla="*/ 0 w 97930"/>
                <a:gd name="connsiteY0" fmla="*/ 0 h 498557"/>
                <a:gd name="connsiteX1" fmla="*/ 97931 w 97930"/>
                <a:gd name="connsiteY1" fmla="*/ 0 h 498557"/>
                <a:gd name="connsiteX2" fmla="*/ 97931 w 97930"/>
                <a:gd name="connsiteY2" fmla="*/ 498558 h 498557"/>
                <a:gd name="connsiteX3" fmla="*/ 0 w 97930"/>
                <a:gd name="connsiteY3" fmla="*/ 498558 h 49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30" h="498557">
                  <a:moveTo>
                    <a:pt x="0" y="0"/>
                  </a:moveTo>
                  <a:lnTo>
                    <a:pt x="97931" y="0"/>
                  </a:lnTo>
                  <a:lnTo>
                    <a:pt x="97931" y="498558"/>
                  </a:lnTo>
                  <a:lnTo>
                    <a:pt x="0" y="498558"/>
                  </a:lnTo>
                  <a:close/>
                </a:path>
              </a:pathLst>
            </a:custGeom>
            <a:solidFill>
              <a:schemeClr val="accent2"/>
            </a:solidFill>
            <a:ln w="883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7219F81-0B52-4E99-A701-E4862CABA9F3}"/>
                </a:ext>
              </a:extLst>
            </p:cNvPr>
            <p:cNvSpPr/>
            <p:nvPr/>
          </p:nvSpPr>
          <p:spPr>
            <a:xfrm>
              <a:off x="5942702" y="3113399"/>
              <a:ext cx="97930" cy="311598"/>
            </a:xfrm>
            <a:custGeom>
              <a:avLst/>
              <a:gdLst>
                <a:gd name="connsiteX0" fmla="*/ 0 w 97930"/>
                <a:gd name="connsiteY0" fmla="*/ 0 h 311598"/>
                <a:gd name="connsiteX1" fmla="*/ 97931 w 97930"/>
                <a:gd name="connsiteY1" fmla="*/ 0 h 311598"/>
                <a:gd name="connsiteX2" fmla="*/ 97931 w 97930"/>
                <a:gd name="connsiteY2" fmla="*/ 311598 h 311598"/>
                <a:gd name="connsiteX3" fmla="*/ 0 w 97930"/>
                <a:gd name="connsiteY3" fmla="*/ 311598 h 31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30" h="311598">
                  <a:moveTo>
                    <a:pt x="0" y="0"/>
                  </a:moveTo>
                  <a:lnTo>
                    <a:pt x="97931" y="0"/>
                  </a:lnTo>
                  <a:lnTo>
                    <a:pt x="97931" y="311598"/>
                  </a:lnTo>
                  <a:lnTo>
                    <a:pt x="0" y="311598"/>
                  </a:lnTo>
                  <a:close/>
                </a:path>
              </a:pathLst>
            </a:custGeom>
            <a:solidFill>
              <a:schemeClr val="bg1"/>
            </a:solidFill>
            <a:ln w="883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0A99FF-A153-4C1F-8C64-D61416D39862}"/>
                </a:ext>
              </a:extLst>
            </p:cNvPr>
            <p:cNvSpPr/>
            <p:nvPr/>
          </p:nvSpPr>
          <p:spPr>
            <a:xfrm>
              <a:off x="5809160" y="3264747"/>
              <a:ext cx="97930" cy="160250"/>
            </a:xfrm>
            <a:custGeom>
              <a:avLst/>
              <a:gdLst>
                <a:gd name="connsiteX0" fmla="*/ 0 w 97930"/>
                <a:gd name="connsiteY0" fmla="*/ 0 h 160250"/>
                <a:gd name="connsiteX1" fmla="*/ 97931 w 97930"/>
                <a:gd name="connsiteY1" fmla="*/ 0 h 160250"/>
                <a:gd name="connsiteX2" fmla="*/ 97931 w 97930"/>
                <a:gd name="connsiteY2" fmla="*/ 160251 h 160250"/>
                <a:gd name="connsiteX3" fmla="*/ 0 w 97930"/>
                <a:gd name="connsiteY3" fmla="*/ 160251 h 1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30" h="160250">
                  <a:moveTo>
                    <a:pt x="0" y="0"/>
                  </a:moveTo>
                  <a:lnTo>
                    <a:pt x="97931" y="0"/>
                  </a:lnTo>
                  <a:lnTo>
                    <a:pt x="97931" y="160251"/>
                  </a:lnTo>
                  <a:lnTo>
                    <a:pt x="0" y="160251"/>
                  </a:lnTo>
                  <a:close/>
                </a:path>
              </a:pathLst>
            </a:custGeom>
            <a:solidFill>
              <a:schemeClr val="bg1"/>
            </a:solidFill>
            <a:ln w="883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1501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A12810-69CF-482E-A0C7-7FF2D21281C6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工作回顾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7592F07-5E76-4186-9D9F-C5CBA798CE0C}"/>
              </a:ext>
            </a:extLst>
          </p:cNvPr>
          <p:cNvSpPr/>
          <p:nvPr/>
        </p:nvSpPr>
        <p:spPr>
          <a:xfrm>
            <a:off x="1036355" y="1875860"/>
            <a:ext cx="10119289" cy="3573084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>
            <a:noFill/>
          </a:ln>
          <a:effectLst>
            <a:outerShdw blurRad="215900" dist="304800" dir="5400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8447FAA-C850-4DFF-B634-6364EE5C9CF3}"/>
              </a:ext>
            </a:extLst>
          </p:cNvPr>
          <p:cNvSpPr txBox="1"/>
          <p:nvPr/>
        </p:nvSpPr>
        <p:spPr>
          <a:xfrm>
            <a:off x="1738596" y="2785733"/>
            <a:ext cx="5700634" cy="20810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全平台粉丝</a:t>
            </a:r>
            <a:r>
              <a:rPr lang="en-US" altLang="zh-CN" sz="4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520W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主要运营教育、短视频、图文、新媒体等多个矩阵账号好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拥有多矩阵账号搭建经验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535353"/>
                </a:solidFill>
                <a:effectLst/>
                <a:latin typeface="Times New Roman" panose="02020603050405020304" pitchFamily="18" charset="0"/>
              </a:rPr>
              <a:t>借助网红达人，让品牌在短时间集中传播深度种草</a:t>
            </a:r>
            <a:endParaRPr lang="zh-CN" altLang="en-US" dirty="0"/>
          </a:p>
        </p:txBody>
      </p: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233AACB5-C460-4D6A-A01C-56181A2CC808}"/>
              </a:ext>
            </a:extLst>
          </p:cNvPr>
          <p:cNvGrpSpPr/>
          <p:nvPr/>
        </p:nvGrpSpPr>
        <p:grpSpPr>
          <a:xfrm>
            <a:off x="7592993" y="1332818"/>
            <a:ext cx="2993272" cy="5051350"/>
            <a:chOff x="9227404" y="2470113"/>
            <a:chExt cx="1761594" cy="2972810"/>
          </a:xfrm>
        </p:grpSpPr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FB908B6-2F94-41B8-8E15-14CC32977A86}"/>
                </a:ext>
              </a:extLst>
            </p:cNvPr>
            <p:cNvSpPr/>
            <p:nvPr/>
          </p:nvSpPr>
          <p:spPr>
            <a:xfrm>
              <a:off x="10668006" y="5003440"/>
              <a:ext cx="199738" cy="419861"/>
            </a:xfrm>
            <a:custGeom>
              <a:avLst/>
              <a:gdLst>
                <a:gd name="connsiteX0" fmla="*/ 110204 w 199738"/>
                <a:gd name="connsiteY0" fmla="*/ 0 h 419861"/>
                <a:gd name="connsiteX1" fmla="*/ 199739 w 199738"/>
                <a:gd name="connsiteY1" fmla="*/ 419862 h 419861"/>
                <a:gd name="connsiteX2" fmla="*/ 102489 w 199738"/>
                <a:gd name="connsiteY2" fmla="*/ 419862 h 419861"/>
                <a:gd name="connsiteX3" fmla="*/ 0 w 199738"/>
                <a:gd name="connsiteY3" fmla="*/ 0 h 419861"/>
                <a:gd name="connsiteX4" fmla="*/ 110204 w 199738"/>
                <a:gd name="connsiteY4" fmla="*/ 0 h 41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738" h="419861">
                  <a:moveTo>
                    <a:pt x="110204" y="0"/>
                  </a:moveTo>
                  <a:lnTo>
                    <a:pt x="199739" y="419862"/>
                  </a:lnTo>
                  <a:lnTo>
                    <a:pt x="102489" y="419862"/>
                  </a:lnTo>
                  <a:lnTo>
                    <a:pt x="0" y="0"/>
                  </a:lnTo>
                  <a:lnTo>
                    <a:pt x="110204" y="0"/>
                  </a:ln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F1A2399C-D70A-4ECB-983B-6FF28EBD79C4}"/>
                </a:ext>
              </a:extLst>
            </p:cNvPr>
            <p:cNvSpPr/>
            <p:nvPr/>
          </p:nvSpPr>
          <p:spPr>
            <a:xfrm>
              <a:off x="9974395" y="5003440"/>
              <a:ext cx="199738" cy="419861"/>
            </a:xfrm>
            <a:custGeom>
              <a:avLst/>
              <a:gdLst>
                <a:gd name="connsiteX0" fmla="*/ 89535 w 199738"/>
                <a:gd name="connsiteY0" fmla="*/ 0 h 419861"/>
                <a:gd name="connsiteX1" fmla="*/ 0 w 199738"/>
                <a:gd name="connsiteY1" fmla="*/ 419862 h 419861"/>
                <a:gd name="connsiteX2" fmla="*/ 97250 w 199738"/>
                <a:gd name="connsiteY2" fmla="*/ 419862 h 419861"/>
                <a:gd name="connsiteX3" fmla="*/ 199739 w 199738"/>
                <a:gd name="connsiteY3" fmla="*/ 0 h 419861"/>
                <a:gd name="connsiteX4" fmla="*/ 89535 w 199738"/>
                <a:gd name="connsiteY4" fmla="*/ 0 h 41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738" h="419861">
                  <a:moveTo>
                    <a:pt x="89535" y="0"/>
                  </a:moveTo>
                  <a:lnTo>
                    <a:pt x="0" y="419862"/>
                  </a:lnTo>
                  <a:lnTo>
                    <a:pt x="97250" y="419862"/>
                  </a:lnTo>
                  <a:lnTo>
                    <a:pt x="199739" y="0"/>
                  </a:lnTo>
                  <a:lnTo>
                    <a:pt x="89535" y="0"/>
                  </a:ln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D7FF65AB-ECA7-4659-B734-48BDFA2A47CF}"/>
                </a:ext>
              </a:extLst>
            </p:cNvPr>
            <p:cNvSpPr/>
            <p:nvPr/>
          </p:nvSpPr>
          <p:spPr>
            <a:xfrm>
              <a:off x="9815804" y="4512902"/>
              <a:ext cx="1173194" cy="671798"/>
            </a:xfrm>
            <a:custGeom>
              <a:avLst/>
              <a:gdLst>
                <a:gd name="connsiteX0" fmla="*/ 1018127 w 1173194"/>
                <a:gd name="connsiteY0" fmla="*/ 0 h 671798"/>
                <a:gd name="connsiteX1" fmla="*/ 1173195 w 1173194"/>
                <a:gd name="connsiteY1" fmla="*/ 0 h 671798"/>
                <a:gd name="connsiteX2" fmla="*/ 1173195 w 1173194"/>
                <a:gd name="connsiteY2" fmla="*/ 671798 h 671798"/>
                <a:gd name="connsiteX3" fmla="*/ 1018127 w 1173194"/>
                <a:gd name="connsiteY3" fmla="*/ 671798 h 671798"/>
                <a:gd name="connsiteX4" fmla="*/ 155067 w 1173194"/>
                <a:gd name="connsiteY4" fmla="*/ 671798 h 671798"/>
                <a:gd name="connsiteX5" fmla="*/ 0 w 1173194"/>
                <a:gd name="connsiteY5" fmla="*/ 671798 h 671798"/>
                <a:gd name="connsiteX6" fmla="*/ 0 w 1173194"/>
                <a:gd name="connsiteY6" fmla="*/ 0 h 671798"/>
                <a:gd name="connsiteX7" fmla="*/ 155067 w 1173194"/>
                <a:gd name="connsiteY7" fmla="*/ 0 h 67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194" h="671798">
                  <a:moveTo>
                    <a:pt x="1018127" y="0"/>
                  </a:moveTo>
                  <a:cubicBezTo>
                    <a:pt x="1103769" y="0"/>
                    <a:pt x="1173195" y="0"/>
                    <a:pt x="1173195" y="0"/>
                  </a:cubicBezTo>
                  <a:lnTo>
                    <a:pt x="1173195" y="671798"/>
                  </a:lnTo>
                  <a:cubicBezTo>
                    <a:pt x="1173195" y="671798"/>
                    <a:pt x="1103769" y="671798"/>
                    <a:pt x="1018127" y="671798"/>
                  </a:cubicBezTo>
                  <a:lnTo>
                    <a:pt x="155067" y="671798"/>
                  </a:lnTo>
                  <a:cubicBezTo>
                    <a:pt x="69426" y="671798"/>
                    <a:pt x="0" y="671798"/>
                    <a:pt x="0" y="671798"/>
                  </a:cubicBezTo>
                  <a:lnTo>
                    <a:pt x="0" y="0"/>
                  </a:lnTo>
                  <a:cubicBezTo>
                    <a:pt x="0" y="0"/>
                    <a:pt x="69426" y="0"/>
                    <a:pt x="155067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E0E0017D-CA91-416C-8A23-EC4D3191C837}"/>
                </a:ext>
              </a:extLst>
            </p:cNvPr>
            <p:cNvSpPr/>
            <p:nvPr/>
          </p:nvSpPr>
          <p:spPr>
            <a:xfrm>
              <a:off x="10040530" y="4568719"/>
              <a:ext cx="929322" cy="15433"/>
            </a:xfrm>
            <a:custGeom>
              <a:avLst/>
              <a:gdLst>
                <a:gd name="connsiteX0" fmla="*/ 929323 w 929322"/>
                <a:gd name="connsiteY0" fmla="*/ 571 h 15433"/>
                <a:gd name="connsiteX1" fmla="*/ 926942 w 929322"/>
                <a:gd name="connsiteY1" fmla="*/ 571 h 15433"/>
                <a:gd name="connsiteX2" fmla="*/ 919893 w 929322"/>
                <a:gd name="connsiteY2" fmla="*/ 571 h 15433"/>
                <a:gd name="connsiteX3" fmla="*/ 892842 w 929322"/>
                <a:gd name="connsiteY3" fmla="*/ 1429 h 15433"/>
                <a:gd name="connsiteX4" fmla="*/ 793210 w 929322"/>
                <a:gd name="connsiteY4" fmla="*/ 3810 h 15433"/>
                <a:gd name="connsiteX5" fmla="*/ 464693 w 929322"/>
                <a:gd name="connsiteY5" fmla="*/ 9430 h 15433"/>
                <a:gd name="connsiteX6" fmla="*/ 136176 w 929322"/>
                <a:gd name="connsiteY6" fmla="*/ 13716 h 15433"/>
                <a:gd name="connsiteX7" fmla="*/ 36544 w 929322"/>
                <a:gd name="connsiteY7" fmla="*/ 14478 h 15433"/>
                <a:gd name="connsiteX8" fmla="*/ 2445 w 929322"/>
                <a:gd name="connsiteY8" fmla="*/ 14478 h 15433"/>
                <a:gd name="connsiteX9" fmla="*/ 959 w 929322"/>
                <a:gd name="connsiteY9" fmla="*/ 15402 h 15433"/>
                <a:gd name="connsiteX10" fmla="*/ 35 w 929322"/>
                <a:gd name="connsiteY10" fmla="*/ 13907 h 15433"/>
                <a:gd name="connsiteX11" fmla="*/ 1531 w 929322"/>
                <a:gd name="connsiteY11" fmla="*/ 12992 h 15433"/>
                <a:gd name="connsiteX12" fmla="*/ 2445 w 929322"/>
                <a:gd name="connsiteY12" fmla="*/ 13907 h 15433"/>
                <a:gd name="connsiteX13" fmla="*/ 9493 w 929322"/>
                <a:gd name="connsiteY13" fmla="*/ 13907 h 15433"/>
                <a:gd name="connsiteX14" fmla="*/ 36544 w 929322"/>
                <a:gd name="connsiteY14" fmla="*/ 12954 h 15433"/>
                <a:gd name="connsiteX15" fmla="*/ 136080 w 929322"/>
                <a:gd name="connsiteY15" fmla="*/ 10668 h 15433"/>
                <a:gd name="connsiteX16" fmla="*/ 464693 w 929322"/>
                <a:gd name="connsiteY16" fmla="*/ 4953 h 15433"/>
                <a:gd name="connsiteX17" fmla="*/ 793210 w 929322"/>
                <a:gd name="connsiteY17" fmla="*/ 762 h 15433"/>
                <a:gd name="connsiteX18" fmla="*/ 892747 w 929322"/>
                <a:gd name="connsiteY18" fmla="*/ 0 h 15433"/>
                <a:gd name="connsiteX19" fmla="*/ 926942 w 929322"/>
                <a:gd name="connsiteY19" fmla="*/ 0 h 1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9322" h="15433">
                  <a:moveTo>
                    <a:pt x="929323" y="571"/>
                  </a:moveTo>
                  <a:lnTo>
                    <a:pt x="926942" y="571"/>
                  </a:lnTo>
                  <a:lnTo>
                    <a:pt x="919893" y="571"/>
                  </a:lnTo>
                  <a:lnTo>
                    <a:pt x="892842" y="1429"/>
                  </a:lnTo>
                  <a:lnTo>
                    <a:pt x="793210" y="3810"/>
                  </a:lnTo>
                  <a:lnTo>
                    <a:pt x="464693" y="9430"/>
                  </a:lnTo>
                  <a:lnTo>
                    <a:pt x="136176" y="13716"/>
                  </a:lnTo>
                  <a:lnTo>
                    <a:pt x="36544" y="14478"/>
                  </a:lnTo>
                  <a:lnTo>
                    <a:pt x="2445" y="14478"/>
                  </a:lnTo>
                  <a:cubicBezTo>
                    <a:pt x="2283" y="15145"/>
                    <a:pt x="1616" y="15555"/>
                    <a:pt x="959" y="15402"/>
                  </a:cubicBezTo>
                  <a:cubicBezTo>
                    <a:pt x="292" y="15240"/>
                    <a:pt x="-127" y="14573"/>
                    <a:pt x="35" y="13907"/>
                  </a:cubicBezTo>
                  <a:cubicBezTo>
                    <a:pt x="197" y="13240"/>
                    <a:pt x="864" y="12830"/>
                    <a:pt x="1531" y="12992"/>
                  </a:cubicBezTo>
                  <a:cubicBezTo>
                    <a:pt x="1978" y="13097"/>
                    <a:pt x="2340" y="13449"/>
                    <a:pt x="2445" y="13907"/>
                  </a:cubicBezTo>
                  <a:lnTo>
                    <a:pt x="9493" y="13907"/>
                  </a:lnTo>
                  <a:lnTo>
                    <a:pt x="36544" y="12954"/>
                  </a:lnTo>
                  <a:lnTo>
                    <a:pt x="136080" y="10668"/>
                  </a:lnTo>
                  <a:lnTo>
                    <a:pt x="464693" y="4953"/>
                  </a:lnTo>
                  <a:lnTo>
                    <a:pt x="793210" y="762"/>
                  </a:lnTo>
                  <a:lnTo>
                    <a:pt x="892747" y="0"/>
                  </a:lnTo>
                  <a:lnTo>
                    <a:pt x="926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E524B6E-DD68-4016-B8B2-CCD8175BECAF}"/>
                </a:ext>
              </a:extLst>
            </p:cNvPr>
            <p:cNvSpPr/>
            <p:nvPr/>
          </p:nvSpPr>
          <p:spPr>
            <a:xfrm>
              <a:off x="10828426" y="4572243"/>
              <a:ext cx="13907" cy="612362"/>
            </a:xfrm>
            <a:custGeom>
              <a:avLst/>
              <a:gdLst>
                <a:gd name="connsiteX0" fmla="*/ 171 w 13907"/>
                <a:gd name="connsiteY0" fmla="*/ 612362 h 612362"/>
                <a:gd name="connsiteX1" fmla="*/ 171 w 13907"/>
                <a:gd name="connsiteY1" fmla="*/ 606171 h 612362"/>
                <a:gd name="connsiteX2" fmla="*/ 743 w 13907"/>
                <a:gd name="connsiteY2" fmla="*/ 588264 h 612362"/>
                <a:gd name="connsiteX3" fmla="*/ 3600 w 13907"/>
                <a:gd name="connsiteY3" fmla="*/ 522637 h 612362"/>
                <a:gd name="connsiteX4" fmla="*/ 8934 w 13907"/>
                <a:gd name="connsiteY4" fmla="*/ 306133 h 612362"/>
                <a:gd name="connsiteX5" fmla="*/ 4362 w 13907"/>
                <a:gd name="connsiteY5" fmla="*/ 89630 h 612362"/>
                <a:gd name="connsiteX6" fmla="*/ 1029 w 13907"/>
                <a:gd name="connsiteY6" fmla="*/ 24098 h 612362"/>
                <a:gd name="connsiteX7" fmla="*/ 171 w 13907"/>
                <a:gd name="connsiteY7" fmla="*/ 6191 h 612362"/>
                <a:gd name="connsiteX8" fmla="*/ 171 w 13907"/>
                <a:gd name="connsiteY8" fmla="*/ 0 h 612362"/>
                <a:gd name="connsiteX9" fmla="*/ 1124 w 13907"/>
                <a:gd name="connsiteY9" fmla="*/ 6191 h 612362"/>
                <a:gd name="connsiteX10" fmla="*/ 2933 w 13907"/>
                <a:gd name="connsiteY10" fmla="*/ 23908 h 612362"/>
                <a:gd name="connsiteX11" fmla="*/ 7791 w 13907"/>
                <a:gd name="connsiteY11" fmla="*/ 89440 h 612362"/>
                <a:gd name="connsiteX12" fmla="*/ 13887 w 13907"/>
                <a:gd name="connsiteY12" fmla="*/ 306229 h 612362"/>
                <a:gd name="connsiteX13" fmla="*/ 7029 w 13907"/>
                <a:gd name="connsiteY13" fmla="*/ 522827 h 612362"/>
                <a:gd name="connsiteX14" fmla="*/ 2648 w 13907"/>
                <a:gd name="connsiteY14" fmla="*/ 588359 h 612362"/>
                <a:gd name="connsiteX15" fmla="*/ 1029 w 13907"/>
                <a:gd name="connsiteY15" fmla="*/ 606171 h 612362"/>
                <a:gd name="connsiteX16" fmla="*/ 171 w 13907"/>
                <a:gd name="connsiteY16" fmla="*/ 612362 h 61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07" h="612362">
                  <a:moveTo>
                    <a:pt x="171" y="612362"/>
                  </a:moveTo>
                  <a:cubicBezTo>
                    <a:pt x="-57" y="610305"/>
                    <a:pt x="-57" y="608228"/>
                    <a:pt x="171" y="606171"/>
                  </a:cubicBezTo>
                  <a:cubicBezTo>
                    <a:pt x="171" y="601504"/>
                    <a:pt x="171" y="595598"/>
                    <a:pt x="743" y="588264"/>
                  </a:cubicBezTo>
                  <a:cubicBezTo>
                    <a:pt x="1505" y="572167"/>
                    <a:pt x="2457" y="550164"/>
                    <a:pt x="3600" y="522637"/>
                  </a:cubicBezTo>
                  <a:cubicBezTo>
                    <a:pt x="5981" y="467296"/>
                    <a:pt x="8649" y="390715"/>
                    <a:pt x="8934" y="306133"/>
                  </a:cubicBezTo>
                  <a:cubicBezTo>
                    <a:pt x="9220" y="221551"/>
                    <a:pt x="7029" y="144970"/>
                    <a:pt x="4362" y="89630"/>
                  </a:cubicBezTo>
                  <a:cubicBezTo>
                    <a:pt x="3029" y="62389"/>
                    <a:pt x="1886" y="40195"/>
                    <a:pt x="1029" y="24098"/>
                  </a:cubicBezTo>
                  <a:cubicBezTo>
                    <a:pt x="1029" y="16764"/>
                    <a:pt x="457" y="10858"/>
                    <a:pt x="171" y="6191"/>
                  </a:cubicBezTo>
                  <a:cubicBezTo>
                    <a:pt x="-57" y="4134"/>
                    <a:pt x="-57" y="2057"/>
                    <a:pt x="171" y="0"/>
                  </a:cubicBezTo>
                  <a:cubicBezTo>
                    <a:pt x="704" y="2019"/>
                    <a:pt x="1029" y="4096"/>
                    <a:pt x="1124" y="6191"/>
                  </a:cubicBezTo>
                  <a:cubicBezTo>
                    <a:pt x="1600" y="10763"/>
                    <a:pt x="2172" y="16669"/>
                    <a:pt x="2933" y="23908"/>
                  </a:cubicBezTo>
                  <a:cubicBezTo>
                    <a:pt x="4362" y="39338"/>
                    <a:pt x="6077" y="62008"/>
                    <a:pt x="7791" y="89440"/>
                  </a:cubicBezTo>
                  <a:cubicBezTo>
                    <a:pt x="11315" y="144875"/>
                    <a:pt x="14173" y="221456"/>
                    <a:pt x="13887" y="306229"/>
                  </a:cubicBezTo>
                  <a:cubicBezTo>
                    <a:pt x="13601" y="391001"/>
                    <a:pt x="10268" y="467487"/>
                    <a:pt x="7029" y="522827"/>
                  </a:cubicBezTo>
                  <a:cubicBezTo>
                    <a:pt x="5410" y="550545"/>
                    <a:pt x="3886" y="572929"/>
                    <a:pt x="2648" y="588359"/>
                  </a:cubicBezTo>
                  <a:cubicBezTo>
                    <a:pt x="1981" y="595693"/>
                    <a:pt x="1410" y="601599"/>
                    <a:pt x="1029" y="606171"/>
                  </a:cubicBezTo>
                  <a:cubicBezTo>
                    <a:pt x="990" y="608257"/>
                    <a:pt x="695" y="610343"/>
                    <a:pt x="171" y="6123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B58826C-B8E7-4AE6-9913-9D7EEA979977}"/>
                </a:ext>
              </a:extLst>
            </p:cNvPr>
            <p:cNvSpPr/>
            <p:nvPr/>
          </p:nvSpPr>
          <p:spPr>
            <a:xfrm>
              <a:off x="10807120" y="4757042"/>
              <a:ext cx="33766" cy="9462"/>
            </a:xfrm>
            <a:custGeom>
              <a:avLst/>
              <a:gdLst>
                <a:gd name="connsiteX0" fmla="*/ 33764 w 33766"/>
                <a:gd name="connsiteY0" fmla="*/ 1796 h 9462"/>
                <a:gd name="connsiteX1" fmla="*/ 16999 w 33766"/>
                <a:gd name="connsiteY1" fmla="*/ 5892 h 9462"/>
                <a:gd name="connsiteX2" fmla="*/ 45 w 33766"/>
                <a:gd name="connsiteY2" fmla="*/ 9130 h 9462"/>
                <a:gd name="connsiteX3" fmla="*/ 15952 w 33766"/>
                <a:gd name="connsiteY3" fmla="*/ 1034 h 9462"/>
                <a:gd name="connsiteX4" fmla="*/ 33764 w 33766"/>
                <a:gd name="connsiteY4" fmla="*/ 1796 h 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6" h="9462">
                  <a:moveTo>
                    <a:pt x="33764" y="1796"/>
                  </a:moveTo>
                  <a:cubicBezTo>
                    <a:pt x="33764" y="3225"/>
                    <a:pt x="26048" y="3891"/>
                    <a:pt x="16999" y="5892"/>
                  </a:cubicBezTo>
                  <a:cubicBezTo>
                    <a:pt x="7951" y="7892"/>
                    <a:pt x="712" y="10368"/>
                    <a:pt x="45" y="9130"/>
                  </a:cubicBezTo>
                  <a:cubicBezTo>
                    <a:pt x="-622" y="7892"/>
                    <a:pt x="6141" y="3129"/>
                    <a:pt x="15952" y="1034"/>
                  </a:cubicBezTo>
                  <a:cubicBezTo>
                    <a:pt x="25763" y="-1062"/>
                    <a:pt x="33954" y="462"/>
                    <a:pt x="33764" y="17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203FA42-4F5C-4E64-9C23-CD9C04973F04}"/>
                </a:ext>
              </a:extLst>
            </p:cNvPr>
            <p:cNvSpPr/>
            <p:nvPr/>
          </p:nvSpPr>
          <p:spPr>
            <a:xfrm>
              <a:off x="10810777" y="4733702"/>
              <a:ext cx="31164" cy="8552"/>
            </a:xfrm>
            <a:custGeom>
              <a:avLst/>
              <a:gdLst>
                <a:gd name="connsiteX0" fmla="*/ 31156 w 31164"/>
                <a:gd name="connsiteY0" fmla="*/ 7800 h 8552"/>
                <a:gd name="connsiteX1" fmla="*/ 15058 w 31164"/>
                <a:gd name="connsiteY1" fmla="*/ 6657 h 8552"/>
                <a:gd name="connsiteX2" fmla="*/ 9 w 31164"/>
                <a:gd name="connsiteY2" fmla="*/ 752 h 8552"/>
                <a:gd name="connsiteX3" fmla="*/ 16106 w 31164"/>
                <a:gd name="connsiteY3" fmla="*/ 1895 h 8552"/>
                <a:gd name="connsiteX4" fmla="*/ 31156 w 31164"/>
                <a:gd name="connsiteY4" fmla="*/ 7800 h 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4" h="8552">
                  <a:moveTo>
                    <a:pt x="31156" y="7800"/>
                  </a:moveTo>
                  <a:cubicBezTo>
                    <a:pt x="31156" y="9134"/>
                    <a:pt x="23631" y="8658"/>
                    <a:pt x="15058" y="6657"/>
                  </a:cubicBezTo>
                  <a:cubicBezTo>
                    <a:pt x="6486" y="4657"/>
                    <a:pt x="-277" y="2085"/>
                    <a:pt x="9" y="752"/>
                  </a:cubicBezTo>
                  <a:cubicBezTo>
                    <a:pt x="294" y="-582"/>
                    <a:pt x="7533" y="-105"/>
                    <a:pt x="16106" y="1895"/>
                  </a:cubicBezTo>
                  <a:cubicBezTo>
                    <a:pt x="24678" y="3895"/>
                    <a:pt x="31441" y="6467"/>
                    <a:pt x="31156" y="780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C3A4736-DE55-487D-A74C-4688D25D3BEC}"/>
                </a:ext>
              </a:extLst>
            </p:cNvPr>
            <p:cNvSpPr/>
            <p:nvPr/>
          </p:nvSpPr>
          <p:spPr>
            <a:xfrm>
              <a:off x="9958298" y="5036396"/>
              <a:ext cx="872204" cy="4953"/>
            </a:xfrm>
            <a:custGeom>
              <a:avLst/>
              <a:gdLst>
                <a:gd name="connsiteX0" fmla="*/ 0 w 872204"/>
                <a:gd name="connsiteY0" fmla="*/ 2477 h 4953"/>
                <a:gd name="connsiteX1" fmla="*/ 436054 w 872204"/>
                <a:gd name="connsiteY1" fmla="*/ 0 h 4953"/>
                <a:gd name="connsiteX2" fmla="*/ 872204 w 872204"/>
                <a:gd name="connsiteY2" fmla="*/ 2477 h 4953"/>
                <a:gd name="connsiteX3" fmla="*/ 436054 w 872204"/>
                <a:gd name="connsiteY3" fmla="*/ 4953 h 4953"/>
                <a:gd name="connsiteX4" fmla="*/ 0 w 872204"/>
                <a:gd name="connsiteY4" fmla="*/ 2477 h 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04" h="4953">
                  <a:moveTo>
                    <a:pt x="0" y="2477"/>
                  </a:moveTo>
                  <a:cubicBezTo>
                    <a:pt x="0" y="1143"/>
                    <a:pt x="195263" y="0"/>
                    <a:pt x="436054" y="0"/>
                  </a:cubicBezTo>
                  <a:cubicBezTo>
                    <a:pt x="676847" y="0"/>
                    <a:pt x="872204" y="1143"/>
                    <a:pt x="872204" y="2477"/>
                  </a:cubicBezTo>
                  <a:cubicBezTo>
                    <a:pt x="872204" y="3810"/>
                    <a:pt x="676942" y="4953"/>
                    <a:pt x="436054" y="4953"/>
                  </a:cubicBezTo>
                  <a:cubicBezTo>
                    <a:pt x="195167" y="4953"/>
                    <a:pt x="0" y="3905"/>
                    <a:pt x="0" y="24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85" name="图形 39">
              <a:extLst>
                <a:ext uri="{FF2B5EF4-FFF2-40B4-BE49-F238E27FC236}">
                  <a16:creationId xmlns:a16="http://schemas.microsoft.com/office/drawing/2014/main" id="{26B9987E-BA83-470F-9376-D30A06AD56AD}"/>
                </a:ext>
              </a:extLst>
            </p:cNvPr>
            <p:cNvGrpSpPr/>
            <p:nvPr/>
          </p:nvGrpSpPr>
          <p:grpSpPr>
            <a:xfrm>
              <a:off x="9227404" y="2470113"/>
              <a:ext cx="1761550" cy="2972810"/>
              <a:chOff x="7466035" y="2585503"/>
              <a:chExt cx="1761550" cy="2972810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4D09667-2097-4DD1-84C1-7209E69A8DFA}"/>
                  </a:ext>
                </a:extLst>
              </p:cNvPr>
              <p:cNvSpPr/>
              <p:nvPr/>
            </p:nvSpPr>
            <p:spPr>
              <a:xfrm>
                <a:off x="8772265" y="2594529"/>
                <a:ext cx="226177" cy="171066"/>
              </a:xfrm>
              <a:custGeom>
                <a:avLst/>
                <a:gdLst>
                  <a:gd name="connsiteX0" fmla="*/ 30549 w 226177"/>
                  <a:gd name="connsiteY0" fmla="*/ 134573 h 171066"/>
                  <a:gd name="connsiteX1" fmla="*/ 4079 w 226177"/>
                  <a:gd name="connsiteY1" fmla="*/ 93940 h 171066"/>
                  <a:gd name="connsiteX2" fmla="*/ 13689 w 226177"/>
                  <a:gd name="connsiteY2" fmla="*/ 76471 h 171066"/>
                  <a:gd name="connsiteX3" fmla="*/ 2298 w 226177"/>
                  <a:gd name="connsiteY3" fmla="*/ 44638 h 171066"/>
                  <a:gd name="connsiteX4" fmla="*/ 34140 w 226177"/>
                  <a:gd name="connsiteY4" fmla="*/ 33246 h 171066"/>
                  <a:gd name="connsiteX5" fmla="*/ 36073 w 226177"/>
                  <a:gd name="connsiteY5" fmla="*/ 34275 h 171066"/>
                  <a:gd name="connsiteX6" fmla="*/ 60534 w 226177"/>
                  <a:gd name="connsiteY6" fmla="*/ 3471 h 171066"/>
                  <a:gd name="connsiteX7" fmla="*/ 79031 w 226177"/>
                  <a:gd name="connsiteY7" fmla="*/ 7891 h 171066"/>
                  <a:gd name="connsiteX8" fmla="*/ 125627 w 226177"/>
                  <a:gd name="connsiteY8" fmla="*/ 11625 h 171066"/>
                  <a:gd name="connsiteX9" fmla="*/ 132943 w 226177"/>
                  <a:gd name="connsiteY9" fmla="*/ 26941 h 171066"/>
                  <a:gd name="connsiteX10" fmla="*/ 170233 w 226177"/>
                  <a:gd name="connsiteY10" fmla="*/ 15749 h 171066"/>
                  <a:gd name="connsiteX11" fmla="*/ 184568 w 226177"/>
                  <a:gd name="connsiteY11" fmla="*/ 37228 h 171066"/>
                  <a:gd name="connsiteX12" fmla="*/ 217525 w 226177"/>
                  <a:gd name="connsiteY12" fmla="*/ 38466 h 171066"/>
                  <a:gd name="connsiteX13" fmla="*/ 226097 w 226177"/>
                  <a:gd name="connsiteY13" fmla="*/ 68470 h 171066"/>
                  <a:gd name="connsiteX14" fmla="*/ 222478 w 226177"/>
                  <a:gd name="connsiteY14" fmla="*/ 106570 h 171066"/>
                  <a:gd name="connsiteX15" fmla="*/ 190759 w 226177"/>
                  <a:gd name="connsiteY15" fmla="*/ 155338 h 171066"/>
                  <a:gd name="connsiteX16" fmla="*/ 130276 w 226177"/>
                  <a:gd name="connsiteY16" fmla="*/ 165339 h 171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6177" h="171066">
                    <a:moveTo>
                      <a:pt x="30549" y="134573"/>
                    </a:moveTo>
                    <a:cubicBezTo>
                      <a:pt x="12023" y="130668"/>
                      <a:pt x="164" y="112475"/>
                      <a:pt x="4079" y="93940"/>
                    </a:cubicBezTo>
                    <a:cubicBezTo>
                      <a:pt x="5479" y="87291"/>
                      <a:pt x="8822" y="81214"/>
                      <a:pt x="13689" y="76471"/>
                    </a:cubicBezTo>
                    <a:cubicBezTo>
                      <a:pt x="1755" y="70822"/>
                      <a:pt x="-3341" y="56573"/>
                      <a:pt x="2298" y="44638"/>
                    </a:cubicBezTo>
                    <a:cubicBezTo>
                      <a:pt x="7946" y="32703"/>
                      <a:pt x="22205" y="27598"/>
                      <a:pt x="34140" y="33246"/>
                    </a:cubicBezTo>
                    <a:cubicBezTo>
                      <a:pt x="34797" y="33561"/>
                      <a:pt x="35444" y="33904"/>
                      <a:pt x="36073" y="34275"/>
                    </a:cubicBezTo>
                    <a:cubicBezTo>
                      <a:pt x="34321" y="19016"/>
                      <a:pt x="45265" y="5224"/>
                      <a:pt x="60534" y="3471"/>
                    </a:cubicBezTo>
                    <a:cubicBezTo>
                      <a:pt x="67030" y="2719"/>
                      <a:pt x="73573" y="4290"/>
                      <a:pt x="79031" y="7891"/>
                    </a:cubicBezTo>
                    <a:cubicBezTo>
                      <a:pt x="92928" y="-3949"/>
                      <a:pt x="113788" y="-2272"/>
                      <a:pt x="125627" y="11625"/>
                    </a:cubicBezTo>
                    <a:cubicBezTo>
                      <a:pt x="129351" y="16006"/>
                      <a:pt x="131876" y="21283"/>
                      <a:pt x="132943" y="26941"/>
                    </a:cubicBezTo>
                    <a:cubicBezTo>
                      <a:pt x="140153" y="13558"/>
                      <a:pt x="156841" y="8548"/>
                      <a:pt x="170233" y="15749"/>
                    </a:cubicBezTo>
                    <a:cubicBezTo>
                      <a:pt x="178282" y="20083"/>
                      <a:pt x="183654" y="28131"/>
                      <a:pt x="184568" y="37228"/>
                    </a:cubicBezTo>
                    <a:cubicBezTo>
                      <a:pt x="195522" y="33989"/>
                      <a:pt x="208666" y="31227"/>
                      <a:pt x="217525" y="38466"/>
                    </a:cubicBezTo>
                    <a:cubicBezTo>
                      <a:pt x="226383" y="45705"/>
                      <a:pt x="226383" y="57516"/>
                      <a:pt x="226097" y="68470"/>
                    </a:cubicBezTo>
                    <a:cubicBezTo>
                      <a:pt x="226287" y="81262"/>
                      <a:pt x="225078" y="94044"/>
                      <a:pt x="222478" y="106570"/>
                    </a:cubicBezTo>
                    <a:cubicBezTo>
                      <a:pt x="217734" y="125944"/>
                      <a:pt x="206552" y="143146"/>
                      <a:pt x="190759" y="155338"/>
                    </a:cubicBezTo>
                    <a:cubicBezTo>
                      <a:pt x="175034" y="171692"/>
                      <a:pt x="150430" y="175759"/>
                      <a:pt x="130276" y="165339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5513D72-96D1-4217-A36F-76033E448C13}"/>
                  </a:ext>
                </a:extLst>
              </p:cNvPr>
              <p:cNvSpPr/>
              <p:nvPr/>
            </p:nvSpPr>
            <p:spPr>
              <a:xfrm>
                <a:off x="8777077" y="2718851"/>
                <a:ext cx="166618" cy="93592"/>
              </a:xfrm>
              <a:custGeom>
                <a:avLst/>
                <a:gdLst>
                  <a:gd name="connsiteX0" fmla="*/ 11831 w 166618"/>
                  <a:gd name="connsiteY0" fmla="*/ 54448 h 93592"/>
                  <a:gd name="connsiteX1" fmla="*/ 6326 w 166618"/>
                  <a:gd name="connsiteY1" fmla="*/ 11833 h 93592"/>
                  <a:gd name="connsiteX2" fmla="*/ 48941 w 166618"/>
                  <a:gd name="connsiteY2" fmla="*/ 6318 h 93592"/>
                  <a:gd name="connsiteX3" fmla="*/ 50788 w 166618"/>
                  <a:gd name="connsiteY3" fmla="*/ 7870 h 93592"/>
                  <a:gd name="connsiteX4" fmla="*/ 61932 w 166618"/>
                  <a:gd name="connsiteY4" fmla="*/ 15586 h 93592"/>
                  <a:gd name="connsiteX5" fmla="*/ 73553 w 166618"/>
                  <a:gd name="connsiteY5" fmla="*/ 9966 h 93592"/>
                  <a:gd name="connsiteX6" fmla="*/ 115320 w 166618"/>
                  <a:gd name="connsiteY6" fmla="*/ 18157 h 93592"/>
                  <a:gd name="connsiteX7" fmla="*/ 120225 w 166618"/>
                  <a:gd name="connsiteY7" fmla="*/ 38541 h 93592"/>
                  <a:gd name="connsiteX8" fmla="*/ 164421 w 166618"/>
                  <a:gd name="connsiteY8" fmla="*/ 48637 h 93592"/>
                  <a:gd name="connsiteX9" fmla="*/ 150610 w 166618"/>
                  <a:gd name="connsiteY9" fmla="*/ 86737 h 93592"/>
                  <a:gd name="connsiteX10" fmla="*/ 107462 w 166618"/>
                  <a:gd name="connsiteY10" fmla="*/ 92167 h 93592"/>
                  <a:gd name="connsiteX11" fmla="*/ 13926 w 166618"/>
                  <a:gd name="connsiteY11" fmla="*/ 46637 h 9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18" h="93592">
                    <a:moveTo>
                      <a:pt x="11831" y="54448"/>
                    </a:moveTo>
                    <a:cubicBezTo>
                      <a:pt x="-1456" y="44199"/>
                      <a:pt x="-3924" y="25120"/>
                      <a:pt x="6326" y="11833"/>
                    </a:cubicBezTo>
                    <a:cubicBezTo>
                      <a:pt x="16565" y="-1455"/>
                      <a:pt x="35643" y="-3922"/>
                      <a:pt x="48941" y="6318"/>
                    </a:cubicBezTo>
                    <a:cubicBezTo>
                      <a:pt x="49578" y="6813"/>
                      <a:pt x="50188" y="7327"/>
                      <a:pt x="50788" y="7870"/>
                    </a:cubicBezTo>
                    <a:cubicBezTo>
                      <a:pt x="54122" y="11014"/>
                      <a:pt x="57265" y="15300"/>
                      <a:pt x="61932" y="15586"/>
                    </a:cubicBezTo>
                    <a:cubicBezTo>
                      <a:pt x="66599" y="15871"/>
                      <a:pt x="69933" y="12442"/>
                      <a:pt x="73553" y="9966"/>
                    </a:cubicBezTo>
                    <a:cubicBezTo>
                      <a:pt x="87345" y="698"/>
                      <a:pt x="106052" y="4365"/>
                      <a:pt x="115320" y="18157"/>
                    </a:cubicBezTo>
                    <a:cubicBezTo>
                      <a:pt x="119349" y="24149"/>
                      <a:pt x="121083" y="31378"/>
                      <a:pt x="120225" y="38541"/>
                    </a:cubicBezTo>
                    <a:cubicBezTo>
                      <a:pt x="135561" y="32064"/>
                      <a:pt x="156706" y="33874"/>
                      <a:pt x="164421" y="48637"/>
                    </a:cubicBezTo>
                    <a:cubicBezTo>
                      <a:pt x="170194" y="63001"/>
                      <a:pt x="164250" y="79413"/>
                      <a:pt x="150610" y="86737"/>
                    </a:cubicBezTo>
                    <a:cubicBezTo>
                      <a:pt x="137237" y="93319"/>
                      <a:pt x="122045" y="95234"/>
                      <a:pt x="107462" y="92167"/>
                    </a:cubicBezTo>
                    <a:cubicBezTo>
                      <a:pt x="72343" y="86966"/>
                      <a:pt x="39682" y="71069"/>
                      <a:pt x="13926" y="46637"/>
                    </a:cubicBezTo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FD6AE13C-AF58-4BFD-B72D-53ECDE7CAE15}"/>
                  </a:ext>
                </a:extLst>
              </p:cNvPr>
              <p:cNvSpPr/>
              <p:nvPr/>
            </p:nvSpPr>
            <p:spPr>
              <a:xfrm>
                <a:off x="8884023" y="2756914"/>
                <a:ext cx="13044" cy="17242"/>
              </a:xfrm>
              <a:custGeom>
                <a:avLst/>
                <a:gdLst>
                  <a:gd name="connsiteX0" fmla="*/ 40 w 13044"/>
                  <a:gd name="connsiteY0" fmla="*/ 17051 h 17242"/>
                  <a:gd name="connsiteX1" fmla="*/ 9565 w 13044"/>
                  <a:gd name="connsiteY1" fmla="*/ 10670 h 17242"/>
                  <a:gd name="connsiteX2" fmla="*/ 12517 w 13044"/>
                  <a:gd name="connsiteY2" fmla="*/ 2 h 17242"/>
                  <a:gd name="connsiteX3" fmla="*/ 6707 w 13044"/>
                  <a:gd name="connsiteY3" fmla="*/ 8765 h 17242"/>
                  <a:gd name="connsiteX4" fmla="*/ 40 w 13044"/>
                  <a:gd name="connsiteY4" fmla="*/ 17051 h 1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4" h="17242">
                    <a:moveTo>
                      <a:pt x="40" y="17051"/>
                    </a:moveTo>
                    <a:cubicBezTo>
                      <a:pt x="40" y="17909"/>
                      <a:pt x="5469" y="15908"/>
                      <a:pt x="9565" y="10670"/>
                    </a:cubicBezTo>
                    <a:cubicBezTo>
                      <a:pt x="13660" y="5431"/>
                      <a:pt x="13374" y="97"/>
                      <a:pt x="12517" y="2"/>
                    </a:cubicBezTo>
                    <a:cubicBezTo>
                      <a:pt x="11660" y="-94"/>
                      <a:pt x="9946" y="4193"/>
                      <a:pt x="6707" y="8765"/>
                    </a:cubicBezTo>
                    <a:cubicBezTo>
                      <a:pt x="3469" y="13337"/>
                      <a:pt x="-437" y="16194"/>
                      <a:pt x="40" y="170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B4C7743-0EB8-4DF3-877C-67FEE0C83995}"/>
                  </a:ext>
                </a:extLst>
              </p:cNvPr>
              <p:cNvSpPr/>
              <p:nvPr/>
            </p:nvSpPr>
            <p:spPr>
              <a:xfrm>
                <a:off x="8827924" y="2738437"/>
                <a:ext cx="10235" cy="31718"/>
              </a:xfrm>
              <a:custGeom>
                <a:avLst/>
                <a:gdLst>
                  <a:gd name="connsiteX0" fmla="*/ 1750 w 10235"/>
                  <a:gd name="connsiteY0" fmla="*/ 31718 h 31718"/>
                  <a:gd name="connsiteX1" fmla="*/ 4512 w 10235"/>
                  <a:gd name="connsiteY1" fmla="*/ 15430 h 31718"/>
                  <a:gd name="connsiteX2" fmla="*/ 10132 w 10235"/>
                  <a:gd name="connsiteY2" fmla="*/ 0 h 31718"/>
                  <a:gd name="connsiteX3" fmla="*/ 1750 w 10235"/>
                  <a:gd name="connsiteY3" fmla="*/ 14288 h 31718"/>
                  <a:gd name="connsiteX4" fmla="*/ 1750 w 10235"/>
                  <a:gd name="connsiteY4" fmla="*/ 31718 h 31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5" h="31718">
                    <a:moveTo>
                      <a:pt x="1750" y="31718"/>
                    </a:moveTo>
                    <a:cubicBezTo>
                      <a:pt x="2798" y="31718"/>
                      <a:pt x="1750" y="24098"/>
                      <a:pt x="4512" y="15430"/>
                    </a:cubicBezTo>
                    <a:cubicBezTo>
                      <a:pt x="7275" y="6763"/>
                      <a:pt x="10894" y="667"/>
                      <a:pt x="10132" y="0"/>
                    </a:cubicBezTo>
                    <a:cubicBezTo>
                      <a:pt x="5674" y="3572"/>
                      <a:pt x="2693" y="8658"/>
                      <a:pt x="1750" y="14288"/>
                    </a:cubicBezTo>
                    <a:cubicBezTo>
                      <a:pt x="-583" y="19860"/>
                      <a:pt x="-583" y="26146"/>
                      <a:pt x="1750" y="317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F675023-38A6-4DEE-8874-7E68DD0D4AC2}"/>
                  </a:ext>
                </a:extLst>
              </p:cNvPr>
              <p:cNvSpPr/>
              <p:nvPr/>
            </p:nvSpPr>
            <p:spPr>
              <a:xfrm>
                <a:off x="8797666" y="2730817"/>
                <a:ext cx="9451" cy="32194"/>
              </a:xfrm>
              <a:custGeom>
                <a:avLst/>
                <a:gdLst>
                  <a:gd name="connsiteX0" fmla="*/ 3434 w 9451"/>
                  <a:gd name="connsiteY0" fmla="*/ 32195 h 32194"/>
                  <a:gd name="connsiteX1" fmla="*/ 4196 w 9451"/>
                  <a:gd name="connsiteY1" fmla="*/ 15716 h 32194"/>
                  <a:gd name="connsiteX2" fmla="*/ 9339 w 9451"/>
                  <a:gd name="connsiteY2" fmla="*/ 0 h 32194"/>
                  <a:gd name="connsiteX3" fmla="*/ 767 w 9451"/>
                  <a:gd name="connsiteY3" fmla="*/ 15050 h 32194"/>
                  <a:gd name="connsiteX4" fmla="*/ 3434 w 9451"/>
                  <a:gd name="connsiteY4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51" h="32194">
                    <a:moveTo>
                      <a:pt x="3434" y="32195"/>
                    </a:moveTo>
                    <a:cubicBezTo>
                      <a:pt x="4386" y="32195"/>
                      <a:pt x="2482" y="24575"/>
                      <a:pt x="4196" y="15716"/>
                    </a:cubicBezTo>
                    <a:cubicBezTo>
                      <a:pt x="5911" y="6858"/>
                      <a:pt x="10197" y="571"/>
                      <a:pt x="9339" y="0"/>
                    </a:cubicBezTo>
                    <a:cubicBezTo>
                      <a:pt x="4434" y="3534"/>
                      <a:pt x="1310" y="9030"/>
                      <a:pt x="767" y="15050"/>
                    </a:cubicBezTo>
                    <a:cubicBezTo>
                      <a:pt x="-852" y="20879"/>
                      <a:pt x="119" y="27127"/>
                      <a:pt x="3434" y="321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4A53A1CE-AFD1-4ED3-AC1F-426AFFA50467}"/>
                  </a:ext>
                </a:extLst>
              </p:cNvPr>
              <p:cNvSpPr/>
              <p:nvPr/>
            </p:nvSpPr>
            <p:spPr>
              <a:xfrm>
                <a:off x="8905875" y="2763485"/>
                <a:ext cx="20955" cy="29149"/>
              </a:xfrm>
              <a:custGeom>
                <a:avLst/>
                <a:gdLst>
                  <a:gd name="connsiteX0" fmla="*/ 0 w 20955"/>
                  <a:gd name="connsiteY0" fmla="*/ 29150 h 29149"/>
                  <a:gd name="connsiteX1" fmla="*/ 5810 w 20955"/>
                  <a:gd name="connsiteY1" fmla="*/ 28102 h 29149"/>
                  <a:gd name="connsiteX2" fmla="*/ 20955 w 20955"/>
                  <a:gd name="connsiteY2" fmla="*/ 5718 h 29149"/>
                  <a:gd name="connsiteX3" fmla="*/ 19717 w 20955"/>
                  <a:gd name="connsiteY3" fmla="*/ 3 h 29149"/>
                  <a:gd name="connsiteX4" fmla="*/ 13716 w 20955"/>
                  <a:gd name="connsiteY4" fmla="*/ 17148 h 29149"/>
                  <a:gd name="connsiteX5" fmla="*/ 0 w 20955"/>
                  <a:gd name="connsiteY5" fmla="*/ 29150 h 2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55" h="29149">
                    <a:moveTo>
                      <a:pt x="0" y="29150"/>
                    </a:moveTo>
                    <a:cubicBezTo>
                      <a:pt x="0" y="29150"/>
                      <a:pt x="2381" y="29150"/>
                      <a:pt x="5810" y="28102"/>
                    </a:cubicBezTo>
                    <a:cubicBezTo>
                      <a:pt x="14687" y="24111"/>
                      <a:pt x="20545" y="15443"/>
                      <a:pt x="20955" y="5718"/>
                    </a:cubicBezTo>
                    <a:cubicBezTo>
                      <a:pt x="20955" y="2003"/>
                      <a:pt x="20193" y="-92"/>
                      <a:pt x="19717" y="3"/>
                    </a:cubicBezTo>
                    <a:cubicBezTo>
                      <a:pt x="18707" y="6013"/>
                      <a:pt x="16678" y="11814"/>
                      <a:pt x="13716" y="17148"/>
                    </a:cubicBezTo>
                    <a:cubicBezTo>
                      <a:pt x="8001" y="25530"/>
                      <a:pt x="0" y="28197"/>
                      <a:pt x="0" y="291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020C3B05-BE24-42B8-88E5-887D08BE56E3}"/>
                  </a:ext>
                </a:extLst>
              </p:cNvPr>
              <p:cNvSpPr/>
              <p:nvPr/>
            </p:nvSpPr>
            <p:spPr>
              <a:xfrm>
                <a:off x="8535575" y="2756379"/>
                <a:ext cx="502085" cy="421160"/>
              </a:xfrm>
              <a:custGeom>
                <a:avLst/>
                <a:gdLst>
                  <a:gd name="connsiteX0" fmla="*/ 58736 w 502085"/>
                  <a:gd name="connsiteY0" fmla="*/ 360295 h 421160"/>
                  <a:gd name="connsiteX1" fmla="*/ 26542 w 502085"/>
                  <a:gd name="connsiteY1" fmla="*/ 304860 h 421160"/>
                  <a:gd name="connsiteX2" fmla="*/ 12131 w 502085"/>
                  <a:gd name="connsiteY2" fmla="*/ 224374 h 421160"/>
                  <a:gd name="connsiteX3" fmla="*/ 14255 w 502085"/>
                  <a:gd name="connsiteY3" fmla="*/ 221516 h 421160"/>
                  <a:gd name="connsiteX4" fmla="*/ 9749 w 502085"/>
                  <a:gd name="connsiteY4" fmla="*/ 164176 h 421160"/>
                  <a:gd name="connsiteX5" fmla="*/ 38448 w 502085"/>
                  <a:gd name="connsiteY5" fmla="*/ 149983 h 421160"/>
                  <a:gd name="connsiteX6" fmla="*/ 70167 w 502085"/>
                  <a:gd name="connsiteY6" fmla="*/ 78879 h 421160"/>
                  <a:gd name="connsiteX7" fmla="*/ 98837 w 502085"/>
                  <a:gd name="connsiteY7" fmla="*/ 75974 h 421160"/>
                  <a:gd name="connsiteX8" fmla="*/ 140661 w 502085"/>
                  <a:gd name="connsiteY8" fmla="*/ 18281 h 421160"/>
                  <a:gd name="connsiteX9" fmla="*/ 177037 w 502085"/>
                  <a:gd name="connsiteY9" fmla="*/ 26444 h 421160"/>
                  <a:gd name="connsiteX10" fmla="*/ 279345 w 502085"/>
                  <a:gd name="connsiteY10" fmla="*/ 16605 h 421160"/>
                  <a:gd name="connsiteX11" fmla="*/ 285717 w 502085"/>
                  <a:gd name="connsiteY11" fmla="*/ 22539 h 421160"/>
                  <a:gd name="connsiteX12" fmla="*/ 378129 w 502085"/>
                  <a:gd name="connsiteY12" fmla="*/ 49180 h 421160"/>
                  <a:gd name="connsiteX13" fmla="*/ 379158 w 502085"/>
                  <a:gd name="connsiteY13" fmla="*/ 51114 h 421160"/>
                  <a:gd name="connsiteX14" fmla="*/ 454215 w 502085"/>
                  <a:gd name="connsiteY14" fmla="*/ 59782 h 421160"/>
                  <a:gd name="connsiteX15" fmla="*/ 475074 w 502085"/>
                  <a:gd name="connsiteY15" fmla="*/ 139220 h 421160"/>
                  <a:gd name="connsiteX16" fmla="*/ 497829 w 502085"/>
                  <a:gd name="connsiteY16" fmla="*/ 200752 h 421160"/>
                  <a:gd name="connsiteX17" fmla="*/ 481932 w 502085"/>
                  <a:gd name="connsiteY17" fmla="*/ 219611 h 421160"/>
                  <a:gd name="connsiteX18" fmla="*/ 467359 w 502085"/>
                  <a:gd name="connsiteY18" fmla="*/ 329720 h 421160"/>
                  <a:gd name="connsiteX19" fmla="*/ 422211 w 502085"/>
                  <a:gd name="connsiteY19" fmla="*/ 421160 h 4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2085" h="421160">
                    <a:moveTo>
                      <a:pt x="58736" y="360295"/>
                    </a:moveTo>
                    <a:cubicBezTo>
                      <a:pt x="35458" y="352704"/>
                      <a:pt x="21599" y="328834"/>
                      <a:pt x="26542" y="304860"/>
                    </a:cubicBezTo>
                    <a:cubicBezTo>
                      <a:pt x="339" y="286610"/>
                      <a:pt x="-6119" y="250577"/>
                      <a:pt x="12131" y="224374"/>
                    </a:cubicBezTo>
                    <a:cubicBezTo>
                      <a:pt x="12807" y="223402"/>
                      <a:pt x="13522" y="222450"/>
                      <a:pt x="14255" y="221516"/>
                    </a:cubicBezTo>
                    <a:cubicBezTo>
                      <a:pt x="-2823" y="206924"/>
                      <a:pt x="-4843" y="181254"/>
                      <a:pt x="9749" y="164176"/>
                    </a:cubicBezTo>
                    <a:cubicBezTo>
                      <a:pt x="16979" y="155717"/>
                      <a:pt x="27342" y="150593"/>
                      <a:pt x="38448" y="149983"/>
                    </a:cubicBezTo>
                    <a:cubicBezTo>
                      <a:pt x="27571" y="121589"/>
                      <a:pt x="41772" y="89757"/>
                      <a:pt x="70167" y="78879"/>
                    </a:cubicBezTo>
                    <a:cubicBezTo>
                      <a:pt x="79301" y="75384"/>
                      <a:pt x="89188" y="74383"/>
                      <a:pt x="98837" y="75974"/>
                    </a:cubicBezTo>
                    <a:cubicBezTo>
                      <a:pt x="94455" y="48495"/>
                      <a:pt x="113172" y="22663"/>
                      <a:pt x="140661" y="18281"/>
                    </a:cubicBezTo>
                    <a:cubicBezTo>
                      <a:pt x="153377" y="16252"/>
                      <a:pt x="166398" y="19167"/>
                      <a:pt x="177037" y="26444"/>
                    </a:cubicBezTo>
                    <a:cubicBezTo>
                      <a:pt x="202574" y="-4522"/>
                      <a:pt x="248380" y="-8932"/>
                      <a:pt x="279345" y="16605"/>
                    </a:cubicBezTo>
                    <a:cubicBezTo>
                      <a:pt x="281583" y="18453"/>
                      <a:pt x="283708" y="20434"/>
                      <a:pt x="285717" y="22539"/>
                    </a:cubicBezTo>
                    <a:cubicBezTo>
                      <a:pt x="318598" y="4375"/>
                      <a:pt x="359965" y="16309"/>
                      <a:pt x="378129" y="49180"/>
                    </a:cubicBezTo>
                    <a:cubicBezTo>
                      <a:pt x="378482" y="49818"/>
                      <a:pt x="378825" y="50466"/>
                      <a:pt x="379158" y="51114"/>
                    </a:cubicBezTo>
                    <a:cubicBezTo>
                      <a:pt x="399732" y="32064"/>
                      <a:pt x="435545" y="38827"/>
                      <a:pt x="454215" y="59782"/>
                    </a:cubicBezTo>
                    <a:cubicBezTo>
                      <a:pt x="472884" y="80737"/>
                      <a:pt x="477265" y="110645"/>
                      <a:pt x="475074" y="139220"/>
                    </a:cubicBezTo>
                    <a:cubicBezTo>
                      <a:pt x="498344" y="149926"/>
                      <a:pt x="508536" y="177473"/>
                      <a:pt x="497829" y="200752"/>
                    </a:cubicBezTo>
                    <a:cubicBezTo>
                      <a:pt x="494334" y="208353"/>
                      <a:pt x="488838" y="214877"/>
                      <a:pt x="481932" y="219611"/>
                    </a:cubicBezTo>
                    <a:cubicBezTo>
                      <a:pt x="507593" y="254234"/>
                      <a:pt x="501144" y="302964"/>
                      <a:pt x="467359" y="329720"/>
                    </a:cubicBezTo>
                    <a:cubicBezTo>
                      <a:pt x="472198" y="366525"/>
                      <a:pt x="454377" y="402625"/>
                      <a:pt x="422211" y="42116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53A8CD07-942B-463D-96DF-927C6E3E7DA1}"/>
                  </a:ext>
                </a:extLst>
              </p:cNvPr>
              <p:cNvSpPr/>
              <p:nvPr/>
            </p:nvSpPr>
            <p:spPr>
              <a:xfrm>
                <a:off x="8596217" y="2888011"/>
                <a:ext cx="350996" cy="618617"/>
              </a:xfrm>
              <a:custGeom>
                <a:avLst/>
                <a:gdLst>
                  <a:gd name="connsiteX0" fmla="*/ 329279 w 350996"/>
                  <a:gd name="connsiteY0" fmla="*/ 66739 h 618617"/>
                  <a:gd name="connsiteX1" fmla="*/ 340995 w 350996"/>
                  <a:gd name="connsiteY1" fmla="*/ 33306 h 618617"/>
                  <a:gd name="connsiteX2" fmla="*/ 133921 w 350996"/>
                  <a:gd name="connsiteY2" fmla="*/ 254 h 618617"/>
                  <a:gd name="connsiteX3" fmla="*/ 1334 w 350996"/>
                  <a:gd name="connsiteY3" fmla="*/ 124841 h 618617"/>
                  <a:gd name="connsiteX4" fmla="*/ 8763 w 350996"/>
                  <a:gd name="connsiteY4" fmla="*/ 335058 h 618617"/>
                  <a:gd name="connsiteX5" fmla="*/ 110585 w 350996"/>
                  <a:gd name="connsiteY5" fmla="*/ 451834 h 618617"/>
                  <a:gd name="connsiteX6" fmla="*/ 116967 w 350996"/>
                  <a:gd name="connsiteY6" fmla="*/ 618617 h 618617"/>
                  <a:gd name="connsiteX7" fmla="*/ 350997 w 350996"/>
                  <a:gd name="connsiteY7" fmla="*/ 609092 h 618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96" h="618617">
                    <a:moveTo>
                      <a:pt x="329279" y="66739"/>
                    </a:moveTo>
                    <a:lnTo>
                      <a:pt x="340995" y="33306"/>
                    </a:lnTo>
                    <a:lnTo>
                      <a:pt x="133921" y="254"/>
                    </a:lnTo>
                    <a:cubicBezTo>
                      <a:pt x="70199" y="-4604"/>
                      <a:pt x="3429" y="61024"/>
                      <a:pt x="1334" y="124841"/>
                    </a:cubicBezTo>
                    <a:cubicBezTo>
                      <a:pt x="-1048" y="195802"/>
                      <a:pt x="-1143" y="282480"/>
                      <a:pt x="8763" y="335058"/>
                    </a:cubicBezTo>
                    <a:cubicBezTo>
                      <a:pt x="28766" y="440785"/>
                      <a:pt x="110585" y="451834"/>
                      <a:pt x="110585" y="451834"/>
                    </a:cubicBezTo>
                    <a:lnTo>
                      <a:pt x="116967" y="618617"/>
                    </a:lnTo>
                    <a:lnTo>
                      <a:pt x="350997" y="609092"/>
                    </a:ln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09EBA79E-3B21-49F4-8145-E2F45956FF48}"/>
                  </a:ext>
                </a:extLst>
              </p:cNvPr>
              <p:cNvSpPr/>
              <p:nvPr/>
            </p:nvSpPr>
            <p:spPr>
              <a:xfrm>
                <a:off x="8625268" y="3085325"/>
                <a:ext cx="27241" cy="26123"/>
              </a:xfrm>
              <a:custGeom>
                <a:avLst/>
                <a:gdLst>
                  <a:gd name="connsiteX0" fmla="*/ 0 w 27241"/>
                  <a:gd name="connsiteY0" fmla="*/ 12776 h 26123"/>
                  <a:gd name="connsiteX1" fmla="*/ 13621 w 27241"/>
                  <a:gd name="connsiteY1" fmla="*/ 26111 h 26123"/>
                  <a:gd name="connsiteX2" fmla="*/ 27232 w 27241"/>
                  <a:gd name="connsiteY2" fmla="*/ 13652 h 26123"/>
                  <a:gd name="connsiteX3" fmla="*/ 27242 w 27241"/>
                  <a:gd name="connsiteY3" fmla="*/ 13348 h 26123"/>
                  <a:gd name="connsiteX4" fmla="*/ 13716 w 27241"/>
                  <a:gd name="connsiteY4" fmla="*/ 13 h 26123"/>
                  <a:gd name="connsiteX5" fmla="*/ 10 w 27241"/>
                  <a:gd name="connsiteY5" fmla="*/ 12567 h 26123"/>
                  <a:gd name="connsiteX6" fmla="*/ 0 w 27241"/>
                  <a:gd name="connsiteY6" fmla="*/ 12776 h 26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41" h="26123">
                    <a:moveTo>
                      <a:pt x="0" y="12776"/>
                    </a:moveTo>
                    <a:cubicBezTo>
                      <a:pt x="210" y="20167"/>
                      <a:pt x="6229" y="26063"/>
                      <a:pt x="13621" y="26111"/>
                    </a:cubicBezTo>
                    <a:cubicBezTo>
                      <a:pt x="20822" y="26425"/>
                      <a:pt x="26918" y="20853"/>
                      <a:pt x="27232" y="13652"/>
                    </a:cubicBezTo>
                    <a:cubicBezTo>
                      <a:pt x="27232" y="13548"/>
                      <a:pt x="27242" y="13452"/>
                      <a:pt x="27242" y="13348"/>
                    </a:cubicBezTo>
                    <a:cubicBezTo>
                      <a:pt x="27089" y="5975"/>
                      <a:pt x="21089" y="60"/>
                      <a:pt x="13716" y="13"/>
                    </a:cubicBezTo>
                    <a:cubicBezTo>
                      <a:pt x="6468" y="-302"/>
                      <a:pt x="324" y="5318"/>
                      <a:pt x="10" y="12567"/>
                    </a:cubicBezTo>
                    <a:cubicBezTo>
                      <a:pt x="0" y="12633"/>
                      <a:pt x="0" y="12709"/>
                      <a:pt x="0" y="12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8421961-6B0B-4B3F-A4F0-283676EC3763}"/>
                  </a:ext>
                </a:extLst>
              </p:cNvPr>
              <p:cNvSpPr/>
              <p:nvPr/>
            </p:nvSpPr>
            <p:spPr>
              <a:xfrm>
                <a:off x="8620981" y="3042353"/>
                <a:ext cx="54444" cy="15414"/>
              </a:xfrm>
              <a:custGeom>
                <a:avLst/>
                <a:gdLst>
                  <a:gd name="connsiteX0" fmla="*/ 381 w 54444"/>
                  <a:gd name="connsiteY0" fmla="*/ 15172 h 15414"/>
                  <a:gd name="connsiteX1" fmla="*/ 26861 w 54444"/>
                  <a:gd name="connsiteY1" fmla="*/ 8599 h 15414"/>
                  <a:gd name="connsiteX2" fmla="*/ 54007 w 54444"/>
                  <a:gd name="connsiteY2" fmla="*/ 13362 h 15414"/>
                  <a:gd name="connsiteX3" fmla="*/ 48102 w 54444"/>
                  <a:gd name="connsiteY3" fmla="*/ 6123 h 15414"/>
                  <a:gd name="connsiteX4" fmla="*/ 26384 w 54444"/>
                  <a:gd name="connsiteY4" fmla="*/ 27 h 15414"/>
                  <a:gd name="connsiteX5" fmla="*/ 5335 w 54444"/>
                  <a:gd name="connsiteY5" fmla="*/ 7552 h 15414"/>
                  <a:gd name="connsiteX6" fmla="*/ 381 w 54444"/>
                  <a:gd name="connsiteY6" fmla="*/ 15172 h 1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444" h="15414">
                    <a:moveTo>
                      <a:pt x="381" y="15172"/>
                    </a:moveTo>
                    <a:cubicBezTo>
                      <a:pt x="2096" y="16886"/>
                      <a:pt x="12192" y="8981"/>
                      <a:pt x="26861" y="8599"/>
                    </a:cubicBezTo>
                    <a:cubicBezTo>
                      <a:pt x="41529" y="8219"/>
                      <a:pt x="52483" y="15172"/>
                      <a:pt x="54007" y="13362"/>
                    </a:cubicBezTo>
                    <a:cubicBezTo>
                      <a:pt x="55531" y="11552"/>
                      <a:pt x="52960" y="9361"/>
                      <a:pt x="48102" y="6123"/>
                    </a:cubicBezTo>
                    <a:cubicBezTo>
                      <a:pt x="41682" y="1865"/>
                      <a:pt x="34081" y="-268"/>
                      <a:pt x="26384" y="27"/>
                    </a:cubicBezTo>
                    <a:cubicBezTo>
                      <a:pt x="18745" y="237"/>
                      <a:pt x="11373" y="2875"/>
                      <a:pt x="5335" y="7552"/>
                    </a:cubicBezTo>
                    <a:cubicBezTo>
                      <a:pt x="953" y="10981"/>
                      <a:pt x="-857" y="14219"/>
                      <a:pt x="381" y="1517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EE3ADE6-6542-4DB6-9FCA-C29C0726610E}"/>
                  </a:ext>
                </a:extLst>
              </p:cNvPr>
              <p:cNvSpPr/>
              <p:nvPr/>
            </p:nvSpPr>
            <p:spPr>
              <a:xfrm>
                <a:off x="8768524" y="3081324"/>
                <a:ext cx="27146" cy="26129"/>
              </a:xfrm>
              <a:custGeom>
                <a:avLst/>
                <a:gdLst>
                  <a:gd name="connsiteX0" fmla="*/ 0 w 27146"/>
                  <a:gd name="connsiteY0" fmla="*/ 12776 h 26129"/>
                  <a:gd name="connsiteX1" fmla="*/ 13525 w 27146"/>
                  <a:gd name="connsiteY1" fmla="*/ 26111 h 26129"/>
                  <a:gd name="connsiteX2" fmla="*/ 27127 w 27146"/>
                  <a:gd name="connsiteY2" fmla="*/ 13843 h 26129"/>
                  <a:gd name="connsiteX3" fmla="*/ 27146 w 27146"/>
                  <a:gd name="connsiteY3" fmla="*/ 13443 h 26129"/>
                  <a:gd name="connsiteX4" fmla="*/ 13525 w 27146"/>
                  <a:gd name="connsiteY4" fmla="*/ 13 h 26129"/>
                  <a:gd name="connsiteX5" fmla="*/ 9 w 27146"/>
                  <a:gd name="connsiteY5" fmla="*/ 12386 h 26129"/>
                  <a:gd name="connsiteX6" fmla="*/ 0 w 27146"/>
                  <a:gd name="connsiteY6" fmla="*/ 12776 h 2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46" h="26129">
                    <a:moveTo>
                      <a:pt x="0" y="12776"/>
                    </a:moveTo>
                    <a:cubicBezTo>
                      <a:pt x="152" y="20149"/>
                      <a:pt x="6153" y="26064"/>
                      <a:pt x="13525" y="26111"/>
                    </a:cubicBezTo>
                    <a:cubicBezTo>
                      <a:pt x="20669" y="26483"/>
                      <a:pt x="26765" y="20987"/>
                      <a:pt x="27127" y="13843"/>
                    </a:cubicBezTo>
                    <a:cubicBezTo>
                      <a:pt x="27137" y="13710"/>
                      <a:pt x="27146" y="13576"/>
                      <a:pt x="27146" y="13443"/>
                    </a:cubicBezTo>
                    <a:cubicBezTo>
                      <a:pt x="27041" y="5995"/>
                      <a:pt x="20974" y="13"/>
                      <a:pt x="13525" y="13"/>
                    </a:cubicBezTo>
                    <a:cubicBezTo>
                      <a:pt x="6382" y="-302"/>
                      <a:pt x="324" y="5232"/>
                      <a:pt x="9" y="12386"/>
                    </a:cubicBezTo>
                    <a:cubicBezTo>
                      <a:pt x="9" y="12510"/>
                      <a:pt x="0" y="12643"/>
                      <a:pt x="0" y="12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1EDEEA93-2F7B-4E6A-83F0-292F3BB4A683}"/>
                  </a:ext>
                </a:extLst>
              </p:cNvPr>
              <p:cNvSpPr/>
              <p:nvPr/>
            </p:nvSpPr>
            <p:spPr>
              <a:xfrm>
                <a:off x="8768478" y="3040354"/>
                <a:ext cx="54301" cy="15413"/>
              </a:xfrm>
              <a:custGeom>
                <a:avLst/>
                <a:gdLst>
                  <a:gd name="connsiteX0" fmla="*/ 237 w 54301"/>
                  <a:gd name="connsiteY0" fmla="*/ 15170 h 15413"/>
                  <a:gd name="connsiteX1" fmla="*/ 26717 w 54301"/>
                  <a:gd name="connsiteY1" fmla="*/ 8503 h 15413"/>
                  <a:gd name="connsiteX2" fmla="*/ 53863 w 54301"/>
                  <a:gd name="connsiteY2" fmla="*/ 13361 h 15413"/>
                  <a:gd name="connsiteX3" fmla="*/ 48052 w 54301"/>
                  <a:gd name="connsiteY3" fmla="*/ 6121 h 15413"/>
                  <a:gd name="connsiteX4" fmla="*/ 26240 w 54301"/>
                  <a:gd name="connsiteY4" fmla="*/ 25 h 15413"/>
                  <a:gd name="connsiteX5" fmla="*/ 5190 w 54301"/>
                  <a:gd name="connsiteY5" fmla="*/ 7550 h 15413"/>
                  <a:gd name="connsiteX6" fmla="*/ 237 w 54301"/>
                  <a:gd name="connsiteY6" fmla="*/ 15170 h 15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01" h="15413">
                    <a:moveTo>
                      <a:pt x="237" y="15170"/>
                    </a:moveTo>
                    <a:cubicBezTo>
                      <a:pt x="1952" y="16885"/>
                      <a:pt x="12048" y="8979"/>
                      <a:pt x="26717" y="8503"/>
                    </a:cubicBezTo>
                    <a:cubicBezTo>
                      <a:pt x="41385" y="8026"/>
                      <a:pt x="52339" y="15170"/>
                      <a:pt x="53863" y="13361"/>
                    </a:cubicBezTo>
                    <a:cubicBezTo>
                      <a:pt x="55387" y="11551"/>
                      <a:pt x="52815" y="9360"/>
                      <a:pt x="48052" y="6121"/>
                    </a:cubicBezTo>
                    <a:cubicBezTo>
                      <a:pt x="41595" y="1864"/>
                      <a:pt x="33965" y="-260"/>
                      <a:pt x="26240" y="25"/>
                    </a:cubicBezTo>
                    <a:cubicBezTo>
                      <a:pt x="18601" y="254"/>
                      <a:pt x="11238" y="2883"/>
                      <a:pt x="5190" y="7550"/>
                    </a:cubicBezTo>
                    <a:cubicBezTo>
                      <a:pt x="808" y="11170"/>
                      <a:pt x="-620" y="14408"/>
                      <a:pt x="237" y="151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9FF06398-A19C-40DB-ABEB-11DC722983AC}"/>
                  </a:ext>
                </a:extLst>
              </p:cNvPr>
              <p:cNvSpPr/>
              <p:nvPr/>
            </p:nvSpPr>
            <p:spPr>
              <a:xfrm>
                <a:off x="8678283" y="3044089"/>
                <a:ext cx="40405" cy="123049"/>
              </a:xfrm>
              <a:custGeom>
                <a:avLst/>
                <a:gdLst>
                  <a:gd name="connsiteX0" fmla="*/ 37092 w 40405"/>
                  <a:gd name="connsiteY0" fmla="*/ 122020 h 123049"/>
                  <a:gd name="connsiteX1" fmla="*/ 13184 w 40405"/>
                  <a:gd name="connsiteY1" fmla="*/ 118401 h 123049"/>
                  <a:gd name="connsiteX2" fmla="*/ 5183 w 40405"/>
                  <a:gd name="connsiteY2" fmla="*/ 114972 h 123049"/>
                  <a:gd name="connsiteX3" fmla="*/ 7278 w 40405"/>
                  <a:gd name="connsiteY3" fmla="*/ 103828 h 123049"/>
                  <a:gd name="connsiteX4" fmla="*/ 17566 w 40405"/>
                  <a:gd name="connsiteY4" fmla="*/ 75253 h 123049"/>
                  <a:gd name="connsiteX5" fmla="*/ 40235 w 40405"/>
                  <a:gd name="connsiteY5" fmla="*/ 5 h 123049"/>
                  <a:gd name="connsiteX6" fmla="*/ 11660 w 40405"/>
                  <a:gd name="connsiteY6" fmla="*/ 73252 h 123049"/>
                  <a:gd name="connsiteX7" fmla="*/ 2135 w 40405"/>
                  <a:gd name="connsiteY7" fmla="*/ 101827 h 123049"/>
                  <a:gd name="connsiteX8" fmla="*/ 611 w 40405"/>
                  <a:gd name="connsiteY8" fmla="*/ 116591 h 123049"/>
                  <a:gd name="connsiteX9" fmla="*/ 6993 w 40405"/>
                  <a:gd name="connsiteY9" fmla="*/ 121925 h 123049"/>
                  <a:gd name="connsiteX10" fmla="*/ 13375 w 40405"/>
                  <a:gd name="connsiteY10" fmla="*/ 122592 h 123049"/>
                  <a:gd name="connsiteX11" fmla="*/ 37092 w 40405"/>
                  <a:gd name="connsiteY11" fmla="*/ 122020 h 12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405" h="123049">
                    <a:moveTo>
                      <a:pt x="37092" y="122020"/>
                    </a:moveTo>
                    <a:cubicBezTo>
                      <a:pt x="29310" y="119782"/>
                      <a:pt x="21281" y="118563"/>
                      <a:pt x="13184" y="118401"/>
                    </a:cubicBezTo>
                    <a:cubicBezTo>
                      <a:pt x="9374" y="118401"/>
                      <a:pt x="5850" y="117448"/>
                      <a:pt x="5183" y="114972"/>
                    </a:cubicBezTo>
                    <a:cubicBezTo>
                      <a:pt x="4736" y="111133"/>
                      <a:pt x="5469" y="107247"/>
                      <a:pt x="7278" y="103828"/>
                    </a:cubicBezTo>
                    <a:cubicBezTo>
                      <a:pt x="10612" y="94303"/>
                      <a:pt x="13946" y="84778"/>
                      <a:pt x="17566" y="75253"/>
                    </a:cubicBezTo>
                    <a:cubicBezTo>
                      <a:pt x="31758" y="34200"/>
                      <a:pt x="41854" y="481"/>
                      <a:pt x="40235" y="5"/>
                    </a:cubicBezTo>
                    <a:cubicBezTo>
                      <a:pt x="38616" y="-471"/>
                      <a:pt x="25757" y="32200"/>
                      <a:pt x="11660" y="73252"/>
                    </a:cubicBezTo>
                    <a:lnTo>
                      <a:pt x="2135" y="101827"/>
                    </a:lnTo>
                    <a:cubicBezTo>
                      <a:pt x="-27" y="106438"/>
                      <a:pt x="-570" y="111638"/>
                      <a:pt x="611" y="116591"/>
                    </a:cubicBezTo>
                    <a:cubicBezTo>
                      <a:pt x="1811" y="119249"/>
                      <a:pt x="4164" y="121220"/>
                      <a:pt x="6993" y="121925"/>
                    </a:cubicBezTo>
                    <a:cubicBezTo>
                      <a:pt x="9088" y="122363"/>
                      <a:pt x="11231" y="122582"/>
                      <a:pt x="13375" y="122592"/>
                    </a:cubicBezTo>
                    <a:cubicBezTo>
                      <a:pt x="21271" y="123354"/>
                      <a:pt x="29234" y="123163"/>
                      <a:pt x="37092" y="1220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F10C79C2-4B09-43BA-9824-AC6ED84186C9}"/>
                  </a:ext>
                </a:extLst>
              </p:cNvPr>
              <p:cNvSpPr/>
              <p:nvPr/>
            </p:nvSpPr>
            <p:spPr>
              <a:xfrm>
                <a:off x="8706897" y="3297650"/>
                <a:ext cx="144684" cy="69355"/>
              </a:xfrm>
              <a:custGeom>
                <a:avLst/>
                <a:gdLst>
                  <a:gd name="connsiteX0" fmla="*/ 0 w 144684"/>
                  <a:gd name="connsiteY0" fmla="*/ 42481 h 69355"/>
                  <a:gd name="connsiteX1" fmla="*/ 144685 w 144684"/>
                  <a:gd name="connsiteY1" fmla="*/ 0 h 69355"/>
                  <a:gd name="connsiteX2" fmla="*/ 762 w 144684"/>
                  <a:gd name="connsiteY2" fmla="*/ 68961 h 6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684" h="69355">
                    <a:moveTo>
                      <a:pt x="0" y="42481"/>
                    </a:moveTo>
                    <a:cubicBezTo>
                      <a:pt x="51197" y="41767"/>
                      <a:pt x="101232" y="27079"/>
                      <a:pt x="144685" y="0"/>
                    </a:cubicBezTo>
                    <a:cubicBezTo>
                      <a:pt x="144685" y="0"/>
                      <a:pt x="110966" y="75438"/>
                      <a:pt x="762" y="68961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1719579-EE55-4363-97D2-9D541D566137}"/>
                  </a:ext>
                </a:extLst>
              </p:cNvPr>
              <p:cNvSpPr/>
              <p:nvPr/>
            </p:nvSpPr>
            <p:spPr>
              <a:xfrm>
                <a:off x="8773831" y="2971512"/>
                <a:ext cx="65085" cy="25855"/>
              </a:xfrm>
              <a:custGeom>
                <a:avLst/>
                <a:gdLst>
                  <a:gd name="connsiteX0" fmla="*/ 27 w 65085"/>
                  <a:gd name="connsiteY0" fmla="*/ 7050 h 25855"/>
                  <a:gd name="connsiteX1" fmla="*/ 32221 w 65085"/>
                  <a:gd name="connsiteY1" fmla="*/ 16575 h 25855"/>
                  <a:gd name="connsiteX2" fmla="*/ 64606 w 65085"/>
                  <a:gd name="connsiteY2" fmla="*/ 25052 h 25855"/>
                  <a:gd name="connsiteX3" fmla="*/ 59177 w 65085"/>
                  <a:gd name="connsiteY3" fmla="*/ 14765 h 25855"/>
                  <a:gd name="connsiteX4" fmla="*/ 36126 w 65085"/>
                  <a:gd name="connsiteY4" fmla="*/ 2192 h 25855"/>
                  <a:gd name="connsiteX5" fmla="*/ 9933 w 65085"/>
                  <a:gd name="connsiteY5" fmla="*/ 1049 h 25855"/>
                  <a:gd name="connsiteX6" fmla="*/ 27 w 65085"/>
                  <a:gd name="connsiteY6" fmla="*/ 7050 h 2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85" h="25855">
                    <a:moveTo>
                      <a:pt x="27" y="7050"/>
                    </a:moveTo>
                    <a:cubicBezTo>
                      <a:pt x="788" y="11241"/>
                      <a:pt x="15553" y="11717"/>
                      <a:pt x="32221" y="16575"/>
                    </a:cubicBezTo>
                    <a:cubicBezTo>
                      <a:pt x="48890" y="21433"/>
                      <a:pt x="61844" y="28195"/>
                      <a:pt x="64606" y="25052"/>
                    </a:cubicBezTo>
                    <a:cubicBezTo>
                      <a:pt x="65940" y="23528"/>
                      <a:pt x="64606" y="19432"/>
                      <a:pt x="59177" y="14765"/>
                    </a:cubicBezTo>
                    <a:cubicBezTo>
                      <a:pt x="53481" y="7669"/>
                      <a:pt x="45175" y="3135"/>
                      <a:pt x="36126" y="2192"/>
                    </a:cubicBezTo>
                    <a:cubicBezTo>
                      <a:pt x="27611" y="-275"/>
                      <a:pt x="18629" y="-665"/>
                      <a:pt x="9933" y="1049"/>
                    </a:cubicBezTo>
                    <a:cubicBezTo>
                      <a:pt x="3360" y="2478"/>
                      <a:pt x="-355" y="5050"/>
                      <a:pt x="27" y="7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92F99C7-58EA-4977-BB3D-AAC50CE5C30F}"/>
                  </a:ext>
                </a:extLst>
              </p:cNvPr>
              <p:cNvSpPr/>
              <p:nvPr/>
            </p:nvSpPr>
            <p:spPr>
              <a:xfrm>
                <a:off x="8621089" y="2993955"/>
                <a:ext cx="50199" cy="18329"/>
              </a:xfrm>
              <a:custGeom>
                <a:avLst/>
                <a:gdLst>
                  <a:gd name="connsiteX0" fmla="*/ 654 w 50199"/>
                  <a:gd name="connsiteY0" fmla="*/ 17183 h 18329"/>
                  <a:gd name="connsiteX1" fmla="*/ 25324 w 50199"/>
                  <a:gd name="connsiteY1" fmla="*/ 14992 h 18329"/>
                  <a:gd name="connsiteX2" fmla="*/ 49994 w 50199"/>
                  <a:gd name="connsiteY2" fmla="*/ 11849 h 18329"/>
                  <a:gd name="connsiteX3" fmla="*/ 44279 w 50199"/>
                  <a:gd name="connsiteY3" fmla="*/ 4038 h 18329"/>
                  <a:gd name="connsiteX4" fmla="*/ 4464 w 50199"/>
                  <a:gd name="connsiteY4" fmla="*/ 8420 h 18329"/>
                  <a:gd name="connsiteX5" fmla="*/ 654 w 50199"/>
                  <a:gd name="connsiteY5" fmla="*/ 17183 h 1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199" h="18329">
                    <a:moveTo>
                      <a:pt x="654" y="17183"/>
                    </a:moveTo>
                    <a:cubicBezTo>
                      <a:pt x="3417" y="20326"/>
                      <a:pt x="13227" y="16135"/>
                      <a:pt x="25324" y="14992"/>
                    </a:cubicBezTo>
                    <a:cubicBezTo>
                      <a:pt x="37421" y="13849"/>
                      <a:pt x="47898" y="14992"/>
                      <a:pt x="49994" y="11849"/>
                    </a:cubicBezTo>
                    <a:cubicBezTo>
                      <a:pt x="50851" y="10039"/>
                      <a:pt x="49041" y="6896"/>
                      <a:pt x="44279" y="4038"/>
                    </a:cubicBezTo>
                    <a:cubicBezTo>
                      <a:pt x="31334" y="-2648"/>
                      <a:pt x="15647" y="-924"/>
                      <a:pt x="4464" y="8420"/>
                    </a:cubicBezTo>
                    <a:cubicBezTo>
                      <a:pt x="464" y="12134"/>
                      <a:pt x="-965" y="15944"/>
                      <a:pt x="654" y="171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7D043045-B17B-4541-B885-F7B516B3349C}"/>
                  </a:ext>
                </a:extLst>
              </p:cNvPr>
              <p:cNvSpPr/>
              <p:nvPr/>
            </p:nvSpPr>
            <p:spPr>
              <a:xfrm>
                <a:off x="8589864" y="2823121"/>
                <a:ext cx="229713" cy="97881"/>
              </a:xfrm>
              <a:custGeom>
                <a:avLst/>
                <a:gdLst>
                  <a:gd name="connsiteX0" fmla="*/ 229714 w 229713"/>
                  <a:gd name="connsiteY0" fmla="*/ 63430 h 97881"/>
                  <a:gd name="connsiteX1" fmla="*/ 217236 w 229713"/>
                  <a:gd name="connsiteY1" fmla="*/ 86290 h 97881"/>
                  <a:gd name="connsiteX2" fmla="*/ 193424 w 229713"/>
                  <a:gd name="connsiteY2" fmla="*/ 87719 h 97881"/>
                  <a:gd name="connsiteX3" fmla="*/ 160039 w 229713"/>
                  <a:gd name="connsiteY3" fmla="*/ 88900 h 97881"/>
                  <a:gd name="connsiteX4" fmla="*/ 156847 w 229713"/>
                  <a:gd name="connsiteY4" fmla="*/ 85242 h 97881"/>
                  <a:gd name="connsiteX5" fmla="*/ 117986 w 229713"/>
                  <a:gd name="connsiteY5" fmla="*/ 89052 h 97881"/>
                  <a:gd name="connsiteX6" fmla="*/ 86267 w 229713"/>
                  <a:gd name="connsiteY6" fmla="*/ 96005 h 97881"/>
                  <a:gd name="connsiteX7" fmla="*/ 53501 w 229713"/>
                  <a:gd name="connsiteY7" fmla="*/ 90576 h 97881"/>
                  <a:gd name="connsiteX8" fmla="*/ 48167 w 229713"/>
                  <a:gd name="connsiteY8" fmla="*/ 84575 h 97881"/>
                  <a:gd name="connsiteX9" fmla="*/ 40071 w 229713"/>
                  <a:gd name="connsiteY9" fmla="*/ 84575 h 97881"/>
                  <a:gd name="connsiteX10" fmla="*/ 16354 w 229713"/>
                  <a:gd name="connsiteY10" fmla="*/ 73336 h 97881"/>
                  <a:gd name="connsiteX11" fmla="*/ 4543 w 229713"/>
                  <a:gd name="connsiteY11" fmla="*/ 48761 h 97881"/>
                  <a:gd name="connsiteX12" fmla="*/ 7115 w 229713"/>
                  <a:gd name="connsiteY12" fmla="*/ 9233 h 97881"/>
                  <a:gd name="connsiteX13" fmla="*/ 22354 w 229713"/>
                  <a:gd name="connsiteY13" fmla="*/ 3232 h 97881"/>
                  <a:gd name="connsiteX14" fmla="*/ 55692 w 229713"/>
                  <a:gd name="connsiteY14" fmla="*/ 755 h 97881"/>
                  <a:gd name="connsiteX15" fmla="*/ 88744 w 229713"/>
                  <a:gd name="connsiteY15" fmla="*/ 24663 h 97881"/>
                  <a:gd name="connsiteX16" fmla="*/ 98269 w 229713"/>
                  <a:gd name="connsiteY16" fmla="*/ 6280 h 97881"/>
                  <a:gd name="connsiteX17" fmla="*/ 120367 w 229713"/>
                  <a:gd name="connsiteY17" fmla="*/ 8280 h 97881"/>
                  <a:gd name="connsiteX18" fmla="*/ 145132 w 229713"/>
                  <a:gd name="connsiteY18" fmla="*/ 29330 h 97881"/>
                  <a:gd name="connsiteX19" fmla="*/ 187994 w 229713"/>
                  <a:gd name="connsiteY19" fmla="*/ 55619 h 97881"/>
                  <a:gd name="connsiteX20" fmla="*/ 215236 w 229713"/>
                  <a:gd name="connsiteY20" fmla="*/ 50762 h 97881"/>
                  <a:gd name="connsiteX21" fmla="*/ 223428 w 229713"/>
                  <a:gd name="connsiteY21" fmla="*/ 55905 h 97881"/>
                  <a:gd name="connsiteX22" fmla="*/ 221656 w 229713"/>
                  <a:gd name="connsiteY22" fmla="*/ 63516 h 97881"/>
                  <a:gd name="connsiteX23" fmla="*/ 220665 w 229713"/>
                  <a:gd name="connsiteY23" fmla="*/ 64001 h 9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9713" h="97881">
                    <a:moveTo>
                      <a:pt x="229714" y="63430"/>
                    </a:moveTo>
                    <a:cubicBezTo>
                      <a:pt x="227552" y="71983"/>
                      <a:pt x="223256" y="79851"/>
                      <a:pt x="217236" y="86290"/>
                    </a:cubicBezTo>
                    <a:cubicBezTo>
                      <a:pt x="210816" y="92757"/>
                      <a:pt x="200567" y="93367"/>
                      <a:pt x="193424" y="87719"/>
                    </a:cubicBezTo>
                    <a:cubicBezTo>
                      <a:pt x="184527" y="97263"/>
                      <a:pt x="169583" y="97787"/>
                      <a:pt x="160039" y="88900"/>
                    </a:cubicBezTo>
                    <a:cubicBezTo>
                      <a:pt x="158848" y="87795"/>
                      <a:pt x="157781" y="86566"/>
                      <a:pt x="156847" y="85242"/>
                    </a:cubicBezTo>
                    <a:cubicBezTo>
                      <a:pt x="146227" y="95120"/>
                      <a:pt x="130321" y="96682"/>
                      <a:pt x="117986" y="89052"/>
                    </a:cubicBezTo>
                    <a:lnTo>
                      <a:pt x="86267" y="96005"/>
                    </a:lnTo>
                    <a:cubicBezTo>
                      <a:pt x="74837" y="98482"/>
                      <a:pt x="60550" y="100006"/>
                      <a:pt x="53501" y="90576"/>
                    </a:cubicBezTo>
                    <a:cubicBezTo>
                      <a:pt x="51882" y="88481"/>
                      <a:pt x="50644" y="85718"/>
                      <a:pt x="48167" y="84575"/>
                    </a:cubicBezTo>
                    <a:cubicBezTo>
                      <a:pt x="45519" y="83813"/>
                      <a:pt x="42719" y="83813"/>
                      <a:pt x="40071" y="84575"/>
                    </a:cubicBezTo>
                    <a:cubicBezTo>
                      <a:pt x="30775" y="85099"/>
                      <a:pt x="21841" y="80870"/>
                      <a:pt x="16354" y="73336"/>
                    </a:cubicBezTo>
                    <a:cubicBezTo>
                      <a:pt x="11048" y="65878"/>
                      <a:pt x="7048" y="57563"/>
                      <a:pt x="4543" y="48761"/>
                    </a:cubicBezTo>
                    <a:cubicBezTo>
                      <a:pt x="-124" y="35426"/>
                      <a:pt x="-3744" y="18281"/>
                      <a:pt x="7115" y="9233"/>
                    </a:cubicBezTo>
                    <a:cubicBezTo>
                      <a:pt x="11649" y="6061"/>
                      <a:pt x="16868" y="4004"/>
                      <a:pt x="22354" y="3232"/>
                    </a:cubicBezTo>
                    <a:cubicBezTo>
                      <a:pt x="33165" y="51"/>
                      <a:pt x="44529" y="-797"/>
                      <a:pt x="55692" y="755"/>
                    </a:cubicBezTo>
                    <a:cubicBezTo>
                      <a:pt x="69236" y="4480"/>
                      <a:pt x="80971" y="12966"/>
                      <a:pt x="88744" y="24663"/>
                    </a:cubicBezTo>
                    <a:cubicBezTo>
                      <a:pt x="86420" y="16967"/>
                      <a:pt x="90649" y="8823"/>
                      <a:pt x="98269" y="6280"/>
                    </a:cubicBezTo>
                    <a:cubicBezTo>
                      <a:pt x="105603" y="3946"/>
                      <a:pt x="113566" y="4661"/>
                      <a:pt x="120367" y="8280"/>
                    </a:cubicBezTo>
                    <a:cubicBezTo>
                      <a:pt x="130464" y="12786"/>
                      <a:pt x="139055" y="20091"/>
                      <a:pt x="145132" y="29330"/>
                    </a:cubicBezTo>
                    <a:cubicBezTo>
                      <a:pt x="163258" y="29226"/>
                      <a:pt x="179869" y="39417"/>
                      <a:pt x="187994" y="55619"/>
                    </a:cubicBezTo>
                    <a:cubicBezTo>
                      <a:pt x="195996" y="50266"/>
                      <a:pt x="205873" y="48504"/>
                      <a:pt x="215236" y="50762"/>
                    </a:cubicBezTo>
                    <a:cubicBezTo>
                      <a:pt x="218570" y="51247"/>
                      <a:pt x="221541" y="53114"/>
                      <a:pt x="223428" y="55905"/>
                    </a:cubicBezTo>
                    <a:cubicBezTo>
                      <a:pt x="225037" y="58496"/>
                      <a:pt x="224247" y="61906"/>
                      <a:pt x="221656" y="63516"/>
                    </a:cubicBezTo>
                    <a:cubicBezTo>
                      <a:pt x="221341" y="63706"/>
                      <a:pt x="221008" y="63868"/>
                      <a:pt x="220665" y="6400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65D5856F-5DB7-4DB1-92A2-AA5866DF61A4}"/>
                  </a:ext>
                </a:extLst>
              </p:cNvPr>
              <p:cNvSpPr/>
              <p:nvPr/>
            </p:nvSpPr>
            <p:spPr>
              <a:xfrm>
                <a:off x="8531396" y="2863884"/>
                <a:ext cx="188095" cy="180128"/>
              </a:xfrm>
              <a:custGeom>
                <a:avLst/>
                <a:gdLst>
                  <a:gd name="connsiteX0" fmla="*/ 185693 w 188095"/>
                  <a:gd name="connsiteY0" fmla="*/ 28953 h 180128"/>
                  <a:gd name="connsiteX1" fmla="*/ 165691 w 188095"/>
                  <a:gd name="connsiteY1" fmla="*/ 74454 h 180128"/>
                  <a:gd name="connsiteX2" fmla="*/ 131972 w 188095"/>
                  <a:gd name="connsiteY2" fmla="*/ 69910 h 180128"/>
                  <a:gd name="connsiteX3" fmla="*/ 95682 w 188095"/>
                  <a:gd name="connsiteY3" fmla="*/ 90770 h 180128"/>
                  <a:gd name="connsiteX4" fmla="*/ 69679 w 188095"/>
                  <a:gd name="connsiteY4" fmla="*/ 135347 h 180128"/>
                  <a:gd name="connsiteX5" fmla="*/ 70441 w 188095"/>
                  <a:gd name="connsiteY5" fmla="*/ 164398 h 180128"/>
                  <a:gd name="connsiteX6" fmla="*/ 58439 w 188095"/>
                  <a:gd name="connsiteY6" fmla="*/ 178591 h 180128"/>
                  <a:gd name="connsiteX7" fmla="*/ 36532 w 188095"/>
                  <a:gd name="connsiteY7" fmla="*/ 176971 h 180128"/>
                  <a:gd name="connsiteX8" fmla="*/ 14243 w 188095"/>
                  <a:gd name="connsiteY8" fmla="*/ 155350 h 180128"/>
                  <a:gd name="connsiteX9" fmla="*/ 24244 w 188095"/>
                  <a:gd name="connsiteY9" fmla="*/ 127918 h 180128"/>
                  <a:gd name="connsiteX10" fmla="*/ 3004 w 188095"/>
                  <a:gd name="connsiteY10" fmla="*/ 97533 h 180128"/>
                  <a:gd name="connsiteX11" fmla="*/ 1289 w 188095"/>
                  <a:gd name="connsiteY11" fmla="*/ 76768 h 180128"/>
                  <a:gd name="connsiteX12" fmla="*/ 16682 w 188095"/>
                  <a:gd name="connsiteY12" fmla="*/ 69939 h 180128"/>
                  <a:gd name="connsiteX13" fmla="*/ 18720 w 188095"/>
                  <a:gd name="connsiteY13" fmla="*/ 70958 h 180128"/>
                  <a:gd name="connsiteX14" fmla="*/ 31436 w 188095"/>
                  <a:gd name="connsiteY14" fmla="*/ 28648 h 180128"/>
                  <a:gd name="connsiteX15" fmla="*/ 51867 w 188095"/>
                  <a:gd name="connsiteY15" fmla="*/ 25428 h 180128"/>
                  <a:gd name="connsiteX16" fmla="*/ 78442 w 188095"/>
                  <a:gd name="connsiteY16" fmla="*/ 6 h 180128"/>
                  <a:gd name="connsiteX17" fmla="*/ 94920 w 188095"/>
                  <a:gd name="connsiteY17" fmla="*/ 6378 h 18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8095" h="180128">
                    <a:moveTo>
                      <a:pt x="185693" y="28953"/>
                    </a:moveTo>
                    <a:cubicBezTo>
                      <a:pt x="192732" y="47041"/>
                      <a:pt x="183779" y="67415"/>
                      <a:pt x="165691" y="74454"/>
                    </a:cubicBezTo>
                    <a:cubicBezTo>
                      <a:pt x="154413" y="78845"/>
                      <a:pt x="141679" y="77130"/>
                      <a:pt x="131972" y="69910"/>
                    </a:cubicBezTo>
                    <a:cubicBezTo>
                      <a:pt x="126600" y="84798"/>
                      <a:pt x="111255" y="93618"/>
                      <a:pt x="95682" y="90770"/>
                    </a:cubicBezTo>
                    <a:cubicBezTo>
                      <a:pt x="95777" y="109258"/>
                      <a:pt x="85814" y="126327"/>
                      <a:pt x="69679" y="135347"/>
                    </a:cubicBezTo>
                    <a:cubicBezTo>
                      <a:pt x="73594" y="144586"/>
                      <a:pt x="73870" y="154969"/>
                      <a:pt x="70441" y="164398"/>
                    </a:cubicBezTo>
                    <a:cubicBezTo>
                      <a:pt x="68441" y="170513"/>
                      <a:pt x="64136" y="175609"/>
                      <a:pt x="58439" y="178591"/>
                    </a:cubicBezTo>
                    <a:cubicBezTo>
                      <a:pt x="51229" y="181105"/>
                      <a:pt x="43294" y="180515"/>
                      <a:pt x="36532" y="176971"/>
                    </a:cubicBezTo>
                    <a:cubicBezTo>
                      <a:pt x="26407" y="173199"/>
                      <a:pt x="18330" y="165351"/>
                      <a:pt x="14243" y="155350"/>
                    </a:cubicBezTo>
                    <a:cubicBezTo>
                      <a:pt x="10424" y="144986"/>
                      <a:pt x="14653" y="133385"/>
                      <a:pt x="24244" y="127918"/>
                    </a:cubicBezTo>
                    <a:cubicBezTo>
                      <a:pt x="15034" y="119459"/>
                      <a:pt x="7786" y="109087"/>
                      <a:pt x="3004" y="97533"/>
                    </a:cubicBezTo>
                    <a:cubicBezTo>
                      <a:pt x="-282" y="91113"/>
                      <a:pt x="-901" y="83645"/>
                      <a:pt x="1289" y="76768"/>
                    </a:cubicBezTo>
                    <a:cubicBezTo>
                      <a:pt x="3652" y="70634"/>
                      <a:pt x="10548" y="67577"/>
                      <a:pt x="16682" y="69939"/>
                    </a:cubicBezTo>
                    <a:cubicBezTo>
                      <a:pt x="17387" y="70215"/>
                      <a:pt x="18072" y="70558"/>
                      <a:pt x="18720" y="70958"/>
                    </a:cubicBezTo>
                    <a:cubicBezTo>
                      <a:pt x="10548" y="55766"/>
                      <a:pt x="16244" y="36820"/>
                      <a:pt x="31436" y="28648"/>
                    </a:cubicBezTo>
                    <a:cubicBezTo>
                      <a:pt x="37684" y="25286"/>
                      <a:pt x="44885" y="24152"/>
                      <a:pt x="51867" y="25428"/>
                    </a:cubicBezTo>
                    <a:cubicBezTo>
                      <a:pt x="52191" y="11074"/>
                      <a:pt x="64088" y="-308"/>
                      <a:pt x="78442" y="6"/>
                    </a:cubicBezTo>
                    <a:cubicBezTo>
                      <a:pt x="84509" y="149"/>
                      <a:pt x="90339" y="2397"/>
                      <a:pt x="94920" y="637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3D4EFE5B-9335-4122-BA2C-3AC75D94927D}"/>
                  </a:ext>
                </a:extLst>
              </p:cNvPr>
              <p:cNvSpPr/>
              <p:nvPr/>
            </p:nvSpPr>
            <p:spPr>
              <a:xfrm>
                <a:off x="8835914" y="2848555"/>
                <a:ext cx="202109" cy="380488"/>
              </a:xfrm>
              <a:custGeom>
                <a:avLst/>
                <a:gdLst>
                  <a:gd name="connsiteX0" fmla="*/ 8144 w 202109"/>
                  <a:gd name="connsiteY0" fmla="*/ 32376 h 380488"/>
                  <a:gd name="connsiteX1" fmla="*/ 32241 w 202109"/>
                  <a:gd name="connsiteY1" fmla="*/ 6849 h 380488"/>
                  <a:gd name="connsiteX2" fmla="*/ 69294 w 202109"/>
                  <a:gd name="connsiteY2" fmla="*/ 15802 h 380488"/>
                  <a:gd name="connsiteX3" fmla="*/ 119681 w 202109"/>
                  <a:gd name="connsiteY3" fmla="*/ 2848 h 380488"/>
                  <a:gd name="connsiteX4" fmla="*/ 161877 w 202109"/>
                  <a:gd name="connsiteY4" fmla="*/ 37996 h 380488"/>
                  <a:gd name="connsiteX5" fmla="*/ 183308 w 202109"/>
                  <a:gd name="connsiteY5" fmla="*/ 57903 h 380488"/>
                  <a:gd name="connsiteX6" fmla="*/ 179879 w 202109"/>
                  <a:gd name="connsiteY6" fmla="*/ 84001 h 380488"/>
                  <a:gd name="connsiteX7" fmla="*/ 200301 w 202109"/>
                  <a:gd name="connsiteY7" fmla="*/ 125902 h 380488"/>
                  <a:gd name="connsiteX8" fmla="*/ 189404 w 202109"/>
                  <a:gd name="connsiteY8" fmla="*/ 141151 h 380488"/>
                  <a:gd name="connsiteX9" fmla="*/ 181593 w 202109"/>
                  <a:gd name="connsiteY9" fmla="*/ 149152 h 380488"/>
                  <a:gd name="connsiteX10" fmla="*/ 182546 w 202109"/>
                  <a:gd name="connsiteY10" fmla="*/ 158677 h 380488"/>
                  <a:gd name="connsiteX11" fmla="*/ 198358 w 202109"/>
                  <a:gd name="connsiteY11" fmla="*/ 200968 h 380488"/>
                  <a:gd name="connsiteX12" fmla="*/ 185690 w 202109"/>
                  <a:gd name="connsiteY12" fmla="*/ 241640 h 380488"/>
                  <a:gd name="connsiteX13" fmla="*/ 176736 w 202109"/>
                  <a:gd name="connsiteY13" fmla="*/ 249260 h 380488"/>
                  <a:gd name="connsiteX14" fmla="*/ 176736 w 202109"/>
                  <a:gd name="connsiteY14" fmla="*/ 256975 h 380488"/>
                  <a:gd name="connsiteX15" fmla="*/ 187404 w 202109"/>
                  <a:gd name="connsiteY15" fmla="*/ 280407 h 380488"/>
                  <a:gd name="connsiteX16" fmla="*/ 191309 w 202109"/>
                  <a:gd name="connsiteY16" fmla="*/ 305362 h 380488"/>
                  <a:gd name="connsiteX17" fmla="*/ 171592 w 202109"/>
                  <a:gd name="connsiteY17" fmla="*/ 317269 h 380488"/>
                  <a:gd name="connsiteX18" fmla="*/ 166354 w 202109"/>
                  <a:gd name="connsiteY18" fmla="*/ 366513 h 380488"/>
                  <a:gd name="connsiteX19" fmla="*/ 100250 w 202109"/>
                  <a:gd name="connsiteY19" fmla="*/ 373657 h 380488"/>
                  <a:gd name="connsiteX20" fmla="*/ 98345 w 202109"/>
                  <a:gd name="connsiteY20" fmla="*/ 324984 h 380488"/>
                  <a:gd name="connsiteX21" fmla="*/ 93297 w 202109"/>
                  <a:gd name="connsiteY21" fmla="*/ 261547 h 380488"/>
                  <a:gd name="connsiteX22" fmla="*/ 75009 w 202109"/>
                  <a:gd name="connsiteY22" fmla="*/ 287932 h 380488"/>
                  <a:gd name="connsiteX23" fmla="*/ 42338 w 202109"/>
                  <a:gd name="connsiteY23" fmla="*/ 248498 h 380488"/>
                  <a:gd name="connsiteX24" fmla="*/ 57388 w 202109"/>
                  <a:gd name="connsiteY24" fmla="*/ 220876 h 380488"/>
                  <a:gd name="connsiteX25" fmla="*/ 44529 w 202109"/>
                  <a:gd name="connsiteY25" fmla="*/ 158296 h 380488"/>
                  <a:gd name="connsiteX26" fmla="*/ 21840 w 202109"/>
                  <a:gd name="connsiteY26" fmla="*/ 128169 h 380488"/>
                  <a:gd name="connsiteX27" fmla="*/ 39290 w 202109"/>
                  <a:gd name="connsiteY27" fmla="*/ 106766 h 380488"/>
                  <a:gd name="connsiteX28" fmla="*/ 2228 w 202109"/>
                  <a:gd name="connsiteY28" fmla="*/ 38910 h 380488"/>
                  <a:gd name="connsiteX29" fmla="*/ 4238 w 202109"/>
                  <a:gd name="connsiteY29" fmla="*/ 33233 h 380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2109" h="380488">
                    <a:moveTo>
                      <a:pt x="8144" y="32376"/>
                    </a:moveTo>
                    <a:cubicBezTo>
                      <a:pt x="8610" y="19022"/>
                      <a:pt x="18935" y="8087"/>
                      <a:pt x="32241" y="6849"/>
                    </a:cubicBezTo>
                    <a:cubicBezTo>
                      <a:pt x="45215" y="6058"/>
                      <a:pt x="58121" y="9182"/>
                      <a:pt x="69294" y="15802"/>
                    </a:cubicBezTo>
                    <a:cubicBezTo>
                      <a:pt x="81743" y="1391"/>
                      <a:pt x="101831" y="-3772"/>
                      <a:pt x="119681" y="2848"/>
                    </a:cubicBezTo>
                    <a:cubicBezTo>
                      <a:pt x="136826" y="9706"/>
                      <a:pt x="147780" y="26185"/>
                      <a:pt x="161877" y="37996"/>
                    </a:cubicBezTo>
                    <a:cubicBezTo>
                      <a:pt x="170030" y="43463"/>
                      <a:pt x="177260" y="50178"/>
                      <a:pt x="183308" y="57903"/>
                    </a:cubicBezTo>
                    <a:cubicBezTo>
                      <a:pt x="189328" y="66123"/>
                      <a:pt x="187813" y="77620"/>
                      <a:pt x="179879" y="84001"/>
                    </a:cubicBezTo>
                    <a:cubicBezTo>
                      <a:pt x="197091" y="89936"/>
                      <a:pt x="206235" y="108690"/>
                      <a:pt x="200301" y="125902"/>
                    </a:cubicBezTo>
                    <a:cubicBezTo>
                      <a:pt x="198224" y="131931"/>
                      <a:pt x="194433" y="137227"/>
                      <a:pt x="189404" y="141151"/>
                    </a:cubicBezTo>
                    <a:cubicBezTo>
                      <a:pt x="186451" y="143437"/>
                      <a:pt x="182832" y="145533"/>
                      <a:pt x="181593" y="149152"/>
                    </a:cubicBezTo>
                    <a:cubicBezTo>
                      <a:pt x="180803" y="152343"/>
                      <a:pt x="181146" y="155706"/>
                      <a:pt x="182546" y="158677"/>
                    </a:cubicBezTo>
                    <a:cubicBezTo>
                      <a:pt x="188823" y="172374"/>
                      <a:pt x="194110" y="186509"/>
                      <a:pt x="198358" y="200968"/>
                    </a:cubicBezTo>
                    <a:cubicBezTo>
                      <a:pt x="201406" y="215827"/>
                      <a:pt x="198358" y="233353"/>
                      <a:pt x="185690" y="241640"/>
                    </a:cubicBezTo>
                    <a:cubicBezTo>
                      <a:pt x="182356" y="243831"/>
                      <a:pt x="178165" y="245545"/>
                      <a:pt x="176736" y="249260"/>
                    </a:cubicBezTo>
                    <a:cubicBezTo>
                      <a:pt x="175879" y="251765"/>
                      <a:pt x="175879" y="254470"/>
                      <a:pt x="176736" y="256975"/>
                    </a:cubicBezTo>
                    <a:cubicBezTo>
                      <a:pt x="179527" y="265110"/>
                      <a:pt x="183099" y="272958"/>
                      <a:pt x="187404" y="280407"/>
                    </a:cubicBezTo>
                    <a:cubicBezTo>
                      <a:pt x="191709" y="287970"/>
                      <a:pt x="193100" y="296847"/>
                      <a:pt x="191309" y="305362"/>
                    </a:cubicBezTo>
                    <a:cubicBezTo>
                      <a:pt x="189147" y="314097"/>
                      <a:pt x="180327" y="319421"/>
                      <a:pt x="171592" y="317269"/>
                    </a:cubicBezTo>
                    <a:cubicBezTo>
                      <a:pt x="178098" y="333537"/>
                      <a:pt x="176136" y="351978"/>
                      <a:pt x="166354" y="366513"/>
                    </a:cubicBezTo>
                    <a:cubicBezTo>
                      <a:pt x="155781" y="380038"/>
                      <a:pt x="120919" y="386230"/>
                      <a:pt x="100250" y="373657"/>
                    </a:cubicBezTo>
                    <a:lnTo>
                      <a:pt x="98345" y="324984"/>
                    </a:lnTo>
                    <a:cubicBezTo>
                      <a:pt x="101012" y="316411"/>
                      <a:pt x="87772" y="270787"/>
                      <a:pt x="93297" y="261547"/>
                    </a:cubicBezTo>
                    <a:cubicBezTo>
                      <a:pt x="93297" y="261547"/>
                      <a:pt x="107870" y="293170"/>
                      <a:pt x="75009" y="287932"/>
                    </a:cubicBezTo>
                    <a:cubicBezTo>
                      <a:pt x="64341" y="290789"/>
                      <a:pt x="43767" y="259357"/>
                      <a:pt x="42338" y="248498"/>
                    </a:cubicBezTo>
                    <a:cubicBezTo>
                      <a:pt x="41624" y="237163"/>
                      <a:pt x="47472" y="226419"/>
                      <a:pt x="57388" y="220876"/>
                    </a:cubicBezTo>
                    <a:cubicBezTo>
                      <a:pt x="38528" y="205874"/>
                      <a:pt x="33118" y="179518"/>
                      <a:pt x="44529" y="158296"/>
                    </a:cubicBezTo>
                    <a:cubicBezTo>
                      <a:pt x="29946" y="156239"/>
                      <a:pt x="19783" y="142752"/>
                      <a:pt x="21840" y="128169"/>
                    </a:cubicBezTo>
                    <a:cubicBezTo>
                      <a:pt x="23222" y="118339"/>
                      <a:pt x="29946" y="110100"/>
                      <a:pt x="39290" y="106766"/>
                    </a:cubicBezTo>
                    <a:cubicBezTo>
                      <a:pt x="10315" y="98260"/>
                      <a:pt x="-6278" y="67885"/>
                      <a:pt x="2228" y="38910"/>
                    </a:cubicBezTo>
                    <a:cubicBezTo>
                      <a:pt x="2790" y="36976"/>
                      <a:pt x="3467" y="35090"/>
                      <a:pt x="4238" y="33233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6357CD0-725F-47D2-82AA-71027407A3CF}"/>
                  </a:ext>
                </a:extLst>
              </p:cNvPr>
              <p:cNvSpPr/>
              <p:nvPr/>
            </p:nvSpPr>
            <p:spPr>
              <a:xfrm>
                <a:off x="8829458" y="2885408"/>
                <a:ext cx="182260" cy="76512"/>
              </a:xfrm>
              <a:custGeom>
                <a:avLst/>
                <a:gdLst>
                  <a:gd name="connsiteX0" fmla="*/ 173476 w 182260"/>
                  <a:gd name="connsiteY0" fmla="*/ 5144 h 76512"/>
                  <a:gd name="connsiteX1" fmla="*/ 177191 w 182260"/>
                  <a:gd name="connsiteY1" fmla="*/ 8763 h 76512"/>
                  <a:gd name="connsiteX2" fmla="*/ 182144 w 182260"/>
                  <a:gd name="connsiteY2" fmla="*/ 22670 h 76512"/>
                  <a:gd name="connsiteX3" fmla="*/ 174429 w 182260"/>
                  <a:gd name="connsiteY3" fmla="*/ 44387 h 76512"/>
                  <a:gd name="connsiteX4" fmla="*/ 145854 w 182260"/>
                  <a:gd name="connsiteY4" fmla="*/ 52292 h 76512"/>
                  <a:gd name="connsiteX5" fmla="*/ 148521 w 182260"/>
                  <a:gd name="connsiteY5" fmla="*/ 49721 h 76512"/>
                  <a:gd name="connsiteX6" fmla="*/ 133128 w 182260"/>
                  <a:gd name="connsiteY6" fmla="*/ 75829 h 76512"/>
                  <a:gd name="connsiteX7" fmla="*/ 107021 w 182260"/>
                  <a:gd name="connsiteY7" fmla="*/ 60427 h 76512"/>
                  <a:gd name="connsiteX8" fmla="*/ 106611 w 182260"/>
                  <a:gd name="connsiteY8" fmla="*/ 58484 h 76512"/>
                  <a:gd name="connsiteX9" fmla="*/ 111564 w 182260"/>
                  <a:gd name="connsiteY9" fmla="*/ 58484 h 76512"/>
                  <a:gd name="connsiteX10" fmla="*/ 98229 w 182260"/>
                  <a:gd name="connsiteY10" fmla="*/ 74009 h 76512"/>
                  <a:gd name="connsiteX11" fmla="*/ 84608 w 182260"/>
                  <a:gd name="connsiteY11" fmla="*/ 74771 h 76512"/>
                  <a:gd name="connsiteX12" fmla="*/ 74035 w 182260"/>
                  <a:gd name="connsiteY12" fmla="*/ 66580 h 76512"/>
                  <a:gd name="connsiteX13" fmla="*/ 74035 w 182260"/>
                  <a:gd name="connsiteY13" fmla="*/ 42482 h 76512"/>
                  <a:gd name="connsiteX14" fmla="*/ 77179 w 182260"/>
                  <a:gd name="connsiteY14" fmla="*/ 46006 h 76512"/>
                  <a:gd name="connsiteX15" fmla="*/ 34506 w 182260"/>
                  <a:gd name="connsiteY15" fmla="*/ 49625 h 76512"/>
                  <a:gd name="connsiteX16" fmla="*/ 407 w 182260"/>
                  <a:gd name="connsiteY16" fmla="*/ 7906 h 76512"/>
                  <a:gd name="connsiteX17" fmla="*/ 407 w 182260"/>
                  <a:gd name="connsiteY17" fmla="*/ 0 h 76512"/>
                  <a:gd name="connsiteX18" fmla="*/ 9932 w 182260"/>
                  <a:gd name="connsiteY18" fmla="*/ 26956 h 76512"/>
                  <a:gd name="connsiteX19" fmla="*/ 35173 w 182260"/>
                  <a:gd name="connsiteY19" fmla="*/ 46006 h 76512"/>
                  <a:gd name="connsiteX20" fmla="*/ 74226 w 182260"/>
                  <a:gd name="connsiteY20" fmla="*/ 42101 h 76512"/>
                  <a:gd name="connsiteX21" fmla="*/ 83751 w 182260"/>
                  <a:gd name="connsiteY21" fmla="*/ 36671 h 76512"/>
                  <a:gd name="connsiteX22" fmla="*/ 77274 w 182260"/>
                  <a:gd name="connsiteY22" fmla="*/ 45625 h 76512"/>
                  <a:gd name="connsiteX23" fmla="*/ 77274 w 182260"/>
                  <a:gd name="connsiteY23" fmla="*/ 64199 h 76512"/>
                  <a:gd name="connsiteX24" fmla="*/ 95371 w 182260"/>
                  <a:gd name="connsiteY24" fmla="*/ 69628 h 76512"/>
                  <a:gd name="connsiteX25" fmla="*/ 105658 w 182260"/>
                  <a:gd name="connsiteY25" fmla="*/ 57912 h 76512"/>
                  <a:gd name="connsiteX26" fmla="*/ 108420 w 182260"/>
                  <a:gd name="connsiteY26" fmla="*/ 42863 h 76512"/>
                  <a:gd name="connsiteX27" fmla="*/ 110706 w 182260"/>
                  <a:gd name="connsiteY27" fmla="*/ 58007 h 76512"/>
                  <a:gd name="connsiteX28" fmla="*/ 130918 w 182260"/>
                  <a:gd name="connsiteY28" fmla="*/ 71647 h 76512"/>
                  <a:gd name="connsiteX29" fmla="*/ 131852 w 182260"/>
                  <a:gd name="connsiteY29" fmla="*/ 71438 h 76512"/>
                  <a:gd name="connsiteX30" fmla="*/ 143378 w 182260"/>
                  <a:gd name="connsiteY30" fmla="*/ 51054 h 76512"/>
                  <a:gd name="connsiteX31" fmla="*/ 142425 w 182260"/>
                  <a:gd name="connsiteY31" fmla="*/ 47339 h 76512"/>
                  <a:gd name="connsiteX32" fmla="*/ 146140 w 182260"/>
                  <a:gd name="connsiteY32" fmla="*/ 48482 h 76512"/>
                  <a:gd name="connsiteX33" fmla="*/ 171381 w 182260"/>
                  <a:gd name="connsiteY33" fmla="*/ 42196 h 76512"/>
                  <a:gd name="connsiteX34" fmla="*/ 179001 w 182260"/>
                  <a:gd name="connsiteY34" fmla="*/ 23146 h 76512"/>
                  <a:gd name="connsiteX35" fmla="*/ 173476 w 182260"/>
                  <a:gd name="connsiteY35" fmla="*/ 5144 h 7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82260" h="76512">
                    <a:moveTo>
                      <a:pt x="173476" y="5144"/>
                    </a:moveTo>
                    <a:cubicBezTo>
                      <a:pt x="173476" y="5144"/>
                      <a:pt x="175095" y="6001"/>
                      <a:pt x="177191" y="8763"/>
                    </a:cubicBezTo>
                    <a:cubicBezTo>
                      <a:pt x="180029" y="12887"/>
                      <a:pt x="181744" y="17678"/>
                      <a:pt x="182144" y="22670"/>
                    </a:cubicBezTo>
                    <a:cubicBezTo>
                      <a:pt x="182887" y="30690"/>
                      <a:pt x="180068" y="38633"/>
                      <a:pt x="174429" y="44387"/>
                    </a:cubicBezTo>
                    <a:cubicBezTo>
                      <a:pt x="166961" y="51873"/>
                      <a:pt x="156103" y="54874"/>
                      <a:pt x="145854" y="52292"/>
                    </a:cubicBezTo>
                    <a:lnTo>
                      <a:pt x="148521" y="49721"/>
                    </a:lnTo>
                    <a:cubicBezTo>
                      <a:pt x="151474" y="61179"/>
                      <a:pt x="144587" y="72866"/>
                      <a:pt x="133128" y="75829"/>
                    </a:cubicBezTo>
                    <a:cubicBezTo>
                      <a:pt x="121660" y="78781"/>
                      <a:pt x="109973" y="71895"/>
                      <a:pt x="107021" y="60427"/>
                    </a:cubicBezTo>
                    <a:cubicBezTo>
                      <a:pt x="106849" y="59789"/>
                      <a:pt x="106716" y="59141"/>
                      <a:pt x="106611" y="58484"/>
                    </a:cubicBezTo>
                    <a:lnTo>
                      <a:pt x="111564" y="58484"/>
                    </a:lnTo>
                    <a:cubicBezTo>
                      <a:pt x="110087" y="65608"/>
                      <a:pt x="105049" y="71476"/>
                      <a:pt x="98229" y="74009"/>
                    </a:cubicBezTo>
                    <a:cubicBezTo>
                      <a:pt x="93904" y="75781"/>
                      <a:pt x="89104" y="76048"/>
                      <a:pt x="84608" y="74771"/>
                    </a:cubicBezTo>
                    <a:cubicBezTo>
                      <a:pt x="80208" y="73409"/>
                      <a:pt x="76455" y="70495"/>
                      <a:pt x="74035" y="66580"/>
                    </a:cubicBezTo>
                    <a:cubicBezTo>
                      <a:pt x="69225" y="59265"/>
                      <a:pt x="69225" y="49797"/>
                      <a:pt x="74035" y="42482"/>
                    </a:cubicBezTo>
                    <a:lnTo>
                      <a:pt x="77179" y="46006"/>
                    </a:lnTo>
                    <a:cubicBezTo>
                      <a:pt x="64053" y="53007"/>
                      <a:pt x="48622" y="54321"/>
                      <a:pt x="34506" y="49625"/>
                    </a:cubicBezTo>
                    <a:cubicBezTo>
                      <a:pt x="16199" y="43244"/>
                      <a:pt x="3017" y="27118"/>
                      <a:pt x="407" y="7906"/>
                    </a:cubicBezTo>
                    <a:cubicBezTo>
                      <a:pt x="-136" y="5296"/>
                      <a:pt x="-136" y="2610"/>
                      <a:pt x="407" y="0"/>
                    </a:cubicBezTo>
                    <a:cubicBezTo>
                      <a:pt x="1559" y="9582"/>
                      <a:pt x="4808" y="18783"/>
                      <a:pt x="9932" y="26956"/>
                    </a:cubicBezTo>
                    <a:cubicBezTo>
                      <a:pt x="15999" y="35928"/>
                      <a:pt x="24877" y="42634"/>
                      <a:pt x="35173" y="46006"/>
                    </a:cubicBezTo>
                    <a:cubicBezTo>
                      <a:pt x="48185" y="50044"/>
                      <a:pt x="62272" y="48635"/>
                      <a:pt x="74226" y="42101"/>
                    </a:cubicBezTo>
                    <a:lnTo>
                      <a:pt x="83751" y="36671"/>
                    </a:lnTo>
                    <a:lnTo>
                      <a:pt x="77274" y="45625"/>
                    </a:lnTo>
                    <a:cubicBezTo>
                      <a:pt x="73607" y="51273"/>
                      <a:pt x="73607" y="58550"/>
                      <a:pt x="77274" y="64199"/>
                    </a:cubicBezTo>
                    <a:cubicBezTo>
                      <a:pt x="81131" y="70237"/>
                      <a:pt x="88827" y="72543"/>
                      <a:pt x="95371" y="69628"/>
                    </a:cubicBezTo>
                    <a:cubicBezTo>
                      <a:pt x="100562" y="67713"/>
                      <a:pt x="104429" y="63303"/>
                      <a:pt x="105658" y="57912"/>
                    </a:cubicBezTo>
                    <a:lnTo>
                      <a:pt x="108420" y="42863"/>
                    </a:lnTo>
                    <a:lnTo>
                      <a:pt x="110706" y="58007"/>
                    </a:lnTo>
                    <a:cubicBezTo>
                      <a:pt x="112516" y="67351"/>
                      <a:pt x="121565" y="73457"/>
                      <a:pt x="130918" y="71647"/>
                    </a:cubicBezTo>
                    <a:cubicBezTo>
                      <a:pt x="131233" y="71590"/>
                      <a:pt x="131538" y="71514"/>
                      <a:pt x="131852" y="71438"/>
                    </a:cubicBezTo>
                    <a:cubicBezTo>
                      <a:pt x="140272" y="68513"/>
                      <a:pt x="145216" y="59779"/>
                      <a:pt x="143378" y="51054"/>
                    </a:cubicBezTo>
                    <a:lnTo>
                      <a:pt x="142425" y="47339"/>
                    </a:lnTo>
                    <a:lnTo>
                      <a:pt x="146140" y="48482"/>
                    </a:lnTo>
                    <a:cubicBezTo>
                      <a:pt x="155074" y="50968"/>
                      <a:pt x="164656" y="48578"/>
                      <a:pt x="171381" y="42196"/>
                    </a:cubicBezTo>
                    <a:cubicBezTo>
                      <a:pt x="176524" y="37224"/>
                      <a:pt x="179296" y="30290"/>
                      <a:pt x="179001" y="23146"/>
                    </a:cubicBezTo>
                    <a:cubicBezTo>
                      <a:pt x="178858" y="16755"/>
                      <a:pt x="176944" y="10516"/>
                      <a:pt x="173476" y="51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0661655-971C-41B1-81B3-181DBE596032}"/>
                  </a:ext>
                </a:extLst>
              </p:cNvPr>
              <p:cNvSpPr/>
              <p:nvPr/>
            </p:nvSpPr>
            <p:spPr>
              <a:xfrm>
                <a:off x="8603836" y="2832052"/>
                <a:ext cx="197453" cy="64037"/>
              </a:xfrm>
              <a:custGeom>
                <a:avLst/>
                <a:gdLst>
                  <a:gd name="connsiteX0" fmla="*/ 3144 w 197453"/>
                  <a:gd name="connsiteY0" fmla="*/ 16 h 64037"/>
                  <a:gd name="connsiteX1" fmla="*/ 2001 w 197453"/>
                  <a:gd name="connsiteY1" fmla="*/ 6112 h 64037"/>
                  <a:gd name="connsiteX2" fmla="*/ 5430 w 197453"/>
                  <a:gd name="connsiteY2" fmla="*/ 11827 h 64037"/>
                  <a:gd name="connsiteX3" fmla="*/ 13907 w 197453"/>
                  <a:gd name="connsiteY3" fmla="*/ 11827 h 64037"/>
                  <a:gd name="connsiteX4" fmla="*/ 18289 w 197453"/>
                  <a:gd name="connsiteY4" fmla="*/ 8874 h 64037"/>
                  <a:gd name="connsiteX5" fmla="*/ 16193 w 197453"/>
                  <a:gd name="connsiteY5" fmla="*/ 13636 h 64037"/>
                  <a:gd name="connsiteX6" fmla="*/ 21337 w 197453"/>
                  <a:gd name="connsiteY6" fmla="*/ 36306 h 64037"/>
                  <a:gd name="connsiteX7" fmla="*/ 48768 w 197453"/>
                  <a:gd name="connsiteY7" fmla="*/ 34877 h 64037"/>
                  <a:gd name="connsiteX8" fmla="*/ 51245 w 197453"/>
                  <a:gd name="connsiteY8" fmla="*/ 32115 h 64037"/>
                  <a:gd name="connsiteX9" fmla="*/ 52769 w 197453"/>
                  <a:gd name="connsiteY9" fmla="*/ 35544 h 64037"/>
                  <a:gd name="connsiteX10" fmla="*/ 101194 w 197453"/>
                  <a:gd name="connsiteY10" fmla="*/ 54841 h 64037"/>
                  <a:gd name="connsiteX11" fmla="*/ 114110 w 197453"/>
                  <a:gd name="connsiteY11" fmla="*/ 45545 h 64037"/>
                  <a:gd name="connsiteX12" fmla="*/ 115634 w 197453"/>
                  <a:gd name="connsiteY12" fmla="*/ 43735 h 64037"/>
                  <a:gd name="connsiteX13" fmla="*/ 117444 w 197453"/>
                  <a:gd name="connsiteY13" fmla="*/ 45259 h 64037"/>
                  <a:gd name="connsiteX14" fmla="*/ 148019 w 197453"/>
                  <a:gd name="connsiteY14" fmla="*/ 59261 h 64037"/>
                  <a:gd name="connsiteX15" fmla="*/ 174784 w 197453"/>
                  <a:gd name="connsiteY15" fmla="*/ 58594 h 64037"/>
                  <a:gd name="connsiteX16" fmla="*/ 197454 w 197453"/>
                  <a:gd name="connsiteY16" fmla="*/ 49736 h 64037"/>
                  <a:gd name="connsiteX17" fmla="*/ 192405 w 197453"/>
                  <a:gd name="connsiteY17" fmla="*/ 54022 h 64037"/>
                  <a:gd name="connsiteX18" fmla="*/ 175546 w 197453"/>
                  <a:gd name="connsiteY18" fmla="*/ 61547 h 64037"/>
                  <a:gd name="connsiteX19" fmla="*/ 146971 w 197453"/>
                  <a:gd name="connsiteY19" fmla="*/ 63262 h 64037"/>
                  <a:gd name="connsiteX20" fmla="*/ 113919 w 197453"/>
                  <a:gd name="connsiteY20" fmla="*/ 48974 h 64037"/>
                  <a:gd name="connsiteX21" fmla="*/ 117348 w 197453"/>
                  <a:gd name="connsiteY21" fmla="*/ 48974 h 64037"/>
                  <a:gd name="connsiteX22" fmla="*/ 58741 w 197453"/>
                  <a:gd name="connsiteY22" fmla="*/ 52746 h 64037"/>
                  <a:gd name="connsiteX23" fmla="*/ 47911 w 197453"/>
                  <a:gd name="connsiteY23" fmla="*/ 37734 h 64037"/>
                  <a:gd name="connsiteX24" fmla="*/ 51912 w 197453"/>
                  <a:gd name="connsiteY24" fmla="*/ 38401 h 64037"/>
                  <a:gd name="connsiteX25" fmla="*/ 18098 w 197453"/>
                  <a:gd name="connsiteY25" fmla="*/ 39544 h 64037"/>
                  <a:gd name="connsiteX26" fmla="*/ 13049 w 197453"/>
                  <a:gd name="connsiteY26" fmla="*/ 12684 h 64037"/>
                  <a:gd name="connsiteX27" fmla="*/ 15241 w 197453"/>
                  <a:gd name="connsiteY27" fmla="*/ 14589 h 64037"/>
                  <a:gd name="connsiteX28" fmla="*/ 3715 w 197453"/>
                  <a:gd name="connsiteY28" fmla="*/ 14113 h 64037"/>
                  <a:gd name="connsiteX29" fmla="*/ 0 w 197453"/>
                  <a:gd name="connsiteY29" fmla="*/ 6492 h 64037"/>
                  <a:gd name="connsiteX30" fmla="*/ 3144 w 197453"/>
                  <a:gd name="connsiteY30" fmla="*/ 16 h 6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7453" h="64037">
                    <a:moveTo>
                      <a:pt x="3144" y="16"/>
                    </a:moveTo>
                    <a:cubicBezTo>
                      <a:pt x="2334" y="1940"/>
                      <a:pt x="1944" y="4026"/>
                      <a:pt x="2001" y="6112"/>
                    </a:cubicBezTo>
                    <a:cubicBezTo>
                      <a:pt x="2210" y="8445"/>
                      <a:pt x="3467" y="10550"/>
                      <a:pt x="5430" y="11827"/>
                    </a:cubicBezTo>
                    <a:cubicBezTo>
                      <a:pt x="8021" y="13446"/>
                      <a:pt x="11316" y="13446"/>
                      <a:pt x="13907" y="11827"/>
                    </a:cubicBezTo>
                    <a:lnTo>
                      <a:pt x="18289" y="8874"/>
                    </a:lnTo>
                    <a:lnTo>
                      <a:pt x="16193" y="13636"/>
                    </a:lnTo>
                    <a:cubicBezTo>
                      <a:pt x="13173" y="21542"/>
                      <a:pt x="15202" y="30477"/>
                      <a:pt x="21337" y="36306"/>
                    </a:cubicBezTo>
                    <a:cubicBezTo>
                      <a:pt x="29394" y="43221"/>
                      <a:pt x="41472" y="42592"/>
                      <a:pt x="48768" y="34877"/>
                    </a:cubicBezTo>
                    <a:lnTo>
                      <a:pt x="51245" y="32115"/>
                    </a:lnTo>
                    <a:lnTo>
                      <a:pt x="52769" y="35544"/>
                    </a:lnTo>
                    <a:cubicBezTo>
                      <a:pt x="60817" y="54241"/>
                      <a:pt x="82496" y="62880"/>
                      <a:pt x="101194" y="54841"/>
                    </a:cubicBezTo>
                    <a:cubicBezTo>
                      <a:pt x="106128" y="52717"/>
                      <a:pt x="110538" y="49546"/>
                      <a:pt x="114110" y="45545"/>
                    </a:cubicBezTo>
                    <a:lnTo>
                      <a:pt x="115634" y="43735"/>
                    </a:lnTo>
                    <a:lnTo>
                      <a:pt x="117444" y="45259"/>
                    </a:lnTo>
                    <a:cubicBezTo>
                      <a:pt x="126197" y="52584"/>
                      <a:pt x="136751" y="57423"/>
                      <a:pt x="148019" y="59261"/>
                    </a:cubicBezTo>
                    <a:cubicBezTo>
                      <a:pt x="156896" y="60804"/>
                      <a:pt x="165992" y="60576"/>
                      <a:pt x="174784" y="58594"/>
                    </a:cubicBezTo>
                    <a:cubicBezTo>
                      <a:pt x="182661" y="56537"/>
                      <a:pt x="190272" y="53556"/>
                      <a:pt x="197454" y="49736"/>
                    </a:cubicBezTo>
                    <a:cubicBezTo>
                      <a:pt x="197454" y="49736"/>
                      <a:pt x="195930" y="51546"/>
                      <a:pt x="192405" y="54022"/>
                    </a:cubicBezTo>
                    <a:cubicBezTo>
                      <a:pt x="187204" y="57375"/>
                      <a:pt x="181518" y="59909"/>
                      <a:pt x="175546" y="61547"/>
                    </a:cubicBezTo>
                    <a:cubicBezTo>
                      <a:pt x="166250" y="64128"/>
                      <a:pt x="156506" y="64709"/>
                      <a:pt x="146971" y="63262"/>
                    </a:cubicBezTo>
                    <a:cubicBezTo>
                      <a:pt x="134855" y="61623"/>
                      <a:pt x="123416" y="56680"/>
                      <a:pt x="113919" y="48974"/>
                    </a:cubicBezTo>
                    <a:lnTo>
                      <a:pt x="117348" y="48974"/>
                    </a:lnTo>
                    <a:cubicBezTo>
                      <a:pt x="102204" y="66195"/>
                      <a:pt x="75962" y="67891"/>
                      <a:pt x="58741" y="52746"/>
                    </a:cubicBezTo>
                    <a:cubicBezTo>
                      <a:pt x="54045" y="48622"/>
                      <a:pt x="50349" y="43488"/>
                      <a:pt x="47911" y="37734"/>
                    </a:cubicBezTo>
                    <a:lnTo>
                      <a:pt x="51912" y="38401"/>
                    </a:lnTo>
                    <a:cubicBezTo>
                      <a:pt x="42825" y="47907"/>
                      <a:pt x="27804" y="48422"/>
                      <a:pt x="18098" y="39544"/>
                    </a:cubicBezTo>
                    <a:cubicBezTo>
                      <a:pt x="10954" y="32534"/>
                      <a:pt x="8944" y="21809"/>
                      <a:pt x="13049" y="12684"/>
                    </a:cubicBezTo>
                    <a:lnTo>
                      <a:pt x="15241" y="14589"/>
                    </a:lnTo>
                    <a:cubicBezTo>
                      <a:pt x="11640" y="16722"/>
                      <a:pt x="7125" y="16541"/>
                      <a:pt x="3715" y="14113"/>
                    </a:cubicBezTo>
                    <a:cubicBezTo>
                      <a:pt x="1353" y="12293"/>
                      <a:pt x="-18" y="9474"/>
                      <a:pt x="0" y="6492"/>
                    </a:cubicBezTo>
                    <a:cubicBezTo>
                      <a:pt x="572" y="1349"/>
                      <a:pt x="3144" y="-175"/>
                      <a:pt x="3144" y="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DE4701A-C06F-46B6-8ED9-0224E2A657F9}"/>
                  </a:ext>
                </a:extLst>
              </p:cNvPr>
              <p:cNvSpPr/>
              <p:nvPr/>
            </p:nvSpPr>
            <p:spPr>
              <a:xfrm>
                <a:off x="8762330" y="2764458"/>
                <a:ext cx="40483" cy="111805"/>
              </a:xfrm>
              <a:custGeom>
                <a:avLst/>
                <a:gdLst>
                  <a:gd name="connsiteX0" fmla="*/ 31626 w 40483"/>
                  <a:gd name="connsiteY0" fmla="*/ 3887 h 111805"/>
                  <a:gd name="connsiteX1" fmla="*/ 25434 w 40483"/>
                  <a:gd name="connsiteY1" fmla="*/ 2839 h 111805"/>
                  <a:gd name="connsiteX2" fmla="*/ 10861 w 40483"/>
                  <a:gd name="connsiteY2" fmla="*/ 8745 h 111805"/>
                  <a:gd name="connsiteX3" fmla="*/ 5908 w 40483"/>
                  <a:gd name="connsiteY3" fmla="*/ 31129 h 111805"/>
                  <a:gd name="connsiteX4" fmla="*/ 21339 w 40483"/>
                  <a:gd name="connsiteY4" fmla="*/ 57037 h 111805"/>
                  <a:gd name="connsiteX5" fmla="*/ 17624 w 40483"/>
                  <a:gd name="connsiteY5" fmla="*/ 60561 h 111805"/>
                  <a:gd name="connsiteX6" fmla="*/ 17624 w 40483"/>
                  <a:gd name="connsiteY6" fmla="*/ 60561 h 111805"/>
                  <a:gd name="connsiteX7" fmla="*/ 8099 w 40483"/>
                  <a:gd name="connsiteY7" fmla="*/ 63704 h 111805"/>
                  <a:gd name="connsiteX8" fmla="*/ 8099 w 40483"/>
                  <a:gd name="connsiteY8" fmla="*/ 76753 h 111805"/>
                  <a:gd name="connsiteX9" fmla="*/ 21434 w 40483"/>
                  <a:gd name="connsiteY9" fmla="*/ 97708 h 111805"/>
                  <a:gd name="connsiteX10" fmla="*/ 40484 w 40483"/>
                  <a:gd name="connsiteY10" fmla="*/ 111805 h 111805"/>
                  <a:gd name="connsiteX11" fmla="*/ 34102 w 40483"/>
                  <a:gd name="connsiteY11" fmla="*/ 109996 h 111805"/>
                  <a:gd name="connsiteX12" fmla="*/ 19148 w 40483"/>
                  <a:gd name="connsiteY12" fmla="*/ 100471 h 111805"/>
                  <a:gd name="connsiteX13" fmla="*/ 3908 w 40483"/>
                  <a:gd name="connsiteY13" fmla="*/ 78563 h 111805"/>
                  <a:gd name="connsiteX14" fmla="*/ 3908 w 40483"/>
                  <a:gd name="connsiteY14" fmla="*/ 61704 h 111805"/>
                  <a:gd name="connsiteX15" fmla="*/ 10194 w 40483"/>
                  <a:gd name="connsiteY15" fmla="*/ 54941 h 111805"/>
                  <a:gd name="connsiteX16" fmla="*/ 20577 w 40483"/>
                  <a:gd name="connsiteY16" fmla="*/ 56560 h 111805"/>
                  <a:gd name="connsiteX17" fmla="*/ 20577 w 40483"/>
                  <a:gd name="connsiteY17" fmla="*/ 56560 h 111805"/>
                  <a:gd name="connsiteX18" fmla="*/ 16957 w 40483"/>
                  <a:gd name="connsiteY18" fmla="*/ 60085 h 111805"/>
                  <a:gd name="connsiteX19" fmla="*/ 765 w 40483"/>
                  <a:gd name="connsiteY19" fmla="*/ 31510 h 111805"/>
                  <a:gd name="connsiteX20" fmla="*/ 7813 w 40483"/>
                  <a:gd name="connsiteY20" fmla="*/ 5602 h 111805"/>
                  <a:gd name="connsiteX21" fmla="*/ 25149 w 40483"/>
                  <a:gd name="connsiteY21" fmla="*/ 268 h 111805"/>
                  <a:gd name="connsiteX22" fmla="*/ 31626 w 40483"/>
                  <a:gd name="connsiteY22" fmla="*/ 3887 h 1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483" h="111805">
                    <a:moveTo>
                      <a:pt x="31626" y="3887"/>
                    </a:moveTo>
                    <a:cubicBezTo>
                      <a:pt x="31626" y="4363"/>
                      <a:pt x="29340" y="3030"/>
                      <a:pt x="25434" y="2839"/>
                    </a:cubicBezTo>
                    <a:cubicBezTo>
                      <a:pt x="19948" y="2620"/>
                      <a:pt x="14642" y="4773"/>
                      <a:pt x="10861" y="8745"/>
                    </a:cubicBezTo>
                    <a:cubicBezTo>
                      <a:pt x="5660" y="14955"/>
                      <a:pt x="3813" y="23309"/>
                      <a:pt x="5908" y="31129"/>
                    </a:cubicBezTo>
                    <a:cubicBezTo>
                      <a:pt x="8775" y="40930"/>
                      <a:pt x="14090" y="49845"/>
                      <a:pt x="21339" y="57037"/>
                    </a:cubicBezTo>
                    <a:lnTo>
                      <a:pt x="17624" y="60561"/>
                    </a:lnTo>
                    <a:lnTo>
                      <a:pt x="17624" y="60561"/>
                    </a:lnTo>
                    <a:cubicBezTo>
                      <a:pt x="15148" y="57989"/>
                      <a:pt x="9337" y="60561"/>
                      <a:pt x="8099" y="63704"/>
                    </a:cubicBezTo>
                    <a:cubicBezTo>
                      <a:pt x="6337" y="67876"/>
                      <a:pt x="6337" y="72581"/>
                      <a:pt x="8099" y="76753"/>
                    </a:cubicBezTo>
                    <a:cubicBezTo>
                      <a:pt x="11090" y="84564"/>
                      <a:pt x="15624" y="91698"/>
                      <a:pt x="21434" y="97708"/>
                    </a:cubicBezTo>
                    <a:cubicBezTo>
                      <a:pt x="27339" y="102985"/>
                      <a:pt x="33712" y="107700"/>
                      <a:pt x="40484" y="111805"/>
                    </a:cubicBezTo>
                    <a:cubicBezTo>
                      <a:pt x="40484" y="111805"/>
                      <a:pt x="38007" y="111805"/>
                      <a:pt x="34102" y="109996"/>
                    </a:cubicBezTo>
                    <a:cubicBezTo>
                      <a:pt x="28654" y="107614"/>
                      <a:pt x="23606" y="104404"/>
                      <a:pt x="19148" y="100471"/>
                    </a:cubicBezTo>
                    <a:cubicBezTo>
                      <a:pt x="12490" y="94403"/>
                      <a:pt x="7279" y="86916"/>
                      <a:pt x="3908" y="78563"/>
                    </a:cubicBezTo>
                    <a:cubicBezTo>
                      <a:pt x="1603" y="73181"/>
                      <a:pt x="1603" y="67085"/>
                      <a:pt x="3908" y="61704"/>
                    </a:cubicBezTo>
                    <a:cubicBezTo>
                      <a:pt x="5127" y="58770"/>
                      <a:pt x="7356" y="56370"/>
                      <a:pt x="10194" y="54941"/>
                    </a:cubicBezTo>
                    <a:cubicBezTo>
                      <a:pt x="13690" y="53522"/>
                      <a:pt x="17681" y="54141"/>
                      <a:pt x="20577" y="56560"/>
                    </a:cubicBezTo>
                    <a:lnTo>
                      <a:pt x="20577" y="56560"/>
                    </a:lnTo>
                    <a:lnTo>
                      <a:pt x="16957" y="60085"/>
                    </a:lnTo>
                    <a:cubicBezTo>
                      <a:pt x="9071" y="52207"/>
                      <a:pt x="3470" y="42330"/>
                      <a:pt x="765" y="31510"/>
                    </a:cubicBezTo>
                    <a:cubicBezTo>
                      <a:pt x="-1445" y="22232"/>
                      <a:pt x="1203" y="12479"/>
                      <a:pt x="7813" y="5602"/>
                    </a:cubicBezTo>
                    <a:cubicBezTo>
                      <a:pt x="12443" y="1210"/>
                      <a:pt x="18853" y="-761"/>
                      <a:pt x="25149" y="268"/>
                    </a:cubicBezTo>
                    <a:cubicBezTo>
                      <a:pt x="30102" y="1792"/>
                      <a:pt x="31721" y="3792"/>
                      <a:pt x="31626" y="388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8BB775A1-3B1E-40D6-926B-23A322DCDB04}"/>
                  </a:ext>
                </a:extLst>
              </p:cNvPr>
              <p:cNvSpPr/>
              <p:nvPr/>
            </p:nvSpPr>
            <p:spPr>
              <a:xfrm>
                <a:off x="8824882" y="2799179"/>
                <a:ext cx="142351" cy="84704"/>
              </a:xfrm>
              <a:custGeom>
                <a:avLst/>
                <a:gdLst>
                  <a:gd name="connsiteX0" fmla="*/ 142334 w 142351"/>
                  <a:gd name="connsiteY0" fmla="*/ 7647 h 84704"/>
                  <a:gd name="connsiteX1" fmla="*/ 123284 w 142351"/>
                  <a:gd name="connsiteY1" fmla="*/ 3171 h 84704"/>
                  <a:gd name="connsiteX2" fmla="*/ 102996 w 142351"/>
                  <a:gd name="connsiteY2" fmla="*/ 8028 h 84704"/>
                  <a:gd name="connsiteX3" fmla="*/ 85946 w 142351"/>
                  <a:gd name="connsiteY3" fmla="*/ 27650 h 84704"/>
                  <a:gd name="connsiteX4" fmla="*/ 84326 w 142351"/>
                  <a:gd name="connsiteY4" fmla="*/ 31936 h 84704"/>
                  <a:gd name="connsiteX5" fmla="*/ 81755 w 142351"/>
                  <a:gd name="connsiteY5" fmla="*/ 28126 h 84704"/>
                  <a:gd name="connsiteX6" fmla="*/ 51027 w 142351"/>
                  <a:gd name="connsiteY6" fmla="*/ 22459 h 84704"/>
                  <a:gd name="connsiteX7" fmla="*/ 41464 w 142351"/>
                  <a:gd name="connsiteY7" fmla="*/ 40032 h 84704"/>
                  <a:gd name="connsiteX8" fmla="*/ 41464 w 142351"/>
                  <a:gd name="connsiteY8" fmla="*/ 42985 h 84704"/>
                  <a:gd name="connsiteX9" fmla="*/ 38607 w 142351"/>
                  <a:gd name="connsiteY9" fmla="*/ 42414 h 84704"/>
                  <a:gd name="connsiteX10" fmla="*/ 13937 w 142351"/>
                  <a:gd name="connsiteY10" fmla="*/ 48129 h 84704"/>
                  <a:gd name="connsiteX11" fmla="*/ 3269 w 142351"/>
                  <a:gd name="connsiteY11" fmla="*/ 65655 h 84704"/>
                  <a:gd name="connsiteX12" fmla="*/ 4507 w 142351"/>
                  <a:gd name="connsiteY12" fmla="*/ 84705 h 84704"/>
                  <a:gd name="connsiteX13" fmla="*/ 1840 w 142351"/>
                  <a:gd name="connsiteY13" fmla="*/ 80037 h 84704"/>
                  <a:gd name="connsiteX14" fmla="*/ 316 w 142351"/>
                  <a:gd name="connsiteY14" fmla="*/ 65178 h 84704"/>
                  <a:gd name="connsiteX15" fmla="*/ 11365 w 142351"/>
                  <a:gd name="connsiteY15" fmla="*/ 44985 h 84704"/>
                  <a:gd name="connsiteX16" fmla="*/ 39940 w 142351"/>
                  <a:gd name="connsiteY16" fmla="*/ 37651 h 84704"/>
                  <a:gd name="connsiteX17" fmla="*/ 36987 w 142351"/>
                  <a:gd name="connsiteY17" fmla="*/ 39937 h 84704"/>
                  <a:gd name="connsiteX18" fmla="*/ 64257 w 142351"/>
                  <a:gd name="connsiteY18" fmla="*/ 13496 h 84704"/>
                  <a:gd name="connsiteX19" fmla="*/ 86136 w 142351"/>
                  <a:gd name="connsiteY19" fmla="*/ 25364 h 84704"/>
                  <a:gd name="connsiteX20" fmla="*/ 81850 w 142351"/>
                  <a:gd name="connsiteY20" fmla="*/ 25840 h 84704"/>
                  <a:gd name="connsiteX21" fmla="*/ 101472 w 142351"/>
                  <a:gd name="connsiteY21" fmla="*/ 4409 h 84704"/>
                  <a:gd name="connsiteX22" fmla="*/ 123855 w 142351"/>
                  <a:gd name="connsiteY22" fmla="*/ 218 h 84704"/>
                  <a:gd name="connsiteX23" fmla="*/ 138048 w 142351"/>
                  <a:gd name="connsiteY23" fmla="*/ 4504 h 84704"/>
                  <a:gd name="connsiteX24" fmla="*/ 142334 w 142351"/>
                  <a:gd name="connsiteY24" fmla="*/ 7647 h 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42351" h="84704">
                    <a:moveTo>
                      <a:pt x="142334" y="7647"/>
                    </a:moveTo>
                    <a:cubicBezTo>
                      <a:pt x="136238" y="5228"/>
                      <a:pt x="129818" y="3714"/>
                      <a:pt x="123284" y="3171"/>
                    </a:cubicBezTo>
                    <a:cubicBezTo>
                      <a:pt x="116197" y="2875"/>
                      <a:pt x="109177" y="4552"/>
                      <a:pt x="102996" y="8028"/>
                    </a:cubicBezTo>
                    <a:cubicBezTo>
                      <a:pt x="95252" y="12438"/>
                      <a:pt x="89232" y="19363"/>
                      <a:pt x="85946" y="27650"/>
                    </a:cubicBezTo>
                    <a:lnTo>
                      <a:pt x="84326" y="31936"/>
                    </a:lnTo>
                    <a:lnTo>
                      <a:pt x="81755" y="28126"/>
                    </a:lnTo>
                    <a:cubicBezTo>
                      <a:pt x="74831" y="18077"/>
                      <a:pt x="61076" y="15534"/>
                      <a:pt x="51027" y="22459"/>
                    </a:cubicBezTo>
                    <a:cubicBezTo>
                      <a:pt x="45217" y="26450"/>
                      <a:pt x="41664" y="32984"/>
                      <a:pt x="41464" y="40032"/>
                    </a:cubicBezTo>
                    <a:lnTo>
                      <a:pt x="41464" y="42985"/>
                    </a:lnTo>
                    <a:lnTo>
                      <a:pt x="38607" y="42414"/>
                    </a:lnTo>
                    <a:cubicBezTo>
                      <a:pt x="29948" y="40642"/>
                      <a:pt x="20938" y="42728"/>
                      <a:pt x="13937" y="48129"/>
                    </a:cubicBezTo>
                    <a:cubicBezTo>
                      <a:pt x="8384" y="52501"/>
                      <a:pt x="4602" y="58721"/>
                      <a:pt x="3269" y="65655"/>
                    </a:cubicBezTo>
                    <a:cubicBezTo>
                      <a:pt x="2364" y="72017"/>
                      <a:pt x="2783" y="78504"/>
                      <a:pt x="4507" y="84705"/>
                    </a:cubicBezTo>
                    <a:cubicBezTo>
                      <a:pt x="4507" y="84705"/>
                      <a:pt x="3079" y="83276"/>
                      <a:pt x="1840" y="80037"/>
                    </a:cubicBezTo>
                    <a:cubicBezTo>
                      <a:pt x="116" y="75285"/>
                      <a:pt x="-408" y="70179"/>
                      <a:pt x="316" y="65178"/>
                    </a:cubicBezTo>
                    <a:cubicBezTo>
                      <a:pt x="1316" y="57292"/>
                      <a:pt x="5260" y="50081"/>
                      <a:pt x="11365" y="44985"/>
                    </a:cubicBezTo>
                    <a:cubicBezTo>
                      <a:pt x="19280" y="38318"/>
                      <a:pt x="29796" y="35622"/>
                      <a:pt x="39940" y="37651"/>
                    </a:cubicBezTo>
                    <a:lnTo>
                      <a:pt x="36987" y="39937"/>
                    </a:lnTo>
                    <a:cubicBezTo>
                      <a:pt x="37216" y="25107"/>
                      <a:pt x="49427" y="13267"/>
                      <a:pt x="64257" y="13496"/>
                    </a:cubicBezTo>
                    <a:cubicBezTo>
                      <a:pt x="73059" y="13629"/>
                      <a:pt x="81231" y="18058"/>
                      <a:pt x="86136" y="25364"/>
                    </a:cubicBezTo>
                    <a:lnTo>
                      <a:pt x="81850" y="25840"/>
                    </a:lnTo>
                    <a:cubicBezTo>
                      <a:pt x="85651" y="16601"/>
                      <a:pt x="92604" y="9000"/>
                      <a:pt x="101472" y="4409"/>
                    </a:cubicBezTo>
                    <a:cubicBezTo>
                      <a:pt x="108368" y="866"/>
                      <a:pt x="116150" y="-592"/>
                      <a:pt x="123855" y="218"/>
                    </a:cubicBezTo>
                    <a:cubicBezTo>
                      <a:pt x="128818" y="713"/>
                      <a:pt x="133637" y="2171"/>
                      <a:pt x="138048" y="4504"/>
                    </a:cubicBezTo>
                    <a:cubicBezTo>
                      <a:pt x="141191" y="6219"/>
                      <a:pt x="142525" y="7457"/>
                      <a:pt x="142334" y="76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4AC19552-3C58-4E50-9A7B-C6D4F95128CB}"/>
                  </a:ext>
                </a:extLst>
              </p:cNvPr>
              <p:cNvSpPr/>
              <p:nvPr/>
            </p:nvSpPr>
            <p:spPr>
              <a:xfrm>
                <a:off x="8823985" y="2617842"/>
                <a:ext cx="142433" cy="107831"/>
              </a:xfrm>
              <a:custGeom>
                <a:avLst/>
                <a:gdLst>
                  <a:gd name="connsiteX0" fmla="*/ 142373 w 142433"/>
                  <a:gd name="connsiteY0" fmla="*/ 20583 h 107831"/>
                  <a:gd name="connsiteX1" fmla="*/ 132848 w 142433"/>
                  <a:gd name="connsiteY1" fmla="*/ 12677 h 107831"/>
                  <a:gd name="connsiteX2" fmla="*/ 119038 w 142433"/>
                  <a:gd name="connsiteY2" fmla="*/ 12677 h 107831"/>
                  <a:gd name="connsiteX3" fmla="*/ 107417 w 142433"/>
                  <a:gd name="connsiteY3" fmla="*/ 25821 h 107831"/>
                  <a:gd name="connsiteX4" fmla="*/ 105226 w 142433"/>
                  <a:gd name="connsiteY4" fmla="*/ 35346 h 107831"/>
                  <a:gd name="connsiteX5" fmla="*/ 103607 w 142433"/>
                  <a:gd name="connsiteY5" fmla="*/ 25821 h 107831"/>
                  <a:gd name="connsiteX6" fmla="*/ 83795 w 142433"/>
                  <a:gd name="connsiteY6" fmla="*/ 4866 h 107831"/>
                  <a:gd name="connsiteX7" fmla="*/ 54648 w 142433"/>
                  <a:gd name="connsiteY7" fmla="*/ 19440 h 107831"/>
                  <a:gd name="connsiteX8" fmla="*/ 53696 w 142433"/>
                  <a:gd name="connsiteY8" fmla="*/ 21726 h 107831"/>
                  <a:gd name="connsiteX9" fmla="*/ 51410 w 142433"/>
                  <a:gd name="connsiteY9" fmla="*/ 20678 h 107831"/>
                  <a:gd name="connsiteX10" fmla="*/ 41885 w 142433"/>
                  <a:gd name="connsiteY10" fmla="*/ 18868 h 107831"/>
                  <a:gd name="connsiteX11" fmla="*/ 16739 w 142433"/>
                  <a:gd name="connsiteY11" fmla="*/ 37918 h 107831"/>
                  <a:gd name="connsiteX12" fmla="*/ 26264 w 142433"/>
                  <a:gd name="connsiteY12" fmla="*/ 65064 h 107831"/>
                  <a:gd name="connsiteX13" fmla="*/ 32264 w 142433"/>
                  <a:gd name="connsiteY13" fmla="*/ 69636 h 107831"/>
                  <a:gd name="connsiteX14" fmla="*/ 24740 w 142433"/>
                  <a:gd name="connsiteY14" fmla="*/ 68874 h 107831"/>
                  <a:gd name="connsiteX15" fmla="*/ 5690 w 142433"/>
                  <a:gd name="connsiteY15" fmla="*/ 78399 h 107831"/>
                  <a:gd name="connsiteX16" fmla="*/ 4356 w 142433"/>
                  <a:gd name="connsiteY16" fmla="*/ 95544 h 107831"/>
                  <a:gd name="connsiteX17" fmla="*/ 14453 w 142433"/>
                  <a:gd name="connsiteY17" fmla="*/ 107832 h 107831"/>
                  <a:gd name="connsiteX18" fmla="*/ 10357 w 142433"/>
                  <a:gd name="connsiteY18" fmla="*/ 106212 h 107831"/>
                  <a:gd name="connsiteX19" fmla="*/ 2070 w 142433"/>
                  <a:gd name="connsiteY19" fmla="*/ 96687 h 107831"/>
                  <a:gd name="connsiteX20" fmla="*/ 2642 w 142433"/>
                  <a:gd name="connsiteY20" fmla="*/ 76780 h 107831"/>
                  <a:gd name="connsiteX21" fmla="*/ 25407 w 142433"/>
                  <a:gd name="connsiteY21" fmla="*/ 64493 h 107831"/>
                  <a:gd name="connsiteX22" fmla="*/ 23882 w 142433"/>
                  <a:gd name="connsiteY22" fmla="*/ 68303 h 107831"/>
                  <a:gd name="connsiteX23" fmla="*/ 12643 w 142433"/>
                  <a:gd name="connsiteY23" fmla="*/ 36585 h 107831"/>
                  <a:gd name="connsiteX24" fmla="*/ 42552 w 142433"/>
                  <a:gd name="connsiteY24" fmla="*/ 13820 h 107831"/>
                  <a:gd name="connsiteX25" fmla="*/ 54267 w 142433"/>
                  <a:gd name="connsiteY25" fmla="*/ 16201 h 107831"/>
                  <a:gd name="connsiteX26" fmla="*/ 50934 w 142433"/>
                  <a:gd name="connsiteY26" fmla="*/ 17439 h 107831"/>
                  <a:gd name="connsiteX27" fmla="*/ 91063 w 142433"/>
                  <a:gd name="connsiteY27" fmla="*/ 2838 h 107831"/>
                  <a:gd name="connsiteX28" fmla="*/ 108084 w 142433"/>
                  <a:gd name="connsiteY28" fmla="*/ 25250 h 107831"/>
                  <a:gd name="connsiteX29" fmla="*/ 104179 w 142433"/>
                  <a:gd name="connsiteY29" fmla="*/ 25250 h 107831"/>
                  <a:gd name="connsiteX30" fmla="*/ 118561 w 142433"/>
                  <a:gd name="connsiteY30" fmla="*/ 10010 h 107831"/>
                  <a:gd name="connsiteX31" fmla="*/ 141802 w 142433"/>
                  <a:gd name="connsiteY31" fmla="*/ 18011 h 107831"/>
                  <a:gd name="connsiteX32" fmla="*/ 142373 w 142433"/>
                  <a:gd name="connsiteY32" fmla="*/ 20583 h 10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2433" h="107831">
                    <a:moveTo>
                      <a:pt x="142373" y="20583"/>
                    </a:moveTo>
                    <a:cubicBezTo>
                      <a:pt x="139868" y="17230"/>
                      <a:pt x="136602" y="14525"/>
                      <a:pt x="132848" y="12677"/>
                    </a:cubicBezTo>
                    <a:cubicBezTo>
                      <a:pt x="128420" y="10886"/>
                      <a:pt x="123466" y="10886"/>
                      <a:pt x="119038" y="12677"/>
                    </a:cubicBezTo>
                    <a:cubicBezTo>
                      <a:pt x="113256" y="14906"/>
                      <a:pt x="108922" y="19811"/>
                      <a:pt x="107417" y="25821"/>
                    </a:cubicBezTo>
                    <a:lnTo>
                      <a:pt x="105226" y="35346"/>
                    </a:lnTo>
                    <a:lnTo>
                      <a:pt x="103607" y="25821"/>
                    </a:lnTo>
                    <a:cubicBezTo>
                      <a:pt x="101635" y="15582"/>
                      <a:pt x="93911" y="7410"/>
                      <a:pt x="83795" y="4866"/>
                    </a:cubicBezTo>
                    <a:cubicBezTo>
                      <a:pt x="71879" y="2428"/>
                      <a:pt x="59849" y="8448"/>
                      <a:pt x="54648" y="19440"/>
                    </a:cubicBezTo>
                    <a:lnTo>
                      <a:pt x="53696" y="21726"/>
                    </a:lnTo>
                    <a:lnTo>
                      <a:pt x="51410" y="20678"/>
                    </a:lnTo>
                    <a:cubicBezTo>
                      <a:pt x="48400" y="19411"/>
                      <a:pt x="45152" y="18792"/>
                      <a:pt x="41885" y="18868"/>
                    </a:cubicBezTo>
                    <a:cubicBezTo>
                      <a:pt x="30121" y="18697"/>
                      <a:pt x="19758" y="26545"/>
                      <a:pt x="16739" y="37918"/>
                    </a:cubicBezTo>
                    <a:cubicBezTo>
                      <a:pt x="14463" y="48043"/>
                      <a:pt x="18158" y="58578"/>
                      <a:pt x="26264" y="65064"/>
                    </a:cubicBezTo>
                    <a:lnTo>
                      <a:pt x="32264" y="69636"/>
                    </a:lnTo>
                    <a:lnTo>
                      <a:pt x="24740" y="68874"/>
                    </a:lnTo>
                    <a:cubicBezTo>
                      <a:pt x="17129" y="68341"/>
                      <a:pt x="9833" y="71989"/>
                      <a:pt x="5690" y="78399"/>
                    </a:cubicBezTo>
                    <a:cubicBezTo>
                      <a:pt x="2546" y="83581"/>
                      <a:pt x="2051" y="89944"/>
                      <a:pt x="4356" y="95544"/>
                    </a:cubicBezTo>
                    <a:cubicBezTo>
                      <a:pt x="6461" y="100526"/>
                      <a:pt x="9966" y="104793"/>
                      <a:pt x="14453" y="107832"/>
                    </a:cubicBezTo>
                    <a:cubicBezTo>
                      <a:pt x="12967" y="107670"/>
                      <a:pt x="11557" y="107108"/>
                      <a:pt x="10357" y="106212"/>
                    </a:cubicBezTo>
                    <a:cubicBezTo>
                      <a:pt x="6757" y="103879"/>
                      <a:pt x="3889" y="100574"/>
                      <a:pt x="2070" y="96687"/>
                    </a:cubicBezTo>
                    <a:cubicBezTo>
                      <a:pt x="-882" y="90334"/>
                      <a:pt x="-663" y="82962"/>
                      <a:pt x="2642" y="76780"/>
                    </a:cubicBezTo>
                    <a:cubicBezTo>
                      <a:pt x="7252" y="68665"/>
                      <a:pt x="16091" y="63893"/>
                      <a:pt x="25407" y="64493"/>
                    </a:cubicBezTo>
                    <a:lnTo>
                      <a:pt x="23882" y="68303"/>
                    </a:lnTo>
                    <a:cubicBezTo>
                      <a:pt x="14320" y="60797"/>
                      <a:pt x="9938" y="48443"/>
                      <a:pt x="12643" y="36585"/>
                    </a:cubicBezTo>
                    <a:cubicBezTo>
                      <a:pt x="16253" y="23059"/>
                      <a:pt x="28559" y="13696"/>
                      <a:pt x="42552" y="13820"/>
                    </a:cubicBezTo>
                    <a:cubicBezTo>
                      <a:pt x="46581" y="13820"/>
                      <a:pt x="50562" y="14630"/>
                      <a:pt x="54267" y="16201"/>
                    </a:cubicBezTo>
                    <a:lnTo>
                      <a:pt x="50934" y="17439"/>
                    </a:lnTo>
                    <a:cubicBezTo>
                      <a:pt x="57982" y="2323"/>
                      <a:pt x="75946" y="-4211"/>
                      <a:pt x="91063" y="2838"/>
                    </a:cubicBezTo>
                    <a:cubicBezTo>
                      <a:pt x="100082" y="7048"/>
                      <a:pt x="106455" y="15430"/>
                      <a:pt x="108084" y="25250"/>
                    </a:cubicBezTo>
                    <a:lnTo>
                      <a:pt x="104179" y="25250"/>
                    </a:lnTo>
                    <a:cubicBezTo>
                      <a:pt x="106102" y="18078"/>
                      <a:pt x="111512" y="12353"/>
                      <a:pt x="118561" y="10010"/>
                    </a:cubicBezTo>
                    <a:cubicBezTo>
                      <a:pt x="127229" y="7181"/>
                      <a:pt x="136716" y="10448"/>
                      <a:pt x="141802" y="18011"/>
                    </a:cubicBezTo>
                    <a:cubicBezTo>
                      <a:pt x="142279" y="19249"/>
                      <a:pt x="142564" y="20583"/>
                      <a:pt x="142373" y="2058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3EC331CF-56B5-47C7-89A9-69D347BFD777}"/>
                  </a:ext>
                </a:extLst>
              </p:cNvPr>
              <p:cNvSpPr/>
              <p:nvPr/>
            </p:nvSpPr>
            <p:spPr>
              <a:xfrm>
                <a:off x="8939403" y="2668055"/>
                <a:ext cx="175266" cy="90687"/>
              </a:xfrm>
              <a:custGeom>
                <a:avLst/>
                <a:gdLst>
                  <a:gd name="connsiteX0" fmla="*/ 175260 w 175266"/>
                  <a:gd name="connsiteY0" fmla="*/ 6755 h 90687"/>
                  <a:gd name="connsiteX1" fmla="*/ 160020 w 175266"/>
                  <a:gd name="connsiteY1" fmla="*/ 2183 h 90687"/>
                  <a:gd name="connsiteX2" fmla="*/ 144589 w 175266"/>
                  <a:gd name="connsiteY2" fmla="*/ 10470 h 90687"/>
                  <a:gd name="connsiteX3" fmla="*/ 143827 w 175266"/>
                  <a:gd name="connsiteY3" fmla="*/ 32663 h 90687"/>
                  <a:gd name="connsiteX4" fmla="*/ 152400 w 175266"/>
                  <a:gd name="connsiteY4" fmla="*/ 46475 h 90687"/>
                  <a:gd name="connsiteX5" fmla="*/ 140779 w 175266"/>
                  <a:gd name="connsiteY5" fmla="*/ 35140 h 90687"/>
                  <a:gd name="connsiteX6" fmla="*/ 116395 w 175266"/>
                  <a:gd name="connsiteY6" fmla="*/ 33711 h 90687"/>
                  <a:gd name="connsiteX7" fmla="*/ 113062 w 175266"/>
                  <a:gd name="connsiteY7" fmla="*/ 60191 h 90687"/>
                  <a:gd name="connsiteX8" fmla="*/ 108871 w 175266"/>
                  <a:gd name="connsiteY8" fmla="*/ 62762 h 90687"/>
                  <a:gd name="connsiteX9" fmla="*/ 80439 w 175266"/>
                  <a:gd name="connsiteY9" fmla="*/ 54895 h 90687"/>
                  <a:gd name="connsiteX10" fmla="*/ 71342 w 175266"/>
                  <a:gd name="connsiteY10" fmla="*/ 80765 h 90687"/>
                  <a:gd name="connsiteX11" fmla="*/ 67532 w 175266"/>
                  <a:gd name="connsiteY11" fmla="*/ 80003 h 90687"/>
                  <a:gd name="connsiteX12" fmla="*/ 67532 w 175266"/>
                  <a:gd name="connsiteY12" fmla="*/ 69144 h 90687"/>
                  <a:gd name="connsiteX13" fmla="*/ 56579 w 175266"/>
                  <a:gd name="connsiteY13" fmla="*/ 66096 h 90687"/>
                  <a:gd name="connsiteX14" fmla="*/ 41720 w 175266"/>
                  <a:gd name="connsiteY14" fmla="*/ 84003 h 90687"/>
                  <a:gd name="connsiteX15" fmla="*/ 37909 w 175266"/>
                  <a:gd name="connsiteY15" fmla="*/ 82670 h 90687"/>
                  <a:gd name="connsiteX16" fmla="*/ 35433 w 175266"/>
                  <a:gd name="connsiteY16" fmla="*/ 71906 h 90687"/>
                  <a:gd name="connsiteX17" fmla="*/ 25908 w 175266"/>
                  <a:gd name="connsiteY17" fmla="*/ 67906 h 90687"/>
                  <a:gd name="connsiteX18" fmla="*/ 9525 w 175266"/>
                  <a:gd name="connsiteY18" fmla="*/ 76574 h 90687"/>
                  <a:gd name="connsiteX19" fmla="*/ 0 w 175266"/>
                  <a:gd name="connsiteY19" fmla="*/ 90671 h 90687"/>
                  <a:gd name="connsiteX20" fmla="*/ 1524 w 175266"/>
                  <a:gd name="connsiteY20" fmla="*/ 86384 h 90687"/>
                  <a:gd name="connsiteX21" fmla="*/ 8096 w 175266"/>
                  <a:gd name="connsiteY21" fmla="*/ 75050 h 90687"/>
                  <a:gd name="connsiteX22" fmla="*/ 26098 w 175266"/>
                  <a:gd name="connsiteY22" fmla="*/ 64572 h 90687"/>
                  <a:gd name="connsiteX23" fmla="*/ 38862 w 175266"/>
                  <a:gd name="connsiteY23" fmla="*/ 69335 h 90687"/>
                  <a:gd name="connsiteX24" fmla="*/ 42386 w 175266"/>
                  <a:gd name="connsiteY24" fmla="*/ 84289 h 90687"/>
                  <a:gd name="connsiteX25" fmla="*/ 38576 w 175266"/>
                  <a:gd name="connsiteY25" fmla="*/ 82955 h 90687"/>
                  <a:gd name="connsiteX26" fmla="*/ 44005 w 175266"/>
                  <a:gd name="connsiteY26" fmla="*/ 70382 h 90687"/>
                  <a:gd name="connsiteX27" fmla="*/ 56292 w 175266"/>
                  <a:gd name="connsiteY27" fmla="*/ 61715 h 90687"/>
                  <a:gd name="connsiteX28" fmla="*/ 72104 w 175266"/>
                  <a:gd name="connsiteY28" fmla="*/ 66191 h 90687"/>
                  <a:gd name="connsiteX29" fmla="*/ 71533 w 175266"/>
                  <a:gd name="connsiteY29" fmla="*/ 83622 h 90687"/>
                  <a:gd name="connsiteX30" fmla="*/ 69152 w 175266"/>
                  <a:gd name="connsiteY30" fmla="*/ 86003 h 90687"/>
                  <a:gd name="connsiteX31" fmla="*/ 67723 w 175266"/>
                  <a:gd name="connsiteY31" fmla="*/ 82860 h 90687"/>
                  <a:gd name="connsiteX32" fmla="*/ 81343 w 175266"/>
                  <a:gd name="connsiteY32" fmla="*/ 48122 h 90687"/>
                  <a:gd name="connsiteX33" fmla="*/ 81629 w 175266"/>
                  <a:gd name="connsiteY33" fmla="*/ 47999 h 90687"/>
                  <a:gd name="connsiteX34" fmla="*/ 114109 w 175266"/>
                  <a:gd name="connsiteY34" fmla="*/ 60572 h 90687"/>
                  <a:gd name="connsiteX35" fmla="*/ 109918 w 175266"/>
                  <a:gd name="connsiteY35" fmla="*/ 63239 h 90687"/>
                  <a:gd name="connsiteX36" fmla="*/ 112700 w 175266"/>
                  <a:gd name="connsiteY36" fmla="*/ 30625 h 90687"/>
                  <a:gd name="connsiteX37" fmla="*/ 144303 w 175266"/>
                  <a:gd name="connsiteY37" fmla="*/ 32282 h 90687"/>
                  <a:gd name="connsiteX38" fmla="*/ 141161 w 175266"/>
                  <a:gd name="connsiteY38" fmla="*/ 34759 h 90687"/>
                  <a:gd name="connsiteX39" fmla="*/ 142780 w 175266"/>
                  <a:gd name="connsiteY39" fmla="*/ 8660 h 90687"/>
                  <a:gd name="connsiteX40" fmla="*/ 172878 w 175266"/>
                  <a:gd name="connsiteY40" fmla="*/ 3612 h 90687"/>
                  <a:gd name="connsiteX41" fmla="*/ 175260 w 175266"/>
                  <a:gd name="connsiteY41" fmla="*/ 6755 h 9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75266" h="90687">
                    <a:moveTo>
                      <a:pt x="175260" y="6755"/>
                    </a:moveTo>
                    <a:cubicBezTo>
                      <a:pt x="170783" y="3679"/>
                      <a:pt x="165449" y="2088"/>
                      <a:pt x="160020" y="2183"/>
                    </a:cubicBezTo>
                    <a:cubicBezTo>
                      <a:pt x="153857" y="2355"/>
                      <a:pt x="148133" y="5431"/>
                      <a:pt x="144589" y="10470"/>
                    </a:cubicBezTo>
                    <a:cubicBezTo>
                      <a:pt x="140141" y="17119"/>
                      <a:pt x="139846" y="25720"/>
                      <a:pt x="143827" y="32663"/>
                    </a:cubicBezTo>
                    <a:lnTo>
                      <a:pt x="152400" y="46475"/>
                    </a:lnTo>
                    <a:lnTo>
                      <a:pt x="140779" y="35140"/>
                    </a:lnTo>
                    <a:cubicBezTo>
                      <a:pt x="133950" y="29111"/>
                      <a:pt x="123882" y="28520"/>
                      <a:pt x="116395" y="33711"/>
                    </a:cubicBezTo>
                    <a:cubicBezTo>
                      <a:pt x="108252" y="40150"/>
                      <a:pt x="106775" y="51932"/>
                      <a:pt x="113062" y="60191"/>
                    </a:cubicBezTo>
                    <a:lnTo>
                      <a:pt x="108871" y="62762"/>
                    </a:lnTo>
                    <a:cubicBezTo>
                      <a:pt x="103194" y="52742"/>
                      <a:pt x="90468" y="49218"/>
                      <a:pt x="80439" y="54895"/>
                    </a:cubicBezTo>
                    <a:cubicBezTo>
                      <a:pt x="71371" y="60029"/>
                      <a:pt x="67484" y="71078"/>
                      <a:pt x="71342" y="80765"/>
                    </a:cubicBezTo>
                    <a:lnTo>
                      <a:pt x="67532" y="80003"/>
                    </a:lnTo>
                    <a:cubicBezTo>
                      <a:pt x="70189" y="76869"/>
                      <a:pt x="70189" y="72278"/>
                      <a:pt x="67532" y="69144"/>
                    </a:cubicBezTo>
                    <a:cubicBezTo>
                      <a:pt x="64760" y="66125"/>
                      <a:pt x="60512" y="64944"/>
                      <a:pt x="56579" y="66096"/>
                    </a:cubicBezTo>
                    <a:cubicBezTo>
                      <a:pt x="48701" y="68877"/>
                      <a:pt x="42996" y="75754"/>
                      <a:pt x="41720" y="84003"/>
                    </a:cubicBezTo>
                    <a:lnTo>
                      <a:pt x="37909" y="82670"/>
                    </a:lnTo>
                    <a:cubicBezTo>
                      <a:pt x="39291" y="78907"/>
                      <a:pt x="38319" y="74688"/>
                      <a:pt x="35433" y="71906"/>
                    </a:cubicBezTo>
                    <a:cubicBezTo>
                      <a:pt x="33014" y="69220"/>
                      <a:pt x="29518" y="67744"/>
                      <a:pt x="25908" y="67906"/>
                    </a:cubicBezTo>
                    <a:cubicBezTo>
                      <a:pt x="19507" y="68487"/>
                      <a:pt x="13601" y="71611"/>
                      <a:pt x="9525" y="76574"/>
                    </a:cubicBezTo>
                    <a:cubicBezTo>
                      <a:pt x="2667" y="84956"/>
                      <a:pt x="0" y="91052"/>
                      <a:pt x="0" y="90671"/>
                    </a:cubicBezTo>
                    <a:cubicBezTo>
                      <a:pt x="0" y="90290"/>
                      <a:pt x="0" y="89147"/>
                      <a:pt x="1524" y="86384"/>
                    </a:cubicBezTo>
                    <a:cubicBezTo>
                      <a:pt x="3257" y="82355"/>
                      <a:pt x="5458" y="78555"/>
                      <a:pt x="8096" y="75050"/>
                    </a:cubicBezTo>
                    <a:cubicBezTo>
                      <a:pt x="12411" y="69249"/>
                      <a:pt x="18916" y="65458"/>
                      <a:pt x="26098" y="64572"/>
                    </a:cubicBezTo>
                    <a:cubicBezTo>
                      <a:pt x="30851" y="64191"/>
                      <a:pt x="35519" y="65934"/>
                      <a:pt x="38862" y="69335"/>
                    </a:cubicBezTo>
                    <a:cubicBezTo>
                      <a:pt x="42939" y="73164"/>
                      <a:pt x="44319" y="79050"/>
                      <a:pt x="42386" y="84289"/>
                    </a:cubicBezTo>
                    <a:lnTo>
                      <a:pt x="38576" y="82955"/>
                    </a:lnTo>
                    <a:cubicBezTo>
                      <a:pt x="39567" y="78460"/>
                      <a:pt x="41414" y="74192"/>
                      <a:pt x="44005" y="70382"/>
                    </a:cubicBezTo>
                    <a:cubicBezTo>
                      <a:pt x="46891" y="66077"/>
                      <a:pt x="51263" y="62981"/>
                      <a:pt x="56292" y="61715"/>
                    </a:cubicBezTo>
                    <a:cubicBezTo>
                      <a:pt x="61989" y="60038"/>
                      <a:pt x="68132" y="61781"/>
                      <a:pt x="72104" y="66191"/>
                    </a:cubicBezTo>
                    <a:cubicBezTo>
                      <a:pt x="76352" y="71306"/>
                      <a:pt x="76105" y="78793"/>
                      <a:pt x="71533" y="83622"/>
                    </a:cubicBezTo>
                    <a:lnTo>
                      <a:pt x="69152" y="86003"/>
                    </a:lnTo>
                    <a:lnTo>
                      <a:pt x="67723" y="82860"/>
                    </a:lnTo>
                    <a:cubicBezTo>
                      <a:pt x="61893" y="69506"/>
                      <a:pt x="67989" y="53952"/>
                      <a:pt x="81343" y="48122"/>
                    </a:cubicBezTo>
                    <a:cubicBezTo>
                      <a:pt x="81439" y="48084"/>
                      <a:pt x="81534" y="48037"/>
                      <a:pt x="81629" y="47999"/>
                    </a:cubicBezTo>
                    <a:cubicBezTo>
                      <a:pt x="94078" y="43522"/>
                      <a:pt x="107918" y="48884"/>
                      <a:pt x="114109" y="60572"/>
                    </a:cubicBezTo>
                    <a:lnTo>
                      <a:pt x="109918" y="63239"/>
                    </a:lnTo>
                    <a:cubicBezTo>
                      <a:pt x="101679" y="53466"/>
                      <a:pt x="102927" y="38864"/>
                      <a:pt x="112700" y="30625"/>
                    </a:cubicBezTo>
                    <a:cubicBezTo>
                      <a:pt x="122025" y="22757"/>
                      <a:pt x="135855" y="23491"/>
                      <a:pt x="144303" y="32282"/>
                    </a:cubicBezTo>
                    <a:lnTo>
                      <a:pt x="141161" y="34759"/>
                    </a:lnTo>
                    <a:cubicBezTo>
                      <a:pt x="136522" y="26501"/>
                      <a:pt x="137160" y="16290"/>
                      <a:pt x="142780" y="8660"/>
                    </a:cubicBezTo>
                    <a:cubicBezTo>
                      <a:pt x="150009" y="-531"/>
                      <a:pt x="163049" y="-2722"/>
                      <a:pt x="172878" y="3612"/>
                    </a:cubicBezTo>
                    <a:cubicBezTo>
                      <a:pt x="174498" y="5327"/>
                      <a:pt x="175355" y="6660"/>
                      <a:pt x="175260" y="67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B0CD9BF-1332-46C5-8F92-2AC08BEFD651}"/>
                  </a:ext>
                </a:extLst>
              </p:cNvPr>
              <p:cNvSpPr/>
              <p:nvPr/>
            </p:nvSpPr>
            <p:spPr>
              <a:xfrm>
                <a:off x="8513349" y="3053143"/>
                <a:ext cx="74237" cy="134274"/>
              </a:xfrm>
              <a:custGeom>
                <a:avLst/>
                <a:gdLst>
                  <a:gd name="connsiteX0" fmla="*/ 7906 w 74237"/>
                  <a:gd name="connsiteY0" fmla="*/ 133922 h 134274"/>
                  <a:gd name="connsiteX1" fmla="*/ 12002 w 74237"/>
                  <a:gd name="connsiteY1" fmla="*/ 132874 h 134274"/>
                  <a:gd name="connsiteX2" fmla="*/ 19527 w 74237"/>
                  <a:gd name="connsiteY2" fmla="*/ 124587 h 134274"/>
                  <a:gd name="connsiteX3" fmla="*/ 17812 w 74237"/>
                  <a:gd name="connsiteY3" fmla="*/ 107633 h 134274"/>
                  <a:gd name="connsiteX4" fmla="*/ 0 w 74237"/>
                  <a:gd name="connsiteY4" fmla="*/ 91631 h 134274"/>
                  <a:gd name="connsiteX5" fmla="*/ 2381 w 74237"/>
                  <a:gd name="connsiteY5" fmla="*/ 88297 h 134274"/>
                  <a:gd name="connsiteX6" fmla="*/ 34386 w 74237"/>
                  <a:gd name="connsiteY6" fmla="*/ 89059 h 134274"/>
                  <a:gd name="connsiteX7" fmla="*/ 46101 w 74237"/>
                  <a:gd name="connsiteY7" fmla="*/ 56007 h 134274"/>
                  <a:gd name="connsiteX8" fmla="*/ 39624 w 74237"/>
                  <a:gd name="connsiteY8" fmla="*/ 44863 h 134274"/>
                  <a:gd name="connsiteX9" fmla="*/ 30099 w 74237"/>
                  <a:gd name="connsiteY9" fmla="*/ 39053 h 134274"/>
                  <a:gd name="connsiteX10" fmla="*/ 25432 w 74237"/>
                  <a:gd name="connsiteY10" fmla="*/ 46101 h 134274"/>
                  <a:gd name="connsiteX11" fmla="*/ 31242 w 74237"/>
                  <a:gd name="connsiteY11" fmla="*/ 53531 h 134274"/>
                  <a:gd name="connsiteX12" fmla="*/ 52007 w 74237"/>
                  <a:gd name="connsiteY12" fmla="*/ 50768 h 134274"/>
                  <a:gd name="connsiteX13" fmla="*/ 66104 w 74237"/>
                  <a:gd name="connsiteY13" fmla="*/ 37719 h 134274"/>
                  <a:gd name="connsiteX14" fmla="*/ 70771 w 74237"/>
                  <a:gd name="connsiteY14" fmla="*/ 10287 h 134274"/>
                  <a:gd name="connsiteX15" fmla="*/ 67628 w 74237"/>
                  <a:gd name="connsiteY15" fmla="*/ 0 h 134274"/>
                  <a:gd name="connsiteX16" fmla="*/ 72676 w 74237"/>
                  <a:gd name="connsiteY16" fmla="*/ 9525 h 134274"/>
                  <a:gd name="connsiteX17" fmla="*/ 69152 w 74237"/>
                  <a:gd name="connsiteY17" fmla="*/ 39338 h 134274"/>
                  <a:gd name="connsiteX18" fmla="*/ 54007 w 74237"/>
                  <a:gd name="connsiteY18" fmla="*/ 54197 h 134274"/>
                  <a:gd name="connsiteX19" fmla="*/ 29528 w 74237"/>
                  <a:gd name="connsiteY19" fmla="*/ 57531 h 134274"/>
                  <a:gd name="connsiteX20" fmla="*/ 23432 w 74237"/>
                  <a:gd name="connsiteY20" fmla="*/ 53435 h 134274"/>
                  <a:gd name="connsiteX21" fmla="*/ 20574 w 74237"/>
                  <a:gd name="connsiteY21" fmla="*/ 46101 h 134274"/>
                  <a:gd name="connsiteX22" fmla="*/ 22479 w 74237"/>
                  <a:gd name="connsiteY22" fmla="*/ 38386 h 134274"/>
                  <a:gd name="connsiteX23" fmla="*/ 29909 w 74237"/>
                  <a:gd name="connsiteY23" fmla="*/ 33814 h 134274"/>
                  <a:gd name="connsiteX24" fmla="*/ 37719 w 74237"/>
                  <a:gd name="connsiteY24" fmla="*/ 36290 h 134274"/>
                  <a:gd name="connsiteX25" fmla="*/ 43529 w 74237"/>
                  <a:gd name="connsiteY25" fmla="*/ 41053 h 134274"/>
                  <a:gd name="connsiteX26" fmla="*/ 51149 w 74237"/>
                  <a:gd name="connsiteY26" fmla="*/ 54197 h 134274"/>
                  <a:gd name="connsiteX27" fmla="*/ 51149 w 74237"/>
                  <a:gd name="connsiteY27" fmla="*/ 76581 h 134274"/>
                  <a:gd name="connsiteX28" fmla="*/ 37148 w 74237"/>
                  <a:gd name="connsiteY28" fmla="*/ 92964 h 134274"/>
                  <a:gd name="connsiteX29" fmla="*/ 286 w 74237"/>
                  <a:gd name="connsiteY29" fmla="*/ 91345 h 134274"/>
                  <a:gd name="connsiteX30" fmla="*/ 2763 w 74237"/>
                  <a:gd name="connsiteY30" fmla="*/ 87916 h 134274"/>
                  <a:gd name="connsiteX31" fmla="*/ 21050 w 74237"/>
                  <a:gd name="connsiteY31" fmla="*/ 105632 h 134274"/>
                  <a:gd name="connsiteX32" fmla="*/ 22098 w 74237"/>
                  <a:gd name="connsiteY32" fmla="*/ 125254 h 134274"/>
                  <a:gd name="connsiteX33" fmla="*/ 12573 w 74237"/>
                  <a:gd name="connsiteY33" fmla="*/ 133731 h 134274"/>
                  <a:gd name="connsiteX34" fmla="*/ 7906 w 74237"/>
                  <a:gd name="connsiteY34" fmla="*/ 133922 h 134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4237" h="134274">
                    <a:moveTo>
                      <a:pt x="7906" y="133922"/>
                    </a:moveTo>
                    <a:cubicBezTo>
                      <a:pt x="7906" y="133922"/>
                      <a:pt x="9525" y="133922"/>
                      <a:pt x="12002" y="132874"/>
                    </a:cubicBezTo>
                    <a:cubicBezTo>
                      <a:pt x="15536" y="131255"/>
                      <a:pt x="18259" y="128264"/>
                      <a:pt x="19527" y="124587"/>
                    </a:cubicBezTo>
                    <a:cubicBezTo>
                      <a:pt x="21822" y="119005"/>
                      <a:pt x="21174" y="112643"/>
                      <a:pt x="17812" y="107633"/>
                    </a:cubicBezTo>
                    <a:cubicBezTo>
                      <a:pt x="13031" y="101137"/>
                      <a:pt x="6963" y="95688"/>
                      <a:pt x="0" y="91631"/>
                    </a:cubicBezTo>
                    <a:lnTo>
                      <a:pt x="2381" y="88297"/>
                    </a:lnTo>
                    <a:cubicBezTo>
                      <a:pt x="12068" y="94517"/>
                      <a:pt x="24413" y="94812"/>
                      <a:pt x="34386" y="89059"/>
                    </a:cubicBezTo>
                    <a:cubicBezTo>
                      <a:pt x="45682" y="82248"/>
                      <a:pt x="50588" y="68409"/>
                      <a:pt x="46101" y="56007"/>
                    </a:cubicBezTo>
                    <a:cubicBezTo>
                      <a:pt x="44748" y="51883"/>
                      <a:pt x="42539" y="48082"/>
                      <a:pt x="39624" y="44863"/>
                    </a:cubicBezTo>
                    <a:cubicBezTo>
                      <a:pt x="37215" y="41881"/>
                      <a:pt x="33852" y="39834"/>
                      <a:pt x="30099" y="39053"/>
                    </a:cubicBezTo>
                    <a:cubicBezTo>
                      <a:pt x="27337" y="39053"/>
                      <a:pt x="25241" y="42767"/>
                      <a:pt x="25432" y="46101"/>
                    </a:cubicBezTo>
                    <a:cubicBezTo>
                      <a:pt x="25661" y="49540"/>
                      <a:pt x="27966" y="52483"/>
                      <a:pt x="31242" y="53531"/>
                    </a:cubicBezTo>
                    <a:cubicBezTo>
                      <a:pt x="38243" y="55550"/>
                      <a:pt x="45777" y="54550"/>
                      <a:pt x="52007" y="50768"/>
                    </a:cubicBezTo>
                    <a:cubicBezTo>
                      <a:pt x="57779" y="47749"/>
                      <a:pt x="62646" y="43244"/>
                      <a:pt x="66104" y="37719"/>
                    </a:cubicBezTo>
                    <a:cubicBezTo>
                      <a:pt x="71066" y="29489"/>
                      <a:pt x="72733" y="19688"/>
                      <a:pt x="70771" y="10287"/>
                    </a:cubicBezTo>
                    <a:cubicBezTo>
                      <a:pt x="69342" y="3620"/>
                      <a:pt x="67152" y="286"/>
                      <a:pt x="67628" y="0"/>
                    </a:cubicBezTo>
                    <a:cubicBezTo>
                      <a:pt x="70095" y="2696"/>
                      <a:pt x="71828" y="5972"/>
                      <a:pt x="72676" y="9525"/>
                    </a:cubicBezTo>
                    <a:cubicBezTo>
                      <a:pt x="75629" y="19526"/>
                      <a:pt x="74362" y="30299"/>
                      <a:pt x="69152" y="39338"/>
                    </a:cubicBezTo>
                    <a:cubicBezTo>
                      <a:pt x="65513" y="45549"/>
                      <a:pt x="60284" y="50673"/>
                      <a:pt x="54007" y="54197"/>
                    </a:cubicBezTo>
                    <a:cubicBezTo>
                      <a:pt x="46692" y="58750"/>
                      <a:pt x="37786" y="59960"/>
                      <a:pt x="29528" y="57531"/>
                    </a:cubicBezTo>
                    <a:cubicBezTo>
                      <a:pt x="27194" y="56683"/>
                      <a:pt x="25098" y="55274"/>
                      <a:pt x="23432" y="53435"/>
                    </a:cubicBezTo>
                    <a:cubicBezTo>
                      <a:pt x="21670" y="51387"/>
                      <a:pt x="20660" y="48797"/>
                      <a:pt x="20574" y="46101"/>
                    </a:cubicBezTo>
                    <a:cubicBezTo>
                      <a:pt x="20441" y="43396"/>
                      <a:pt x="21107" y="40719"/>
                      <a:pt x="22479" y="38386"/>
                    </a:cubicBezTo>
                    <a:cubicBezTo>
                      <a:pt x="24070" y="35747"/>
                      <a:pt x="26841" y="34052"/>
                      <a:pt x="29909" y="33814"/>
                    </a:cubicBezTo>
                    <a:cubicBezTo>
                      <a:pt x="32709" y="33776"/>
                      <a:pt x="35452" y="34643"/>
                      <a:pt x="37719" y="36290"/>
                    </a:cubicBezTo>
                    <a:cubicBezTo>
                      <a:pt x="39844" y="37633"/>
                      <a:pt x="41796" y="39234"/>
                      <a:pt x="43529" y="41053"/>
                    </a:cubicBezTo>
                    <a:cubicBezTo>
                      <a:pt x="47054" y="44787"/>
                      <a:pt x="49664" y="49282"/>
                      <a:pt x="51149" y="54197"/>
                    </a:cubicBezTo>
                    <a:cubicBezTo>
                      <a:pt x="53626" y="61455"/>
                      <a:pt x="53626" y="69323"/>
                      <a:pt x="51149" y="76581"/>
                    </a:cubicBezTo>
                    <a:cubicBezTo>
                      <a:pt x="48626" y="83563"/>
                      <a:pt x="43653" y="89383"/>
                      <a:pt x="37148" y="92964"/>
                    </a:cubicBezTo>
                    <a:cubicBezTo>
                      <a:pt x="25575" y="99574"/>
                      <a:pt x="11230" y="98946"/>
                      <a:pt x="286" y="91345"/>
                    </a:cubicBezTo>
                    <a:lnTo>
                      <a:pt x="2763" y="87916"/>
                    </a:lnTo>
                    <a:cubicBezTo>
                      <a:pt x="10087" y="92402"/>
                      <a:pt x="16336" y="98451"/>
                      <a:pt x="21050" y="105632"/>
                    </a:cubicBezTo>
                    <a:cubicBezTo>
                      <a:pt x="24775" y="111547"/>
                      <a:pt x="25165" y="118977"/>
                      <a:pt x="22098" y="125254"/>
                    </a:cubicBezTo>
                    <a:cubicBezTo>
                      <a:pt x="20346" y="129359"/>
                      <a:pt x="16850" y="132464"/>
                      <a:pt x="12573" y="133731"/>
                    </a:cubicBezTo>
                    <a:cubicBezTo>
                      <a:pt x="11097" y="134379"/>
                      <a:pt x="9430" y="134455"/>
                      <a:pt x="7906" y="1339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E92ABBE7-C28A-4185-AF5D-412025CE7A24}"/>
                  </a:ext>
                </a:extLst>
              </p:cNvPr>
              <p:cNvSpPr/>
              <p:nvPr/>
            </p:nvSpPr>
            <p:spPr>
              <a:xfrm>
                <a:off x="8734245" y="2585503"/>
                <a:ext cx="97406" cy="129626"/>
              </a:xfrm>
              <a:custGeom>
                <a:avLst/>
                <a:gdLst>
                  <a:gd name="connsiteX0" fmla="*/ 73046 w 97406"/>
                  <a:gd name="connsiteY0" fmla="*/ 120073 h 129626"/>
                  <a:gd name="connsiteX1" fmla="*/ 70093 w 97406"/>
                  <a:gd name="connsiteY1" fmla="*/ 122359 h 129626"/>
                  <a:gd name="connsiteX2" fmla="*/ 60568 w 97406"/>
                  <a:gd name="connsiteY2" fmla="*/ 127312 h 129626"/>
                  <a:gd name="connsiteX3" fmla="*/ 43137 w 97406"/>
                  <a:gd name="connsiteY3" fmla="*/ 128836 h 129626"/>
                  <a:gd name="connsiteX4" fmla="*/ 33612 w 97406"/>
                  <a:gd name="connsiteY4" fmla="*/ 122740 h 129626"/>
                  <a:gd name="connsiteX5" fmla="*/ 29897 w 97406"/>
                  <a:gd name="connsiteY5" fmla="*/ 110358 h 129626"/>
                  <a:gd name="connsiteX6" fmla="*/ 32469 w 97406"/>
                  <a:gd name="connsiteY6" fmla="*/ 112453 h 129626"/>
                  <a:gd name="connsiteX7" fmla="*/ 8790 w 97406"/>
                  <a:gd name="connsiteY7" fmla="*/ 103109 h 129626"/>
                  <a:gd name="connsiteX8" fmla="*/ 18134 w 97406"/>
                  <a:gd name="connsiteY8" fmla="*/ 79430 h 129626"/>
                  <a:gd name="connsiteX9" fmla="*/ 19420 w 97406"/>
                  <a:gd name="connsiteY9" fmla="*/ 78925 h 129626"/>
                  <a:gd name="connsiteX10" fmla="*/ 20467 w 97406"/>
                  <a:gd name="connsiteY10" fmla="*/ 83497 h 129626"/>
                  <a:gd name="connsiteX11" fmla="*/ 179 w 97406"/>
                  <a:gd name="connsiteY11" fmla="*/ 66447 h 129626"/>
                  <a:gd name="connsiteX12" fmla="*/ 15229 w 97406"/>
                  <a:gd name="connsiteY12" fmla="*/ 42730 h 129626"/>
                  <a:gd name="connsiteX13" fmla="*/ 27707 w 97406"/>
                  <a:gd name="connsiteY13" fmla="*/ 41206 h 129626"/>
                  <a:gd name="connsiteX14" fmla="*/ 26278 w 97406"/>
                  <a:gd name="connsiteY14" fmla="*/ 45969 h 129626"/>
                  <a:gd name="connsiteX15" fmla="*/ 13448 w 97406"/>
                  <a:gd name="connsiteY15" fmla="*/ 14689 h 129626"/>
                  <a:gd name="connsiteX16" fmla="*/ 44728 w 97406"/>
                  <a:gd name="connsiteY16" fmla="*/ 1858 h 129626"/>
                  <a:gd name="connsiteX17" fmla="*/ 54853 w 97406"/>
                  <a:gd name="connsiteY17" fmla="*/ 9869 h 129626"/>
                  <a:gd name="connsiteX18" fmla="*/ 51519 w 97406"/>
                  <a:gd name="connsiteY18" fmla="*/ 9869 h 129626"/>
                  <a:gd name="connsiteX19" fmla="*/ 78665 w 97406"/>
                  <a:gd name="connsiteY19" fmla="*/ 1201 h 129626"/>
                  <a:gd name="connsiteX20" fmla="*/ 95238 w 97406"/>
                  <a:gd name="connsiteY20" fmla="*/ 15584 h 129626"/>
                  <a:gd name="connsiteX21" fmla="*/ 97144 w 97406"/>
                  <a:gd name="connsiteY21" fmla="*/ 29395 h 129626"/>
                  <a:gd name="connsiteX22" fmla="*/ 95524 w 97406"/>
                  <a:gd name="connsiteY22" fmla="*/ 34062 h 129626"/>
                  <a:gd name="connsiteX23" fmla="*/ 93048 w 97406"/>
                  <a:gd name="connsiteY23" fmla="*/ 16536 h 129626"/>
                  <a:gd name="connsiteX24" fmla="*/ 77903 w 97406"/>
                  <a:gd name="connsiteY24" fmla="*/ 4535 h 129626"/>
                  <a:gd name="connsiteX25" fmla="*/ 54757 w 97406"/>
                  <a:gd name="connsiteY25" fmla="*/ 12536 h 129626"/>
                  <a:gd name="connsiteX26" fmla="*/ 53138 w 97406"/>
                  <a:gd name="connsiteY26" fmla="*/ 14631 h 129626"/>
                  <a:gd name="connsiteX27" fmla="*/ 51519 w 97406"/>
                  <a:gd name="connsiteY27" fmla="*/ 12441 h 129626"/>
                  <a:gd name="connsiteX28" fmla="*/ 22373 w 97406"/>
                  <a:gd name="connsiteY28" fmla="*/ 10631 h 129626"/>
                  <a:gd name="connsiteX29" fmla="*/ 24192 w 97406"/>
                  <a:gd name="connsiteY29" fmla="*/ 38863 h 129626"/>
                  <a:gd name="connsiteX30" fmla="*/ 27992 w 97406"/>
                  <a:gd name="connsiteY30" fmla="*/ 41492 h 129626"/>
                  <a:gd name="connsiteX31" fmla="*/ 42470 w 97406"/>
                  <a:gd name="connsiteY31" fmla="*/ 48255 h 129626"/>
                  <a:gd name="connsiteX32" fmla="*/ 26564 w 97406"/>
                  <a:gd name="connsiteY32" fmla="*/ 46350 h 129626"/>
                  <a:gd name="connsiteX33" fmla="*/ 16562 w 97406"/>
                  <a:gd name="connsiteY33" fmla="*/ 47588 h 129626"/>
                  <a:gd name="connsiteX34" fmla="*/ 4561 w 97406"/>
                  <a:gd name="connsiteY34" fmla="*/ 65685 h 129626"/>
                  <a:gd name="connsiteX35" fmla="*/ 19515 w 97406"/>
                  <a:gd name="connsiteY35" fmla="*/ 78830 h 129626"/>
                  <a:gd name="connsiteX36" fmla="*/ 39994 w 97406"/>
                  <a:gd name="connsiteY36" fmla="*/ 76830 h 129626"/>
                  <a:gd name="connsiteX37" fmla="*/ 20944 w 97406"/>
                  <a:gd name="connsiteY37" fmla="*/ 83497 h 129626"/>
                  <a:gd name="connsiteX38" fmla="*/ 12924 w 97406"/>
                  <a:gd name="connsiteY38" fmla="*/ 102042 h 129626"/>
                  <a:gd name="connsiteX39" fmla="*/ 13133 w 97406"/>
                  <a:gd name="connsiteY39" fmla="*/ 102547 h 129626"/>
                  <a:gd name="connsiteX40" fmla="*/ 30849 w 97406"/>
                  <a:gd name="connsiteY40" fmla="*/ 109119 h 129626"/>
                  <a:gd name="connsiteX41" fmla="*/ 34279 w 97406"/>
                  <a:gd name="connsiteY41" fmla="*/ 107595 h 129626"/>
                  <a:gd name="connsiteX42" fmla="*/ 33517 w 97406"/>
                  <a:gd name="connsiteY42" fmla="*/ 111215 h 129626"/>
                  <a:gd name="connsiteX43" fmla="*/ 43899 w 97406"/>
                  <a:gd name="connsiteY43" fmla="*/ 126074 h 129626"/>
                  <a:gd name="connsiteX44" fmla="*/ 59615 w 97406"/>
                  <a:gd name="connsiteY44" fmla="*/ 125407 h 129626"/>
                  <a:gd name="connsiteX45" fmla="*/ 73046 w 97406"/>
                  <a:gd name="connsiteY45" fmla="*/ 120073 h 12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97406" h="129626">
                    <a:moveTo>
                      <a:pt x="73046" y="120073"/>
                    </a:moveTo>
                    <a:cubicBezTo>
                      <a:pt x="73046" y="120073"/>
                      <a:pt x="72093" y="121026"/>
                      <a:pt x="70093" y="122359"/>
                    </a:cubicBezTo>
                    <a:cubicBezTo>
                      <a:pt x="67045" y="124245"/>
                      <a:pt x="63863" y="125903"/>
                      <a:pt x="60568" y="127312"/>
                    </a:cubicBezTo>
                    <a:cubicBezTo>
                      <a:pt x="55091" y="129741"/>
                      <a:pt x="48956" y="130274"/>
                      <a:pt x="43137" y="128836"/>
                    </a:cubicBezTo>
                    <a:cubicBezTo>
                      <a:pt x="39460" y="127712"/>
                      <a:pt x="36165" y="125607"/>
                      <a:pt x="33612" y="122740"/>
                    </a:cubicBezTo>
                    <a:cubicBezTo>
                      <a:pt x="30431" y="119464"/>
                      <a:pt x="29040" y="114844"/>
                      <a:pt x="29897" y="110358"/>
                    </a:cubicBezTo>
                    <a:lnTo>
                      <a:pt x="32469" y="112453"/>
                    </a:lnTo>
                    <a:cubicBezTo>
                      <a:pt x="23353" y="116416"/>
                      <a:pt x="12742" y="112234"/>
                      <a:pt x="8790" y="103109"/>
                    </a:cubicBezTo>
                    <a:cubicBezTo>
                      <a:pt x="4827" y="93994"/>
                      <a:pt x="9009" y="83383"/>
                      <a:pt x="18134" y="79430"/>
                    </a:cubicBezTo>
                    <a:cubicBezTo>
                      <a:pt x="18553" y="79240"/>
                      <a:pt x="18981" y="79078"/>
                      <a:pt x="19420" y="78925"/>
                    </a:cubicBezTo>
                    <a:lnTo>
                      <a:pt x="20467" y="83497"/>
                    </a:lnTo>
                    <a:cubicBezTo>
                      <a:pt x="10371" y="83754"/>
                      <a:pt x="1665" y="76439"/>
                      <a:pt x="179" y="66447"/>
                    </a:cubicBezTo>
                    <a:cubicBezTo>
                      <a:pt x="-1164" y="55951"/>
                      <a:pt x="5161" y="45988"/>
                      <a:pt x="15229" y="42730"/>
                    </a:cubicBezTo>
                    <a:cubicBezTo>
                      <a:pt x="19191" y="41187"/>
                      <a:pt x="23487" y="40663"/>
                      <a:pt x="27707" y="41206"/>
                    </a:cubicBezTo>
                    <a:lnTo>
                      <a:pt x="26278" y="45969"/>
                    </a:lnTo>
                    <a:cubicBezTo>
                      <a:pt x="14095" y="40873"/>
                      <a:pt x="8351" y="26871"/>
                      <a:pt x="13448" y="14689"/>
                    </a:cubicBezTo>
                    <a:cubicBezTo>
                      <a:pt x="18543" y="2506"/>
                      <a:pt x="32554" y="-3237"/>
                      <a:pt x="44728" y="1858"/>
                    </a:cubicBezTo>
                    <a:cubicBezTo>
                      <a:pt x="48776" y="3554"/>
                      <a:pt x="52281" y="6326"/>
                      <a:pt x="54853" y="9869"/>
                    </a:cubicBezTo>
                    <a:lnTo>
                      <a:pt x="51519" y="9869"/>
                    </a:lnTo>
                    <a:cubicBezTo>
                      <a:pt x="58224" y="2116"/>
                      <a:pt x="68712" y="-1228"/>
                      <a:pt x="78665" y="1201"/>
                    </a:cubicBezTo>
                    <a:cubicBezTo>
                      <a:pt x="86142" y="3125"/>
                      <a:pt x="92276" y="8450"/>
                      <a:pt x="95238" y="15584"/>
                    </a:cubicBezTo>
                    <a:cubicBezTo>
                      <a:pt x="97163" y="19918"/>
                      <a:pt x="97830" y="24699"/>
                      <a:pt x="97144" y="29395"/>
                    </a:cubicBezTo>
                    <a:cubicBezTo>
                      <a:pt x="97020" y="31062"/>
                      <a:pt x="96467" y="32672"/>
                      <a:pt x="95524" y="34062"/>
                    </a:cubicBezTo>
                    <a:cubicBezTo>
                      <a:pt x="96458" y="28100"/>
                      <a:pt x="95601" y="22004"/>
                      <a:pt x="93048" y="16536"/>
                    </a:cubicBezTo>
                    <a:cubicBezTo>
                      <a:pt x="90095" y="10431"/>
                      <a:pt x="84523" y="6011"/>
                      <a:pt x="77903" y="4535"/>
                    </a:cubicBezTo>
                    <a:cubicBezTo>
                      <a:pt x="69302" y="2659"/>
                      <a:pt x="60367" y="5745"/>
                      <a:pt x="54757" y="12536"/>
                    </a:cubicBezTo>
                    <a:lnTo>
                      <a:pt x="53138" y="14631"/>
                    </a:lnTo>
                    <a:lnTo>
                      <a:pt x="51519" y="12441"/>
                    </a:lnTo>
                    <a:cubicBezTo>
                      <a:pt x="43965" y="3906"/>
                      <a:pt x="30926" y="3097"/>
                      <a:pt x="22373" y="10631"/>
                    </a:cubicBezTo>
                    <a:cubicBezTo>
                      <a:pt x="15076" y="18927"/>
                      <a:pt x="15896" y="31567"/>
                      <a:pt x="24192" y="38863"/>
                    </a:cubicBezTo>
                    <a:cubicBezTo>
                      <a:pt x="25354" y="39882"/>
                      <a:pt x="26630" y="40768"/>
                      <a:pt x="27992" y="41492"/>
                    </a:cubicBezTo>
                    <a:lnTo>
                      <a:pt x="42470" y="48255"/>
                    </a:lnTo>
                    <a:lnTo>
                      <a:pt x="26564" y="46350"/>
                    </a:lnTo>
                    <a:cubicBezTo>
                      <a:pt x="23182" y="45902"/>
                      <a:pt x="19734" y="46331"/>
                      <a:pt x="16562" y="47588"/>
                    </a:cubicBezTo>
                    <a:cubicBezTo>
                      <a:pt x="8742" y="49960"/>
                      <a:pt x="3703" y="57561"/>
                      <a:pt x="4561" y="65685"/>
                    </a:cubicBezTo>
                    <a:cubicBezTo>
                      <a:pt x="5675" y="73124"/>
                      <a:pt x="11990" y="78677"/>
                      <a:pt x="19515" y="78830"/>
                    </a:cubicBezTo>
                    <a:lnTo>
                      <a:pt x="39994" y="76830"/>
                    </a:lnTo>
                    <a:lnTo>
                      <a:pt x="20944" y="83497"/>
                    </a:lnTo>
                    <a:cubicBezTo>
                      <a:pt x="13609" y="86402"/>
                      <a:pt x="10019" y="94708"/>
                      <a:pt x="12924" y="102042"/>
                    </a:cubicBezTo>
                    <a:cubicBezTo>
                      <a:pt x="12990" y="102214"/>
                      <a:pt x="13057" y="102376"/>
                      <a:pt x="13133" y="102547"/>
                    </a:cubicBezTo>
                    <a:cubicBezTo>
                      <a:pt x="16676" y="108729"/>
                      <a:pt x="24135" y="111491"/>
                      <a:pt x="30849" y="109119"/>
                    </a:cubicBezTo>
                    <a:lnTo>
                      <a:pt x="34279" y="107595"/>
                    </a:lnTo>
                    <a:lnTo>
                      <a:pt x="33517" y="111215"/>
                    </a:lnTo>
                    <a:cubicBezTo>
                      <a:pt x="32954" y="118025"/>
                      <a:pt x="37317" y="124264"/>
                      <a:pt x="43899" y="126074"/>
                    </a:cubicBezTo>
                    <a:cubicBezTo>
                      <a:pt x="49080" y="127465"/>
                      <a:pt x="54567" y="127236"/>
                      <a:pt x="59615" y="125407"/>
                    </a:cubicBezTo>
                    <a:cubicBezTo>
                      <a:pt x="68283" y="122359"/>
                      <a:pt x="72855" y="119597"/>
                      <a:pt x="73046" y="1200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1E8BCE11-1D2A-42D2-8B76-05B9C6D5ADE4}"/>
                  </a:ext>
                </a:extLst>
              </p:cNvPr>
              <p:cNvSpPr/>
              <p:nvPr/>
            </p:nvSpPr>
            <p:spPr>
              <a:xfrm>
                <a:off x="8917685" y="3081384"/>
                <a:ext cx="64503" cy="95195"/>
              </a:xfrm>
              <a:custGeom>
                <a:avLst/>
                <a:gdLst>
                  <a:gd name="connsiteX0" fmla="*/ 0 w 64503"/>
                  <a:gd name="connsiteY0" fmla="*/ 5191 h 95195"/>
                  <a:gd name="connsiteX1" fmla="*/ 64294 w 64503"/>
                  <a:gd name="connsiteY1" fmla="*/ 42244 h 95195"/>
                  <a:gd name="connsiteX2" fmla="*/ 5525 w 64503"/>
                  <a:gd name="connsiteY2" fmla="*/ 93869 h 95195"/>
                  <a:gd name="connsiteX3" fmla="*/ 0 w 64503"/>
                  <a:gd name="connsiteY3" fmla="*/ 5191 h 9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3" h="95195">
                    <a:moveTo>
                      <a:pt x="0" y="5191"/>
                    </a:moveTo>
                    <a:cubicBezTo>
                      <a:pt x="1524" y="4334"/>
                      <a:pt x="60007" y="-19383"/>
                      <a:pt x="64294" y="42244"/>
                    </a:cubicBezTo>
                    <a:cubicBezTo>
                      <a:pt x="68580" y="103870"/>
                      <a:pt x="5810" y="95584"/>
                      <a:pt x="5525" y="93869"/>
                    </a:cubicBezTo>
                    <a:cubicBezTo>
                      <a:pt x="5239" y="92155"/>
                      <a:pt x="0" y="5191"/>
                      <a:pt x="0" y="5191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64328B59-5291-4DD4-91BA-CA42796DE5C1}"/>
                  </a:ext>
                </a:extLst>
              </p:cNvPr>
              <p:cNvSpPr/>
              <p:nvPr/>
            </p:nvSpPr>
            <p:spPr>
              <a:xfrm>
                <a:off x="8940409" y="3101229"/>
                <a:ext cx="26748" cy="54087"/>
              </a:xfrm>
              <a:custGeom>
                <a:avLst/>
                <a:gdLst>
                  <a:gd name="connsiteX0" fmla="*/ 41 w 26748"/>
                  <a:gd name="connsiteY0" fmla="*/ 49260 h 54087"/>
                  <a:gd name="connsiteX1" fmla="*/ 2994 w 26748"/>
                  <a:gd name="connsiteY1" fmla="*/ 50689 h 54087"/>
                  <a:gd name="connsiteX2" fmla="*/ 11090 w 26748"/>
                  <a:gd name="connsiteY2" fmla="*/ 50689 h 54087"/>
                  <a:gd name="connsiteX3" fmla="*/ 21758 w 26748"/>
                  <a:gd name="connsiteY3" fmla="*/ 25924 h 54087"/>
                  <a:gd name="connsiteX4" fmla="*/ 17662 w 26748"/>
                  <a:gd name="connsiteY4" fmla="*/ 10779 h 54087"/>
                  <a:gd name="connsiteX5" fmla="*/ 8995 w 26748"/>
                  <a:gd name="connsiteY5" fmla="*/ 3064 h 54087"/>
                  <a:gd name="connsiteX6" fmla="*/ 2803 w 26748"/>
                  <a:gd name="connsiteY6" fmla="*/ 6493 h 54087"/>
                  <a:gd name="connsiteX7" fmla="*/ 2803 w 26748"/>
                  <a:gd name="connsiteY7" fmla="*/ 9541 h 54087"/>
                  <a:gd name="connsiteX8" fmla="*/ 1660 w 26748"/>
                  <a:gd name="connsiteY8" fmla="*/ 6016 h 54087"/>
                  <a:gd name="connsiteX9" fmla="*/ 3851 w 26748"/>
                  <a:gd name="connsiteY9" fmla="*/ 2016 h 54087"/>
                  <a:gd name="connsiteX10" fmla="*/ 9661 w 26748"/>
                  <a:gd name="connsiteY10" fmla="*/ 16 h 54087"/>
                  <a:gd name="connsiteX11" fmla="*/ 21568 w 26748"/>
                  <a:gd name="connsiteY11" fmla="*/ 8779 h 54087"/>
                  <a:gd name="connsiteX12" fmla="*/ 26520 w 26748"/>
                  <a:gd name="connsiteY12" fmla="*/ 25733 h 54087"/>
                  <a:gd name="connsiteX13" fmla="*/ 12709 w 26748"/>
                  <a:gd name="connsiteY13" fmla="*/ 53451 h 54087"/>
                  <a:gd name="connsiteX14" fmla="*/ 3184 w 26748"/>
                  <a:gd name="connsiteY14" fmla="*/ 52594 h 54087"/>
                  <a:gd name="connsiteX15" fmla="*/ 41 w 26748"/>
                  <a:gd name="connsiteY15" fmla="*/ 49260 h 5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48" h="54087">
                    <a:moveTo>
                      <a:pt x="41" y="49260"/>
                    </a:moveTo>
                    <a:cubicBezTo>
                      <a:pt x="41" y="49260"/>
                      <a:pt x="1184" y="49927"/>
                      <a:pt x="2994" y="50689"/>
                    </a:cubicBezTo>
                    <a:cubicBezTo>
                      <a:pt x="5594" y="51727"/>
                      <a:pt x="8490" y="51727"/>
                      <a:pt x="11090" y="50689"/>
                    </a:cubicBezTo>
                    <a:cubicBezTo>
                      <a:pt x="18863" y="44974"/>
                      <a:pt x="22948" y="35496"/>
                      <a:pt x="21758" y="25924"/>
                    </a:cubicBezTo>
                    <a:cubicBezTo>
                      <a:pt x="21510" y="20637"/>
                      <a:pt x="20110" y="15465"/>
                      <a:pt x="17662" y="10779"/>
                    </a:cubicBezTo>
                    <a:cubicBezTo>
                      <a:pt x="16205" y="6950"/>
                      <a:pt x="12966" y="4073"/>
                      <a:pt x="8995" y="3064"/>
                    </a:cubicBezTo>
                    <a:cubicBezTo>
                      <a:pt x="6375" y="2597"/>
                      <a:pt x="3794" y="4035"/>
                      <a:pt x="2803" y="6493"/>
                    </a:cubicBezTo>
                    <a:cubicBezTo>
                      <a:pt x="2136" y="8207"/>
                      <a:pt x="2803" y="9445"/>
                      <a:pt x="2803" y="9541"/>
                    </a:cubicBezTo>
                    <a:cubicBezTo>
                      <a:pt x="2803" y="9636"/>
                      <a:pt x="1375" y="8683"/>
                      <a:pt x="1660" y="6016"/>
                    </a:cubicBezTo>
                    <a:cubicBezTo>
                      <a:pt x="1946" y="4483"/>
                      <a:pt x="2718" y="3083"/>
                      <a:pt x="3851" y="2016"/>
                    </a:cubicBezTo>
                    <a:cubicBezTo>
                      <a:pt x="5442" y="606"/>
                      <a:pt x="7537" y="-118"/>
                      <a:pt x="9661" y="16"/>
                    </a:cubicBezTo>
                    <a:cubicBezTo>
                      <a:pt x="14881" y="673"/>
                      <a:pt x="19386" y="3988"/>
                      <a:pt x="21568" y="8779"/>
                    </a:cubicBezTo>
                    <a:cubicBezTo>
                      <a:pt x="24540" y="13960"/>
                      <a:pt x="26244" y="19771"/>
                      <a:pt x="26520" y="25733"/>
                    </a:cubicBezTo>
                    <a:cubicBezTo>
                      <a:pt x="27959" y="36916"/>
                      <a:pt x="22511" y="47869"/>
                      <a:pt x="12709" y="53451"/>
                    </a:cubicBezTo>
                    <a:cubicBezTo>
                      <a:pt x="9557" y="54537"/>
                      <a:pt x="6089" y="54222"/>
                      <a:pt x="3184" y="52594"/>
                    </a:cubicBezTo>
                    <a:cubicBezTo>
                      <a:pt x="232" y="50784"/>
                      <a:pt x="-150" y="49450"/>
                      <a:pt x="41" y="4926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227E3272-7D10-462F-BD97-FD1D4CC32A9E}"/>
                  </a:ext>
                </a:extLst>
              </p:cNvPr>
              <p:cNvSpPr/>
              <p:nvPr/>
            </p:nvSpPr>
            <p:spPr>
              <a:xfrm>
                <a:off x="8721720" y="3180569"/>
                <a:ext cx="38568" cy="39834"/>
              </a:xfrm>
              <a:custGeom>
                <a:avLst/>
                <a:gdLst>
                  <a:gd name="connsiteX0" fmla="*/ 36136 w 38568"/>
                  <a:gd name="connsiteY0" fmla="*/ 5828 h 39834"/>
                  <a:gd name="connsiteX1" fmla="*/ 17086 w 38568"/>
                  <a:gd name="connsiteY1" fmla="*/ 399 h 39834"/>
                  <a:gd name="connsiteX2" fmla="*/ 1750 w 38568"/>
                  <a:gd name="connsiteY2" fmla="*/ 12686 h 39834"/>
                  <a:gd name="connsiteX3" fmla="*/ 1750 w 38568"/>
                  <a:gd name="connsiteY3" fmla="*/ 28974 h 39834"/>
                  <a:gd name="connsiteX4" fmla="*/ 26363 w 38568"/>
                  <a:gd name="connsiteY4" fmla="*/ 38147 h 39834"/>
                  <a:gd name="connsiteX5" fmla="*/ 36897 w 38568"/>
                  <a:gd name="connsiteY5" fmla="*/ 24688 h 39834"/>
                  <a:gd name="connsiteX6" fmla="*/ 33945 w 38568"/>
                  <a:gd name="connsiteY6" fmla="*/ 4114 h 3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68" h="39834">
                    <a:moveTo>
                      <a:pt x="36136" y="5828"/>
                    </a:moveTo>
                    <a:cubicBezTo>
                      <a:pt x="31011" y="1085"/>
                      <a:pt x="23934" y="-925"/>
                      <a:pt x="17086" y="399"/>
                    </a:cubicBezTo>
                    <a:cubicBezTo>
                      <a:pt x="10304" y="1799"/>
                      <a:pt x="4598" y="6371"/>
                      <a:pt x="1750" y="12686"/>
                    </a:cubicBezTo>
                    <a:cubicBezTo>
                      <a:pt x="-583" y="17868"/>
                      <a:pt x="-583" y="23793"/>
                      <a:pt x="1750" y="28974"/>
                    </a:cubicBezTo>
                    <a:cubicBezTo>
                      <a:pt x="6017" y="38309"/>
                      <a:pt x="17038" y="42414"/>
                      <a:pt x="26363" y="38147"/>
                    </a:cubicBezTo>
                    <a:cubicBezTo>
                      <a:pt x="31850" y="35642"/>
                      <a:pt x="35783" y="30622"/>
                      <a:pt x="36897" y="24688"/>
                    </a:cubicBezTo>
                    <a:cubicBezTo>
                      <a:pt x="38422" y="16973"/>
                      <a:pt x="40803" y="7829"/>
                      <a:pt x="33945" y="4114"/>
                    </a:cubicBezTo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4E576C3-BF93-4ECE-A8D9-7B743FA39348}"/>
                  </a:ext>
                </a:extLst>
              </p:cNvPr>
              <p:cNvSpPr/>
              <p:nvPr/>
            </p:nvSpPr>
            <p:spPr>
              <a:xfrm>
                <a:off x="8733271" y="3011698"/>
                <a:ext cx="139462" cy="139997"/>
              </a:xfrm>
              <a:custGeom>
                <a:avLst/>
                <a:gdLst>
                  <a:gd name="connsiteX0" fmla="*/ 202 w 139462"/>
                  <a:gd name="connsiteY0" fmla="*/ 68496 h 139997"/>
                  <a:gd name="connsiteX1" fmla="*/ 3344 w 139462"/>
                  <a:gd name="connsiteY1" fmla="*/ 51922 h 139997"/>
                  <a:gd name="connsiteX2" fmla="*/ 28967 w 139462"/>
                  <a:gd name="connsiteY2" fmla="*/ 15441 h 139997"/>
                  <a:gd name="connsiteX3" fmla="*/ 57542 w 139462"/>
                  <a:gd name="connsiteY3" fmla="*/ 3440 h 139997"/>
                  <a:gd name="connsiteX4" fmla="*/ 92689 w 139462"/>
                  <a:gd name="connsiteY4" fmla="*/ 7155 h 139997"/>
                  <a:gd name="connsiteX5" fmla="*/ 123360 w 139462"/>
                  <a:gd name="connsiteY5" fmla="*/ 31062 h 139997"/>
                  <a:gd name="connsiteX6" fmla="*/ 122026 w 139462"/>
                  <a:gd name="connsiteY6" fmla="*/ 110120 h 139997"/>
                  <a:gd name="connsiteX7" fmla="*/ 107643 w 139462"/>
                  <a:gd name="connsiteY7" fmla="*/ 124122 h 139997"/>
                  <a:gd name="connsiteX8" fmla="*/ 90594 w 139462"/>
                  <a:gd name="connsiteY8" fmla="*/ 132980 h 139997"/>
                  <a:gd name="connsiteX9" fmla="*/ 4411 w 139462"/>
                  <a:gd name="connsiteY9" fmla="*/ 90889 h 139997"/>
                  <a:gd name="connsiteX10" fmla="*/ 2773 w 139462"/>
                  <a:gd name="connsiteY10" fmla="*/ 85355 h 139997"/>
                  <a:gd name="connsiteX11" fmla="*/ 202 w 139462"/>
                  <a:gd name="connsiteY11" fmla="*/ 68781 h 139997"/>
                  <a:gd name="connsiteX12" fmla="*/ 1440 w 139462"/>
                  <a:gd name="connsiteY12" fmla="*/ 85736 h 139997"/>
                  <a:gd name="connsiteX13" fmla="*/ 54780 w 139462"/>
                  <a:gd name="connsiteY13" fmla="*/ 138504 h 139997"/>
                  <a:gd name="connsiteX14" fmla="*/ 91641 w 139462"/>
                  <a:gd name="connsiteY14" fmla="*/ 136218 h 139997"/>
                  <a:gd name="connsiteX15" fmla="*/ 109548 w 139462"/>
                  <a:gd name="connsiteY15" fmla="*/ 126693 h 139997"/>
                  <a:gd name="connsiteX16" fmla="*/ 124979 w 139462"/>
                  <a:gd name="connsiteY16" fmla="*/ 112501 h 139997"/>
                  <a:gd name="connsiteX17" fmla="*/ 139457 w 139462"/>
                  <a:gd name="connsiteY17" fmla="*/ 71258 h 139997"/>
                  <a:gd name="connsiteX18" fmla="*/ 126408 w 139462"/>
                  <a:gd name="connsiteY18" fmla="*/ 29443 h 139997"/>
                  <a:gd name="connsiteX19" fmla="*/ 111834 w 139462"/>
                  <a:gd name="connsiteY19" fmla="*/ 14298 h 139997"/>
                  <a:gd name="connsiteX20" fmla="*/ 57352 w 139462"/>
                  <a:gd name="connsiteY20" fmla="*/ 1059 h 139997"/>
                  <a:gd name="connsiteX21" fmla="*/ 2297 w 139462"/>
                  <a:gd name="connsiteY21" fmla="*/ 52017 h 139997"/>
                  <a:gd name="connsiteX22" fmla="*/ 202 w 139462"/>
                  <a:gd name="connsiteY22" fmla="*/ 68496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9462" h="139997">
                    <a:moveTo>
                      <a:pt x="202" y="68496"/>
                    </a:moveTo>
                    <a:cubicBezTo>
                      <a:pt x="945" y="62914"/>
                      <a:pt x="1992" y="57380"/>
                      <a:pt x="3344" y="51922"/>
                    </a:cubicBezTo>
                    <a:cubicBezTo>
                      <a:pt x="7564" y="37235"/>
                      <a:pt x="16584" y="24395"/>
                      <a:pt x="28967" y="15441"/>
                    </a:cubicBezTo>
                    <a:cubicBezTo>
                      <a:pt x="37416" y="9250"/>
                      <a:pt x="47207" y="5145"/>
                      <a:pt x="57542" y="3440"/>
                    </a:cubicBezTo>
                    <a:cubicBezTo>
                      <a:pt x="69382" y="1535"/>
                      <a:pt x="81516" y="2811"/>
                      <a:pt x="92689" y="7155"/>
                    </a:cubicBezTo>
                    <a:cubicBezTo>
                      <a:pt x="105081" y="11860"/>
                      <a:pt x="115768" y="20194"/>
                      <a:pt x="123360" y="31062"/>
                    </a:cubicBezTo>
                    <a:cubicBezTo>
                      <a:pt x="140276" y="54865"/>
                      <a:pt x="139733" y="86898"/>
                      <a:pt x="122026" y="110120"/>
                    </a:cubicBezTo>
                    <a:cubicBezTo>
                      <a:pt x="118016" y="115530"/>
                      <a:pt x="113158" y="120254"/>
                      <a:pt x="107643" y="124122"/>
                    </a:cubicBezTo>
                    <a:cubicBezTo>
                      <a:pt x="102433" y="127903"/>
                      <a:pt x="96690" y="130894"/>
                      <a:pt x="90594" y="132980"/>
                    </a:cubicBezTo>
                    <a:cubicBezTo>
                      <a:pt x="55170" y="145153"/>
                      <a:pt x="16584" y="126312"/>
                      <a:pt x="4411" y="90889"/>
                    </a:cubicBezTo>
                    <a:cubicBezTo>
                      <a:pt x="3792" y="89069"/>
                      <a:pt x="3240" y="87222"/>
                      <a:pt x="2773" y="85355"/>
                    </a:cubicBezTo>
                    <a:cubicBezTo>
                      <a:pt x="1621" y="79878"/>
                      <a:pt x="763" y="74344"/>
                      <a:pt x="202" y="68781"/>
                    </a:cubicBezTo>
                    <a:cubicBezTo>
                      <a:pt x="-294" y="74458"/>
                      <a:pt x="125" y="80183"/>
                      <a:pt x="1440" y="85736"/>
                    </a:cubicBezTo>
                    <a:cubicBezTo>
                      <a:pt x="7326" y="112272"/>
                      <a:pt x="28186" y="132904"/>
                      <a:pt x="54780" y="138504"/>
                    </a:cubicBezTo>
                    <a:cubicBezTo>
                      <a:pt x="67048" y="141095"/>
                      <a:pt x="79783" y="140305"/>
                      <a:pt x="91641" y="136218"/>
                    </a:cubicBezTo>
                    <a:cubicBezTo>
                      <a:pt x="98071" y="133999"/>
                      <a:pt x="104110" y="130789"/>
                      <a:pt x="109548" y="126693"/>
                    </a:cubicBezTo>
                    <a:cubicBezTo>
                      <a:pt x="115445" y="122855"/>
                      <a:pt x="120664" y="118054"/>
                      <a:pt x="124979" y="112501"/>
                    </a:cubicBezTo>
                    <a:cubicBezTo>
                      <a:pt x="134104" y="100661"/>
                      <a:pt x="139181" y="86202"/>
                      <a:pt x="139457" y="71258"/>
                    </a:cubicBezTo>
                    <a:cubicBezTo>
                      <a:pt x="139638" y="56294"/>
                      <a:pt x="135066" y="41654"/>
                      <a:pt x="126408" y="29443"/>
                    </a:cubicBezTo>
                    <a:cubicBezTo>
                      <a:pt x="122378" y="23652"/>
                      <a:pt x="117464" y="18546"/>
                      <a:pt x="111834" y="14298"/>
                    </a:cubicBezTo>
                    <a:cubicBezTo>
                      <a:pt x="96318" y="2478"/>
                      <a:pt x="76563" y="-2323"/>
                      <a:pt x="57352" y="1059"/>
                    </a:cubicBezTo>
                    <a:cubicBezTo>
                      <a:pt x="30576" y="5745"/>
                      <a:pt x="9041" y="25690"/>
                      <a:pt x="2297" y="52017"/>
                    </a:cubicBezTo>
                    <a:cubicBezTo>
                      <a:pt x="725" y="57361"/>
                      <a:pt x="20" y="62923"/>
                      <a:pt x="202" y="6849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6E679132-37EC-482A-96C9-1CAC1C404458}"/>
                  </a:ext>
                </a:extLst>
              </p:cNvPr>
              <p:cNvSpPr/>
              <p:nvPr/>
            </p:nvSpPr>
            <p:spPr>
              <a:xfrm>
                <a:off x="8560772" y="3008376"/>
                <a:ext cx="139080" cy="140184"/>
              </a:xfrm>
              <a:custGeom>
                <a:avLst/>
                <a:gdLst>
                  <a:gd name="connsiteX0" fmla="*/ 678 w 139080"/>
                  <a:gd name="connsiteY0" fmla="*/ 68866 h 140184"/>
                  <a:gd name="connsiteX1" fmla="*/ 3726 w 139080"/>
                  <a:gd name="connsiteY1" fmla="*/ 52387 h 140184"/>
                  <a:gd name="connsiteX2" fmla="*/ 29443 w 139080"/>
                  <a:gd name="connsiteY2" fmla="*/ 15811 h 140184"/>
                  <a:gd name="connsiteX3" fmla="*/ 93166 w 139080"/>
                  <a:gd name="connsiteY3" fmla="*/ 7525 h 140184"/>
                  <a:gd name="connsiteX4" fmla="*/ 109930 w 139080"/>
                  <a:gd name="connsiteY4" fmla="*/ 17050 h 140184"/>
                  <a:gd name="connsiteX5" fmla="*/ 123836 w 139080"/>
                  <a:gd name="connsiteY5" fmla="*/ 31528 h 140184"/>
                  <a:gd name="connsiteX6" fmla="*/ 122503 w 139080"/>
                  <a:gd name="connsiteY6" fmla="*/ 110585 h 140184"/>
                  <a:gd name="connsiteX7" fmla="*/ 108120 w 139080"/>
                  <a:gd name="connsiteY7" fmla="*/ 124587 h 140184"/>
                  <a:gd name="connsiteX8" fmla="*/ 91070 w 139080"/>
                  <a:gd name="connsiteY8" fmla="*/ 133445 h 140184"/>
                  <a:gd name="connsiteX9" fmla="*/ 55733 w 139080"/>
                  <a:gd name="connsiteY9" fmla="*/ 135922 h 140184"/>
                  <a:gd name="connsiteX10" fmla="*/ 27158 w 139080"/>
                  <a:gd name="connsiteY10" fmla="*/ 122968 h 140184"/>
                  <a:gd name="connsiteX11" fmla="*/ 2678 w 139080"/>
                  <a:gd name="connsiteY11" fmla="*/ 85630 h 140184"/>
                  <a:gd name="connsiteX12" fmla="*/ 202 w 139080"/>
                  <a:gd name="connsiteY12" fmla="*/ 68961 h 140184"/>
                  <a:gd name="connsiteX13" fmla="*/ 1440 w 139080"/>
                  <a:gd name="connsiteY13" fmla="*/ 85915 h 140184"/>
                  <a:gd name="connsiteX14" fmla="*/ 54685 w 139080"/>
                  <a:gd name="connsiteY14" fmla="*/ 138684 h 140184"/>
                  <a:gd name="connsiteX15" fmla="*/ 91547 w 139080"/>
                  <a:gd name="connsiteY15" fmla="*/ 136493 h 140184"/>
                  <a:gd name="connsiteX16" fmla="*/ 109549 w 139080"/>
                  <a:gd name="connsiteY16" fmla="*/ 126968 h 140184"/>
                  <a:gd name="connsiteX17" fmla="*/ 124693 w 139080"/>
                  <a:gd name="connsiteY17" fmla="*/ 112395 h 140184"/>
                  <a:gd name="connsiteX18" fmla="*/ 126122 w 139080"/>
                  <a:gd name="connsiteY18" fmla="*/ 29242 h 140184"/>
                  <a:gd name="connsiteX19" fmla="*/ 111454 w 139080"/>
                  <a:gd name="connsiteY19" fmla="*/ 14097 h 140184"/>
                  <a:gd name="connsiteX20" fmla="*/ 93833 w 139080"/>
                  <a:gd name="connsiteY20" fmla="*/ 4572 h 140184"/>
                  <a:gd name="connsiteX21" fmla="*/ 27158 w 139080"/>
                  <a:gd name="connsiteY21" fmla="*/ 14097 h 140184"/>
                  <a:gd name="connsiteX22" fmla="*/ 1631 w 139080"/>
                  <a:gd name="connsiteY22" fmla="*/ 52197 h 140184"/>
                  <a:gd name="connsiteX23" fmla="*/ 678 w 139080"/>
                  <a:gd name="connsiteY23" fmla="*/ 68866 h 1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9080" h="140184">
                    <a:moveTo>
                      <a:pt x="678" y="68866"/>
                    </a:moveTo>
                    <a:cubicBezTo>
                      <a:pt x="1411" y="63322"/>
                      <a:pt x="2431" y="57826"/>
                      <a:pt x="3726" y="52387"/>
                    </a:cubicBezTo>
                    <a:cubicBezTo>
                      <a:pt x="7955" y="37662"/>
                      <a:pt x="17013" y="24774"/>
                      <a:pt x="29443" y="15811"/>
                    </a:cubicBezTo>
                    <a:cubicBezTo>
                      <a:pt x="47913" y="2438"/>
                      <a:pt x="71897" y="-676"/>
                      <a:pt x="93166" y="7525"/>
                    </a:cubicBezTo>
                    <a:cubicBezTo>
                      <a:pt x="99205" y="9830"/>
                      <a:pt x="104863" y="13040"/>
                      <a:pt x="109930" y="17050"/>
                    </a:cubicBezTo>
                    <a:cubicBezTo>
                      <a:pt x="115311" y="21098"/>
                      <a:pt x="120007" y="25984"/>
                      <a:pt x="123836" y="31528"/>
                    </a:cubicBezTo>
                    <a:cubicBezTo>
                      <a:pt x="140753" y="55331"/>
                      <a:pt x="140210" y="87363"/>
                      <a:pt x="122503" y="110585"/>
                    </a:cubicBezTo>
                    <a:cubicBezTo>
                      <a:pt x="118493" y="115995"/>
                      <a:pt x="113635" y="120720"/>
                      <a:pt x="108120" y="124587"/>
                    </a:cubicBezTo>
                    <a:cubicBezTo>
                      <a:pt x="102919" y="128387"/>
                      <a:pt x="97176" y="131378"/>
                      <a:pt x="91070" y="133445"/>
                    </a:cubicBezTo>
                    <a:cubicBezTo>
                      <a:pt x="79717" y="137360"/>
                      <a:pt x="67524" y="138208"/>
                      <a:pt x="55733" y="135922"/>
                    </a:cubicBezTo>
                    <a:cubicBezTo>
                      <a:pt x="45312" y="133940"/>
                      <a:pt x="35520" y="129502"/>
                      <a:pt x="27158" y="122968"/>
                    </a:cubicBezTo>
                    <a:cubicBezTo>
                      <a:pt x="15090" y="113576"/>
                      <a:pt x="6479" y="100441"/>
                      <a:pt x="2678" y="85630"/>
                    </a:cubicBezTo>
                    <a:cubicBezTo>
                      <a:pt x="202" y="75057"/>
                      <a:pt x="678" y="68961"/>
                      <a:pt x="202" y="68961"/>
                    </a:cubicBezTo>
                    <a:cubicBezTo>
                      <a:pt x="-294" y="74638"/>
                      <a:pt x="125" y="80362"/>
                      <a:pt x="1440" y="85915"/>
                    </a:cubicBezTo>
                    <a:cubicBezTo>
                      <a:pt x="7336" y="112414"/>
                      <a:pt x="28139" y="133026"/>
                      <a:pt x="54685" y="138684"/>
                    </a:cubicBezTo>
                    <a:cubicBezTo>
                      <a:pt x="66943" y="141265"/>
                      <a:pt x="79678" y="140503"/>
                      <a:pt x="91547" y="136493"/>
                    </a:cubicBezTo>
                    <a:cubicBezTo>
                      <a:pt x="97986" y="134226"/>
                      <a:pt x="104053" y="131016"/>
                      <a:pt x="109549" y="126968"/>
                    </a:cubicBezTo>
                    <a:cubicBezTo>
                      <a:pt x="115359" y="122968"/>
                      <a:pt x="120474" y="118043"/>
                      <a:pt x="124693" y="112395"/>
                    </a:cubicBezTo>
                    <a:cubicBezTo>
                      <a:pt x="143334" y="87982"/>
                      <a:pt x="143915" y="54283"/>
                      <a:pt x="126122" y="29242"/>
                    </a:cubicBezTo>
                    <a:cubicBezTo>
                      <a:pt x="122065" y="23450"/>
                      <a:pt x="117112" y="18345"/>
                      <a:pt x="111454" y="14097"/>
                    </a:cubicBezTo>
                    <a:cubicBezTo>
                      <a:pt x="106120" y="10020"/>
                      <a:pt x="100166" y="6801"/>
                      <a:pt x="93833" y="4572"/>
                    </a:cubicBezTo>
                    <a:cubicBezTo>
                      <a:pt x="71458" y="-3982"/>
                      <a:pt x="46246" y="-381"/>
                      <a:pt x="27158" y="14097"/>
                    </a:cubicBezTo>
                    <a:cubicBezTo>
                      <a:pt x="14480" y="23450"/>
                      <a:pt x="5459" y="36919"/>
                      <a:pt x="1631" y="52197"/>
                    </a:cubicBezTo>
                    <a:cubicBezTo>
                      <a:pt x="431" y="57664"/>
                      <a:pt x="107" y="63294"/>
                      <a:pt x="678" y="68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D6D459-96A2-484F-896B-EB4F02DE7098}"/>
                  </a:ext>
                </a:extLst>
              </p:cNvPr>
              <p:cNvSpPr/>
              <p:nvPr/>
            </p:nvSpPr>
            <p:spPr>
              <a:xfrm>
                <a:off x="8869680" y="3068954"/>
                <a:ext cx="51434" cy="16478"/>
              </a:xfrm>
              <a:custGeom>
                <a:avLst/>
                <a:gdLst>
                  <a:gd name="connsiteX0" fmla="*/ 0 w 51434"/>
                  <a:gd name="connsiteY0" fmla="*/ 0 h 16478"/>
                  <a:gd name="connsiteX1" fmla="*/ 51435 w 51434"/>
                  <a:gd name="connsiteY1" fmla="*/ 16478 h 16478"/>
                  <a:gd name="connsiteX2" fmla="*/ 25908 w 51434"/>
                  <a:gd name="connsiteY2" fmla="*/ 7525 h 16478"/>
                  <a:gd name="connsiteX3" fmla="*/ 0 w 51434"/>
                  <a:gd name="connsiteY3" fmla="*/ 0 h 1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4" h="16478">
                    <a:moveTo>
                      <a:pt x="0" y="0"/>
                    </a:moveTo>
                    <a:cubicBezTo>
                      <a:pt x="15897" y="8820"/>
                      <a:pt x="33375" y="14421"/>
                      <a:pt x="51435" y="16478"/>
                    </a:cubicBezTo>
                    <a:cubicBezTo>
                      <a:pt x="43215" y="12735"/>
                      <a:pt x="34671" y="9744"/>
                      <a:pt x="25908" y="7525"/>
                    </a:cubicBezTo>
                    <a:cubicBezTo>
                      <a:pt x="17536" y="4182"/>
                      <a:pt x="8858" y="1667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EB76C81E-E074-4AAD-9E16-9EF3D4262411}"/>
                  </a:ext>
                </a:extLst>
              </p:cNvPr>
              <p:cNvSpPr/>
              <p:nvPr/>
            </p:nvSpPr>
            <p:spPr>
              <a:xfrm>
                <a:off x="8691562" y="3055750"/>
                <a:ext cx="44481" cy="10156"/>
              </a:xfrm>
              <a:custGeom>
                <a:avLst/>
                <a:gdLst>
                  <a:gd name="connsiteX0" fmla="*/ 0 w 44481"/>
                  <a:gd name="connsiteY0" fmla="*/ 4822 h 10156"/>
                  <a:gd name="connsiteX1" fmla="*/ 22670 w 44481"/>
                  <a:gd name="connsiteY1" fmla="*/ 3774 h 10156"/>
                  <a:gd name="connsiteX2" fmla="*/ 44482 w 44481"/>
                  <a:gd name="connsiteY2" fmla="*/ 10156 h 10156"/>
                  <a:gd name="connsiteX3" fmla="*/ 23146 w 44481"/>
                  <a:gd name="connsiteY3" fmla="*/ 631 h 10156"/>
                  <a:gd name="connsiteX4" fmla="*/ 0 w 44481"/>
                  <a:gd name="connsiteY4" fmla="*/ 4822 h 1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81" h="10156">
                    <a:moveTo>
                      <a:pt x="0" y="4822"/>
                    </a:moveTo>
                    <a:cubicBezTo>
                      <a:pt x="7515" y="3812"/>
                      <a:pt x="15097" y="3460"/>
                      <a:pt x="22670" y="3774"/>
                    </a:cubicBezTo>
                    <a:cubicBezTo>
                      <a:pt x="30109" y="5279"/>
                      <a:pt x="37405" y="7413"/>
                      <a:pt x="44482" y="10156"/>
                    </a:cubicBezTo>
                    <a:cubicBezTo>
                      <a:pt x="38871" y="4346"/>
                      <a:pt x="31223" y="926"/>
                      <a:pt x="23146" y="631"/>
                    </a:cubicBezTo>
                    <a:cubicBezTo>
                      <a:pt x="15183" y="-979"/>
                      <a:pt x="6896" y="517"/>
                      <a:pt x="0" y="482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8F81789A-6EF8-435B-ACE0-0F152BC50788}"/>
                  </a:ext>
                </a:extLst>
              </p:cNvPr>
              <p:cNvSpPr/>
              <p:nvPr/>
            </p:nvSpPr>
            <p:spPr>
              <a:xfrm>
                <a:off x="8824912" y="3069812"/>
                <a:ext cx="37674" cy="63150"/>
              </a:xfrm>
              <a:custGeom>
                <a:avLst/>
                <a:gdLst>
                  <a:gd name="connsiteX0" fmla="*/ 0 w 37674"/>
                  <a:gd name="connsiteY0" fmla="*/ 63151 h 63150"/>
                  <a:gd name="connsiteX1" fmla="*/ 10954 w 37674"/>
                  <a:gd name="connsiteY1" fmla="*/ 59055 h 63150"/>
                  <a:gd name="connsiteX2" fmla="*/ 37624 w 37674"/>
                  <a:gd name="connsiteY2" fmla="*/ 11430 h 63150"/>
                  <a:gd name="connsiteX3" fmla="*/ 35528 w 37674"/>
                  <a:gd name="connsiteY3" fmla="*/ 0 h 63150"/>
                  <a:gd name="connsiteX4" fmla="*/ 35528 w 37674"/>
                  <a:gd name="connsiteY4" fmla="*/ 11430 h 63150"/>
                  <a:gd name="connsiteX5" fmla="*/ 28099 w 37674"/>
                  <a:gd name="connsiteY5" fmla="*/ 37052 h 63150"/>
                  <a:gd name="connsiteX6" fmla="*/ 9906 w 37674"/>
                  <a:gd name="connsiteY6" fmla="*/ 56674 h 63150"/>
                  <a:gd name="connsiteX7" fmla="*/ 0 w 37674"/>
                  <a:gd name="connsiteY7" fmla="*/ 63151 h 6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674" h="63150">
                    <a:moveTo>
                      <a:pt x="0" y="63151"/>
                    </a:moveTo>
                    <a:cubicBezTo>
                      <a:pt x="3934" y="62732"/>
                      <a:pt x="7706" y="61322"/>
                      <a:pt x="10954" y="59055"/>
                    </a:cubicBezTo>
                    <a:cubicBezTo>
                      <a:pt x="27956" y="49321"/>
                      <a:pt x="38205" y="31014"/>
                      <a:pt x="37624" y="11430"/>
                    </a:cubicBezTo>
                    <a:cubicBezTo>
                      <a:pt x="37881" y="7506"/>
                      <a:pt x="37157" y="3581"/>
                      <a:pt x="35528" y="0"/>
                    </a:cubicBezTo>
                    <a:cubicBezTo>
                      <a:pt x="35300" y="3810"/>
                      <a:pt x="35300" y="7620"/>
                      <a:pt x="35528" y="11430"/>
                    </a:cubicBezTo>
                    <a:cubicBezTo>
                      <a:pt x="34995" y="20422"/>
                      <a:pt x="32452" y="29175"/>
                      <a:pt x="28099" y="37052"/>
                    </a:cubicBezTo>
                    <a:cubicBezTo>
                      <a:pt x="23556" y="44853"/>
                      <a:pt x="17345" y="51559"/>
                      <a:pt x="9906" y="56674"/>
                    </a:cubicBezTo>
                    <a:cubicBezTo>
                      <a:pt x="6477" y="58636"/>
                      <a:pt x="3172" y="60798"/>
                      <a:pt x="0" y="631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4ADA8CD7-2587-486A-8813-33997A12BFE6}"/>
                  </a:ext>
                </a:extLst>
              </p:cNvPr>
              <p:cNvSpPr/>
              <p:nvPr/>
            </p:nvSpPr>
            <p:spPr>
              <a:xfrm>
                <a:off x="8654693" y="3068574"/>
                <a:ext cx="35607" cy="59435"/>
              </a:xfrm>
              <a:custGeom>
                <a:avLst/>
                <a:gdLst>
                  <a:gd name="connsiteX0" fmla="*/ 7 w 35607"/>
                  <a:gd name="connsiteY0" fmla="*/ 59436 h 59435"/>
                  <a:gd name="connsiteX1" fmla="*/ 10199 w 35607"/>
                  <a:gd name="connsiteY1" fmla="*/ 55435 h 59435"/>
                  <a:gd name="connsiteX2" fmla="*/ 28773 w 35607"/>
                  <a:gd name="connsiteY2" fmla="*/ 36385 h 59435"/>
                  <a:gd name="connsiteX3" fmla="*/ 35535 w 35607"/>
                  <a:gd name="connsiteY3" fmla="*/ 10858 h 59435"/>
                  <a:gd name="connsiteX4" fmla="*/ 33630 w 35607"/>
                  <a:gd name="connsiteY4" fmla="*/ 0 h 59435"/>
                  <a:gd name="connsiteX5" fmla="*/ 33058 w 35607"/>
                  <a:gd name="connsiteY5" fmla="*/ 10668 h 59435"/>
                  <a:gd name="connsiteX6" fmla="*/ 25725 w 35607"/>
                  <a:gd name="connsiteY6" fmla="*/ 34766 h 59435"/>
                  <a:gd name="connsiteX7" fmla="*/ 8865 w 35607"/>
                  <a:gd name="connsiteY7" fmla="*/ 53816 h 59435"/>
                  <a:gd name="connsiteX8" fmla="*/ 7 w 35607"/>
                  <a:gd name="connsiteY8" fmla="*/ 59436 h 5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607" h="59435">
                    <a:moveTo>
                      <a:pt x="7" y="59436"/>
                    </a:moveTo>
                    <a:cubicBezTo>
                      <a:pt x="3693" y="59026"/>
                      <a:pt x="7218" y="57645"/>
                      <a:pt x="10199" y="55435"/>
                    </a:cubicBezTo>
                    <a:cubicBezTo>
                      <a:pt x="17962" y="50835"/>
                      <a:pt x="24363" y="44263"/>
                      <a:pt x="28773" y="36385"/>
                    </a:cubicBezTo>
                    <a:cubicBezTo>
                      <a:pt x="33125" y="28575"/>
                      <a:pt x="35450" y="19802"/>
                      <a:pt x="35535" y="10858"/>
                    </a:cubicBezTo>
                    <a:cubicBezTo>
                      <a:pt x="35840" y="7134"/>
                      <a:pt x="35183" y="3400"/>
                      <a:pt x="33630" y="0"/>
                    </a:cubicBezTo>
                    <a:cubicBezTo>
                      <a:pt x="33630" y="0"/>
                      <a:pt x="33630" y="4191"/>
                      <a:pt x="33058" y="10668"/>
                    </a:cubicBezTo>
                    <a:cubicBezTo>
                      <a:pt x="32316" y="19126"/>
                      <a:pt x="29810" y="27327"/>
                      <a:pt x="25725" y="34766"/>
                    </a:cubicBezTo>
                    <a:cubicBezTo>
                      <a:pt x="21553" y="42262"/>
                      <a:pt x="15800" y="48768"/>
                      <a:pt x="8865" y="53816"/>
                    </a:cubicBezTo>
                    <a:cubicBezTo>
                      <a:pt x="3531" y="57245"/>
                      <a:pt x="-184" y="58960"/>
                      <a:pt x="7" y="5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FC4CD040-697A-4F80-BA5C-CD413654B912}"/>
                  </a:ext>
                </a:extLst>
              </p:cNvPr>
              <p:cNvSpPr/>
              <p:nvPr/>
            </p:nvSpPr>
            <p:spPr>
              <a:xfrm>
                <a:off x="8710944" y="3185737"/>
                <a:ext cx="62580" cy="25435"/>
              </a:xfrm>
              <a:custGeom>
                <a:avLst/>
                <a:gdLst>
                  <a:gd name="connsiteX0" fmla="*/ 62533 w 62580"/>
                  <a:gd name="connsiteY0" fmla="*/ 947 h 25435"/>
                  <a:gd name="connsiteX1" fmla="*/ 33005 w 62580"/>
                  <a:gd name="connsiteY1" fmla="*/ 17425 h 25435"/>
                  <a:gd name="connsiteX2" fmla="*/ 49 w 62580"/>
                  <a:gd name="connsiteY2" fmla="*/ 24569 h 25435"/>
                  <a:gd name="connsiteX3" fmla="*/ 29481 w 62580"/>
                  <a:gd name="connsiteY3" fmla="*/ 8090 h 25435"/>
                  <a:gd name="connsiteX4" fmla="*/ 62533 w 62580"/>
                  <a:gd name="connsiteY4" fmla="*/ 947 h 2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80" h="25435">
                    <a:moveTo>
                      <a:pt x="62533" y="947"/>
                    </a:moveTo>
                    <a:cubicBezTo>
                      <a:pt x="63485" y="3518"/>
                      <a:pt x="50246" y="10472"/>
                      <a:pt x="33005" y="17425"/>
                    </a:cubicBezTo>
                    <a:cubicBezTo>
                      <a:pt x="15765" y="24378"/>
                      <a:pt x="1001" y="26950"/>
                      <a:pt x="49" y="24569"/>
                    </a:cubicBezTo>
                    <a:cubicBezTo>
                      <a:pt x="-904" y="22187"/>
                      <a:pt x="12241" y="15044"/>
                      <a:pt x="29481" y="8090"/>
                    </a:cubicBezTo>
                    <a:cubicBezTo>
                      <a:pt x="46721" y="1137"/>
                      <a:pt x="61580" y="-1625"/>
                      <a:pt x="62533" y="9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E8E52E14-AC28-4E5E-A21C-8E05884D0825}"/>
                  </a:ext>
                </a:extLst>
              </p:cNvPr>
              <p:cNvSpPr/>
              <p:nvPr/>
            </p:nvSpPr>
            <p:spPr>
              <a:xfrm>
                <a:off x="8558832" y="3387280"/>
                <a:ext cx="664161" cy="936888"/>
              </a:xfrm>
              <a:custGeom>
                <a:avLst/>
                <a:gdLst>
                  <a:gd name="connsiteX0" fmla="*/ 384000 w 664161"/>
                  <a:gd name="connsiteY0" fmla="*/ 0 h 936888"/>
                  <a:gd name="connsiteX1" fmla="*/ 558879 w 664161"/>
                  <a:gd name="connsiteY1" fmla="*/ 78581 h 936888"/>
                  <a:gd name="connsiteX2" fmla="*/ 663940 w 664161"/>
                  <a:gd name="connsiteY2" fmla="*/ 422720 h 936888"/>
                  <a:gd name="connsiteX3" fmla="*/ 614505 w 664161"/>
                  <a:gd name="connsiteY3" fmla="*/ 934117 h 936888"/>
                  <a:gd name="connsiteX4" fmla="*/ 64436 w 664161"/>
                  <a:gd name="connsiteY4" fmla="*/ 881063 h 936888"/>
                  <a:gd name="connsiteX5" fmla="*/ 65389 w 664161"/>
                  <a:gd name="connsiteY5" fmla="*/ 809911 h 936888"/>
                  <a:gd name="connsiteX6" fmla="*/ 58340 w 664161"/>
                  <a:gd name="connsiteY6" fmla="*/ 565785 h 936888"/>
                  <a:gd name="connsiteX7" fmla="*/ 143 w 664161"/>
                  <a:gd name="connsiteY7" fmla="*/ 432435 h 936888"/>
                  <a:gd name="connsiteX8" fmla="*/ 36337 w 664161"/>
                  <a:gd name="connsiteY8" fmla="*/ 150019 h 936888"/>
                  <a:gd name="connsiteX9" fmla="*/ 77581 w 664161"/>
                  <a:gd name="connsiteY9" fmla="*/ 78296 h 936888"/>
                  <a:gd name="connsiteX10" fmla="*/ 153209 w 664161"/>
                  <a:gd name="connsiteY10" fmla="*/ 40196 h 936888"/>
                  <a:gd name="connsiteX11" fmla="*/ 228266 w 664161"/>
                  <a:gd name="connsiteY11" fmla="*/ 114014 h 936888"/>
                  <a:gd name="connsiteX12" fmla="*/ 384000 w 664161"/>
                  <a:gd name="connsiteY12" fmla="*/ 0 h 93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4161" h="936888">
                    <a:moveTo>
                      <a:pt x="384000" y="0"/>
                    </a:moveTo>
                    <a:cubicBezTo>
                      <a:pt x="384000" y="0"/>
                      <a:pt x="537543" y="51245"/>
                      <a:pt x="558879" y="78581"/>
                    </a:cubicBezTo>
                    <a:cubicBezTo>
                      <a:pt x="620315" y="156020"/>
                      <a:pt x="661368" y="317945"/>
                      <a:pt x="663940" y="422720"/>
                    </a:cubicBezTo>
                    <a:cubicBezTo>
                      <a:pt x="666511" y="527495"/>
                      <a:pt x="646509" y="916686"/>
                      <a:pt x="614505" y="934117"/>
                    </a:cubicBezTo>
                    <a:cubicBezTo>
                      <a:pt x="582501" y="951547"/>
                      <a:pt x="64436" y="881063"/>
                      <a:pt x="64436" y="881063"/>
                    </a:cubicBezTo>
                    <a:cubicBezTo>
                      <a:pt x="61855" y="857393"/>
                      <a:pt x="62169" y="833504"/>
                      <a:pt x="65389" y="809911"/>
                    </a:cubicBezTo>
                    <a:cubicBezTo>
                      <a:pt x="79391" y="725614"/>
                      <a:pt x="75771" y="606457"/>
                      <a:pt x="58340" y="565785"/>
                    </a:cubicBezTo>
                    <a:cubicBezTo>
                      <a:pt x="40909" y="525113"/>
                      <a:pt x="-2810" y="484346"/>
                      <a:pt x="143" y="432435"/>
                    </a:cubicBezTo>
                    <a:cubicBezTo>
                      <a:pt x="3095" y="380524"/>
                      <a:pt x="25669" y="177641"/>
                      <a:pt x="36337" y="150019"/>
                    </a:cubicBezTo>
                    <a:cubicBezTo>
                      <a:pt x="47529" y="124730"/>
                      <a:pt x="61350" y="100689"/>
                      <a:pt x="77581" y="78296"/>
                    </a:cubicBezTo>
                    <a:lnTo>
                      <a:pt x="153209" y="40196"/>
                    </a:lnTo>
                    <a:cubicBezTo>
                      <a:pt x="153209" y="40196"/>
                      <a:pt x="153209" y="125921"/>
                      <a:pt x="228266" y="114014"/>
                    </a:cubicBezTo>
                    <a:cubicBezTo>
                      <a:pt x="303323" y="102108"/>
                      <a:pt x="384000" y="0"/>
                      <a:pt x="384000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67EB53A2-4211-463B-ABBF-8A216A434F91}"/>
                  </a:ext>
                </a:extLst>
              </p:cNvPr>
              <p:cNvSpPr/>
              <p:nvPr/>
            </p:nvSpPr>
            <p:spPr>
              <a:xfrm>
                <a:off x="7642288" y="4179893"/>
                <a:ext cx="1539851" cy="957516"/>
              </a:xfrm>
              <a:custGeom>
                <a:avLst/>
                <a:gdLst>
                  <a:gd name="connsiteX0" fmla="*/ 1517999 w 1539851"/>
                  <a:gd name="connsiteY0" fmla="*/ 141218 h 957516"/>
                  <a:gd name="connsiteX1" fmla="*/ 1525714 w 1539851"/>
                  <a:gd name="connsiteY1" fmla="*/ 345053 h 957516"/>
                  <a:gd name="connsiteX2" fmla="*/ 1309116 w 1539851"/>
                  <a:gd name="connsiteY2" fmla="*/ 465640 h 957516"/>
                  <a:gd name="connsiteX3" fmla="*/ 856869 w 1539851"/>
                  <a:gd name="connsiteY3" fmla="*/ 411061 h 957516"/>
                  <a:gd name="connsiteX4" fmla="*/ 512159 w 1539851"/>
                  <a:gd name="connsiteY4" fmla="*/ 265996 h 957516"/>
                  <a:gd name="connsiteX5" fmla="*/ 143732 w 1539851"/>
                  <a:gd name="connsiteY5" fmla="*/ 937794 h 957516"/>
                  <a:gd name="connsiteX6" fmla="*/ 0 w 1539851"/>
                  <a:gd name="connsiteY6" fmla="*/ 881310 h 957516"/>
                  <a:gd name="connsiteX7" fmla="*/ 291655 w 1539851"/>
                  <a:gd name="connsiteY7" fmla="*/ 96450 h 957516"/>
                  <a:gd name="connsiteX8" fmla="*/ 400431 w 1539851"/>
                  <a:gd name="connsiteY8" fmla="*/ 153 h 957516"/>
                  <a:gd name="connsiteX9" fmla="*/ 1517999 w 1539851"/>
                  <a:gd name="connsiteY9" fmla="*/ 141218 h 957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9851" h="957516">
                    <a:moveTo>
                      <a:pt x="1517999" y="141218"/>
                    </a:moveTo>
                    <a:cubicBezTo>
                      <a:pt x="1517999" y="141218"/>
                      <a:pt x="1561529" y="267805"/>
                      <a:pt x="1525714" y="345053"/>
                    </a:cubicBezTo>
                    <a:cubicBezTo>
                      <a:pt x="1489900" y="422301"/>
                      <a:pt x="1440942" y="452495"/>
                      <a:pt x="1309116" y="465640"/>
                    </a:cubicBezTo>
                    <a:cubicBezTo>
                      <a:pt x="1177290" y="478784"/>
                      <a:pt x="1024604" y="480784"/>
                      <a:pt x="856869" y="411061"/>
                    </a:cubicBezTo>
                    <a:cubicBezTo>
                      <a:pt x="689134" y="341338"/>
                      <a:pt x="512159" y="265996"/>
                      <a:pt x="512159" y="265996"/>
                    </a:cubicBezTo>
                    <a:lnTo>
                      <a:pt x="143732" y="937794"/>
                    </a:lnTo>
                    <a:cubicBezTo>
                      <a:pt x="65341" y="978942"/>
                      <a:pt x="20764" y="953605"/>
                      <a:pt x="0" y="881310"/>
                    </a:cubicBezTo>
                    <a:cubicBezTo>
                      <a:pt x="0" y="881310"/>
                      <a:pt x="255937" y="158554"/>
                      <a:pt x="291655" y="96450"/>
                    </a:cubicBezTo>
                    <a:cubicBezTo>
                      <a:pt x="327374" y="34348"/>
                      <a:pt x="347567" y="4534"/>
                      <a:pt x="400431" y="153"/>
                    </a:cubicBezTo>
                    <a:cubicBezTo>
                      <a:pt x="466534" y="-5467"/>
                      <a:pt x="1516951" y="145790"/>
                      <a:pt x="1517999" y="141218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57ECB332-C952-4791-B7C1-50C4E3E80835}"/>
                  </a:ext>
                </a:extLst>
              </p:cNvPr>
              <p:cNvSpPr/>
              <p:nvPr/>
            </p:nvSpPr>
            <p:spPr>
              <a:xfrm>
                <a:off x="8199119" y="4192714"/>
                <a:ext cx="985226" cy="498759"/>
              </a:xfrm>
              <a:custGeom>
                <a:avLst/>
                <a:gdLst>
                  <a:gd name="connsiteX0" fmla="*/ 0 w 985226"/>
                  <a:gd name="connsiteY0" fmla="*/ 0 h 498759"/>
                  <a:gd name="connsiteX1" fmla="*/ 83344 w 985226"/>
                  <a:gd name="connsiteY1" fmla="*/ 498062 h 498759"/>
                  <a:gd name="connsiteX2" fmla="*/ 843344 w 985226"/>
                  <a:gd name="connsiteY2" fmla="*/ 483013 h 498759"/>
                  <a:gd name="connsiteX3" fmla="*/ 983075 w 985226"/>
                  <a:gd name="connsiteY3" fmla="*/ 315278 h 498759"/>
                  <a:gd name="connsiteX4" fmla="*/ 971836 w 985226"/>
                  <a:gd name="connsiteY4" fmla="*/ 129826 h 49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226" h="498759">
                    <a:moveTo>
                      <a:pt x="0" y="0"/>
                    </a:moveTo>
                    <a:lnTo>
                      <a:pt x="83344" y="498062"/>
                    </a:lnTo>
                    <a:cubicBezTo>
                      <a:pt x="83344" y="498062"/>
                      <a:pt x="790290" y="503682"/>
                      <a:pt x="843344" y="483013"/>
                    </a:cubicBezTo>
                    <a:cubicBezTo>
                      <a:pt x="887254" y="465963"/>
                      <a:pt x="974503" y="394430"/>
                      <a:pt x="983075" y="315278"/>
                    </a:cubicBezTo>
                    <a:cubicBezTo>
                      <a:pt x="991648" y="236125"/>
                      <a:pt x="971836" y="129826"/>
                      <a:pt x="971836" y="129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33401027-EE83-44C6-9258-19C71A38FB2A}"/>
                  </a:ext>
                </a:extLst>
              </p:cNvPr>
              <p:cNvSpPr/>
              <p:nvPr/>
            </p:nvSpPr>
            <p:spPr>
              <a:xfrm>
                <a:off x="8016923" y="4453413"/>
                <a:ext cx="425846" cy="924401"/>
              </a:xfrm>
              <a:custGeom>
                <a:avLst/>
                <a:gdLst>
                  <a:gd name="connsiteX0" fmla="*/ 147812 w 425846"/>
                  <a:gd name="connsiteY0" fmla="*/ 0 h 924401"/>
                  <a:gd name="connsiteX1" fmla="*/ 12747 w 425846"/>
                  <a:gd name="connsiteY1" fmla="*/ 93345 h 924401"/>
                  <a:gd name="connsiteX2" fmla="*/ 12747 w 425846"/>
                  <a:gd name="connsiteY2" fmla="*/ 302895 h 924401"/>
                  <a:gd name="connsiteX3" fmla="*/ 246205 w 425846"/>
                  <a:gd name="connsiteY3" fmla="*/ 924401 h 924401"/>
                  <a:gd name="connsiteX4" fmla="*/ 425846 w 425846"/>
                  <a:gd name="connsiteY4" fmla="*/ 892017 h 924401"/>
                  <a:gd name="connsiteX5" fmla="*/ 410892 w 425846"/>
                  <a:gd name="connsiteY5" fmla="*/ 835533 h 924401"/>
                  <a:gd name="connsiteX6" fmla="*/ 344217 w 425846"/>
                  <a:gd name="connsiteY6" fmla="*/ 433864 h 924401"/>
                  <a:gd name="connsiteX7" fmla="*/ 265826 w 425846"/>
                  <a:gd name="connsiteY7" fmla="*/ 240221 h 924401"/>
                  <a:gd name="connsiteX8" fmla="*/ 231346 w 425846"/>
                  <a:gd name="connsiteY8" fmla="*/ 34100 h 92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846" h="924401">
                    <a:moveTo>
                      <a:pt x="147812" y="0"/>
                    </a:moveTo>
                    <a:cubicBezTo>
                      <a:pt x="147812" y="0"/>
                      <a:pt x="34178" y="36100"/>
                      <a:pt x="12747" y="93345"/>
                    </a:cubicBezTo>
                    <a:cubicBezTo>
                      <a:pt x="-8684" y="150590"/>
                      <a:pt x="841" y="243554"/>
                      <a:pt x="12747" y="302895"/>
                    </a:cubicBezTo>
                    <a:cubicBezTo>
                      <a:pt x="24653" y="362236"/>
                      <a:pt x="246205" y="924401"/>
                      <a:pt x="246205" y="924401"/>
                    </a:cubicBezTo>
                    <a:lnTo>
                      <a:pt x="425846" y="892017"/>
                    </a:lnTo>
                    <a:cubicBezTo>
                      <a:pt x="425846" y="892017"/>
                      <a:pt x="419083" y="880491"/>
                      <a:pt x="410892" y="835533"/>
                    </a:cubicBezTo>
                    <a:cubicBezTo>
                      <a:pt x="390413" y="722090"/>
                      <a:pt x="354218" y="495300"/>
                      <a:pt x="344217" y="433864"/>
                    </a:cubicBezTo>
                    <a:cubicBezTo>
                      <a:pt x="329930" y="348139"/>
                      <a:pt x="265826" y="240221"/>
                      <a:pt x="265826" y="240221"/>
                    </a:cubicBezTo>
                    <a:lnTo>
                      <a:pt x="231346" y="34100"/>
                    </a:ln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3DE08FB-3B7F-49AE-94CB-03420D386CBB}"/>
                  </a:ext>
                </a:extLst>
              </p:cNvPr>
              <p:cNvSpPr/>
              <p:nvPr/>
            </p:nvSpPr>
            <p:spPr>
              <a:xfrm>
                <a:off x="8012400" y="4450091"/>
                <a:ext cx="152334" cy="363652"/>
              </a:xfrm>
              <a:custGeom>
                <a:avLst/>
                <a:gdLst>
                  <a:gd name="connsiteX0" fmla="*/ 152334 w 152334"/>
                  <a:gd name="connsiteY0" fmla="*/ 179 h 363652"/>
                  <a:gd name="connsiteX1" fmla="*/ 135380 w 152334"/>
                  <a:gd name="connsiteY1" fmla="*/ 4751 h 363652"/>
                  <a:gd name="connsiteX2" fmla="*/ 90707 w 152334"/>
                  <a:gd name="connsiteY2" fmla="*/ 21134 h 363652"/>
                  <a:gd name="connsiteX3" fmla="*/ 36701 w 152334"/>
                  <a:gd name="connsiteY3" fmla="*/ 64853 h 363652"/>
                  <a:gd name="connsiteX4" fmla="*/ 17175 w 152334"/>
                  <a:gd name="connsiteY4" fmla="*/ 100953 h 363652"/>
                  <a:gd name="connsiteX5" fmla="*/ 7174 w 152334"/>
                  <a:gd name="connsiteY5" fmla="*/ 144197 h 363652"/>
                  <a:gd name="connsiteX6" fmla="*/ 8888 w 152334"/>
                  <a:gd name="connsiteY6" fmla="*/ 229922 h 363652"/>
                  <a:gd name="connsiteX7" fmla="*/ 20127 w 152334"/>
                  <a:gd name="connsiteY7" fmla="*/ 300121 h 363652"/>
                  <a:gd name="connsiteX8" fmla="*/ 30510 w 152334"/>
                  <a:gd name="connsiteY8" fmla="*/ 346793 h 363652"/>
                  <a:gd name="connsiteX9" fmla="*/ 35367 w 152334"/>
                  <a:gd name="connsiteY9" fmla="*/ 363653 h 363652"/>
                  <a:gd name="connsiteX10" fmla="*/ 33272 w 152334"/>
                  <a:gd name="connsiteY10" fmla="*/ 359557 h 363652"/>
                  <a:gd name="connsiteX11" fmla="*/ 28605 w 152334"/>
                  <a:gd name="connsiteY11" fmla="*/ 347365 h 363652"/>
                  <a:gd name="connsiteX12" fmla="*/ 16699 w 152334"/>
                  <a:gd name="connsiteY12" fmla="*/ 300788 h 363652"/>
                  <a:gd name="connsiteX13" fmla="*/ 4411 w 152334"/>
                  <a:gd name="connsiteY13" fmla="*/ 230684 h 363652"/>
                  <a:gd name="connsiteX14" fmla="*/ 2220 w 152334"/>
                  <a:gd name="connsiteY14" fmla="*/ 143244 h 363652"/>
                  <a:gd name="connsiteX15" fmla="*/ 12603 w 152334"/>
                  <a:gd name="connsiteY15" fmla="*/ 98857 h 363652"/>
                  <a:gd name="connsiteX16" fmla="*/ 33367 w 152334"/>
                  <a:gd name="connsiteY16" fmla="*/ 61710 h 363652"/>
                  <a:gd name="connsiteX17" fmla="*/ 89470 w 152334"/>
                  <a:gd name="connsiteY17" fmla="*/ 17609 h 363652"/>
                  <a:gd name="connsiteX18" fmla="*/ 135190 w 152334"/>
                  <a:gd name="connsiteY18" fmla="*/ 2560 h 363652"/>
                  <a:gd name="connsiteX19" fmla="*/ 148048 w 152334"/>
                  <a:gd name="connsiteY19" fmla="*/ 179 h 363652"/>
                  <a:gd name="connsiteX20" fmla="*/ 152334 w 152334"/>
                  <a:gd name="connsiteY20" fmla="*/ 179 h 36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334" h="363652">
                    <a:moveTo>
                      <a:pt x="152334" y="179"/>
                    </a:moveTo>
                    <a:cubicBezTo>
                      <a:pt x="152334" y="179"/>
                      <a:pt x="146238" y="1798"/>
                      <a:pt x="135380" y="4751"/>
                    </a:cubicBezTo>
                    <a:cubicBezTo>
                      <a:pt x="120007" y="8779"/>
                      <a:pt x="105043" y="14266"/>
                      <a:pt x="90707" y="21134"/>
                    </a:cubicBezTo>
                    <a:cubicBezTo>
                      <a:pt x="69553" y="31316"/>
                      <a:pt x="51064" y="46289"/>
                      <a:pt x="36701" y="64853"/>
                    </a:cubicBezTo>
                    <a:cubicBezTo>
                      <a:pt x="28529" y="75912"/>
                      <a:pt x="21956" y="88066"/>
                      <a:pt x="17175" y="100953"/>
                    </a:cubicBezTo>
                    <a:cubicBezTo>
                      <a:pt x="12212" y="114945"/>
                      <a:pt x="8859" y="129452"/>
                      <a:pt x="7174" y="144197"/>
                    </a:cubicBezTo>
                    <a:cubicBezTo>
                      <a:pt x="3687" y="172705"/>
                      <a:pt x="4259" y="201575"/>
                      <a:pt x="8888" y="229922"/>
                    </a:cubicBezTo>
                    <a:cubicBezTo>
                      <a:pt x="12793" y="256401"/>
                      <a:pt x="16413" y="280214"/>
                      <a:pt x="20127" y="300121"/>
                    </a:cubicBezTo>
                    <a:cubicBezTo>
                      <a:pt x="23842" y="320028"/>
                      <a:pt x="27462" y="335935"/>
                      <a:pt x="30510" y="346793"/>
                    </a:cubicBezTo>
                    <a:cubicBezTo>
                      <a:pt x="33557" y="357652"/>
                      <a:pt x="35749" y="363462"/>
                      <a:pt x="35367" y="363653"/>
                    </a:cubicBezTo>
                    <a:cubicBezTo>
                      <a:pt x="34529" y="362367"/>
                      <a:pt x="33824" y="360986"/>
                      <a:pt x="33272" y="359557"/>
                    </a:cubicBezTo>
                    <a:cubicBezTo>
                      <a:pt x="32034" y="356795"/>
                      <a:pt x="30415" y="352699"/>
                      <a:pt x="28605" y="347365"/>
                    </a:cubicBezTo>
                    <a:cubicBezTo>
                      <a:pt x="23775" y="332077"/>
                      <a:pt x="19794" y="316523"/>
                      <a:pt x="16699" y="300788"/>
                    </a:cubicBezTo>
                    <a:cubicBezTo>
                      <a:pt x="12508" y="280880"/>
                      <a:pt x="8507" y="257068"/>
                      <a:pt x="4411" y="230684"/>
                    </a:cubicBezTo>
                    <a:cubicBezTo>
                      <a:pt x="-609" y="201804"/>
                      <a:pt x="-1352" y="172343"/>
                      <a:pt x="2220" y="143244"/>
                    </a:cubicBezTo>
                    <a:cubicBezTo>
                      <a:pt x="4002" y="128109"/>
                      <a:pt x="7478" y="113212"/>
                      <a:pt x="12603" y="98857"/>
                    </a:cubicBezTo>
                    <a:cubicBezTo>
                      <a:pt x="17718" y="85551"/>
                      <a:pt x="24709" y="73035"/>
                      <a:pt x="33367" y="61710"/>
                    </a:cubicBezTo>
                    <a:cubicBezTo>
                      <a:pt x="48283" y="42746"/>
                      <a:pt x="67524" y="27629"/>
                      <a:pt x="89470" y="17609"/>
                    </a:cubicBezTo>
                    <a:cubicBezTo>
                      <a:pt x="104119" y="10942"/>
                      <a:pt x="119445" y="5894"/>
                      <a:pt x="135190" y="2560"/>
                    </a:cubicBezTo>
                    <a:cubicBezTo>
                      <a:pt x="139428" y="1531"/>
                      <a:pt x="143724" y="740"/>
                      <a:pt x="148048" y="179"/>
                    </a:cubicBezTo>
                    <a:cubicBezTo>
                      <a:pt x="149467" y="-60"/>
                      <a:pt x="150915" y="-60"/>
                      <a:pt x="152334" y="179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98A88171-6ECA-4781-9BC4-9AAD6DB98E07}"/>
                  </a:ext>
                </a:extLst>
              </p:cNvPr>
              <p:cNvSpPr/>
              <p:nvPr/>
            </p:nvSpPr>
            <p:spPr>
              <a:xfrm>
                <a:off x="8147489" y="4445412"/>
                <a:ext cx="99255" cy="38973"/>
              </a:xfrm>
              <a:custGeom>
                <a:avLst/>
                <a:gdLst>
                  <a:gd name="connsiteX0" fmla="*/ 99255 w 99255"/>
                  <a:gd name="connsiteY0" fmla="*/ 38862 h 38973"/>
                  <a:gd name="connsiteX1" fmla="*/ 49916 w 99255"/>
                  <a:gd name="connsiteY1" fmla="*/ 19050 h 38973"/>
                  <a:gd name="connsiteX2" fmla="*/ 5 w 99255"/>
                  <a:gd name="connsiteY2" fmla="*/ 0 h 38973"/>
                  <a:gd name="connsiteX3" fmla="*/ 99255 w 99255"/>
                  <a:gd name="connsiteY3" fmla="*/ 38100 h 38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255" h="38973">
                    <a:moveTo>
                      <a:pt x="99255" y="38862"/>
                    </a:moveTo>
                    <a:cubicBezTo>
                      <a:pt x="98588" y="40196"/>
                      <a:pt x="77252" y="29337"/>
                      <a:pt x="49916" y="19050"/>
                    </a:cubicBezTo>
                    <a:cubicBezTo>
                      <a:pt x="22579" y="8763"/>
                      <a:pt x="-376" y="1810"/>
                      <a:pt x="5" y="0"/>
                    </a:cubicBezTo>
                    <a:cubicBezTo>
                      <a:pt x="35409" y="5553"/>
                      <a:pt x="69232" y="18536"/>
                      <a:pt x="99255" y="3810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6190C181-D158-4BDB-9558-98DF56295572}"/>
                  </a:ext>
                </a:extLst>
              </p:cNvPr>
              <p:cNvSpPr/>
              <p:nvPr/>
            </p:nvSpPr>
            <p:spPr>
              <a:xfrm>
                <a:off x="7889938" y="4129548"/>
                <a:ext cx="926591" cy="115838"/>
              </a:xfrm>
              <a:custGeom>
                <a:avLst/>
                <a:gdLst>
                  <a:gd name="connsiteX0" fmla="*/ 0 w 926591"/>
                  <a:gd name="connsiteY0" fmla="*/ 15 h 115838"/>
                  <a:gd name="connsiteX1" fmla="*/ 337471 w 926591"/>
                  <a:gd name="connsiteY1" fmla="*/ 115839 h 115838"/>
                  <a:gd name="connsiteX2" fmla="*/ 926592 w 926591"/>
                  <a:gd name="connsiteY2" fmla="*/ 107933 h 115838"/>
                  <a:gd name="connsiteX3" fmla="*/ 605028 w 926591"/>
                  <a:gd name="connsiteY3" fmla="*/ 3158 h 11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591" h="115838">
                    <a:moveTo>
                      <a:pt x="0" y="15"/>
                    </a:moveTo>
                    <a:cubicBezTo>
                      <a:pt x="12572" y="-1509"/>
                      <a:pt x="337471" y="115839"/>
                      <a:pt x="337471" y="115839"/>
                    </a:cubicBezTo>
                    <a:lnTo>
                      <a:pt x="926592" y="107933"/>
                    </a:lnTo>
                    <a:lnTo>
                      <a:pt x="605028" y="31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3E0AA16-8DB8-41CF-A0C5-D16DAD6D98DB}"/>
                  </a:ext>
                </a:extLst>
              </p:cNvPr>
              <p:cNvSpPr/>
              <p:nvPr/>
            </p:nvSpPr>
            <p:spPr>
              <a:xfrm>
                <a:off x="7991570" y="4142803"/>
                <a:ext cx="660939" cy="81724"/>
              </a:xfrm>
              <a:custGeom>
                <a:avLst/>
                <a:gdLst>
                  <a:gd name="connsiteX0" fmla="*/ 0 w 660939"/>
                  <a:gd name="connsiteY0" fmla="*/ 0 h 81724"/>
                  <a:gd name="connsiteX1" fmla="*/ 228505 w 660939"/>
                  <a:gd name="connsiteY1" fmla="*/ 81724 h 81724"/>
                  <a:gd name="connsiteX2" fmla="*/ 660940 w 660939"/>
                  <a:gd name="connsiteY2" fmla="*/ 63151 h 81724"/>
                  <a:gd name="connsiteX3" fmla="*/ 457581 w 660939"/>
                  <a:gd name="connsiteY3" fmla="*/ 6001 h 81724"/>
                  <a:gd name="connsiteX4" fmla="*/ 0 w 660939"/>
                  <a:gd name="connsiteY4" fmla="*/ 0 h 8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939" h="81724">
                    <a:moveTo>
                      <a:pt x="0" y="0"/>
                    </a:moveTo>
                    <a:lnTo>
                      <a:pt x="228505" y="81724"/>
                    </a:lnTo>
                    <a:lnTo>
                      <a:pt x="660940" y="63151"/>
                    </a:lnTo>
                    <a:lnTo>
                      <a:pt x="457581" y="60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7A0F6B5B-D2FA-48F1-907E-E276BDD0CC0E}"/>
                  </a:ext>
                </a:extLst>
              </p:cNvPr>
              <p:cNvSpPr/>
              <p:nvPr/>
            </p:nvSpPr>
            <p:spPr>
              <a:xfrm>
                <a:off x="8349233" y="3465195"/>
                <a:ext cx="291274" cy="708183"/>
              </a:xfrm>
              <a:custGeom>
                <a:avLst/>
                <a:gdLst>
                  <a:gd name="connsiteX0" fmla="*/ 287179 w 291274"/>
                  <a:gd name="connsiteY0" fmla="*/ 0 h 708183"/>
                  <a:gd name="connsiteX1" fmla="*/ 221742 w 291274"/>
                  <a:gd name="connsiteY1" fmla="*/ 71723 h 708183"/>
                  <a:gd name="connsiteX2" fmla="*/ 136017 w 291274"/>
                  <a:gd name="connsiteY2" fmla="*/ 471107 h 708183"/>
                  <a:gd name="connsiteX3" fmla="*/ 93250 w 291274"/>
                  <a:gd name="connsiteY3" fmla="*/ 532733 h 708183"/>
                  <a:gd name="connsiteX4" fmla="*/ 0 w 291274"/>
                  <a:gd name="connsiteY4" fmla="*/ 607409 h 708183"/>
                  <a:gd name="connsiteX5" fmla="*/ 32766 w 291274"/>
                  <a:gd name="connsiteY5" fmla="*/ 708184 h 708183"/>
                  <a:gd name="connsiteX6" fmla="*/ 187357 w 291274"/>
                  <a:gd name="connsiteY6" fmla="*/ 697040 h 708183"/>
                  <a:gd name="connsiteX7" fmla="*/ 279559 w 291274"/>
                  <a:gd name="connsiteY7" fmla="*/ 633508 h 708183"/>
                  <a:gd name="connsiteX8" fmla="*/ 291275 w 291274"/>
                  <a:gd name="connsiteY8" fmla="*/ 166783 h 7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274" h="708183">
                    <a:moveTo>
                      <a:pt x="287179" y="0"/>
                    </a:moveTo>
                    <a:cubicBezTo>
                      <a:pt x="257490" y="15307"/>
                      <a:pt x="234268" y="40758"/>
                      <a:pt x="221742" y="71723"/>
                    </a:cubicBezTo>
                    <a:cubicBezTo>
                      <a:pt x="187452" y="153734"/>
                      <a:pt x="136017" y="471107"/>
                      <a:pt x="136017" y="471107"/>
                    </a:cubicBezTo>
                    <a:cubicBezTo>
                      <a:pt x="136017" y="471107"/>
                      <a:pt x="91345" y="478536"/>
                      <a:pt x="93250" y="532733"/>
                    </a:cubicBezTo>
                    <a:lnTo>
                      <a:pt x="0" y="607409"/>
                    </a:lnTo>
                    <a:lnTo>
                      <a:pt x="32766" y="708184"/>
                    </a:lnTo>
                    <a:cubicBezTo>
                      <a:pt x="32766" y="708184"/>
                      <a:pt x="151543" y="708184"/>
                      <a:pt x="187357" y="697040"/>
                    </a:cubicBezTo>
                    <a:cubicBezTo>
                      <a:pt x="223171" y="685895"/>
                      <a:pt x="273748" y="644747"/>
                      <a:pt x="279559" y="633508"/>
                    </a:cubicBezTo>
                    <a:cubicBezTo>
                      <a:pt x="285369" y="622268"/>
                      <a:pt x="291275" y="166783"/>
                      <a:pt x="291275" y="1667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1339D57A-E36B-4887-8D37-6AC8140EA7F1}"/>
                  </a:ext>
                </a:extLst>
              </p:cNvPr>
              <p:cNvSpPr/>
              <p:nvPr/>
            </p:nvSpPr>
            <p:spPr>
              <a:xfrm>
                <a:off x="8197628" y="4037933"/>
                <a:ext cx="184847" cy="158876"/>
              </a:xfrm>
              <a:custGeom>
                <a:avLst/>
                <a:gdLst>
                  <a:gd name="connsiteX0" fmla="*/ 151606 w 184847"/>
                  <a:gd name="connsiteY0" fmla="*/ 30480 h 158876"/>
                  <a:gd name="connsiteX1" fmla="*/ 72358 w 184847"/>
                  <a:gd name="connsiteY1" fmla="*/ 0 h 158876"/>
                  <a:gd name="connsiteX2" fmla="*/ 10064 w 184847"/>
                  <a:gd name="connsiteY2" fmla="*/ 21622 h 158876"/>
                  <a:gd name="connsiteX3" fmla="*/ 3397 w 184847"/>
                  <a:gd name="connsiteY3" fmla="*/ 76867 h 158876"/>
                  <a:gd name="connsiteX4" fmla="*/ 4064 w 184847"/>
                  <a:gd name="connsiteY4" fmla="*/ 122206 h 158876"/>
                  <a:gd name="connsiteX5" fmla="*/ 21018 w 184847"/>
                  <a:gd name="connsiteY5" fmla="*/ 149924 h 158876"/>
                  <a:gd name="connsiteX6" fmla="*/ 50164 w 184847"/>
                  <a:gd name="connsiteY6" fmla="*/ 158877 h 158876"/>
                  <a:gd name="connsiteX7" fmla="*/ 147796 w 184847"/>
                  <a:gd name="connsiteY7" fmla="*/ 158877 h 158876"/>
                  <a:gd name="connsiteX8" fmla="*/ 184848 w 184847"/>
                  <a:gd name="connsiteY8" fmla="*/ 135064 h 158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4847" h="158876">
                    <a:moveTo>
                      <a:pt x="151606" y="30480"/>
                    </a:moveTo>
                    <a:lnTo>
                      <a:pt x="72358" y="0"/>
                    </a:lnTo>
                    <a:lnTo>
                      <a:pt x="10064" y="21622"/>
                    </a:lnTo>
                    <a:cubicBezTo>
                      <a:pt x="-394" y="38081"/>
                      <a:pt x="-2852" y="58388"/>
                      <a:pt x="3397" y="76867"/>
                    </a:cubicBezTo>
                    <a:cubicBezTo>
                      <a:pt x="3397" y="76867"/>
                      <a:pt x="-1270" y="111443"/>
                      <a:pt x="4064" y="122206"/>
                    </a:cubicBezTo>
                    <a:cubicBezTo>
                      <a:pt x="9398" y="132969"/>
                      <a:pt x="15589" y="147733"/>
                      <a:pt x="21018" y="149924"/>
                    </a:cubicBezTo>
                    <a:cubicBezTo>
                      <a:pt x="26447" y="152114"/>
                      <a:pt x="50164" y="158877"/>
                      <a:pt x="50164" y="158877"/>
                    </a:cubicBezTo>
                    <a:lnTo>
                      <a:pt x="147796" y="158877"/>
                    </a:lnTo>
                    <a:lnTo>
                      <a:pt x="184848" y="135064"/>
                    </a:ln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4AFCCFC1-357D-4FDE-9854-B6CDD1526300}"/>
                  </a:ext>
                </a:extLst>
              </p:cNvPr>
              <p:cNvSpPr/>
              <p:nvPr/>
            </p:nvSpPr>
            <p:spPr>
              <a:xfrm>
                <a:off x="8248650" y="3922090"/>
                <a:ext cx="24288" cy="238143"/>
              </a:xfrm>
              <a:custGeom>
                <a:avLst/>
                <a:gdLst>
                  <a:gd name="connsiteX0" fmla="*/ 0 w 24288"/>
                  <a:gd name="connsiteY0" fmla="*/ 9544 h 238143"/>
                  <a:gd name="connsiteX1" fmla="*/ 0 w 24288"/>
                  <a:gd name="connsiteY1" fmla="*/ 238144 h 238143"/>
                  <a:gd name="connsiteX2" fmla="*/ 24289 w 24288"/>
                  <a:gd name="connsiteY2" fmla="*/ 238144 h 238143"/>
                  <a:gd name="connsiteX3" fmla="*/ 19431 w 24288"/>
                  <a:gd name="connsiteY3" fmla="*/ 9544 h 238143"/>
                  <a:gd name="connsiteX4" fmla="*/ 9925 w 24288"/>
                  <a:gd name="connsiteY4" fmla="*/ 0 h 238143"/>
                  <a:gd name="connsiteX5" fmla="*/ 9334 w 24288"/>
                  <a:gd name="connsiteY5" fmla="*/ 19 h 238143"/>
                  <a:gd name="connsiteX6" fmla="*/ 9334 w 24288"/>
                  <a:gd name="connsiteY6" fmla="*/ 19 h 238143"/>
                  <a:gd name="connsiteX7" fmla="*/ 0 w 24288"/>
                  <a:gd name="connsiteY7" fmla="*/ 9544 h 23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88" h="238143">
                    <a:moveTo>
                      <a:pt x="0" y="9544"/>
                    </a:moveTo>
                    <a:lnTo>
                      <a:pt x="0" y="238144"/>
                    </a:lnTo>
                    <a:lnTo>
                      <a:pt x="24289" y="238144"/>
                    </a:lnTo>
                    <a:lnTo>
                      <a:pt x="19431" y="9544"/>
                    </a:lnTo>
                    <a:cubicBezTo>
                      <a:pt x="19441" y="4286"/>
                      <a:pt x="15183" y="10"/>
                      <a:pt x="9925" y="0"/>
                    </a:cubicBezTo>
                    <a:cubicBezTo>
                      <a:pt x="9725" y="0"/>
                      <a:pt x="9534" y="10"/>
                      <a:pt x="9334" y="19"/>
                    </a:cubicBezTo>
                    <a:lnTo>
                      <a:pt x="9334" y="19"/>
                    </a:lnTo>
                    <a:cubicBezTo>
                      <a:pt x="4153" y="124"/>
                      <a:pt x="0" y="4353"/>
                      <a:pt x="0" y="95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4E975D43-47CE-4324-A241-825CB9930EBF}"/>
                  </a:ext>
                </a:extLst>
              </p:cNvPr>
              <p:cNvSpPr/>
              <p:nvPr/>
            </p:nvSpPr>
            <p:spPr>
              <a:xfrm>
                <a:off x="8259125" y="4078700"/>
                <a:ext cx="85060" cy="70013"/>
              </a:xfrm>
              <a:custGeom>
                <a:avLst/>
                <a:gdLst>
                  <a:gd name="connsiteX0" fmla="*/ 18100 w 85060"/>
                  <a:gd name="connsiteY0" fmla="*/ 0 h 70013"/>
                  <a:gd name="connsiteX1" fmla="*/ 29339 w 85060"/>
                  <a:gd name="connsiteY1" fmla="*/ 13621 h 70013"/>
                  <a:gd name="connsiteX2" fmla="*/ 15433 w 85060"/>
                  <a:gd name="connsiteY2" fmla="*/ 24194 h 70013"/>
                  <a:gd name="connsiteX3" fmla="*/ 2 w 85060"/>
                  <a:gd name="connsiteY3" fmla="*/ 48959 h 70013"/>
                  <a:gd name="connsiteX4" fmla="*/ 19052 w 85060"/>
                  <a:gd name="connsiteY4" fmla="*/ 70009 h 70013"/>
                  <a:gd name="connsiteX5" fmla="*/ 40865 w 85060"/>
                  <a:gd name="connsiteY5" fmla="*/ 63818 h 70013"/>
                  <a:gd name="connsiteX6" fmla="*/ 85061 w 85060"/>
                  <a:gd name="connsiteY6" fmla="*/ 37719 h 7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60" h="70013">
                    <a:moveTo>
                      <a:pt x="18100" y="0"/>
                    </a:moveTo>
                    <a:cubicBezTo>
                      <a:pt x="23815" y="2762"/>
                      <a:pt x="30482" y="7334"/>
                      <a:pt x="29339" y="13621"/>
                    </a:cubicBezTo>
                    <a:cubicBezTo>
                      <a:pt x="28196" y="19907"/>
                      <a:pt x="20862" y="21622"/>
                      <a:pt x="15433" y="24194"/>
                    </a:cubicBezTo>
                    <a:cubicBezTo>
                      <a:pt x="5898" y="28728"/>
                      <a:pt x="-131" y="38395"/>
                      <a:pt x="2" y="48959"/>
                    </a:cubicBezTo>
                    <a:cubicBezTo>
                      <a:pt x="660" y="59560"/>
                      <a:pt x="8566" y="68294"/>
                      <a:pt x="19052" y="70009"/>
                    </a:cubicBezTo>
                    <a:cubicBezTo>
                      <a:pt x="26777" y="70133"/>
                      <a:pt x="34359" y="67980"/>
                      <a:pt x="40865" y="63818"/>
                    </a:cubicBezTo>
                    <a:cubicBezTo>
                      <a:pt x="56048" y="55902"/>
                      <a:pt x="70792" y="47187"/>
                      <a:pt x="85061" y="37719"/>
                    </a:cubicBezTo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078C854-FF60-448D-AAFC-850787B37B0E}"/>
                  </a:ext>
                </a:extLst>
              </p:cNvPr>
              <p:cNvSpPr/>
              <p:nvPr/>
            </p:nvSpPr>
            <p:spPr>
              <a:xfrm>
                <a:off x="8256463" y="4078575"/>
                <a:ext cx="87436" cy="72741"/>
              </a:xfrm>
              <a:custGeom>
                <a:avLst/>
                <a:gdLst>
                  <a:gd name="connsiteX0" fmla="*/ 87437 w 87436"/>
                  <a:gd name="connsiteY0" fmla="*/ 37844 h 72741"/>
                  <a:gd name="connsiteX1" fmla="*/ 66577 w 87436"/>
                  <a:gd name="connsiteY1" fmla="*/ 52227 h 72741"/>
                  <a:gd name="connsiteX2" fmla="*/ 42955 w 87436"/>
                  <a:gd name="connsiteY2" fmla="*/ 66705 h 72741"/>
                  <a:gd name="connsiteX3" fmla="*/ 27048 w 87436"/>
                  <a:gd name="connsiteY3" fmla="*/ 72515 h 72741"/>
                  <a:gd name="connsiteX4" fmla="*/ 8951 w 87436"/>
                  <a:gd name="connsiteY4" fmla="*/ 67086 h 72741"/>
                  <a:gd name="connsiteX5" fmla="*/ 92 w 87436"/>
                  <a:gd name="connsiteY5" fmla="*/ 50417 h 72741"/>
                  <a:gd name="connsiteX6" fmla="*/ 4379 w 87436"/>
                  <a:gd name="connsiteY6" fmla="*/ 33463 h 72741"/>
                  <a:gd name="connsiteX7" fmla="*/ 15999 w 87436"/>
                  <a:gd name="connsiteY7" fmla="*/ 22985 h 72741"/>
                  <a:gd name="connsiteX8" fmla="*/ 27238 w 87436"/>
                  <a:gd name="connsiteY8" fmla="*/ 17556 h 72741"/>
                  <a:gd name="connsiteX9" fmla="*/ 30001 w 87436"/>
                  <a:gd name="connsiteY9" fmla="*/ 10126 h 72741"/>
                  <a:gd name="connsiteX10" fmla="*/ 25715 w 87436"/>
                  <a:gd name="connsiteY10" fmla="*/ 4316 h 72741"/>
                  <a:gd name="connsiteX11" fmla="*/ 20476 w 87436"/>
                  <a:gd name="connsiteY11" fmla="*/ 125 h 72741"/>
                  <a:gd name="connsiteX12" fmla="*/ 26858 w 87436"/>
                  <a:gd name="connsiteY12" fmla="*/ 2792 h 72741"/>
                  <a:gd name="connsiteX13" fmla="*/ 32668 w 87436"/>
                  <a:gd name="connsiteY13" fmla="*/ 9174 h 72741"/>
                  <a:gd name="connsiteX14" fmla="*/ 29429 w 87436"/>
                  <a:gd name="connsiteY14" fmla="*/ 20318 h 72741"/>
                  <a:gd name="connsiteX15" fmla="*/ 17904 w 87436"/>
                  <a:gd name="connsiteY15" fmla="*/ 26605 h 72741"/>
                  <a:gd name="connsiteX16" fmla="*/ 8379 w 87436"/>
                  <a:gd name="connsiteY16" fmla="*/ 36130 h 72741"/>
                  <a:gd name="connsiteX17" fmla="*/ 5045 w 87436"/>
                  <a:gd name="connsiteY17" fmla="*/ 50131 h 72741"/>
                  <a:gd name="connsiteX18" fmla="*/ 12189 w 87436"/>
                  <a:gd name="connsiteY18" fmla="*/ 63562 h 72741"/>
                  <a:gd name="connsiteX19" fmla="*/ 26476 w 87436"/>
                  <a:gd name="connsiteY19" fmla="*/ 67848 h 72741"/>
                  <a:gd name="connsiteX20" fmla="*/ 40954 w 87436"/>
                  <a:gd name="connsiteY20" fmla="*/ 62800 h 72741"/>
                  <a:gd name="connsiteX21" fmla="*/ 64862 w 87436"/>
                  <a:gd name="connsiteY21" fmla="*/ 49369 h 72741"/>
                  <a:gd name="connsiteX22" fmla="*/ 87437 w 87436"/>
                  <a:gd name="connsiteY22" fmla="*/ 37844 h 7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7436" h="72741">
                    <a:moveTo>
                      <a:pt x="87437" y="37844"/>
                    </a:moveTo>
                    <a:cubicBezTo>
                      <a:pt x="80969" y="43311"/>
                      <a:pt x="73987" y="48122"/>
                      <a:pt x="66577" y="52227"/>
                    </a:cubicBezTo>
                    <a:cubicBezTo>
                      <a:pt x="59909" y="56418"/>
                      <a:pt x="52004" y="61752"/>
                      <a:pt x="42955" y="66705"/>
                    </a:cubicBezTo>
                    <a:cubicBezTo>
                      <a:pt x="38021" y="69534"/>
                      <a:pt x="32639" y="71496"/>
                      <a:pt x="27048" y="72515"/>
                    </a:cubicBezTo>
                    <a:cubicBezTo>
                      <a:pt x="20514" y="73448"/>
                      <a:pt x="13894" y="71468"/>
                      <a:pt x="8951" y="67086"/>
                    </a:cubicBezTo>
                    <a:cubicBezTo>
                      <a:pt x="3940" y="62895"/>
                      <a:pt x="769" y="56913"/>
                      <a:pt x="92" y="50417"/>
                    </a:cubicBezTo>
                    <a:cubicBezTo>
                      <a:pt x="-403" y="44445"/>
                      <a:pt x="1102" y="38482"/>
                      <a:pt x="4379" y="33463"/>
                    </a:cubicBezTo>
                    <a:cubicBezTo>
                      <a:pt x="7245" y="28995"/>
                      <a:pt x="11256" y="25376"/>
                      <a:pt x="15999" y="22985"/>
                    </a:cubicBezTo>
                    <a:cubicBezTo>
                      <a:pt x="19866" y="21442"/>
                      <a:pt x="23619" y="19623"/>
                      <a:pt x="27238" y="17556"/>
                    </a:cubicBezTo>
                    <a:cubicBezTo>
                      <a:pt x="29744" y="15994"/>
                      <a:pt x="30877" y="12946"/>
                      <a:pt x="30001" y="10126"/>
                    </a:cubicBezTo>
                    <a:cubicBezTo>
                      <a:pt x="29124" y="7840"/>
                      <a:pt x="27638" y="5831"/>
                      <a:pt x="25715" y="4316"/>
                    </a:cubicBezTo>
                    <a:cubicBezTo>
                      <a:pt x="22476" y="1649"/>
                      <a:pt x="20285" y="506"/>
                      <a:pt x="20476" y="125"/>
                    </a:cubicBezTo>
                    <a:cubicBezTo>
                      <a:pt x="20666" y="-256"/>
                      <a:pt x="23047" y="125"/>
                      <a:pt x="26858" y="2792"/>
                    </a:cubicBezTo>
                    <a:cubicBezTo>
                      <a:pt x="29410" y="4268"/>
                      <a:pt x="31439" y="6497"/>
                      <a:pt x="32668" y="9174"/>
                    </a:cubicBezTo>
                    <a:cubicBezTo>
                      <a:pt x="34239" y="13193"/>
                      <a:pt x="32906" y="17766"/>
                      <a:pt x="29429" y="20318"/>
                    </a:cubicBezTo>
                    <a:cubicBezTo>
                      <a:pt x="25791" y="22766"/>
                      <a:pt x="21933" y="24871"/>
                      <a:pt x="17904" y="26605"/>
                    </a:cubicBezTo>
                    <a:cubicBezTo>
                      <a:pt x="13942" y="28881"/>
                      <a:pt x="10656" y="32167"/>
                      <a:pt x="8379" y="36130"/>
                    </a:cubicBezTo>
                    <a:cubicBezTo>
                      <a:pt x="5750" y="40302"/>
                      <a:pt x="4579" y="45226"/>
                      <a:pt x="5045" y="50131"/>
                    </a:cubicBezTo>
                    <a:cubicBezTo>
                      <a:pt x="5664" y="55341"/>
                      <a:pt x="8217" y="60133"/>
                      <a:pt x="12189" y="63562"/>
                    </a:cubicBezTo>
                    <a:cubicBezTo>
                      <a:pt x="16114" y="66981"/>
                      <a:pt x="21324" y="68543"/>
                      <a:pt x="26476" y="67848"/>
                    </a:cubicBezTo>
                    <a:cubicBezTo>
                      <a:pt x="31563" y="67029"/>
                      <a:pt x="36459" y="65324"/>
                      <a:pt x="40954" y="62800"/>
                    </a:cubicBezTo>
                    <a:lnTo>
                      <a:pt x="64862" y="49369"/>
                    </a:lnTo>
                    <a:cubicBezTo>
                      <a:pt x="71987" y="44797"/>
                      <a:pt x="79550" y="40930"/>
                      <a:pt x="87437" y="37844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603AE4EE-1E9B-4F4C-A1DE-F60A76DAFC08}"/>
                  </a:ext>
                </a:extLst>
              </p:cNvPr>
              <p:cNvSpPr/>
              <p:nvPr/>
            </p:nvSpPr>
            <p:spPr>
              <a:xfrm>
                <a:off x="8200167" y="4083558"/>
                <a:ext cx="68997" cy="84470"/>
              </a:xfrm>
              <a:custGeom>
                <a:avLst/>
                <a:gdLst>
                  <a:gd name="connsiteX0" fmla="*/ 48483 w 68997"/>
                  <a:gd name="connsiteY0" fmla="*/ 0 h 84470"/>
                  <a:gd name="connsiteX1" fmla="*/ 32385 w 68997"/>
                  <a:gd name="connsiteY1" fmla="*/ 12192 h 84470"/>
                  <a:gd name="connsiteX2" fmla="*/ 62770 w 68997"/>
                  <a:gd name="connsiteY2" fmla="*/ 58293 h 84470"/>
                  <a:gd name="connsiteX3" fmla="*/ 68485 w 68997"/>
                  <a:gd name="connsiteY3" fmla="*/ 69342 h 84470"/>
                  <a:gd name="connsiteX4" fmla="*/ 66104 w 68997"/>
                  <a:gd name="connsiteY4" fmla="*/ 81153 h 84470"/>
                  <a:gd name="connsiteX5" fmla="*/ 55150 w 68997"/>
                  <a:gd name="connsiteY5" fmla="*/ 84201 h 84470"/>
                  <a:gd name="connsiteX6" fmla="*/ 44387 w 68997"/>
                  <a:gd name="connsiteY6" fmla="*/ 79343 h 84470"/>
                  <a:gd name="connsiteX7" fmla="*/ 0 w 68997"/>
                  <a:gd name="connsiteY7" fmla="*/ 32576 h 8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97" h="84470">
                    <a:moveTo>
                      <a:pt x="48483" y="0"/>
                    </a:moveTo>
                    <a:lnTo>
                      <a:pt x="32385" y="12192"/>
                    </a:lnTo>
                    <a:lnTo>
                      <a:pt x="62770" y="58293"/>
                    </a:lnTo>
                    <a:cubicBezTo>
                      <a:pt x="65247" y="61646"/>
                      <a:pt x="67180" y="65380"/>
                      <a:pt x="68485" y="69342"/>
                    </a:cubicBezTo>
                    <a:cubicBezTo>
                      <a:pt x="69666" y="73428"/>
                      <a:pt x="68780" y="77838"/>
                      <a:pt x="66104" y="81153"/>
                    </a:cubicBezTo>
                    <a:cubicBezTo>
                      <a:pt x="63170" y="83896"/>
                      <a:pt x="59084" y="85039"/>
                      <a:pt x="55150" y="84201"/>
                    </a:cubicBezTo>
                    <a:cubicBezTo>
                      <a:pt x="51264" y="83353"/>
                      <a:pt x="47597" y="81696"/>
                      <a:pt x="44387" y="79343"/>
                    </a:cubicBezTo>
                    <a:cubicBezTo>
                      <a:pt x="26975" y="66465"/>
                      <a:pt x="11945" y="50635"/>
                      <a:pt x="0" y="32576"/>
                    </a:cubicBezTo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C3AD4219-2BE9-4030-A25A-58CE09DF2DDD}"/>
                  </a:ext>
                </a:extLst>
              </p:cNvPr>
              <p:cNvSpPr/>
              <p:nvPr/>
            </p:nvSpPr>
            <p:spPr>
              <a:xfrm>
                <a:off x="8200167" y="4083558"/>
                <a:ext cx="71167" cy="86384"/>
              </a:xfrm>
              <a:custGeom>
                <a:avLst/>
                <a:gdLst>
                  <a:gd name="connsiteX0" fmla="*/ 0 w 71167"/>
                  <a:gd name="connsiteY0" fmla="*/ 32099 h 86384"/>
                  <a:gd name="connsiteX1" fmla="*/ 18288 w 71167"/>
                  <a:gd name="connsiteY1" fmla="*/ 52673 h 86384"/>
                  <a:gd name="connsiteX2" fmla="*/ 39815 w 71167"/>
                  <a:gd name="connsiteY2" fmla="*/ 72771 h 86384"/>
                  <a:gd name="connsiteX3" fmla="*/ 54293 w 71167"/>
                  <a:gd name="connsiteY3" fmla="*/ 81058 h 86384"/>
                  <a:gd name="connsiteX4" fmla="*/ 65904 w 71167"/>
                  <a:gd name="connsiteY4" fmla="*/ 76019 h 86384"/>
                  <a:gd name="connsiteX5" fmla="*/ 66199 w 71167"/>
                  <a:gd name="connsiteY5" fmla="*/ 75152 h 86384"/>
                  <a:gd name="connsiteX6" fmla="*/ 59246 w 71167"/>
                  <a:gd name="connsiteY6" fmla="*/ 56864 h 86384"/>
                  <a:gd name="connsiteX7" fmla="*/ 48483 w 71167"/>
                  <a:gd name="connsiteY7" fmla="*/ 39814 h 86384"/>
                  <a:gd name="connsiteX8" fmla="*/ 31338 w 71167"/>
                  <a:gd name="connsiteY8" fmla="*/ 12573 h 86384"/>
                  <a:gd name="connsiteX9" fmla="*/ 30575 w 71167"/>
                  <a:gd name="connsiteY9" fmla="*/ 11335 h 86384"/>
                  <a:gd name="connsiteX10" fmla="*/ 31718 w 71167"/>
                  <a:gd name="connsiteY10" fmla="*/ 10573 h 86384"/>
                  <a:gd name="connsiteX11" fmla="*/ 48292 w 71167"/>
                  <a:gd name="connsiteY11" fmla="*/ 0 h 86384"/>
                  <a:gd name="connsiteX12" fmla="*/ 33528 w 71167"/>
                  <a:gd name="connsiteY12" fmla="*/ 12954 h 86384"/>
                  <a:gd name="connsiteX13" fmla="*/ 33528 w 71167"/>
                  <a:gd name="connsiteY13" fmla="*/ 10954 h 86384"/>
                  <a:gd name="connsiteX14" fmla="*/ 51816 w 71167"/>
                  <a:gd name="connsiteY14" fmla="*/ 37433 h 86384"/>
                  <a:gd name="connsiteX15" fmla="*/ 63056 w 71167"/>
                  <a:gd name="connsiteY15" fmla="*/ 54197 h 86384"/>
                  <a:gd name="connsiteX16" fmla="*/ 68961 w 71167"/>
                  <a:gd name="connsiteY16" fmla="*/ 63722 h 86384"/>
                  <a:gd name="connsiteX17" fmla="*/ 70866 w 71167"/>
                  <a:gd name="connsiteY17" fmla="*/ 76295 h 86384"/>
                  <a:gd name="connsiteX18" fmla="*/ 63628 w 71167"/>
                  <a:gd name="connsiteY18" fmla="*/ 85154 h 86384"/>
                  <a:gd name="connsiteX19" fmla="*/ 52864 w 71167"/>
                  <a:gd name="connsiteY19" fmla="*/ 85725 h 86384"/>
                  <a:gd name="connsiteX20" fmla="*/ 36862 w 71167"/>
                  <a:gd name="connsiteY20" fmla="*/ 76200 h 86384"/>
                  <a:gd name="connsiteX21" fmla="*/ 15431 w 71167"/>
                  <a:gd name="connsiteY21" fmla="*/ 54769 h 86384"/>
                  <a:gd name="connsiteX22" fmla="*/ 0 w 71167"/>
                  <a:gd name="connsiteY22" fmla="*/ 32099 h 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167" h="86384">
                    <a:moveTo>
                      <a:pt x="0" y="32099"/>
                    </a:moveTo>
                    <a:cubicBezTo>
                      <a:pt x="6515" y="38576"/>
                      <a:pt x="12621" y="45444"/>
                      <a:pt x="18288" y="52673"/>
                    </a:cubicBezTo>
                    <a:cubicBezTo>
                      <a:pt x="24803" y="60045"/>
                      <a:pt x="32014" y="66770"/>
                      <a:pt x="39815" y="72771"/>
                    </a:cubicBezTo>
                    <a:cubicBezTo>
                      <a:pt x="44139" y="76324"/>
                      <a:pt x="49035" y="79124"/>
                      <a:pt x="54293" y="81058"/>
                    </a:cubicBezTo>
                    <a:cubicBezTo>
                      <a:pt x="58894" y="82877"/>
                      <a:pt x="64094" y="80620"/>
                      <a:pt x="65904" y="76019"/>
                    </a:cubicBezTo>
                    <a:cubicBezTo>
                      <a:pt x="66018" y="75733"/>
                      <a:pt x="66113" y="75447"/>
                      <a:pt x="66199" y="75152"/>
                    </a:cubicBezTo>
                    <a:cubicBezTo>
                      <a:pt x="67628" y="68866"/>
                      <a:pt x="63056" y="62770"/>
                      <a:pt x="59246" y="56864"/>
                    </a:cubicBezTo>
                    <a:lnTo>
                      <a:pt x="48483" y="39814"/>
                    </a:lnTo>
                    <a:lnTo>
                      <a:pt x="31338" y="12573"/>
                    </a:lnTo>
                    <a:lnTo>
                      <a:pt x="30575" y="11335"/>
                    </a:lnTo>
                    <a:lnTo>
                      <a:pt x="31718" y="10573"/>
                    </a:lnTo>
                    <a:cubicBezTo>
                      <a:pt x="36843" y="6458"/>
                      <a:pt x="42406" y="2915"/>
                      <a:pt x="48292" y="0"/>
                    </a:cubicBezTo>
                    <a:cubicBezTo>
                      <a:pt x="43872" y="4858"/>
                      <a:pt x="38919" y="9211"/>
                      <a:pt x="33528" y="12954"/>
                    </a:cubicBezTo>
                    <a:lnTo>
                      <a:pt x="33528" y="10954"/>
                    </a:lnTo>
                    <a:lnTo>
                      <a:pt x="51816" y="37433"/>
                    </a:lnTo>
                    <a:lnTo>
                      <a:pt x="63056" y="54197"/>
                    </a:lnTo>
                    <a:cubicBezTo>
                      <a:pt x="65275" y="57207"/>
                      <a:pt x="67246" y="60398"/>
                      <a:pt x="68961" y="63722"/>
                    </a:cubicBezTo>
                    <a:cubicBezTo>
                      <a:pt x="70952" y="67589"/>
                      <a:pt x="71619" y="72009"/>
                      <a:pt x="70866" y="76295"/>
                    </a:cubicBezTo>
                    <a:cubicBezTo>
                      <a:pt x="70047" y="80248"/>
                      <a:pt x="67342" y="83563"/>
                      <a:pt x="63628" y="85154"/>
                    </a:cubicBezTo>
                    <a:cubicBezTo>
                      <a:pt x="60208" y="86563"/>
                      <a:pt x="56417" y="86773"/>
                      <a:pt x="52864" y="85725"/>
                    </a:cubicBezTo>
                    <a:cubicBezTo>
                      <a:pt x="46968" y="83601"/>
                      <a:pt x="41539" y="80363"/>
                      <a:pt x="36862" y="76200"/>
                    </a:cubicBezTo>
                    <a:cubicBezTo>
                      <a:pt x="28946" y="69866"/>
                      <a:pt x="21765" y="62684"/>
                      <a:pt x="15431" y="54769"/>
                    </a:cubicBezTo>
                    <a:cubicBezTo>
                      <a:pt x="9363" y="47882"/>
                      <a:pt x="4172" y="40272"/>
                      <a:pt x="0" y="32099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F4ED66AD-BAFD-45E8-8980-071014CC91E6}"/>
                  </a:ext>
                </a:extLst>
              </p:cNvPr>
              <p:cNvSpPr/>
              <p:nvPr/>
            </p:nvSpPr>
            <p:spPr>
              <a:xfrm>
                <a:off x="8266366" y="4159948"/>
                <a:ext cx="70610" cy="37052"/>
              </a:xfrm>
              <a:custGeom>
                <a:avLst/>
                <a:gdLst>
                  <a:gd name="connsiteX0" fmla="*/ 0 w 70610"/>
                  <a:gd name="connsiteY0" fmla="*/ 0 h 37052"/>
                  <a:gd name="connsiteX1" fmla="*/ 52388 w 70610"/>
                  <a:gd name="connsiteY1" fmla="*/ 5048 h 37052"/>
                  <a:gd name="connsiteX2" fmla="*/ 68009 w 70610"/>
                  <a:gd name="connsiteY2" fmla="*/ 11144 h 37052"/>
                  <a:gd name="connsiteX3" fmla="*/ 67056 w 70610"/>
                  <a:gd name="connsiteY3" fmla="*/ 28861 h 37052"/>
                  <a:gd name="connsiteX4" fmla="*/ 50197 w 70610"/>
                  <a:gd name="connsiteY4" fmla="*/ 37052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10" h="37052">
                    <a:moveTo>
                      <a:pt x="0" y="0"/>
                    </a:moveTo>
                    <a:cubicBezTo>
                      <a:pt x="17526" y="1334"/>
                      <a:pt x="34986" y="3020"/>
                      <a:pt x="52388" y="5048"/>
                    </a:cubicBezTo>
                    <a:cubicBezTo>
                      <a:pt x="58169" y="5106"/>
                      <a:pt x="63722" y="7268"/>
                      <a:pt x="68009" y="11144"/>
                    </a:cubicBezTo>
                    <a:cubicBezTo>
                      <a:pt x="71809" y="16564"/>
                      <a:pt x="71409" y="23879"/>
                      <a:pt x="67056" y="28861"/>
                    </a:cubicBezTo>
                    <a:cubicBezTo>
                      <a:pt x="62684" y="33642"/>
                      <a:pt x="56655" y="36567"/>
                      <a:pt x="50197" y="37052"/>
                    </a:cubicBezTo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3F5D9F9C-3D7D-4594-9F6F-B0563BB300E3}"/>
                  </a:ext>
                </a:extLst>
              </p:cNvPr>
              <p:cNvSpPr/>
              <p:nvPr/>
            </p:nvSpPr>
            <p:spPr>
              <a:xfrm>
                <a:off x="8266366" y="4159675"/>
                <a:ext cx="72779" cy="37729"/>
              </a:xfrm>
              <a:custGeom>
                <a:avLst/>
                <a:gdLst>
                  <a:gd name="connsiteX0" fmla="*/ 50197 w 72779"/>
                  <a:gd name="connsiteY0" fmla="*/ 37325 h 37729"/>
                  <a:gd name="connsiteX1" fmla="*/ 63532 w 72779"/>
                  <a:gd name="connsiteY1" fmla="*/ 30277 h 37729"/>
                  <a:gd name="connsiteX2" fmla="*/ 68009 w 72779"/>
                  <a:gd name="connsiteY2" fmla="*/ 16751 h 37729"/>
                  <a:gd name="connsiteX3" fmla="*/ 53530 w 72779"/>
                  <a:gd name="connsiteY3" fmla="*/ 7988 h 37729"/>
                  <a:gd name="connsiteX4" fmla="*/ 0 w 72779"/>
                  <a:gd name="connsiteY4" fmla="*/ 273 h 37729"/>
                  <a:gd name="connsiteX5" fmla="*/ 54197 w 72779"/>
                  <a:gd name="connsiteY5" fmla="*/ 3130 h 37729"/>
                  <a:gd name="connsiteX6" fmla="*/ 65437 w 72779"/>
                  <a:gd name="connsiteY6" fmla="*/ 6274 h 37729"/>
                  <a:gd name="connsiteX7" fmla="*/ 72485 w 72779"/>
                  <a:gd name="connsiteY7" fmla="*/ 15799 h 37729"/>
                  <a:gd name="connsiteX8" fmla="*/ 65818 w 72779"/>
                  <a:gd name="connsiteY8" fmla="*/ 33039 h 37729"/>
                  <a:gd name="connsiteX9" fmla="*/ 54579 w 72779"/>
                  <a:gd name="connsiteY9" fmla="*/ 37611 h 37729"/>
                  <a:gd name="connsiteX10" fmla="*/ 50197 w 72779"/>
                  <a:gd name="connsiteY10" fmla="*/ 37325 h 37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779" h="37729">
                    <a:moveTo>
                      <a:pt x="50197" y="37325"/>
                    </a:moveTo>
                    <a:cubicBezTo>
                      <a:pt x="50197" y="36373"/>
                      <a:pt x="56579" y="36087"/>
                      <a:pt x="63532" y="30277"/>
                    </a:cubicBezTo>
                    <a:cubicBezTo>
                      <a:pt x="67380" y="26924"/>
                      <a:pt x="69095" y="21742"/>
                      <a:pt x="68009" y="16751"/>
                    </a:cubicBezTo>
                    <a:cubicBezTo>
                      <a:pt x="66961" y="11322"/>
                      <a:pt x="60674" y="8655"/>
                      <a:pt x="53530" y="7988"/>
                    </a:cubicBezTo>
                    <a:cubicBezTo>
                      <a:pt x="35490" y="6988"/>
                      <a:pt x="17583" y="4407"/>
                      <a:pt x="0" y="273"/>
                    </a:cubicBezTo>
                    <a:cubicBezTo>
                      <a:pt x="18117" y="-527"/>
                      <a:pt x="36262" y="435"/>
                      <a:pt x="54197" y="3130"/>
                    </a:cubicBezTo>
                    <a:cubicBezTo>
                      <a:pt x="58112" y="3435"/>
                      <a:pt x="61932" y="4502"/>
                      <a:pt x="65437" y="6274"/>
                    </a:cubicBezTo>
                    <a:cubicBezTo>
                      <a:pt x="69075" y="8245"/>
                      <a:pt x="71657" y="11741"/>
                      <a:pt x="72485" y="15799"/>
                    </a:cubicBezTo>
                    <a:cubicBezTo>
                      <a:pt x="73695" y="22342"/>
                      <a:pt x="71114" y="29010"/>
                      <a:pt x="65818" y="33039"/>
                    </a:cubicBezTo>
                    <a:cubicBezTo>
                      <a:pt x="62512" y="35477"/>
                      <a:pt x="58646" y="37049"/>
                      <a:pt x="54579" y="37611"/>
                    </a:cubicBezTo>
                    <a:cubicBezTo>
                      <a:pt x="51721" y="37897"/>
                      <a:pt x="50197" y="37611"/>
                      <a:pt x="50197" y="37325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7BE9AC7-6FE7-40D9-B451-A2FDDB11E484}"/>
                  </a:ext>
                </a:extLst>
              </p:cNvPr>
              <p:cNvSpPr/>
              <p:nvPr/>
            </p:nvSpPr>
            <p:spPr>
              <a:xfrm>
                <a:off x="8781415" y="3790826"/>
                <a:ext cx="177894" cy="38604"/>
              </a:xfrm>
              <a:custGeom>
                <a:avLst/>
                <a:gdLst>
                  <a:gd name="connsiteX0" fmla="*/ 41020 w 177894"/>
                  <a:gd name="connsiteY0" fmla="*/ 124 h 38604"/>
                  <a:gd name="connsiteX1" fmla="*/ 13303 w 177894"/>
                  <a:gd name="connsiteY1" fmla="*/ 4029 h 38604"/>
                  <a:gd name="connsiteX2" fmla="*/ 158 w 177894"/>
                  <a:gd name="connsiteY2" fmla="*/ 17840 h 38604"/>
                  <a:gd name="connsiteX3" fmla="*/ 15017 w 177894"/>
                  <a:gd name="connsiteY3" fmla="*/ 28794 h 38604"/>
                  <a:gd name="connsiteX4" fmla="*/ 39115 w 177894"/>
                  <a:gd name="connsiteY4" fmla="*/ 32223 h 38604"/>
                  <a:gd name="connsiteX5" fmla="*/ 177894 w 177894"/>
                  <a:gd name="connsiteY5" fmla="*/ 38605 h 38604"/>
                  <a:gd name="connsiteX6" fmla="*/ 175608 w 177894"/>
                  <a:gd name="connsiteY6" fmla="*/ 32128 h 38604"/>
                  <a:gd name="connsiteX7" fmla="*/ 41020 w 177894"/>
                  <a:gd name="connsiteY7" fmla="*/ 124 h 3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894" h="38604">
                    <a:moveTo>
                      <a:pt x="41020" y="124"/>
                    </a:moveTo>
                    <a:cubicBezTo>
                      <a:pt x="31638" y="67"/>
                      <a:pt x="22304" y="1381"/>
                      <a:pt x="13303" y="4029"/>
                    </a:cubicBezTo>
                    <a:cubicBezTo>
                      <a:pt x="5111" y="6886"/>
                      <a:pt x="-1080" y="12316"/>
                      <a:pt x="158" y="17840"/>
                    </a:cubicBezTo>
                    <a:cubicBezTo>
                      <a:pt x="1396" y="23365"/>
                      <a:pt x="7683" y="26603"/>
                      <a:pt x="15017" y="28794"/>
                    </a:cubicBezTo>
                    <a:cubicBezTo>
                      <a:pt x="22913" y="30737"/>
                      <a:pt x="30991" y="31890"/>
                      <a:pt x="39115" y="32223"/>
                    </a:cubicBezTo>
                    <a:cubicBezTo>
                      <a:pt x="85121" y="35652"/>
                      <a:pt x="131508" y="37843"/>
                      <a:pt x="177894" y="38605"/>
                    </a:cubicBezTo>
                    <a:lnTo>
                      <a:pt x="175608" y="32128"/>
                    </a:lnTo>
                    <a:cubicBezTo>
                      <a:pt x="140652" y="9649"/>
                      <a:pt x="92741" y="-1305"/>
                      <a:pt x="41020" y="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0F49B3F1-5D19-4D79-9A07-AB3FE10C7394}"/>
                  </a:ext>
                </a:extLst>
              </p:cNvPr>
              <p:cNvSpPr/>
              <p:nvPr/>
            </p:nvSpPr>
            <p:spPr>
              <a:xfrm>
                <a:off x="8849049" y="3693321"/>
                <a:ext cx="101402" cy="104772"/>
              </a:xfrm>
              <a:custGeom>
                <a:avLst/>
                <a:gdLst>
                  <a:gd name="connsiteX0" fmla="*/ 101402 w 101402"/>
                  <a:gd name="connsiteY0" fmla="*/ 104772 h 104772"/>
                  <a:gd name="connsiteX1" fmla="*/ 7486 w 101402"/>
                  <a:gd name="connsiteY1" fmla="*/ 27334 h 104772"/>
                  <a:gd name="connsiteX2" fmla="*/ 533 w 101402"/>
                  <a:gd name="connsiteY2" fmla="*/ 15142 h 104772"/>
                  <a:gd name="connsiteX3" fmla="*/ 3962 w 101402"/>
                  <a:gd name="connsiteY3" fmla="*/ 2188 h 104772"/>
                  <a:gd name="connsiteX4" fmla="*/ 25488 w 101402"/>
                  <a:gd name="connsiteY4" fmla="*/ 6188 h 104772"/>
                  <a:gd name="connsiteX5" fmla="*/ 100926 w 101402"/>
                  <a:gd name="connsiteY5" fmla="*/ 100581 h 10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402" h="104772">
                    <a:moveTo>
                      <a:pt x="101402" y="104772"/>
                    </a:moveTo>
                    <a:cubicBezTo>
                      <a:pt x="64836" y="86103"/>
                      <a:pt x="32784" y="59671"/>
                      <a:pt x="7486" y="27334"/>
                    </a:cubicBezTo>
                    <a:cubicBezTo>
                      <a:pt x="4323" y="23810"/>
                      <a:pt x="1952" y="19657"/>
                      <a:pt x="533" y="15142"/>
                    </a:cubicBezTo>
                    <a:cubicBezTo>
                      <a:pt x="-839" y="10522"/>
                      <a:pt x="485" y="5521"/>
                      <a:pt x="3962" y="2188"/>
                    </a:cubicBezTo>
                    <a:cubicBezTo>
                      <a:pt x="10153" y="-2765"/>
                      <a:pt x="19106" y="1616"/>
                      <a:pt x="25488" y="6188"/>
                    </a:cubicBezTo>
                    <a:cubicBezTo>
                      <a:pt x="58511" y="30458"/>
                      <a:pt x="84534" y="63024"/>
                      <a:pt x="100926" y="100581"/>
                    </a:cubicBezTo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670C39C1-50FF-46BE-B4B4-CB98A17C4A55}"/>
                  </a:ext>
                </a:extLst>
              </p:cNvPr>
              <p:cNvSpPr/>
              <p:nvPr/>
            </p:nvSpPr>
            <p:spPr>
              <a:xfrm>
                <a:off x="8678332" y="4117461"/>
                <a:ext cx="156199" cy="31375"/>
              </a:xfrm>
              <a:custGeom>
                <a:avLst/>
                <a:gdLst>
                  <a:gd name="connsiteX0" fmla="*/ 17135 w 156199"/>
                  <a:gd name="connsiteY0" fmla="*/ 6292 h 31375"/>
                  <a:gd name="connsiteX1" fmla="*/ 3705 w 156199"/>
                  <a:gd name="connsiteY1" fmla="*/ 11912 h 31375"/>
                  <a:gd name="connsiteX2" fmla="*/ 1895 w 156199"/>
                  <a:gd name="connsiteY2" fmla="*/ 25152 h 31375"/>
                  <a:gd name="connsiteX3" fmla="*/ 11420 w 156199"/>
                  <a:gd name="connsiteY3" fmla="*/ 28867 h 31375"/>
                  <a:gd name="connsiteX4" fmla="*/ 156200 w 156199"/>
                  <a:gd name="connsiteY4" fmla="*/ 14103 h 31375"/>
                  <a:gd name="connsiteX5" fmla="*/ 17135 w 156199"/>
                  <a:gd name="connsiteY5" fmla="*/ 6292 h 3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199" h="31375">
                    <a:moveTo>
                      <a:pt x="17135" y="6292"/>
                    </a:moveTo>
                    <a:cubicBezTo>
                      <a:pt x="12239" y="6940"/>
                      <a:pt x="7600" y="8883"/>
                      <a:pt x="3705" y="11912"/>
                    </a:cubicBezTo>
                    <a:cubicBezTo>
                      <a:pt x="-410" y="15094"/>
                      <a:pt x="-1220" y="20989"/>
                      <a:pt x="1895" y="25152"/>
                    </a:cubicBezTo>
                    <a:cubicBezTo>
                      <a:pt x="4485" y="27542"/>
                      <a:pt x="7886" y="28876"/>
                      <a:pt x="11420" y="28867"/>
                    </a:cubicBezTo>
                    <a:cubicBezTo>
                      <a:pt x="60178" y="34963"/>
                      <a:pt x="109680" y="29914"/>
                      <a:pt x="156200" y="14103"/>
                    </a:cubicBezTo>
                    <a:cubicBezTo>
                      <a:pt x="111499" y="-1518"/>
                      <a:pt x="63303" y="-4223"/>
                      <a:pt x="17135" y="6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E58C615-2D1E-45A7-AAAE-0C8DB0ABCEBC}"/>
                  </a:ext>
                </a:extLst>
              </p:cNvPr>
              <p:cNvSpPr/>
              <p:nvPr/>
            </p:nvSpPr>
            <p:spPr>
              <a:xfrm>
                <a:off x="8696405" y="3963303"/>
                <a:ext cx="138127" cy="168260"/>
              </a:xfrm>
              <a:custGeom>
                <a:avLst/>
                <a:gdLst>
                  <a:gd name="connsiteX0" fmla="*/ 100790 w 138127"/>
                  <a:gd name="connsiteY0" fmla="*/ 107967 h 168260"/>
                  <a:gd name="connsiteX1" fmla="*/ 30876 w 138127"/>
                  <a:gd name="connsiteY1" fmla="*/ 13480 h 168260"/>
                  <a:gd name="connsiteX2" fmla="*/ 7444 w 138127"/>
                  <a:gd name="connsiteY2" fmla="*/ 1002 h 168260"/>
                  <a:gd name="connsiteX3" fmla="*/ 1349 w 138127"/>
                  <a:gd name="connsiteY3" fmla="*/ 25290 h 168260"/>
                  <a:gd name="connsiteX4" fmla="*/ 54212 w 138127"/>
                  <a:gd name="connsiteY4" fmla="*/ 107206 h 168260"/>
                  <a:gd name="connsiteX5" fmla="*/ 138128 w 138127"/>
                  <a:gd name="connsiteY5" fmla="*/ 168261 h 168260"/>
                  <a:gd name="connsiteX6" fmla="*/ 100790 w 138127"/>
                  <a:gd name="connsiteY6" fmla="*/ 107967 h 168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127" h="168260">
                    <a:moveTo>
                      <a:pt x="100790" y="107967"/>
                    </a:moveTo>
                    <a:lnTo>
                      <a:pt x="30876" y="13480"/>
                    </a:lnTo>
                    <a:cubicBezTo>
                      <a:pt x="25161" y="5764"/>
                      <a:pt x="16208" y="-2999"/>
                      <a:pt x="7444" y="1002"/>
                    </a:cubicBezTo>
                    <a:cubicBezTo>
                      <a:pt x="-1319" y="5002"/>
                      <a:pt x="-842" y="16527"/>
                      <a:pt x="1349" y="25290"/>
                    </a:cubicBezTo>
                    <a:cubicBezTo>
                      <a:pt x="10674" y="57132"/>
                      <a:pt x="29038" y="85593"/>
                      <a:pt x="54212" y="107206"/>
                    </a:cubicBezTo>
                    <a:cubicBezTo>
                      <a:pt x="80244" y="130104"/>
                      <a:pt x="108333" y="150544"/>
                      <a:pt x="138128" y="168261"/>
                    </a:cubicBezTo>
                    <a:cubicBezTo>
                      <a:pt x="130888" y="145115"/>
                      <a:pt x="115172" y="127494"/>
                      <a:pt x="100790" y="1079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9AF79E51-62DD-412A-9746-0D45876DA1F9}"/>
                  </a:ext>
                </a:extLst>
              </p:cNvPr>
              <p:cNvSpPr/>
              <p:nvPr/>
            </p:nvSpPr>
            <p:spPr>
              <a:xfrm>
                <a:off x="8829738" y="3973111"/>
                <a:ext cx="79373" cy="158452"/>
              </a:xfrm>
              <a:custGeom>
                <a:avLst/>
                <a:gdLst>
                  <a:gd name="connsiteX0" fmla="*/ 74042 w 79373"/>
                  <a:gd name="connsiteY0" fmla="*/ 1195 h 158452"/>
                  <a:gd name="connsiteX1" fmla="*/ 56229 w 79373"/>
                  <a:gd name="connsiteY1" fmla="*/ 5576 h 158452"/>
                  <a:gd name="connsiteX2" fmla="*/ 4795 w 79373"/>
                  <a:gd name="connsiteY2" fmla="*/ 158453 h 158452"/>
                  <a:gd name="connsiteX3" fmla="*/ 72041 w 79373"/>
                  <a:gd name="connsiteY3" fmla="*/ 27865 h 158452"/>
                  <a:gd name="connsiteX4" fmla="*/ 78994 w 79373"/>
                  <a:gd name="connsiteY4" fmla="*/ 14530 h 158452"/>
                  <a:gd name="connsiteX5" fmla="*/ 74042 w 79373"/>
                  <a:gd name="connsiteY5" fmla="*/ 1195 h 15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73" h="158452">
                    <a:moveTo>
                      <a:pt x="74042" y="1195"/>
                    </a:moveTo>
                    <a:cubicBezTo>
                      <a:pt x="68422" y="-1948"/>
                      <a:pt x="61373" y="1671"/>
                      <a:pt x="56229" y="5576"/>
                    </a:cubicBezTo>
                    <a:cubicBezTo>
                      <a:pt x="10176" y="41752"/>
                      <a:pt x="-10027" y="101798"/>
                      <a:pt x="4795" y="158453"/>
                    </a:cubicBezTo>
                    <a:cubicBezTo>
                      <a:pt x="21997" y="112428"/>
                      <a:pt x="44571" y="68603"/>
                      <a:pt x="72041" y="27865"/>
                    </a:cubicBezTo>
                    <a:cubicBezTo>
                      <a:pt x="75222" y="23921"/>
                      <a:pt x="77584" y="19397"/>
                      <a:pt x="78994" y="14530"/>
                    </a:cubicBezTo>
                    <a:cubicBezTo>
                      <a:pt x="80261" y="9491"/>
                      <a:pt x="78290" y="4185"/>
                      <a:pt x="74042" y="1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78631419-2700-4BA5-AEF5-3D75B15E5B9E}"/>
                  </a:ext>
                </a:extLst>
              </p:cNvPr>
              <p:cNvSpPr/>
              <p:nvPr/>
            </p:nvSpPr>
            <p:spPr>
              <a:xfrm>
                <a:off x="8919290" y="3432714"/>
                <a:ext cx="125364" cy="104969"/>
              </a:xfrm>
              <a:custGeom>
                <a:avLst/>
                <a:gdLst>
                  <a:gd name="connsiteX0" fmla="*/ 124031 w 125364"/>
                  <a:gd name="connsiteY0" fmla="*/ 0 h 104969"/>
                  <a:gd name="connsiteX1" fmla="*/ 56022 w 125364"/>
                  <a:gd name="connsiteY1" fmla="*/ 38100 h 104969"/>
                  <a:gd name="connsiteX2" fmla="*/ 2301 w 125364"/>
                  <a:gd name="connsiteY2" fmla="*/ 93726 h 104969"/>
                  <a:gd name="connsiteX3" fmla="*/ 15 w 125364"/>
                  <a:gd name="connsiteY3" fmla="*/ 99917 h 104969"/>
                  <a:gd name="connsiteX4" fmla="*/ 3540 w 125364"/>
                  <a:gd name="connsiteY4" fmla="*/ 104966 h 104969"/>
                  <a:gd name="connsiteX5" fmla="*/ 8874 w 125364"/>
                  <a:gd name="connsiteY5" fmla="*/ 102775 h 104969"/>
                  <a:gd name="connsiteX6" fmla="*/ 125364 w 125364"/>
                  <a:gd name="connsiteY6" fmla="*/ 191 h 10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4" h="104969">
                    <a:moveTo>
                      <a:pt x="124031" y="0"/>
                    </a:moveTo>
                    <a:cubicBezTo>
                      <a:pt x="100475" y="11058"/>
                      <a:pt x="77749" y="23784"/>
                      <a:pt x="56022" y="38100"/>
                    </a:cubicBezTo>
                    <a:cubicBezTo>
                      <a:pt x="34258" y="52483"/>
                      <a:pt x="15922" y="71476"/>
                      <a:pt x="2301" y="93726"/>
                    </a:cubicBezTo>
                    <a:cubicBezTo>
                      <a:pt x="996" y="95545"/>
                      <a:pt x="216" y="97688"/>
                      <a:pt x="15" y="99917"/>
                    </a:cubicBezTo>
                    <a:cubicBezTo>
                      <a:pt x="-166" y="102222"/>
                      <a:pt x="1311" y="104337"/>
                      <a:pt x="3540" y="104966"/>
                    </a:cubicBezTo>
                    <a:cubicBezTo>
                      <a:pt x="5549" y="105032"/>
                      <a:pt x="7492" y="104232"/>
                      <a:pt x="8874" y="102775"/>
                    </a:cubicBezTo>
                    <a:cubicBezTo>
                      <a:pt x="49612" y="70809"/>
                      <a:pt x="88503" y="36557"/>
                      <a:pt x="125364" y="1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7729F1FE-B2CE-4A80-9D14-F086BA6CA07B}"/>
                  </a:ext>
                </a:extLst>
              </p:cNvPr>
              <p:cNvSpPr/>
              <p:nvPr/>
            </p:nvSpPr>
            <p:spPr>
              <a:xfrm>
                <a:off x="8897414" y="3430473"/>
                <a:ext cx="146478" cy="20194"/>
              </a:xfrm>
              <a:custGeom>
                <a:avLst/>
                <a:gdLst>
                  <a:gd name="connsiteX0" fmla="*/ 8461 w 146478"/>
                  <a:gd name="connsiteY0" fmla="*/ 5671 h 20194"/>
                  <a:gd name="connsiteX1" fmla="*/ 270 w 146478"/>
                  <a:gd name="connsiteY1" fmla="*/ 10528 h 20194"/>
                  <a:gd name="connsiteX2" fmla="*/ 4746 w 146478"/>
                  <a:gd name="connsiteY2" fmla="*/ 19196 h 20194"/>
                  <a:gd name="connsiteX3" fmla="*/ 15414 w 146478"/>
                  <a:gd name="connsiteY3" fmla="*/ 19768 h 20194"/>
                  <a:gd name="connsiteX4" fmla="*/ 146478 w 146478"/>
                  <a:gd name="connsiteY4" fmla="*/ 3861 h 20194"/>
                  <a:gd name="connsiteX5" fmla="*/ 8461 w 146478"/>
                  <a:gd name="connsiteY5" fmla="*/ 5671 h 20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78" h="20194">
                    <a:moveTo>
                      <a:pt x="8461" y="5671"/>
                    </a:moveTo>
                    <a:cubicBezTo>
                      <a:pt x="5222" y="6338"/>
                      <a:pt x="1508" y="7385"/>
                      <a:pt x="270" y="10528"/>
                    </a:cubicBezTo>
                    <a:cubicBezTo>
                      <a:pt x="-750" y="14148"/>
                      <a:pt x="1203" y="17939"/>
                      <a:pt x="4746" y="19196"/>
                    </a:cubicBezTo>
                    <a:cubicBezTo>
                      <a:pt x="8194" y="20292"/>
                      <a:pt x="11871" y="20492"/>
                      <a:pt x="15414" y="19768"/>
                    </a:cubicBezTo>
                    <a:lnTo>
                      <a:pt x="146478" y="3861"/>
                    </a:lnTo>
                    <a:cubicBezTo>
                      <a:pt x="99901" y="718"/>
                      <a:pt x="53324" y="-3759"/>
                      <a:pt x="8461" y="56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C2D29EA5-3F4F-4781-A93F-7531B69E973C}"/>
                  </a:ext>
                </a:extLst>
              </p:cNvPr>
              <p:cNvSpPr/>
              <p:nvPr/>
            </p:nvSpPr>
            <p:spPr>
              <a:xfrm>
                <a:off x="8584787" y="3620678"/>
                <a:ext cx="188999" cy="65089"/>
              </a:xfrm>
              <a:custGeom>
                <a:avLst/>
                <a:gdLst>
                  <a:gd name="connsiteX0" fmla="*/ 286 w 188999"/>
                  <a:gd name="connsiteY0" fmla="*/ 64925 h 65089"/>
                  <a:gd name="connsiteX1" fmla="*/ 183738 w 188999"/>
                  <a:gd name="connsiteY1" fmla="*/ 15300 h 65089"/>
                  <a:gd name="connsiteX2" fmla="*/ 188786 w 188999"/>
                  <a:gd name="connsiteY2" fmla="*/ 10346 h 65089"/>
                  <a:gd name="connsiteX3" fmla="*/ 183452 w 188999"/>
                  <a:gd name="connsiteY3" fmla="*/ 821 h 65089"/>
                  <a:gd name="connsiteX4" fmla="*/ 171450 w 188999"/>
                  <a:gd name="connsiteY4" fmla="*/ 821 h 65089"/>
                  <a:gd name="connsiteX5" fmla="*/ 0 w 188999"/>
                  <a:gd name="connsiteY5" fmla="*/ 65020 h 6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999" h="65089">
                    <a:moveTo>
                      <a:pt x="286" y="64925"/>
                    </a:moveTo>
                    <a:cubicBezTo>
                      <a:pt x="65008" y="66982"/>
                      <a:pt x="128883" y="49704"/>
                      <a:pt x="183738" y="15300"/>
                    </a:cubicBezTo>
                    <a:cubicBezTo>
                      <a:pt x="185852" y="14166"/>
                      <a:pt x="187605" y="12442"/>
                      <a:pt x="188786" y="10346"/>
                    </a:cubicBezTo>
                    <a:cubicBezTo>
                      <a:pt x="189738" y="6270"/>
                      <a:pt x="187423" y="2136"/>
                      <a:pt x="183452" y="821"/>
                    </a:cubicBezTo>
                    <a:cubicBezTo>
                      <a:pt x="179527" y="-274"/>
                      <a:pt x="175375" y="-274"/>
                      <a:pt x="171450" y="821"/>
                    </a:cubicBezTo>
                    <a:cubicBezTo>
                      <a:pt x="110747" y="11166"/>
                      <a:pt x="52569" y="32949"/>
                      <a:pt x="0" y="65020"/>
                    </a:cubicBezTo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14BCDEAD-3793-450B-96F4-A8EC71EBB5E0}"/>
                  </a:ext>
                </a:extLst>
              </p:cNvPr>
              <p:cNvSpPr/>
              <p:nvPr/>
            </p:nvSpPr>
            <p:spPr>
              <a:xfrm>
                <a:off x="8584215" y="3685127"/>
                <a:ext cx="57986" cy="162836"/>
              </a:xfrm>
              <a:custGeom>
                <a:avLst/>
                <a:gdLst>
                  <a:gd name="connsiteX0" fmla="*/ 54197 w 57986"/>
                  <a:gd name="connsiteY0" fmla="*/ 135255 h 162836"/>
                  <a:gd name="connsiteX1" fmla="*/ 1620 w 57986"/>
                  <a:gd name="connsiteY1" fmla="*/ 0 h 162836"/>
                  <a:gd name="connsiteX2" fmla="*/ 0 w 57986"/>
                  <a:gd name="connsiteY2" fmla="*/ 1048 h 162836"/>
                  <a:gd name="connsiteX3" fmla="*/ 26575 w 57986"/>
                  <a:gd name="connsiteY3" fmla="*/ 141827 h 162836"/>
                  <a:gd name="connsiteX4" fmla="*/ 35433 w 57986"/>
                  <a:gd name="connsiteY4" fmla="*/ 158401 h 162836"/>
                  <a:gd name="connsiteX5" fmla="*/ 52769 w 57986"/>
                  <a:gd name="connsiteY5" fmla="*/ 160972 h 162836"/>
                  <a:gd name="connsiteX6" fmla="*/ 57912 w 57986"/>
                  <a:gd name="connsiteY6" fmla="*/ 148685 h 162836"/>
                  <a:gd name="connsiteX7" fmla="*/ 54197 w 57986"/>
                  <a:gd name="connsiteY7" fmla="*/ 135255 h 162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986" h="162836">
                    <a:moveTo>
                      <a:pt x="54197" y="135255"/>
                    </a:moveTo>
                    <a:cubicBezTo>
                      <a:pt x="35147" y="88963"/>
                      <a:pt x="20288" y="46291"/>
                      <a:pt x="1620" y="0"/>
                    </a:cubicBezTo>
                    <a:lnTo>
                      <a:pt x="0" y="1048"/>
                    </a:lnTo>
                    <a:cubicBezTo>
                      <a:pt x="6287" y="48673"/>
                      <a:pt x="11335" y="96298"/>
                      <a:pt x="26575" y="141827"/>
                    </a:cubicBezTo>
                    <a:cubicBezTo>
                      <a:pt x="28099" y="148009"/>
                      <a:pt x="31147" y="153705"/>
                      <a:pt x="35433" y="158401"/>
                    </a:cubicBezTo>
                    <a:cubicBezTo>
                      <a:pt x="39929" y="163154"/>
                      <a:pt x="47092" y="164211"/>
                      <a:pt x="52769" y="160972"/>
                    </a:cubicBezTo>
                    <a:cubicBezTo>
                      <a:pt x="56465" y="158020"/>
                      <a:pt x="58398" y="153390"/>
                      <a:pt x="57912" y="148685"/>
                    </a:cubicBezTo>
                    <a:cubicBezTo>
                      <a:pt x="57426" y="144037"/>
                      <a:pt x="56169" y="139494"/>
                      <a:pt x="54197" y="135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FA9BAD4F-7649-4D95-91D7-C78325F52367}"/>
                  </a:ext>
                </a:extLst>
              </p:cNvPr>
              <p:cNvSpPr/>
              <p:nvPr/>
            </p:nvSpPr>
            <p:spPr>
              <a:xfrm>
                <a:off x="8560781" y="3579304"/>
                <a:ext cx="71123" cy="593979"/>
              </a:xfrm>
              <a:custGeom>
                <a:avLst/>
                <a:gdLst>
                  <a:gd name="connsiteX0" fmla="*/ 49819 w 71123"/>
                  <a:gd name="connsiteY0" fmla="*/ 0 h 593979"/>
                  <a:gd name="connsiteX1" fmla="*/ 49056 w 71123"/>
                  <a:gd name="connsiteY1" fmla="*/ 6191 h 593979"/>
                  <a:gd name="connsiteX2" fmla="*/ 45723 w 71123"/>
                  <a:gd name="connsiteY2" fmla="*/ 23813 h 593979"/>
                  <a:gd name="connsiteX3" fmla="*/ 30388 w 71123"/>
                  <a:gd name="connsiteY3" fmla="*/ 87630 h 593979"/>
                  <a:gd name="connsiteX4" fmla="*/ 9337 w 71123"/>
                  <a:gd name="connsiteY4" fmla="*/ 182309 h 593979"/>
                  <a:gd name="connsiteX5" fmla="*/ 5527 w 71123"/>
                  <a:gd name="connsiteY5" fmla="*/ 239459 h 593979"/>
                  <a:gd name="connsiteX6" fmla="*/ 7051 w 71123"/>
                  <a:gd name="connsiteY6" fmla="*/ 269557 h 593979"/>
                  <a:gd name="connsiteX7" fmla="*/ 14195 w 71123"/>
                  <a:gd name="connsiteY7" fmla="*/ 299371 h 593979"/>
                  <a:gd name="connsiteX8" fmla="*/ 40294 w 71123"/>
                  <a:gd name="connsiteY8" fmla="*/ 354521 h 593979"/>
                  <a:gd name="connsiteX9" fmla="*/ 63344 w 71123"/>
                  <a:gd name="connsiteY9" fmla="*/ 407575 h 593979"/>
                  <a:gd name="connsiteX10" fmla="*/ 70869 w 71123"/>
                  <a:gd name="connsiteY10" fmla="*/ 459391 h 593979"/>
                  <a:gd name="connsiteX11" fmla="*/ 70869 w 71123"/>
                  <a:gd name="connsiteY11" fmla="*/ 504825 h 593979"/>
                  <a:gd name="connsiteX12" fmla="*/ 68488 w 71123"/>
                  <a:gd name="connsiteY12" fmla="*/ 570452 h 593979"/>
                  <a:gd name="connsiteX13" fmla="*/ 66487 w 71123"/>
                  <a:gd name="connsiteY13" fmla="*/ 593979 h 593979"/>
                  <a:gd name="connsiteX14" fmla="*/ 66487 w 71123"/>
                  <a:gd name="connsiteY14" fmla="*/ 570357 h 593979"/>
                  <a:gd name="connsiteX15" fmla="*/ 67250 w 71123"/>
                  <a:gd name="connsiteY15" fmla="*/ 504825 h 593979"/>
                  <a:gd name="connsiteX16" fmla="*/ 66297 w 71123"/>
                  <a:gd name="connsiteY16" fmla="*/ 459581 h 593979"/>
                  <a:gd name="connsiteX17" fmla="*/ 58486 w 71123"/>
                  <a:gd name="connsiteY17" fmla="*/ 408908 h 593979"/>
                  <a:gd name="connsiteX18" fmla="*/ 35436 w 71123"/>
                  <a:gd name="connsiteY18" fmla="*/ 356806 h 593979"/>
                  <a:gd name="connsiteX19" fmla="*/ 8861 w 71123"/>
                  <a:gd name="connsiteY19" fmla="*/ 300799 h 593979"/>
                  <a:gd name="connsiteX20" fmla="*/ 1527 w 71123"/>
                  <a:gd name="connsiteY20" fmla="*/ 269843 h 593979"/>
                  <a:gd name="connsiteX21" fmla="*/ 3 w 71123"/>
                  <a:gd name="connsiteY21" fmla="*/ 239268 h 593979"/>
                  <a:gd name="connsiteX22" fmla="*/ 4099 w 71123"/>
                  <a:gd name="connsiteY22" fmla="*/ 181642 h 593979"/>
                  <a:gd name="connsiteX23" fmla="*/ 26292 w 71123"/>
                  <a:gd name="connsiteY23" fmla="*/ 86392 h 593979"/>
                  <a:gd name="connsiteX24" fmla="*/ 43151 w 71123"/>
                  <a:gd name="connsiteY24" fmla="*/ 23051 h 593979"/>
                  <a:gd name="connsiteX25" fmla="*/ 47437 w 71123"/>
                  <a:gd name="connsiteY25" fmla="*/ 5715 h 593979"/>
                  <a:gd name="connsiteX26" fmla="*/ 49819 w 71123"/>
                  <a:gd name="connsiteY26" fmla="*/ 0 h 593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1123" h="593979">
                    <a:moveTo>
                      <a:pt x="49819" y="0"/>
                    </a:moveTo>
                    <a:cubicBezTo>
                      <a:pt x="49809" y="2086"/>
                      <a:pt x="49552" y="4163"/>
                      <a:pt x="49056" y="6191"/>
                    </a:cubicBezTo>
                    <a:cubicBezTo>
                      <a:pt x="48295" y="10192"/>
                      <a:pt x="47342" y="16193"/>
                      <a:pt x="45723" y="23813"/>
                    </a:cubicBezTo>
                    <a:cubicBezTo>
                      <a:pt x="42675" y="38957"/>
                      <a:pt x="37341" y="60770"/>
                      <a:pt x="30388" y="87630"/>
                    </a:cubicBezTo>
                    <a:cubicBezTo>
                      <a:pt x="21587" y="118767"/>
                      <a:pt x="14557" y="150381"/>
                      <a:pt x="9337" y="182309"/>
                    </a:cubicBezTo>
                    <a:cubicBezTo>
                      <a:pt x="6623" y="201235"/>
                      <a:pt x="5356" y="220342"/>
                      <a:pt x="5527" y="239459"/>
                    </a:cubicBezTo>
                    <a:cubicBezTo>
                      <a:pt x="5527" y="248984"/>
                      <a:pt x="6194" y="259556"/>
                      <a:pt x="7051" y="269557"/>
                    </a:cubicBezTo>
                    <a:cubicBezTo>
                      <a:pt x="8271" y="279740"/>
                      <a:pt x="10661" y="289741"/>
                      <a:pt x="14195" y="299371"/>
                    </a:cubicBezTo>
                    <a:cubicBezTo>
                      <a:pt x="21672" y="318306"/>
                      <a:pt x="30397" y="336728"/>
                      <a:pt x="40294" y="354521"/>
                    </a:cubicBezTo>
                    <a:cubicBezTo>
                      <a:pt x="49523" y="371494"/>
                      <a:pt x="57238" y="389249"/>
                      <a:pt x="63344" y="407575"/>
                    </a:cubicBezTo>
                    <a:cubicBezTo>
                      <a:pt x="68440" y="424367"/>
                      <a:pt x="70983" y="441836"/>
                      <a:pt x="70869" y="459391"/>
                    </a:cubicBezTo>
                    <a:cubicBezTo>
                      <a:pt x="71441" y="475774"/>
                      <a:pt x="70869" y="490919"/>
                      <a:pt x="70869" y="504825"/>
                    </a:cubicBezTo>
                    <a:cubicBezTo>
                      <a:pt x="70392" y="532543"/>
                      <a:pt x="69345" y="555022"/>
                      <a:pt x="68488" y="570452"/>
                    </a:cubicBezTo>
                    <a:cubicBezTo>
                      <a:pt x="68373" y="578330"/>
                      <a:pt x="67706" y="586197"/>
                      <a:pt x="66487" y="593979"/>
                    </a:cubicBezTo>
                    <a:cubicBezTo>
                      <a:pt x="66077" y="586111"/>
                      <a:pt x="66077" y="578225"/>
                      <a:pt x="66487" y="570357"/>
                    </a:cubicBezTo>
                    <a:cubicBezTo>
                      <a:pt x="66487" y="554927"/>
                      <a:pt x="67250" y="532257"/>
                      <a:pt x="67250" y="504825"/>
                    </a:cubicBezTo>
                    <a:cubicBezTo>
                      <a:pt x="67250" y="491014"/>
                      <a:pt x="67250" y="475774"/>
                      <a:pt x="66297" y="459581"/>
                    </a:cubicBezTo>
                    <a:cubicBezTo>
                      <a:pt x="66240" y="442398"/>
                      <a:pt x="63601" y="425310"/>
                      <a:pt x="58486" y="408908"/>
                    </a:cubicBezTo>
                    <a:cubicBezTo>
                      <a:pt x="52343" y="390897"/>
                      <a:pt x="44628" y="373466"/>
                      <a:pt x="35436" y="356806"/>
                    </a:cubicBezTo>
                    <a:cubicBezTo>
                      <a:pt x="25368" y="338737"/>
                      <a:pt x="16490" y="320030"/>
                      <a:pt x="8861" y="300799"/>
                    </a:cubicBezTo>
                    <a:cubicBezTo>
                      <a:pt x="5222" y="290798"/>
                      <a:pt x="2756" y="280416"/>
                      <a:pt x="1527" y="269843"/>
                    </a:cubicBezTo>
                    <a:cubicBezTo>
                      <a:pt x="575" y="259461"/>
                      <a:pt x="3" y="249269"/>
                      <a:pt x="3" y="239268"/>
                    </a:cubicBezTo>
                    <a:cubicBezTo>
                      <a:pt x="-73" y="219980"/>
                      <a:pt x="1289" y="200720"/>
                      <a:pt x="4099" y="181642"/>
                    </a:cubicBezTo>
                    <a:cubicBezTo>
                      <a:pt x="9585" y="149476"/>
                      <a:pt x="16996" y="117672"/>
                      <a:pt x="26292" y="86392"/>
                    </a:cubicBezTo>
                    <a:cubicBezTo>
                      <a:pt x="33721" y="59722"/>
                      <a:pt x="39531" y="38100"/>
                      <a:pt x="43151" y="23051"/>
                    </a:cubicBezTo>
                    <a:cubicBezTo>
                      <a:pt x="44961" y="15907"/>
                      <a:pt x="46294" y="10192"/>
                      <a:pt x="47437" y="5715"/>
                    </a:cubicBezTo>
                    <a:cubicBezTo>
                      <a:pt x="48085" y="3753"/>
                      <a:pt x="48876" y="1838"/>
                      <a:pt x="4981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DFAE595-336D-43B3-A6F0-042AC6E51F3B}"/>
                  </a:ext>
                </a:extLst>
              </p:cNvPr>
              <p:cNvSpPr/>
              <p:nvPr/>
            </p:nvSpPr>
            <p:spPr>
              <a:xfrm>
                <a:off x="8584025" y="3683603"/>
                <a:ext cx="1999" cy="2571"/>
              </a:xfrm>
              <a:custGeom>
                <a:avLst/>
                <a:gdLst>
                  <a:gd name="connsiteX0" fmla="*/ 2000 w 1999"/>
                  <a:gd name="connsiteY0" fmla="*/ 762 h 2571"/>
                  <a:gd name="connsiteX1" fmla="*/ 2000 w 1999"/>
                  <a:gd name="connsiteY1" fmla="*/ 0 h 2571"/>
                  <a:gd name="connsiteX2" fmla="*/ 0 w 1999"/>
                  <a:gd name="connsiteY2" fmla="*/ 2572 h 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99" h="2571">
                    <a:moveTo>
                      <a:pt x="2000" y="762"/>
                    </a:moveTo>
                    <a:lnTo>
                      <a:pt x="2000" y="0"/>
                    </a:lnTo>
                    <a:lnTo>
                      <a:pt x="0" y="2572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215A522D-44BD-4199-9DE1-5068B6053DE3}"/>
                  </a:ext>
                </a:extLst>
              </p:cNvPr>
              <p:cNvSpPr/>
              <p:nvPr/>
            </p:nvSpPr>
            <p:spPr>
              <a:xfrm>
                <a:off x="8586311" y="3538347"/>
                <a:ext cx="114173" cy="145256"/>
              </a:xfrm>
              <a:custGeom>
                <a:avLst/>
                <a:gdLst>
                  <a:gd name="connsiteX0" fmla="*/ 112109 w 114173"/>
                  <a:gd name="connsiteY0" fmla="*/ 1905 h 145256"/>
                  <a:gd name="connsiteX1" fmla="*/ 98679 w 114173"/>
                  <a:gd name="connsiteY1" fmla="*/ 2572 h 145256"/>
                  <a:gd name="connsiteX2" fmla="*/ 36290 w 114173"/>
                  <a:gd name="connsiteY2" fmla="*/ 64770 h 145256"/>
                  <a:gd name="connsiteX3" fmla="*/ 0 w 114173"/>
                  <a:gd name="connsiteY3" fmla="*/ 145256 h 145256"/>
                  <a:gd name="connsiteX4" fmla="*/ 111919 w 114173"/>
                  <a:gd name="connsiteY4" fmla="*/ 15526 h 145256"/>
                  <a:gd name="connsiteX5" fmla="*/ 112109 w 114173"/>
                  <a:gd name="connsiteY5" fmla="*/ 1905 h 14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173" h="145256">
                    <a:moveTo>
                      <a:pt x="112109" y="1905"/>
                    </a:moveTo>
                    <a:cubicBezTo>
                      <a:pt x="108680" y="-1524"/>
                      <a:pt x="102584" y="286"/>
                      <a:pt x="98679" y="2572"/>
                    </a:cubicBezTo>
                    <a:cubicBezTo>
                      <a:pt x="72571" y="17193"/>
                      <a:pt x="50987" y="38710"/>
                      <a:pt x="36290" y="64770"/>
                    </a:cubicBezTo>
                    <a:cubicBezTo>
                      <a:pt x="21774" y="90440"/>
                      <a:pt x="9620" y="117377"/>
                      <a:pt x="0" y="145256"/>
                    </a:cubicBezTo>
                    <a:cubicBezTo>
                      <a:pt x="35147" y="99917"/>
                      <a:pt x="87249" y="67342"/>
                      <a:pt x="111919" y="15526"/>
                    </a:cubicBezTo>
                    <a:cubicBezTo>
                      <a:pt x="114014" y="11144"/>
                      <a:pt x="115634" y="4953"/>
                      <a:pt x="112109" y="19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041E8C77-A256-4028-A5E8-BDE6D669CF86}"/>
                  </a:ext>
                </a:extLst>
              </p:cNvPr>
              <p:cNvSpPr/>
              <p:nvPr/>
            </p:nvSpPr>
            <p:spPr>
              <a:xfrm>
                <a:off x="8484584" y="3937063"/>
                <a:ext cx="87920" cy="157465"/>
              </a:xfrm>
              <a:custGeom>
                <a:avLst/>
                <a:gdLst>
                  <a:gd name="connsiteX0" fmla="*/ 83915 w 87920"/>
                  <a:gd name="connsiteY0" fmla="*/ 137731 h 157465"/>
                  <a:gd name="connsiteX1" fmla="*/ 1143 w 87920"/>
                  <a:gd name="connsiteY1" fmla="*/ 0 h 157465"/>
                  <a:gd name="connsiteX2" fmla="*/ 0 w 87920"/>
                  <a:gd name="connsiteY2" fmla="*/ 1334 h 157465"/>
                  <a:gd name="connsiteX3" fmla="*/ 63151 w 87920"/>
                  <a:gd name="connsiteY3" fmla="*/ 146780 h 157465"/>
                  <a:gd name="connsiteX4" fmla="*/ 73533 w 87920"/>
                  <a:gd name="connsiteY4" fmla="*/ 156305 h 157465"/>
                  <a:gd name="connsiteX5" fmla="*/ 86487 w 87920"/>
                  <a:gd name="connsiteY5" fmla="*/ 153638 h 157465"/>
                  <a:gd name="connsiteX6" fmla="*/ 83915 w 87920"/>
                  <a:gd name="connsiteY6" fmla="*/ 137731 h 15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20" h="157465">
                    <a:moveTo>
                      <a:pt x="83915" y="137731"/>
                    </a:moveTo>
                    <a:cubicBezTo>
                      <a:pt x="57055" y="91316"/>
                      <a:pt x="29460" y="45406"/>
                      <a:pt x="1143" y="0"/>
                    </a:cubicBezTo>
                    <a:lnTo>
                      <a:pt x="0" y="1334"/>
                    </a:lnTo>
                    <a:cubicBezTo>
                      <a:pt x="15430" y="52197"/>
                      <a:pt x="31337" y="104204"/>
                      <a:pt x="63151" y="146780"/>
                    </a:cubicBezTo>
                    <a:cubicBezTo>
                      <a:pt x="65722" y="150809"/>
                      <a:pt x="69304" y="154086"/>
                      <a:pt x="73533" y="156305"/>
                    </a:cubicBezTo>
                    <a:cubicBezTo>
                      <a:pt x="77943" y="158563"/>
                      <a:pt x="83325" y="157448"/>
                      <a:pt x="86487" y="153638"/>
                    </a:cubicBezTo>
                    <a:cubicBezTo>
                      <a:pt x="89725" y="149162"/>
                      <a:pt x="86868" y="142685"/>
                      <a:pt x="83915" y="1377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9BC8A7B-3B85-4725-A6EB-8EAF5D2B3172}"/>
                  </a:ext>
                </a:extLst>
              </p:cNvPr>
              <p:cNvSpPr/>
              <p:nvPr/>
            </p:nvSpPr>
            <p:spPr>
              <a:xfrm>
                <a:off x="8681370" y="4105751"/>
                <a:ext cx="521017" cy="243317"/>
              </a:xfrm>
              <a:custGeom>
                <a:avLst/>
                <a:gdLst>
                  <a:gd name="connsiteX0" fmla="*/ 521018 w 521017"/>
                  <a:gd name="connsiteY0" fmla="*/ 138303 h 243317"/>
                  <a:gd name="connsiteX1" fmla="*/ 519208 w 521017"/>
                  <a:gd name="connsiteY1" fmla="*/ 140113 h 243317"/>
                  <a:gd name="connsiteX2" fmla="*/ 513588 w 521017"/>
                  <a:gd name="connsiteY2" fmla="*/ 144971 h 243317"/>
                  <a:gd name="connsiteX3" fmla="*/ 490538 w 521017"/>
                  <a:gd name="connsiteY3" fmla="*/ 162020 h 243317"/>
                  <a:gd name="connsiteX4" fmla="*/ 395288 w 521017"/>
                  <a:gd name="connsiteY4" fmla="*/ 206693 h 243317"/>
                  <a:gd name="connsiteX5" fmla="*/ 51435 w 521017"/>
                  <a:gd name="connsiteY5" fmla="*/ 239554 h 243317"/>
                  <a:gd name="connsiteX6" fmla="*/ 2096 w 521017"/>
                  <a:gd name="connsiteY6" fmla="*/ 234220 h 243317"/>
                  <a:gd name="connsiteX7" fmla="*/ 0 w 521017"/>
                  <a:gd name="connsiteY7" fmla="*/ 234220 h 243317"/>
                  <a:gd name="connsiteX8" fmla="*/ 0 w 521017"/>
                  <a:gd name="connsiteY8" fmla="*/ 232029 h 243317"/>
                  <a:gd name="connsiteX9" fmla="*/ 0 w 521017"/>
                  <a:gd name="connsiteY9" fmla="*/ 116396 h 243317"/>
                  <a:gd name="connsiteX10" fmla="*/ 0 w 521017"/>
                  <a:gd name="connsiteY10" fmla="*/ 114776 h 243317"/>
                  <a:gd name="connsiteX11" fmla="*/ 1524 w 521017"/>
                  <a:gd name="connsiteY11" fmla="*/ 114205 h 243317"/>
                  <a:gd name="connsiteX12" fmla="*/ 220599 w 521017"/>
                  <a:gd name="connsiteY12" fmla="*/ 31337 h 243317"/>
                  <a:gd name="connsiteX13" fmla="*/ 283750 w 521017"/>
                  <a:gd name="connsiteY13" fmla="*/ 7906 h 243317"/>
                  <a:gd name="connsiteX14" fmla="*/ 300609 w 521017"/>
                  <a:gd name="connsiteY14" fmla="*/ 1810 h 243317"/>
                  <a:gd name="connsiteX15" fmla="*/ 306514 w 521017"/>
                  <a:gd name="connsiteY15" fmla="*/ 0 h 243317"/>
                  <a:gd name="connsiteX16" fmla="*/ 300895 w 521017"/>
                  <a:gd name="connsiteY16" fmla="*/ 2572 h 243317"/>
                  <a:gd name="connsiteX17" fmla="*/ 284226 w 521017"/>
                  <a:gd name="connsiteY17" fmla="*/ 9335 h 243317"/>
                  <a:gd name="connsiteX18" fmla="*/ 221647 w 521017"/>
                  <a:gd name="connsiteY18" fmla="*/ 34004 h 243317"/>
                  <a:gd name="connsiteX19" fmla="*/ 3429 w 521017"/>
                  <a:gd name="connsiteY19" fmla="*/ 118586 h 243317"/>
                  <a:gd name="connsiteX20" fmla="*/ 4953 w 521017"/>
                  <a:gd name="connsiteY20" fmla="*/ 116396 h 243317"/>
                  <a:gd name="connsiteX21" fmla="*/ 4953 w 521017"/>
                  <a:gd name="connsiteY21" fmla="*/ 232029 h 243317"/>
                  <a:gd name="connsiteX22" fmla="*/ 2857 w 521017"/>
                  <a:gd name="connsiteY22" fmla="*/ 229648 h 243317"/>
                  <a:gd name="connsiteX23" fmla="*/ 51816 w 521017"/>
                  <a:gd name="connsiteY23" fmla="*/ 234887 h 243317"/>
                  <a:gd name="connsiteX24" fmla="*/ 394145 w 521017"/>
                  <a:gd name="connsiteY24" fmla="*/ 203645 h 243317"/>
                  <a:gd name="connsiteX25" fmla="*/ 489395 w 521017"/>
                  <a:gd name="connsiteY25" fmla="*/ 160687 h 243317"/>
                  <a:gd name="connsiteX26" fmla="*/ 512826 w 521017"/>
                  <a:gd name="connsiteY26" fmla="*/ 144494 h 243317"/>
                  <a:gd name="connsiteX27" fmla="*/ 518732 w 521017"/>
                  <a:gd name="connsiteY27" fmla="*/ 140018 h 243317"/>
                  <a:gd name="connsiteX28" fmla="*/ 521018 w 521017"/>
                  <a:gd name="connsiteY28" fmla="*/ 138303 h 24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21017" h="243317">
                    <a:moveTo>
                      <a:pt x="521018" y="138303"/>
                    </a:moveTo>
                    <a:cubicBezTo>
                      <a:pt x="520475" y="138970"/>
                      <a:pt x="519875" y="139570"/>
                      <a:pt x="519208" y="140113"/>
                    </a:cubicBezTo>
                    <a:lnTo>
                      <a:pt x="513588" y="144971"/>
                    </a:lnTo>
                    <a:cubicBezTo>
                      <a:pt x="506226" y="151076"/>
                      <a:pt x="498529" y="156763"/>
                      <a:pt x="490538" y="162020"/>
                    </a:cubicBezTo>
                    <a:cubicBezTo>
                      <a:pt x="460772" y="180813"/>
                      <a:pt x="428768" y="195825"/>
                      <a:pt x="395288" y="206693"/>
                    </a:cubicBezTo>
                    <a:cubicBezTo>
                      <a:pt x="311087" y="236315"/>
                      <a:pt x="186690" y="250698"/>
                      <a:pt x="51435" y="239554"/>
                    </a:cubicBezTo>
                    <a:cubicBezTo>
                      <a:pt x="34766" y="238220"/>
                      <a:pt x="18288" y="236506"/>
                      <a:pt x="2096" y="234220"/>
                    </a:cubicBezTo>
                    <a:lnTo>
                      <a:pt x="0" y="234220"/>
                    </a:lnTo>
                    <a:lnTo>
                      <a:pt x="0" y="232029"/>
                    </a:lnTo>
                    <a:cubicBezTo>
                      <a:pt x="0" y="191643"/>
                      <a:pt x="0" y="152781"/>
                      <a:pt x="0" y="116396"/>
                    </a:cubicBezTo>
                    <a:lnTo>
                      <a:pt x="0" y="114776"/>
                    </a:lnTo>
                    <a:lnTo>
                      <a:pt x="1524" y="114205"/>
                    </a:lnTo>
                    <a:lnTo>
                      <a:pt x="220599" y="31337"/>
                    </a:lnTo>
                    <a:lnTo>
                      <a:pt x="283750" y="7906"/>
                    </a:lnTo>
                    <a:lnTo>
                      <a:pt x="300609" y="1810"/>
                    </a:lnTo>
                    <a:cubicBezTo>
                      <a:pt x="302523" y="1038"/>
                      <a:pt x="304495" y="429"/>
                      <a:pt x="306514" y="0"/>
                    </a:cubicBezTo>
                    <a:lnTo>
                      <a:pt x="300895" y="2572"/>
                    </a:lnTo>
                    <a:lnTo>
                      <a:pt x="284226" y="9335"/>
                    </a:lnTo>
                    <a:lnTo>
                      <a:pt x="221647" y="34004"/>
                    </a:lnTo>
                    <a:lnTo>
                      <a:pt x="3429" y="118586"/>
                    </a:lnTo>
                    <a:lnTo>
                      <a:pt x="4953" y="116396"/>
                    </a:lnTo>
                    <a:cubicBezTo>
                      <a:pt x="4953" y="152781"/>
                      <a:pt x="4953" y="191643"/>
                      <a:pt x="4953" y="232029"/>
                    </a:cubicBezTo>
                    <a:lnTo>
                      <a:pt x="2857" y="229648"/>
                    </a:lnTo>
                    <a:cubicBezTo>
                      <a:pt x="18859" y="231839"/>
                      <a:pt x="35243" y="233648"/>
                      <a:pt x="51816" y="234887"/>
                    </a:cubicBezTo>
                    <a:cubicBezTo>
                      <a:pt x="186595" y="245936"/>
                      <a:pt x="310325" y="232315"/>
                      <a:pt x="394145" y="203645"/>
                    </a:cubicBezTo>
                    <a:cubicBezTo>
                      <a:pt x="427463" y="193082"/>
                      <a:pt x="459429" y="178670"/>
                      <a:pt x="489395" y="160687"/>
                    </a:cubicBezTo>
                    <a:cubicBezTo>
                      <a:pt x="499872" y="154115"/>
                      <a:pt x="507682" y="148400"/>
                      <a:pt x="512826" y="144494"/>
                    </a:cubicBezTo>
                    <a:lnTo>
                      <a:pt x="518732" y="140018"/>
                    </a:lnTo>
                    <a:cubicBezTo>
                      <a:pt x="520255" y="138684"/>
                      <a:pt x="520922" y="138208"/>
                      <a:pt x="521018" y="1383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50E41BC8-6A59-4CBA-A5C5-06E9BA4749CA}"/>
                  </a:ext>
                </a:extLst>
              </p:cNvPr>
              <p:cNvSpPr/>
              <p:nvPr/>
            </p:nvSpPr>
            <p:spPr>
              <a:xfrm>
                <a:off x="7466035" y="5061203"/>
                <a:ext cx="327246" cy="238371"/>
              </a:xfrm>
              <a:custGeom>
                <a:avLst/>
                <a:gdLst>
                  <a:gd name="connsiteX0" fmla="*/ 319985 w 327246"/>
                  <a:gd name="connsiteY0" fmla="*/ 56483 h 238371"/>
                  <a:gd name="connsiteX1" fmla="*/ 176253 w 327246"/>
                  <a:gd name="connsiteY1" fmla="*/ 0 h 238371"/>
                  <a:gd name="connsiteX2" fmla="*/ 151583 w 327246"/>
                  <a:gd name="connsiteY2" fmla="*/ 21717 h 238371"/>
                  <a:gd name="connsiteX3" fmla="*/ 7279 w 327246"/>
                  <a:gd name="connsiteY3" fmla="*/ 191167 h 238371"/>
                  <a:gd name="connsiteX4" fmla="*/ 7279 w 327246"/>
                  <a:gd name="connsiteY4" fmla="*/ 229267 h 238371"/>
                  <a:gd name="connsiteX5" fmla="*/ 36997 w 327246"/>
                  <a:gd name="connsiteY5" fmla="*/ 236982 h 238371"/>
                  <a:gd name="connsiteX6" fmla="*/ 303126 w 327246"/>
                  <a:gd name="connsiteY6" fmla="*/ 134112 h 238371"/>
                  <a:gd name="connsiteX7" fmla="*/ 324938 w 327246"/>
                  <a:gd name="connsiteY7" fmla="*/ 86487 h 238371"/>
                  <a:gd name="connsiteX8" fmla="*/ 319509 w 327246"/>
                  <a:gd name="connsiteY8" fmla="*/ 56674 h 238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7246" h="238371">
                    <a:moveTo>
                      <a:pt x="319985" y="56483"/>
                    </a:moveTo>
                    <a:cubicBezTo>
                      <a:pt x="319985" y="56483"/>
                      <a:pt x="195493" y="77629"/>
                      <a:pt x="176253" y="0"/>
                    </a:cubicBezTo>
                    <a:lnTo>
                      <a:pt x="151583" y="21717"/>
                    </a:lnTo>
                    <a:lnTo>
                      <a:pt x="7279" y="191167"/>
                    </a:lnTo>
                    <a:cubicBezTo>
                      <a:pt x="-2426" y="202016"/>
                      <a:pt x="-2426" y="218418"/>
                      <a:pt x="7279" y="229267"/>
                    </a:cubicBezTo>
                    <a:cubicBezTo>
                      <a:pt x="14842" y="237392"/>
                      <a:pt x="26435" y="240402"/>
                      <a:pt x="36997" y="236982"/>
                    </a:cubicBezTo>
                    <a:cubicBezTo>
                      <a:pt x="92433" y="219170"/>
                      <a:pt x="296173" y="152781"/>
                      <a:pt x="303126" y="134112"/>
                    </a:cubicBezTo>
                    <a:lnTo>
                      <a:pt x="324938" y="86487"/>
                    </a:lnTo>
                    <a:cubicBezTo>
                      <a:pt x="329415" y="76381"/>
                      <a:pt x="327262" y="64561"/>
                      <a:pt x="319509" y="566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9B406DAD-8230-4656-BC85-D4E29D66ED48}"/>
                  </a:ext>
                </a:extLst>
              </p:cNvPr>
              <p:cNvSpPr/>
              <p:nvPr/>
            </p:nvSpPr>
            <p:spPr>
              <a:xfrm>
                <a:off x="7477791" y="5178837"/>
                <a:ext cx="299751" cy="121179"/>
              </a:xfrm>
              <a:custGeom>
                <a:avLst/>
                <a:gdLst>
                  <a:gd name="connsiteX0" fmla="*/ 0 w 299751"/>
                  <a:gd name="connsiteY0" fmla="*/ 115157 h 121179"/>
                  <a:gd name="connsiteX1" fmla="*/ 299751 w 299751"/>
                  <a:gd name="connsiteY1" fmla="*/ 0 h 121179"/>
                  <a:gd name="connsiteX2" fmla="*/ 294799 w 299751"/>
                  <a:gd name="connsiteY2" fmla="*/ 10478 h 121179"/>
                  <a:gd name="connsiteX3" fmla="*/ 274511 w 299751"/>
                  <a:gd name="connsiteY3" fmla="*/ 28956 h 121179"/>
                  <a:gd name="connsiteX4" fmla="*/ 26861 w 299751"/>
                  <a:gd name="connsiteY4" fmla="*/ 119825 h 121179"/>
                  <a:gd name="connsiteX5" fmla="*/ 381 w 299751"/>
                  <a:gd name="connsiteY5" fmla="*/ 115157 h 121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51" h="121179">
                    <a:moveTo>
                      <a:pt x="0" y="115157"/>
                    </a:moveTo>
                    <a:lnTo>
                      <a:pt x="299751" y="0"/>
                    </a:lnTo>
                    <a:lnTo>
                      <a:pt x="294799" y="10478"/>
                    </a:lnTo>
                    <a:cubicBezTo>
                      <a:pt x="290513" y="22193"/>
                      <a:pt x="283369" y="24289"/>
                      <a:pt x="274511" y="28956"/>
                    </a:cubicBezTo>
                    <a:cubicBezTo>
                      <a:pt x="248126" y="42767"/>
                      <a:pt x="180499" y="69628"/>
                      <a:pt x="26861" y="119825"/>
                    </a:cubicBezTo>
                    <a:cubicBezTo>
                      <a:pt x="17802" y="122692"/>
                      <a:pt x="7915" y="120948"/>
                      <a:pt x="381" y="115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7B8CEB14-005B-4A2D-8859-154B3B582DB9}"/>
                  </a:ext>
                </a:extLst>
              </p:cNvPr>
              <p:cNvSpPr/>
              <p:nvPr/>
            </p:nvSpPr>
            <p:spPr>
              <a:xfrm>
                <a:off x="7749177" y="5133532"/>
                <a:ext cx="33360" cy="32236"/>
              </a:xfrm>
              <a:custGeom>
                <a:avLst/>
                <a:gdLst>
                  <a:gd name="connsiteX0" fmla="*/ 13698 w 33360"/>
                  <a:gd name="connsiteY0" fmla="*/ 442 h 32236"/>
                  <a:gd name="connsiteX1" fmla="*/ 77 w 33360"/>
                  <a:gd name="connsiteY1" fmla="*/ 18349 h 32236"/>
                  <a:gd name="connsiteX2" fmla="*/ 18270 w 33360"/>
                  <a:gd name="connsiteY2" fmla="*/ 32160 h 32236"/>
                  <a:gd name="connsiteX3" fmla="*/ 33329 w 33360"/>
                  <a:gd name="connsiteY3" fmla="*/ 15092 h 32236"/>
                  <a:gd name="connsiteX4" fmla="*/ 16260 w 33360"/>
                  <a:gd name="connsiteY4" fmla="*/ 33 h 32236"/>
                  <a:gd name="connsiteX5" fmla="*/ 12174 w 33360"/>
                  <a:gd name="connsiteY5" fmla="*/ 823 h 3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60" h="32236">
                    <a:moveTo>
                      <a:pt x="13698" y="442"/>
                    </a:moveTo>
                    <a:cubicBezTo>
                      <a:pt x="5183" y="1947"/>
                      <a:pt x="-752" y="9739"/>
                      <a:pt x="77" y="18349"/>
                    </a:cubicBezTo>
                    <a:cubicBezTo>
                      <a:pt x="1620" y="26988"/>
                      <a:pt x="9535" y="32989"/>
                      <a:pt x="18270" y="32160"/>
                    </a:cubicBezTo>
                    <a:cubicBezTo>
                      <a:pt x="27138" y="31608"/>
                      <a:pt x="33882" y="23959"/>
                      <a:pt x="33329" y="15092"/>
                    </a:cubicBezTo>
                    <a:cubicBezTo>
                      <a:pt x="32776" y="6214"/>
                      <a:pt x="25128" y="-529"/>
                      <a:pt x="16260" y="33"/>
                    </a:cubicBezTo>
                    <a:cubicBezTo>
                      <a:pt x="14869" y="118"/>
                      <a:pt x="13498" y="385"/>
                      <a:pt x="12174" y="823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3F4CA590-6585-4D25-8C34-BC68B7D22F07}"/>
                  </a:ext>
                </a:extLst>
              </p:cNvPr>
              <p:cNvSpPr/>
              <p:nvPr/>
            </p:nvSpPr>
            <p:spPr>
              <a:xfrm>
                <a:off x="7546467" y="5164697"/>
                <a:ext cx="41045" cy="49289"/>
              </a:xfrm>
              <a:custGeom>
                <a:avLst/>
                <a:gdLst>
                  <a:gd name="connsiteX0" fmla="*/ 39624 w 41045"/>
                  <a:gd name="connsiteY0" fmla="*/ 49288 h 49289"/>
                  <a:gd name="connsiteX1" fmla="*/ 26479 w 41045"/>
                  <a:gd name="connsiteY1" fmla="*/ 19665 h 49289"/>
                  <a:gd name="connsiteX2" fmla="*/ 0 w 41045"/>
                  <a:gd name="connsiteY2" fmla="*/ 615 h 49289"/>
                  <a:gd name="connsiteX3" fmla="*/ 10477 w 41045"/>
                  <a:gd name="connsiteY3" fmla="*/ 1472 h 49289"/>
                  <a:gd name="connsiteX4" fmla="*/ 31242 w 41045"/>
                  <a:gd name="connsiteY4" fmla="*/ 16046 h 49289"/>
                  <a:gd name="connsiteX5" fmla="*/ 40767 w 41045"/>
                  <a:gd name="connsiteY5" fmla="*/ 39096 h 49289"/>
                  <a:gd name="connsiteX6" fmla="*/ 39624 w 41045"/>
                  <a:gd name="connsiteY6" fmla="*/ 49288 h 4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45" h="49289">
                    <a:moveTo>
                      <a:pt x="39624" y="49288"/>
                    </a:moveTo>
                    <a:cubicBezTo>
                      <a:pt x="37195" y="38658"/>
                      <a:pt x="32728" y="28599"/>
                      <a:pt x="26479" y="19665"/>
                    </a:cubicBezTo>
                    <a:cubicBezTo>
                      <a:pt x="18926" y="11702"/>
                      <a:pt x="9944" y="5244"/>
                      <a:pt x="0" y="615"/>
                    </a:cubicBezTo>
                    <a:cubicBezTo>
                      <a:pt x="0" y="-147"/>
                      <a:pt x="4190" y="-528"/>
                      <a:pt x="10477" y="1472"/>
                    </a:cubicBezTo>
                    <a:cubicBezTo>
                      <a:pt x="18640" y="4254"/>
                      <a:pt x="25851" y="9311"/>
                      <a:pt x="31242" y="16046"/>
                    </a:cubicBezTo>
                    <a:cubicBezTo>
                      <a:pt x="36604" y="22627"/>
                      <a:pt x="39919" y="30647"/>
                      <a:pt x="40767" y="39096"/>
                    </a:cubicBezTo>
                    <a:cubicBezTo>
                      <a:pt x="41624" y="45478"/>
                      <a:pt x="40291" y="49383"/>
                      <a:pt x="39624" y="49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90E0EF55-2E51-46AF-9333-D202F6E3BCD5}"/>
                  </a:ext>
                </a:extLst>
              </p:cNvPr>
              <p:cNvSpPr/>
              <p:nvPr/>
            </p:nvSpPr>
            <p:spPr>
              <a:xfrm>
                <a:off x="7512076" y="5202212"/>
                <a:ext cx="40943" cy="36551"/>
              </a:xfrm>
              <a:custGeom>
                <a:avLst/>
                <a:gdLst>
                  <a:gd name="connsiteX0" fmla="*/ 40486 w 40943"/>
                  <a:gd name="connsiteY0" fmla="*/ 36538 h 36551"/>
                  <a:gd name="connsiteX1" fmla="*/ 23151 w 40943"/>
                  <a:gd name="connsiteY1" fmla="*/ 15392 h 36551"/>
                  <a:gd name="connsiteX2" fmla="*/ 5 w 40943"/>
                  <a:gd name="connsiteY2" fmla="*/ 723 h 36551"/>
                  <a:gd name="connsiteX3" fmla="*/ 27152 w 40943"/>
                  <a:gd name="connsiteY3" fmla="*/ 11011 h 36551"/>
                  <a:gd name="connsiteX4" fmla="*/ 40486 w 40943"/>
                  <a:gd name="connsiteY4" fmla="*/ 36538 h 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43" h="36551">
                    <a:moveTo>
                      <a:pt x="40486" y="36538"/>
                    </a:moveTo>
                    <a:cubicBezTo>
                      <a:pt x="38772" y="37014"/>
                      <a:pt x="34485" y="25203"/>
                      <a:pt x="23151" y="15392"/>
                    </a:cubicBezTo>
                    <a:cubicBezTo>
                      <a:pt x="11816" y="5581"/>
                      <a:pt x="-280" y="2438"/>
                      <a:pt x="5" y="723"/>
                    </a:cubicBezTo>
                    <a:cubicBezTo>
                      <a:pt x="291" y="-991"/>
                      <a:pt x="14483" y="-419"/>
                      <a:pt x="27152" y="11011"/>
                    </a:cubicBezTo>
                    <a:cubicBezTo>
                      <a:pt x="39819" y="22440"/>
                      <a:pt x="42106" y="36538"/>
                      <a:pt x="40486" y="36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AF9A08B6-697B-4752-BA21-9E8611E25301}"/>
                  </a:ext>
                </a:extLst>
              </p:cNvPr>
              <p:cNvSpPr/>
              <p:nvPr/>
            </p:nvSpPr>
            <p:spPr>
              <a:xfrm>
                <a:off x="7581024" y="5126849"/>
                <a:ext cx="58442" cy="60764"/>
              </a:xfrm>
              <a:custGeom>
                <a:avLst/>
                <a:gdLst>
                  <a:gd name="connsiteX0" fmla="*/ 58026 w 58442"/>
                  <a:gd name="connsiteY0" fmla="*/ 60752 h 60764"/>
                  <a:gd name="connsiteX1" fmla="*/ 33451 w 58442"/>
                  <a:gd name="connsiteY1" fmla="*/ 26461 h 60764"/>
                  <a:gd name="connsiteX2" fmla="*/ 18 w 58442"/>
                  <a:gd name="connsiteY2" fmla="*/ 268 h 60764"/>
                  <a:gd name="connsiteX3" fmla="*/ 38118 w 58442"/>
                  <a:gd name="connsiteY3" fmla="*/ 22366 h 60764"/>
                  <a:gd name="connsiteX4" fmla="*/ 58026 w 58442"/>
                  <a:gd name="connsiteY4" fmla="*/ 60752 h 6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42" h="60764">
                    <a:moveTo>
                      <a:pt x="58026" y="60752"/>
                    </a:moveTo>
                    <a:cubicBezTo>
                      <a:pt x="56311" y="61323"/>
                      <a:pt x="49739" y="43130"/>
                      <a:pt x="33451" y="26461"/>
                    </a:cubicBezTo>
                    <a:cubicBezTo>
                      <a:pt x="17164" y="9793"/>
                      <a:pt x="-648" y="1887"/>
                      <a:pt x="18" y="268"/>
                    </a:cubicBezTo>
                    <a:cubicBezTo>
                      <a:pt x="685" y="-1352"/>
                      <a:pt x="20592" y="4173"/>
                      <a:pt x="38118" y="22366"/>
                    </a:cubicBezTo>
                    <a:cubicBezTo>
                      <a:pt x="55644" y="40559"/>
                      <a:pt x="59931" y="60561"/>
                      <a:pt x="58026" y="607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4125FA1A-8262-425A-A0E4-A5048B86646A}"/>
                  </a:ext>
                </a:extLst>
              </p:cNvPr>
              <p:cNvSpPr/>
              <p:nvPr/>
            </p:nvSpPr>
            <p:spPr>
              <a:xfrm>
                <a:off x="7607044" y="5095837"/>
                <a:ext cx="64604" cy="34688"/>
              </a:xfrm>
              <a:custGeom>
                <a:avLst/>
                <a:gdLst>
                  <a:gd name="connsiteX0" fmla="*/ 64485 w 64604"/>
                  <a:gd name="connsiteY0" fmla="*/ 34614 h 34688"/>
                  <a:gd name="connsiteX1" fmla="*/ 34101 w 64604"/>
                  <a:gd name="connsiteY1" fmla="*/ 14325 h 34688"/>
                  <a:gd name="connsiteX2" fmla="*/ 2 w 64604"/>
                  <a:gd name="connsiteY2" fmla="*/ 895 h 34688"/>
                  <a:gd name="connsiteX3" fmla="*/ 36863 w 64604"/>
                  <a:gd name="connsiteY3" fmla="*/ 9087 h 34688"/>
                  <a:gd name="connsiteX4" fmla="*/ 64485 w 64604"/>
                  <a:gd name="connsiteY4" fmla="*/ 34614 h 34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04" h="34688">
                    <a:moveTo>
                      <a:pt x="64485" y="34614"/>
                    </a:moveTo>
                    <a:cubicBezTo>
                      <a:pt x="63152" y="35756"/>
                      <a:pt x="51913" y="23564"/>
                      <a:pt x="34101" y="14325"/>
                    </a:cubicBezTo>
                    <a:cubicBezTo>
                      <a:pt x="16289" y="5086"/>
                      <a:pt x="-189" y="2609"/>
                      <a:pt x="2" y="895"/>
                    </a:cubicBezTo>
                    <a:cubicBezTo>
                      <a:pt x="192" y="-820"/>
                      <a:pt x="17813" y="-1010"/>
                      <a:pt x="36863" y="9087"/>
                    </a:cubicBezTo>
                    <a:cubicBezTo>
                      <a:pt x="55913" y="19183"/>
                      <a:pt x="65819" y="33851"/>
                      <a:pt x="64485" y="346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4FAA822F-6794-4A4D-8E16-F19E99BAF324}"/>
                  </a:ext>
                </a:extLst>
              </p:cNvPr>
              <p:cNvSpPr/>
              <p:nvPr/>
            </p:nvSpPr>
            <p:spPr>
              <a:xfrm>
                <a:off x="7611580" y="5047931"/>
                <a:ext cx="77645" cy="63325"/>
              </a:xfrm>
              <a:custGeom>
                <a:avLst/>
                <a:gdLst>
                  <a:gd name="connsiteX0" fmla="*/ 19468 w 77645"/>
                  <a:gd name="connsiteY0" fmla="*/ 56897 h 63325"/>
                  <a:gd name="connsiteX1" fmla="*/ 25184 w 77645"/>
                  <a:gd name="connsiteY1" fmla="*/ 48325 h 63325"/>
                  <a:gd name="connsiteX2" fmla="*/ 47758 w 77645"/>
                  <a:gd name="connsiteY2" fmla="*/ 31370 h 63325"/>
                  <a:gd name="connsiteX3" fmla="*/ 68046 w 77645"/>
                  <a:gd name="connsiteY3" fmla="*/ 27179 h 63325"/>
                  <a:gd name="connsiteX4" fmla="*/ 77571 w 77645"/>
                  <a:gd name="connsiteY4" fmla="*/ 36704 h 63325"/>
                  <a:gd name="connsiteX5" fmla="*/ 73952 w 77645"/>
                  <a:gd name="connsiteY5" fmla="*/ 49182 h 63325"/>
                  <a:gd name="connsiteX6" fmla="*/ 23755 w 77645"/>
                  <a:gd name="connsiteY6" fmla="*/ 58230 h 63325"/>
                  <a:gd name="connsiteX7" fmla="*/ 324 w 77645"/>
                  <a:gd name="connsiteY7" fmla="*/ 12225 h 63325"/>
                  <a:gd name="connsiteX8" fmla="*/ 7372 w 77645"/>
                  <a:gd name="connsiteY8" fmla="*/ 1176 h 63325"/>
                  <a:gd name="connsiteX9" fmla="*/ 20421 w 77645"/>
                  <a:gd name="connsiteY9" fmla="*/ 3271 h 63325"/>
                  <a:gd name="connsiteX10" fmla="*/ 29946 w 77645"/>
                  <a:gd name="connsiteY10" fmla="*/ 21464 h 63325"/>
                  <a:gd name="connsiteX11" fmla="*/ 32994 w 77645"/>
                  <a:gd name="connsiteY11" fmla="*/ 49563 h 63325"/>
                  <a:gd name="connsiteX12" fmla="*/ 30994 w 77645"/>
                  <a:gd name="connsiteY12" fmla="*/ 59659 h 63325"/>
                  <a:gd name="connsiteX13" fmla="*/ 25755 w 77645"/>
                  <a:gd name="connsiteY13" fmla="*/ 22607 h 63325"/>
                  <a:gd name="connsiteX14" fmla="*/ 17087 w 77645"/>
                  <a:gd name="connsiteY14" fmla="*/ 6986 h 63325"/>
                  <a:gd name="connsiteX15" fmla="*/ 10039 w 77645"/>
                  <a:gd name="connsiteY15" fmla="*/ 5748 h 63325"/>
                  <a:gd name="connsiteX16" fmla="*/ 5848 w 77645"/>
                  <a:gd name="connsiteY16" fmla="*/ 13368 h 63325"/>
                  <a:gd name="connsiteX17" fmla="*/ 26612 w 77645"/>
                  <a:gd name="connsiteY17" fmla="*/ 52992 h 63325"/>
                  <a:gd name="connsiteX18" fmla="*/ 69380 w 77645"/>
                  <a:gd name="connsiteY18" fmla="*/ 45943 h 63325"/>
                  <a:gd name="connsiteX19" fmla="*/ 72237 w 77645"/>
                  <a:gd name="connsiteY19" fmla="*/ 37371 h 63325"/>
                  <a:gd name="connsiteX20" fmla="*/ 67284 w 77645"/>
                  <a:gd name="connsiteY20" fmla="*/ 32037 h 63325"/>
                  <a:gd name="connsiteX21" fmla="*/ 50139 w 77645"/>
                  <a:gd name="connsiteY21" fmla="*/ 35275 h 63325"/>
                  <a:gd name="connsiteX22" fmla="*/ 19468 w 77645"/>
                  <a:gd name="connsiteY22" fmla="*/ 56897 h 6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7645" h="63325">
                    <a:moveTo>
                      <a:pt x="19468" y="56897"/>
                    </a:moveTo>
                    <a:cubicBezTo>
                      <a:pt x="19468" y="56897"/>
                      <a:pt x="20802" y="53373"/>
                      <a:pt x="25184" y="48325"/>
                    </a:cubicBezTo>
                    <a:cubicBezTo>
                      <a:pt x="31498" y="41219"/>
                      <a:pt x="39176" y="35456"/>
                      <a:pt x="47758" y="31370"/>
                    </a:cubicBezTo>
                    <a:cubicBezTo>
                      <a:pt x="53892" y="27827"/>
                      <a:pt x="61007" y="26350"/>
                      <a:pt x="68046" y="27179"/>
                    </a:cubicBezTo>
                    <a:cubicBezTo>
                      <a:pt x="72923" y="27998"/>
                      <a:pt x="76752" y="31827"/>
                      <a:pt x="77571" y="36704"/>
                    </a:cubicBezTo>
                    <a:cubicBezTo>
                      <a:pt x="77980" y="41171"/>
                      <a:pt x="76685" y="45629"/>
                      <a:pt x="73952" y="49182"/>
                    </a:cubicBezTo>
                    <a:cubicBezTo>
                      <a:pt x="61522" y="63783"/>
                      <a:pt x="40500" y="67575"/>
                      <a:pt x="23755" y="58230"/>
                    </a:cubicBezTo>
                    <a:cubicBezTo>
                      <a:pt x="7362" y="49039"/>
                      <a:pt x="-1886" y="30884"/>
                      <a:pt x="324" y="12225"/>
                    </a:cubicBezTo>
                    <a:cubicBezTo>
                      <a:pt x="857" y="7662"/>
                      <a:pt x="3457" y="3585"/>
                      <a:pt x="7372" y="1176"/>
                    </a:cubicBezTo>
                    <a:cubicBezTo>
                      <a:pt x="11725" y="-967"/>
                      <a:pt x="16954" y="-129"/>
                      <a:pt x="20421" y="3271"/>
                    </a:cubicBezTo>
                    <a:cubicBezTo>
                      <a:pt x="25108" y="8415"/>
                      <a:pt x="28384" y="14682"/>
                      <a:pt x="29946" y="21464"/>
                    </a:cubicBezTo>
                    <a:cubicBezTo>
                      <a:pt x="32604" y="30579"/>
                      <a:pt x="33632" y="40095"/>
                      <a:pt x="32994" y="49563"/>
                    </a:cubicBezTo>
                    <a:cubicBezTo>
                      <a:pt x="33080" y="53039"/>
                      <a:pt x="32394" y="56487"/>
                      <a:pt x="30994" y="59659"/>
                    </a:cubicBezTo>
                    <a:cubicBezTo>
                      <a:pt x="31089" y="47115"/>
                      <a:pt x="29327" y="34627"/>
                      <a:pt x="25755" y="22607"/>
                    </a:cubicBezTo>
                    <a:cubicBezTo>
                      <a:pt x="24193" y="16768"/>
                      <a:pt x="21221" y="11396"/>
                      <a:pt x="17087" y="6986"/>
                    </a:cubicBezTo>
                    <a:cubicBezTo>
                      <a:pt x="15249" y="5091"/>
                      <a:pt x="12411" y="4595"/>
                      <a:pt x="10039" y="5748"/>
                    </a:cubicBezTo>
                    <a:cubicBezTo>
                      <a:pt x="7600" y="7558"/>
                      <a:pt x="6077" y="10339"/>
                      <a:pt x="5848" y="13368"/>
                    </a:cubicBezTo>
                    <a:cubicBezTo>
                      <a:pt x="4476" y="29493"/>
                      <a:pt x="12582" y="44943"/>
                      <a:pt x="26612" y="52992"/>
                    </a:cubicBezTo>
                    <a:cubicBezTo>
                      <a:pt x="40776" y="60831"/>
                      <a:pt x="58474" y="57916"/>
                      <a:pt x="69380" y="45943"/>
                    </a:cubicBezTo>
                    <a:cubicBezTo>
                      <a:pt x="71380" y="43552"/>
                      <a:pt x="72399" y="40485"/>
                      <a:pt x="72237" y="37371"/>
                    </a:cubicBezTo>
                    <a:cubicBezTo>
                      <a:pt x="71913" y="34704"/>
                      <a:pt x="69913" y="32551"/>
                      <a:pt x="67284" y="32037"/>
                    </a:cubicBezTo>
                    <a:cubicBezTo>
                      <a:pt x="61369" y="31303"/>
                      <a:pt x="55378" y="32437"/>
                      <a:pt x="50139" y="35275"/>
                    </a:cubicBezTo>
                    <a:cubicBezTo>
                      <a:pt x="38661" y="40514"/>
                      <a:pt x="28260" y="47848"/>
                      <a:pt x="19468" y="568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2B774FBF-76E2-485E-8487-11391B20E208}"/>
                  </a:ext>
                </a:extLst>
              </p:cNvPr>
              <p:cNvSpPr/>
              <p:nvPr/>
            </p:nvSpPr>
            <p:spPr>
              <a:xfrm>
                <a:off x="8124132" y="5288851"/>
                <a:ext cx="358832" cy="269462"/>
              </a:xfrm>
              <a:custGeom>
                <a:avLst/>
                <a:gdLst>
                  <a:gd name="connsiteX0" fmla="*/ 134519 w 358832"/>
                  <a:gd name="connsiteY0" fmla="*/ 75438 h 269462"/>
                  <a:gd name="connsiteX1" fmla="*/ 138996 w 358832"/>
                  <a:gd name="connsiteY1" fmla="*/ 86106 h 269462"/>
                  <a:gd name="connsiteX2" fmla="*/ 692 w 358832"/>
                  <a:gd name="connsiteY2" fmla="*/ 269462 h 269462"/>
                  <a:gd name="connsiteX3" fmla="*/ 358832 w 358832"/>
                  <a:gd name="connsiteY3" fmla="*/ 117062 h 269462"/>
                  <a:gd name="connsiteX4" fmla="*/ 303397 w 358832"/>
                  <a:gd name="connsiteY4" fmla="*/ 0 h 269462"/>
                  <a:gd name="connsiteX5" fmla="*/ 134519 w 358832"/>
                  <a:gd name="connsiteY5" fmla="*/ 75438 h 269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8832" h="269462">
                    <a:moveTo>
                      <a:pt x="134519" y="75438"/>
                    </a:moveTo>
                    <a:lnTo>
                      <a:pt x="138996" y="86106"/>
                    </a:lnTo>
                    <a:cubicBezTo>
                      <a:pt x="138996" y="86106"/>
                      <a:pt x="-11404" y="234315"/>
                      <a:pt x="692" y="269462"/>
                    </a:cubicBezTo>
                    <a:lnTo>
                      <a:pt x="358832" y="117062"/>
                    </a:lnTo>
                    <a:lnTo>
                      <a:pt x="303397" y="0"/>
                    </a:lnTo>
                    <a:cubicBezTo>
                      <a:pt x="260716" y="48453"/>
                      <a:pt x="199089" y="75981"/>
                      <a:pt x="134519" y="754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9DF7A518-55C7-44CF-A87D-CAA93D69828C}"/>
                  </a:ext>
                </a:extLst>
              </p:cNvPr>
              <p:cNvSpPr/>
              <p:nvPr/>
            </p:nvSpPr>
            <p:spPr>
              <a:xfrm>
                <a:off x="8394655" y="5342572"/>
                <a:ext cx="30448" cy="29719"/>
              </a:xfrm>
              <a:custGeom>
                <a:avLst/>
                <a:gdLst>
                  <a:gd name="connsiteX0" fmla="*/ 13062 w 30448"/>
                  <a:gd name="connsiteY0" fmla="*/ 95 h 29719"/>
                  <a:gd name="connsiteX1" fmla="*/ 30302 w 30448"/>
                  <a:gd name="connsiteY1" fmla="*/ 12478 h 29719"/>
                  <a:gd name="connsiteX2" fmla="*/ 18110 w 30448"/>
                  <a:gd name="connsiteY2" fmla="*/ 29623 h 29719"/>
                  <a:gd name="connsiteX3" fmla="*/ 12 w 30448"/>
                  <a:gd name="connsiteY3" fmla="*/ 16478 h 29719"/>
                  <a:gd name="connsiteX4" fmla="*/ 14585 w 30448"/>
                  <a:gd name="connsiteY4" fmla="*/ 0 h 2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8" h="29719">
                    <a:moveTo>
                      <a:pt x="13062" y="95"/>
                    </a:moveTo>
                    <a:cubicBezTo>
                      <a:pt x="21129" y="-771"/>
                      <a:pt x="28549" y="4563"/>
                      <a:pt x="30302" y="12478"/>
                    </a:cubicBezTo>
                    <a:cubicBezTo>
                      <a:pt x="31416" y="20517"/>
                      <a:pt x="26072" y="28032"/>
                      <a:pt x="18110" y="29623"/>
                    </a:cubicBezTo>
                    <a:cubicBezTo>
                      <a:pt x="9594" y="30537"/>
                      <a:pt x="1775" y="24860"/>
                      <a:pt x="12" y="16478"/>
                    </a:cubicBezTo>
                    <a:cubicBezTo>
                      <a:pt x="-321" y="7972"/>
                      <a:pt x="6099" y="705"/>
                      <a:pt x="14585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6DAAC9D2-99AE-4C43-A6D1-A4B6B03F79B5}"/>
                  </a:ext>
                </a:extLst>
              </p:cNvPr>
              <p:cNvSpPr/>
              <p:nvPr/>
            </p:nvSpPr>
            <p:spPr>
              <a:xfrm>
                <a:off x="8123260" y="5377719"/>
                <a:ext cx="359989" cy="180498"/>
              </a:xfrm>
              <a:custGeom>
                <a:avLst/>
                <a:gdLst>
                  <a:gd name="connsiteX0" fmla="*/ 359990 w 359989"/>
                  <a:gd name="connsiteY0" fmla="*/ 28575 h 180498"/>
                  <a:gd name="connsiteX1" fmla="*/ 346655 w 359989"/>
                  <a:gd name="connsiteY1" fmla="*/ 0 h 180498"/>
                  <a:gd name="connsiteX2" fmla="*/ 8327 w 359989"/>
                  <a:gd name="connsiteY2" fmla="*/ 156305 h 180498"/>
                  <a:gd name="connsiteX3" fmla="*/ 1850 w 359989"/>
                  <a:gd name="connsiteY3" fmla="*/ 180499 h 180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9989" h="180498">
                    <a:moveTo>
                      <a:pt x="359990" y="28575"/>
                    </a:moveTo>
                    <a:lnTo>
                      <a:pt x="346655" y="0"/>
                    </a:lnTo>
                    <a:lnTo>
                      <a:pt x="8327" y="156305"/>
                    </a:lnTo>
                    <a:cubicBezTo>
                      <a:pt x="8327" y="156305"/>
                      <a:pt x="-4722" y="170021"/>
                      <a:pt x="1850" y="1804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CDEC0BD-18D4-4A1D-A86A-884B1344C5C1}"/>
                  </a:ext>
                </a:extLst>
              </p:cNvPr>
              <p:cNvSpPr/>
              <p:nvPr/>
            </p:nvSpPr>
            <p:spPr>
              <a:xfrm>
                <a:off x="8262190" y="5370318"/>
                <a:ext cx="41033" cy="13232"/>
              </a:xfrm>
              <a:custGeom>
                <a:avLst/>
                <a:gdLst>
                  <a:gd name="connsiteX0" fmla="*/ 80 w 41033"/>
                  <a:gd name="connsiteY0" fmla="*/ 6163 h 13232"/>
                  <a:gd name="connsiteX1" fmla="*/ 20940 w 41033"/>
                  <a:gd name="connsiteY1" fmla="*/ 7020 h 13232"/>
                  <a:gd name="connsiteX2" fmla="*/ 40942 w 41033"/>
                  <a:gd name="connsiteY2" fmla="*/ 13021 h 13232"/>
                  <a:gd name="connsiteX3" fmla="*/ 21892 w 41033"/>
                  <a:gd name="connsiteY3" fmla="*/ 448 h 13232"/>
                  <a:gd name="connsiteX4" fmla="*/ 80 w 41033"/>
                  <a:gd name="connsiteY4" fmla="*/ 6163 h 1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33" h="13232">
                    <a:moveTo>
                      <a:pt x="80" y="6163"/>
                    </a:moveTo>
                    <a:cubicBezTo>
                      <a:pt x="842" y="7973"/>
                      <a:pt x="9605" y="5020"/>
                      <a:pt x="20940" y="7020"/>
                    </a:cubicBezTo>
                    <a:cubicBezTo>
                      <a:pt x="32275" y="9021"/>
                      <a:pt x="39990" y="14355"/>
                      <a:pt x="40942" y="13021"/>
                    </a:cubicBezTo>
                    <a:cubicBezTo>
                      <a:pt x="41895" y="11688"/>
                      <a:pt x="35418" y="2639"/>
                      <a:pt x="21892" y="448"/>
                    </a:cubicBezTo>
                    <a:cubicBezTo>
                      <a:pt x="8367" y="-1742"/>
                      <a:pt x="-968" y="4735"/>
                      <a:pt x="80" y="61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5683CAA5-4A38-4044-B8F4-813E3568709B}"/>
                  </a:ext>
                </a:extLst>
              </p:cNvPr>
              <p:cNvSpPr/>
              <p:nvPr/>
            </p:nvSpPr>
            <p:spPr>
              <a:xfrm>
                <a:off x="8231284" y="5405432"/>
                <a:ext cx="34445" cy="20268"/>
              </a:xfrm>
              <a:custGeom>
                <a:avLst/>
                <a:gdLst>
                  <a:gd name="connsiteX0" fmla="*/ 30 w 34445"/>
                  <a:gd name="connsiteY0" fmla="*/ 2576 h 20268"/>
                  <a:gd name="connsiteX1" fmla="*/ 18223 w 34445"/>
                  <a:gd name="connsiteY1" fmla="*/ 9053 h 20268"/>
                  <a:gd name="connsiteX2" fmla="*/ 34035 w 34445"/>
                  <a:gd name="connsiteY2" fmla="*/ 20198 h 20268"/>
                  <a:gd name="connsiteX3" fmla="*/ 21271 w 34445"/>
                  <a:gd name="connsiteY3" fmla="*/ 3243 h 20268"/>
                  <a:gd name="connsiteX4" fmla="*/ 30 w 34445"/>
                  <a:gd name="connsiteY4" fmla="*/ 2576 h 2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45" h="20268">
                    <a:moveTo>
                      <a:pt x="30" y="2576"/>
                    </a:moveTo>
                    <a:cubicBezTo>
                      <a:pt x="30" y="4386"/>
                      <a:pt x="9555" y="4196"/>
                      <a:pt x="18223" y="9053"/>
                    </a:cubicBezTo>
                    <a:cubicBezTo>
                      <a:pt x="26891" y="13911"/>
                      <a:pt x="32415" y="21055"/>
                      <a:pt x="34035" y="20198"/>
                    </a:cubicBezTo>
                    <a:cubicBezTo>
                      <a:pt x="35654" y="19340"/>
                      <a:pt x="32701" y="9053"/>
                      <a:pt x="21271" y="3243"/>
                    </a:cubicBezTo>
                    <a:cubicBezTo>
                      <a:pt x="9841" y="-2567"/>
                      <a:pt x="-637" y="862"/>
                      <a:pt x="30" y="25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B2C517F3-A2E1-4653-826C-7889FBEF1737}"/>
                  </a:ext>
                </a:extLst>
              </p:cNvPr>
              <p:cNvSpPr/>
              <p:nvPr/>
            </p:nvSpPr>
            <p:spPr>
              <a:xfrm>
                <a:off x="8202450" y="5437174"/>
                <a:ext cx="27220" cy="24874"/>
              </a:xfrm>
              <a:custGeom>
                <a:avLst/>
                <a:gdLst>
                  <a:gd name="connsiteX0" fmla="*/ 26578 w 27220"/>
                  <a:gd name="connsiteY0" fmla="*/ 24841 h 24874"/>
                  <a:gd name="connsiteX1" fmla="*/ 18482 w 27220"/>
                  <a:gd name="connsiteY1" fmla="*/ 7125 h 24874"/>
                  <a:gd name="connsiteX2" fmla="*/ 4 w 27220"/>
                  <a:gd name="connsiteY2" fmla="*/ 839 h 24874"/>
                  <a:gd name="connsiteX3" fmla="*/ 14100 w 27220"/>
                  <a:gd name="connsiteY3" fmla="*/ 11983 h 24874"/>
                  <a:gd name="connsiteX4" fmla="*/ 26578 w 27220"/>
                  <a:gd name="connsiteY4" fmla="*/ 24841 h 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20" h="24874">
                    <a:moveTo>
                      <a:pt x="26578" y="24841"/>
                    </a:moveTo>
                    <a:cubicBezTo>
                      <a:pt x="28388" y="24841"/>
                      <a:pt x="26578" y="14745"/>
                      <a:pt x="18482" y="7125"/>
                    </a:cubicBezTo>
                    <a:cubicBezTo>
                      <a:pt x="10386" y="-495"/>
                      <a:pt x="194" y="-876"/>
                      <a:pt x="4" y="839"/>
                    </a:cubicBezTo>
                    <a:cubicBezTo>
                      <a:pt x="-187" y="2553"/>
                      <a:pt x="7147" y="5601"/>
                      <a:pt x="14100" y="11983"/>
                    </a:cubicBezTo>
                    <a:cubicBezTo>
                      <a:pt x="21054" y="18364"/>
                      <a:pt x="24768" y="25413"/>
                      <a:pt x="26578" y="248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AD098AA-721B-4445-9BA6-5F3D240664D3}"/>
                  </a:ext>
                </a:extLst>
              </p:cNvPr>
              <p:cNvSpPr/>
              <p:nvPr/>
            </p:nvSpPr>
            <p:spPr>
              <a:xfrm>
                <a:off x="8378380" y="4191000"/>
                <a:ext cx="305466" cy="126491"/>
              </a:xfrm>
              <a:custGeom>
                <a:avLst/>
                <a:gdLst>
                  <a:gd name="connsiteX0" fmla="*/ 305467 w 305466"/>
                  <a:gd name="connsiteY0" fmla="*/ 35909 h 126491"/>
                  <a:gd name="connsiteX1" fmla="*/ 163830 w 305466"/>
                  <a:gd name="connsiteY1" fmla="*/ 0 h 126491"/>
                  <a:gd name="connsiteX2" fmla="*/ 46577 w 305466"/>
                  <a:gd name="connsiteY2" fmla="*/ 8572 h 126491"/>
                  <a:gd name="connsiteX3" fmla="*/ 62579 w 305466"/>
                  <a:gd name="connsiteY3" fmla="*/ 27051 h 126491"/>
                  <a:gd name="connsiteX4" fmla="*/ 126587 w 305466"/>
                  <a:gd name="connsiteY4" fmla="*/ 36576 h 126491"/>
                  <a:gd name="connsiteX5" fmla="*/ 0 w 305466"/>
                  <a:gd name="connsiteY5" fmla="*/ 47625 h 126491"/>
                  <a:gd name="connsiteX6" fmla="*/ 46577 w 305466"/>
                  <a:gd name="connsiteY6" fmla="*/ 71819 h 126491"/>
                  <a:gd name="connsiteX7" fmla="*/ 69723 w 305466"/>
                  <a:gd name="connsiteY7" fmla="*/ 86011 h 126491"/>
                  <a:gd name="connsiteX8" fmla="*/ 110966 w 305466"/>
                  <a:gd name="connsiteY8" fmla="*/ 98870 h 126491"/>
                  <a:gd name="connsiteX9" fmla="*/ 129397 w 305466"/>
                  <a:gd name="connsiteY9" fmla="*/ 120158 h 126491"/>
                  <a:gd name="connsiteX10" fmla="*/ 130873 w 305466"/>
                  <a:gd name="connsiteY10" fmla="*/ 120205 h 126491"/>
                  <a:gd name="connsiteX11" fmla="*/ 305467 w 305466"/>
                  <a:gd name="connsiteY11" fmla="*/ 126492 h 126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5466" h="126491">
                    <a:moveTo>
                      <a:pt x="305467" y="35909"/>
                    </a:moveTo>
                    <a:lnTo>
                      <a:pt x="163830" y="0"/>
                    </a:lnTo>
                    <a:lnTo>
                      <a:pt x="46577" y="8572"/>
                    </a:lnTo>
                    <a:cubicBezTo>
                      <a:pt x="46577" y="8572"/>
                      <a:pt x="42672" y="21336"/>
                      <a:pt x="62579" y="27051"/>
                    </a:cubicBezTo>
                    <a:cubicBezTo>
                      <a:pt x="83677" y="31680"/>
                      <a:pt x="105061" y="34862"/>
                      <a:pt x="126587" y="36576"/>
                    </a:cubicBezTo>
                    <a:lnTo>
                      <a:pt x="0" y="47625"/>
                    </a:lnTo>
                    <a:cubicBezTo>
                      <a:pt x="0" y="47625"/>
                      <a:pt x="20574" y="73247"/>
                      <a:pt x="46577" y="71819"/>
                    </a:cubicBezTo>
                    <a:cubicBezTo>
                      <a:pt x="46577" y="71819"/>
                      <a:pt x="49816" y="81344"/>
                      <a:pt x="69723" y="86011"/>
                    </a:cubicBezTo>
                    <a:cubicBezTo>
                      <a:pt x="83763" y="89297"/>
                      <a:pt x="97546" y="93593"/>
                      <a:pt x="110966" y="98870"/>
                    </a:cubicBezTo>
                    <a:cubicBezTo>
                      <a:pt x="110176" y="109833"/>
                      <a:pt x="118424" y="119367"/>
                      <a:pt x="129397" y="120158"/>
                    </a:cubicBezTo>
                    <a:cubicBezTo>
                      <a:pt x="129883" y="120187"/>
                      <a:pt x="130378" y="120205"/>
                      <a:pt x="130873" y="120205"/>
                    </a:cubicBezTo>
                    <a:cubicBezTo>
                      <a:pt x="152209" y="121634"/>
                      <a:pt x="305467" y="126492"/>
                      <a:pt x="305467" y="126492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D33BA6E-CBEE-4418-B45B-37B64A0AA772}"/>
                  </a:ext>
                </a:extLst>
              </p:cNvPr>
              <p:cNvSpPr/>
              <p:nvPr/>
            </p:nvSpPr>
            <p:spPr>
              <a:xfrm>
                <a:off x="8683275" y="3495613"/>
                <a:ext cx="544309" cy="851389"/>
              </a:xfrm>
              <a:custGeom>
                <a:avLst/>
                <a:gdLst>
                  <a:gd name="connsiteX0" fmla="*/ 442913 w 544309"/>
                  <a:gd name="connsiteY0" fmla="*/ 15588 h 851389"/>
                  <a:gd name="connsiteX1" fmla="*/ 363188 w 544309"/>
                  <a:gd name="connsiteY1" fmla="*/ 15588 h 851389"/>
                  <a:gd name="connsiteX2" fmla="*/ 260699 w 544309"/>
                  <a:gd name="connsiteY2" fmla="*/ 240568 h 851389"/>
                  <a:gd name="connsiteX3" fmla="*/ 298799 w 544309"/>
                  <a:gd name="connsiteY3" fmla="*/ 454500 h 851389"/>
                  <a:gd name="connsiteX4" fmla="*/ 310325 w 544309"/>
                  <a:gd name="connsiteY4" fmla="*/ 614424 h 851389"/>
                  <a:gd name="connsiteX5" fmla="*/ 0 w 544309"/>
                  <a:gd name="connsiteY5" fmla="*/ 726248 h 851389"/>
                  <a:gd name="connsiteX6" fmla="*/ 0 w 544309"/>
                  <a:gd name="connsiteY6" fmla="*/ 841881 h 851389"/>
                  <a:gd name="connsiteX7" fmla="*/ 519113 w 544309"/>
                  <a:gd name="connsiteY7" fmla="*/ 748441 h 851389"/>
                  <a:gd name="connsiteX8" fmla="*/ 519113 w 544309"/>
                  <a:gd name="connsiteY8" fmla="*/ 748441 h 851389"/>
                  <a:gd name="connsiteX9" fmla="*/ 442913 w 544309"/>
                  <a:gd name="connsiteY9" fmla="*/ 15588 h 851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4309" h="851389">
                    <a:moveTo>
                      <a:pt x="442913" y="15588"/>
                    </a:moveTo>
                    <a:cubicBezTo>
                      <a:pt x="420405" y="-5196"/>
                      <a:pt x="385696" y="-5196"/>
                      <a:pt x="363188" y="15588"/>
                    </a:cubicBezTo>
                    <a:cubicBezTo>
                      <a:pt x="323279" y="52449"/>
                      <a:pt x="260699" y="127697"/>
                      <a:pt x="260699" y="240568"/>
                    </a:cubicBezTo>
                    <a:cubicBezTo>
                      <a:pt x="260699" y="406303"/>
                      <a:pt x="303086" y="390873"/>
                      <a:pt x="298799" y="454500"/>
                    </a:cubicBezTo>
                    <a:cubicBezTo>
                      <a:pt x="294513" y="518127"/>
                      <a:pt x="292989" y="587850"/>
                      <a:pt x="310325" y="614424"/>
                    </a:cubicBezTo>
                    <a:lnTo>
                      <a:pt x="0" y="726248"/>
                    </a:lnTo>
                    <a:lnTo>
                      <a:pt x="0" y="841881"/>
                    </a:lnTo>
                    <a:cubicBezTo>
                      <a:pt x="0" y="841881"/>
                      <a:pt x="327374" y="895412"/>
                      <a:pt x="519113" y="748441"/>
                    </a:cubicBezTo>
                    <a:lnTo>
                      <a:pt x="519113" y="748441"/>
                    </a:lnTo>
                    <a:cubicBezTo>
                      <a:pt x="548830" y="680242"/>
                      <a:pt x="578548" y="144080"/>
                      <a:pt x="442913" y="1558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3AC748DE-1142-4337-BAD6-2E40AC53A2EC}"/>
                  </a:ext>
                </a:extLst>
              </p:cNvPr>
              <p:cNvSpPr/>
              <p:nvPr/>
            </p:nvSpPr>
            <p:spPr>
              <a:xfrm>
                <a:off x="8987773" y="4105465"/>
                <a:ext cx="76406" cy="57482"/>
              </a:xfrm>
              <a:custGeom>
                <a:avLst/>
                <a:gdLst>
                  <a:gd name="connsiteX0" fmla="*/ 76407 w 76406"/>
                  <a:gd name="connsiteY0" fmla="*/ 57436 h 57482"/>
                  <a:gd name="connsiteX1" fmla="*/ 40307 w 76406"/>
                  <a:gd name="connsiteY1" fmla="*/ 25813 h 57482"/>
                  <a:gd name="connsiteX2" fmla="*/ 16 w 76406"/>
                  <a:gd name="connsiteY2" fmla="*/ 0 h 57482"/>
                  <a:gd name="connsiteX3" fmla="*/ 43355 w 76406"/>
                  <a:gd name="connsiteY3" fmla="*/ 21908 h 57482"/>
                  <a:gd name="connsiteX4" fmla="*/ 76407 w 76406"/>
                  <a:gd name="connsiteY4" fmla="*/ 57436 h 5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406" h="57482">
                    <a:moveTo>
                      <a:pt x="76407" y="57436"/>
                    </a:moveTo>
                    <a:cubicBezTo>
                      <a:pt x="75169" y="58484"/>
                      <a:pt x="61357" y="41720"/>
                      <a:pt x="40307" y="25813"/>
                    </a:cubicBezTo>
                    <a:cubicBezTo>
                      <a:pt x="19257" y="9906"/>
                      <a:pt x="-650" y="1429"/>
                      <a:pt x="16" y="0"/>
                    </a:cubicBezTo>
                    <a:cubicBezTo>
                      <a:pt x="15933" y="3943"/>
                      <a:pt x="30744" y="11430"/>
                      <a:pt x="43355" y="21908"/>
                    </a:cubicBezTo>
                    <a:cubicBezTo>
                      <a:pt x="56842" y="31185"/>
                      <a:pt x="68130" y="43310"/>
                      <a:pt x="76407" y="574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B973EF0D-0FA1-464F-9EA3-24E15D3E0050}"/>
                  </a:ext>
                </a:extLst>
              </p:cNvPr>
              <p:cNvSpPr/>
              <p:nvPr/>
            </p:nvSpPr>
            <p:spPr>
              <a:xfrm>
                <a:off x="9046368" y="3947495"/>
                <a:ext cx="140303" cy="88818"/>
              </a:xfrm>
              <a:custGeom>
                <a:avLst/>
                <a:gdLst>
                  <a:gd name="connsiteX0" fmla="*/ 138970 w 140303"/>
                  <a:gd name="connsiteY0" fmla="*/ 85866 h 88818"/>
                  <a:gd name="connsiteX1" fmla="*/ 91345 w 140303"/>
                  <a:gd name="connsiteY1" fmla="*/ 30335 h 88818"/>
                  <a:gd name="connsiteX2" fmla="*/ 25622 w 140303"/>
                  <a:gd name="connsiteY2" fmla="*/ 236 h 88818"/>
                  <a:gd name="connsiteX3" fmla="*/ 9525 w 140303"/>
                  <a:gd name="connsiteY3" fmla="*/ 2331 h 88818"/>
                  <a:gd name="connsiteX4" fmla="*/ 0 w 140303"/>
                  <a:gd name="connsiteY4" fmla="*/ 14904 h 88818"/>
                  <a:gd name="connsiteX5" fmla="*/ 16002 w 140303"/>
                  <a:gd name="connsiteY5" fmla="*/ 32716 h 88818"/>
                  <a:gd name="connsiteX6" fmla="*/ 140303 w 140303"/>
                  <a:gd name="connsiteY6" fmla="*/ 88818 h 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303" h="88818">
                    <a:moveTo>
                      <a:pt x="138970" y="85866"/>
                    </a:moveTo>
                    <a:cubicBezTo>
                      <a:pt x="125092" y="65730"/>
                      <a:pt x="109128" y="47118"/>
                      <a:pt x="91345" y="30335"/>
                    </a:cubicBezTo>
                    <a:cubicBezTo>
                      <a:pt x="73266" y="13456"/>
                      <a:pt x="50206" y="2893"/>
                      <a:pt x="25622" y="236"/>
                    </a:cubicBezTo>
                    <a:cubicBezTo>
                      <a:pt x="20164" y="-422"/>
                      <a:pt x="14631" y="302"/>
                      <a:pt x="9525" y="2331"/>
                    </a:cubicBezTo>
                    <a:cubicBezTo>
                      <a:pt x="4200" y="4350"/>
                      <a:pt x="505" y="9237"/>
                      <a:pt x="0" y="14904"/>
                    </a:cubicBezTo>
                    <a:cubicBezTo>
                      <a:pt x="0" y="23286"/>
                      <a:pt x="8477" y="28906"/>
                      <a:pt x="16002" y="32716"/>
                    </a:cubicBezTo>
                    <a:cubicBezTo>
                      <a:pt x="56579" y="53166"/>
                      <a:pt x="98012" y="71864"/>
                      <a:pt x="140303" y="888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3166C3DB-A1BE-4773-AAAD-0DFBD316D251}"/>
                  </a:ext>
                </a:extLst>
              </p:cNvPr>
              <p:cNvSpPr/>
              <p:nvPr/>
            </p:nvSpPr>
            <p:spPr>
              <a:xfrm>
                <a:off x="9168815" y="3855528"/>
                <a:ext cx="32314" cy="181166"/>
              </a:xfrm>
              <a:custGeom>
                <a:avLst/>
                <a:gdLst>
                  <a:gd name="connsiteX0" fmla="*/ 30811 w 32314"/>
                  <a:gd name="connsiteY0" fmla="*/ 13431 h 181166"/>
                  <a:gd name="connsiteX1" fmla="*/ 22143 w 32314"/>
                  <a:gd name="connsiteY1" fmla="*/ 1 h 181166"/>
                  <a:gd name="connsiteX2" fmla="*/ 13475 w 32314"/>
                  <a:gd name="connsiteY2" fmla="*/ 8288 h 181166"/>
                  <a:gd name="connsiteX3" fmla="*/ 902 w 32314"/>
                  <a:gd name="connsiteY3" fmla="*/ 93441 h 181166"/>
                  <a:gd name="connsiteX4" fmla="*/ 16809 w 32314"/>
                  <a:gd name="connsiteY4" fmla="*/ 179166 h 181166"/>
                  <a:gd name="connsiteX5" fmla="*/ 17856 w 32314"/>
                  <a:gd name="connsiteY5" fmla="*/ 181166 h 181166"/>
                  <a:gd name="connsiteX6" fmla="*/ 30811 w 32314"/>
                  <a:gd name="connsiteY6" fmla="*/ 13431 h 18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14" h="181166">
                    <a:moveTo>
                      <a:pt x="30811" y="13431"/>
                    </a:moveTo>
                    <a:cubicBezTo>
                      <a:pt x="30811" y="7526"/>
                      <a:pt x="28048" y="-94"/>
                      <a:pt x="22143" y="1"/>
                    </a:cubicBezTo>
                    <a:cubicBezTo>
                      <a:pt x="17951" y="1"/>
                      <a:pt x="15189" y="4382"/>
                      <a:pt x="13475" y="8288"/>
                    </a:cubicBezTo>
                    <a:cubicBezTo>
                      <a:pt x="2273" y="35186"/>
                      <a:pt x="-2051" y="64457"/>
                      <a:pt x="902" y="93441"/>
                    </a:cubicBezTo>
                    <a:cubicBezTo>
                      <a:pt x="3807" y="122407"/>
                      <a:pt x="9122" y="151086"/>
                      <a:pt x="16809" y="179166"/>
                    </a:cubicBezTo>
                    <a:lnTo>
                      <a:pt x="17856" y="181166"/>
                    </a:lnTo>
                    <a:cubicBezTo>
                      <a:pt x="30563" y="126217"/>
                      <a:pt x="34935" y="69676"/>
                      <a:pt x="30811" y="134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9FB5EBA6-B1E0-43FB-93DF-44C95421172C}"/>
                  </a:ext>
                </a:extLst>
              </p:cNvPr>
              <p:cNvSpPr/>
              <p:nvPr/>
            </p:nvSpPr>
            <p:spPr>
              <a:xfrm>
                <a:off x="9184862" y="4034408"/>
                <a:ext cx="952" cy="1238"/>
              </a:xfrm>
              <a:custGeom>
                <a:avLst/>
                <a:gdLst>
                  <a:gd name="connsiteX0" fmla="*/ 0 w 952"/>
                  <a:gd name="connsiteY0" fmla="*/ 1238 h 1238"/>
                  <a:gd name="connsiteX1" fmla="*/ 953 w 952"/>
                  <a:gd name="connsiteY1" fmla="*/ 1238 h 1238"/>
                  <a:gd name="connsiteX2" fmla="*/ 953 w 952"/>
                  <a:gd name="connsiteY2" fmla="*/ 0 h 1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" h="1238">
                    <a:moveTo>
                      <a:pt x="0" y="1238"/>
                    </a:moveTo>
                    <a:lnTo>
                      <a:pt x="953" y="1238"/>
                    </a:lnTo>
                    <a:lnTo>
                      <a:pt x="953" y="0"/>
                    </a:lnTo>
                    <a:close/>
                  </a:path>
                </a:pathLst>
              </a:custGeom>
              <a:solidFill>
                <a:srgbClr val="006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B2AA4E04-245E-42C6-8ADD-475E8BF75EA7}"/>
                  </a:ext>
                </a:extLst>
              </p:cNvPr>
              <p:cNvSpPr/>
              <p:nvPr/>
            </p:nvSpPr>
            <p:spPr>
              <a:xfrm>
                <a:off x="9185814" y="4027047"/>
                <a:ext cx="41448" cy="22030"/>
              </a:xfrm>
              <a:custGeom>
                <a:avLst/>
                <a:gdLst>
                  <a:gd name="connsiteX0" fmla="*/ 40862 w 41448"/>
                  <a:gd name="connsiteY0" fmla="*/ 885 h 22030"/>
                  <a:gd name="connsiteX1" fmla="*/ 37052 w 41448"/>
                  <a:gd name="connsiteY1" fmla="*/ 218 h 22030"/>
                  <a:gd name="connsiteX2" fmla="*/ 0 w 41448"/>
                  <a:gd name="connsiteY2" fmla="*/ 8410 h 22030"/>
                  <a:gd name="connsiteX3" fmla="*/ 571 w 41448"/>
                  <a:gd name="connsiteY3" fmla="*/ 10410 h 22030"/>
                  <a:gd name="connsiteX4" fmla="*/ 38671 w 41448"/>
                  <a:gd name="connsiteY4" fmla="*/ 22030 h 22030"/>
                  <a:gd name="connsiteX5" fmla="*/ 41434 w 41448"/>
                  <a:gd name="connsiteY5" fmla="*/ 2980 h 22030"/>
                  <a:gd name="connsiteX6" fmla="*/ 40862 w 41448"/>
                  <a:gd name="connsiteY6" fmla="*/ 885 h 22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48" h="22030">
                    <a:moveTo>
                      <a:pt x="40862" y="885"/>
                    </a:moveTo>
                    <a:cubicBezTo>
                      <a:pt x="40100" y="-258"/>
                      <a:pt x="38385" y="-68"/>
                      <a:pt x="37052" y="218"/>
                    </a:cubicBezTo>
                    <a:lnTo>
                      <a:pt x="0" y="8410"/>
                    </a:lnTo>
                    <a:lnTo>
                      <a:pt x="571" y="10410"/>
                    </a:lnTo>
                    <a:cubicBezTo>
                      <a:pt x="12878" y="15477"/>
                      <a:pt x="25632" y="19363"/>
                      <a:pt x="38671" y="22030"/>
                    </a:cubicBezTo>
                    <a:cubicBezTo>
                      <a:pt x="39624" y="15839"/>
                      <a:pt x="40577" y="9648"/>
                      <a:pt x="41434" y="2980"/>
                    </a:cubicBezTo>
                    <a:cubicBezTo>
                      <a:pt x="41510" y="2237"/>
                      <a:pt x="41300" y="1485"/>
                      <a:pt x="40862" y="88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C1EA6F1D-F95B-4F3C-A4DA-ED07E95EBE7A}"/>
                  </a:ext>
                </a:extLst>
              </p:cNvPr>
              <p:cNvSpPr/>
              <p:nvPr/>
            </p:nvSpPr>
            <p:spPr>
              <a:xfrm>
                <a:off x="9036456" y="3433381"/>
                <a:ext cx="42523" cy="196767"/>
              </a:xfrm>
              <a:custGeom>
                <a:avLst/>
                <a:gdLst>
                  <a:gd name="connsiteX0" fmla="*/ 42297 w 42523"/>
                  <a:gd name="connsiteY0" fmla="*/ 180975 h 196767"/>
                  <a:gd name="connsiteX1" fmla="*/ 7912 w 42523"/>
                  <a:gd name="connsiteY1" fmla="*/ 0 h 196767"/>
                  <a:gd name="connsiteX2" fmla="*/ 21914 w 42523"/>
                  <a:gd name="connsiteY2" fmla="*/ 185071 h 196767"/>
                  <a:gd name="connsiteX3" fmla="*/ 36963 w 42523"/>
                  <a:gd name="connsiteY3" fmla="*/ 196215 h 196767"/>
                  <a:gd name="connsiteX4" fmla="*/ 42297 w 42523"/>
                  <a:gd name="connsiteY4" fmla="*/ 180975 h 19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23" h="196767">
                    <a:moveTo>
                      <a:pt x="42297" y="180975"/>
                    </a:moveTo>
                    <a:cubicBezTo>
                      <a:pt x="38011" y="119510"/>
                      <a:pt x="26466" y="58760"/>
                      <a:pt x="7912" y="0"/>
                    </a:cubicBezTo>
                    <a:cubicBezTo>
                      <a:pt x="-5042" y="60674"/>
                      <a:pt x="-3232" y="128302"/>
                      <a:pt x="21914" y="185071"/>
                    </a:cubicBezTo>
                    <a:cubicBezTo>
                      <a:pt x="24676" y="191357"/>
                      <a:pt x="30581" y="198882"/>
                      <a:pt x="36963" y="196215"/>
                    </a:cubicBezTo>
                    <a:cubicBezTo>
                      <a:pt x="43345" y="193548"/>
                      <a:pt x="42678" y="186690"/>
                      <a:pt x="42297" y="1809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5130A2F9-27C0-4684-A2F2-9C4EEB5C17C2}"/>
                  </a:ext>
                </a:extLst>
              </p:cNvPr>
              <p:cNvSpPr/>
              <p:nvPr/>
            </p:nvSpPr>
            <p:spPr>
              <a:xfrm>
                <a:off x="8806621" y="4171950"/>
                <a:ext cx="23467" cy="134978"/>
              </a:xfrm>
              <a:custGeom>
                <a:avLst/>
                <a:gdLst>
                  <a:gd name="connsiteX0" fmla="*/ 14577 w 23467"/>
                  <a:gd name="connsiteY0" fmla="*/ 0 h 134978"/>
                  <a:gd name="connsiteX1" fmla="*/ 6481 w 23467"/>
                  <a:gd name="connsiteY1" fmla="*/ 1238 h 134978"/>
                  <a:gd name="connsiteX2" fmla="*/ 194 w 23467"/>
                  <a:gd name="connsiteY2" fmla="*/ 101251 h 134978"/>
                  <a:gd name="connsiteX3" fmla="*/ 5528 w 23467"/>
                  <a:gd name="connsiteY3" fmla="*/ 128873 h 134978"/>
                  <a:gd name="connsiteX4" fmla="*/ 15815 w 23467"/>
                  <a:gd name="connsiteY4" fmla="*/ 134969 h 134978"/>
                  <a:gd name="connsiteX5" fmla="*/ 23435 w 23467"/>
                  <a:gd name="connsiteY5" fmla="*/ 120015 h 134978"/>
                  <a:gd name="connsiteX6" fmla="*/ 14577 w 23467"/>
                  <a:gd name="connsiteY6" fmla="*/ 0 h 13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67" h="134978">
                    <a:moveTo>
                      <a:pt x="14577" y="0"/>
                    </a:moveTo>
                    <a:lnTo>
                      <a:pt x="6481" y="1238"/>
                    </a:lnTo>
                    <a:cubicBezTo>
                      <a:pt x="2194" y="34404"/>
                      <a:pt x="99" y="67808"/>
                      <a:pt x="194" y="101251"/>
                    </a:cubicBezTo>
                    <a:cubicBezTo>
                      <a:pt x="-635" y="110776"/>
                      <a:pt x="1204" y="120348"/>
                      <a:pt x="5528" y="128873"/>
                    </a:cubicBezTo>
                    <a:cubicBezTo>
                      <a:pt x="7452" y="132759"/>
                      <a:pt x="11481" y="135150"/>
                      <a:pt x="15815" y="134969"/>
                    </a:cubicBezTo>
                    <a:cubicBezTo>
                      <a:pt x="21816" y="133921"/>
                      <a:pt x="23340" y="126111"/>
                      <a:pt x="23435" y="120015"/>
                    </a:cubicBezTo>
                    <a:cubicBezTo>
                      <a:pt x="23816" y="79829"/>
                      <a:pt x="20853" y="39691"/>
                      <a:pt x="145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CF5398B6-3D7D-4C80-8A80-05BBFFE7B89C}"/>
                  </a:ext>
                </a:extLst>
              </p:cNvPr>
              <p:cNvSpPr/>
              <p:nvPr/>
            </p:nvSpPr>
            <p:spPr>
              <a:xfrm>
                <a:off x="8939804" y="3552825"/>
                <a:ext cx="57475" cy="553307"/>
              </a:xfrm>
              <a:custGeom>
                <a:avLst/>
                <a:gdLst>
                  <a:gd name="connsiteX0" fmla="*/ 47605 w 57475"/>
                  <a:gd name="connsiteY0" fmla="*/ 0 h 553307"/>
                  <a:gd name="connsiteX1" fmla="*/ 35794 w 57475"/>
                  <a:gd name="connsiteY1" fmla="*/ 19050 h 553307"/>
                  <a:gd name="connsiteX2" fmla="*/ 13124 w 57475"/>
                  <a:gd name="connsiteY2" fmla="*/ 74962 h 553307"/>
                  <a:gd name="connsiteX3" fmla="*/ 4838 w 57475"/>
                  <a:gd name="connsiteY3" fmla="*/ 164021 h 553307"/>
                  <a:gd name="connsiteX4" fmla="*/ 20268 w 57475"/>
                  <a:gd name="connsiteY4" fmla="*/ 272987 h 553307"/>
                  <a:gd name="connsiteX5" fmla="*/ 45414 w 57475"/>
                  <a:gd name="connsiteY5" fmla="*/ 380810 h 553307"/>
                  <a:gd name="connsiteX6" fmla="*/ 57225 w 57475"/>
                  <a:gd name="connsiteY6" fmla="*/ 470535 h 553307"/>
                  <a:gd name="connsiteX7" fmla="*/ 53225 w 57475"/>
                  <a:gd name="connsiteY7" fmla="*/ 531495 h 553307"/>
                  <a:gd name="connsiteX8" fmla="*/ 49701 w 57475"/>
                  <a:gd name="connsiteY8" fmla="*/ 547783 h 553307"/>
                  <a:gd name="connsiteX9" fmla="*/ 47986 w 57475"/>
                  <a:gd name="connsiteY9" fmla="*/ 553307 h 553307"/>
                  <a:gd name="connsiteX10" fmla="*/ 51320 w 57475"/>
                  <a:gd name="connsiteY10" fmla="*/ 531209 h 553307"/>
                  <a:gd name="connsiteX11" fmla="*/ 53701 w 57475"/>
                  <a:gd name="connsiteY11" fmla="*/ 470726 h 553307"/>
                  <a:gd name="connsiteX12" fmla="*/ 40937 w 57475"/>
                  <a:gd name="connsiteY12" fmla="*/ 381667 h 553307"/>
                  <a:gd name="connsiteX13" fmla="*/ 15410 w 57475"/>
                  <a:gd name="connsiteY13" fmla="*/ 274034 h 553307"/>
                  <a:gd name="connsiteX14" fmla="*/ 266 w 57475"/>
                  <a:gd name="connsiteY14" fmla="*/ 164211 h 553307"/>
                  <a:gd name="connsiteX15" fmla="*/ 9791 w 57475"/>
                  <a:gd name="connsiteY15" fmla="*/ 74104 h 553307"/>
                  <a:gd name="connsiteX16" fmla="*/ 34270 w 57475"/>
                  <a:gd name="connsiteY16" fmla="*/ 18097 h 553307"/>
                  <a:gd name="connsiteX17" fmla="*/ 43795 w 57475"/>
                  <a:gd name="connsiteY17" fmla="*/ 4572 h 553307"/>
                  <a:gd name="connsiteX18" fmla="*/ 47605 w 57475"/>
                  <a:gd name="connsiteY18" fmla="*/ 0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475" h="553307">
                    <a:moveTo>
                      <a:pt x="47605" y="0"/>
                    </a:moveTo>
                    <a:cubicBezTo>
                      <a:pt x="47605" y="0"/>
                      <a:pt x="43128" y="6668"/>
                      <a:pt x="35794" y="19050"/>
                    </a:cubicBezTo>
                    <a:cubicBezTo>
                      <a:pt x="25602" y="36509"/>
                      <a:pt x="17972" y="55340"/>
                      <a:pt x="13124" y="74962"/>
                    </a:cubicBezTo>
                    <a:cubicBezTo>
                      <a:pt x="6104" y="104099"/>
                      <a:pt x="3313" y="134093"/>
                      <a:pt x="4838" y="164021"/>
                    </a:cubicBezTo>
                    <a:cubicBezTo>
                      <a:pt x="6676" y="200730"/>
                      <a:pt x="11838" y="237211"/>
                      <a:pt x="20268" y="272987"/>
                    </a:cubicBezTo>
                    <a:cubicBezTo>
                      <a:pt x="28936" y="311087"/>
                      <a:pt x="38556" y="347377"/>
                      <a:pt x="45414" y="380810"/>
                    </a:cubicBezTo>
                    <a:cubicBezTo>
                      <a:pt x="51910" y="410328"/>
                      <a:pt x="55863" y="440341"/>
                      <a:pt x="57225" y="470535"/>
                    </a:cubicBezTo>
                    <a:cubicBezTo>
                      <a:pt x="58082" y="490937"/>
                      <a:pt x="56739" y="511378"/>
                      <a:pt x="53225" y="531495"/>
                    </a:cubicBezTo>
                    <a:cubicBezTo>
                      <a:pt x="52177" y="538639"/>
                      <a:pt x="50462" y="544068"/>
                      <a:pt x="49701" y="547783"/>
                    </a:cubicBezTo>
                    <a:cubicBezTo>
                      <a:pt x="49348" y="549688"/>
                      <a:pt x="48767" y="551536"/>
                      <a:pt x="47986" y="553307"/>
                    </a:cubicBezTo>
                    <a:cubicBezTo>
                      <a:pt x="47509" y="553307"/>
                      <a:pt x="49224" y="545402"/>
                      <a:pt x="51320" y="531209"/>
                    </a:cubicBezTo>
                    <a:cubicBezTo>
                      <a:pt x="54034" y="511169"/>
                      <a:pt x="54834" y="490919"/>
                      <a:pt x="53701" y="470726"/>
                    </a:cubicBezTo>
                    <a:cubicBezTo>
                      <a:pt x="51824" y="440750"/>
                      <a:pt x="47557" y="410966"/>
                      <a:pt x="40937" y="381667"/>
                    </a:cubicBezTo>
                    <a:cubicBezTo>
                      <a:pt x="33889" y="348520"/>
                      <a:pt x="24173" y="312420"/>
                      <a:pt x="15410" y="274034"/>
                    </a:cubicBezTo>
                    <a:cubicBezTo>
                      <a:pt x="6914" y="237982"/>
                      <a:pt x="1846" y="201216"/>
                      <a:pt x="266" y="164211"/>
                    </a:cubicBezTo>
                    <a:cubicBezTo>
                      <a:pt x="-992" y="133874"/>
                      <a:pt x="2218" y="103508"/>
                      <a:pt x="9791" y="74104"/>
                    </a:cubicBezTo>
                    <a:cubicBezTo>
                      <a:pt x="15029" y="54293"/>
                      <a:pt x="23288" y="35405"/>
                      <a:pt x="34270" y="18097"/>
                    </a:cubicBezTo>
                    <a:cubicBezTo>
                      <a:pt x="37165" y="13402"/>
                      <a:pt x="40346" y="8887"/>
                      <a:pt x="43795" y="4572"/>
                    </a:cubicBezTo>
                    <a:cubicBezTo>
                      <a:pt x="44880" y="2905"/>
                      <a:pt x="46157" y="1362"/>
                      <a:pt x="4760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8042DC2F-B00B-47D7-A2E5-B4D4C45DED02}"/>
                  </a:ext>
                </a:extLst>
              </p:cNvPr>
              <p:cNvSpPr/>
              <p:nvPr/>
            </p:nvSpPr>
            <p:spPr>
              <a:xfrm>
                <a:off x="8310371" y="4528280"/>
                <a:ext cx="543877" cy="120084"/>
              </a:xfrm>
              <a:custGeom>
                <a:avLst/>
                <a:gdLst>
                  <a:gd name="connsiteX0" fmla="*/ 543878 w 543877"/>
                  <a:gd name="connsiteY0" fmla="*/ 119920 h 120084"/>
                  <a:gd name="connsiteX1" fmla="*/ 538163 w 543877"/>
                  <a:gd name="connsiteY1" fmla="*/ 119920 h 120084"/>
                  <a:gd name="connsiteX2" fmla="*/ 521780 w 543877"/>
                  <a:gd name="connsiteY2" fmla="*/ 119920 h 120084"/>
                  <a:gd name="connsiteX3" fmla="*/ 461677 w 543877"/>
                  <a:gd name="connsiteY3" fmla="*/ 117443 h 120084"/>
                  <a:gd name="connsiteX4" fmla="*/ 372904 w 543877"/>
                  <a:gd name="connsiteY4" fmla="*/ 108490 h 120084"/>
                  <a:gd name="connsiteX5" fmla="*/ 265272 w 543877"/>
                  <a:gd name="connsiteY5" fmla="*/ 89440 h 120084"/>
                  <a:gd name="connsiteX6" fmla="*/ 159639 w 543877"/>
                  <a:gd name="connsiteY6" fmla="*/ 61531 h 120084"/>
                  <a:gd name="connsiteX7" fmla="*/ 75248 w 543877"/>
                  <a:gd name="connsiteY7" fmla="*/ 32385 h 120084"/>
                  <a:gd name="connsiteX8" fmla="*/ 19717 w 543877"/>
                  <a:gd name="connsiteY8" fmla="*/ 9335 h 120084"/>
                  <a:gd name="connsiteX9" fmla="*/ 4953 w 543877"/>
                  <a:gd name="connsiteY9" fmla="*/ 2762 h 120084"/>
                  <a:gd name="connsiteX10" fmla="*/ 0 w 543877"/>
                  <a:gd name="connsiteY10" fmla="*/ 0 h 120084"/>
                  <a:gd name="connsiteX11" fmla="*/ 5429 w 543877"/>
                  <a:gd name="connsiteY11" fmla="*/ 1810 h 120084"/>
                  <a:gd name="connsiteX12" fmla="*/ 20574 w 543877"/>
                  <a:gd name="connsiteY12" fmla="*/ 7811 h 120084"/>
                  <a:gd name="connsiteX13" fmla="*/ 76581 w 543877"/>
                  <a:gd name="connsiteY13" fmla="*/ 29337 h 120084"/>
                  <a:gd name="connsiteX14" fmla="*/ 161068 w 543877"/>
                  <a:gd name="connsiteY14" fmla="*/ 57436 h 120084"/>
                  <a:gd name="connsiteX15" fmla="*/ 266510 w 543877"/>
                  <a:gd name="connsiteY15" fmla="*/ 84868 h 120084"/>
                  <a:gd name="connsiteX16" fmla="*/ 373666 w 543877"/>
                  <a:gd name="connsiteY16" fmla="*/ 103918 h 120084"/>
                  <a:gd name="connsiteX17" fmla="*/ 462058 w 543877"/>
                  <a:gd name="connsiteY17" fmla="*/ 113919 h 120084"/>
                  <a:gd name="connsiteX18" fmla="*/ 521970 w 543877"/>
                  <a:gd name="connsiteY18" fmla="*/ 117920 h 120084"/>
                  <a:gd name="connsiteX19" fmla="*/ 538258 w 543877"/>
                  <a:gd name="connsiteY19" fmla="*/ 118872 h 120084"/>
                  <a:gd name="connsiteX20" fmla="*/ 543878 w 543877"/>
                  <a:gd name="connsiteY20" fmla="*/ 119920 h 120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43877" h="120084">
                    <a:moveTo>
                      <a:pt x="543878" y="119920"/>
                    </a:moveTo>
                    <a:cubicBezTo>
                      <a:pt x="541982" y="120139"/>
                      <a:pt x="540058" y="120139"/>
                      <a:pt x="538163" y="119920"/>
                    </a:cubicBezTo>
                    <a:lnTo>
                      <a:pt x="521780" y="119920"/>
                    </a:lnTo>
                    <a:cubicBezTo>
                      <a:pt x="507588" y="119920"/>
                      <a:pt x="487013" y="119063"/>
                      <a:pt x="461677" y="117443"/>
                    </a:cubicBezTo>
                    <a:cubicBezTo>
                      <a:pt x="436340" y="115824"/>
                      <a:pt x="406241" y="112871"/>
                      <a:pt x="372904" y="108490"/>
                    </a:cubicBezTo>
                    <a:cubicBezTo>
                      <a:pt x="339566" y="104108"/>
                      <a:pt x="303181" y="97631"/>
                      <a:pt x="265272" y="89440"/>
                    </a:cubicBezTo>
                    <a:cubicBezTo>
                      <a:pt x="227362" y="81248"/>
                      <a:pt x="191738" y="71342"/>
                      <a:pt x="159639" y="61531"/>
                    </a:cubicBezTo>
                    <a:cubicBezTo>
                      <a:pt x="127540" y="51721"/>
                      <a:pt x="98965" y="41624"/>
                      <a:pt x="75248" y="32385"/>
                    </a:cubicBezTo>
                    <a:cubicBezTo>
                      <a:pt x="51531" y="23146"/>
                      <a:pt x="32671" y="15240"/>
                      <a:pt x="19717" y="9335"/>
                    </a:cubicBezTo>
                    <a:lnTo>
                      <a:pt x="4953" y="2762"/>
                    </a:lnTo>
                    <a:cubicBezTo>
                      <a:pt x="3172" y="2096"/>
                      <a:pt x="1505" y="1162"/>
                      <a:pt x="0" y="0"/>
                    </a:cubicBezTo>
                    <a:cubicBezTo>
                      <a:pt x="1857" y="448"/>
                      <a:pt x="3677" y="1057"/>
                      <a:pt x="5429" y="1810"/>
                    </a:cubicBezTo>
                    <a:lnTo>
                      <a:pt x="20574" y="7811"/>
                    </a:lnTo>
                    <a:cubicBezTo>
                      <a:pt x="33719" y="13240"/>
                      <a:pt x="52864" y="20669"/>
                      <a:pt x="76581" y="29337"/>
                    </a:cubicBezTo>
                    <a:cubicBezTo>
                      <a:pt x="100299" y="38005"/>
                      <a:pt x="128969" y="47720"/>
                      <a:pt x="161068" y="57436"/>
                    </a:cubicBezTo>
                    <a:cubicBezTo>
                      <a:pt x="193167" y="67151"/>
                      <a:pt x="228791" y="76486"/>
                      <a:pt x="266510" y="84868"/>
                    </a:cubicBezTo>
                    <a:cubicBezTo>
                      <a:pt x="304229" y="93250"/>
                      <a:pt x="340519" y="99441"/>
                      <a:pt x="373666" y="103918"/>
                    </a:cubicBezTo>
                    <a:cubicBezTo>
                      <a:pt x="406813" y="108395"/>
                      <a:pt x="436817" y="111919"/>
                      <a:pt x="462058" y="113919"/>
                    </a:cubicBezTo>
                    <a:cubicBezTo>
                      <a:pt x="487299" y="115919"/>
                      <a:pt x="507778" y="117348"/>
                      <a:pt x="521970" y="117920"/>
                    </a:cubicBezTo>
                    <a:lnTo>
                      <a:pt x="538258" y="118872"/>
                    </a:lnTo>
                    <a:cubicBezTo>
                      <a:pt x="540163" y="119005"/>
                      <a:pt x="542049" y="119358"/>
                      <a:pt x="543878" y="11992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7" name="文本框 526">
            <a:extLst>
              <a:ext uri="{FF2B5EF4-FFF2-40B4-BE49-F238E27FC236}">
                <a16:creationId xmlns:a16="http://schemas.microsoft.com/office/drawing/2014/main" id="{C649ED66-A6C5-4DC3-B517-6CF23F7451D2}"/>
              </a:ext>
            </a:extLst>
          </p:cNvPr>
          <p:cNvSpPr txBox="1"/>
          <p:nvPr/>
        </p:nvSpPr>
        <p:spPr>
          <a:xfrm>
            <a:off x="4120978" y="2083374"/>
            <a:ext cx="3941476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合作明星</a:t>
            </a:r>
            <a:r>
              <a:rPr lang="en-US" altLang="zh-CN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KOL</a:t>
            </a:r>
            <a:r>
              <a:rPr lang="zh-CN" altLang="en-US" sz="24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达人</a:t>
            </a:r>
          </a:p>
        </p:txBody>
      </p:sp>
    </p:spTree>
    <p:extLst>
      <p:ext uri="{BB962C8B-B14F-4D97-AF65-F5344CB8AC3E}">
        <p14:creationId xmlns:p14="http://schemas.microsoft.com/office/powerpoint/2010/main" val="749382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0B2012-5BC4-4031-BF63-1A6188E36BB0}"/>
              </a:ext>
            </a:extLst>
          </p:cNvPr>
          <p:cNvSpPr txBox="1"/>
          <p:nvPr/>
        </p:nvSpPr>
        <p:spPr>
          <a:xfrm>
            <a:off x="1250351" y="489441"/>
            <a:ext cx="2031325" cy="5909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工作回顾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25165C-320A-4BA9-8ABF-E60008508AB2}"/>
              </a:ext>
            </a:extLst>
          </p:cNvPr>
          <p:cNvSpPr txBox="1"/>
          <p:nvPr/>
        </p:nvSpPr>
        <p:spPr>
          <a:xfrm>
            <a:off x="5285521" y="1415390"/>
            <a:ext cx="1620957" cy="4801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合作伙伴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C1CFE56-35AF-4B92-824D-EAF6141F877A}"/>
              </a:ext>
            </a:extLst>
          </p:cNvPr>
          <p:cNvSpPr/>
          <p:nvPr/>
        </p:nvSpPr>
        <p:spPr>
          <a:xfrm>
            <a:off x="4978977" y="1927369"/>
            <a:ext cx="2234045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A124B5AB-3F13-4EED-AD08-B44653DC35DE}"/>
              </a:ext>
            </a:extLst>
          </p:cNvPr>
          <p:cNvGrpSpPr/>
          <p:nvPr/>
        </p:nvGrpSpPr>
        <p:grpSpPr>
          <a:xfrm>
            <a:off x="1753032" y="4179853"/>
            <a:ext cx="1369060" cy="1054368"/>
            <a:chOff x="6592570" y="3111500"/>
            <a:chExt cx="1071881" cy="825500"/>
          </a:xfrm>
        </p:grpSpPr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id="{47CBB77A-B1F9-4AF3-A3E5-9884A1C4E52D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310" name="Freeform 46">
                <a:extLst>
                  <a:ext uri="{FF2B5EF4-FFF2-40B4-BE49-F238E27FC236}">
                    <a16:creationId xmlns:a16="http://schemas.microsoft.com/office/drawing/2014/main" id="{4C999BEB-6488-498E-8830-AA3D38C89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7">
                <a:extLst>
                  <a:ext uri="{FF2B5EF4-FFF2-40B4-BE49-F238E27FC236}">
                    <a16:creationId xmlns:a16="http://schemas.microsoft.com/office/drawing/2014/main" id="{8408380F-0813-4F15-BD54-9A251F923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8">
                <a:extLst>
                  <a:ext uri="{FF2B5EF4-FFF2-40B4-BE49-F238E27FC236}">
                    <a16:creationId xmlns:a16="http://schemas.microsoft.com/office/drawing/2014/main" id="{3DE512F9-0822-4A07-B3D4-77848A338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9">
                <a:extLst>
                  <a:ext uri="{FF2B5EF4-FFF2-40B4-BE49-F238E27FC236}">
                    <a16:creationId xmlns:a16="http://schemas.microsoft.com/office/drawing/2014/main" id="{453D2F4C-B0CC-4805-8888-093603085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50">
                <a:extLst>
                  <a:ext uri="{FF2B5EF4-FFF2-40B4-BE49-F238E27FC236}">
                    <a16:creationId xmlns:a16="http://schemas.microsoft.com/office/drawing/2014/main" id="{F622E8DD-7D02-4A81-B448-AAC47F1CE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51">
                <a:extLst>
                  <a:ext uri="{FF2B5EF4-FFF2-40B4-BE49-F238E27FC236}">
                    <a16:creationId xmlns:a16="http://schemas.microsoft.com/office/drawing/2014/main" id="{EE006038-F44D-486B-8897-C8B7D3CE2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52">
                <a:extLst>
                  <a:ext uri="{FF2B5EF4-FFF2-40B4-BE49-F238E27FC236}">
                    <a16:creationId xmlns:a16="http://schemas.microsoft.com/office/drawing/2014/main" id="{353FCD17-1C78-494E-99DF-1FF642C74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53">
                <a:extLst>
                  <a:ext uri="{FF2B5EF4-FFF2-40B4-BE49-F238E27FC236}">
                    <a16:creationId xmlns:a16="http://schemas.microsoft.com/office/drawing/2014/main" id="{7E9D8C66-43EE-4CD5-8B57-5CF5D1845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54">
                <a:extLst>
                  <a:ext uri="{FF2B5EF4-FFF2-40B4-BE49-F238E27FC236}">
                    <a16:creationId xmlns:a16="http://schemas.microsoft.com/office/drawing/2014/main" id="{A45CAA35-C498-496B-847E-F139EAABE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5">
                <a:extLst>
                  <a:ext uri="{FF2B5EF4-FFF2-40B4-BE49-F238E27FC236}">
                    <a16:creationId xmlns:a16="http://schemas.microsoft.com/office/drawing/2014/main" id="{26FCA9C6-83B2-48C7-9387-1867E75C1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6">
                <a:extLst>
                  <a:ext uri="{FF2B5EF4-FFF2-40B4-BE49-F238E27FC236}">
                    <a16:creationId xmlns:a16="http://schemas.microsoft.com/office/drawing/2014/main" id="{94A1D16F-2A53-4747-8B76-D018C1D6A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7">
                <a:extLst>
                  <a:ext uri="{FF2B5EF4-FFF2-40B4-BE49-F238E27FC236}">
                    <a16:creationId xmlns:a16="http://schemas.microsoft.com/office/drawing/2014/main" id="{8019B6A4-C07D-4218-A2B8-51ED9F5E4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58">
                <a:extLst>
                  <a:ext uri="{FF2B5EF4-FFF2-40B4-BE49-F238E27FC236}">
                    <a16:creationId xmlns:a16="http://schemas.microsoft.com/office/drawing/2014/main" id="{8794F002-02A6-4052-8FDF-ACD2185AB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59">
                <a:extLst>
                  <a:ext uri="{FF2B5EF4-FFF2-40B4-BE49-F238E27FC236}">
                    <a16:creationId xmlns:a16="http://schemas.microsoft.com/office/drawing/2014/main" id="{8923C1C1-46BD-4480-8978-5C6CD6321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60">
                <a:extLst>
                  <a:ext uri="{FF2B5EF4-FFF2-40B4-BE49-F238E27FC236}">
                    <a16:creationId xmlns:a16="http://schemas.microsoft.com/office/drawing/2014/main" id="{3BE73AD4-EB34-4B40-ADD4-236864CE3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61">
                <a:extLst>
                  <a:ext uri="{FF2B5EF4-FFF2-40B4-BE49-F238E27FC236}">
                    <a16:creationId xmlns:a16="http://schemas.microsoft.com/office/drawing/2014/main" id="{CC82267C-71D2-46BC-AA50-1FBDE6FF7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62">
                <a:extLst>
                  <a:ext uri="{FF2B5EF4-FFF2-40B4-BE49-F238E27FC236}">
                    <a16:creationId xmlns:a16="http://schemas.microsoft.com/office/drawing/2014/main" id="{112AB504-439F-4382-BB80-90A7E63A7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63">
                <a:extLst>
                  <a:ext uri="{FF2B5EF4-FFF2-40B4-BE49-F238E27FC236}">
                    <a16:creationId xmlns:a16="http://schemas.microsoft.com/office/drawing/2014/main" id="{B1BD1662-EBBD-4DE2-B3F9-ADA48B216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64">
                <a:extLst>
                  <a:ext uri="{FF2B5EF4-FFF2-40B4-BE49-F238E27FC236}">
                    <a16:creationId xmlns:a16="http://schemas.microsoft.com/office/drawing/2014/main" id="{346500E9-1100-4FA6-9D70-3223ED573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5">
                <a:extLst>
                  <a:ext uri="{FF2B5EF4-FFF2-40B4-BE49-F238E27FC236}">
                    <a16:creationId xmlns:a16="http://schemas.microsoft.com/office/drawing/2014/main" id="{A45B4FD3-C69B-4F5A-B096-73E1BFC28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6">
                <a:extLst>
                  <a:ext uri="{FF2B5EF4-FFF2-40B4-BE49-F238E27FC236}">
                    <a16:creationId xmlns:a16="http://schemas.microsoft.com/office/drawing/2014/main" id="{0AA5D8C8-D889-4F8F-A477-4D5B4D4BC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7">
                <a:extLst>
                  <a:ext uri="{FF2B5EF4-FFF2-40B4-BE49-F238E27FC236}">
                    <a16:creationId xmlns:a16="http://schemas.microsoft.com/office/drawing/2014/main" id="{5B0FCAE3-8116-4A3C-AB5A-20874FE2C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68">
                <a:extLst>
                  <a:ext uri="{FF2B5EF4-FFF2-40B4-BE49-F238E27FC236}">
                    <a16:creationId xmlns:a16="http://schemas.microsoft.com/office/drawing/2014/main" id="{91623659-2B26-4F57-9689-14EBE3FE3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7" name="组合 356">
              <a:extLst>
                <a:ext uri="{FF2B5EF4-FFF2-40B4-BE49-F238E27FC236}">
                  <a16:creationId xmlns:a16="http://schemas.microsoft.com/office/drawing/2014/main" id="{7FDBDAFF-1EDE-452D-84BC-D5B722DF6026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333" name="Freeform 69">
                <a:extLst>
                  <a:ext uri="{FF2B5EF4-FFF2-40B4-BE49-F238E27FC236}">
                    <a16:creationId xmlns:a16="http://schemas.microsoft.com/office/drawing/2014/main" id="{7FFF5040-1E06-40D3-8696-58D16006B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70">
                <a:extLst>
                  <a:ext uri="{FF2B5EF4-FFF2-40B4-BE49-F238E27FC236}">
                    <a16:creationId xmlns:a16="http://schemas.microsoft.com/office/drawing/2014/main" id="{D1C3637C-0247-41A4-8D14-147426295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71">
                <a:extLst>
                  <a:ext uri="{FF2B5EF4-FFF2-40B4-BE49-F238E27FC236}">
                    <a16:creationId xmlns:a16="http://schemas.microsoft.com/office/drawing/2014/main" id="{074A11D7-D49D-4CB2-BD4D-6656E8DA0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72">
                <a:extLst>
                  <a:ext uri="{FF2B5EF4-FFF2-40B4-BE49-F238E27FC236}">
                    <a16:creationId xmlns:a16="http://schemas.microsoft.com/office/drawing/2014/main" id="{A3E7952E-041E-4923-9DF1-1F21639C2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73">
                <a:extLst>
                  <a:ext uri="{FF2B5EF4-FFF2-40B4-BE49-F238E27FC236}">
                    <a16:creationId xmlns:a16="http://schemas.microsoft.com/office/drawing/2014/main" id="{DB3AB15B-9878-41EC-A229-E3BDEA393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74">
                <a:extLst>
                  <a:ext uri="{FF2B5EF4-FFF2-40B4-BE49-F238E27FC236}">
                    <a16:creationId xmlns:a16="http://schemas.microsoft.com/office/drawing/2014/main" id="{A8ABAB47-9489-474A-BCC5-95E8C2055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75">
                <a:extLst>
                  <a:ext uri="{FF2B5EF4-FFF2-40B4-BE49-F238E27FC236}">
                    <a16:creationId xmlns:a16="http://schemas.microsoft.com/office/drawing/2014/main" id="{55672E9D-06DB-4E38-AB2F-0A1EAC76E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76">
                <a:extLst>
                  <a:ext uri="{FF2B5EF4-FFF2-40B4-BE49-F238E27FC236}">
                    <a16:creationId xmlns:a16="http://schemas.microsoft.com/office/drawing/2014/main" id="{173E1B60-5311-4474-8F56-5614800AB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77">
                <a:extLst>
                  <a:ext uri="{FF2B5EF4-FFF2-40B4-BE49-F238E27FC236}">
                    <a16:creationId xmlns:a16="http://schemas.microsoft.com/office/drawing/2014/main" id="{D51E1BA7-D9B8-48F3-802F-6EF14EE8E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78">
                <a:extLst>
                  <a:ext uri="{FF2B5EF4-FFF2-40B4-BE49-F238E27FC236}">
                    <a16:creationId xmlns:a16="http://schemas.microsoft.com/office/drawing/2014/main" id="{C080AE2F-BD18-4E0A-8B54-851B6297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79">
                <a:extLst>
                  <a:ext uri="{FF2B5EF4-FFF2-40B4-BE49-F238E27FC236}">
                    <a16:creationId xmlns:a16="http://schemas.microsoft.com/office/drawing/2014/main" id="{49B6444A-ED93-49FB-B4C8-528D3CA1F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80">
                <a:extLst>
                  <a:ext uri="{FF2B5EF4-FFF2-40B4-BE49-F238E27FC236}">
                    <a16:creationId xmlns:a16="http://schemas.microsoft.com/office/drawing/2014/main" id="{E2B37022-E37C-4953-A2FD-9F6517FB5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81">
                <a:extLst>
                  <a:ext uri="{FF2B5EF4-FFF2-40B4-BE49-F238E27FC236}">
                    <a16:creationId xmlns:a16="http://schemas.microsoft.com/office/drawing/2014/main" id="{182BFD4A-DCF4-4177-8207-049D1E6F6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82">
                <a:extLst>
                  <a:ext uri="{FF2B5EF4-FFF2-40B4-BE49-F238E27FC236}">
                    <a16:creationId xmlns:a16="http://schemas.microsoft.com/office/drawing/2014/main" id="{D87DE061-CE31-4FE6-8070-B89011ABA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83">
                <a:extLst>
                  <a:ext uri="{FF2B5EF4-FFF2-40B4-BE49-F238E27FC236}">
                    <a16:creationId xmlns:a16="http://schemas.microsoft.com/office/drawing/2014/main" id="{CBA4B3F9-F926-4FDB-933A-10A89A372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84">
                <a:extLst>
                  <a:ext uri="{FF2B5EF4-FFF2-40B4-BE49-F238E27FC236}">
                    <a16:creationId xmlns:a16="http://schemas.microsoft.com/office/drawing/2014/main" id="{957B248B-FCC4-4659-8B5D-683EFA831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85">
                <a:extLst>
                  <a:ext uri="{FF2B5EF4-FFF2-40B4-BE49-F238E27FC236}">
                    <a16:creationId xmlns:a16="http://schemas.microsoft.com/office/drawing/2014/main" id="{AEA2895D-5E78-49FF-BBC6-A6D33634E0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86">
                <a:extLst>
                  <a:ext uri="{FF2B5EF4-FFF2-40B4-BE49-F238E27FC236}">
                    <a16:creationId xmlns:a16="http://schemas.microsoft.com/office/drawing/2014/main" id="{75AE00EC-9BE9-42D5-9516-B54125D5F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7">
                <a:extLst>
                  <a:ext uri="{FF2B5EF4-FFF2-40B4-BE49-F238E27FC236}">
                    <a16:creationId xmlns:a16="http://schemas.microsoft.com/office/drawing/2014/main" id="{36DC40D7-A1AC-4E15-83A0-008CF73D2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88">
                <a:extLst>
                  <a:ext uri="{FF2B5EF4-FFF2-40B4-BE49-F238E27FC236}">
                    <a16:creationId xmlns:a16="http://schemas.microsoft.com/office/drawing/2014/main" id="{A46982FA-FA53-4EA8-8774-3A99B0993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89">
                <a:extLst>
                  <a:ext uri="{FF2B5EF4-FFF2-40B4-BE49-F238E27FC236}">
                    <a16:creationId xmlns:a16="http://schemas.microsoft.com/office/drawing/2014/main" id="{8D20D5B8-C6BA-4925-8F47-34ABED699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90">
                <a:extLst>
                  <a:ext uri="{FF2B5EF4-FFF2-40B4-BE49-F238E27FC236}">
                    <a16:creationId xmlns:a16="http://schemas.microsoft.com/office/drawing/2014/main" id="{760E4553-9002-4F7C-B280-325F10D43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91">
                <a:extLst>
                  <a:ext uri="{FF2B5EF4-FFF2-40B4-BE49-F238E27FC236}">
                    <a16:creationId xmlns:a16="http://schemas.microsoft.com/office/drawing/2014/main" id="{829EC846-DE1A-457C-8672-D2E66CE58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9E5C5327-7574-45CA-B1E8-69AD02F69CC7}"/>
              </a:ext>
            </a:extLst>
          </p:cNvPr>
          <p:cNvGrpSpPr/>
          <p:nvPr/>
        </p:nvGrpSpPr>
        <p:grpSpPr>
          <a:xfrm>
            <a:off x="3582251" y="4179853"/>
            <a:ext cx="1369060" cy="1054368"/>
            <a:chOff x="6592570" y="3111500"/>
            <a:chExt cx="1071881" cy="825500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D7C3AF3F-9336-400C-B3C3-032D3B146F6A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385" name="Freeform 46">
                <a:extLst>
                  <a:ext uri="{FF2B5EF4-FFF2-40B4-BE49-F238E27FC236}">
                    <a16:creationId xmlns:a16="http://schemas.microsoft.com/office/drawing/2014/main" id="{84BFEC6D-FE7C-49FF-A1DC-45E6C9EC5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7">
                <a:extLst>
                  <a:ext uri="{FF2B5EF4-FFF2-40B4-BE49-F238E27FC236}">
                    <a16:creationId xmlns:a16="http://schemas.microsoft.com/office/drawing/2014/main" id="{201627DF-308D-463D-B6B6-ADF3C8282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8">
                <a:extLst>
                  <a:ext uri="{FF2B5EF4-FFF2-40B4-BE49-F238E27FC236}">
                    <a16:creationId xmlns:a16="http://schemas.microsoft.com/office/drawing/2014/main" id="{25C9BCA3-4B9A-42C4-BD37-67586153C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9">
                <a:extLst>
                  <a:ext uri="{FF2B5EF4-FFF2-40B4-BE49-F238E27FC236}">
                    <a16:creationId xmlns:a16="http://schemas.microsoft.com/office/drawing/2014/main" id="{52A1F23B-0D04-4F5E-A4D4-9F2D0EC22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50">
                <a:extLst>
                  <a:ext uri="{FF2B5EF4-FFF2-40B4-BE49-F238E27FC236}">
                    <a16:creationId xmlns:a16="http://schemas.microsoft.com/office/drawing/2014/main" id="{26BB9900-5B7A-4A7C-9D5C-6CCEE33AB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51">
                <a:extLst>
                  <a:ext uri="{FF2B5EF4-FFF2-40B4-BE49-F238E27FC236}">
                    <a16:creationId xmlns:a16="http://schemas.microsoft.com/office/drawing/2014/main" id="{30F39CD3-B888-4183-9A6F-2A78900AF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52">
                <a:extLst>
                  <a:ext uri="{FF2B5EF4-FFF2-40B4-BE49-F238E27FC236}">
                    <a16:creationId xmlns:a16="http://schemas.microsoft.com/office/drawing/2014/main" id="{9B78D248-8C1D-414A-8DEF-091BE01C8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53">
                <a:extLst>
                  <a:ext uri="{FF2B5EF4-FFF2-40B4-BE49-F238E27FC236}">
                    <a16:creationId xmlns:a16="http://schemas.microsoft.com/office/drawing/2014/main" id="{D246A081-0AAC-4076-A532-F81E41642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54">
                <a:extLst>
                  <a:ext uri="{FF2B5EF4-FFF2-40B4-BE49-F238E27FC236}">
                    <a16:creationId xmlns:a16="http://schemas.microsoft.com/office/drawing/2014/main" id="{B95D2799-351E-43D7-8093-0B8AC7C8F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55">
                <a:extLst>
                  <a:ext uri="{FF2B5EF4-FFF2-40B4-BE49-F238E27FC236}">
                    <a16:creationId xmlns:a16="http://schemas.microsoft.com/office/drawing/2014/main" id="{FF6838C4-DD2E-4B32-80B2-BE08E7EC4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56">
                <a:extLst>
                  <a:ext uri="{FF2B5EF4-FFF2-40B4-BE49-F238E27FC236}">
                    <a16:creationId xmlns:a16="http://schemas.microsoft.com/office/drawing/2014/main" id="{0CAF3288-25DE-41DD-9180-7174697DB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57">
                <a:extLst>
                  <a:ext uri="{FF2B5EF4-FFF2-40B4-BE49-F238E27FC236}">
                    <a16:creationId xmlns:a16="http://schemas.microsoft.com/office/drawing/2014/main" id="{BE6D3F80-F4A6-4672-83EE-1A69FFD6A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58">
                <a:extLst>
                  <a:ext uri="{FF2B5EF4-FFF2-40B4-BE49-F238E27FC236}">
                    <a16:creationId xmlns:a16="http://schemas.microsoft.com/office/drawing/2014/main" id="{0789EE6A-67FA-40BE-94AE-B8526EB97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59">
                <a:extLst>
                  <a:ext uri="{FF2B5EF4-FFF2-40B4-BE49-F238E27FC236}">
                    <a16:creationId xmlns:a16="http://schemas.microsoft.com/office/drawing/2014/main" id="{E309C4EB-6FB0-48A5-9B56-1402B45BB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0">
                <a:extLst>
                  <a:ext uri="{FF2B5EF4-FFF2-40B4-BE49-F238E27FC236}">
                    <a16:creationId xmlns:a16="http://schemas.microsoft.com/office/drawing/2014/main" id="{D7F94042-4DAA-415A-B12B-8DB923CCB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1">
                <a:extLst>
                  <a:ext uri="{FF2B5EF4-FFF2-40B4-BE49-F238E27FC236}">
                    <a16:creationId xmlns:a16="http://schemas.microsoft.com/office/drawing/2014/main" id="{E754E767-EB77-4A89-BF20-537673C49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2">
                <a:extLst>
                  <a:ext uri="{FF2B5EF4-FFF2-40B4-BE49-F238E27FC236}">
                    <a16:creationId xmlns:a16="http://schemas.microsoft.com/office/drawing/2014/main" id="{AAE92636-1F2E-4EE4-8785-F7EEEA93E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63">
                <a:extLst>
                  <a:ext uri="{FF2B5EF4-FFF2-40B4-BE49-F238E27FC236}">
                    <a16:creationId xmlns:a16="http://schemas.microsoft.com/office/drawing/2014/main" id="{CBC5C0C4-2B6B-4A86-B7B2-6D6C5489E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4">
                <a:extLst>
                  <a:ext uri="{FF2B5EF4-FFF2-40B4-BE49-F238E27FC236}">
                    <a16:creationId xmlns:a16="http://schemas.microsoft.com/office/drawing/2014/main" id="{54C24143-6EF7-4923-AAB2-6777D1C78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5">
                <a:extLst>
                  <a:ext uri="{FF2B5EF4-FFF2-40B4-BE49-F238E27FC236}">
                    <a16:creationId xmlns:a16="http://schemas.microsoft.com/office/drawing/2014/main" id="{B641AD72-C5EE-4B95-A0CB-077856914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6">
                <a:extLst>
                  <a:ext uri="{FF2B5EF4-FFF2-40B4-BE49-F238E27FC236}">
                    <a16:creationId xmlns:a16="http://schemas.microsoft.com/office/drawing/2014/main" id="{48239FA6-1C79-4471-A58D-3AC1D4D39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67">
                <a:extLst>
                  <a:ext uri="{FF2B5EF4-FFF2-40B4-BE49-F238E27FC236}">
                    <a16:creationId xmlns:a16="http://schemas.microsoft.com/office/drawing/2014/main" id="{F37AD3FD-8968-41C3-845B-8FABDF7F8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68">
                <a:extLst>
                  <a:ext uri="{FF2B5EF4-FFF2-40B4-BE49-F238E27FC236}">
                    <a16:creationId xmlns:a16="http://schemas.microsoft.com/office/drawing/2014/main" id="{67100D97-621E-47CF-980E-4F146C7C3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1" name="组合 360">
              <a:extLst>
                <a:ext uri="{FF2B5EF4-FFF2-40B4-BE49-F238E27FC236}">
                  <a16:creationId xmlns:a16="http://schemas.microsoft.com/office/drawing/2014/main" id="{C4535AF4-A2FB-4D12-9D22-AE5EE5766719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362" name="Freeform 69">
                <a:extLst>
                  <a:ext uri="{FF2B5EF4-FFF2-40B4-BE49-F238E27FC236}">
                    <a16:creationId xmlns:a16="http://schemas.microsoft.com/office/drawing/2014/main" id="{A8A846E2-7198-4C67-91B2-5FE67DCC1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70">
                <a:extLst>
                  <a:ext uri="{FF2B5EF4-FFF2-40B4-BE49-F238E27FC236}">
                    <a16:creationId xmlns:a16="http://schemas.microsoft.com/office/drawing/2014/main" id="{B63719A5-59BF-4037-B3E9-398BFEC4D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71">
                <a:extLst>
                  <a:ext uri="{FF2B5EF4-FFF2-40B4-BE49-F238E27FC236}">
                    <a16:creationId xmlns:a16="http://schemas.microsoft.com/office/drawing/2014/main" id="{E2BA0A70-A198-4640-A529-17E64F41D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72">
                <a:extLst>
                  <a:ext uri="{FF2B5EF4-FFF2-40B4-BE49-F238E27FC236}">
                    <a16:creationId xmlns:a16="http://schemas.microsoft.com/office/drawing/2014/main" id="{D61F89DD-9E83-46AC-94FC-EA1D2CE59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73">
                <a:extLst>
                  <a:ext uri="{FF2B5EF4-FFF2-40B4-BE49-F238E27FC236}">
                    <a16:creationId xmlns:a16="http://schemas.microsoft.com/office/drawing/2014/main" id="{8B7E0E32-6384-402C-9872-47129A313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74">
                <a:extLst>
                  <a:ext uri="{FF2B5EF4-FFF2-40B4-BE49-F238E27FC236}">
                    <a16:creationId xmlns:a16="http://schemas.microsoft.com/office/drawing/2014/main" id="{9182C304-0CB8-442C-84F3-984CDF0FB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75">
                <a:extLst>
                  <a:ext uri="{FF2B5EF4-FFF2-40B4-BE49-F238E27FC236}">
                    <a16:creationId xmlns:a16="http://schemas.microsoft.com/office/drawing/2014/main" id="{BDDBB32E-D99B-4C30-874E-16227B78B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76">
                <a:extLst>
                  <a:ext uri="{FF2B5EF4-FFF2-40B4-BE49-F238E27FC236}">
                    <a16:creationId xmlns:a16="http://schemas.microsoft.com/office/drawing/2014/main" id="{33870FA2-53D2-48DE-A716-642726261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77">
                <a:extLst>
                  <a:ext uri="{FF2B5EF4-FFF2-40B4-BE49-F238E27FC236}">
                    <a16:creationId xmlns:a16="http://schemas.microsoft.com/office/drawing/2014/main" id="{1C7D6758-59F1-41FE-92AC-9F98CC1C5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8">
                <a:extLst>
                  <a:ext uri="{FF2B5EF4-FFF2-40B4-BE49-F238E27FC236}">
                    <a16:creationId xmlns:a16="http://schemas.microsoft.com/office/drawing/2014/main" id="{DA50B8F3-990C-425B-8539-D29F3C7E5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79">
                <a:extLst>
                  <a:ext uri="{FF2B5EF4-FFF2-40B4-BE49-F238E27FC236}">
                    <a16:creationId xmlns:a16="http://schemas.microsoft.com/office/drawing/2014/main" id="{93BD98E3-63D4-493A-8A0A-BCE4D41C0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80">
                <a:extLst>
                  <a:ext uri="{FF2B5EF4-FFF2-40B4-BE49-F238E27FC236}">
                    <a16:creationId xmlns:a16="http://schemas.microsoft.com/office/drawing/2014/main" id="{17BEDF41-9429-4E88-BDA2-649B764F8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81">
                <a:extLst>
                  <a:ext uri="{FF2B5EF4-FFF2-40B4-BE49-F238E27FC236}">
                    <a16:creationId xmlns:a16="http://schemas.microsoft.com/office/drawing/2014/main" id="{E77CFD05-09DB-4328-9417-A41138C0F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82">
                <a:extLst>
                  <a:ext uri="{FF2B5EF4-FFF2-40B4-BE49-F238E27FC236}">
                    <a16:creationId xmlns:a16="http://schemas.microsoft.com/office/drawing/2014/main" id="{22822C52-79B5-4296-AC4E-CC8821B1D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83">
                <a:extLst>
                  <a:ext uri="{FF2B5EF4-FFF2-40B4-BE49-F238E27FC236}">
                    <a16:creationId xmlns:a16="http://schemas.microsoft.com/office/drawing/2014/main" id="{958E426C-7D81-4915-A0DC-217424E31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84">
                <a:extLst>
                  <a:ext uri="{FF2B5EF4-FFF2-40B4-BE49-F238E27FC236}">
                    <a16:creationId xmlns:a16="http://schemas.microsoft.com/office/drawing/2014/main" id="{EB399F4C-22F5-47FC-9864-72677966A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85">
                <a:extLst>
                  <a:ext uri="{FF2B5EF4-FFF2-40B4-BE49-F238E27FC236}">
                    <a16:creationId xmlns:a16="http://schemas.microsoft.com/office/drawing/2014/main" id="{C302FA36-E637-4673-B9A5-CD9F3677E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6">
                <a:extLst>
                  <a:ext uri="{FF2B5EF4-FFF2-40B4-BE49-F238E27FC236}">
                    <a16:creationId xmlns:a16="http://schemas.microsoft.com/office/drawing/2014/main" id="{9245BAD6-CF1E-483C-9D4C-C451C282C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87">
                <a:extLst>
                  <a:ext uri="{FF2B5EF4-FFF2-40B4-BE49-F238E27FC236}">
                    <a16:creationId xmlns:a16="http://schemas.microsoft.com/office/drawing/2014/main" id="{08008670-D4B5-4832-8D99-0D1ADF40AA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88">
                <a:extLst>
                  <a:ext uri="{FF2B5EF4-FFF2-40B4-BE49-F238E27FC236}">
                    <a16:creationId xmlns:a16="http://schemas.microsoft.com/office/drawing/2014/main" id="{328A1C18-71C9-48F0-90D5-0A237E796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89">
                <a:extLst>
                  <a:ext uri="{FF2B5EF4-FFF2-40B4-BE49-F238E27FC236}">
                    <a16:creationId xmlns:a16="http://schemas.microsoft.com/office/drawing/2014/main" id="{BFB84ABB-AC0D-4B60-8756-1858AB51D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90">
                <a:extLst>
                  <a:ext uri="{FF2B5EF4-FFF2-40B4-BE49-F238E27FC236}">
                    <a16:creationId xmlns:a16="http://schemas.microsoft.com/office/drawing/2014/main" id="{5B4045CD-3F3B-4DC3-A76F-14A71D076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91">
                <a:extLst>
                  <a:ext uri="{FF2B5EF4-FFF2-40B4-BE49-F238E27FC236}">
                    <a16:creationId xmlns:a16="http://schemas.microsoft.com/office/drawing/2014/main" id="{B0AC5257-CF7D-4738-BCDC-E2023E479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A57E39D7-18E6-48A0-A302-A95CB69B0E61}"/>
              </a:ext>
            </a:extLst>
          </p:cNvPr>
          <p:cNvGrpSpPr/>
          <p:nvPr/>
        </p:nvGrpSpPr>
        <p:grpSpPr>
          <a:xfrm>
            <a:off x="5411470" y="4179853"/>
            <a:ext cx="1369060" cy="1054368"/>
            <a:chOff x="6592570" y="3111500"/>
            <a:chExt cx="1071881" cy="825500"/>
          </a:xfrm>
        </p:grpSpPr>
        <p:grpSp>
          <p:nvGrpSpPr>
            <p:cNvPr id="409" name="组合 408">
              <a:extLst>
                <a:ext uri="{FF2B5EF4-FFF2-40B4-BE49-F238E27FC236}">
                  <a16:creationId xmlns:a16="http://schemas.microsoft.com/office/drawing/2014/main" id="{A4CF8D1C-A5D0-44AF-8F43-464A9D1E6F55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434" name="Freeform 46">
                <a:extLst>
                  <a:ext uri="{FF2B5EF4-FFF2-40B4-BE49-F238E27FC236}">
                    <a16:creationId xmlns:a16="http://schemas.microsoft.com/office/drawing/2014/main" id="{9075C98A-0464-4855-929E-9E7567E2A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7">
                <a:extLst>
                  <a:ext uri="{FF2B5EF4-FFF2-40B4-BE49-F238E27FC236}">
                    <a16:creationId xmlns:a16="http://schemas.microsoft.com/office/drawing/2014/main" id="{714F3F28-95A0-4E3A-9CEB-1BF244D20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8">
                <a:extLst>
                  <a:ext uri="{FF2B5EF4-FFF2-40B4-BE49-F238E27FC236}">
                    <a16:creationId xmlns:a16="http://schemas.microsoft.com/office/drawing/2014/main" id="{0020B1B3-DE72-45E2-91C8-02D378F8B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9">
                <a:extLst>
                  <a:ext uri="{FF2B5EF4-FFF2-40B4-BE49-F238E27FC236}">
                    <a16:creationId xmlns:a16="http://schemas.microsoft.com/office/drawing/2014/main" id="{7FCC4FF8-A77B-4DFB-8BD1-D06BDC513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50">
                <a:extLst>
                  <a:ext uri="{FF2B5EF4-FFF2-40B4-BE49-F238E27FC236}">
                    <a16:creationId xmlns:a16="http://schemas.microsoft.com/office/drawing/2014/main" id="{864C54A2-4A37-446D-98FA-0D7703559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51">
                <a:extLst>
                  <a:ext uri="{FF2B5EF4-FFF2-40B4-BE49-F238E27FC236}">
                    <a16:creationId xmlns:a16="http://schemas.microsoft.com/office/drawing/2014/main" id="{67C7320F-0165-4FFE-BF91-5BF257B7C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52">
                <a:extLst>
                  <a:ext uri="{FF2B5EF4-FFF2-40B4-BE49-F238E27FC236}">
                    <a16:creationId xmlns:a16="http://schemas.microsoft.com/office/drawing/2014/main" id="{B9579132-8675-45EF-A9FE-062928393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53">
                <a:extLst>
                  <a:ext uri="{FF2B5EF4-FFF2-40B4-BE49-F238E27FC236}">
                    <a16:creationId xmlns:a16="http://schemas.microsoft.com/office/drawing/2014/main" id="{F72E5B32-1F44-4A85-BB8E-857AB9153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54">
                <a:extLst>
                  <a:ext uri="{FF2B5EF4-FFF2-40B4-BE49-F238E27FC236}">
                    <a16:creationId xmlns:a16="http://schemas.microsoft.com/office/drawing/2014/main" id="{1ADA6323-F3B4-4796-B50F-8D8E4D266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55">
                <a:extLst>
                  <a:ext uri="{FF2B5EF4-FFF2-40B4-BE49-F238E27FC236}">
                    <a16:creationId xmlns:a16="http://schemas.microsoft.com/office/drawing/2014/main" id="{18E22E61-09F9-4418-A37A-3B8AB0E91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56">
                <a:extLst>
                  <a:ext uri="{FF2B5EF4-FFF2-40B4-BE49-F238E27FC236}">
                    <a16:creationId xmlns:a16="http://schemas.microsoft.com/office/drawing/2014/main" id="{1D1130E8-377D-4029-AEE5-12F873017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57">
                <a:extLst>
                  <a:ext uri="{FF2B5EF4-FFF2-40B4-BE49-F238E27FC236}">
                    <a16:creationId xmlns:a16="http://schemas.microsoft.com/office/drawing/2014/main" id="{E5AEE8B2-2820-4EED-9A31-E250C6FE7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58">
                <a:extLst>
                  <a:ext uri="{FF2B5EF4-FFF2-40B4-BE49-F238E27FC236}">
                    <a16:creationId xmlns:a16="http://schemas.microsoft.com/office/drawing/2014/main" id="{9467FAA8-90ED-4EB3-A4EE-05C3A0AC8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59">
                <a:extLst>
                  <a:ext uri="{FF2B5EF4-FFF2-40B4-BE49-F238E27FC236}">
                    <a16:creationId xmlns:a16="http://schemas.microsoft.com/office/drawing/2014/main" id="{516F7642-27E8-4BA5-A62E-F3FEA2FCA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60">
                <a:extLst>
                  <a:ext uri="{FF2B5EF4-FFF2-40B4-BE49-F238E27FC236}">
                    <a16:creationId xmlns:a16="http://schemas.microsoft.com/office/drawing/2014/main" id="{90FB7D0E-325A-482A-854B-E6124B84C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61">
                <a:extLst>
                  <a:ext uri="{FF2B5EF4-FFF2-40B4-BE49-F238E27FC236}">
                    <a16:creationId xmlns:a16="http://schemas.microsoft.com/office/drawing/2014/main" id="{7C5F2EB3-3A7C-4BA6-ADA2-B37C06440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62">
                <a:extLst>
                  <a:ext uri="{FF2B5EF4-FFF2-40B4-BE49-F238E27FC236}">
                    <a16:creationId xmlns:a16="http://schemas.microsoft.com/office/drawing/2014/main" id="{96016318-F7FB-4500-855D-36C088B89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63">
                <a:extLst>
                  <a:ext uri="{FF2B5EF4-FFF2-40B4-BE49-F238E27FC236}">
                    <a16:creationId xmlns:a16="http://schemas.microsoft.com/office/drawing/2014/main" id="{72493DFE-D433-4166-A032-611D18BE9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64">
                <a:extLst>
                  <a:ext uri="{FF2B5EF4-FFF2-40B4-BE49-F238E27FC236}">
                    <a16:creationId xmlns:a16="http://schemas.microsoft.com/office/drawing/2014/main" id="{4F5F54BB-D711-4965-A29E-DBAA0B5C6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65">
                <a:extLst>
                  <a:ext uri="{FF2B5EF4-FFF2-40B4-BE49-F238E27FC236}">
                    <a16:creationId xmlns:a16="http://schemas.microsoft.com/office/drawing/2014/main" id="{0E9E88EF-2A72-43F7-A421-5ABEC54EB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66">
                <a:extLst>
                  <a:ext uri="{FF2B5EF4-FFF2-40B4-BE49-F238E27FC236}">
                    <a16:creationId xmlns:a16="http://schemas.microsoft.com/office/drawing/2014/main" id="{1F2BE51D-BF47-4A4C-B182-B17D2445B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67">
                <a:extLst>
                  <a:ext uri="{FF2B5EF4-FFF2-40B4-BE49-F238E27FC236}">
                    <a16:creationId xmlns:a16="http://schemas.microsoft.com/office/drawing/2014/main" id="{49F9C9E3-4DFE-4483-AB78-C6ACB76B2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68">
                <a:extLst>
                  <a:ext uri="{FF2B5EF4-FFF2-40B4-BE49-F238E27FC236}">
                    <a16:creationId xmlns:a16="http://schemas.microsoft.com/office/drawing/2014/main" id="{5D09D09D-05B7-4F60-BD23-1D4A91FF4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71999D7B-D0FD-497E-A380-76B59233B0A8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411" name="Freeform 69">
                <a:extLst>
                  <a:ext uri="{FF2B5EF4-FFF2-40B4-BE49-F238E27FC236}">
                    <a16:creationId xmlns:a16="http://schemas.microsoft.com/office/drawing/2014/main" id="{F7294D28-0DDC-4BF0-894F-50FB872B3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0">
                <a:extLst>
                  <a:ext uri="{FF2B5EF4-FFF2-40B4-BE49-F238E27FC236}">
                    <a16:creationId xmlns:a16="http://schemas.microsoft.com/office/drawing/2014/main" id="{E8FDD296-A434-4509-8F08-97A58A20E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71">
                <a:extLst>
                  <a:ext uri="{FF2B5EF4-FFF2-40B4-BE49-F238E27FC236}">
                    <a16:creationId xmlns:a16="http://schemas.microsoft.com/office/drawing/2014/main" id="{B3804011-99BD-46FC-93B6-7C82D3805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2">
                <a:extLst>
                  <a:ext uri="{FF2B5EF4-FFF2-40B4-BE49-F238E27FC236}">
                    <a16:creationId xmlns:a16="http://schemas.microsoft.com/office/drawing/2014/main" id="{CA51DF82-6257-4F02-A690-6870857EE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3">
                <a:extLst>
                  <a:ext uri="{FF2B5EF4-FFF2-40B4-BE49-F238E27FC236}">
                    <a16:creationId xmlns:a16="http://schemas.microsoft.com/office/drawing/2014/main" id="{192433D5-E40D-4DA0-83AE-B3BDEF878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74">
                <a:extLst>
                  <a:ext uri="{FF2B5EF4-FFF2-40B4-BE49-F238E27FC236}">
                    <a16:creationId xmlns:a16="http://schemas.microsoft.com/office/drawing/2014/main" id="{78207681-5B57-4AFC-B139-1C6F1F71B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75">
                <a:extLst>
                  <a:ext uri="{FF2B5EF4-FFF2-40B4-BE49-F238E27FC236}">
                    <a16:creationId xmlns:a16="http://schemas.microsoft.com/office/drawing/2014/main" id="{F2A828E8-AA09-49C7-ABA9-87F48EB10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76">
                <a:extLst>
                  <a:ext uri="{FF2B5EF4-FFF2-40B4-BE49-F238E27FC236}">
                    <a16:creationId xmlns:a16="http://schemas.microsoft.com/office/drawing/2014/main" id="{274A7B8D-7E26-4A37-A668-256328ECD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77">
                <a:extLst>
                  <a:ext uri="{FF2B5EF4-FFF2-40B4-BE49-F238E27FC236}">
                    <a16:creationId xmlns:a16="http://schemas.microsoft.com/office/drawing/2014/main" id="{4EA33375-CE3E-413E-B521-B942D67FD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78">
                <a:extLst>
                  <a:ext uri="{FF2B5EF4-FFF2-40B4-BE49-F238E27FC236}">
                    <a16:creationId xmlns:a16="http://schemas.microsoft.com/office/drawing/2014/main" id="{5059DE7B-F2B3-4A62-B34D-9FF14D9AA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79">
                <a:extLst>
                  <a:ext uri="{FF2B5EF4-FFF2-40B4-BE49-F238E27FC236}">
                    <a16:creationId xmlns:a16="http://schemas.microsoft.com/office/drawing/2014/main" id="{23587C37-49A7-41BF-8091-FC500C074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80">
                <a:extLst>
                  <a:ext uri="{FF2B5EF4-FFF2-40B4-BE49-F238E27FC236}">
                    <a16:creationId xmlns:a16="http://schemas.microsoft.com/office/drawing/2014/main" id="{51DF955B-FE40-4DF3-BE4F-3F28E90D8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81">
                <a:extLst>
                  <a:ext uri="{FF2B5EF4-FFF2-40B4-BE49-F238E27FC236}">
                    <a16:creationId xmlns:a16="http://schemas.microsoft.com/office/drawing/2014/main" id="{F176B64A-4931-4F4A-901D-D00D2C593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82">
                <a:extLst>
                  <a:ext uri="{FF2B5EF4-FFF2-40B4-BE49-F238E27FC236}">
                    <a16:creationId xmlns:a16="http://schemas.microsoft.com/office/drawing/2014/main" id="{81DEB9A1-ED5C-40CF-8263-ECE9B9260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83">
                <a:extLst>
                  <a:ext uri="{FF2B5EF4-FFF2-40B4-BE49-F238E27FC236}">
                    <a16:creationId xmlns:a16="http://schemas.microsoft.com/office/drawing/2014/main" id="{9B9C77A5-FAEC-4F00-BB9F-802CCFD19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84">
                <a:extLst>
                  <a:ext uri="{FF2B5EF4-FFF2-40B4-BE49-F238E27FC236}">
                    <a16:creationId xmlns:a16="http://schemas.microsoft.com/office/drawing/2014/main" id="{5919D2B9-8BB1-4238-8125-3E2401805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85">
                <a:extLst>
                  <a:ext uri="{FF2B5EF4-FFF2-40B4-BE49-F238E27FC236}">
                    <a16:creationId xmlns:a16="http://schemas.microsoft.com/office/drawing/2014/main" id="{38FF8678-E06A-4C43-96E3-E5FB94CA1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86">
                <a:extLst>
                  <a:ext uri="{FF2B5EF4-FFF2-40B4-BE49-F238E27FC236}">
                    <a16:creationId xmlns:a16="http://schemas.microsoft.com/office/drawing/2014/main" id="{4A07B4E4-65FA-40A3-9F89-04F86185E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87">
                <a:extLst>
                  <a:ext uri="{FF2B5EF4-FFF2-40B4-BE49-F238E27FC236}">
                    <a16:creationId xmlns:a16="http://schemas.microsoft.com/office/drawing/2014/main" id="{633BA598-7328-4372-A51D-AA10F01EA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88">
                <a:extLst>
                  <a:ext uri="{FF2B5EF4-FFF2-40B4-BE49-F238E27FC236}">
                    <a16:creationId xmlns:a16="http://schemas.microsoft.com/office/drawing/2014/main" id="{344C445E-E555-4CA2-A054-2773A79A4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89">
                <a:extLst>
                  <a:ext uri="{FF2B5EF4-FFF2-40B4-BE49-F238E27FC236}">
                    <a16:creationId xmlns:a16="http://schemas.microsoft.com/office/drawing/2014/main" id="{CB1CF9E3-A4B3-4A28-810B-43796087C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90">
                <a:extLst>
                  <a:ext uri="{FF2B5EF4-FFF2-40B4-BE49-F238E27FC236}">
                    <a16:creationId xmlns:a16="http://schemas.microsoft.com/office/drawing/2014/main" id="{69482EEF-95F8-4AB7-A455-0A2ED9273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91">
                <a:extLst>
                  <a:ext uri="{FF2B5EF4-FFF2-40B4-BE49-F238E27FC236}">
                    <a16:creationId xmlns:a16="http://schemas.microsoft.com/office/drawing/2014/main" id="{99969265-64D2-49F4-8BA6-D482B551B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83902B55-5857-4AA6-ACD8-9C7222E3F238}"/>
              </a:ext>
            </a:extLst>
          </p:cNvPr>
          <p:cNvGrpSpPr/>
          <p:nvPr/>
        </p:nvGrpSpPr>
        <p:grpSpPr>
          <a:xfrm>
            <a:off x="7240689" y="4179853"/>
            <a:ext cx="1369060" cy="1054368"/>
            <a:chOff x="6592570" y="3111500"/>
            <a:chExt cx="1071881" cy="825500"/>
          </a:xfrm>
        </p:grpSpPr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E12780F2-E9ED-4A93-AC5F-8B3459A80067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483" name="Freeform 46">
                <a:extLst>
                  <a:ext uri="{FF2B5EF4-FFF2-40B4-BE49-F238E27FC236}">
                    <a16:creationId xmlns:a16="http://schemas.microsoft.com/office/drawing/2014/main" id="{A9F2A597-7BBC-4949-9F13-13E3C52C5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47">
                <a:extLst>
                  <a:ext uri="{FF2B5EF4-FFF2-40B4-BE49-F238E27FC236}">
                    <a16:creationId xmlns:a16="http://schemas.microsoft.com/office/drawing/2014/main" id="{056F2D86-611A-4A0E-B222-E01E09644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48">
                <a:extLst>
                  <a:ext uri="{FF2B5EF4-FFF2-40B4-BE49-F238E27FC236}">
                    <a16:creationId xmlns:a16="http://schemas.microsoft.com/office/drawing/2014/main" id="{BE9C85A3-C3A4-42F8-A201-4307FED42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9">
                <a:extLst>
                  <a:ext uri="{FF2B5EF4-FFF2-40B4-BE49-F238E27FC236}">
                    <a16:creationId xmlns:a16="http://schemas.microsoft.com/office/drawing/2014/main" id="{B19BBAD6-BA64-42D6-B9F8-1B87E2A0C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50">
                <a:extLst>
                  <a:ext uri="{FF2B5EF4-FFF2-40B4-BE49-F238E27FC236}">
                    <a16:creationId xmlns:a16="http://schemas.microsoft.com/office/drawing/2014/main" id="{01AC78E7-84CA-4CEB-A73A-2C090FFED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1">
                <a:extLst>
                  <a:ext uri="{FF2B5EF4-FFF2-40B4-BE49-F238E27FC236}">
                    <a16:creationId xmlns:a16="http://schemas.microsoft.com/office/drawing/2014/main" id="{4A9CBD0C-24D5-400F-A539-A0D598B61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2">
                <a:extLst>
                  <a:ext uri="{FF2B5EF4-FFF2-40B4-BE49-F238E27FC236}">
                    <a16:creationId xmlns:a16="http://schemas.microsoft.com/office/drawing/2014/main" id="{3B07178A-4CE5-488E-BA08-9E42C352D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3">
                <a:extLst>
                  <a:ext uri="{FF2B5EF4-FFF2-40B4-BE49-F238E27FC236}">
                    <a16:creationId xmlns:a16="http://schemas.microsoft.com/office/drawing/2014/main" id="{6B85EBC0-21E4-4714-A1AD-B0B6CF36F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54">
                <a:extLst>
                  <a:ext uri="{FF2B5EF4-FFF2-40B4-BE49-F238E27FC236}">
                    <a16:creationId xmlns:a16="http://schemas.microsoft.com/office/drawing/2014/main" id="{083A2E17-8848-4078-AA1A-7DEFB8611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55">
                <a:extLst>
                  <a:ext uri="{FF2B5EF4-FFF2-40B4-BE49-F238E27FC236}">
                    <a16:creationId xmlns:a16="http://schemas.microsoft.com/office/drawing/2014/main" id="{F5E14599-D877-4B6C-B6C4-B1D6B3FB4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56">
                <a:extLst>
                  <a:ext uri="{FF2B5EF4-FFF2-40B4-BE49-F238E27FC236}">
                    <a16:creationId xmlns:a16="http://schemas.microsoft.com/office/drawing/2014/main" id="{08151F57-869C-4FE1-B9B8-EC84436CF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57">
                <a:extLst>
                  <a:ext uri="{FF2B5EF4-FFF2-40B4-BE49-F238E27FC236}">
                    <a16:creationId xmlns:a16="http://schemas.microsoft.com/office/drawing/2014/main" id="{44314E9E-38DF-4409-8126-728F5186C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58">
                <a:extLst>
                  <a:ext uri="{FF2B5EF4-FFF2-40B4-BE49-F238E27FC236}">
                    <a16:creationId xmlns:a16="http://schemas.microsoft.com/office/drawing/2014/main" id="{B461C99D-CC4E-4F7D-A2D5-EF4E510F2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59">
                <a:extLst>
                  <a:ext uri="{FF2B5EF4-FFF2-40B4-BE49-F238E27FC236}">
                    <a16:creationId xmlns:a16="http://schemas.microsoft.com/office/drawing/2014/main" id="{21F03ABB-F71B-4A0B-8845-9030D6B47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60">
                <a:extLst>
                  <a:ext uri="{FF2B5EF4-FFF2-40B4-BE49-F238E27FC236}">
                    <a16:creationId xmlns:a16="http://schemas.microsoft.com/office/drawing/2014/main" id="{F1BEF075-1FE8-4B55-B56D-748EFB474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1">
                <a:extLst>
                  <a:ext uri="{FF2B5EF4-FFF2-40B4-BE49-F238E27FC236}">
                    <a16:creationId xmlns:a16="http://schemas.microsoft.com/office/drawing/2014/main" id="{C9547CC5-FE50-415F-B980-92B34EA1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2">
                <a:extLst>
                  <a:ext uri="{FF2B5EF4-FFF2-40B4-BE49-F238E27FC236}">
                    <a16:creationId xmlns:a16="http://schemas.microsoft.com/office/drawing/2014/main" id="{1688CF2B-72D3-4B9A-A745-A929D4EA1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3">
                <a:extLst>
                  <a:ext uri="{FF2B5EF4-FFF2-40B4-BE49-F238E27FC236}">
                    <a16:creationId xmlns:a16="http://schemas.microsoft.com/office/drawing/2014/main" id="{18DB2286-B75D-405A-AF69-72EB8863F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4">
                <a:extLst>
                  <a:ext uri="{FF2B5EF4-FFF2-40B4-BE49-F238E27FC236}">
                    <a16:creationId xmlns:a16="http://schemas.microsoft.com/office/drawing/2014/main" id="{E97CF1D5-96FB-4BCF-895E-1CA39E682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5">
                <a:extLst>
                  <a:ext uri="{FF2B5EF4-FFF2-40B4-BE49-F238E27FC236}">
                    <a16:creationId xmlns:a16="http://schemas.microsoft.com/office/drawing/2014/main" id="{7EB35C8D-6F9A-461F-BCAB-4DCD61D6B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6">
                <a:extLst>
                  <a:ext uri="{FF2B5EF4-FFF2-40B4-BE49-F238E27FC236}">
                    <a16:creationId xmlns:a16="http://schemas.microsoft.com/office/drawing/2014/main" id="{AA8B11B5-19A3-4340-81F3-D737F00D8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7">
                <a:extLst>
                  <a:ext uri="{FF2B5EF4-FFF2-40B4-BE49-F238E27FC236}">
                    <a16:creationId xmlns:a16="http://schemas.microsoft.com/office/drawing/2014/main" id="{026CF947-FC22-4F8E-B913-F6AF51D0F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8">
                <a:extLst>
                  <a:ext uri="{FF2B5EF4-FFF2-40B4-BE49-F238E27FC236}">
                    <a16:creationId xmlns:a16="http://schemas.microsoft.com/office/drawing/2014/main" id="{D9463F0B-871C-434F-AE63-F714A4BE1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9" name="组合 458">
              <a:extLst>
                <a:ext uri="{FF2B5EF4-FFF2-40B4-BE49-F238E27FC236}">
                  <a16:creationId xmlns:a16="http://schemas.microsoft.com/office/drawing/2014/main" id="{57414E28-C45D-4C69-BC93-B646D4DC32A9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460" name="Freeform 69">
                <a:extLst>
                  <a:ext uri="{FF2B5EF4-FFF2-40B4-BE49-F238E27FC236}">
                    <a16:creationId xmlns:a16="http://schemas.microsoft.com/office/drawing/2014/main" id="{349055D7-B856-4287-A3E9-1C93585C4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70">
                <a:extLst>
                  <a:ext uri="{FF2B5EF4-FFF2-40B4-BE49-F238E27FC236}">
                    <a16:creationId xmlns:a16="http://schemas.microsoft.com/office/drawing/2014/main" id="{7DF66267-5FFB-425F-AD86-C6457AC7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71">
                <a:extLst>
                  <a:ext uri="{FF2B5EF4-FFF2-40B4-BE49-F238E27FC236}">
                    <a16:creationId xmlns:a16="http://schemas.microsoft.com/office/drawing/2014/main" id="{2539DDB6-9706-4F00-BA45-058B95AC1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72">
                <a:extLst>
                  <a:ext uri="{FF2B5EF4-FFF2-40B4-BE49-F238E27FC236}">
                    <a16:creationId xmlns:a16="http://schemas.microsoft.com/office/drawing/2014/main" id="{5F75927B-7384-4465-B21B-460D9EF01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73">
                <a:extLst>
                  <a:ext uri="{FF2B5EF4-FFF2-40B4-BE49-F238E27FC236}">
                    <a16:creationId xmlns:a16="http://schemas.microsoft.com/office/drawing/2014/main" id="{1C83D216-D69B-406D-BCA4-B2300E004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74">
                <a:extLst>
                  <a:ext uri="{FF2B5EF4-FFF2-40B4-BE49-F238E27FC236}">
                    <a16:creationId xmlns:a16="http://schemas.microsoft.com/office/drawing/2014/main" id="{8FDFFFC2-BCF7-416A-813C-94CCFACC8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75">
                <a:extLst>
                  <a:ext uri="{FF2B5EF4-FFF2-40B4-BE49-F238E27FC236}">
                    <a16:creationId xmlns:a16="http://schemas.microsoft.com/office/drawing/2014/main" id="{179157F8-F207-46B9-B23A-0A351E9A1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76">
                <a:extLst>
                  <a:ext uri="{FF2B5EF4-FFF2-40B4-BE49-F238E27FC236}">
                    <a16:creationId xmlns:a16="http://schemas.microsoft.com/office/drawing/2014/main" id="{5F9D6C35-3EBD-4B91-964B-1C93CAB1F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77">
                <a:extLst>
                  <a:ext uri="{FF2B5EF4-FFF2-40B4-BE49-F238E27FC236}">
                    <a16:creationId xmlns:a16="http://schemas.microsoft.com/office/drawing/2014/main" id="{7942151A-B914-4D20-8658-9A0F67F70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78">
                <a:extLst>
                  <a:ext uri="{FF2B5EF4-FFF2-40B4-BE49-F238E27FC236}">
                    <a16:creationId xmlns:a16="http://schemas.microsoft.com/office/drawing/2014/main" id="{128E674D-B565-4055-9480-D4E24F61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79">
                <a:extLst>
                  <a:ext uri="{FF2B5EF4-FFF2-40B4-BE49-F238E27FC236}">
                    <a16:creationId xmlns:a16="http://schemas.microsoft.com/office/drawing/2014/main" id="{02896ABE-F523-45DD-BF3E-DF04ABCBD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80">
                <a:extLst>
                  <a:ext uri="{FF2B5EF4-FFF2-40B4-BE49-F238E27FC236}">
                    <a16:creationId xmlns:a16="http://schemas.microsoft.com/office/drawing/2014/main" id="{A3153274-3E09-4593-9761-E035DD0CE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81">
                <a:extLst>
                  <a:ext uri="{FF2B5EF4-FFF2-40B4-BE49-F238E27FC236}">
                    <a16:creationId xmlns:a16="http://schemas.microsoft.com/office/drawing/2014/main" id="{71EDFD86-38F3-4A3B-8127-6E3BBE03F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82">
                <a:extLst>
                  <a:ext uri="{FF2B5EF4-FFF2-40B4-BE49-F238E27FC236}">
                    <a16:creationId xmlns:a16="http://schemas.microsoft.com/office/drawing/2014/main" id="{04FFEC69-FAE6-4A4D-B40B-695175A4F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83">
                <a:extLst>
                  <a:ext uri="{FF2B5EF4-FFF2-40B4-BE49-F238E27FC236}">
                    <a16:creationId xmlns:a16="http://schemas.microsoft.com/office/drawing/2014/main" id="{8446851D-D1F4-49B8-8E16-60EAAB4D8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84">
                <a:extLst>
                  <a:ext uri="{FF2B5EF4-FFF2-40B4-BE49-F238E27FC236}">
                    <a16:creationId xmlns:a16="http://schemas.microsoft.com/office/drawing/2014/main" id="{64AA81BE-E367-4088-9B83-C6663E1C7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85">
                <a:extLst>
                  <a:ext uri="{FF2B5EF4-FFF2-40B4-BE49-F238E27FC236}">
                    <a16:creationId xmlns:a16="http://schemas.microsoft.com/office/drawing/2014/main" id="{1AC82AC2-7205-41D5-A533-7BC35C49E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86">
                <a:extLst>
                  <a:ext uri="{FF2B5EF4-FFF2-40B4-BE49-F238E27FC236}">
                    <a16:creationId xmlns:a16="http://schemas.microsoft.com/office/drawing/2014/main" id="{5202B27E-AC2D-4025-ABF8-4D04D0AAA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87">
                <a:extLst>
                  <a:ext uri="{FF2B5EF4-FFF2-40B4-BE49-F238E27FC236}">
                    <a16:creationId xmlns:a16="http://schemas.microsoft.com/office/drawing/2014/main" id="{8117D2C0-7DB7-49BB-A1B2-D8E48CECA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8">
                <a:extLst>
                  <a:ext uri="{FF2B5EF4-FFF2-40B4-BE49-F238E27FC236}">
                    <a16:creationId xmlns:a16="http://schemas.microsoft.com/office/drawing/2014/main" id="{A4825B8A-B847-4A15-A49A-194D0B653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89">
                <a:extLst>
                  <a:ext uri="{FF2B5EF4-FFF2-40B4-BE49-F238E27FC236}">
                    <a16:creationId xmlns:a16="http://schemas.microsoft.com/office/drawing/2014/main" id="{663F8E2F-5169-4183-85DA-2328A59FC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90">
                <a:extLst>
                  <a:ext uri="{FF2B5EF4-FFF2-40B4-BE49-F238E27FC236}">
                    <a16:creationId xmlns:a16="http://schemas.microsoft.com/office/drawing/2014/main" id="{1E88931B-9194-489A-BD96-551925A7A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91">
                <a:extLst>
                  <a:ext uri="{FF2B5EF4-FFF2-40B4-BE49-F238E27FC236}">
                    <a16:creationId xmlns:a16="http://schemas.microsoft.com/office/drawing/2014/main" id="{5D277394-9E32-4FE4-96F3-CC914AA83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6" name="组合 505">
            <a:extLst>
              <a:ext uri="{FF2B5EF4-FFF2-40B4-BE49-F238E27FC236}">
                <a16:creationId xmlns:a16="http://schemas.microsoft.com/office/drawing/2014/main" id="{B02F0AF9-2404-4B72-9B16-9C3C3A51A42D}"/>
              </a:ext>
            </a:extLst>
          </p:cNvPr>
          <p:cNvGrpSpPr/>
          <p:nvPr/>
        </p:nvGrpSpPr>
        <p:grpSpPr>
          <a:xfrm>
            <a:off x="9069908" y="4179853"/>
            <a:ext cx="1369060" cy="1054368"/>
            <a:chOff x="6592570" y="3111500"/>
            <a:chExt cx="1071881" cy="825500"/>
          </a:xfrm>
        </p:grpSpPr>
        <p:grpSp>
          <p:nvGrpSpPr>
            <p:cNvPr id="507" name="组合 506">
              <a:extLst>
                <a:ext uri="{FF2B5EF4-FFF2-40B4-BE49-F238E27FC236}">
                  <a16:creationId xmlns:a16="http://schemas.microsoft.com/office/drawing/2014/main" id="{E9B89E5E-F1D5-416F-803B-812433E6FB18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532" name="Freeform 46">
                <a:extLst>
                  <a:ext uri="{FF2B5EF4-FFF2-40B4-BE49-F238E27FC236}">
                    <a16:creationId xmlns:a16="http://schemas.microsoft.com/office/drawing/2014/main" id="{4D14E945-7423-466C-8CBE-6EF6E9DD0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47">
                <a:extLst>
                  <a:ext uri="{FF2B5EF4-FFF2-40B4-BE49-F238E27FC236}">
                    <a16:creationId xmlns:a16="http://schemas.microsoft.com/office/drawing/2014/main" id="{3FB17DE4-66B1-4DF6-80AA-6DB0F5D6A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48">
                <a:extLst>
                  <a:ext uri="{FF2B5EF4-FFF2-40B4-BE49-F238E27FC236}">
                    <a16:creationId xmlns:a16="http://schemas.microsoft.com/office/drawing/2014/main" id="{463A1A40-C943-4F1F-8A14-2AB1F06FA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49">
                <a:extLst>
                  <a:ext uri="{FF2B5EF4-FFF2-40B4-BE49-F238E27FC236}">
                    <a16:creationId xmlns:a16="http://schemas.microsoft.com/office/drawing/2014/main" id="{2B724562-89D2-4CAE-9138-D1BB96C56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50">
                <a:extLst>
                  <a:ext uri="{FF2B5EF4-FFF2-40B4-BE49-F238E27FC236}">
                    <a16:creationId xmlns:a16="http://schemas.microsoft.com/office/drawing/2014/main" id="{7C67F1DE-218A-4302-9045-D08269C18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51">
                <a:extLst>
                  <a:ext uri="{FF2B5EF4-FFF2-40B4-BE49-F238E27FC236}">
                    <a16:creationId xmlns:a16="http://schemas.microsoft.com/office/drawing/2014/main" id="{A94092B0-618D-4233-A115-A585B827D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52">
                <a:extLst>
                  <a:ext uri="{FF2B5EF4-FFF2-40B4-BE49-F238E27FC236}">
                    <a16:creationId xmlns:a16="http://schemas.microsoft.com/office/drawing/2014/main" id="{17A5A276-2D13-4278-9681-7A56D0EFE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53">
                <a:extLst>
                  <a:ext uri="{FF2B5EF4-FFF2-40B4-BE49-F238E27FC236}">
                    <a16:creationId xmlns:a16="http://schemas.microsoft.com/office/drawing/2014/main" id="{D0CF5D2F-DC6E-46F8-8107-26E1B4715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54">
                <a:extLst>
                  <a:ext uri="{FF2B5EF4-FFF2-40B4-BE49-F238E27FC236}">
                    <a16:creationId xmlns:a16="http://schemas.microsoft.com/office/drawing/2014/main" id="{C42F86BC-6815-4FB1-9EE2-E5572618C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55">
                <a:extLst>
                  <a:ext uri="{FF2B5EF4-FFF2-40B4-BE49-F238E27FC236}">
                    <a16:creationId xmlns:a16="http://schemas.microsoft.com/office/drawing/2014/main" id="{E9E27056-9FF4-4EFF-AA92-95BD03670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56">
                <a:extLst>
                  <a:ext uri="{FF2B5EF4-FFF2-40B4-BE49-F238E27FC236}">
                    <a16:creationId xmlns:a16="http://schemas.microsoft.com/office/drawing/2014/main" id="{E4341BE9-929F-4664-A0EF-10F49648F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57">
                <a:extLst>
                  <a:ext uri="{FF2B5EF4-FFF2-40B4-BE49-F238E27FC236}">
                    <a16:creationId xmlns:a16="http://schemas.microsoft.com/office/drawing/2014/main" id="{A14CAFAC-FDE7-4882-A5E1-0696765D1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58">
                <a:extLst>
                  <a:ext uri="{FF2B5EF4-FFF2-40B4-BE49-F238E27FC236}">
                    <a16:creationId xmlns:a16="http://schemas.microsoft.com/office/drawing/2014/main" id="{62469467-0007-4509-8BFB-82C4F8CDD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59">
                <a:extLst>
                  <a:ext uri="{FF2B5EF4-FFF2-40B4-BE49-F238E27FC236}">
                    <a16:creationId xmlns:a16="http://schemas.microsoft.com/office/drawing/2014/main" id="{EF237F5C-7F97-48F9-AC6A-020CEA393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60">
                <a:extLst>
                  <a:ext uri="{FF2B5EF4-FFF2-40B4-BE49-F238E27FC236}">
                    <a16:creationId xmlns:a16="http://schemas.microsoft.com/office/drawing/2014/main" id="{12A738A9-92DE-4422-9078-4E6C0E993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61">
                <a:extLst>
                  <a:ext uri="{FF2B5EF4-FFF2-40B4-BE49-F238E27FC236}">
                    <a16:creationId xmlns:a16="http://schemas.microsoft.com/office/drawing/2014/main" id="{F8196613-6331-456C-A22D-DF385C510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62">
                <a:extLst>
                  <a:ext uri="{FF2B5EF4-FFF2-40B4-BE49-F238E27FC236}">
                    <a16:creationId xmlns:a16="http://schemas.microsoft.com/office/drawing/2014/main" id="{E43C6631-B58F-4383-9BDA-38199BE71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63">
                <a:extLst>
                  <a:ext uri="{FF2B5EF4-FFF2-40B4-BE49-F238E27FC236}">
                    <a16:creationId xmlns:a16="http://schemas.microsoft.com/office/drawing/2014/main" id="{A40732BB-5DBB-4D64-BA9A-7974C40DE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64">
                <a:extLst>
                  <a:ext uri="{FF2B5EF4-FFF2-40B4-BE49-F238E27FC236}">
                    <a16:creationId xmlns:a16="http://schemas.microsoft.com/office/drawing/2014/main" id="{EC54B30E-7CA6-44F5-80AF-46D28304E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65">
                <a:extLst>
                  <a:ext uri="{FF2B5EF4-FFF2-40B4-BE49-F238E27FC236}">
                    <a16:creationId xmlns:a16="http://schemas.microsoft.com/office/drawing/2014/main" id="{D80955A1-39F7-4928-9278-8CEF35D39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66">
                <a:extLst>
                  <a:ext uri="{FF2B5EF4-FFF2-40B4-BE49-F238E27FC236}">
                    <a16:creationId xmlns:a16="http://schemas.microsoft.com/office/drawing/2014/main" id="{52CB6413-8E23-4F26-B79C-2553B2864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67">
                <a:extLst>
                  <a:ext uri="{FF2B5EF4-FFF2-40B4-BE49-F238E27FC236}">
                    <a16:creationId xmlns:a16="http://schemas.microsoft.com/office/drawing/2014/main" id="{D2202DAC-DBFB-40A5-9686-37850C8B3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68">
                <a:extLst>
                  <a:ext uri="{FF2B5EF4-FFF2-40B4-BE49-F238E27FC236}">
                    <a16:creationId xmlns:a16="http://schemas.microsoft.com/office/drawing/2014/main" id="{EB1CDE53-20A0-4D50-BB12-6B15A0002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F729CAF2-F983-4DFF-BC74-AD4B588879C3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509" name="Freeform 69">
                <a:extLst>
                  <a:ext uri="{FF2B5EF4-FFF2-40B4-BE49-F238E27FC236}">
                    <a16:creationId xmlns:a16="http://schemas.microsoft.com/office/drawing/2014/main" id="{6E197231-7081-4D50-BA96-6FBF50806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70">
                <a:extLst>
                  <a:ext uri="{FF2B5EF4-FFF2-40B4-BE49-F238E27FC236}">
                    <a16:creationId xmlns:a16="http://schemas.microsoft.com/office/drawing/2014/main" id="{11787560-6CEC-456E-8303-432EC8126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71">
                <a:extLst>
                  <a:ext uri="{FF2B5EF4-FFF2-40B4-BE49-F238E27FC236}">
                    <a16:creationId xmlns:a16="http://schemas.microsoft.com/office/drawing/2014/main" id="{B4DBAE62-9C30-4929-A7DF-A51D5C1EF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72">
                <a:extLst>
                  <a:ext uri="{FF2B5EF4-FFF2-40B4-BE49-F238E27FC236}">
                    <a16:creationId xmlns:a16="http://schemas.microsoft.com/office/drawing/2014/main" id="{98BB5B48-450C-4171-9E03-07D43D282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73">
                <a:extLst>
                  <a:ext uri="{FF2B5EF4-FFF2-40B4-BE49-F238E27FC236}">
                    <a16:creationId xmlns:a16="http://schemas.microsoft.com/office/drawing/2014/main" id="{737A9077-29EB-4ACC-BE7F-ADF02E283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74">
                <a:extLst>
                  <a:ext uri="{FF2B5EF4-FFF2-40B4-BE49-F238E27FC236}">
                    <a16:creationId xmlns:a16="http://schemas.microsoft.com/office/drawing/2014/main" id="{64B58A1B-63C1-4A86-B3A2-A4EAE513C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75">
                <a:extLst>
                  <a:ext uri="{FF2B5EF4-FFF2-40B4-BE49-F238E27FC236}">
                    <a16:creationId xmlns:a16="http://schemas.microsoft.com/office/drawing/2014/main" id="{5C92CD9D-E101-419B-AFF0-83522A6D0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76">
                <a:extLst>
                  <a:ext uri="{FF2B5EF4-FFF2-40B4-BE49-F238E27FC236}">
                    <a16:creationId xmlns:a16="http://schemas.microsoft.com/office/drawing/2014/main" id="{7EBD408F-27E2-41A5-B9E7-ED52F3A80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77">
                <a:extLst>
                  <a:ext uri="{FF2B5EF4-FFF2-40B4-BE49-F238E27FC236}">
                    <a16:creationId xmlns:a16="http://schemas.microsoft.com/office/drawing/2014/main" id="{C33787B5-CF7B-4E71-881D-E9837F20E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78">
                <a:extLst>
                  <a:ext uri="{FF2B5EF4-FFF2-40B4-BE49-F238E27FC236}">
                    <a16:creationId xmlns:a16="http://schemas.microsoft.com/office/drawing/2014/main" id="{6F481325-BD95-447C-B400-59C43BDBF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79">
                <a:extLst>
                  <a:ext uri="{FF2B5EF4-FFF2-40B4-BE49-F238E27FC236}">
                    <a16:creationId xmlns:a16="http://schemas.microsoft.com/office/drawing/2014/main" id="{88D92054-5790-419C-B5ED-F115E81B3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80">
                <a:extLst>
                  <a:ext uri="{FF2B5EF4-FFF2-40B4-BE49-F238E27FC236}">
                    <a16:creationId xmlns:a16="http://schemas.microsoft.com/office/drawing/2014/main" id="{99A27EDE-9AF1-46B7-859C-92B424DCC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81">
                <a:extLst>
                  <a:ext uri="{FF2B5EF4-FFF2-40B4-BE49-F238E27FC236}">
                    <a16:creationId xmlns:a16="http://schemas.microsoft.com/office/drawing/2014/main" id="{ABABB1C8-1610-4862-AC9D-7E9A47675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82">
                <a:extLst>
                  <a:ext uri="{FF2B5EF4-FFF2-40B4-BE49-F238E27FC236}">
                    <a16:creationId xmlns:a16="http://schemas.microsoft.com/office/drawing/2014/main" id="{C7CD79BA-E9B2-479E-BE78-04F8C5B81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83">
                <a:extLst>
                  <a:ext uri="{FF2B5EF4-FFF2-40B4-BE49-F238E27FC236}">
                    <a16:creationId xmlns:a16="http://schemas.microsoft.com/office/drawing/2014/main" id="{87ABB1DA-991A-45ED-960C-F4BE7D5C0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84">
                <a:extLst>
                  <a:ext uri="{FF2B5EF4-FFF2-40B4-BE49-F238E27FC236}">
                    <a16:creationId xmlns:a16="http://schemas.microsoft.com/office/drawing/2014/main" id="{F71A7534-6385-44C0-9FCC-CEACFD817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85">
                <a:extLst>
                  <a:ext uri="{FF2B5EF4-FFF2-40B4-BE49-F238E27FC236}">
                    <a16:creationId xmlns:a16="http://schemas.microsoft.com/office/drawing/2014/main" id="{2897C93F-6E3B-4FE8-A82D-C4A6FEB7E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86">
                <a:extLst>
                  <a:ext uri="{FF2B5EF4-FFF2-40B4-BE49-F238E27FC236}">
                    <a16:creationId xmlns:a16="http://schemas.microsoft.com/office/drawing/2014/main" id="{646AB923-9FC9-4C1D-9FE4-C748186E5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87">
                <a:extLst>
                  <a:ext uri="{FF2B5EF4-FFF2-40B4-BE49-F238E27FC236}">
                    <a16:creationId xmlns:a16="http://schemas.microsoft.com/office/drawing/2014/main" id="{CCA5BF31-CB97-42C6-B1AC-BC7073DAF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88">
                <a:extLst>
                  <a:ext uri="{FF2B5EF4-FFF2-40B4-BE49-F238E27FC236}">
                    <a16:creationId xmlns:a16="http://schemas.microsoft.com/office/drawing/2014/main" id="{C2E31FD2-568D-42EE-9C0F-D00814AB5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89">
                <a:extLst>
                  <a:ext uri="{FF2B5EF4-FFF2-40B4-BE49-F238E27FC236}">
                    <a16:creationId xmlns:a16="http://schemas.microsoft.com/office/drawing/2014/main" id="{5FAE1E5A-C1DB-45EB-925E-172884CCA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90">
                <a:extLst>
                  <a:ext uri="{FF2B5EF4-FFF2-40B4-BE49-F238E27FC236}">
                    <a16:creationId xmlns:a16="http://schemas.microsoft.com/office/drawing/2014/main" id="{687E62D8-C8A3-465E-9032-DB3356A5C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91">
                <a:extLst>
                  <a:ext uri="{FF2B5EF4-FFF2-40B4-BE49-F238E27FC236}">
                    <a16:creationId xmlns:a16="http://schemas.microsoft.com/office/drawing/2014/main" id="{485A22B8-214B-4652-BC16-1C2AB62F1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6" name="组合 555">
            <a:extLst>
              <a:ext uri="{FF2B5EF4-FFF2-40B4-BE49-F238E27FC236}">
                <a16:creationId xmlns:a16="http://schemas.microsoft.com/office/drawing/2014/main" id="{2A28BEAC-35D0-4318-AE1C-C7924827C5DF}"/>
              </a:ext>
            </a:extLst>
          </p:cNvPr>
          <p:cNvGrpSpPr/>
          <p:nvPr/>
        </p:nvGrpSpPr>
        <p:grpSpPr>
          <a:xfrm>
            <a:off x="2667642" y="2518210"/>
            <a:ext cx="1369060" cy="1054368"/>
            <a:chOff x="6592570" y="3111500"/>
            <a:chExt cx="1071881" cy="825500"/>
          </a:xfrm>
        </p:grpSpPr>
        <p:grpSp>
          <p:nvGrpSpPr>
            <p:cNvPr id="557" name="组合 556">
              <a:extLst>
                <a:ext uri="{FF2B5EF4-FFF2-40B4-BE49-F238E27FC236}">
                  <a16:creationId xmlns:a16="http://schemas.microsoft.com/office/drawing/2014/main" id="{48F8BD9A-61F8-4067-A83F-6815C692E40B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582" name="Freeform 46">
                <a:extLst>
                  <a:ext uri="{FF2B5EF4-FFF2-40B4-BE49-F238E27FC236}">
                    <a16:creationId xmlns:a16="http://schemas.microsoft.com/office/drawing/2014/main" id="{1120FB48-7FB5-4A96-9785-F35B7ED2D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47">
                <a:extLst>
                  <a:ext uri="{FF2B5EF4-FFF2-40B4-BE49-F238E27FC236}">
                    <a16:creationId xmlns:a16="http://schemas.microsoft.com/office/drawing/2014/main" id="{394A3CA2-B41B-4E52-8602-04E3BD2D2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48">
                <a:extLst>
                  <a:ext uri="{FF2B5EF4-FFF2-40B4-BE49-F238E27FC236}">
                    <a16:creationId xmlns:a16="http://schemas.microsoft.com/office/drawing/2014/main" id="{DCA7ACEE-1CAD-4F0C-9368-4AC28117E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49">
                <a:extLst>
                  <a:ext uri="{FF2B5EF4-FFF2-40B4-BE49-F238E27FC236}">
                    <a16:creationId xmlns:a16="http://schemas.microsoft.com/office/drawing/2014/main" id="{B836B020-E6DF-4608-AEF9-D431DF22A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50">
                <a:extLst>
                  <a:ext uri="{FF2B5EF4-FFF2-40B4-BE49-F238E27FC236}">
                    <a16:creationId xmlns:a16="http://schemas.microsoft.com/office/drawing/2014/main" id="{255EB4D2-E7DB-4BF6-B943-BA01048CD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51">
                <a:extLst>
                  <a:ext uri="{FF2B5EF4-FFF2-40B4-BE49-F238E27FC236}">
                    <a16:creationId xmlns:a16="http://schemas.microsoft.com/office/drawing/2014/main" id="{2A403620-6777-42B0-83EF-1740B078D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52">
                <a:extLst>
                  <a:ext uri="{FF2B5EF4-FFF2-40B4-BE49-F238E27FC236}">
                    <a16:creationId xmlns:a16="http://schemas.microsoft.com/office/drawing/2014/main" id="{AAC0B241-FF54-46FD-AF20-AD14FB1A4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53">
                <a:extLst>
                  <a:ext uri="{FF2B5EF4-FFF2-40B4-BE49-F238E27FC236}">
                    <a16:creationId xmlns:a16="http://schemas.microsoft.com/office/drawing/2014/main" id="{6C4107C1-D746-4C55-A7EF-1B624317D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54">
                <a:extLst>
                  <a:ext uri="{FF2B5EF4-FFF2-40B4-BE49-F238E27FC236}">
                    <a16:creationId xmlns:a16="http://schemas.microsoft.com/office/drawing/2014/main" id="{2019BCA9-EAA3-4CFB-9FE2-14FEC49DD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55">
                <a:extLst>
                  <a:ext uri="{FF2B5EF4-FFF2-40B4-BE49-F238E27FC236}">
                    <a16:creationId xmlns:a16="http://schemas.microsoft.com/office/drawing/2014/main" id="{1C5C6AF2-2C87-47FF-8DC4-03C515346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56">
                <a:extLst>
                  <a:ext uri="{FF2B5EF4-FFF2-40B4-BE49-F238E27FC236}">
                    <a16:creationId xmlns:a16="http://schemas.microsoft.com/office/drawing/2014/main" id="{14200A9E-D3F4-4696-8391-06EF82818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57">
                <a:extLst>
                  <a:ext uri="{FF2B5EF4-FFF2-40B4-BE49-F238E27FC236}">
                    <a16:creationId xmlns:a16="http://schemas.microsoft.com/office/drawing/2014/main" id="{56EA5B72-C927-4E28-B06E-AC283061F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58">
                <a:extLst>
                  <a:ext uri="{FF2B5EF4-FFF2-40B4-BE49-F238E27FC236}">
                    <a16:creationId xmlns:a16="http://schemas.microsoft.com/office/drawing/2014/main" id="{162EC3AC-A29C-48F6-B294-FB56F9FFE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59">
                <a:extLst>
                  <a:ext uri="{FF2B5EF4-FFF2-40B4-BE49-F238E27FC236}">
                    <a16:creationId xmlns:a16="http://schemas.microsoft.com/office/drawing/2014/main" id="{D555127B-2170-4184-B77C-82F7C0964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60">
                <a:extLst>
                  <a:ext uri="{FF2B5EF4-FFF2-40B4-BE49-F238E27FC236}">
                    <a16:creationId xmlns:a16="http://schemas.microsoft.com/office/drawing/2014/main" id="{6E3C11FC-9D44-4450-ACCF-0086DC61F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61">
                <a:extLst>
                  <a:ext uri="{FF2B5EF4-FFF2-40B4-BE49-F238E27FC236}">
                    <a16:creationId xmlns:a16="http://schemas.microsoft.com/office/drawing/2014/main" id="{F2BCCC11-58FB-4791-9B5A-3902BEFAD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62">
                <a:extLst>
                  <a:ext uri="{FF2B5EF4-FFF2-40B4-BE49-F238E27FC236}">
                    <a16:creationId xmlns:a16="http://schemas.microsoft.com/office/drawing/2014/main" id="{9553DEB5-84AF-4297-814E-CB8D40969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63">
                <a:extLst>
                  <a:ext uri="{FF2B5EF4-FFF2-40B4-BE49-F238E27FC236}">
                    <a16:creationId xmlns:a16="http://schemas.microsoft.com/office/drawing/2014/main" id="{C154668F-4C83-4E68-9CDB-8D4858AE0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64">
                <a:extLst>
                  <a:ext uri="{FF2B5EF4-FFF2-40B4-BE49-F238E27FC236}">
                    <a16:creationId xmlns:a16="http://schemas.microsoft.com/office/drawing/2014/main" id="{BA4BB5EC-1E32-48FE-91F7-2F40E079F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65">
                <a:extLst>
                  <a:ext uri="{FF2B5EF4-FFF2-40B4-BE49-F238E27FC236}">
                    <a16:creationId xmlns:a16="http://schemas.microsoft.com/office/drawing/2014/main" id="{29F2F85A-CF45-482B-9F13-A265E1760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66">
                <a:extLst>
                  <a:ext uri="{FF2B5EF4-FFF2-40B4-BE49-F238E27FC236}">
                    <a16:creationId xmlns:a16="http://schemas.microsoft.com/office/drawing/2014/main" id="{7112F186-2B28-4504-93D9-D179FA621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67">
                <a:extLst>
                  <a:ext uri="{FF2B5EF4-FFF2-40B4-BE49-F238E27FC236}">
                    <a16:creationId xmlns:a16="http://schemas.microsoft.com/office/drawing/2014/main" id="{AE163445-4BD1-4896-8E40-1C30AD450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68">
                <a:extLst>
                  <a:ext uri="{FF2B5EF4-FFF2-40B4-BE49-F238E27FC236}">
                    <a16:creationId xmlns:a16="http://schemas.microsoft.com/office/drawing/2014/main" id="{0724A3BA-6911-4303-9EF0-B6CFA0D34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8" name="组合 557">
              <a:extLst>
                <a:ext uri="{FF2B5EF4-FFF2-40B4-BE49-F238E27FC236}">
                  <a16:creationId xmlns:a16="http://schemas.microsoft.com/office/drawing/2014/main" id="{9B62E569-280A-4E6B-B416-D29728EAAFF9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559" name="Freeform 69">
                <a:extLst>
                  <a:ext uri="{FF2B5EF4-FFF2-40B4-BE49-F238E27FC236}">
                    <a16:creationId xmlns:a16="http://schemas.microsoft.com/office/drawing/2014/main" id="{A0F06367-517D-4260-AA95-6B51E6BEE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70">
                <a:extLst>
                  <a:ext uri="{FF2B5EF4-FFF2-40B4-BE49-F238E27FC236}">
                    <a16:creationId xmlns:a16="http://schemas.microsoft.com/office/drawing/2014/main" id="{8415AB6A-9FDC-4BB2-876C-5CF6A376D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71">
                <a:extLst>
                  <a:ext uri="{FF2B5EF4-FFF2-40B4-BE49-F238E27FC236}">
                    <a16:creationId xmlns:a16="http://schemas.microsoft.com/office/drawing/2014/main" id="{C360DD31-2DB1-48A7-9776-BCF21F27A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72">
                <a:extLst>
                  <a:ext uri="{FF2B5EF4-FFF2-40B4-BE49-F238E27FC236}">
                    <a16:creationId xmlns:a16="http://schemas.microsoft.com/office/drawing/2014/main" id="{55FE73F2-C20F-4691-B5D8-77A40243A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73">
                <a:extLst>
                  <a:ext uri="{FF2B5EF4-FFF2-40B4-BE49-F238E27FC236}">
                    <a16:creationId xmlns:a16="http://schemas.microsoft.com/office/drawing/2014/main" id="{7BAB2242-1DF9-4DC1-9446-273069B53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74">
                <a:extLst>
                  <a:ext uri="{FF2B5EF4-FFF2-40B4-BE49-F238E27FC236}">
                    <a16:creationId xmlns:a16="http://schemas.microsoft.com/office/drawing/2014/main" id="{465E48F5-7F4E-47BC-B67B-EF7526989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75">
                <a:extLst>
                  <a:ext uri="{FF2B5EF4-FFF2-40B4-BE49-F238E27FC236}">
                    <a16:creationId xmlns:a16="http://schemas.microsoft.com/office/drawing/2014/main" id="{D01B52A9-8B60-4B9D-BA0B-CD6C32CCA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76">
                <a:extLst>
                  <a:ext uri="{FF2B5EF4-FFF2-40B4-BE49-F238E27FC236}">
                    <a16:creationId xmlns:a16="http://schemas.microsoft.com/office/drawing/2014/main" id="{FC6D607B-4136-4EF8-A011-C5C83A284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77">
                <a:extLst>
                  <a:ext uri="{FF2B5EF4-FFF2-40B4-BE49-F238E27FC236}">
                    <a16:creationId xmlns:a16="http://schemas.microsoft.com/office/drawing/2014/main" id="{F0E52C5A-94FF-46DC-88D2-18A37939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78">
                <a:extLst>
                  <a:ext uri="{FF2B5EF4-FFF2-40B4-BE49-F238E27FC236}">
                    <a16:creationId xmlns:a16="http://schemas.microsoft.com/office/drawing/2014/main" id="{F81BBB76-9532-441B-917B-C70098EE2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79">
                <a:extLst>
                  <a:ext uri="{FF2B5EF4-FFF2-40B4-BE49-F238E27FC236}">
                    <a16:creationId xmlns:a16="http://schemas.microsoft.com/office/drawing/2014/main" id="{559539D7-13DF-4856-9791-0FEE6E650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80">
                <a:extLst>
                  <a:ext uri="{FF2B5EF4-FFF2-40B4-BE49-F238E27FC236}">
                    <a16:creationId xmlns:a16="http://schemas.microsoft.com/office/drawing/2014/main" id="{B35905C8-EB39-487C-867F-021B75B13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81">
                <a:extLst>
                  <a:ext uri="{FF2B5EF4-FFF2-40B4-BE49-F238E27FC236}">
                    <a16:creationId xmlns:a16="http://schemas.microsoft.com/office/drawing/2014/main" id="{68A8E046-7E64-46F8-A7DA-B8731DD02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82">
                <a:extLst>
                  <a:ext uri="{FF2B5EF4-FFF2-40B4-BE49-F238E27FC236}">
                    <a16:creationId xmlns:a16="http://schemas.microsoft.com/office/drawing/2014/main" id="{5E4ADB48-B629-4866-9837-5361C2322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83">
                <a:extLst>
                  <a:ext uri="{FF2B5EF4-FFF2-40B4-BE49-F238E27FC236}">
                    <a16:creationId xmlns:a16="http://schemas.microsoft.com/office/drawing/2014/main" id="{B1D8B1BC-817E-47EB-AE84-E8DCB6958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84">
                <a:extLst>
                  <a:ext uri="{FF2B5EF4-FFF2-40B4-BE49-F238E27FC236}">
                    <a16:creationId xmlns:a16="http://schemas.microsoft.com/office/drawing/2014/main" id="{B1A98C42-9A4E-43AB-833C-D6A5EBC33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85">
                <a:extLst>
                  <a:ext uri="{FF2B5EF4-FFF2-40B4-BE49-F238E27FC236}">
                    <a16:creationId xmlns:a16="http://schemas.microsoft.com/office/drawing/2014/main" id="{0D2B7B56-2DB8-4B81-90D7-B5A19728B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86">
                <a:extLst>
                  <a:ext uri="{FF2B5EF4-FFF2-40B4-BE49-F238E27FC236}">
                    <a16:creationId xmlns:a16="http://schemas.microsoft.com/office/drawing/2014/main" id="{ECA76830-A52E-43F2-B301-F23B527D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87">
                <a:extLst>
                  <a:ext uri="{FF2B5EF4-FFF2-40B4-BE49-F238E27FC236}">
                    <a16:creationId xmlns:a16="http://schemas.microsoft.com/office/drawing/2014/main" id="{7ADB2EB8-43BD-4486-998F-B6D86B037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88">
                <a:extLst>
                  <a:ext uri="{FF2B5EF4-FFF2-40B4-BE49-F238E27FC236}">
                    <a16:creationId xmlns:a16="http://schemas.microsoft.com/office/drawing/2014/main" id="{67CC3F47-B9AD-44BF-9E8F-7AF9CC495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89">
                <a:extLst>
                  <a:ext uri="{FF2B5EF4-FFF2-40B4-BE49-F238E27FC236}">
                    <a16:creationId xmlns:a16="http://schemas.microsoft.com/office/drawing/2014/main" id="{F9AAACC0-5896-4BE7-B1A7-9180A3096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90">
                <a:extLst>
                  <a:ext uri="{FF2B5EF4-FFF2-40B4-BE49-F238E27FC236}">
                    <a16:creationId xmlns:a16="http://schemas.microsoft.com/office/drawing/2014/main" id="{B587970C-4930-4BEA-9B65-5A4E7D4FC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91">
                <a:extLst>
                  <a:ext uri="{FF2B5EF4-FFF2-40B4-BE49-F238E27FC236}">
                    <a16:creationId xmlns:a16="http://schemas.microsoft.com/office/drawing/2014/main" id="{F6CD8DF7-2BDE-4AD6-855D-939052C37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5" name="组合 604">
            <a:extLst>
              <a:ext uri="{FF2B5EF4-FFF2-40B4-BE49-F238E27FC236}">
                <a16:creationId xmlns:a16="http://schemas.microsoft.com/office/drawing/2014/main" id="{8957C969-3335-4BAB-B5AE-4AE1732CC3E4}"/>
              </a:ext>
            </a:extLst>
          </p:cNvPr>
          <p:cNvGrpSpPr/>
          <p:nvPr/>
        </p:nvGrpSpPr>
        <p:grpSpPr>
          <a:xfrm>
            <a:off x="4496861" y="2518210"/>
            <a:ext cx="1369060" cy="1054368"/>
            <a:chOff x="6592570" y="3111500"/>
            <a:chExt cx="1071881" cy="825500"/>
          </a:xfrm>
        </p:grpSpPr>
        <p:grpSp>
          <p:nvGrpSpPr>
            <p:cNvPr id="606" name="组合 605">
              <a:extLst>
                <a:ext uri="{FF2B5EF4-FFF2-40B4-BE49-F238E27FC236}">
                  <a16:creationId xmlns:a16="http://schemas.microsoft.com/office/drawing/2014/main" id="{1C0C89DF-E378-4D1C-B571-23F0574F9CE8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631" name="Freeform 46">
                <a:extLst>
                  <a:ext uri="{FF2B5EF4-FFF2-40B4-BE49-F238E27FC236}">
                    <a16:creationId xmlns:a16="http://schemas.microsoft.com/office/drawing/2014/main" id="{02BEBA71-891E-4894-99BB-C1B84CE67D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47">
                <a:extLst>
                  <a:ext uri="{FF2B5EF4-FFF2-40B4-BE49-F238E27FC236}">
                    <a16:creationId xmlns:a16="http://schemas.microsoft.com/office/drawing/2014/main" id="{46B6C814-0E24-48AF-890E-62E8248B2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48">
                <a:extLst>
                  <a:ext uri="{FF2B5EF4-FFF2-40B4-BE49-F238E27FC236}">
                    <a16:creationId xmlns:a16="http://schemas.microsoft.com/office/drawing/2014/main" id="{EA172232-8114-40E7-88FE-238E24FDB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49">
                <a:extLst>
                  <a:ext uri="{FF2B5EF4-FFF2-40B4-BE49-F238E27FC236}">
                    <a16:creationId xmlns:a16="http://schemas.microsoft.com/office/drawing/2014/main" id="{E44CB40D-EF5F-42F4-9946-F9A1C4D81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50">
                <a:extLst>
                  <a:ext uri="{FF2B5EF4-FFF2-40B4-BE49-F238E27FC236}">
                    <a16:creationId xmlns:a16="http://schemas.microsoft.com/office/drawing/2014/main" id="{27304E5F-FB76-4823-9CBB-32D9EB685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51">
                <a:extLst>
                  <a:ext uri="{FF2B5EF4-FFF2-40B4-BE49-F238E27FC236}">
                    <a16:creationId xmlns:a16="http://schemas.microsoft.com/office/drawing/2014/main" id="{EC3BB040-0EF3-4DB8-95ED-1E6887900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52">
                <a:extLst>
                  <a:ext uri="{FF2B5EF4-FFF2-40B4-BE49-F238E27FC236}">
                    <a16:creationId xmlns:a16="http://schemas.microsoft.com/office/drawing/2014/main" id="{1DE85D7A-8337-45D8-911E-C1F2B845E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53">
                <a:extLst>
                  <a:ext uri="{FF2B5EF4-FFF2-40B4-BE49-F238E27FC236}">
                    <a16:creationId xmlns:a16="http://schemas.microsoft.com/office/drawing/2014/main" id="{9B4CB7FB-B2F0-406F-B210-CFE46963B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54">
                <a:extLst>
                  <a:ext uri="{FF2B5EF4-FFF2-40B4-BE49-F238E27FC236}">
                    <a16:creationId xmlns:a16="http://schemas.microsoft.com/office/drawing/2014/main" id="{BC424B5B-5CCC-4C21-8A7C-0EC3E19D2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55">
                <a:extLst>
                  <a:ext uri="{FF2B5EF4-FFF2-40B4-BE49-F238E27FC236}">
                    <a16:creationId xmlns:a16="http://schemas.microsoft.com/office/drawing/2014/main" id="{0C42C0EC-46BF-4C74-8952-75104DD0E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56">
                <a:extLst>
                  <a:ext uri="{FF2B5EF4-FFF2-40B4-BE49-F238E27FC236}">
                    <a16:creationId xmlns:a16="http://schemas.microsoft.com/office/drawing/2014/main" id="{09F21A43-04E1-40E9-AF8C-9D455F67C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57">
                <a:extLst>
                  <a:ext uri="{FF2B5EF4-FFF2-40B4-BE49-F238E27FC236}">
                    <a16:creationId xmlns:a16="http://schemas.microsoft.com/office/drawing/2014/main" id="{18E0B8A8-46DC-4C5E-8BA3-0E526277B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58">
                <a:extLst>
                  <a:ext uri="{FF2B5EF4-FFF2-40B4-BE49-F238E27FC236}">
                    <a16:creationId xmlns:a16="http://schemas.microsoft.com/office/drawing/2014/main" id="{1BA54E68-F9B6-41DF-96FC-D262EF06B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59">
                <a:extLst>
                  <a:ext uri="{FF2B5EF4-FFF2-40B4-BE49-F238E27FC236}">
                    <a16:creationId xmlns:a16="http://schemas.microsoft.com/office/drawing/2014/main" id="{B9E0861C-788C-4B1D-9EFB-31A8E206C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60">
                <a:extLst>
                  <a:ext uri="{FF2B5EF4-FFF2-40B4-BE49-F238E27FC236}">
                    <a16:creationId xmlns:a16="http://schemas.microsoft.com/office/drawing/2014/main" id="{95906578-13CA-483B-8490-ACCE6B0F2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61">
                <a:extLst>
                  <a:ext uri="{FF2B5EF4-FFF2-40B4-BE49-F238E27FC236}">
                    <a16:creationId xmlns:a16="http://schemas.microsoft.com/office/drawing/2014/main" id="{1CDB8FE9-FBD5-4C01-A01C-2D25FFBF0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62">
                <a:extLst>
                  <a:ext uri="{FF2B5EF4-FFF2-40B4-BE49-F238E27FC236}">
                    <a16:creationId xmlns:a16="http://schemas.microsoft.com/office/drawing/2014/main" id="{AAC9427F-1004-4F1C-A1C2-2F7022F64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63">
                <a:extLst>
                  <a:ext uri="{FF2B5EF4-FFF2-40B4-BE49-F238E27FC236}">
                    <a16:creationId xmlns:a16="http://schemas.microsoft.com/office/drawing/2014/main" id="{67CE9A3E-E0C0-4437-A103-E54156535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64">
                <a:extLst>
                  <a:ext uri="{FF2B5EF4-FFF2-40B4-BE49-F238E27FC236}">
                    <a16:creationId xmlns:a16="http://schemas.microsoft.com/office/drawing/2014/main" id="{8970BCEE-7B91-4BE3-888A-1914A7E27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65">
                <a:extLst>
                  <a:ext uri="{FF2B5EF4-FFF2-40B4-BE49-F238E27FC236}">
                    <a16:creationId xmlns:a16="http://schemas.microsoft.com/office/drawing/2014/main" id="{A39A4774-AAC8-4B15-B4A5-23087BCCF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66">
                <a:extLst>
                  <a:ext uri="{FF2B5EF4-FFF2-40B4-BE49-F238E27FC236}">
                    <a16:creationId xmlns:a16="http://schemas.microsoft.com/office/drawing/2014/main" id="{E1A7200B-8340-4D78-80F8-1DC380C5F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67">
                <a:extLst>
                  <a:ext uri="{FF2B5EF4-FFF2-40B4-BE49-F238E27FC236}">
                    <a16:creationId xmlns:a16="http://schemas.microsoft.com/office/drawing/2014/main" id="{E5EAF54A-587E-406E-8D74-D69669AF7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68">
                <a:extLst>
                  <a:ext uri="{FF2B5EF4-FFF2-40B4-BE49-F238E27FC236}">
                    <a16:creationId xmlns:a16="http://schemas.microsoft.com/office/drawing/2014/main" id="{993238F6-94E3-4D0B-B530-445D1474D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7" name="组合 606">
              <a:extLst>
                <a:ext uri="{FF2B5EF4-FFF2-40B4-BE49-F238E27FC236}">
                  <a16:creationId xmlns:a16="http://schemas.microsoft.com/office/drawing/2014/main" id="{2BE3268E-47A6-4BB2-B5C1-A7799BAD6ECD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608" name="Freeform 69">
                <a:extLst>
                  <a:ext uri="{FF2B5EF4-FFF2-40B4-BE49-F238E27FC236}">
                    <a16:creationId xmlns:a16="http://schemas.microsoft.com/office/drawing/2014/main" id="{1F0A1500-5AFD-4B64-8F5E-1B4A81C08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70">
                <a:extLst>
                  <a:ext uri="{FF2B5EF4-FFF2-40B4-BE49-F238E27FC236}">
                    <a16:creationId xmlns:a16="http://schemas.microsoft.com/office/drawing/2014/main" id="{DB010024-6B66-44EA-AB99-4103B6875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71">
                <a:extLst>
                  <a:ext uri="{FF2B5EF4-FFF2-40B4-BE49-F238E27FC236}">
                    <a16:creationId xmlns:a16="http://schemas.microsoft.com/office/drawing/2014/main" id="{9CCC65E6-CAA9-4F3A-AC70-1CDCE5592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72">
                <a:extLst>
                  <a:ext uri="{FF2B5EF4-FFF2-40B4-BE49-F238E27FC236}">
                    <a16:creationId xmlns:a16="http://schemas.microsoft.com/office/drawing/2014/main" id="{0386D636-BA39-4792-9B03-BC5B04DBF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73">
                <a:extLst>
                  <a:ext uri="{FF2B5EF4-FFF2-40B4-BE49-F238E27FC236}">
                    <a16:creationId xmlns:a16="http://schemas.microsoft.com/office/drawing/2014/main" id="{6B97AC2F-8FEE-441D-80D4-AB6130223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74">
                <a:extLst>
                  <a:ext uri="{FF2B5EF4-FFF2-40B4-BE49-F238E27FC236}">
                    <a16:creationId xmlns:a16="http://schemas.microsoft.com/office/drawing/2014/main" id="{792D828B-98E9-4D93-B6C6-CD15F6176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75">
                <a:extLst>
                  <a:ext uri="{FF2B5EF4-FFF2-40B4-BE49-F238E27FC236}">
                    <a16:creationId xmlns:a16="http://schemas.microsoft.com/office/drawing/2014/main" id="{75E796F4-D6D9-4F00-B591-9DE8A29D2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76">
                <a:extLst>
                  <a:ext uri="{FF2B5EF4-FFF2-40B4-BE49-F238E27FC236}">
                    <a16:creationId xmlns:a16="http://schemas.microsoft.com/office/drawing/2014/main" id="{0ACF4073-A9F2-4B9B-9A41-519D2FB2C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77">
                <a:extLst>
                  <a:ext uri="{FF2B5EF4-FFF2-40B4-BE49-F238E27FC236}">
                    <a16:creationId xmlns:a16="http://schemas.microsoft.com/office/drawing/2014/main" id="{28B605E2-1DA7-4D40-B095-A11E9A3E6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78">
                <a:extLst>
                  <a:ext uri="{FF2B5EF4-FFF2-40B4-BE49-F238E27FC236}">
                    <a16:creationId xmlns:a16="http://schemas.microsoft.com/office/drawing/2014/main" id="{AD8C34CE-B32E-451A-B453-737DFE9E8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79">
                <a:extLst>
                  <a:ext uri="{FF2B5EF4-FFF2-40B4-BE49-F238E27FC236}">
                    <a16:creationId xmlns:a16="http://schemas.microsoft.com/office/drawing/2014/main" id="{17A740E4-6615-414E-BB53-E13189CF1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80">
                <a:extLst>
                  <a:ext uri="{FF2B5EF4-FFF2-40B4-BE49-F238E27FC236}">
                    <a16:creationId xmlns:a16="http://schemas.microsoft.com/office/drawing/2014/main" id="{9682B25E-C6EC-4104-9A24-CD0DD4D39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81">
                <a:extLst>
                  <a:ext uri="{FF2B5EF4-FFF2-40B4-BE49-F238E27FC236}">
                    <a16:creationId xmlns:a16="http://schemas.microsoft.com/office/drawing/2014/main" id="{9CCD01DC-4191-4814-8E5A-7FDAA39B3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82">
                <a:extLst>
                  <a:ext uri="{FF2B5EF4-FFF2-40B4-BE49-F238E27FC236}">
                    <a16:creationId xmlns:a16="http://schemas.microsoft.com/office/drawing/2014/main" id="{8C709A34-DA6D-4A1D-9FC0-BA7A41FE4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83">
                <a:extLst>
                  <a:ext uri="{FF2B5EF4-FFF2-40B4-BE49-F238E27FC236}">
                    <a16:creationId xmlns:a16="http://schemas.microsoft.com/office/drawing/2014/main" id="{D2724D56-CCB6-4B50-A495-C0240C04C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84">
                <a:extLst>
                  <a:ext uri="{FF2B5EF4-FFF2-40B4-BE49-F238E27FC236}">
                    <a16:creationId xmlns:a16="http://schemas.microsoft.com/office/drawing/2014/main" id="{AEE72482-4CDD-4B4E-86E0-CD4EFB21C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85">
                <a:extLst>
                  <a:ext uri="{FF2B5EF4-FFF2-40B4-BE49-F238E27FC236}">
                    <a16:creationId xmlns:a16="http://schemas.microsoft.com/office/drawing/2014/main" id="{EA39B5B3-1E8A-4B71-877B-90DCCEE51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86">
                <a:extLst>
                  <a:ext uri="{FF2B5EF4-FFF2-40B4-BE49-F238E27FC236}">
                    <a16:creationId xmlns:a16="http://schemas.microsoft.com/office/drawing/2014/main" id="{455FE3EC-5D07-467C-B8D7-D968FAF1F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87">
                <a:extLst>
                  <a:ext uri="{FF2B5EF4-FFF2-40B4-BE49-F238E27FC236}">
                    <a16:creationId xmlns:a16="http://schemas.microsoft.com/office/drawing/2014/main" id="{F292C44F-3413-4620-9FAE-444EA35D0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88">
                <a:extLst>
                  <a:ext uri="{FF2B5EF4-FFF2-40B4-BE49-F238E27FC236}">
                    <a16:creationId xmlns:a16="http://schemas.microsoft.com/office/drawing/2014/main" id="{CBCB58A8-F60C-4EF6-A6E8-863B24125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89">
                <a:extLst>
                  <a:ext uri="{FF2B5EF4-FFF2-40B4-BE49-F238E27FC236}">
                    <a16:creationId xmlns:a16="http://schemas.microsoft.com/office/drawing/2014/main" id="{F73BB3C9-504D-4484-BF60-7A2279369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90">
                <a:extLst>
                  <a:ext uri="{FF2B5EF4-FFF2-40B4-BE49-F238E27FC236}">
                    <a16:creationId xmlns:a16="http://schemas.microsoft.com/office/drawing/2014/main" id="{CBCE8A24-6662-4EC5-8234-87A6B4416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91">
                <a:extLst>
                  <a:ext uri="{FF2B5EF4-FFF2-40B4-BE49-F238E27FC236}">
                    <a16:creationId xmlns:a16="http://schemas.microsoft.com/office/drawing/2014/main" id="{601AADF5-03B8-4EF0-9294-3CCB6313A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4" name="组合 653">
            <a:extLst>
              <a:ext uri="{FF2B5EF4-FFF2-40B4-BE49-F238E27FC236}">
                <a16:creationId xmlns:a16="http://schemas.microsoft.com/office/drawing/2014/main" id="{21BD3FEE-1A2C-462B-954C-988FCFB2A52A}"/>
              </a:ext>
            </a:extLst>
          </p:cNvPr>
          <p:cNvGrpSpPr/>
          <p:nvPr/>
        </p:nvGrpSpPr>
        <p:grpSpPr>
          <a:xfrm>
            <a:off x="6326080" y="2518210"/>
            <a:ext cx="1369060" cy="1054368"/>
            <a:chOff x="6592570" y="3111500"/>
            <a:chExt cx="1071881" cy="825500"/>
          </a:xfrm>
        </p:grpSpPr>
        <p:grpSp>
          <p:nvGrpSpPr>
            <p:cNvPr id="655" name="组合 654">
              <a:extLst>
                <a:ext uri="{FF2B5EF4-FFF2-40B4-BE49-F238E27FC236}">
                  <a16:creationId xmlns:a16="http://schemas.microsoft.com/office/drawing/2014/main" id="{6AE421D2-CEC7-4E7A-BBBA-C7BC572A4A78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680" name="Freeform 46">
                <a:extLst>
                  <a:ext uri="{FF2B5EF4-FFF2-40B4-BE49-F238E27FC236}">
                    <a16:creationId xmlns:a16="http://schemas.microsoft.com/office/drawing/2014/main" id="{AE7222B7-A13D-45E3-9642-61A15D29B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7">
                <a:extLst>
                  <a:ext uri="{FF2B5EF4-FFF2-40B4-BE49-F238E27FC236}">
                    <a16:creationId xmlns:a16="http://schemas.microsoft.com/office/drawing/2014/main" id="{DCC29C33-6A19-4362-9200-60086CF4D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8">
                <a:extLst>
                  <a:ext uri="{FF2B5EF4-FFF2-40B4-BE49-F238E27FC236}">
                    <a16:creationId xmlns:a16="http://schemas.microsoft.com/office/drawing/2014/main" id="{7D5D82A7-24BF-451C-86E2-5832DEB55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9">
                <a:extLst>
                  <a:ext uri="{FF2B5EF4-FFF2-40B4-BE49-F238E27FC236}">
                    <a16:creationId xmlns:a16="http://schemas.microsoft.com/office/drawing/2014/main" id="{B1ED2F7D-AFDC-4A88-ABC0-8CCB806D2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50">
                <a:extLst>
                  <a:ext uri="{FF2B5EF4-FFF2-40B4-BE49-F238E27FC236}">
                    <a16:creationId xmlns:a16="http://schemas.microsoft.com/office/drawing/2014/main" id="{22463C74-E6B4-43C1-AFB0-FF01E0AA8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51">
                <a:extLst>
                  <a:ext uri="{FF2B5EF4-FFF2-40B4-BE49-F238E27FC236}">
                    <a16:creationId xmlns:a16="http://schemas.microsoft.com/office/drawing/2014/main" id="{E09D515B-75A8-491A-AEFF-850FF61B1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52">
                <a:extLst>
                  <a:ext uri="{FF2B5EF4-FFF2-40B4-BE49-F238E27FC236}">
                    <a16:creationId xmlns:a16="http://schemas.microsoft.com/office/drawing/2014/main" id="{7FB78E43-2CE7-4C0D-8EBF-59BC7CD21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53">
                <a:extLst>
                  <a:ext uri="{FF2B5EF4-FFF2-40B4-BE49-F238E27FC236}">
                    <a16:creationId xmlns:a16="http://schemas.microsoft.com/office/drawing/2014/main" id="{8684BC39-A4C3-4F8F-BA16-49D2371B6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54">
                <a:extLst>
                  <a:ext uri="{FF2B5EF4-FFF2-40B4-BE49-F238E27FC236}">
                    <a16:creationId xmlns:a16="http://schemas.microsoft.com/office/drawing/2014/main" id="{56337761-DF21-486E-B116-20E60B901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55">
                <a:extLst>
                  <a:ext uri="{FF2B5EF4-FFF2-40B4-BE49-F238E27FC236}">
                    <a16:creationId xmlns:a16="http://schemas.microsoft.com/office/drawing/2014/main" id="{8F35794D-2519-433C-8B53-5B4661A6A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56">
                <a:extLst>
                  <a:ext uri="{FF2B5EF4-FFF2-40B4-BE49-F238E27FC236}">
                    <a16:creationId xmlns:a16="http://schemas.microsoft.com/office/drawing/2014/main" id="{8287839B-7B12-433C-9C5A-C93616BB6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57">
                <a:extLst>
                  <a:ext uri="{FF2B5EF4-FFF2-40B4-BE49-F238E27FC236}">
                    <a16:creationId xmlns:a16="http://schemas.microsoft.com/office/drawing/2014/main" id="{6199C434-CC3F-4B12-B1D7-0182C6873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58">
                <a:extLst>
                  <a:ext uri="{FF2B5EF4-FFF2-40B4-BE49-F238E27FC236}">
                    <a16:creationId xmlns:a16="http://schemas.microsoft.com/office/drawing/2014/main" id="{0DD63464-CF21-42EE-AF66-33D6FBFE1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59">
                <a:extLst>
                  <a:ext uri="{FF2B5EF4-FFF2-40B4-BE49-F238E27FC236}">
                    <a16:creationId xmlns:a16="http://schemas.microsoft.com/office/drawing/2014/main" id="{30E7978B-A4A5-4A21-B765-E95A2C8DE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60">
                <a:extLst>
                  <a:ext uri="{FF2B5EF4-FFF2-40B4-BE49-F238E27FC236}">
                    <a16:creationId xmlns:a16="http://schemas.microsoft.com/office/drawing/2014/main" id="{D83EBD51-E60F-4162-BEC1-2D42E8707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61">
                <a:extLst>
                  <a:ext uri="{FF2B5EF4-FFF2-40B4-BE49-F238E27FC236}">
                    <a16:creationId xmlns:a16="http://schemas.microsoft.com/office/drawing/2014/main" id="{F7851509-1E1D-45C5-8A2F-E5E205E25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62">
                <a:extLst>
                  <a:ext uri="{FF2B5EF4-FFF2-40B4-BE49-F238E27FC236}">
                    <a16:creationId xmlns:a16="http://schemas.microsoft.com/office/drawing/2014/main" id="{7DFE4E8F-DEFB-4B54-B2A6-84CB1A51D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63">
                <a:extLst>
                  <a:ext uri="{FF2B5EF4-FFF2-40B4-BE49-F238E27FC236}">
                    <a16:creationId xmlns:a16="http://schemas.microsoft.com/office/drawing/2014/main" id="{11E4C3E8-D51E-415E-8C25-3D26E4972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64">
                <a:extLst>
                  <a:ext uri="{FF2B5EF4-FFF2-40B4-BE49-F238E27FC236}">
                    <a16:creationId xmlns:a16="http://schemas.microsoft.com/office/drawing/2014/main" id="{123C5654-9145-476C-AE34-7331D6579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65">
                <a:extLst>
                  <a:ext uri="{FF2B5EF4-FFF2-40B4-BE49-F238E27FC236}">
                    <a16:creationId xmlns:a16="http://schemas.microsoft.com/office/drawing/2014/main" id="{52329771-7615-4552-9BA7-202700810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66">
                <a:extLst>
                  <a:ext uri="{FF2B5EF4-FFF2-40B4-BE49-F238E27FC236}">
                    <a16:creationId xmlns:a16="http://schemas.microsoft.com/office/drawing/2014/main" id="{B154B642-0B39-4735-98E8-C9E176E9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67">
                <a:extLst>
                  <a:ext uri="{FF2B5EF4-FFF2-40B4-BE49-F238E27FC236}">
                    <a16:creationId xmlns:a16="http://schemas.microsoft.com/office/drawing/2014/main" id="{0DA97BD4-DBFB-4FD2-8FAA-A937F7E6C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68">
                <a:extLst>
                  <a:ext uri="{FF2B5EF4-FFF2-40B4-BE49-F238E27FC236}">
                    <a16:creationId xmlns:a16="http://schemas.microsoft.com/office/drawing/2014/main" id="{331358BA-486D-4EA5-933E-A725A948E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56" name="组合 655">
              <a:extLst>
                <a:ext uri="{FF2B5EF4-FFF2-40B4-BE49-F238E27FC236}">
                  <a16:creationId xmlns:a16="http://schemas.microsoft.com/office/drawing/2014/main" id="{6460D411-AA55-4CF2-9E95-3284FCF71ED3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657" name="Freeform 69">
                <a:extLst>
                  <a:ext uri="{FF2B5EF4-FFF2-40B4-BE49-F238E27FC236}">
                    <a16:creationId xmlns:a16="http://schemas.microsoft.com/office/drawing/2014/main" id="{0EF2F80B-FB6D-4A4D-A86B-F52693E25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70">
                <a:extLst>
                  <a:ext uri="{FF2B5EF4-FFF2-40B4-BE49-F238E27FC236}">
                    <a16:creationId xmlns:a16="http://schemas.microsoft.com/office/drawing/2014/main" id="{1C561BB9-C72C-4FF4-8D17-768796082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71">
                <a:extLst>
                  <a:ext uri="{FF2B5EF4-FFF2-40B4-BE49-F238E27FC236}">
                    <a16:creationId xmlns:a16="http://schemas.microsoft.com/office/drawing/2014/main" id="{87BD1D5E-5290-4F49-B517-0B49550D5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72">
                <a:extLst>
                  <a:ext uri="{FF2B5EF4-FFF2-40B4-BE49-F238E27FC236}">
                    <a16:creationId xmlns:a16="http://schemas.microsoft.com/office/drawing/2014/main" id="{EB93DF09-85AA-4E29-A1C9-9A4CF1294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73">
                <a:extLst>
                  <a:ext uri="{FF2B5EF4-FFF2-40B4-BE49-F238E27FC236}">
                    <a16:creationId xmlns:a16="http://schemas.microsoft.com/office/drawing/2014/main" id="{BA141F18-3990-4D8C-ABAB-25DDF3432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74">
                <a:extLst>
                  <a:ext uri="{FF2B5EF4-FFF2-40B4-BE49-F238E27FC236}">
                    <a16:creationId xmlns:a16="http://schemas.microsoft.com/office/drawing/2014/main" id="{E6E359E0-A45B-40B5-BE1A-FBAA5C8F5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75">
                <a:extLst>
                  <a:ext uri="{FF2B5EF4-FFF2-40B4-BE49-F238E27FC236}">
                    <a16:creationId xmlns:a16="http://schemas.microsoft.com/office/drawing/2014/main" id="{FAB20D62-8ABB-45CE-973B-F0228020E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76">
                <a:extLst>
                  <a:ext uri="{FF2B5EF4-FFF2-40B4-BE49-F238E27FC236}">
                    <a16:creationId xmlns:a16="http://schemas.microsoft.com/office/drawing/2014/main" id="{2DC59352-A1A5-49AF-A835-916D77756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77">
                <a:extLst>
                  <a:ext uri="{FF2B5EF4-FFF2-40B4-BE49-F238E27FC236}">
                    <a16:creationId xmlns:a16="http://schemas.microsoft.com/office/drawing/2014/main" id="{D7EF6995-E6E8-4BEA-AE15-7C7C587D6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78">
                <a:extLst>
                  <a:ext uri="{FF2B5EF4-FFF2-40B4-BE49-F238E27FC236}">
                    <a16:creationId xmlns:a16="http://schemas.microsoft.com/office/drawing/2014/main" id="{1713D3F3-6D15-4F4A-9F64-5E70182F8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79">
                <a:extLst>
                  <a:ext uri="{FF2B5EF4-FFF2-40B4-BE49-F238E27FC236}">
                    <a16:creationId xmlns:a16="http://schemas.microsoft.com/office/drawing/2014/main" id="{06BE7EEE-39BE-414D-9D69-6B9E64B84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80">
                <a:extLst>
                  <a:ext uri="{FF2B5EF4-FFF2-40B4-BE49-F238E27FC236}">
                    <a16:creationId xmlns:a16="http://schemas.microsoft.com/office/drawing/2014/main" id="{96176387-5DE1-4E94-B2FD-52D9343D4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81">
                <a:extLst>
                  <a:ext uri="{FF2B5EF4-FFF2-40B4-BE49-F238E27FC236}">
                    <a16:creationId xmlns:a16="http://schemas.microsoft.com/office/drawing/2014/main" id="{97090422-2BB2-4A31-9C09-06A92ED5A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82">
                <a:extLst>
                  <a:ext uri="{FF2B5EF4-FFF2-40B4-BE49-F238E27FC236}">
                    <a16:creationId xmlns:a16="http://schemas.microsoft.com/office/drawing/2014/main" id="{B83D25DD-A5B5-4EB3-8311-60D5EE4A8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83">
                <a:extLst>
                  <a:ext uri="{FF2B5EF4-FFF2-40B4-BE49-F238E27FC236}">
                    <a16:creationId xmlns:a16="http://schemas.microsoft.com/office/drawing/2014/main" id="{1FDD4B2A-355E-401E-A5C6-F58868A53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84">
                <a:extLst>
                  <a:ext uri="{FF2B5EF4-FFF2-40B4-BE49-F238E27FC236}">
                    <a16:creationId xmlns:a16="http://schemas.microsoft.com/office/drawing/2014/main" id="{4A70CFE8-A148-4A9B-A2E1-1B4695013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85">
                <a:extLst>
                  <a:ext uri="{FF2B5EF4-FFF2-40B4-BE49-F238E27FC236}">
                    <a16:creationId xmlns:a16="http://schemas.microsoft.com/office/drawing/2014/main" id="{985CF732-C056-403D-BCBA-4E8FA2029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86">
                <a:extLst>
                  <a:ext uri="{FF2B5EF4-FFF2-40B4-BE49-F238E27FC236}">
                    <a16:creationId xmlns:a16="http://schemas.microsoft.com/office/drawing/2014/main" id="{ED6E8324-B432-4913-AF53-A19C65DB7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87">
                <a:extLst>
                  <a:ext uri="{FF2B5EF4-FFF2-40B4-BE49-F238E27FC236}">
                    <a16:creationId xmlns:a16="http://schemas.microsoft.com/office/drawing/2014/main" id="{930BFC0D-473C-4309-80C4-437940BBF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88">
                <a:extLst>
                  <a:ext uri="{FF2B5EF4-FFF2-40B4-BE49-F238E27FC236}">
                    <a16:creationId xmlns:a16="http://schemas.microsoft.com/office/drawing/2014/main" id="{5FF9BC1B-0735-4E55-A28B-329E13C30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89">
                <a:extLst>
                  <a:ext uri="{FF2B5EF4-FFF2-40B4-BE49-F238E27FC236}">
                    <a16:creationId xmlns:a16="http://schemas.microsoft.com/office/drawing/2014/main" id="{2B745A9B-4748-41AC-800B-79A90CAF2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90">
                <a:extLst>
                  <a:ext uri="{FF2B5EF4-FFF2-40B4-BE49-F238E27FC236}">
                    <a16:creationId xmlns:a16="http://schemas.microsoft.com/office/drawing/2014/main" id="{091A30E7-36E5-4164-A533-0FCEBFB27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91">
                <a:extLst>
                  <a:ext uri="{FF2B5EF4-FFF2-40B4-BE49-F238E27FC236}">
                    <a16:creationId xmlns:a16="http://schemas.microsoft.com/office/drawing/2014/main" id="{638410CC-A263-4DA2-92BB-29576019D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3" name="组合 702">
            <a:extLst>
              <a:ext uri="{FF2B5EF4-FFF2-40B4-BE49-F238E27FC236}">
                <a16:creationId xmlns:a16="http://schemas.microsoft.com/office/drawing/2014/main" id="{F0AAFD12-FCCB-4861-A6EA-F97665DDD72A}"/>
              </a:ext>
            </a:extLst>
          </p:cNvPr>
          <p:cNvGrpSpPr/>
          <p:nvPr/>
        </p:nvGrpSpPr>
        <p:grpSpPr>
          <a:xfrm>
            <a:off x="8155299" y="2518210"/>
            <a:ext cx="1369060" cy="1054368"/>
            <a:chOff x="6592570" y="3111500"/>
            <a:chExt cx="1071881" cy="825500"/>
          </a:xfrm>
        </p:grpSpPr>
        <p:grpSp>
          <p:nvGrpSpPr>
            <p:cNvPr id="704" name="组合 703">
              <a:extLst>
                <a:ext uri="{FF2B5EF4-FFF2-40B4-BE49-F238E27FC236}">
                  <a16:creationId xmlns:a16="http://schemas.microsoft.com/office/drawing/2014/main" id="{0FD44C1D-EB82-4A08-96D1-2888049A3BF1}"/>
                </a:ext>
              </a:extLst>
            </p:cNvPr>
            <p:cNvGrpSpPr/>
            <p:nvPr/>
          </p:nvGrpSpPr>
          <p:grpSpPr>
            <a:xfrm>
              <a:off x="6592570" y="3113088"/>
              <a:ext cx="569913" cy="823912"/>
              <a:chOff x="6584950" y="3113088"/>
              <a:chExt cx="569913" cy="823912"/>
            </a:xfrm>
            <a:solidFill>
              <a:schemeClr val="accent2"/>
            </a:solidFill>
          </p:grpSpPr>
          <p:sp>
            <p:nvSpPr>
              <p:cNvPr id="729" name="Freeform 46">
                <a:extLst>
                  <a:ext uri="{FF2B5EF4-FFF2-40B4-BE49-F238E27FC236}">
                    <a16:creationId xmlns:a16="http://schemas.microsoft.com/office/drawing/2014/main" id="{988E75F7-6355-488B-8DCA-041EE6897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375" y="3113088"/>
                <a:ext cx="41275" cy="93663"/>
              </a:xfrm>
              <a:custGeom>
                <a:avLst/>
                <a:gdLst>
                  <a:gd name="T0" fmla="*/ 68 w 72"/>
                  <a:gd name="T1" fmla="*/ 0 h 161"/>
                  <a:gd name="T2" fmla="*/ 71 w 72"/>
                  <a:gd name="T3" fmla="*/ 38 h 161"/>
                  <a:gd name="T4" fmla="*/ 45 w 72"/>
                  <a:gd name="T5" fmla="*/ 109 h 161"/>
                  <a:gd name="T6" fmla="*/ 39 w 72"/>
                  <a:gd name="T7" fmla="*/ 115 h 161"/>
                  <a:gd name="T8" fmla="*/ 21 w 72"/>
                  <a:gd name="T9" fmla="*/ 133 h 161"/>
                  <a:gd name="T10" fmla="*/ 18 w 72"/>
                  <a:gd name="T11" fmla="*/ 137 h 161"/>
                  <a:gd name="T12" fmla="*/ 12 w 72"/>
                  <a:gd name="T13" fmla="*/ 144 h 161"/>
                  <a:gd name="T14" fmla="*/ 0 w 72"/>
                  <a:gd name="T15" fmla="*/ 161 h 161"/>
                  <a:gd name="T16" fmla="*/ 1 w 72"/>
                  <a:gd name="T17" fmla="*/ 135 h 161"/>
                  <a:gd name="T18" fmla="*/ 10 w 72"/>
                  <a:gd name="T19" fmla="*/ 90 h 161"/>
                  <a:gd name="T20" fmla="*/ 13 w 72"/>
                  <a:gd name="T21" fmla="*/ 82 h 161"/>
                  <a:gd name="T22" fmla="*/ 24 w 72"/>
                  <a:gd name="T23" fmla="*/ 61 h 161"/>
                  <a:gd name="T24" fmla="*/ 32 w 72"/>
                  <a:gd name="T25" fmla="*/ 47 h 161"/>
                  <a:gd name="T26" fmla="*/ 42 w 72"/>
                  <a:gd name="T27" fmla="*/ 32 h 161"/>
                  <a:gd name="T28" fmla="*/ 54 w 72"/>
                  <a:gd name="T29" fmla="*/ 16 h 161"/>
                  <a:gd name="T30" fmla="*/ 68 w 7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61">
                    <a:moveTo>
                      <a:pt x="68" y="0"/>
                    </a:moveTo>
                    <a:cubicBezTo>
                      <a:pt x="68" y="0"/>
                      <a:pt x="72" y="16"/>
                      <a:pt x="71" y="38"/>
                    </a:cubicBezTo>
                    <a:cubicBezTo>
                      <a:pt x="71" y="60"/>
                      <a:pt x="65" y="86"/>
                      <a:pt x="45" y="109"/>
                    </a:cubicBezTo>
                    <a:cubicBezTo>
                      <a:pt x="45" y="109"/>
                      <a:pt x="43" y="112"/>
                      <a:pt x="39" y="115"/>
                    </a:cubicBezTo>
                    <a:cubicBezTo>
                      <a:pt x="35" y="119"/>
                      <a:pt x="29" y="126"/>
                      <a:pt x="21" y="133"/>
                    </a:cubicBezTo>
                    <a:cubicBezTo>
                      <a:pt x="21" y="133"/>
                      <a:pt x="20" y="135"/>
                      <a:pt x="18" y="137"/>
                    </a:cubicBezTo>
                    <a:cubicBezTo>
                      <a:pt x="16" y="139"/>
                      <a:pt x="14" y="141"/>
                      <a:pt x="12" y="144"/>
                    </a:cubicBezTo>
                    <a:cubicBezTo>
                      <a:pt x="7" y="150"/>
                      <a:pt x="2" y="157"/>
                      <a:pt x="0" y="161"/>
                    </a:cubicBezTo>
                    <a:cubicBezTo>
                      <a:pt x="0" y="161"/>
                      <a:pt x="0" y="150"/>
                      <a:pt x="1" y="135"/>
                    </a:cubicBezTo>
                    <a:cubicBezTo>
                      <a:pt x="2" y="120"/>
                      <a:pt x="5" y="102"/>
                      <a:pt x="10" y="90"/>
                    </a:cubicBezTo>
                    <a:cubicBezTo>
                      <a:pt x="10" y="90"/>
                      <a:pt x="11" y="87"/>
                      <a:pt x="13" y="82"/>
                    </a:cubicBezTo>
                    <a:cubicBezTo>
                      <a:pt x="16" y="77"/>
                      <a:pt x="19" y="69"/>
                      <a:pt x="24" y="61"/>
                    </a:cubicBezTo>
                    <a:cubicBezTo>
                      <a:pt x="26" y="56"/>
                      <a:pt x="29" y="52"/>
                      <a:pt x="32" y="47"/>
                    </a:cubicBezTo>
                    <a:cubicBezTo>
                      <a:pt x="35" y="42"/>
                      <a:pt x="38" y="37"/>
                      <a:pt x="42" y="32"/>
                    </a:cubicBezTo>
                    <a:cubicBezTo>
                      <a:pt x="46" y="26"/>
                      <a:pt x="50" y="21"/>
                      <a:pt x="54" y="16"/>
                    </a:cubicBezTo>
                    <a:cubicBezTo>
                      <a:pt x="58" y="10"/>
                      <a:pt x="63" y="5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47">
                <a:extLst>
                  <a:ext uri="{FF2B5EF4-FFF2-40B4-BE49-F238E27FC236}">
                    <a16:creationId xmlns:a16="http://schemas.microsoft.com/office/drawing/2014/main" id="{859C59D2-33B5-4391-BEBD-76CB1ECAF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738" y="3200400"/>
                <a:ext cx="96838" cy="30163"/>
              </a:xfrm>
              <a:custGeom>
                <a:avLst/>
                <a:gdLst>
                  <a:gd name="T0" fmla="*/ 169 w 169"/>
                  <a:gd name="T1" fmla="*/ 23 h 53"/>
                  <a:gd name="T2" fmla="*/ 159 w 169"/>
                  <a:gd name="T3" fmla="*/ 17 h 53"/>
                  <a:gd name="T4" fmla="*/ 134 w 169"/>
                  <a:gd name="T5" fmla="*/ 6 h 53"/>
                  <a:gd name="T6" fmla="*/ 99 w 169"/>
                  <a:gd name="T7" fmla="*/ 1 h 53"/>
                  <a:gd name="T8" fmla="*/ 79 w 169"/>
                  <a:gd name="T9" fmla="*/ 4 h 53"/>
                  <a:gd name="T10" fmla="*/ 58 w 169"/>
                  <a:gd name="T11" fmla="*/ 13 h 53"/>
                  <a:gd name="T12" fmla="*/ 51 w 169"/>
                  <a:gd name="T13" fmla="*/ 17 h 53"/>
                  <a:gd name="T14" fmla="*/ 31 w 169"/>
                  <a:gd name="T15" fmla="*/ 33 h 53"/>
                  <a:gd name="T16" fmla="*/ 18 w 169"/>
                  <a:gd name="T17" fmla="*/ 41 h 53"/>
                  <a:gd name="T18" fmla="*/ 0 w 169"/>
                  <a:gd name="T19" fmla="*/ 52 h 53"/>
                  <a:gd name="T20" fmla="*/ 8 w 169"/>
                  <a:gd name="T21" fmla="*/ 52 h 53"/>
                  <a:gd name="T22" fmla="*/ 27 w 169"/>
                  <a:gd name="T23" fmla="*/ 53 h 53"/>
                  <a:gd name="T24" fmla="*/ 73 w 169"/>
                  <a:gd name="T25" fmla="*/ 51 h 53"/>
                  <a:gd name="T26" fmla="*/ 81 w 169"/>
                  <a:gd name="T27" fmla="*/ 49 h 53"/>
                  <a:gd name="T28" fmla="*/ 103 w 169"/>
                  <a:gd name="T29" fmla="*/ 44 h 53"/>
                  <a:gd name="T30" fmla="*/ 134 w 169"/>
                  <a:gd name="T31" fmla="*/ 36 h 53"/>
                  <a:gd name="T32" fmla="*/ 169 w 169"/>
                  <a:gd name="T33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9" h="53">
                    <a:moveTo>
                      <a:pt x="169" y="23"/>
                    </a:moveTo>
                    <a:cubicBezTo>
                      <a:pt x="169" y="23"/>
                      <a:pt x="165" y="21"/>
                      <a:pt x="159" y="17"/>
                    </a:cubicBezTo>
                    <a:cubicBezTo>
                      <a:pt x="153" y="14"/>
                      <a:pt x="145" y="9"/>
                      <a:pt x="134" y="6"/>
                    </a:cubicBezTo>
                    <a:cubicBezTo>
                      <a:pt x="124" y="3"/>
                      <a:pt x="112" y="0"/>
                      <a:pt x="99" y="1"/>
                    </a:cubicBezTo>
                    <a:cubicBezTo>
                      <a:pt x="92" y="1"/>
                      <a:pt x="85" y="2"/>
                      <a:pt x="79" y="4"/>
                    </a:cubicBezTo>
                    <a:cubicBezTo>
                      <a:pt x="72" y="6"/>
                      <a:pt x="65" y="9"/>
                      <a:pt x="58" y="13"/>
                    </a:cubicBezTo>
                    <a:cubicBezTo>
                      <a:pt x="58" y="13"/>
                      <a:pt x="56" y="14"/>
                      <a:pt x="51" y="17"/>
                    </a:cubicBezTo>
                    <a:cubicBezTo>
                      <a:pt x="47" y="20"/>
                      <a:pt x="39" y="25"/>
                      <a:pt x="31" y="33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2" y="45"/>
                      <a:pt x="4" y="50"/>
                      <a:pt x="0" y="52"/>
                    </a:cubicBezTo>
                    <a:cubicBezTo>
                      <a:pt x="0" y="52"/>
                      <a:pt x="3" y="52"/>
                      <a:pt x="8" y="52"/>
                    </a:cubicBezTo>
                    <a:cubicBezTo>
                      <a:pt x="13" y="52"/>
                      <a:pt x="20" y="53"/>
                      <a:pt x="27" y="53"/>
                    </a:cubicBezTo>
                    <a:cubicBezTo>
                      <a:pt x="43" y="53"/>
                      <a:pt x="60" y="53"/>
                      <a:pt x="73" y="51"/>
                    </a:cubicBezTo>
                    <a:cubicBezTo>
                      <a:pt x="73" y="51"/>
                      <a:pt x="76" y="51"/>
                      <a:pt x="81" y="49"/>
                    </a:cubicBezTo>
                    <a:cubicBezTo>
                      <a:pt x="87" y="48"/>
                      <a:pt x="94" y="46"/>
                      <a:pt x="103" y="44"/>
                    </a:cubicBezTo>
                    <a:cubicBezTo>
                      <a:pt x="112" y="42"/>
                      <a:pt x="123" y="39"/>
                      <a:pt x="134" y="36"/>
                    </a:cubicBezTo>
                    <a:cubicBezTo>
                      <a:pt x="145" y="32"/>
                      <a:pt x="157" y="28"/>
                      <a:pt x="16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48">
                <a:extLst>
                  <a:ext uri="{FF2B5EF4-FFF2-40B4-BE49-F238E27FC236}">
                    <a16:creationId xmlns:a16="http://schemas.microsoft.com/office/drawing/2014/main" id="{7D87DC2A-E543-4A7A-B982-6F552B6CE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146425"/>
                <a:ext cx="36513" cy="104775"/>
              </a:xfrm>
              <a:custGeom>
                <a:avLst/>
                <a:gdLst>
                  <a:gd name="T0" fmla="*/ 58 w 66"/>
                  <a:gd name="T1" fmla="*/ 0 h 183"/>
                  <a:gd name="T2" fmla="*/ 66 w 66"/>
                  <a:gd name="T3" fmla="*/ 41 h 183"/>
                  <a:gd name="T4" fmla="*/ 63 w 66"/>
                  <a:gd name="T5" fmla="*/ 80 h 183"/>
                  <a:gd name="T6" fmla="*/ 44 w 66"/>
                  <a:gd name="T7" fmla="*/ 122 h 183"/>
                  <a:gd name="T8" fmla="*/ 39 w 66"/>
                  <a:gd name="T9" fmla="*/ 129 h 183"/>
                  <a:gd name="T10" fmla="*/ 22 w 66"/>
                  <a:gd name="T11" fmla="*/ 150 h 183"/>
                  <a:gd name="T12" fmla="*/ 19 w 66"/>
                  <a:gd name="T13" fmla="*/ 154 h 183"/>
                  <a:gd name="T14" fmla="*/ 13 w 66"/>
                  <a:gd name="T15" fmla="*/ 163 h 183"/>
                  <a:gd name="T16" fmla="*/ 3 w 66"/>
                  <a:gd name="T17" fmla="*/ 183 h 183"/>
                  <a:gd name="T18" fmla="*/ 2 w 66"/>
                  <a:gd name="T19" fmla="*/ 175 h 183"/>
                  <a:gd name="T20" fmla="*/ 0 w 66"/>
                  <a:gd name="T21" fmla="*/ 154 h 183"/>
                  <a:gd name="T22" fmla="*/ 1 w 66"/>
                  <a:gd name="T23" fmla="*/ 129 h 183"/>
                  <a:gd name="T24" fmla="*/ 4 w 66"/>
                  <a:gd name="T25" fmla="*/ 105 h 183"/>
                  <a:gd name="T26" fmla="*/ 7 w 66"/>
                  <a:gd name="T27" fmla="*/ 95 h 183"/>
                  <a:gd name="T28" fmla="*/ 16 w 66"/>
                  <a:gd name="T29" fmla="*/ 71 h 183"/>
                  <a:gd name="T30" fmla="*/ 24 w 66"/>
                  <a:gd name="T31" fmla="*/ 55 h 183"/>
                  <a:gd name="T32" fmla="*/ 33 w 66"/>
                  <a:gd name="T33" fmla="*/ 37 h 183"/>
                  <a:gd name="T34" fmla="*/ 45 w 66"/>
                  <a:gd name="T35" fmla="*/ 19 h 183"/>
                  <a:gd name="T36" fmla="*/ 58 w 66"/>
                  <a:gd name="T3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83">
                    <a:moveTo>
                      <a:pt x="58" y="0"/>
                    </a:moveTo>
                    <a:cubicBezTo>
                      <a:pt x="58" y="0"/>
                      <a:pt x="65" y="18"/>
                      <a:pt x="66" y="41"/>
                    </a:cubicBezTo>
                    <a:cubicBezTo>
                      <a:pt x="66" y="53"/>
                      <a:pt x="66" y="66"/>
                      <a:pt x="63" y="80"/>
                    </a:cubicBezTo>
                    <a:cubicBezTo>
                      <a:pt x="59" y="94"/>
                      <a:pt x="54" y="108"/>
                      <a:pt x="44" y="122"/>
                    </a:cubicBezTo>
                    <a:cubicBezTo>
                      <a:pt x="44" y="122"/>
                      <a:pt x="42" y="124"/>
                      <a:pt x="39" y="129"/>
                    </a:cubicBezTo>
                    <a:cubicBezTo>
                      <a:pt x="35" y="134"/>
                      <a:pt x="30" y="141"/>
                      <a:pt x="22" y="150"/>
                    </a:cubicBezTo>
                    <a:cubicBezTo>
                      <a:pt x="22" y="150"/>
                      <a:pt x="21" y="152"/>
                      <a:pt x="19" y="154"/>
                    </a:cubicBezTo>
                    <a:cubicBezTo>
                      <a:pt x="17" y="156"/>
                      <a:pt x="15" y="160"/>
                      <a:pt x="13" y="163"/>
                    </a:cubicBezTo>
                    <a:cubicBezTo>
                      <a:pt x="9" y="170"/>
                      <a:pt x="4" y="179"/>
                      <a:pt x="3" y="183"/>
                    </a:cubicBezTo>
                    <a:cubicBezTo>
                      <a:pt x="3" y="183"/>
                      <a:pt x="2" y="180"/>
                      <a:pt x="2" y="175"/>
                    </a:cubicBezTo>
                    <a:cubicBezTo>
                      <a:pt x="1" y="170"/>
                      <a:pt x="1" y="163"/>
                      <a:pt x="0" y="154"/>
                    </a:cubicBezTo>
                    <a:cubicBezTo>
                      <a:pt x="0" y="146"/>
                      <a:pt x="0" y="137"/>
                      <a:pt x="1" y="129"/>
                    </a:cubicBezTo>
                    <a:cubicBezTo>
                      <a:pt x="1" y="120"/>
                      <a:pt x="2" y="112"/>
                      <a:pt x="4" y="105"/>
                    </a:cubicBezTo>
                    <a:cubicBezTo>
                      <a:pt x="4" y="105"/>
                      <a:pt x="5" y="101"/>
                      <a:pt x="7" y="95"/>
                    </a:cubicBezTo>
                    <a:cubicBezTo>
                      <a:pt x="9" y="89"/>
                      <a:pt x="12" y="81"/>
                      <a:pt x="16" y="71"/>
                    </a:cubicBezTo>
                    <a:cubicBezTo>
                      <a:pt x="19" y="66"/>
                      <a:pt x="21" y="61"/>
                      <a:pt x="24" y="55"/>
                    </a:cubicBezTo>
                    <a:cubicBezTo>
                      <a:pt x="27" y="49"/>
                      <a:pt x="30" y="44"/>
                      <a:pt x="33" y="37"/>
                    </a:cubicBezTo>
                    <a:cubicBezTo>
                      <a:pt x="37" y="31"/>
                      <a:pt x="40" y="25"/>
                      <a:pt x="45" y="19"/>
                    </a:cubicBezTo>
                    <a:cubicBezTo>
                      <a:pt x="49" y="13"/>
                      <a:pt x="54" y="7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49">
                <a:extLst>
                  <a:ext uri="{FF2B5EF4-FFF2-40B4-BE49-F238E27FC236}">
                    <a16:creationId xmlns:a16="http://schemas.microsoft.com/office/drawing/2014/main" id="{1071CC1F-BCA2-4556-9B96-B6714273B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3240088"/>
                <a:ext cx="101600" cy="39688"/>
              </a:xfrm>
              <a:custGeom>
                <a:avLst/>
                <a:gdLst>
                  <a:gd name="T0" fmla="*/ 176 w 176"/>
                  <a:gd name="T1" fmla="*/ 19 h 70"/>
                  <a:gd name="T2" fmla="*/ 165 w 176"/>
                  <a:gd name="T3" fmla="*/ 13 h 70"/>
                  <a:gd name="T4" fmla="*/ 137 w 176"/>
                  <a:gd name="T5" fmla="*/ 4 h 70"/>
                  <a:gd name="T6" fmla="*/ 98 w 176"/>
                  <a:gd name="T7" fmla="*/ 2 h 70"/>
                  <a:gd name="T8" fmla="*/ 77 w 176"/>
                  <a:gd name="T9" fmla="*/ 8 h 70"/>
                  <a:gd name="T10" fmla="*/ 57 w 176"/>
                  <a:gd name="T11" fmla="*/ 20 h 70"/>
                  <a:gd name="T12" fmla="*/ 50 w 176"/>
                  <a:gd name="T13" fmla="*/ 25 h 70"/>
                  <a:gd name="T14" fmla="*/ 30 w 176"/>
                  <a:gd name="T15" fmla="*/ 45 h 70"/>
                  <a:gd name="T16" fmla="*/ 26 w 176"/>
                  <a:gd name="T17" fmla="*/ 48 h 70"/>
                  <a:gd name="T18" fmla="*/ 18 w 176"/>
                  <a:gd name="T19" fmla="*/ 56 h 70"/>
                  <a:gd name="T20" fmla="*/ 0 w 176"/>
                  <a:gd name="T21" fmla="*/ 70 h 70"/>
                  <a:gd name="T22" fmla="*/ 8 w 176"/>
                  <a:gd name="T23" fmla="*/ 69 h 70"/>
                  <a:gd name="T24" fmla="*/ 29 w 176"/>
                  <a:gd name="T25" fmla="*/ 67 h 70"/>
                  <a:gd name="T26" fmla="*/ 78 w 176"/>
                  <a:gd name="T27" fmla="*/ 59 h 70"/>
                  <a:gd name="T28" fmla="*/ 86 w 176"/>
                  <a:gd name="T29" fmla="*/ 56 h 70"/>
                  <a:gd name="T30" fmla="*/ 109 w 176"/>
                  <a:gd name="T31" fmla="*/ 48 h 70"/>
                  <a:gd name="T32" fmla="*/ 141 w 176"/>
                  <a:gd name="T33" fmla="*/ 36 h 70"/>
                  <a:gd name="T34" fmla="*/ 158 w 176"/>
                  <a:gd name="T35" fmla="*/ 28 h 70"/>
                  <a:gd name="T36" fmla="*/ 176 w 176"/>
                  <a:gd name="T37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70">
                    <a:moveTo>
                      <a:pt x="176" y="19"/>
                    </a:moveTo>
                    <a:cubicBezTo>
                      <a:pt x="176" y="19"/>
                      <a:pt x="172" y="16"/>
                      <a:pt x="165" y="13"/>
                    </a:cubicBezTo>
                    <a:cubicBezTo>
                      <a:pt x="158" y="10"/>
                      <a:pt x="149" y="6"/>
                      <a:pt x="137" y="4"/>
                    </a:cubicBezTo>
                    <a:cubicBezTo>
                      <a:pt x="126" y="1"/>
                      <a:pt x="112" y="0"/>
                      <a:pt x="98" y="2"/>
                    </a:cubicBezTo>
                    <a:cubicBezTo>
                      <a:pt x="92" y="3"/>
                      <a:pt x="84" y="5"/>
                      <a:pt x="77" y="8"/>
                    </a:cubicBezTo>
                    <a:cubicBezTo>
                      <a:pt x="70" y="11"/>
                      <a:pt x="63" y="15"/>
                      <a:pt x="57" y="20"/>
                    </a:cubicBezTo>
                    <a:cubicBezTo>
                      <a:pt x="57" y="20"/>
                      <a:pt x="54" y="21"/>
                      <a:pt x="50" y="25"/>
                    </a:cubicBezTo>
                    <a:cubicBezTo>
                      <a:pt x="45" y="29"/>
                      <a:pt x="38" y="36"/>
                      <a:pt x="30" y="45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4" y="50"/>
                      <a:pt x="21" y="53"/>
                      <a:pt x="18" y="56"/>
                    </a:cubicBezTo>
                    <a:cubicBezTo>
                      <a:pt x="11" y="61"/>
                      <a:pt x="4" y="68"/>
                      <a:pt x="0" y="70"/>
                    </a:cubicBezTo>
                    <a:cubicBezTo>
                      <a:pt x="0" y="70"/>
                      <a:pt x="3" y="69"/>
                      <a:pt x="8" y="69"/>
                    </a:cubicBezTo>
                    <a:cubicBezTo>
                      <a:pt x="14" y="68"/>
                      <a:pt x="21" y="68"/>
                      <a:pt x="29" y="67"/>
                    </a:cubicBezTo>
                    <a:cubicBezTo>
                      <a:pt x="45" y="65"/>
                      <a:pt x="65" y="63"/>
                      <a:pt x="78" y="59"/>
                    </a:cubicBezTo>
                    <a:cubicBezTo>
                      <a:pt x="78" y="59"/>
                      <a:pt x="81" y="58"/>
                      <a:pt x="86" y="56"/>
                    </a:cubicBezTo>
                    <a:cubicBezTo>
                      <a:pt x="92" y="54"/>
                      <a:pt x="100" y="52"/>
                      <a:pt x="109" y="48"/>
                    </a:cubicBezTo>
                    <a:cubicBezTo>
                      <a:pt x="118" y="45"/>
                      <a:pt x="129" y="41"/>
                      <a:pt x="141" y="36"/>
                    </a:cubicBezTo>
                    <a:cubicBezTo>
                      <a:pt x="146" y="33"/>
                      <a:pt x="152" y="31"/>
                      <a:pt x="158" y="28"/>
                    </a:cubicBezTo>
                    <a:cubicBezTo>
                      <a:pt x="164" y="25"/>
                      <a:pt x="170" y="22"/>
                      <a:pt x="17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50">
                <a:extLst>
                  <a:ext uri="{FF2B5EF4-FFF2-40B4-BE49-F238E27FC236}">
                    <a16:creationId xmlns:a16="http://schemas.microsoft.com/office/drawing/2014/main" id="{2708D06B-B2A3-4E43-97B0-115AC6D4D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713" y="3189288"/>
                <a:ext cx="36513" cy="119063"/>
              </a:xfrm>
              <a:custGeom>
                <a:avLst/>
                <a:gdLst>
                  <a:gd name="T0" fmla="*/ 48 w 63"/>
                  <a:gd name="T1" fmla="*/ 0 h 205"/>
                  <a:gd name="T2" fmla="*/ 52 w 63"/>
                  <a:gd name="T3" fmla="*/ 12 h 205"/>
                  <a:gd name="T4" fmla="*/ 60 w 63"/>
                  <a:gd name="T5" fmla="*/ 43 h 205"/>
                  <a:gd name="T6" fmla="*/ 62 w 63"/>
                  <a:gd name="T7" fmla="*/ 85 h 205"/>
                  <a:gd name="T8" fmla="*/ 47 w 63"/>
                  <a:gd name="T9" fmla="*/ 133 h 205"/>
                  <a:gd name="T10" fmla="*/ 43 w 63"/>
                  <a:gd name="T11" fmla="*/ 141 h 205"/>
                  <a:gd name="T12" fmla="*/ 28 w 63"/>
                  <a:gd name="T13" fmla="*/ 167 h 205"/>
                  <a:gd name="T14" fmla="*/ 25 w 63"/>
                  <a:gd name="T15" fmla="*/ 172 h 205"/>
                  <a:gd name="T16" fmla="*/ 20 w 63"/>
                  <a:gd name="T17" fmla="*/ 183 h 205"/>
                  <a:gd name="T18" fmla="*/ 13 w 63"/>
                  <a:gd name="T19" fmla="*/ 205 h 205"/>
                  <a:gd name="T20" fmla="*/ 10 w 63"/>
                  <a:gd name="T21" fmla="*/ 197 h 205"/>
                  <a:gd name="T22" fmla="*/ 5 w 63"/>
                  <a:gd name="T23" fmla="*/ 175 h 205"/>
                  <a:gd name="T24" fmla="*/ 2 w 63"/>
                  <a:gd name="T25" fmla="*/ 121 h 205"/>
                  <a:gd name="T26" fmla="*/ 2 w 63"/>
                  <a:gd name="T27" fmla="*/ 118 h 205"/>
                  <a:gd name="T28" fmla="*/ 4 w 63"/>
                  <a:gd name="T29" fmla="*/ 110 h 205"/>
                  <a:gd name="T30" fmla="*/ 10 w 63"/>
                  <a:gd name="T31" fmla="*/ 82 h 205"/>
                  <a:gd name="T32" fmla="*/ 24 w 63"/>
                  <a:gd name="T33" fmla="*/ 43 h 205"/>
                  <a:gd name="T34" fmla="*/ 48 w 63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205">
                    <a:moveTo>
                      <a:pt x="48" y="0"/>
                    </a:moveTo>
                    <a:cubicBezTo>
                      <a:pt x="48" y="0"/>
                      <a:pt x="50" y="4"/>
                      <a:pt x="52" y="12"/>
                    </a:cubicBezTo>
                    <a:cubicBezTo>
                      <a:pt x="55" y="19"/>
                      <a:pt x="58" y="30"/>
                      <a:pt x="60" y="43"/>
                    </a:cubicBezTo>
                    <a:cubicBezTo>
                      <a:pt x="62" y="56"/>
                      <a:pt x="63" y="70"/>
                      <a:pt x="62" y="85"/>
                    </a:cubicBezTo>
                    <a:cubicBezTo>
                      <a:pt x="60" y="101"/>
                      <a:pt x="56" y="117"/>
                      <a:pt x="47" y="133"/>
                    </a:cubicBezTo>
                    <a:cubicBezTo>
                      <a:pt x="47" y="133"/>
                      <a:pt x="46" y="136"/>
                      <a:pt x="43" y="141"/>
                    </a:cubicBezTo>
                    <a:cubicBezTo>
                      <a:pt x="39" y="147"/>
                      <a:pt x="35" y="156"/>
                      <a:pt x="28" y="167"/>
                    </a:cubicBezTo>
                    <a:cubicBezTo>
                      <a:pt x="28" y="167"/>
                      <a:pt x="27" y="169"/>
                      <a:pt x="25" y="172"/>
                    </a:cubicBezTo>
                    <a:cubicBezTo>
                      <a:pt x="24" y="175"/>
                      <a:pt x="22" y="178"/>
                      <a:pt x="20" y="183"/>
                    </a:cubicBezTo>
                    <a:cubicBezTo>
                      <a:pt x="17" y="191"/>
                      <a:pt x="13" y="200"/>
                      <a:pt x="13" y="205"/>
                    </a:cubicBezTo>
                    <a:cubicBezTo>
                      <a:pt x="13" y="205"/>
                      <a:pt x="11" y="202"/>
                      <a:pt x="10" y="197"/>
                    </a:cubicBezTo>
                    <a:cubicBezTo>
                      <a:pt x="9" y="191"/>
                      <a:pt x="7" y="184"/>
                      <a:pt x="5" y="175"/>
                    </a:cubicBezTo>
                    <a:cubicBezTo>
                      <a:pt x="2" y="158"/>
                      <a:pt x="0" y="136"/>
                      <a:pt x="2" y="121"/>
                    </a:cubicBezTo>
                    <a:cubicBezTo>
                      <a:pt x="2" y="121"/>
                      <a:pt x="2" y="120"/>
                      <a:pt x="2" y="118"/>
                    </a:cubicBezTo>
                    <a:cubicBezTo>
                      <a:pt x="3" y="116"/>
                      <a:pt x="3" y="113"/>
                      <a:pt x="4" y="110"/>
                    </a:cubicBezTo>
                    <a:cubicBezTo>
                      <a:pt x="5" y="103"/>
                      <a:pt x="7" y="94"/>
                      <a:pt x="10" y="82"/>
                    </a:cubicBezTo>
                    <a:cubicBezTo>
                      <a:pt x="14" y="71"/>
                      <a:pt x="18" y="58"/>
                      <a:pt x="24" y="43"/>
                    </a:cubicBezTo>
                    <a:cubicBezTo>
                      <a:pt x="31" y="29"/>
                      <a:pt x="38" y="1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51">
                <a:extLst>
                  <a:ext uri="{FF2B5EF4-FFF2-40B4-BE49-F238E27FC236}">
                    <a16:creationId xmlns:a16="http://schemas.microsoft.com/office/drawing/2014/main" id="{8953FFB4-6B72-4641-AEEB-80CDCCD39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5" y="3287713"/>
                <a:ext cx="101600" cy="53975"/>
              </a:xfrm>
              <a:custGeom>
                <a:avLst/>
                <a:gdLst>
                  <a:gd name="T0" fmla="*/ 179 w 179"/>
                  <a:gd name="T1" fmla="*/ 13 h 94"/>
                  <a:gd name="T2" fmla="*/ 167 w 179"/>
                  <a:gd name="T3" fmla="*/ 8 h 94"/>
                  <a:gd name="T4" fmla="*/ 135 w 179"/>
                  <a:gd name="T5" fmla="*/ 2 h 94"/>
                  <a:gd name="T6" fmla="*/ 94 w 179"/>
                  <a:gd name="T7" fmla="*/ 5 h 94"/>
                  <a:gd name="T8" fmla="*/ 52 w 179"/>
                  <a:gd name="T9" fmla="*/ 30 h 94"/>
                  <a:gd name="T10" fmla="*/ 45 w 179"/>
                  <a:gd name="T11" fmla="*/ 37 h 94"/>
                  <a:gd name="T12" fmla="*/ 27 w 179"/>
                  <a:gd name="T13" fmla="*/ 62 h 94"/>
                  <a:gd name="T14" fmla="*/ 16 w 179"/>
                  <a:gd name="T15" fmla="*/ 75 h 94"/>
                  <a:gd name="T16" fmla="*/ 0 w 179"/>
                  <a:gd name="T17" fmla="*/ 94 h 94"/>
                  <a:gd name="T18" fmla="*/ 30 w 179"/>
                  <a:gd name="T19" fmla="*/ 85 h 94"/>
                  <a:gd name="T20" fmla="*/ 57 w 179"/>
                  <a:gd name="T21" fmla="*/ 78 h 94"/>
                  <a:gd name="T22" fmla="*/ 81 w 179"/>
                  <a:gd name="T23" fmla="*/ 69 h 94"/>
                  <a:gd name="T24" fmla="*/ 90 w 179"/>
                  <a:gd name="T25" fmla="*/ 64 h 94"/>
                  <a:gd name="T26" fmla="*/ 112 w 179"/>
                  <a:gd name="T27" fmla="*/ 53 h 94"/>
                  <a:gd name="T28" fmla="*/ 179 w 179"/>
                  <a:gd name="T2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9" h="94">
                    <a:moveTo>
                      <a:pt x="179" y="13"/>
                    </a:moveTo>
                    <a:cubicBezTo>
                      <a:pt x="179" y="13"/>
                      <a:pt x="174" y="11"/>
                      <a:pt x="167" y="8"/>
                    </a:cubicBezTo>
                    <a:cubicBezTo>
                      <a:pt x="159" y="6"/>
                      <a:pt x="148" y="3"/>
                      <a:pt x="135" y="2"/>
                    </a:cubicBezTo>
                    <a:cubicBezTo>
                      <a:pt x="123" y="0"/>
                      <a:pt x="108" y="1"/>
                      <a:pt x="94" y="5"/>
                    </a:cubicBezTo>
                    <a:cubicBezTo>
                      <a:pt x="79" y="9"/>
                      <a:pt x="64" y="17"/>
                      <a:pt x="52" y="30"/>
                    </a:cubicBezTo>
                    <a:cubicBezTo>
                      <a:pt x="52" y="30"/>
                      <a:pt x="50" y="33"/>
                      <a:pt x="45" y="37"/>
                    </a:cubicBezTo>
                    <a:cubicBezTo>
                      <a:pt x="41" y="42"/>
                      <a:pt x="35" y="50"/>
                      <a:pt x="27" y="62"/>
                    </a:cubicBezTo>
                    <a:cubicBezTo>
                      <a:pt x="27" y="62"/>
                      <a:pt x="22" y="68"/>
                      <a:pt x="16" y="75"/>
                    </a:cubicBezTo>
                    <a:cubicBezTo>
                      <a:pt x="10" y="82"/>
                      <a:pt x="4" y="91"/>
                      <a:pt x="0" y="94"/>
                    </a:cubicBezTo>
                    <a:cubicBezTo>
                      <a:pt x="0" y="94"/>
                      <a:pt x="13" y="90"/>
                      <a:pt x="30" y="85"/>
                    </a:cubicBezTo>
                    <a:cubicBezTo>
                      <a:pt x="39" y="83"/>
                      <a:pt x="48" y="80"/>
                      <a:pt x="57" y="78"/>
                    </a:cubicBezTo>
                    <a:cubicBezTo>
                      <a:pt x="66" y="75"/>
                      <a:pt x="74" y="72"/>
                      <a:pt x="81" y="69"/>
                    </a:cubicBezTo>
                    <a:cubicBezTo>
                      <a:pt x="81" y="69"/>
                      <a:pt x="84" y="67"/>
                      <a:pt x="90" y="64"/>
                    </a:cubicBezTo>
                    <a:cubicBezTo>
                      <a:pt x="95" y="62"/>
                      <a:pt x="103" y="58"/>
                      <a:pt x="112" y="53"/>
                    </a:cubicBezTo>
                    <a:cubicBezTo>
                      <a:pt x="131" y="43"/>
                      <a:pt x="155" y="29"/>
                      <a:pt x="17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52">
                <a:extLst>
                  <a:ext uri="{FF2B5EF4-FFF2-40B4-BE49-F238E27FC236}">
                    <a16:creationId xmlns:a16="http://schemas.microsoft.com/office/drawing/2014/main" id="{1D93B655-CD25-4377-A8EE-00D4D9E5A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850" y="3243263"/>
                <a:ext cx="34925" cy="131763"/>
              </a:xfrm>
              <a:custGeom>
                <a:avLst/>
                <a:gdLst>
                  <a:gd name="T0" fmla="*/ 30 w 59"/>
                  <a:gd name="T1" fmla="*/ 0 h 229"/>
                  <a:gd name="T2" fmla="*/ 37 w 59"/>
                  <a:gd name="T3" fmla="*/ 13 h 229"/>
                  <a:gd name="T4" fmla="*/ 50 w 59"/>
                  <a:gd name="T5" fmla="*/ 45 h 229"/>
                  <a:gd name="T6" fmla="*/ 58 w 59"/>
                  <a:gd name="T7" fmla="*/ 91 h 229"/>
                  <a:gd name="T8" fmla="*/ 57 w 59"/>
                  <a:gd name="T9" fmla="*/ 117 h 229"/>
                  <a:gd name="T10" fmla="*/ 51 w 59"/>
                  <a:gd name="T11" fmla="*/ 145 h 229"/>
                  <a:gd name="T12" fmla="*/ 36 w 59"/>
                  <a:gd name="T13" fmla="*/ 185 h 229"/>
                  <a:gd name="T14" fmla="*/ 31 w 59"/>
                  <a:gd name="T15" fmla="*/ 203 h 229"/>
                  <a:gd name="T16" fmla="*/ 27 w 59"/>
                  <a:gd name="T17" fmla="*/ 229 h 229"/>
                  <a:gd name="T18" fmla="*/ 14 w 59"/>
                  <a:gd name="T19" fmla="*/ 198 h 229"/>
                  <a:gd name="T20" fmla="*/ 0 w 59"/>
                  <a:gd name="T21" fmla="*/ 140 h 229"/>
                  <a:gd name="T22" fmla="*/ 0 w 59"/>
                  <a:gd name="T23" fmla="*/ 128 h 229"/>
                  <a:gd name="T24" fmla="*/ 2 w 59"/>
                  <a:gd name="T25" fmla="*/ 97 h 229"/>
                  <a:gd name="T26" fmla="*/ 30 w 59"/>
                  <a:gd name="T2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29">
                    <a:moveTo>
                      <a:pt x="30" y="0"/>
                    </a:moveTo>
                    <a:cubicBezTo>
                      <a:pt x="30" y="0"/>
                      <a:pt x="33" y="5"/>
                      <a:pt x="37" y="13"/>
                    </a:cubicBezTo>
                    <a:cubicBezTo>
                      <a:pt x="41" y="21"/>
                      <a:pt x="46" y="32"/>
                      <a:pt x="50" y="45"/>
                    </a:cubicBezTo>
                    <a:cubicBezTo>
                      <a:pt x="54" y="59"/>
                      <a:pt x="57" y="74"/>
                      <a:pt x="58" y="91"/>
                    </a:cubicBezTo>
                    <a:cubicBezTo>
                      <a:pt x="59" y="99"/>
                      <a:pt x="58" y="108"/>
                      <a:pt x="57" y="117"/>
                    </a:cubicBezTo>
                    <a:cubicBezTo>
                      <a:pt x="56" y="126"/>
                      <a:pt x="54" y="135"/>
                      <a:pt x="51" y="145"/>
                    </a:cubicBezTo>
                    <a:cubicBezTo>
                      <a:pt x="51" y="145"/>
                      <a:pt x="47" y="158"/>
                      <a:pt x="36" y="185"/>
                    </a:cubicBezTo>
                    <a:cubicBezTo>
                      <a:pt x="36" y="185"/>
                      <a:pt x="33" y="193"/>
                      <a:pt x="31" y="203"/>
                    </a:cubicBezTo>
                    <a:cubicBezTo>
                      <a:pt x="29" y="213"/>
                      <a:pt x="27" y="224"/>
                      <a:pt x="27" y="229"/>
                    </a:cubicBezTo>
                    <a:cubicBezTo>
                      <a:pt x="27" y="229"/>
                      <a:pt x="21" y="216"/>
                      <a:pt x="14" y="198"/>
                    </a:cubicBezTo>
                    <a:cubicBezTo>
                      <a:pt x="7" y="180"/>
                      <a:pt x="0" y="157"/>
                      <a:pt x="0" y="140"/>
                    </a:cubicBezTo>
                    <a:cubicBezTo>
                      <a:pt x="0" y="140"/>
                      <a:pt x="0" y="136"/>
                      <a:pt x="0" y="128"/>
                    </a:cubicBezTo>
                    <a:cubicBezTo>
                      <a:pt x="0" y="121"/>
                      <a:pt x="1" y="110"/>
                      <a:pt x="2" y="97"/>
                    </a:cubicBezTo>
                    <a:cubicBezTo>
                      <a:pt x="6" y="71"/>
                      <a:pt x="13" y="35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53">
                <a:extLst>
                  <a:ext uri="{FF2B5EF4-FFF2-40B4-BE49-F238E27FC236}">
                    <a16:creationId xmlns:a16="http://schemas.microsoft.com/office/drawing/2014/main" id="{96BF9CC5-0203-4103-AD83-258B3070C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0200" y="3343275"/>
                <a:ext cx="100013" cy="71438"/>
              </a:xfrm>
              <a:custGeom>
                <a:avLst/>
                <a:gdLst>
                  <a:gd name="T0" fmla="*/ 174 w 174"/>
                  <a:gd name="T1" fmla="*/ 6 h 125"/>
                  <a:gd name="T2" fmla="*/ 160 w 174"/>
                  <a:gd name="T3" fmla="*/ 3 h 125"/>
                  <a:gd name="T4" fmla="*/ 126 w 174"/>
                  <a:gd name="T5" fmla="*/ 1 h 125"/>
                  <a:gd name="T6" fmla="*/ 82 w 174"/>
                  <a:gd name="T7" fmla="*/ 12 h 125"/>
                  <a:gd name="T8" fmla="*/ 42 w 174"/>
                  <a:gd name="T9" fmla="*/ 47 h 125"/>
                  <a:gd name="T10" fmla="*/ 37 w 174"/>
                  <a:gd name="T11" fmla="*/ 56 h 125"/>
                  <a:gd name="T12" fmla="*/ 22 w 174"/>
                  <a:gd name="T13" fmla="*/ 85 h 125"/>
                  <a:gd name="T14" fmla="*/ 14 w 174"/>
                  <a:gd name="T15" fmla="*/ 101 h 125"/>
                  <a:gd name="T16" fmla="*/ 0 w 174"/>
                  <a:gd name="T17" fmla="*/ 125 h 125"/>
                  <a:gd name="T18" fmla="*/ 31 w 174"/>
                  <a:gd name="T19" fmla="*/ 109 h 125"/>
                  <a:gd name="T20" fmla="*/ 58 w 174"/>
                  <a:gd name="T21" fmla="*/ 95 h 125"/>
                  <a:gd name="T22" fmla="*/ 81 w 174"/>
                  <a:gd name="T23" fmla="*/ 82 h 125"/>
                  <a:gd name="T24" fmla="*/ 90 w 174"/>
                  <a:gd name="T25" fmla="*/ 75 h 125"/>
                  <a:gd name="T26" fmla="*/ 111 w 174"/>
                  <a:gd name="T27" fmla="*/ 59 h 125"/>
                  <a:gd name="T28" fmla="*/ 174 w 174"/>
                  <a:gd name="T29" fmla="*/ 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125">
                    <a:moveTo>
                      <a:pt x="174" y="6"/>
                    </a:moveTo>
                    <a:cubicBezTo>
                      <a:pt x="174" y="6"/>
                      <a:pt x="169" y="5"/>
                      <a:pt x="160" y="3"/>
                    </a:cubicBezTo>
                    <a:cubicBezTo>
                      <a:pt x="152" y="2"/>
                      <a:pt x="139" y="0"/>
                      <a:pt x="126" y="1"/>
                    </a:cubicBezTo>
                    <a:cubicBezTo>
                      <a:pt x="112" y="2"/>
                      <a:pt x="97" y="5"/>
                      <a:pt x="82" y="12"/>
                    </a:cubicBezTo>
                    <a:cubicBezTo>
                      <a:pt x="67" y="19"/>
                      <a:pt x="53" y="30"/>
                      <a:pt x="42" y="47"/>
                    </a:cubicBezTo>
                    <a:cubicBezTo>
                      <a:pt x="42" y="47"/>
                      <a:pt x="40" y="49"/>
                      <a:pt x="37" y="56"/>
                    </a:cubicBezTo>
                    <a:cubicBezTo>
                      <a:pt x="33" y="62"/>
                      <a:pt x="28" y="71"/>
                      <a:pt x="22" y="85"/>
                    </a:cubicBezTo>
                    <a:cubicBezTo>
                      <a:pt x="22" y="85"/>
                      <a:pt x="18" y="93"/>
                      <a:pt x="14" y="101"/>
                    </a:cubicBezTo>
                    <a:cubicBezTo>
                      <a:pt x="9" y="110"/>
                      <a:pt x="4" y="121"/>
                      <a:pt x="0" y="125"/>
                    </a:cubicBezTo>
                    <a:cubicBezTo>
                      <a:pt x="0" y="125"/>
                      <a:pt x="14" y="118"/>
                      <a:pt x="31" y="109"/>
                    </a:cubicBezTo>
                    <a:cubicBezTo>
                      <a:pt x="40" y="105"/>
                      <a:pt x="49" y="100"/>
                      <a:pt x="58" y="95"/>
                    </a:cubicBezTo>
                    <a:cubicBezTo>
                      <a:pt x="67" y="91"/>
                      <a:pt x="75" y="86"/>
                      <a:pt x="81" y="82"/>
                    </a:cubicBezTo>
                    <a:cubicBezTo>
                      <a:pt x="81" y="82"/>
                      <a:pt x="84" y="79"/>
                      <a:pt x="90" y="75"/>
                    </a:cubicBezTo>
                    <a:cubicBezTo>
                      <a:pt x="95" y="71"/>
                      <a:pt x="102" y="66"/>
                      <a:pt x="111" y="59"/>
                    </a:cubicBezTo>
                    <a:cubicBezTo>
                      <a:pt x="129" y="45"/>
                      <a:pt x="152" y="27"/>
                      <a:pt x="17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54">
                <a:extLst>
                  <a:ext uri="{FF2B5EF4-FFF2-40B4-BE49-F238E27FC236}">
                    <a16:creationId xmlns:a16="http://schemas.microsoft.com/office/drawing/2014/main" id="{A808D263-BF3A-40BB-AC8F-F02E3108D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0" y="3313113"/>
                <a:ext cx="38100" cy="141288"/>
              </a:xfrm>
              <a:custGeom>
                <a:avLst/>
                <a:gdLst>
                  <a:gd name="T0" fmla="*/ 12 w 66"/>
                  <a:gd name="T1" fmla="*/ 0 h 246"/>
                  <a:gd name="T2" fmla="*/ 22 w 66"/>
                  <a:gd name="T3" fmla="*/ 12 h 246"/>
                  <a:gd name="T4" fmla="*/ 42 w 66"/>
                  <a:gd name="T5" fmla="*/ 44 h 246"/>
                  <a:gd name="T6" fmla="*/ 60 w 66"/>
                  <a:gd name="T7" fmla="*/ 92 h 246"/>
                  <a:gd name="T8" fmla="*/ 63 w 66"/>
                  <a:gd name="T9" fmla="*/ 151 h 246"/>
                  <a:gd name="T10" fmla="*/ 62 w 66"/>
                  <a:gd name="T11" fmla="*/ 162 h 246"/>
                  <a:gd name="T12" fmla="*/ 57 w 66"/>
                  <a:gd name="T13" fmla="*/ 197 h 246"/>
                  <a:gd name="T14" fmla="*/ 56 w 66"/>
                  <a:gd name="T15" fmla="*/ 217 h 246"/>
                  <a:gd name="T16" fmla="*/ 56 w 66"/>
                  <a:gd name="T17" fmla="*/ 234 h 246"/>
                  <a:gd name="T18" fmla="*/ 58 w 66"/>
                  <a:gd name="T19" fmla="*/ 246 h 246"/>
                  <a:gd name="T20" fmla="*/ 51 w 66"/>
                  <a:gd name="T21" fmla="*/ 238 h 246"/>
                  <a:gd name="T22" fmla="*/ 36 w 66"/>
                  <a:gd name="T23" fmla="*/ 216 h 246"/>
                  <a:gd name="T24" fmla="*/ 27 w 66"/>
                  <a:gd name="T25" fmla="*/ 202 h 246"/>
                  <a:gd name="T26" fmla="*/ 19 w 66"/>
                  <a:gd name="T27" fmla="*/ 187 h 246"/>
                  <a:gd name="T28" fmla="*/ 13 w 66"/>
                  <a:gd name="T29" fmla="*/ 172 h 246"/>
                  <a:gd name="T30" fmla="*/ 8 w 66"/>
                  <a:gd name="T31" fmla="*/ 157 h 246"/>
                  <a:gd name="T32" fmla="*/ 6 w 66"/>
                  <a:gd name="T33" fmla="*/ 145 h 246"/>
                  <a:gd name="T34" fmla="*/ 2 w 66"/>
                  <a:gd name="T35" fmla="*/ 110 h 246"/>
                  <a:gd name="T36" fmla="*/ 12 w 66"/>
                  <a:gd name="T3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6">
                    <a:moveTo>
                      <a:pt x="12" y="0"/>
                    </a:moveTo>
                    <a:cubicBezTo>
                      <a:pt x="12" y="0"/>
                      <a:pt x="16" y="4"/>
                      <a:pt x="22" y="12"/>
                    </a:cubicBezTo>
                    <a:cubicBezTo>
                      <a:pt x="28" y="19"/>
                      <a:pt x="35" y="31"/>
                      <a:pt x="42" y="44"/>
                    </a:cubicBezTo>
                    <a:cubicBezTo>
                      <a:pt x="49" y="58"/>
                      <a:pt x="56" y="74"/>
                      <a:pt x="60" y="92"/>
                    </a:cubicBezTo>
                    <a:cubicBezTo>
                      <a:pt x="64" y="110"/>
                      <a:pt x="66" y="129"/>
                      <a:pt x="63" y="151"/>
                    </a:cubicBezTo>
                    <a:cubicBezTo>
                      <a:pt x="63" y="151"/>
                      <a:pt x="63" y="155"/>
                      <a:pt x="62" y="162"/>
                    </a:cubicBezTo>
                    <a:cubicBezTo>
                      <a:pt x="61" y="170"/>
                      <a:pt x="59" y="181"/>
                      <a:pt x="57" y="197"/>
                    </a:cubicBezTo>
                    <a:cubicBezTo>
                      <a:pt x="57" y="197"/>
                      <a:pt x="56" y="207"/>
                      <a:pt x="56" y="217"/>
                    </a:cubicBezTo>
                    <a:cubicBezTo>
                      <a:pt x="56" y="223"/>
                      <a:pt x="56" y="229"/>
                      <a:pt x="56" y="234"/>
                    </a:cubicBezTo>
                    <a:cubicBezTo>
                      <a:pt x="56" y="239"/>
                      <a:pt x="57" y="243"/>
                      <a:pt x="58" y="246"/>
                    </a:cubicBezTo>
                    <a:cubicBezTo>
                      <a:pt x="58" y="246"/>
                      <a:pt x="55" y="243"/>
                      <a:pt x="51" y="238"/>
                    </a:cubicBezTo>
                    <a:cubicBezTo>
                      <a:pt x="47" y="232"/>
                      <a:pt x="42" y="225"/>
                      <a:pt x="36" y="216"/>
                    </a:cubicBezTo>
                    <a:cubicBezTo>
                      <a:pt x="33" y="212"/>
                      <a:pt x="30" y="207"/>
                      <a:pt x="27" y="202"/>
                    </a:cubicBezTo>
                    <a:cubicBezTo>
                      <a:pt x="25" y="197"/>
                      <a:pt x="22" y="192"/>
                      <a:pt x="19" y="187"/>
                    </a:cubicBezTo>
                    <a:cubicBezTo>
                      <a:pt x="17" y="182"/>
                      <a:pt x="15" y="177"/>
                      <a:pt x="13" y="172"/>
                    </a:cubicBezTo>
                    <a:cubicBezTo>
                      <a:pt x="11" y="167"/>
                      <a:pt x="9" y="162"/>
                      <a:pt x="8" y="157"/>
                    </a:cubicBezTo>
                    <a:cubicBezTo>
                      <a:pt x="8" y="157"/>
                      <a:pt x="7" y="153"/>
                      <a:pt x="6" y="145"/>
                    </a:cubicBezTo>
                    <a:cubicBezTo>
                      <a:pt x="4" y="136"/>
                      <a:pt x="3" y="125"/>
                      <a:pt x="2" y="110"/>
                    </a:cubicBezTo>
                    <a:cubicBezTo>
                      <a:pt x="0" y="81"/>
                      <a:pt x="1" y="4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55">
                <a:extLst>
                  <a:ext uri="{FF2B5EF4-FFF2-40B4-BE49-F238E27FC236}">
                    <a16:creationId xmlns:a16="http://schemas.microsoft.com/office/drawing/2014/main" id="{F3B461A1-FDC6-4F5E-BF2F-F7C83789E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9088" y="3403600"/>
                <a:ext cx="88900" cy="93663"/>
              </a:xfrm>
              <a:custGeom>
                <a:avLst/>
                <a:gdLst>
                  <a:gd name="T0" fmla="*/ 155 w 155"/>
                  <a:gd name="T1" fmla="*/ 1 h 164"/>
                  <a:gd name="T2" fmla="*/ 140 w 155"/>
                  <a:gd name="T3" fmla="*/ 0 h 164"/>
                  <a:gd name="T4" fmla="*/ 103 w 155"/>
                  <a:gd name="T5" fmla="*/ 5 h 164"/>
                  <a:gd name="T6" fmla="*/ 59 w 155"/>
                  <a:gd name="T7" fmla="*/ 25 h 164"/>
                  <a:gd name="T8" fmla="*/ 49 w 155"/>
                  <a:gd name="T9" fmla="*/ 34 h 164"/>
                  <a:gd name="T10" fmla="*/ 39 w 155"/>
                  <a:gd name="T11" fmla="*/ 45 h 164"/>
                  <a:gd name="T12" fmla="*/ 31 w 155"/>
                  <a:gd name="T13" fmla="*/ 57 h 164"/>
                  <a:gd name="T14" fmla="*/ 25 w 155"/>
                  <a:gd name="T15" fmla="*/ 71 h 164"/>
                  <a:gd name="T16" fmla="*/ 24 w 155"/>
                  <a:gd name="T17" fmla="*/ 74 h 164"/>
                  <a:gd name="T18" fmla="*/ 21 w 155"/>
                  <a:gd name="T19" fmla="*/ 82 h 164"/>
                  <a:gd name="T20" fmla="*/ 13 w 155"/>
                  <a:gd name="T21" fmla="*/ 116 h 164"/>
                  <a:gd name="T22" fmla="*/ 12 w 155"/>
                  <a:gd name="T23" fmla="*/ 122 h 164"/>
                  <a:gd name="T24" fmla="*/ 8 w 155"/>
                  <a:gd name="T25" fmla="*/ 136 h 164"/>
                  <a:gd name="T26" fmla="*/ 4 w 155"/>
                  <a:gd name="T27" fmla="*/ 152 h 164"/>
                  <a:gd name="T28" fmla="*/ 0 w 155"/>
                  <a:gd name="T29" fmla="*/ 164 h 164"/>
                  <a:gd name="T30" fmla="*/ 8 w 155"/>
                  <a:gd name="T31" fmla="*/ 156 h 164"/>
                  <a:gd name="T32" fmla="*/ 28 w 155"/>
                  <a:gd name="T33" fmla="*/ 139 h 164"/>
                  <a:gd name="T34" fmla="*/ 53 w 155"/>
                  <a:gd name="T35" fmla="*/ 119 h 164"/>
                  <a:gd name="T36" fmla="*/ 65 w 155"/>
                  <a:gd name="T37" fmla="*/ 108 h 164"/>
                  <a:gd name="T38" fmla="*/ 75 w 155"/>
                  <a:gd name="T39" fmla="*/ 98 h 164"/>
                  <a:gd name="T40" fmla="*/ 82 w 155"/>
                  <a:gd name="T41" fmla="*/ 90 h 164"/>
                  <a:gd name="T42" fmla="*/ 101 w 155"/>
                  <a:gd name="T43" fmla="*/ 68 h 164"/>
                  <a:gd name="T44" fmla="*/ 155 w 155"/>
                  <a:gd name="T45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5" h="164">
                    <a:moveTo>
                      <a:pt x="155" y="1"/>
                    </a:moveTo>
                    <a:cubicBezTo>
                      <a:pt x="155" y="1"/>
                      <a:pt x="149" y="0"/>
                      <a:pt x="140" y="0"/>
                    </a:cubicBezTo>
                    <a:cubicBezTo>
                      <a:pt x="130" y="1"/>
                      <a:pt x="117" y="1"/>
                      <a:pt x="103" y="5"/>
                    </a:cubicBezTo>
                    <a:cubicBezTo>
                      <a:pt x="89" y="9"/>
                      <a:pt x="73" y="15"/>
                      <a:pt x="59" y="25"/>
                    </a:cubicBezTo>
                    <a:cubicBezTo>
                      <a:pt x="55" y="28"/>
                      <a:pt x="52" y="31"/>
                      <a:pt x="49" y="34"/>
                    </a:cubicBezTo>
                    <a:cubicBezTo>
                      <a:pt x="45" y="37"/>
                      <a:pt x="42" y="41"/>
                      <a:pt x="39" y="45"/>
                    </a:cubicBezTo>
                    <a:cubicBezTo>
                      <a:pt x="37" y="48"/>
                      <a:pt x="34" y="53"/>
                      <a:pt x="31" y="57"/>
                    </a:cubicBezTo>
                    <a:cubicBezTo>
                      <a:pt x="29" y="61"/>
                      <a:pt x="27" y="66"/>
                      <a:pt x="25" y="71"/>
                    </a:cubicBezTo>
                    <a:cubicBezTo>
                      <a:pt x="25" y="71"/>
                      <a:pt x="24" y="72"/>
                      <a:pt x="24" y="74"/>
                    </a:cubicBezTo>
                    <a:cubicBezTo>
                      <a:pt x="23" y="75"/>
                      <a:pt x="22" y="78"/>
                      <a:pt x="21" y="82"/>
                    </a:cubicBezTo>
                    <a:cubicBezTo>
                      <a:pt x="19" y="89"/>
                      <a:pt x="16" y="100"/>
                      <a:pt x="13" y="116"/>
                    </a:cubicBezTo>
                    <a:cubicBezTo>
                      <a:pt x="13" y="116"/>
                      <a:pt x="13" y="118"/>
                      <a:pt x="12" y="122"/>
                    </a:cubicBezTo>
                    <a:cubicBezTo>
                      <a:pt x="11" y="125"/>
                      <a:pt x="10" y="130"/>
                      <a:pt x="8" y="136"/>
                    </a:cubicBezTo>
                    <a:cubicBezTo>
                      <a:pt x="7" y="141"/>
                      <a:pt x="5" y="147"/>
                      <a:pt x="4" y="152"/>
                    </a:cubicBezTo>
                    <a:cubicBezTo>
                      <a:pt x="3" y="157"/>
                      <a:pt x="1" y="161"/>
                      <a:pt x="0" y="164"/>
                    </a:cubicBezTo>
                    <a:cubicBezTo>
                      <a:pt x="0" y="164"/>
                      <a:pt x="3" y="161"/>
                      <a:pt x="8" y="156"/>
                    </a:cubicBezTo>
                    <a:cubicBezTo>
                      <a:pt x="13" y="152"/>
                      <a:pt x="20" y="146"/>
                      <a:pt x="28" y="139"/>
                    </a:cubicBezTo>
                    <a:cubicBezTo>
                      <a:pt x="36" y="133"/>
                      <a:pt x="45" y="126"/>
                      <a:pt x="53" y="119"/>
                    </a:cubicBezTo>
                    <a:cubicBezTo>
                      <a:pt x="57" y="115"/>
                      <a:pt x="61" y="112"/>
                      <a:pt x="65" y="108"/>
                    </a:cubicBezTo>
                    <a:cubicBezTo>
                      <a:pt x="68" y="105"/>
                      <a:pt x="72" y="102"/>
                      <a:pt x="75" y="98"/>
                    </a:cubicBezTo>
                    <a:cubicBezTo>
                      <a:pt x="75" y="98"/>
                      <a:pt x="77" y="95"/>
                      <a:pt x="82" y="90"/>
                    </a:cubicBezTo>
                    <a:cubicBezTo>
                      <a:pt x="87" y="85"/>
                      <a:pt x="93" y="77"/>
                      <a:pt x="101" y="68"/>
                    </a:cubicBezTo>
                    <a:cubicBezTo>
                      <a:pt x="116" y="50"/>
                      <a:pt x="137" y="26"/>
                      <a:pt x="1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56">
                <a:extLst>
                  <a:ext uri="{FF2B5EF4-FFF2-40B4-BE49-F238E27FC236}">
                    <a16:creationId xmlns:a16="http://schemas.microsoft.com/office/drawing/2014/main" id="{E74D376A-D537-4650-8C52-92D08350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4000" y="3398838"/>
                <a:ext cx="63500" cy="144463"/>
              </a:xfrm>
              <a:custGeom>
                <a:avLst/>
                <a:gdLst>
                  <a:gd name="T0" fmla="*/ 3 w 112"/>
                  <a:gd name="T1" fmla="*/ 0 h 251"/>
                  <a:gd name="T2" fmla="*/ 16 w 112"/>
                  <a:gd name="T3" fmla="*/ 11 h 251"/>
                  <a:gd name="T4" fmla="*/ 45 w 112"/>
                  <a:gd name="T5" fmla="*/ 41 h 251"/>
                  <a:gd name="T6" fmla="*/ 60 w 112"/>
                  <a:gd name="T7" fmla="*/ 63 h 251"/>
                  <a:gd name="T8" fmla="*/ 75 w 112"/>
                  <a:gd name="T9" fmla="*/ 88 h 251"/>
                  <a:gd name="T10" fmla="*/ 86 w 112"/>
                  <a:gd name="T11" fmla="*/ 117 h 251"/>
                  <a:gd name="T12" fmla="*/ 90 w 112"/>
                  <a:gd name="T13" fmla="*/ 133 h 251"/>
                  <a:gd name="T14" fmla="*/ 93 w 112"/>
                  <a:gd name="T15" fmla="*/ 150 h 251"/>
                  <a:gd name="T16" fmla="*/ 94 w 112"/>
                  <a:gd name="T17" fmla="*/ 162 h 251"/>
                  <a:gd name="T18" fmla="*/ 98 w 112"/>
                  <a:gd name="T19" fmla="*/ 201 h 251"/>
                  <a:gd name="T20" fmla="*/ 99 w 112"/>
                  <a:gd name="T21" fmla="*/ 207 h 251"/>
                  <a:gd name="T22" fmla="*/ 102 w 112"/>
                  <a:gd name="T23" fmla="*/ 222 h 251"/>
                  <a:gd name="T24" fmla="*/ 112 w 112"/>
                  <a:gd name="T25" fmla="*/ 251 h 251"/>
                  <a:gd name="T26" fmla="*/ 103 w 112"/>
                  <a:gd name="T27" fmla="*/ 245 h 251"/>
                  <a:gd name="T28" fmla="*/ 81 w 112"/>
                  <a:gd name="T29" fmla="*/ 226 h 251"/>
                  <a:gd name="T30" fmla="*/ 56 w 112"/>
                  <a:gd name="T31" fmla="*/ 200 h 251"/>
                  <a:gd name="T32" fmla="*/ 45 w 112"/>
                  <a:gd name="T33" fmla="*/ 185 h 251"/>
                  <a:gd name="T34" fmla="*/ 36 w 112"/>
                  <a:gd name="T35" fmla="*/ 171 h 251"/>
                  <a:gd name="T36" fmla="*/ 30 w 112"/>
                  <a:gd name="T37" fmla="*/ 158 h 251"/>
                  <a:gd name="T38" fmla="*/ 18 w 112"/>
                  <a:gd name="T39" fmla="*/ 122 h 251"/>
                  <a:gd name="T40" fmla="*/ 3 w 112"/>
                  <a:gd name="T4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251">
                    <a:moveTo>
                      <a:pt x="3" y="0"/>
                    </a:moveTo>
                    <a:cubicBezTo>
                      <a:pt x="3" y="0"/>
                      <a:pt x="8" y="4"/>
                      <a:pt x="16" y="11"/>
                    </a:cubicBezTo>
                    <a:cubicBezTo>
                      <a:pt x="24" y="18"/>
                      <a:pt x="34" y="28"/>
                      <a:pt x="45" y="41"/>
                    </a:cubicBezTo>
                    <a:cubicBezTo>
                      <a:pt x="50" y="48"/>
                      <a:pt x="55" y="55"/>
                      <a:pt x="60" y="63"/>
                    </a:cubicBezTo>
                    <a:cubicBezTo>
                      <a:pt x="66" y="71"/>
                      <a:pt x="70" y="79"/>
                      <a:pt x="75" y="88"/>
                    </a:cubicBezTo>
                    <a:cubicBezTo>
                      <a:pt x="79" y="97"/>
                      <a:pt x="83" y="107"/>
                      <a:pt x="86" y="117"/>
                    </a:cubicBezTo>
                    <a:cubicBezTo>
                      <a:pt x="88" y="122"/>
                      <a:pt x="89" y="127"/>
                      <a:pt x="90" y="133"/>
                    </a:cubicBezTo>
                    <a:cubicBezTo>
                      <a:pt x="91" y="138"/>
                      <a:pt x="92" y="144"/>
                      <a:pt x="93" y="150"/>
                    </a:cubicBezTo>
                    <a:cubicBezTo>
                      <a:pt x="93" y="150"/>
                      <a:pt x="93" y="154"/>
                      <a:pt x="94" y="162"/>
                    </a:cubicBezTo>
                    <a:cubicBezTo>
                      <a:pt x="95" y="171"/>
                      <a:pt x="96" y="183"/>
                      <a:pt x="98" y="201"/>
                    </a:cubicBezTo>
                    <a:cubicBezTo>
                      <a:pt x="98" y="201"/>
                      <a:pt x="98" y="203"/>
                      <a:pt x="99" y="207"/>
                    </a:cubicBezTo>
                    <a:cubicBezTo>
                      <a:pt x="99" y="211"/>
                      <a:pt x="101" y="217"/>
                      <a:pt x="102" y="222"/>
                    </a:cubicBezTo>
                    <a:cubicBezTo>
                      <a:pt x="104" y="234"/>
                      <a:pt x="109" y="246"/>
                      <a:pt x="112" y="251"/>
                    </a:cubicBezTo>
                    <a:cubicBezTo>
                      <a:pt x="112" y="251"/>
                      <a:pt x="108" y="249"/>
                      <a:pt x="103" y="245"/>
                    </a:cubicBezTo>
                    <a:cubicBezTo>
                      <a:pt x="97" y="240"/>
                      <a:pt x="89" y="234"/>
                      <a:pt x="81" y="226"/>
                    </a:cubicBezTo>
                    <a:cubicBezTo>
                      <a:pt x="73" y="219"/>
                      <a:pt x="64" y="209"/>
                      <a:pt x="56" y="200"/>
                    </a:cubicBezTo>
                    <a:cubicBezTo>
                      <a:pt x="52" y="195"/>
                      <a:pt x="48" y="190"/>
                      <a:pt x="45" y="185"/>
                    </a:cubicBezTo>
                    <a:cubicBezTo>
                      <a:pt x="41" y="180"/>
                      <a:pt x="39" y="176"/>
                      <a:pt x="36" y="171"/>
                    </a:cubicBezTo>
                    <a:cubicBezTo>
                      <a:pt x="36" y="171"/>
                      <a:pt x="34" y="166"/>
                      <a:pt x="30" y="158"/>
                    </a:cubicBezTo>
                    <a:cubicBezTo>
                      <a:pt x="27" y="150"/>
                      <a:pt x="22" y="138"/>
                      <a:pt x="18" y="122"/>
                    </a:cubicBezTo>
                    <a:cubicBezTo>
                      <a:pt x="8" y="92"/>
                      <a:pt x="0" y="4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57">
                <a:extLst>
                  <a:ext uri="{FF2B5EF4-FFF2-40B4-BE49-F238E27FC236}">
                    <a16:creationId xmlns:a16="http://schemas.microsoft.com/office/drawing/2014/main" id="{59CA09C4-6A0E-4C90-B01C-E85BA76CA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613" y="3468688"/>
                <a:ext cx="69850" cy="119063"/>
              </a:xfrm>
              <a:custGeom>
                <a:avLst/>
                <a:gdLst>
                  <a:gd name="T0" fmla="*/ 121 w 121"/>
                  <a:gd name="T1" fmla="*/ 0 h 209"/>
                  <a:gd name="T2" fmla="*/ 104 w 121"/>
                  <a:gd name="T3" fmla="*/ 3 h 209"/>
                  <a:gd name="T4" fmla="*/ 67 w 121"/>
                  <a:gd name="T5" fmla="*/ 17 h 209"/>
                  <a:gd name="T6" fmla="*/ 45 w 121"/>
                  <a:gd name="T7" fmla="*/ 30 h 209"/>
                  <a:gd name="T8" fmla="*/ 35 w 121"/>
                  <a:gd name="T9" fmla="*/ 39 h 209"/>
                  <a:gd name="T10" fmla="*/ 26 w 121"/>
                  <a:gd name="T11" fmla="*/ 49 h 209"/>
                  <a:gd name="T12" fmla="*/ 17 w 121"/>
                  <a:gd name="T13" fmla="*/ 61 h 209"/>
                  <a:gd name="T14" fmla="*/ 10 w 121"/>
                  <a:gd name="T15" fmla="*/ 74 h 209"/>
                  <a:gd name="T16" fmla="*/ 2 w 121"/>
                  <a:gd name="T17" fmla="*/ 105 h 209"/>
                  <a:gd name="T18" fmla="*/ 1 w 121"/>
                  <a:gd name="T19" fmla="*/ 108 h 209"/>
                  <a:gd name="T20" fmla="*/ 1 w 121"/>
                  <a:gd name="T21" fmla="*/ 118 h 209"/>
                  <a:gd name="T22" fmla="*/ 0 w 121"/>
                  <a:gd name="T23" fmla="*/ 133 h 209"/>
                  <a:gd name="T24" fmla="*/ 1 w 121"/>
                  <a:gd name="T25" fmla="*/ 156 h 209"/>
                  <a:gd name="T26" fmla="*/ 2 w 121"/>
                  <a:gd name="T27" fmla="*/ 178 h 209"/>
                  <a:gd name="T28" fmla="*/ 1 w 121"/>
                  <a:gd name="T29" fmla="*/ 209 h 209"/>
                  <a:gd name="T30" fmla="*/ 7 w 121"/>
                  <a:gd name="T31" fmla="*/ 200 h 209"/>
                  <a:gd name="T32" fmla="*/ 24 w 121"/>
                  <a:gd name="T33" fmla="*/ 176 h 209"/>
                  <a:gd name="T34" fmla="*/ 44 w 121"/>
                  <a:gd name="T35" fmla="*/ 147 h 209"/>
                  <a:gd name="T36" fmla="*/ 61 w 121"/>
                  <a:gd name="T37" fmla="*/ 121 h 209"/>
                  <a:gd name="T38" fmla="*/ 67 w 121"/>
                  <a:gd name="T39" fmla="*/ 110 h 209"/>
                  <a:gd name="T40" fmla="*/ 81 w 121"/>
                  <a:gd name="T41" fmla="*/ 82 h 209"/>
                  <a:gd name="T42" fmla="*/ 121 w 121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209">
                    <a:moveTo>
                      <a:pt x="121" y="0"/>
                    </a:moveTo>
                    <a:cubicBezTo>
                      <a:pt x="121" y="0"/>
                      <a:pt x="114" y="1"/>
                      <a:pt x="104" y="3"/>
                    </a:cubicBezTo>
                    <a:cubicBezTo>
                      <a:pt x="95" y="5"/>
                      <a:pt x="81" y="10"/>
                      <a:pt x="67" y="17"/>
                    </a:cubicBezTo>
                    <a:cubicBezTo>
                      <a:pt x="59" y="20"/>
                      <a:pt x="52" y="25"/>
                      <a:pt x="45" y="30"/>
                    </a:cubicBezTo>
                    <a:cubicBezTo>
                      <a:pt x="42" y="33"/>
                      <a:pt x="38" y="36"/>
                      <a:pt x="35" y="39"/>
                    </a:cubicBezTo>
                    <a:cubicBezTo>
                      <a:pt x="32" y="42"/>
                      <a:pt x="29" y="45"/>
                      <a:pt x="26" y="49"/>
                    </a:cubicBezTo>
                    <a:cubicBezTo>
                      <a:pt x="23" y="53"/>
                      <a:pt x="20" y="56"/>
                      <a:pt x="17" y="61"/>
                    </a:cubicBezTo>
                    <a:cubicBezTo>
                      <a:pt x="14" y="65"/>
                      <a:pt x="12" y="69"/>
                      <a:pt x="10" y="74"/>
                    </a:cubicBezTo>
                    <a:cubicBezTo>
                      <a:pt x="6" y="83"/>
                      <a:pt x="3" y="94"/>
                      <a:pt x="2" y="105"/>
                    </a:cubicBezTo>
                    <a:cubicBezTo>
                      <a:pt x="2" y="105"/>
                      <a:pt x="1" y="106"/>
                      <a:pt x="1" y="108"/>
                    </a:cubicBezTo>
                    <a:cubicBezTo>
                      <a:pt x="1" y="110"/>
                      <a:pt x="1" y="113"/>
                      <a:pt x="1" y="118"/>
                    </a:cubicBezTo>
                    <a:cubicBezTo>
                      <a:pt x="0" y="122"/>
                      <a:pt x="0" y="127"/>
                      <a:pt x="0" y="133"/>
                    </a:cubicBezTo>
                    <a:cubicBezTo>
                      <a:pt x="0" y="140"/>
                      <a:pt x="1" y="147"/>
                      <a:pt x="1" y="156"/>
                    </a:cubicBezTo>
                    <a:cubicBezTo>
                      <a:pt x="1" y="156"/>
                      <a:pt x="2" y="166"/>
                      <a:pt x="2" y="178"/>
                    </a:cubicBezTo>
                    <a:cubicBezTo>
                      <a:pt x="2" y="189"/>
                      <a:pt x="2" y="203"/>
                      <a:pt x="1" y="209"/>
                    </a:cubicBezTo>
                    <a:cubicBezTo>
                      <a:pt x="1" y="209"/>
                      <a:pt x="3" y="206"/>
                      <a:pt x="7" y="200"/>
                    </a:cubicBezTo>
                    <a:cubicBezTo>
                      <a:pt x="12" y="194"/>
                      <a:pt x="17" y="185"/>
                      <a:pt x="24" y="176"/>
                    </a:cubicBezTo>
                    <a:cubicBezTo>
                      <a:pt x="30" y="167"/>
                      <a:pt x="38" y="157"/>
                      <a:pt x="44" y="147"/>
                    </a:cubicBezTo>
                    <a:cubicBezTo>
                      <a:pt x="51" y="138"/>
                      <a:pt x="57" y="129"/>
                      <a:pt x="61" y="121"/>
                    </a:cubicBezTo>
                    <a:cubicBezTo>
                      <a:pt x="61" y="121"/>
                      <a:pt x="63" y="117"/>
                      <a:pt x="67" y="110"/>
                    </a:cubicBezTo>
                    <a:cubicBezTo>
                      <a:pt x="70" y="103"/>
                      <a:pt x="75" y="94"/>
                      <a:pt x="81" y="82"/>
                    </a:cubicBezTo>
                    <a:cubicBezTo>
                      <a:pt x="92" y="59"/>
                      <a:pt x="107" y="30"/>
                      <a:pt x="1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58">
                <a:extLst>
                  <a:ext uri="{FF2B5EF4-FFF2-40B4-BE49-F238E27FC236}">
                    <a16:creationId xmlns:a16="http://schemas.microsoft.com/office/drawing/2014/main" id="{83FE1717-D4AE-4B31-981B-18CA5922A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4950" y="3502025"/>
                <a:ext cx="106363" cy="133350"/>
              </a:xfrm>
              <a:custGeom>
                <a:avLst/>
                <a:gdLst>
                  <a:gd name="T0" fmla="*/ 0 w 184"/>
                  <a:gd name="T1" fmla="*/ 0 h 235"/>
                  <a:gd name="T2" fmla="*/ 4 w 184"/>
                  <a:gd name="T3" fmla="*/ 2 h 235"/>
                  <a:gd name="T4" fmla="*/ 16 w 184"/>
                  <a:gd name="T5" fmla="*/ 8 h 235"/>
                  <a:gd name="T6" fmla="*/ 54 w 184"/>
                  <a:gd name="T7" fmla="*/ 33 h 235"/>
                  <a:gd name="T8" fmla="*/ 98 w 184"/>
                  <a:gd name="T9" fmla="*/ 74 h 235"/>
                  <a:gd name="T10" fmla="*/ 118 w 184"/>
                  <a:gd name="T11" fmla="*/ 102 h 235"/>
                  <a:gd name="T12" fmla="*/ 127 w 184"/>
                  <a:gd name="T13" fmla="*/ 117 h 235"/>
                  <a:gd name="T14" fmla="*/ 134 w 184"/>
                  <a:gd name="T15" fmla="*/ 134 h 235"/>
                  <a:gd name="T16" fmla="*/ 139 w 184"/>
                  <a:gd name="T17" fmla="*/ 147 h 235"/>
                  <a:gd name="T18" fmla="*/ 145 w 184"/>
                  <a:gd name="T19" fmla="*/ 163 h 235"/>
                  <a:gd name="T20" fmla="*/ 149 w 184"/>
                  <a:gd name="T21" fmla="*/ 174 h 235"/>
                  <a:gd name="T22" fmla="*/ 154 w 184"/>
                  <a:gd name="T23" fmla="*/ 186 h 235"/>
                  <a:gd name="T24" fmla="*/ 157 w 184"/>
                  <a:gd name="T25" fmla="*/ 193 h 235"/>
                  <a:gd name="T26" fmla="*/ 165 w 184"/>
                  <a:gd name="T27" fmla="*/ 208 h 235"/>
                  <a:gd name="T28" fmla="*/ 169 w 184"/>
                  <a:gd name="T29" fmla="*/ 216 h 235"/>
                  <a:gd name="T30" fmla="*/ 175 w 184"/>
                  <a:gd name="T31" fmla="*/ 224 h 235"/>
                  <a:gd name="T32" fmla="*/ 184 w 184"/>
                  <a:gd name="T33" fmla="*/ 235 h 235"/>
                  <a:gd name="T34" fmla="*/ 172 w 184"/>
                  <a:gd name="T35" fmla="*/ 231 h 235"/>
                  <a:gd name="T36" fmla="*/ 144 w 184"/>
                  <a:gd name="T37" fmla="*/ 218 h 235"/>
                  <a:gd name="T38" fmla="*/ 110 w 184"/>
                  <a:gd name="T39" fmla="*/ 197 h 235"/>
                  <a:gd name="T40" fmla="*/ 94 w 184"/>
                  <a:gd name="T41" fmla="*/ 185 h 235"/>
                  <a:gd name="T42" fmla="*/ 81 w 184"/>
                  <a:gd name="T43" fmla="*/ 172 h 235"/>
                  <a:gd name="T44" fmla="*/ 79 w 184"/>
                  <a:gd name="T45" fmla="*/ 169 h 235"/>
                  <a:gd name="T46" fmla="*/ 71 w 184"/>
                  <a:gd name="T47" fmla="*/ 161 h 235"/>
                  <a:gd name="T48" fmla="*/ 48 w 184"/>
                  <a:gd name="T49" fmla="*/ 126 h 235"/>
                  <a:gd name="T50" fmla="*/ 0 w 184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235">
                    <a:moveTo>
                      <a:pt x="0" y="0"/>
                    </a:moveTo>
                    <a:cubicBezTo>
                      <a:pt x="0" y="0"/>
                      <a:pt x="1" y="0"/>
                      <a:pt x="4" y="2"/>
                    </a:cubicBezTo>
                    <a:cubicBezTo>
                      <a:pt x="7" y="3"/>
                      <a:pt x="11" y="5"/>
                      <a:pt x="16" y="8"/>
                    </a:cubicBezTo>
                    <a:cubicBezTo>
                      <a:pt x="26" y="13"/>
                      <a:pt x="40" y="22"/>
                      <a:pt x="54" y="33"/>
                    </a:cubicBezTo>
                    <a:cubicBezTo>
                      <a:pt x="69" y="44"/>
                      <a:pt x="84" y="58"/>
                      <a:pt x="98" y="74"/>
                    </a:cubicBezTo>
                    <a:cubicBezTo>
                      <a:pt x="105" y="83"/>
                      <a:pt x="112" y="92"/>
                      <a:pt x="118" y="102"/>
                    </a:cubicBezTo>
                    <a:cubicBezTo>
                      <a:pt x="121" y="107"/>
                      <a:pt x="124" y="112"/>
                      <a:pt x="127" y="117"/>
                    </a:cubicBezTo>
                    <a:cubicBezTo>
                      <a:pt x="130" y="123"/>
                      <a:pt x="132" y="128"/>
                      <a:pt x="134" y="134"/>
                    </a:cubicBezTo>
                    <a:cubicBezTo>
                      <a:pt x="134" y="134"/>
                      <a:pt x="136" y="138"/>
                      <a:pt x="139" y="147"/>
                    </a:cubicBezTo>
                    <a:cubicBezTo>
                      <a:pt x="141" y="151"/>
                      <a:pt x="143" y="157"/>
                      <a:pt x="145" y="163"/>
                    </a:cubicBezTo>
                    <a:cubicBezTo>
                      <a:pt x="147" y="167"/>
                      <a:pt x="148" y="170"/>
                      <a:pt x="149" y="174"/>
                    </a:cubicBezTo>
                    <a:cubicBezTo>
                      <a:pt x="151" y="178"/>
                      <a:pt x="152" y="182"/>
                      <a:pt x="154" y="186"/>
                    </a:cubicBezTo>
                    <a:cubicBezTo>
                      <a:pt x="154" y="186"/>
                      <a:pt x="155" y="189"/>
                      <a:pt x="157" y="193"/>
                    </a:cubicBezTo>
                    <a:cubicBezTo>
                      <a:pt x="159" y="197"/>
                      <a:pt x="162" y="202"/>
                      <a:pt x="165" y="208"/>
                    </a:cubicBezTo>
                    <a:cubicBezTo>
                      <a:pt x="166" y="210"/>
                      <a:pt x="168" y="213"/>
                      <a:pt x="169" y="216"/>
                    </a:cubicBezTo>
                    <a:cubicBezTo>
                      <a:pt x="171" y="219"/>
                      <a:pt x="173" y="222"/>
                      <a:pt x="175" y="224"/>
                    </a:cubicBezTo>
                    <a:cubicBezTo>
                      <a:pt x="178" y="229"/>
                      <a:pt x="181" y="233"/>
                      <a:pt x="184" y="235"/>
                    </a:cubicBezTo>
                    <a:cubicBezTo>
                      <a:pt x="184" y="235"/>
                      <a:pt x="179" y="234"/>
                      <a:pt x="172" y="231"/>
                    </a:cubicBezTo>
                    <a:cubicBezTo>
                      <a:pt x="165" y="228"/>
                      <a:pt x="155" y="224"/>
                      <a:pt x="144" y="218"/>
                    </a:cubicBezTo>
                    <a:cubicBezTo>
                      <a:pt x="133" y="212"/>
                      <a:pt x="121" y="205"/>
                      <a:pt x="110" y="197"/>
                    </a:cubicBezTo>
                    <a:cubicBezTo>
                      <a:pt x="105" y="194"/>
                      <a:pt x="99" y="189"/>
                      <a:pt x="94" y="185"/>
                    </a:cubicBezTo>
                    <a:cubicBezTo>
                      <a:pt x="89" y="181"/>
                      <a:pt x="85" y="177"/>
                      <a:pt x="81" y="172"/>
                    </a:cubicBezTo>
                    <a:cubicBezTo>
                      <a:pt x="81" y="172"/>
                      <a:pt x="80" y="171"/>
                      <a:pt x="79" y="169"/>
                    </a:cubicBezTo>
                    <a:cubicBezTo>
                      <a:pt x="77" y="167"/>
                      <a:pt x="74" y="165"/>
                      <a:pt x="71" y="161"/>
                    </a:cubicBezTo>
                    <a:cubicBezTo>
                      <a:pt x="65" y="153"/>
                      <a:pt x="57" y="141"/>
                      <a:pt x="48" y="126"/>
                    </a:cubicBezTo>
                    <a:cubicBezTo>
                      <a:pt x="30" y="97"/>
                      <a:pt x="9" y="5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59">
                <a:extLst>
                  <a:ext uri="{FF2B5EF4-FFF2-40B4-BE49-F238E27FC236}">
                    <a16:creationId xmlns:a16="http://schemas.microsoft.com/office/drawing/2014/main" id="{10D84300-F7B0-4603-B685-E9B0F486E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3536950"/>
                <a:ext cx="58738" cy="144463"/>
              </a:xfrm>
              <a:custGeom>
                <a:avLst/>
                <a:gdLst>
                  <a:gd name="T0" fmla="*/ 100 w 100"/>
                  <a:gd name="T1" fmla="*/ 0 h 251"/>
                  <a:gd name="T2" fmla="*/ 83 w 100"/>
                  <a:gd name="T3" fmla="*/ 7 h 251"/>
                  <a:gd name="T4" fmla="*/ 47 w 100"/>
                  <a:gd name="T5" fmla="*/ 32 h 251"/>
                  <a:gd name="T6" fmla="*/ 13 w 100"/>
                  <a:gd name="T7" fmla="*/ 76 h 251"/>
                  <a:gd name="T8" fmla="*/ 4 w 100"/>
                  <a:gd name="T9" fmla="*/ 142 h 251"/>
                  <a:gd name="T10" fmla="*/ 5 w 100"/>
                  <a:gd name="T11" fmla="*/ 145 h 251"/>
                  <a:gd name="T12" fmla="*/ 7 w 100"/>
                  <a:gd name="T13" fmla="*/ 155 h 251"/>
                  <a:gd name="T14" fmla="*/ 19 w 100"/>
                  <a:gd name="T15" fmla="*/ 195 h 251"/>
                  <a:gd name="T16" fmla="*/ 21 w 100"/>
                  <a:gd name="T17" fmla="*/ 202 h 251"/>
                  <a:gd name="T18" fmla="*/ 23 w 100"/>
                  <a:gd name="T19" fmla="*/ 209 h 251"/>
                  <a:gd name="T20" fmla="*/ 26 w 100"/>
                  <a:gd name="T21" fmla="*/ 217 h 251"/>
                  <a:gd name="T22" fmla="*/ 34 w 100"/>
                  <a:gd name="T23" fmla="*/ 251 h 251"/>
                  <a:gd name="T24" fmla="*/ 38 w 100"/>
                  <a:gd name="T25" fmla="*/ 238 h 251"/>
                  <a:gd name="T26" fmla="*/ 43 w 100"/>
                  <a:gd name="T27" fmla="*/ 225 h 251"/>
                  <a:gd name="T28" fmla="*/ 48 w 100"/>
                  <a:gd name="T29" fmla="*/ 209 h 251"/>
                  <a:gd name="T30" fmla="*/ 71 w 100"/>
                  <a:gd name="T31" fmla="*/ 141 h 251"/>
                  <a:gd name="T32" fmla="*/ 73 w 100"/>
                  <a:gd name="T33" fmla="*/ 128 h 251"/>
                  <a:gd name="T34" fmla="*/ 80 w 100"/>
                  <a:gd name="T35" fmla="*/ 95 h 251"/>
                  <a:gd name="T36" fmla="*/ 100 w 100"/>
                  <a:gd name="T3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251">
                    <a:moveTo>
                      <a:pt x="100" y="0"/>
                    </a:moveTo>
                    <a:cubicBezTo>
                      <a:pt x="100" y="0"/>
                      <a:pt x="93" y="2"/>
                      <a:pt x="83" y="7"/>
                    </a:cubicBezTo>
                    <a:cubicBezTo>
                      <a:pt x="74" y="12"/>
                      <a:pt x="60" y="20"/>
                      <a:pt x="47" y="32"/>
                    </a:cubicBezTo>
                    <a:cubicBezTo>
                      <a:pt x="34" y="43"/>
                      <a:pt x="22" y="58"/>
                      <a:pt x="13" y="76"/>
                    </a:cubicBezTo>
                    <a:cubicBezTo>
                      <a:pt x="5" y="95"/>
                      <a:pt x="0" y="117"/>
                      <a:pt x="4" y="142"/>
                    </a:cubicBezTo>
                    <a:cubicBezTo>
                      <a:pt x="4" y="142"/>
                      <a:pt x="4" y="143"/>
                      <a:pt x="5" y="145"/>
                    </a:cubicBezTo>
                    <a:cubicBezTo>
                      <a:pt x="5" y="148"/>
                      <a:pt x="6" y="151"/>
                      <a:pt x="7" y="155"/>
                    </a:cubicBezTo>
                    <a:cubicBezTo>
                      <a:pt x="9" y="164"/>
                      <a:pt x="12" y="177"/>
                      <a:pt x="19" y="195"/>
                    </a:cubicBezTo>
                    <a:cubicBezTo>
                      <a:pt x="19" y="195"/>
                      <a:pt x="20" y="197"/>
                      <a:pt x="21" y="202"/>
                    </a:cubicBezTo>
                    <a:cubicBezTo>
                      <a:pt x="21" y="204"/>
                      <a:pt x="22" y="206"/>
                      <a:pt x="23" y="209"/>
                    </a:cubicBezTo>
                    <a:cubicBezTo>
                      <a:pt x="24" y="212"/>
                      <a:pt x="25" y="214"/>
                      <a:pt x="26" y="217"/>
                    </a:cubicBezTo>
                    <a:cubicBezTo>
                      <a:pt x="29" y="230"/>
                      <a:pt x="34" y="244"/>
                      <a:pt x="34" y="251"/>
                    </a:cubicBezTo>
                    <a:cubicBezTo>
                      <a:pt x="34" y="251"/>
                      <a:pt x="36" y="246"/>
                      <a:pt x="38" y="238"/>
                    </a:cubicBezTo>
                    <a:cubicBezTo>
                      <a:pt x="39" y="235"/>
                      <a:pt x="41" y="230"/>
                      <a:pt x="43" y="225"/>
                    </a:cubicBezTo>
                    <a:cubicBezTo>
                      <a:pt x="44" y="220"/>
                      <a:pt x="46" y="215"/>
                      <a:pt x="48" y="209"/>
                    </a:cubicBezTo>
                    <a:cubicBezTo>
                      <a:pt x="56" y="186"/>
                      <a:pt x="67" y="159"/>
                      <a:pt x="71" y="141"/>
                    </a:cubicBezTo>
                    <a:cubicBezTo>
                      <a:pt x="71" y="141"/>
                      <a:pt x="72" y="136"/>
                      <a:pt x="73" y="128"/>
                    </a:cubicBezTo>
                    <a:cubicBezTo>
                      <a:pt x="75" y="120"/>
                      <a:pt x="77" y="109"/>
                      <a:pt x="80" y="95"/>
                    </a:cubicBezTo>
                    <a:cubicBezTo>
                      <a:pt x="86" y="68"/>
                      <a:pt x="94" y="34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60">
                <a:extLst>
                  <a:ext uri="{FF2B5EF4-FFF2-40B4-BE49-F238E27FC236}">
                    <a16:creationId xmlns:a16="http://schemas.microsoft.com/office/drawing/2014/main" id="{4853836E-F7A7-4416-8E3A-39B98EA0F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3616325"/>
                <a:ext cx="150813" cy="109538"/>
              </a:xfrm>
              <a:custGeom>
                <a:avLst/>
                <a:gdLst>
                  <a:gd name="T0" fmla="*/ 0 w 263"/>
                  <a:gd name="T1" fmla="*/ 0 h 192"/>
                  <a:gd name="T2" fmla="*/ 19 w 263"/>
                  <a:gd name="T3" fmla="*/ 4 h 192"/>
                  <a:gd name="T4" fmla="*/ 66 w 263"/>
                  <a:gd name="T5" fmla="*/ 19 h 192"/>
                  <a:gd name="T6" fmla="*/ 125 w 263"/>
                  <a:gd name="T7" fmla="*/ 50 h 192"/>
                  <a:gd name="T8" fmla="*/ 180 w 263"/>
                  <a:gd name="T9" fmla="*/ 103 h 192"/>
                  <a:gd name="T10" fmla="*/ 189 w 263"/>
                  <a:gd name="T11" fmla="*/ 114 h 192"/>
                  <a:gd name="T12" fmla="*/ 216 w 263"/>
                  <a:gd name="T13" fmla="*/ 151 h 192"/>
                  <a:gd name="T14" fmla="*/ 222 w 263"/>
                  <a:gd name="T15" fmla="*/ 157 h 192"/>
                  <a:gd name="T16" fmla="*/ 227 w 263"/>
                  <a:gd name="T17" fmla="*/ 163 h 192"/>
                  <a:gd name="T18" fmla="*/ 234 w 263"/>
                  <a:gd name="T19" fmla="*/ 170 h 192"/>
                  <a:gd name="T20" fmla="*/ 263 w 263"/>
                  <a:gd name="T21" fmla="*/ 192 h 192"/>
                  <a:gd name="T22" fmla="*/ 249 w 263"/>
                  <a:gd name="T23" fmla="*/ 191 h 192"/>
                  <a:gd name="T24" fmla="*/ 216 w 263"/>
                  <a:gd name="T25" fmla="*/ 187 h 192"/>
                  <a:gd name="T26" fmla="*/ 136 w 263"/>
                  <a:gd name="T27" fmla="*/ 159 h 192"/>
                  <a:gd name="T28" fmla="*/ 122 w 263"/>
                  <a:gd name="T29" fmla="*/ 149 h 192"/>
                  <a:gd name="T30" fmla="*/ 107 w 263"/>
                  <a:gd name="T31" fmla="*/ 137 h 192"/>
                  <a:gd name="T32" fmla="*/ 87 w 263"/>
                  <a:gd name="T33" fmla="*/ 120 h 192"/>
                  <a:gd name="T34" fmla="*/ 65 w 263"/>
                  <a:gd name="T35" fmla="*/ 98 h 192"/>
                  <a:gd name="T36" fmla="*/ 54 w 263"/>
                  <a:gd name="T37" fmla="*/ 85 h 192"/>
                  <a:gd name="T38" fmla="*/ 42 w 263"/>
                  <a:gd name="T39" fmla="*/ 70 h 192"/>
                  <a:gd name="T40" fmla="*/ 20 w 263"/>
                  <a:gd name="T41" fmla="*/ 37 h 192"/>
                  <a:gd name="T42" fmla="*/ 9 w 263"/>
                  <a:gd name="T43" fmla="*/ 19 h 192"/>
                  <a:gd name="T44" fmla="*/ 4 w 263"/>
                  <a:gd name="T45" fmla="*/ 10 h 192"/>
                  <a:gd name="T46" fmla="*/ 0 w 263"/>
                  <a:gd name="T4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3" h="192">
                    <a:moveTo>
                      <a:pt x="0" y="0"/>
                    </a:moveTo>
                    <a:cubicBezTo>
                      <a:pt x="0" y="0"/>
                      <a:pt x="7" y="1"/>
                      <a:pt x="19" y="4"/>
                    </a:cubicBezTo>
                    <a:cubicBezTo>
                      <a:pt x="31" y="7"/>
                      <a:pt x="48" y="12"/>
                      <a:pt x="66" y="19"/>
                    </a:cubicBezTo>
                    <a:cubicBezTo>
                      <a:pt x="85" y="27"/>
                      <a:pt x="105" y="37"/>
                      <a:pt x="125" y="50"/>
                    </a:cubicBezTo>
                    <a:cubicBezTo>
                      <a:pt x="144" y="64"/>
                      <a:pt x="163" y="81"/>
                      <a:pt x="180" y="103"/>
                    </a:cubicBezTo>
                    <a:cubicBezTo>
                      <a:pt x="180" y="103"/>
                      <a:pt x="183" y="106"/>
                      <a:pt x="189" y="114"/>
                    </a:cubicBezTo>
                    <a:cubicBezTo>
                      <a:pt x="195" y="122"/>
                      <a:pt x="204" y="134"/>
                      <a:pt x="216" y="151"/>
                    </a:cubicBezTo>
                    <a:cubicBezTo>
                      <a:pt x="216" y="151"/>
                      <a:pt x="218" y="153"/>
                      <a:pt x="222" y="157"/>
                    </a:cubicBezTo>
                    <a:cubicBezTo>
                      <a:pt x="223" y="158"/>
                      <a:pt x="225" y="160"/>
                      <a:pt x="227" y="163"/>
                    </a:cubicBezTo>
                    <a:cubicBezTo>
                      <a:pt x="229" y="165"/>
                      <a:pt x="232" y="167"/>
                      <a:pt x="234" y="170"/>
                    </a:cubicBezTo>
                    <a:cubicBezTo>
                      <a:pt x="244" y="179"/>
                      <a:pt x="256" y="189"/>
                      <a:pt x="263" y="192"/>
                    </a:cubicBezTo>
                    <a:cubicBezTo>
                      <a:pt x="263" y="192"/>
                      <a:pt x="258" y="192"/>
                      <a:pt x="249" y="191"/>
                    </a:cubicBezTo>
                    <a:cubicBezTo>
                      <a:pt x="241" y="191"/>
                      <a:pt x="229" y="189"/>
                      <a:pt x="216" y="187"/>
                    </a:cubicBezTo>
                    <a:cubicBezTo>
                      <a:pt x="189" y="182"/>
                      <a:pt x="158" y="172"/>
                      <a:pt x="136" y="159"/>
                    </a:cubicBezTo>
                    <a:cubicBezTo>
                      <a:pt x="136" y="159"/>
                      <a:pt x="131" y="155"/>
                      <a:pt x="122" y="149"/>
                    </a:cubicBezTo>
                    <a:cubicBezTo>
                      <a:pt x="118" y="146"/>
                      <a:pt x="113" y="142"/>
                      <a:pt x="107" y="137"/>
                    </a:cubicBezTo>
                    <a:cubicBezTo>
                      <a:pt x="101" y="132"/>
                      <a:pt x="94" y="127"/>
                      <a:pt x="87" y="120"/>
                    </a:cubicBezTo>
                    <a:cubicBezTo>
                      <a:pt x="80" y="113"/>
                      <a:pt x="73" y="106"/>
                      <a:pt x="65" y="98"/>
                    </a:cubicBezTo>
                    <a:cubicBezTo>
                      <a:pt x="61" y="93"/>
                      <a:pt x="58" y="89"/>
                      <a:pt x="54" y="85"/>
                    </a:cubicBezTo>
                    <a:cubicBezTo>
                      <a:pt x="50" y="80"/>
                      <a:pt x="46" y="75"/>
                      <a:pt x="42" y="70"/>
                    </a:cubicBezTo>
                    <a:cubicBezTo>
                      <a:pt x="34" y="60"/>
                      <a:pt x="27" y="49"/>
                      <a:pt x="20" y="37"/>
                    </a:cubicBezTo>
                    <a:cubicBezTo>
                      <a:pt x="16" y="31"/>
                      <a:pt x="13" y="25"/>
                      <a:pt x="9" y="19"/>
                    </a:cubicBezTo>
                    <a:cubicBezTo>
                      <a:pt x="8" y="16"/>
                      <a:pt x="6" y="13"/>
                      <a:pt x="4" y="10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61">
                <a:extLst>
                  <a:ext uri="{FF2B5EF4-FFF2-40B4-BE49-F238E27FC236}">
                    <a16:creationId xmlns:a16="http://schemas.microsoft.com/office/drawing/2014/main" id="{1C75FD98-EEAE-482B-972F-3D2C48CCC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938" y="3605213"/>
                <a:ext cx="47625" cy="158750"/>
              </a:xfrm>
              <a:custGeom>
                <a:avLst/>
                <a:gdLst>
                  <a:gd name="T0" fmla="*/ 71 w 84"/>
                  <a:gd name="T1" fmla="*/ 0 h 278"/>
                  <a:gd name="T2" fmla="*/ 56 w 84"/>
                  <a:gd name="T3" fmla="*/ 12 h 278"/>
                  <a:gd name="T4" fmla="*/ 25 w 84"/>
                  <a:gd name="T5" fmla="*/ 48 h 278"/>
                  <a:gd name="T6" fmla="*/ 12 w 84"/>
                  <a:gd name="T7" fmla="*/ 74 h 278"/>
                  <a:gd name="T8" fmla="*/ 3 w 84"/>
                  <a:gd name="T9" fmla="*/ 105 h 278"/>
                  <a:gd name="T10" fmla="*/ 14 w 84"/>
                  <a:gd name="T11" fmla="*/ 176 h 278"/>
                  <a:gd name="T12" fmla="*/ 21 w 84"/>
                  <a:gd name="T13" fmla="*/ 188 h 278"/>
                  <a:gd name="T14" fmla="*/ 46 w 84"/>
                  <a:gd name="T15" fmla="*/ 225 h 278"/>
                  <a:gd name="T16" fmla="*/ 60 w 84"/>
                  <a:gd name="T17" fmla="*/ 246 h 278"/>
                  <a:gd name="T18" fmla="*/ 72 w 84"/>
                  <a:gd name="T19" fmla="*/ 264 h 278"/>
                  <a:gd name="T20" fmla="*/ 77 w 84"/>
                  <a:gd name="T21" fmla="*/ 271 h 278"/>
                  <a:gd name="T22" fmla="*/ 80 w 84"/>
                  <a:gd name="T23" fmla="*/ 278 h 278"/>
                  <a:gd name="T24" fmla="*/ 80 w 84"/>
                  <a:gd name="T25" fmla="*/ 274 h 278"/>
                  <a:gd name="T26" fmla="*/ 80 w 84"/>
                  <a:gd name="T27" fmla="*/ 264 h 278"/>
                  <a:gd name="T28" fmla="*/ 81 w 84"/>
                  <a:gd name="T29" fmla="*/ 230 h 278"/>
                  <a:gd name="T30" fmla="*/ 82 w 84"/>
                  <a:gd name="T31" fmla="*/ 153 h 278"/>
                  <a:gd name="T32" fmla="*/ 81 w 84"/>
                  <a:gd name="T33" fmla="*/ 139 h 278"/>
                  <a:gd name="T34" fmla="*/ 80 w 84"/>
                  <a:gd name="T35" fmla="*/ 123 h 278"/>
                  <a:gd name="T36" fmla="*/ 78 w 84"/>
                  <a:gd name="T37" fmla="*/ 103 h 278"/>
                  <a:gd name="T38" fmla="*/ 71 w 84"/>
                  <a:gd name="T3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278">
                    <a:moveTo>
                      <a:pt x="71" y="0"/>
                    </a:moveTo>
                    <a:cubicBezTo>
                      <a:pt x="71" y="0"/>
                      <a:pt x="65" y="4"/>
                      <a:pt x="56" y="12"/>
                    </a:cubicBezTo>
                    <a:cubicBezTo>
                      <a:pt x="47" y="21"/>
                      <a:pt x="36" y="32"/>
                      <a:pt x="25" y="48"/>
                    </a:cubicBezTo>
                    <a:cubicBezTo>
                      <a:pt x="20" y="56"/>
                      <a:pt x="16" y="64"/>
                      <a:pt x="12" y="74"/>
                    </a:cubicBezTo>
                    <a:cubicBezTo>
                      <a:pt x="8" y="84"/>
                      <a:pt x="5" y="94"/>
                      <a:pt x="3" y="105"/>
                    </a:cubicBezTo>
                    <a:cubicBezTo>
                      <a:pt x="0" y="127"/>
                      <a:pt x="2" y="151"/>
                      <a:pt x="14" y="176"/>
                    </a:cubicBezTo>
                    <a:cubicBezTo>
                      <a:pt x="14" y="176"/>
                      <a:pt x="16" y="180"/>
                      <a:pt x="21" y="188"/>
                    </a:cubicBezTo>
                    <a:cubicBezTo>
                      <a:pt x="25" y="197"/>
                      <a:pt x="33" y="209"/>
                      <a:pt x="46" y="225"/>
                    </a:cubicBezTo>
                    <a:cubicBezTo>
                      <a:pt x="46" y="225"/>
                      <a:pt x="52" y="235"/>
                      <a:pt x="60" y="246"/>
                    </a:cubicBezTo>
                    <a:cubicBezTo>
                      <a:pt x="64" y="252"/>
                      <a:pt x="69" y="258"/>
                      <a:pt x="72" y="264"/>
                    </a:cubicBezTo>
                    <a:cubicBezTo>
                      <a:pt x="74" y="266"/>
                      <a:pt x="76" y="269"/>
                      <a:pt x="77" y="271"/>
                    </a:cubicBezTo>
                    <a:cubicBezTo>
                      <a:pt x="78" y="274"/>
                      <a:pt x="79" y="276"/>
                      <a:pt x="80" y="278"/>
                    </a:cubicBezTo>
                    <a:cubicBezTo>
                      <a:pt x="80" y="278"/>
                      <a:pt x="80" y="276"/>
                      <a:pt x="80" y="274"/>
                    </a:cubicBezTo>
                    <a:cubicBezTo>
                      <a:pt x="80" y="271"/>
                      <a:pt x="80" y="268"/>
                      <a:pt x="80" y="264"/>
                    </a:cubicBezTo>
                    <a:cubicBezTo>
                      <a:pt x="80" y="255"/>
                      <a:pt x="80" y="243"/>
                      <a:pt x="81" y="230"/>
                    </a:cubicBezTo>
                    <a:cubicBezTo>
                      <a:pt x="81" y="204"/>
                      <a:pt x="84" y="173"/>
                      <a:pt x="82" y="153"/>
                    </a:cubicBezTo>
                    <a:cubicBezTo>
                      <a:pt x="82" y="153"/>
                      <a:pt x="82" y="147"/>
                      <a:pt x="81" y="139"/>
                    </a:cubicBezTo>
                    <a:cubicBezTo>
                      <a:pt x="81" y="134"/>
                      <a:pt x="80" y="129"/>
                      <a:pt x="80" y="123"/>
                    </a:cubicBezTo>
                    <a:cubicBezTo>
                      <a:pt x="80" y="117"/>
                      <a:pt x="79" y="110"/>
                      <a:pt x="78" y="103"/>
                    </a:cubicBezTo>
                    <a:cubicBezTo>
                      <a:pt x="76" y="74"/>
                      <a:pt x="74" y="36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62">
                <a:extLst>
                  <a:ext uri="{FF2B5EF4-FFF2-40B4-BE49-F238E27FC236}">
                    <a16:creationId xmlns:a16="http://schemas.microsoft.com/office/drawing/2014/main" id="{2254FB04-8AC3-46B9-8568-6CFA8B5EC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3733800"/>
                <a:ext cx="193675" cy="74613"/>
              </a:xfrm>
              <a:custGeom>
                <a:avLst/>
                <a:gdLst>
                  <a:gd name="T0" fmla="*/ 0 w 338"/>
                  <a:gd name="T1" fmla="*/ 2 h 131"/>
                  <a:gd name="T2" fmla="*/ 22 w 338"/>
                  <a:gd name="T3" fmla="*/ 0 h 131"/>
                  <a:gd name="T4" fmla="*/ 46 w 338"/>
                  <a:gd name="T5" fmla="*/ 0 h 131"/>
                  <a:gd name="T6" fmla="*/ 76 w 338"/>
                  <a:gd name="T7" fmla="*/ 2 h 131"/>
                  <a:gd name="T8" fmla="*/ 110 w 338"/>
                  <a:gd name="T9" fmla="*/ 7 h 131"/>
                  <a:gd name="T10" fmla="*/ 147 w 338"/>
                  <a:gd name="T11" fmla="*/ 17 h 131"/>
                  <a:gd name="T12" fmla="*/ 222 w 338"/>
                  <a:gd name="T13" fmla="*/ 53 h 131"/>
                  <a:gd name="T14" fmla="*/ 235 w 338"/>
                  <a:gd name="T15" fmla="*/ 62 h 131"/>
                  <a:gd name="T16" fmla="*/ 252 w 338"/>
                  <a:gd name="T17" fmla="*/ 74 h 131"/>
                  <a:gd name="T18" fmla="*/ 276 w 338"/>
                  <a:gd name="T19" fmla="*/ 90 h 131"/>
                  <a:gd name="T20" fmla="*/ 283 w 338"/>
                  <a:gd name="T21" fmla="*/ 94 h 131"/>
                  <a:gd name="T22" fmla="*/ 301 w 338"/>
                  <a:gd name="T23" fmla="*/ 103 h 131"/>
                  <a:gd name="T24" fmla="*/ 322 w 338"/>
                  <a:gd name="T25" fmla="*/ 112 h 131"/>
                  <a:gd name="T26" fmla="*/ 338 w 338"/>
                  <a:gd name="T27" fmla="*/ 116 h 131"/>
                  <a:gd name="T28" fmla="*/ 324 w 338"/>
                  <a:gd name="T29" fmla="*/ 120 h 131"/>
                  <a:gd name="T30" fmla="*/ 288 w 338"/>
                  <a:gd name="T31" fmla="*/ 128 h 131"/>
                  <a:gd name="T32" fmla="*/ 265 w 338"/>
                  <a:gd name="T33" fmla="*/ 130 h 131"/>
                  <a:gd name="T34" fmla="*/ 241 w 338"/>
                  <a:gd name="T35" fmla="*/ 131 h 131"/>
                  <a:gd name="T36" fmla="*/ 217 w 338"/>
                  <a:gd name="T37" fmla="*/ 130 h 131"/>
                  <a:gd name="T38" fmla="*/ 196 w 338"/>
                  <a:gd name="T39" fmla="*/ 126 h 131"/>
                  <a:gd name="T40" fmla="*/ 178 w 338"/>
                  <a:gd name="T41" fmla="*/ 120 h 131"/>
                  <a:gd name="T42" fmla="*/ 158 w 338"/>
                  <a:gd name="T43" fmla="*/ 113 h 131"/>
                  <a:gd name="T44" fmla="*/ 131 w 338"/>
                  <a:gd name="T45" fmla="*/ 102 h 131"/>
                  <a:gd name="T46" fmla="*/ 68 w 338"/>
                  <a:gd name="T47" fmla="*/ 63 h 131"/>
                  <a:gd name="T48" fmla="*/ 0 w 338"/>
                  <a:gd name="T4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8" h="131">
                    <a:moveTo>
                      <a:pt x="0" y="2"/>
                    </a:moveTo>
                    <a:cubicBezTo>
                      <a:pt x="0" y="2"/>
                      <a:pt x="9" y="1"/>
                      <a:pt x="22" y="0"/>
                    </a:cubicBezTo>
                    <a:cubicBezTo>
                      <a:pt x="29" y="0"/>
                      <a:pt x="37" y="0"/>
                      <a:pt x="46" y="0"/>
                    </a:cubicBezTo>
                    <a:cubicBezTo>
                      <a:pt x="55" y="1"/>
                      <a:pt x="65" y="1"/>
                      <a:pt x="76" y="2"/>
                    </a:cubicBezTo>
                    <a:cubicBezTo>
                      <a:pt x="87" y="3"/>
                      <a:pt x="99" y="5"/>
                      <a:pt x="110" y="7"/>
                    </a:cubicBezTo>
                    <a:cubicBezTo>
                      <a:pt x="122" y="10"/>
                      <a:pt x="135" y="13"/>
                      <a:pt x="147" y="17"/>
                    </a:cubicBezTo>
                    <a:cubicBezTo>
                      <a:pt x="172" y="24"/>
                      <a:pt x="197" y="36"/>
                      <a:pt x="222" y="53"/>
                    </a:cubicBezTo>
                    <a:cubicBezTo>
                      <a:pt x="222" y="53"/>
                      <a:pt x="226" y="56"/>
                      <a:pt x="235" y="62"/>
                    </a:cubicBezTo>
                    <a:cubicBezTo>
                      <a:pt x="239" y="65"/>
                      <a:pt x="245" y="69"/>
                      <a:pt x="252" y="74"/>
                    </a:cubicBezTo>
                    <a:cubicBezTo>
                      <a:pt x="259" y="79"/>
                      <a:pt x="267" y="84"/>
                      <a:pt x="276" y="90"/>
                    </a:cubicBezTo>
                    <a:cubicBezTo>
                      <a:pt x="276" y="90"/>
                      <a:pt x="279" y="92"/>
                      <a:pt x="283" y="94"/>
                    </a:cubicBezTo>
                    <a:cubicBezTo>
                      <a:pt x="288" y="97"/>
                      <a:pt x="294" y="100"/>
                      <a:pt x="301" y="103"/>
                    </a:cubicBezTo>
                    <a:cubicBezTo>
                      <a:pt x="308" y="107"/>
                      <a:pt x="315" y="110"/>
                      <a:pt x="322" y="112"/>
                    </a:cubicBezTo>
                    <a:cubicBezTo>
                      <a:pt x="329" y="114"/>
                      <a:pt x="334" y="116"/>
                      <a:pt x="338" y="116"/>
                    </a:cubicBezTo>
                    <a:cubicBezTo>
                      <a:pt x="338" y="116"/>
                      <a:pt x="333" y="118"/>
                      <a:pt x="324" y="120"/>
                    </a:cubicBezTo>
                    <a:cubicBezTo>
                      <a:pt x="315" y="123"/>
                      <a:pt x="303" y="125"/>
                      <a:pt x="288" y="128"/>
                    </a:cubicBezTo>
                    <a:cubicBezTo>
                      <a:pt x="281" y="129"/>
                      <a:pt x="273" y="130"/>
                      <a:pt x="265" y="130"/>
                    </a:cubicBezTo>
                    <a:cubicBezTo>
                      <a:pt x="258" y="131"/>
                      <a:pt x="249" y="131"/>
                      <a:pt x="241" y="131"/>
                    </a:cubicBezTo>
                    <a:cubicBezTo>
                      <a:pt x="233" y="131"/>
                      <a:pt x="225" y="131"/>
                      <a:pt x="217" y="130"/>
                    </a:cubicBezTo>
                    <a:cubicBezTo>
                      <a:pt x="210" y="129"/>
                      <a:pt x="203" y="127"/>
                      <a:pt x="196" y="126"/>
                    </a:cubicBezTo>
                    <a:cubicBezTo>
                      <a:pt x="196" y="126"/>
                      <a:pt x="189" y="124"/>
                      <a:pt x="178" y="120"/>
                    </a:cubicBezTo>
                    <a:cubicBezTo>
                      <a:pt x="172" y="119"/>
                      <a:pt x="165" y="116"/>
                      <a:pt x="158" y="113"/>
                    </a:cubicBezTo>
                    <a:cubicBezTo>
                      <a:pt x="150" y="110"/>
                      <a:pt x="141" y="106"/>
                      <a:pt x="131" y="102"/>
                    </a:cubicBezTo>
                    <a:cubicBezTo>
                      <a:pt x="112" y="92"/>
                      <a:pt x="90" y="80"/>
                      <a:pt x="68" y="63"/>
                    </a:cubicBezTo>
                    <a:cubicBezTo>
                      <a:pt x="45" y="47"/>
                      <a:pt x="22" y="2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63">
                <a:extLst>
                  <a:ext uri="{FF2B5EF4-FFF2-40B4-BE49-F238E27FC236}">
                    <a16:creationId xmlns:a16="http://schemas.microsoft.com/office/drawing/2014/main" id="{F2367988-EA22-4A03-B79A-554BB0FC3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2438" y="3663950"/>
                <a:ext cx="82550" cy="158750"/>
              </a:xfrm>
              <a:custGeom>
                <a:avLst/>
                <a:gdLst>
                  <a:gd name="T0" fmla="*/ 39 w 143"/>
                  <a:gd name="T1" fmla="*/ 0 h 275"/>
                  <a:gd name="T2" fmla="*/ 27 w 143"/>
                  <a:gd name="T3" fmla="*/ 18 h 275"/>
                  <a:gd name="T4" fmla="*/ 7 w 143"/>
                  <a:gd name="T5" fmla="*/ 64 h 275"/>
                  <a:gd name="T6" fmla="*/ 1 w 143"/>
                  <a:gd name="T7" fmla="*/ 95 h 275"/>
                  <a:gd name="T8" fmla="*/ 2 w 143"/>
                  <a:gd name="T9" fmla="*/ 129 h 275"/>
                  <a:gd name="T10" fmla="*/ 37 w 143"/>
                  <a:gd name="T11" fmla="*/ 198 h 275"/>
                  <a:gd name="T12" fmla="*/ 40 w 143"/>
                  <a:gd name="T13" fmla="*/ 200 h 275"/>
                  <a:gd name="T14" fmla="*/ 49 w 143"/>
                  <a:gd name="T15" fmla="*/ 208 h 275"/>
                  <a:gd name="T16" fmla="*/ 88 w 143"/>
                  <a:gd name="T17" fmla="*/ 236 h 275"/>
                  <a:gd name="T18" fmla="*/ 95 w 143"/>
                  <a:gd name="T19" fmla="*/ 241 h 275"/>
                  <a:gd name="T20" fmla="*/ 111 w 143"/>
                  <a:gd name="T21" fmla="*/ 252 h 275"/>
                  <a:gd name="T22" fmla="*/ 143 w 143"/>
                  <a:gd name="T23" fmla="*/ 275 h 275"/>
                  <a:gd name="T24" fmla="*/ 137 w 143"/>
                  <a:gd name="T25" fmla="*/ 261 h 275"/>
                  <a:gd name="T26" fmla="*/ 125 w 143"/>
                  <a:gd name="T27" fmla="*/ 227 h 275"/>
                  <a:gd name="T28" fmla="*/ 111 w 143"/>
                  <a:gd name="T29" fmla="*/ 186 h 275"/>
                  <a:gd name="T30" fmla="*/ 105 w 143"/>
                  <a:gd name="T31" fmla="*/ 166 h 275"/>
                  <a:gd name="T32" fmla="*/ 98 w 143"/>
                  <a:gd name="T33" fmla="*/ 149 h 275"/>
                  <a:gd name="T34" fmla="*/ 92 w 143"/>
                  <a:gd name="T35" fmla="*/ 135 h 275"/>
                  <a:gd name="T36" fmla="*/ 78 w 143"/>
                  <a:gd name="T37" fmla="*/ 101 h 275"/>
                  <a:gd name="T38" fmla="*/ 69 w 143"/>
                  <a:gd name="T39" fmla="*/ 78 h 275"/>
                  <a:gd name="T40" fmla="*/ 64 w 143"/>
                  <a:gd name="T41" fmla="*/ 66 h 275"/>
                  <a:gd name="T42" fmla="*/ 61 w 143"/>
                  <a:gd name="T43" fmla="*/ 60 h 275"/>
                  <a:gd name="T44" fmla="*/ 59 w 143"/>
                  <a:gd name="T45" fmla="*/ 53 h 275"/>
                  <a:gd name="T46" fmla="*/ 39 w 143"/>
                  <a:gd name="T47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275">
                    <a:moveTo>
                      <a:pt x="39" y="0"/>
                    </a:moveTo>
                    <a:cubicBezTo>
                      <a:pt x="39" y="0"/>
                      <a:pt x="34" y="7"/>
                      <a:pt x="27" y="18"/>
                    </a:cubicBezTo>
                    <a:cubicBezTo>
                      <a:pt x="20" y="29"/>
                      <a:pt x="12" y="45"/>
                      <a:pt x="7" y="64"/>
                    </a:cubicBezTo>
                    <a:cubicBezTo>
                      <a:pt x="4" y="74"/>
                      <a:pt x="2" y="84"/>
                      <a:pt x="1" y="95"/>
                    </a:cubicBezTo>
                    <a:cubicBezTo>
                      <a:pt x="0" y="106"/>
                      <a:pt x="0" y="118"/>
                      <a:pt x="2" y="129"/>
                    </a:cubicBezTo>
                    <a:cubicBezTo>
                      <a:pt x="6" y="153"/>
                      <a:pt x="17" y="177"/>
                      <a:pt x="37" y="198"/>
                    </a:cubicBezTo>
                    <a:cubicBezTo>
                      <a:pt x="37" y="198"/>
                      <a:pt x="38" y="199"/>
                      <a:pt x="40" y="200"/>
                    </a:cubicBezTo>
                    <a:cubicBezTo>
                      <a:pt x="42" y="202"/>
                      <a:pt x="45" y="205"/>
                      <a:pt x="49" y="208"/>
                    </a:cubicBezTo>
                    <a:cubicBezTo>
                      <a:pt x="57" y="215"/>
                      <a:pt x="69" y="225"/>
                      <a:pt x="88" y="236"/>
                    </a:cubicBezTo>
                    <a:cubicBezTo>
                      <a:pt x="88" y="236"/>
                      <a:pt x="90" y="238"/>
                      <a:pt x="95" y="241"/>
                    </a:cubicBezTo>
                    <a:cubicBezTo>
                      <a:pt x="99" y="244"/>
                      <a:pt x="105" y="248"/>
                      <a:pt x="111" y="252"/>
                    </a:cubicBezTo>
                    <a:cubicBezTo>
                      <a:pt x="123" y="260"/>
                      <a:pt x="137" y="270"/>
                      <a:pt x="143" y="275"/>
                    </a:cubicBezTo>
                    <a:cubicBezTo>
                      <a:pt x="143" y="275"/>
                      <a:pt x="141" y="270"/>
                      <a:pt x="137" y="261"/>
                    </a:cubicBezTo>
                    <a:cubicBezTo>
                      <a:pt x="134" y="253"/>
                      <a:pt x="130" y="240"/>
                      <a:pt x="125" y="227"/>
                    </a:cubicBezTo>
                    <a:cubicBezTo>
                      <a:pt x="120" y="214"/>
                      <a:pt x="115" y="199"/>
                      <a:pt x="111" y="186"/>
                    </a:cubicBezTo>
                    <a:cubicBezTo>
                      <a:pt x="109" y="179"/>
                      <a:pt x="107" y="172"/>
                      <a:pt x="105" y="166"/>
                    </a:cubicBezTo>
                    <a:cubicBezTo>
                      <a:pt x="103" y="160"/>
                      <a:pt x="100" y="154"/>
                      <a:pt x="98" y="149"/>
                    </a:cubicBezTo>
                    <a:cubicBezTo>
                      <a:pt x="98" y="149"/>
                      <a:pt x="96" y="144"/>
                      <a:pt x="92" y="135"/>
                    </a:cubicBezTo>
                    <a:cubicBezTo>
                      <a:pt x="89" y="127"/>
                      <a:pt x="84" y="115"/>
                      <a:pt x="78" y="101"/>
                    </a:cubicBezTo>
                    <a:cubicBezTo>
                      <a:pt x="75" y="94"/>
                      <a:pt x="72" y="86"/>
                      <a:pt x="69" y="78"/>
                    </a:cubicBezTo>
                    <a:cubicBezTo>
                      <a:pt x="67" y="74"/>
                      <a:pt x="66" y="70"/>
                      <a:pt x="64" y="66"/>
                    </a:cubicBezTo>
                    <a:cubicBezTo>
                      <a:pt x="63" y="64"/>
                      <a:pt x="62" y="62"/>
                      <a:pt x="61" y="60"/>
                    </a:cubicBezTo>
                    <a:cubicBezTo>
                      <a:pt x="61" y="57"/>
                      <a:pt x="60" y="55"/>
                      <a:pt x="59" y="53"/>
                    </a:cubicBezTo>
                    <a:cubicBezTo>
                      <a:pt x="52" y="36"/>
                      <a:pt x="46" y="1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64">
                <a:extLst>
                  <a:ext uri="{FF2B5EF4-FFF2-40B4-BE49-F238E27FC236}">
                    <a16:creationId xmlns:a16="http://schemas.microsoft.com/office/drawing/2014/main" id="{C9C949FF-1707-40B8-9A07-71B1612EF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3827463"/>
                <a:ext cx="225425" cy="53975"/>
              </a:xfrm>
              <a:custGeom>
                <a:avLst/>
                <a:gdLst>
                  <a:gd name="T0" fmla="*/ 0 w 393"/>
                  <a:gd name="T1" fmla="*/ 37 h 96"/>
                  <a:gd name="T2" fmla="*/ 22 w 393"/>
                  <a:gd name="T3" fmla="*/ 28 h 96"/>
                  <a:gd name="T4" fmla="*/ 47 w 393"/>
                  <a:gd name="T5" fmla="*/ 19 h 96"/>
                  <a:gd name="T6" fmla="*/ 79 w 393"/>
                  <a:gd name="T7" fmla="*/ 11 h 96"/>
                  <a:gd name="T8" fmla="*/ 117 w 393"/>
                  <a:gd name="T9" fmla="*/ 4 h 96"/>
                  <a:gd name="T10" fmla="*/ 137 w 393"/>
                  <a:gd name="T11" fmla="*/ 2 h 96"/>
                  <a:gd name="T12" fmla="*/ 158 w 393"/>
                  <a:gd name="T13" fmla="*/ 1 h 96"/>
                  <a:gd name="T14" fmla="*/ 249 w 393"/>
                  <a:gd name="T15" fmla="*/ 10 h 96"/>
                  <a:gd name="T16" fmla="*/ 266 w 393"/>
                  <a:gd name="T17" fmla="*/ 14 h 96"/>
                  <a:gd name="T18" fmla="*/ 288 w 393"/>
                  <a:gd name="T19" fmla="*/ 19 h 96"/>
                  <a:gd name="T20" fmla="*/ 302 w 393"/>
                  <a:gd name="T21" fmla="*/ 22 h 96"/>
                  <a:gd name="T22" fmla="*/ 319 w 393"/>
                  <a:gd name="T23" fmla="*/ 25 h 96"/>
                  <a:gd name="T24" fmla="*/ 328 w 393"/>
                  <a:gd name="T25" fmla="*/ 26 h 96"/>
                  <a:gd name="T26" fmla="*/ 350 w 393"/>
                  <a:gd name="T27" fmla="*/ 28 h 96"/>
                  <a:gd name="T28" fmla="*/ 374 w 393"/>
                  <a:gd name="T29" fmla="*/ 27 h 96"/>
                  <a:gd name="T30" fmla="*/ 393 w 393"/>
                  <a:gd name="T31" fmla="*/ 24 h 96"/>
                  <a:gd name="T32" fmla="*/ 380 w 393"/>
                  <a:gd name="T33" fmla="*/ 34 h 96"/>
                  <a:gd name="T34" fmla="*/ 348 w 393"/>
                  <a:gd name="T35" fmla="*/ 57 h 96"/>
                  <a:gd name="T36" fmla="*/ 326 w 393"/>
                  <a:gd name="T37" fmla="*/ 70 h 96"/>
                  <a:gd name="T38" fmla="*/ 301 w 393"/>
                  <a:gd name="T39" fmla="*/ 80 h 96"/>
                  <a:gd name="T40" fmla="*/ 276 w 393"/>
                  <a:gd name="T41" fmla="*/ 89 h 96"/>
                  <a:gd name="T42" fmla="*/ 253 w 393"/>
                  <a:gd name="T43" fmla="*/ 94 h 96"/>
                  <a:gd name="T44" fmla="*/ 247 w 393"/>
                  <a:gd name="T45" fmla="*/ 94 h 96"/>
                  <a:gd name="T46" fmla="*/ 232 w 393"/>
                  <a:gd name="T47" fmla="*/ 95 h 96"/>
                  <a:gd name="T48" fmla="*/ 208 w 393"/>
                  <a:gd name="T49" fmla="*/ 96 h 96"/>
                  <a:gd name="T50" fmla="*/ 176 w 393"/>
                  <a:gd name="T51" fmla="*/ 94 h 96"/>
                  <a:gd name="T52" fmla="*/ 94 w 393"/>
                  <a:gd name="T53" fmla="*/ 78 h 96"/>
                  <a:gd name="T54" fmla="*/ 0 w 393"/>
                  <a:gd name="T55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96">
                    <a:moveTo>
                      <a:pt x="0" y="37"/>
                    </a:moveTo>
                    <a:cubicBezTo>
                      <a:pt x="0" y="37"/>
                      <a:pt x="8" y="33"/>
                      <a:pt x="22" y="28"/>
                    </a:cubicBezTo>
                    <a:cubicBezTo>
                      <a:pt x="29" y="25"/>
                      <a:pt x="38" y="22"/>
                      <a:pt x="47" y="19"/>
                    </a:cubicBezTo>
                    <a:cubicBezTo>
                      <a:pt x="57" y="17"/>
                      <a:pt x="68" y="14"/>
                      <a:pt x="79" y="11"/>
                    </a:cubicBezTo>
                    <a:cubicBezTo>
                      <a:pt x="91" y="8"/>
                      <a:pt x="103" y="6"/>
                      <a:pt x="117" y="4"/>
                    </a:cubicBezTo>
                    <a:cubicBezTo>
                      <a:pt x="123" y="4"/>
                      <a:pt x="130" y="3"/>
                      <a:pt x="137" y="2"/>
                    </a:cubicBezTo>
                    <a:cubicBezTo>
                      <a:pt x="144" y="2"/>
                      <a:pt x="151" y="1"/>
                      <a:pt x="158" y="1"/>
                    </a:cubicBezTo>
                    <a:cubicBezTo>
                      <a:pt x="186" y="0"/>
                      <a:pt x="216" y="2"/>
                      <a:pt x="249" y="10"/>
                    </a:cubicBezTo>
                    <a:cubicBezTo>
                      <a:pt x="249" y="10"/>
                      <a:pt x="254" y="11"/>
                      <a:pt x="266" y="14"/>
                    </a:cubicBezTo>
                    <a:cubicBezTo>
                      <a:pt x="272" y="15"/>
                      <a:pt x="279" y="16"/>
                      <a:pt x="288" y="19"/>
                    </a:cubicBezTo>
                    <a:cubicBezTo>
                      <a:pt x="292" y="20"/>
                      <a:pt x="297" y="21"/>
                      <a:pt x="302" y="22"/>
                    </a:cubicBezTo>
                    <a:cubicBezTo>
                      <a:pt x="307" y="23"/>
                      <a:pt x="313" y="24"/>
                      <a:pt x="319" y="25"/>
                    </a:cubicBezTo>
                    <a:cubicBezTo>
                      <a:pt x="319" y="25"/>
                      <a:pt x="322" y="26"/>
                      <a:pt x="328" y="26"/>
                    </a:cubicBezTo>
                    <a:cubicBezTo>
                      <a:pt x="334" y="27"/>
                      <a:pt x="341" y="27"/>
                      <a:pt x="350" y="28"/>
                    </a:cubicBezTo>
                    <a:cubicBezTo>
                      <a:pt x="358" y="28"/>
                      <a:pt x="366" y="28"/>
                      <a:pt x="374" y="27"/>
                    </a:cubicBezTo>
                    <a:cubicBezTo>
                      <a:pt x="382" y="27"/>
                      <a:pt x="388" y="25"/>
                      <a:pt x="393" y="24"/>
                    </a:cubicBezTo>
                    <a:cubicBezTo>
                      <a:pt x="393" y="24"/>
                      <a:pt x="388" y="28"/>
                      <a:pt x="380" y="34"/>
                    </a:cubicBezTo>
                    <a:cubicBezTo>
                      <a:pt x="372" y="40"/>
                      <a:pt x="361" y="49"/>
                      <a:pt x="348" y="57"/>
                    </a:cubicBezTo>
                    <a:cubicBezTo>
                      <a:pt x="341" y="61"/>
                      <a:pt x="333" y="65"/>
                      <a:pt x="326" y="70"/>
                    </a:cubicBezTo>
                    <a:cubicBezTo>
                      <a:pt x="318" y="73"/>
                      <a:pt x="310" y="77"/>
                      <a:pt x="301" y="80"/>
                    </a:cubicBezTo>
                    <a:cubicBezTo>
                      <a:pt x="293" y="84"/>
                      <a:pt x="285" y="86"/>
                      <a:pt x="276" y="89"/>
                    </a:cubicBezTo>
                    <a:cubicBezTo>
                      <a:pt x="268" y="91"/>
                      <a:pt x="260" y="93"/>
                      <a:pt x="253" y="94"/>
                    </a:cubicBezTo>
                    <a:cubicBezTo>
                      <a:pt x="253" y="94"/>
                      <a:pt x="251" y="94"/>
                      <a:pt x="247" y="94"/>
                    </a:cubicBezTo>
                    <a:cubicBezTo>
                      <a:pt x="244" y="94"/>
                      <a:pt x="238" y="95"/>
                      <a:pt x="232" y="95"/>
                    </a:cubicBezTo>
                    <a:cubicBezTo>
                      <a:pt x="225" y="96"/>
                      <a:pt x="217" y="96"/>
                      <a:pt x="208" y="96"/>
                    </a:cubicBezTo>
                    <a:cubicBezTo>
                      <a:pt x="198" y="95"/>
                      <a:pt x="188" y="95"/>
                      <a:pt x="176" y="94"/>
                    </a:cubicBezTo>
                    <a:cubicBezTo>
                      <a:pt x="152" y="91"/>
                      <a:pt x="124" y="87"/>
                      <a:pt x="94" y="78"/>
                    </a:cubicBezTo>
                    <a:cubicBezTo>
                      <a:pt x="64" y="68"/>
                      <a:pt x="32" y="55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65">
                <a:extLst>
                  <a:ext uri="{FF2B5EF4-FFF2-40B4-BE49-F238E27FC236}">
                    <a16:creationId xmlns:a16="http://schemas.microsoft.com/office/drawing/2014/main" id="{FE3202EF-CBF2-4955-9984-F4D682873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3708400"/>
                <a:ext cx="128588" cy="136525"/>
              </a:xfrm>
              <a:custGeom>
                <a:avLst/>
                <a:gdLst>
                  <a:gd name="T0" fmla="*/ 11 w 223"/>
                  <a:gd name="T1" fmla="*/ 0 h 239"/>
                  <a:gd name="T2" fmla="*/ 5 w 223"/>
                  <a:gd name="T3" fmla="*/ 22 h 239"/>
                  <a:gd name="T4" fmla="*/ 1 w 223"/>
                  <a:gd name="T5" fmla="*/ 76 h 239"/>
                  <a:gd name="T6" fmla="*/ 6 w 223"/>
                  <a:gd name="T7" fmla="*/ 110 h 239"/>
                  <a:gd name="T8" fmla="*/ 12 w 223"/>
                  <a:gd name="T9" fmla="*/ 127 h 239"/>
                  <a:gd name="T10" fmla="*/ 16 w 223"/>
                  <a:gd name="T11" fmla="*/ 135 h 239"/>
                  <a:gd name="T12" fmla="*/ 20 w 223"/>
                  <a:gd name="T13" fmla="*/ 143 h 239"/>
                  <a:gd name="T14" fmla="*/ 83 w 223"/>
                  <a:gd name="T15" fmla="*/ 196 h 239"/>
                  <a:gd name="T16" fmla="*/ 99 w 223"/>
                  <a:gd name="T17" fmla="*/ 202 h 239"/>
                  <a:gd name="T18" fmla="*/ 119 w 223"/>
                  <a:gd name="T19" fmla="*/ 207 h 239"/>
                  <a:gd name="T20" fmla="*/ 134 w 223"/>
                  <a:gd name="T21" fmla="*/ 210 h 239"/>
                  <a:gd name="T22" fmla="*/ 151 w 223"/>
                  <a:gd name="T23" fmla="*/ 213 h 239"/>
                  <a:gd name="T24" fmla="*/ 161 w 223"/>
                  <a:gd name="T25" fmla="*/ 215 h 239"/>
                  <a:gd name="T26" fmla="*/ 182 w 223"/>
                  <a:gd name="T27" fmla="*/ 222 h 239"/>
                  <a:gd name="T28" fmla="*/ 223 w 223"/>
                  <a:gd name="T29" fmla="*/ 239 h 239"/>
                  <a:gd name="T30" fmla="*/ 214 w 223"/>
                  <a:gd name="T31" fmla="*/ 225 h 239"/>
                  <a:gd name="T32" fmla="*/ 190 w 223"/>
                  <a:gd name="T33" fmla="*/ 192 h 239"/>
                  <a:gd name="T34" fmla="*/ 155 w 223"/>
                  <a:gd name="T35" fmla="*/ 153 h 239"/>
                  <a:gd name="T36" fmla="*/ 136 w 223"/>
                  <a:gd name="T37" fmla="*/ 135 h 239"/>
                  <a:gd name="T38" fmla="*/ 131 w 223"/>
                  <a:gd name="T39" fmla="*/ 131 h 239"/>
                  <a:gd name="T40" fmla="*/ 128 w 223"/>
                  <a:gd name="T41" fmla="*/ 127 h 239"/>
                  <a:gd name="T42" fmla="*/ 121 w 223"/>
                  <a:gd name="T43" fmla="*/ 121 h 239"/>
                  <a:gd name="T44" fmla="*/ 118 w 223"/>
                  <a:gd name="T45" fmla="*/ 118 h 239"/>
                  <a:gd name="T46" fmla="*/ 110 w 223"/>
                  <a:gd name="T47" fmla="*/ 110 h 239"/>
                  <a:gd name="T48" fmla="*/ 98 w 223"/>
                  <a:gd name="T49" fmla="*/ 98 h 239"/>
                  <a:gd name="T50" fmla="*/ 83 w 223"/>
                  <a:gd name="T51" fmla="*/ 82 h 239"/>
                  <a:gd name="T52" fmla="*/ 48 w 223"/>
                  <a:gd name="T53" fmla="*/ 44 h 239"/>
                  <a:gd name="T54" fmla="*/ 11 w 223"/>
                  <a:gd name="T5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239">
                    <a:moveTo>
                      <a:pt x="11" y="0"/>
                    </a:moveTo>
                    <a:cubicBezTo>
                      <a:pt x="11" y="0"/>
                      <a:pt x="8" y="8"/>
                      <a:pt x="5" y="22"/>
                    </a:cubicBezTo>
                    <a:cubicBezTo>
                      <a:pt x="2" y="36"/>
                      <a:pt x="0" y="55"/>
                      <a:pt x="1" y="76"/>
                    </a:cubicBezTo>
                    <a:cubicBezTo>
                      <a:pt x="2" y="87"/>
                      <a:pt x="3" y="98"/>
                      <a:pt x="6" y="110"/>
                    </a:cubicBezTo>
                    <a:cubicBezTo>
                      <a:pt x="8" y="115"/>
                      <a:pt x="10" y="121"/>
                      <a:pt x="12" y="127"/>
                    </a:cubicBezTo>
                    <a:cubicBezTo>
                      <a:pt x="13" y="129"/>
                      <a:pt x="15" y="132"/>
                      <a:pt x="16" y="135"/>
                    </a:cubicBezTo>
                    <a:cubicBezTo>
                      <a:pt x="17" y="138"/>
                      <a:pt x="19" y="141"/>
                      <a:pt x="20" y="143"/>
                    </a:cubicBezTo>
                    <a:cubicBezTo>
                      <a:pt x="33" y="165"/>
                      <a:pt x="54" y="185"/>
                      <a:pt x="83" y="196"/>
                    </a:cubicBezTo>
                    <a:cubicBezTo>
                      <a:pt x="83" y="196"/>
                      <a:pt x="88" y="198"/>
                      <a:pt x="99" y="202"/>
                    </a:cubicBezTo>
                    <a:cubicBezTo>
                      <a:pt x="104" y="204"/>
                      <a:pt x="111" y="205"/>
                      <a:pt x="119" y="207"/>
                    </a:cubicBezTo>
                    <a:cubicBezTo>
                      <a:pt x="124" y="208"/>
                      <a:pt x="129" y="209"/>
                      <a:pt x="134" y="210"/>
                    </a:cubicBezTo>
                    <a:cubicBezTo>
                      <a:pt x="139" y="211"/>
                      <a:pt x="145" y="212"/>
                      <a:pt x="151" y="213"/>
                    </a:cubicBezTo>
                    <a:cubicBezTo>
                      <a:pt x="151" y="213"/>
                      <a:pt x="155" y="214"/>
                      <a:pt x="161" y="215"/>
                    </a:cubicBezTo>
                    <a:cubicBezTo>
                      <a:pt x="166" y="217"/>
                      <a:pt x="174" y="219"/>
                      <a:pt x="182" y="222"/>
                    </a:cubicBezTo>
                    <a:cubicBezTo>
                      <a:pt x="198" y="226"/>
                      <a:pt x="216" y="234"/>
                      <a:pt x="223" y="239"/>
                    </a:cubicBezTo>
                    <a:cubicBezTo>
                      <a:pt x="223" y="239"/>
                      <a:pt x="220" y="234"/>
                      <a:pt x="214" y="225"/>
                    </a:cubicBezTo>
                    <a:cubicBezTo>
                      <a:pt x="209" y="216"/>
                      <a:pt x="200" y="204"/>
                      <a:pt x="190" y="192"/>
                    </a:cubicBezTo>
                    <a:cubicBezTo>
                      <a:pt x="180" y="179"/>
                      <a:pt x="168" y="165"/>
                      <a:pt x="155" y="153"/>
                    </a:cubicBezTo>
                    <a:cubicBezTo>
                      <a:pt x="149" y="147"/>
                      <a:pt x="143" y="141"/>
                      <a:pt x="136" y="135"/>
                    </a:cubicBezTo>
                    <a:cubicBezTo>
                      <a:pt x="135" y="134"/>
                      <a:pt x="133" y="132"/>
                      <a:pt x="131" y="131"/>
                    </a:cubicBezTo>
                    <a:cubicBezTo>
                      <a:pt x="130" y="130"/>
                      <a:pt x="129" y="129"/>
                      <a:pt x="128" y="127"/>
                    </a:cubicBezTo>
                    <a:cubicBezTo>
                      <a:pt x="126" y="125"/>
                      <a:pt x="123" y="123"/>
                      <a:pt x="121" y="121"/>
                    </a:cubicBezTo>
                    <a:cubicBezTo>
                      <a:pt x="121" y="121"/>
                      <a:pt x="120" y="120"/>
                      <a:pt x="118" y="118"/>
                    </a:cubicBezTo>
                    <a:cubicBezTo>
                      <a:pt x="117" y="116"/>
                      <a:pt x="114" y="114"/>
                      <a:pt x="110" y="110"/>
                    </a:cubicBezTo>
                    <a:cubicBezTo>
                      <a:pt x="107" y="107"/>
                      <a:pt x="103" y="103"/>
                      <a:pt x="98" y="98"/>
                    </a:cubicBezTo>
                    <a:cubicBezTo>
                      <a:pt x="93" y="93"/>
                      <a:pt x="88" y="88"/>
                      <a:pt x="83" y="82"/>
                    </a:cubicBezTo>
                    <a:cubicBezTo>
                      <a:pt x="72" y="71"/>
                      <a:pt x="60" y="58"/>
                      <a:pt x="48" y="44"/>
                    </a:cubicBezTo>
                    <a:cubicBezTo>
                      <a:pt x="35" y="30"/>
                      <a:pt x="23" y="1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66">
                <a:extLst>
                  <a:ext uri="{FF2B5EF4-FFF2-40B4-BE49-F238E27FC236}">
                    <a16:creationId xmlns:a16="http://schemas.microsoft.com/office/drawing/2014/main" id="{5B66369D-5CA7-44C4-93F8-92785261D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825" y="3860800"/>
                <a:ext cx="220663" cy="76200"/>
              </a:xfrm>
              <a:custGeom>
                <a:avLst/>
                <a:gdLst>
                  <a:gd name="T0" fmla="*/ 0 w 386"/>
                  <a:gd name="T1" fmla="*/ 129 h 135"/>
                  <a:gd name="T2" fmla="*/ 19 w 386"/>
                  <a:gd name="T3" fmla="*/ 110 h 135"/>
                  <a:gd name="T4" fmla="*/ 41 w 386"/>
                  <a:gd name="T5" fmla="*/ 92 h 135"/>
                  <a:gd name="T6" fmla="*/ 71 w 386"/>
                  <a:gd name="T7" fmla="*/ 71 h 135"/>
                  <a:gd name="T8" fmla="*/ 106 w 386"/>
                  <a:gd name="T9" fmla="*/ 48 h 135"/>
                  <a:gd name="T10" fmla="*/ 125 w 386"/>
                  <a:gd name="T11" fmla="*/ 37 h 135"/>
                  <a:gd name="T12" fmla="*/ 146 w 386"/>
                  <a:gd name="T13" fmla="*/ 27 h 135"/>
                  <a:gd name="T14" fmla="*/ 167 w 386"/>
                  <a:gd name="T15" fmla="*/ 17 h 135"/>
                  <a:gd name="T16" fmla="*/ 188 w 386"/>
                  <a:gd name="T17" fmla="*/ 9 h 135"/>
                  <a:gd name="T18" fmla="*/ 235 w 386"/>
                  <a:gd name="T19" fmla="*/ 0 h 135"/>
                  <a:gd name="T20" fmla="*/ 253 w 386"/>
                  <a:gd name="T21" fmla="*/ 0 h 135"/>
                  <a:gd name="T22" fmla="*/ 276 w 386"/>
                  <a:gd name="T23" fmla="*/ 1 h 135"/>
                  <a:gd name="T24" fmla="*/ 309 w 386"/>
                  <a:gd name="T25" fmla="*/ 5 h 135"/>
                  <a:gd name="T26" fmla="*/ 318 w 386"/>
                  <a:gd name="T27" fmla="*/ 6 h 135"/>
                  <a:gd name="T28" fmla="*/ 340 w 386"/>
                  <a:gd name="T29" fmla="*/ 8 h 135"/>
                  <a:gd name="T30" fmla="*/ 386 w 386"/>
                  <a:gd name="T31" fmla="*/ 12 h 135"/>
                  <a:gd name="T32" fmla="*/ 382 w 386"/>
                  <a:gd name="T33" fmla="*/ 14 h 135"/>
                  <a:gd name="T34" fmla="*/ 371 w 386"/>
                  <a:gd name="T35" fmla="*/ 20 h 135"/>
                  <a:gd name="T36" fmla="*/ 354 w 386"/>
                  <a:gd name="T37" fmla="*/ 29 h 135"/>
                  <a:gd name="T38" fmla="*/ 335 w 386"/>
                  <a:gd name="T39" fmla="*/ 40 h 135"/>
                  <a:gd name="T40" fmla="*/ 292 w 386"/>
                  <a:gd name="T41" fmla="*/ 66 h 135"/>
                  <a:gd name="T42" fmla="*/ 271 w 386"/>
                  <a:gd name="T43" fmla="*/ 78 h 135"/>
                  <a:gd name="T44" fmla="*/ 252 w 386"/>
                  <a:gd name="T45" fmla="*/ 88 h 135"/>
                  <a:gd name="T46" fmla="*/ 236 w 386"/>
                  <a:gd name="T47" fmla="*/ 94 h 135"/>
                  <a:gd name="T48" fmla="*/ 217 w 386"/>
                  <a:gd name="T49" fmla="*/ 102 h 135"/>
                  <a:gd name="T50" fmla="*/ 192 w 386"/>
                  <a:gd name="T51" fmla="*/ 111 h 135"/>
                  <a:gd name="T52" fmla="*/ 162 w 386"/>
                  <a:gd name="T53" fmla="*/ 122 h 135"/>
                  <a:gd name="T54" fmla="*/ 159 w 386"/>
                  <a:gd name="T55" fmla="*/ 124 h 135"/>
                  <a:gd name="T56" fmla="*/ 157 w 386"/>
                  <a:gd name="T57" fmla="*/ 124 h 135"/>
                  <a:gd name="T58" fmla="*/ 154 w 386"/>
                  <a:gd name="T59" fmla="*/ 125 h 135"/>
                  <a:gd name="T60" fmla="*/ 142 w 386"/>
                  <a:gd name="T61" fmla="*/ 127 h 135"/>
                  <a:gd name="T62" fmla="*/ 116 w 386"/>
                  <a:gd name="T63" fmla="*/ 131 h 135"/>
                  <a:gd name="T64" fmla="*/ 0 w 386"/>
                  <a:gd name="T65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6" h="135">
                    <a:moveTo>
                      <a:pt x="0" y="129"/>
                    </a:moveTo>
                    <a:cubicBezTo>
                      <a:pt x="0" y="129"/>
                      <a:pt x="7" y="121"/>
                      <a:pt x="19" y="110"/>
                    </a:cubicBezTo>
                    <a:cubicBezTo>
                      <a:pt x="25" y="105"/>
                      <a:pt x="33" y="99"/>
                      <a:pt x="41" y="92"/>
                    </a:cubicBezTo>
                    <a:cubicBezTo>
                      <a:pt x="50" y="85"/>
                      <a:pt x="60" y="78"/>
                      <a:pt x="71" y="71"/>
                    </a:cubicBezTo>
                    <a:cubicBezTo>
                      <a:pt x="81" y="63"/>
                      <a:pt x="93" y="55"/>
                      <a:pt x="106" y="48"/>
                    </a:cubicBezTo>
                    <a:cubicBezTo>
                      <a:pt x="112" y="45"/>
                      <a:pt x="119" y="41"/>
                      <a:pt x="125" y="37"/>
                    </a:cubicBezTo>
                    <a:cubicBezTo>
                      <a:pt x="132" y="33"/>
                      <a:pt x="139" y="30"/>
                      <a:pt x="146" y="27"/>
                    </a:cubicBezTo>
                    <a:cubicBezTo>
                      <a:pt x="153" y="23"/>
                      <a:pt x="160" y="20"/>
                      <a:pt x="167" y="17"/>
                    </a:cubicBezTo>
                    <a:cubicBezTo>
                      <a:pt x="174" y="14"/>
                      <a:pt x="181" y="11"/>
                      <a:pt x="188" y="9"/>
                    </a:cubicBezTo>
                    <a:cubicBezTo>
                      <a:pt x="203" y="4"/>
                      <a:pt x="218" y="1"/>
                      <a:pt x="235" y="0"/>
                    </a:cubicBezTo>
                    <a:cubicBezTo>
                      <a:pt x="235" y="0"/>
                      <a:pt x="241" y="0"/>
                      <a:pt x="253" y="0"/>
                    </a:cubicBezTo>
                    <a:cubicBezTo>
                      <a:pt x="259" y="0"/>
                      <a:pt x="267" y="0"/>
                      <a:pt x="276" y="1"/>
                    </a:cubicBezTo>
                    <a:cubicBezTo>
                      <a:pt x="285" y="2"/>
                      <a:pt x="296" y="3"/>
                      <a:pt x="309" y="5"/>
                    </a:cubicBezTo>
                    <a:cubicBezTo>
                      <a:pt x="309" y="5"/>
                      <a:pt x="312" y="6"/>
                      <a:pt x="318" y="6"/>
                    </a:cubicBezTo>
                    <a:cubicBezTo>
                      <a:pt x="324" y="7"/>
                      <a:pt x="332" y="7"/>
                      <a:pt x="340" y="8"/>
                    </a:cubicBezTo>
                    <a:cubicBezTo>
                      <a:pt x="357" y="10"/>
                      <a:pt x="376" y="13"/>
                      <a:pt x="386" y="12"/>
                    </a:cubicBezTo>
                    <a:cubicBezTo>
                      <a:pt x="386" y="12"/>
                      <a:pt x="384" y="13"/>
                      <a:pt x="382" y="14"/>
                    </a:cubicBezTo>
                    <a:cubicBezTo>
                      <a:pt x="379" y="16"/>
                      <a:pt x="375" y="18"/>
                      <a:pt x="371" y="20"/>
                    </a:cubicBezTo>
                    <a:cubicBezTo>
                      <a:pt x="366" y="22"/>
                      <a:pt x="360" y="25"/>
                      <a:pt x="354" y="29"/>
                    </a:cubicBezTo>
                    <a:cubicBezTo>
                      <a:pt x="348" y="32"/>
                      <a:pt x="341" y="36"/>
                      <a:pt x="335" y="40"/>
                    </a:cubicBezTo>
                    <a:cubicBezTo>
                      <a:pt x="321" y="48"/>
                      <a:pt x="306" y="57"/>
                      <a:pt x="292" y="66"/>
                    </a:cubicBezTo>
                    <a:cubicBezTo>
                      <a:pt x="285" y="70"/>
                      <a:pt x="278" y="74"/>
                      <a:pt x="271" y="78"/>
                    </a:cubicBezTo>
                    <a:cubicBezTo>
                      <a:pt x="264" y="82"/>
                      <a:pt x="258" y="85"/>
                      <a:pt x="252" y="88"/>
                    </a:cubicBezTo>
                    <a:cubicBezTo>
                      <a:pt x="252" y="88"/>
                      <a:pt x="246" y="90"/>
                      <a:pt x="236" y="94"/>
                    </a:cubicBezTo>
                    <a:cubicBezTo>
                      <a:pt x="230" y="97"/>
                      <a:pt x="224" y="99"/>
                      <a:pt x="217" y="102"/>
                    </a:cubicBezTo>
                    <a:cubicBezTo>
                      <a:pt x="209" y="105"/>
                      <a:pt x="201" y="108"/>
                      <a:pt x="192" y="111"/>
                    </a:cubicBezTo>
                    <a:cubicBezTo>
                      <a:pt x="183" y="115"/>
                      <a:pt x="173" y="119"/>
                      <a:pt x="162" y="122"/>
                    </a:cubicBezTo>
                    <a:cubicBezTo>
                      <a:pt x="161" y="123"/>
                      <a:pt x="160" y="123"/>
                      <a:pt x="159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6" y="124"/>
                      <a:pt x="155" y="125"/>
                      <a:pt x="154" y="125"/>
                    </a:cubicBezTo>
                    <a:cubicBezTo>
                      <a:pt x="150" y="126"/>
                      <a:pt x="146" y="126"/>
                      <a:pt x="142" y="127"/>
                    </a:cubicBezTo>
                    <a:cubicBezTo>
                      <a:pt x="133" y="128"/>
                      <a:pt x="125" y="130"/>
                      <a:pt x="116" y="131"/>
                    </a:cubicBezTo>
                    <a:cubicBezTo>
                      <a:pt x="81" y="135"/>
                      <a:pt x="41" y="135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67">
                <a:extLst>
                  <a:ext uri="{FF2B5EF4-FFF2-40B4-BE49-F238E27FC236}">
                    <a16:creationId xmlns:a16="http://schemas.microsoft.com/office/drawing/2014/main" id="{FCC2CC3B-2078-4253-B3FA-2C989D090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154363"/>
                <a:ext cx="88900" cy="41275"/>
              </a:xfrm>
              <a:custGeom>
                <a:avLst/>
                <a:gdLst>
                  <a:gd name="T0" fmla="*/ 155 w 155"/>
                  <a:gd name="T1" fmla="*/ 6 h 72"/>
                  <a:gd name="T2" fmla="*/ 118 w 155"/>
                  <a:gd name="T3" fmla="*/ 1 h 72"/>
                  <a:gd name="T4" fmla="*/ 82 w 155"/>
                  <a:gd name="T5" fmla="*/ 6 h 72"/>
                  <a:gd name="T6" fmla="*/ 46 w 155"/>
                  <a:gd name="T7" fmla="*/ 26 h 72"/>
                  <a:gd name="T8" fmla="*/ 40 w 155"/>
                  <a:gd name="T9" fmla="*/ 31 h 72"/>
                  <a:gd name="T10" fmla="*/ 25 w 155"/>
                  <a:gd name="T11" fmla="*/ 49 h 72"/>
                  <a:gd name="T12" fmla="*/ 15 w 155"/>
                  <a:gd name="T13" fmla="*/ 59 h 72"/>
                  <a:gd name="T14" fmla="*/ 0 w 155"/>
                  <a:gd name="T15" fmla="*/ 72 h 72"/>
                  <a:gd name="T16" fmla="*/ 8 w 155"/>
                  <a:gd name="T17" fmla="*/ 71 h 72"/>
                  <a:gd name="T18" fmla="*/ 27 w 155"/>
                  <a:gd name="T19" fmla="*/ 67 h 72"/>
                  <a:gd name="T20" fmla="*/ 70 w 155"/>
                  <a:gd name="T21" fmla="*/ 54 h 72"/>
                  <a:gd name="T22" fmla="*/ 78 w 155"/>
                  <a:gd name="T23" fmla="*/ 51 h 72"/>
                  <a:gd name="T24" fmla="*/ 98 w 155"/>
                  <a:gd name="T25" fmla="*/ 41 h 72"/>
                  <a:gd name="T26" fmla="*/ 125 w 155"/>
                  <a:gd name="T27" fmla="*/ 26 h 72"/>
                  <a:gd name="T28" fmla="*/ 155 w 155"/>
                  <a:gd name="T29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5" h="72">
                    <a:moveTo>
                      <a:pt x="155" y="6"/>
                    </a:moveTo>
                    <a:cubicBezTo>
                      <a:pt x="155" y="6"/>
                      <a:pt x="140" y="1"/>
                      <a:pt x="118" y="1"/>
                    </a:cubicBezTo>
                    <a:cubicBezTo>
                      <a:pt x="106" y="0"/>
                      <a:pt x="94" y="2"/>
                      <a:pt x="82" y="6"/>
                    </a:cubicBezTo>
                    <a:cubicBezTo>
                      <a:pt x="69" y="9"/>
                      <a:pt x="57" y="16"/>
                      <a:pt x="46" y="26"/>
                    </a:cubicBezTo>
                    <a:cubicBezTo>
                      <a:pt x="46" y="26"/>
                      <a:pt x="44" y="27"/>
                      <a:pt x="40" y="31"/>
                    </a:cubicBezTo>
                    <a:cubicBezTo>
                      <a:pt x="37" y="35"/>
                      <a:pt x="31" y="41"/>
                      <a:pt x="25" y="49"/>
                    </a:cubicBezTo>
                    <a:cubicBezTo>
                      <a:pt x="25" y="49"/>
                      <a:pt x="20" y="54"/>
                      <a:pt x="15" y="59"/>
                    </a:cubicBezTo>
                    <a:cubicBezTo>
                      <a:pt x="10" y="64"/>
                      <a:pt x="4" y="70"/>
                      <a:pt x="0" y="72"/>
                    </a:cubicBezTo>
                    <a:cubicBezTo>
                      <a:pt x="0" y="72"/>
                      <a:pt x="3" y="72"/>
                      <a:pt x="8" y="71"/>
                    </a:cubicBezTo>
                    <a:cubicBezTo>
                      <a:pt x="13" y="70"/>
                      <a:pt x="19" y="68"/>
                      <a:pt x="27" y="67"/>
                    </a:cubicBezTo>
                    <a:cubicBezTo>
                      <a:pt x="41" y="63"/>
                      <a:pt x="59" y="59"/>
                      <a:pt x="70" y="54"/>
                    </a:cubicBezTo>
                    <a:cubicBezTo>
                      <a:pt x="70" y="54"/>
                      <a:pt x="73" y="53"/>
                      <a:pt x="78" y="51"/>
                    </a:cubicBezTo>
                    <a:cubicBezTo>
                      <a:pt x="83" y="48"/>
                      <a:pt x="89" y="45"/>
                      <a:pt x="98" y="41"/>
                    </a:cubicBezTo>
                    <a:cubicBezTo>
                      <a:pt x="106" y="37"/>
                      <a:pt x="115" y="32"/>
                      <a:pt x="125" y="26"/>
                    </a:cubicBezTo>
                    <a:cubicBezTo>
                      <a:pt x="135" y="20"/>
                      <a:pt x="145" y="14"/>
                      <a:pt x="1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68">
                <a:extLst>
                  <a:ext uri="{FF2B5EF4-FFF2-40B4-BE49-F238E27FC236}">
                    <a16:creationId xmlns:a16="http://schemas.microsoft.com/office/drawing/2014/main" id="{8BA15E08-9931-43BC-9C76-8AE1F50B5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50" y="3190875"/>
                <a:ext cx="493713" cy="736600"/>
              </a:xfrm>
              <a:custGeom>
                <a:avLst/>
                <a:gdLst>
                  <a:gd name="T0" fmla="*/ 820 w 863"/>
                  <a:gd name="T1" fmla="*/ 1268 h 1284"/>
                  <a:gd name="T2" fmla="*/ 770 w 863"/>
                  <a:gd name="T3" fmla="*/ 1221 h 1284"/>
                  <a:gd name="T4" fmla="*/ 736 w 863"/>
                  <a:gd name="T5" fmla="*/ 1201 h 1284"/>
                  <a:gd name="T6" fmla="*/ 694 w 863"/>
                  <a:gd name="T7" fmla="*/ 1181 h 1284"/>
                  <a:gd name="T8" fmla="*/ 550 w 863"/>
                  <a:gd name="T9" fmla="*/ 1148 h 1284"/>
                  <a:gd name="T10" fmla="*/ 499 w 863"/>
                  <a:gd name="T11" fmla="*/ 1142 h 1284"/>
                  <a:gd name="T12" fmla="*/ 462 w 863"/>
                  <a:gd name="T13" fmla="*/ 1138 h 1284"/>
                  <a:gd name="T14" fmla="*/ 369 w 863"/>
                  <a:gd name="T15" fmla="*/ 1114 h 1284"/>
                  <a:gd name="T16" fmla="*/ 168 w 863"/>
                  <a:gd name="T17" fmla="*/ 972 h 1284"/>
                  <a:gd name="T18" fmla="*/ 15 w 863"/>
                  <a:gd name="T19" fmla="*/ 668 h 1284"/>
                  <a:gd name="T20" fmla="*/ 4 w 863"/>
                  <a:gd name="T21" fmla="*/ 606 h 1284"/>
                  <a:gd name="T22" fmla="*/ 2 w 863"/>
                  <a:gd name="T23" fmla="*/ 585 h 1284"/>
                  <a:gd name="T24" fmla="*/ 2 w 863"/>
                  <a:gd name="T25" fmla="*/ 523 h 1284"/>
                  <a:gd name="T26" fmla="*/ 17 w 863"/>
                  <a:gd name="T27" fmla="*/ 424 h 1284"/>
                  <a:gd name="T28" fmla="*/ 61 w 863"/>
                  <a:gd name="T29" fmla="*/ 283 h 1284"/>
                  <a:gd name="T30" fmla="*/ 160 w 863"/>
                  <a:gd name="T31" fmla="*/ 127 h 1284"/>
                  <a:gd name="T32" fmla="*/ 192 w 863"/>
                  <a:gd name="T33" fmla="*/ 90 h 1284"/>
                  <a:gd name="T34" fmla="*/ 220 w 863"/>
                  <a:gd name="T35" fmla="*/ 60 h 1284"/>
                  <a:gd name="T36" fmla="*/ 276 w 863"/>
                  <a:gd name="T37" fmla="*/ 4 h 1284"/>
                  <a:gd name="T38" fmla="*/ 288 w 863"/>
                  <a:gd name="T39" fmla="*/ 16 h 1284"/>
                  <a:gd name="T40" fmla="*/ 283 w 863"/>
                  <a:gd name="T41" fmla="*/ 20 h 1284"/>
                  <a:gd name="T42" fmla="*/ 228 w 863"/>
                  <a:gd name="T43" fmla="*/ 68 h 1284"/>
                  <a:gd name="T44" fmla="*/ 200 w 863"/>
                  <a:gd name="T45" fmla="*/ 98 h 1284"/>
                  <a:gd name="T46" fmla="*/ 169 w 863"/>
                  <a:gd name="T47" fmla="*/ 135 h 1284"/>
                  <a:gd name="T48" fmla="*/ 76 w 863"/>
                  <a:gd name="T49" fmla="*/ 290 h 1284"/>
                  <a:gd name="T50" fmla="*/ 29 w 863"/>
                  <a:gd name="T51" fmla="*/ 426 h 1284"/>
                  <a:gd name="T52" fmla="*/ 21 w 863"/>
                  <a:gd name="T53" fmla="*/ 523 h 1284"/>
                  <a:gd name="T54" fmla="*/ 23 w 863"/>
                  <a:gd name="T55" fmla="*/ 583 h 1284"/>
                  <a:gd name="T56" fmla="*/ 24 w 863"/>
                  <a:gd name="T57" fmla="*/ 604 h 1284"/>
                  <a:gd name="T58" fmla="*/ 31 w 863"/>
                  <a:gd name="T59" fmla="*/ 665 h 1284"/>
                  <a:gd name="T60" fmla="*/ 184 w 863"/>
                  <a:gd name="T61" fmla="*/ 956 h 1284"/>
                  <a:gd name="T62" fmla="*/ 381 w 863"/>
                  <a:gd name="T63" fmla="*/ 1085 h 1284"/>
                  <a:gd name="T64" fmla="*/ 467 w 863"/>
                  <a:gd name="T65" fmla="*/ 1111 h 1284"/>
                  <a:gd name="T66" fmla="*/ 501 w 863"/>
                  <a:gd name="T67" fmla="*/ 1117 h 1284"/>
                  <a:gd name="T68" fmla="*/ 519 w 863"/>
                  <a:gd name="T69" fmla="*/ 1119 h 1284"/>
                  <a:gd name="T70" fmla="*/ 586 w 863"/>
                  <a:gd name="T71" fmla="*/ 1127 h 1284"/>
                  <a:gd name="T72" fmla="*/ 729 w 863"/>
                  <a:gd name="T73" fmla="*/ 1158 h 1284"/>
                  <a:gd name="T74" fmla="*/ 773 w 863"/>
                  <a:gd name="T75" fmla="*/ 1177 h 1284"/>
                  <a:gd name="T76" fmla="*/ 841 w 863"/>
                  <a:gd name="T77" fmla="*/ 1228 h 1284"/>
                  <a:gd name="T78" fmla="*/ 856 w 863"/>
                  <a:gd name="T79" fmla="*/ 1245 h 1284"/>
                  <a:gd name="T80" fmla="*/ 863 w 863"/>
                  <a:gd name="T81" fmla="*/ 1265 h 1284"/>
                  <a:gd name="T82" fmla="*/ 839 w 863"/>
                  <a:gd name="T83" fmla="*/ 1282 h 1284"/>
                  <a:gd name="T84" fmla="*/ 823 w 863"/>
                  <a:gd name="T85" fmla="*/ 1272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3" h="1284">
                    <a:moveTo>
                      <a:pt x="823" y="1272"/>
                    </a:moveTo>
                    <a:cubicBezTo>
                      <a:pt x="823" y="1272"/>
                      <a:pt x="822" y="1271"/>
                      <a:pt x="820" y="1268"/>
                    </a:cubicBezTo>
                    <a:cubicBezTo>
                      <a:pt x="818" y="1265"/>
                      <a:pt x="814" y="1262"/>
                      <a:pt x="810" y="1257"/>
                    </a:cubicBezTo>
                    <a:cubicBezTo>
                      <a:pt x="802" y="1248"/>
                      <a:pt x="789" y="1235"/>
                      <a:pt x="770" y="1221"/>
                    </a:cubicBezTo>
                    <a:cubicBezTo>
                      <a:pt x="765" y="1218"/>
                      <a:pt x="760" y="1215"/>
                      <a:pt x="754" y="1211"/>
                    </a:cubicBezTo>
                    <a:cubicBezTo>
                      <a:pt x="749" y="1207"/>
                      <a:pt x="743" y="1204"/>
                      <a:pt x="736" y="1201"/>
                    </a:cubicBezTo>
                    <a:cubicBezTo>
                      <a:pt x="730" y="1197"/>
                      <a:pt x="723" y="1194"/>
                      <a:pt x="716" y="1191"/>
                    </a:cubicBezTo>
                    <a:cubicBezTo>
                      <a:pt x="709" y="1187"/>
                      <a:pt x="701" y="1184"/>
                      <a:pt x="694" y="1181"/>
                    </a:cubicBezTo>
                    <a:cubicBezTo>
                      <a:pt x="662" y="1169"/>
                      <a:pt x="624" y="1159"/>
                      <a:pt x="582" y="1152"/>
                    </a:cubicBezTo>
                    <a:cubicBezTo>
                      <a:pt x="572" y="1151"/>
                      <a:pt x="561" y="1149"/>
                      <a:pt x="550" y="1148"/>
                    </a:cubicBezTo>
                    <a:cubicBezTo>
                      <a:pt x="539" y="1146"/>
                      <a:pt x="528" y="1145"/>
                      <a:pt x="516" y="1144"/>
                    </a:cubicBezTo>
                    <a:cubicBezTo>
                      <a:pt x="510" y="1144"/>
                      <a:pt x="504" y="1143"/>
                      <a:pt x="499" y="1142"/>
                    </a:cubicBezTo>
                    <a:cubicBezTo>
                      <a:pt x="493" y="1142"/>
                      <a:pt x="487" y="1141"/>
                      <a:pt x="481" y="1140"/>
                    </a:cubicBezTo>
                    <a:cubicBezTo>
                      <a:pt x="475" y="1140"/>
                      <a:pt x="468" y="1139"/>
                      <a:pt x="462" y="1138"/>
                    </a:cubicBezTo>
                    <a:cubicBezTo>
                      <a:pt x="456" y="1137"/>
                      <a:pt x="450" y="1135"/>
                      <a:pt x="444" y="1134"/>
                    </a:cubicBezTo>
                    <a:cubicBezTo>
                      <a:pt x="420" y="1129"/>
                      <a:pt x="394" y="1123"/>
                      <a:pt x="369" y="1114"/>
                    </a:cubicBezTo>
                    <a:cubicBezTo>
                      <a:pt x="345" y="1105"/>
                      <a:pt x="320" y="1093"/>
                      <a:pt x="297" y="1079"/>
                    </a:cubicBezTo>
                    <a:cubicBezTo>
                      <a:pt x="250" y="1050"/>
                      <a:pt x="208" y="1012"/>
                      <a:pt x="168" y="972"/>
                    </a:cubicBezTo>
                    <a:cubicBezTo>
                      <a:pt x="125" y="934"/>
                      <a:pt x="92" y="884"/>
                      <a:pt x="67" y="832"/>
                    </a:cubicBezTo>
                    <a:cubicBezTo>
                      <a:pt x="41" y="780"/>
                      <a:pt x="25" y="724"/>
                      <a:pt x="15" y="668"/>
                    </a:cubicBezTo>
                    <a:cubicBezTo>
                      <a:pt x="12" y="654"/>
                      <a:pt x="10" y="640"/>
                      <a:pt x="7" y="626"/>
                    </a:cubicBezTo>
                    <a:cubicBezTo>
                      <a:pt x="6" y="619"/>
                      <a:pt x="5" y="612"/>
                      <a:pt x="4" y="606"/>
                    </a:cubicBezTo>
                    <a:cubicBezTo>
                      <a:pt x="2" y="595"/>
                      <a:pt x="2" y="595"/>
                      <a:pt x="2" y="595"/>
                    </a:cubicBezTo>
                    <a:cubicBezTo>
                      <a:pt x="2" y="592"/>
                      <a:pt x="2" y="588"/>
                      <a:pt x="2" y="585"/>
                    </a:cubicBezTo>
                    <a:cubicBezTo>
                      <a:pt x="0" y="571"/>
                      <a:pt x="1" y="557"/>
                      <a:pt x="1" y="543"/>
                    </a:cubicBezTo>
                    <a:cubicBezTo>
                      <a:pt x="2" y="536"/>
                      <a:pt x="2" y="529"/>
                      <a:pt x="2" y="523"/>
                    </a:cubicBezTo>
                    <a:cubicBezTo>
                      <a:pt x="3" y="516"/>
                      <a:pt x="4" y="509"/>
                      <a:pt x="5" y="502"/>
                    </a:cubicBezTo>
                    <a:cubicBezTo>
                      <a:pt x="8" y="476"/>
                      <a:pt x="12" y="449"/>
                      <a:pt x="17" y="424"/>
                    </a:cubicBezTo>
                    <a:cubicBezTo>
                      <a:pt x="22" y="399"/>
                      <a:pt x="28" y="374"/>
                      <a:pt x="36" y="350"/>
                    </a:cubicBezTo>
                    <a:cubicBezTo>
                      <a:pt x="43" y="327"/>
                      <a:pt x="51" y="304"/>
                      <a:pt x="61" y="283"/>
                    </a:cubicBezTo>
                    <a:cubicBezTo>
                      <a:pt x="70" y="262"/>
                      <a:pt x="81" y="242"/>
                      <a:pt x="92" y="223"/>
                    </a:cubicBezTo>
                    <a:cubicBezTo>
                      <a:pt x="114" y="186"/>
                      <a:pt x="138" y="154"/>
                      <a:pt x="160" y="127"/>
                    </a:cubicBezTo>
                    <a:cubicBezTo>
                      <a:pt x="165" y="121"/>
                      <a:pt x="171" y="114"/>
                      <a:pt x="176" y="108"/>
                    </a:cubicBezTo>
                    <a:cubicBezTo>
                      <a:pt x="182" y="102"/>
                      <a:pt x="187" y="96"/>
                      <a:pt x="192" y="90"/>
                    </a:cubicBezTo>
                    <a:cubicBezTo>
                      <a:pt x="197" y="85"/>
                      <a:pt x="202" y="79"/>
                      <a:pt x="207" y="74"/>
                    </a:cubicBezTo>
                    <a:cubicBezTo>
                      <a:pt x="211" y="69"/>
                      <a:pt x="216" y="65"/>
                      <a:pt x="220" y="60"/>
                    </a:cubicBezTo>
                    <a:cubicBezTo>
                      <a:pt x="238" y="42"/>
                      <a:pt x="252" y="28"/>
                      <a:pt x="262" y="19"/>
                    </a:cubicBezTo>
                    <a:cubicBezTo>
                      <a:pt x="271" y="10"/>
                      <a:pt x="276" y="4"/>
                      <a:pt x="276" y="4"/>
                    </a:cubicBezTo>
                    <a:cubicBezTo>
                      <a:pt x="280" y="1"/>
                      <a:pt x="286" y="0"/>
                      <a:pt x="290" y="3"/>
                    </a:cubicBezTo>
                    <a:cubicBezTo>
                      <a:pt x="293" y="6"/>
                      <a:pt x="292" y="12"/>
                      <a:pt x="288" y="16"/>
                    </a:cubicBezTo>
                    <a:cubicBezTo>
                      <a:pt x="288" y="16"/>
                      <a:pt x="287" y="16"/>
                      <a:pt x="287" y="17"/>
                    </a:cubicBezTo>
                    <a:cubicBezTo>
                      <a:pt x="287" y="17"/>
                      <a:pt x="285" y="18"/>
                      <a:pt x="283" y="20"/>
                    </a:cubicBezTo>
                    <a:cubicBezTo>
                      <a:pt x="280" y="22"/>
                      <a:pt x="276" y="25"/>
                      <a:pt x="271" y="29"/>
                    </a:cubicBezTo>
                    <a:cubicBezTo>
                      <a:pt x="261" y="38"/>
                      <a:pt x="246" y="50"/>
                      <a:pt x="228" y="68"/>
                    </a:cubicBezTo>
                    <a:cubicBezTo>
                      <a:pt x="224" y="72"/>
                      <a:pt x="219" y="77"/>
                      <a:pt x="214" y="82"/>
                    </a:cubicBezTo>
                    <a:cubicBezTo>
                      <a:pt x="210" y="87"/>
                      <a:pt x="205" y="92"/>
                      <a:pt x="200" y="98"/>
                    </a:cubicBezTo>
                    <a:cubicBezTo>
                      <a:pt x="195" y="103"/>
                      <a:pt x="190" y="109"/>
                      <a:pt x="185" y="115"/>
                    </a:cubicBezTo>
                    <a:cubicBezTo>
                      <a:pt x="180" y="121"/>
                      <a:pt x="174" y="128"/>
                      <a:pt x="169" y="135"/>
                    </a:cubicBezTo>
                    <a:cubicBezTo>
                      <a:pt x="148" y="162"/>
                      <a:pt x="126" y="194"/>
                      <a:pt x="105" y="231"/>
                    </a:cubicBezTo>
                    <a:cubicBezTo>
                      <a:pt x="95" y="249"/>
                      <a:pt x="85" y="269"/>
                      <a:pt x="76" y="290"/>
                    </a:cubicBezTo>
                    <a:cubicBezTo>
                      <a:pt x="66" y="310"/>
                      <a:pt x="57" y="332"/>
                      <a:pt x="49" y="355"/>
                    </a:cubicBezTo>
                    <a:cubicBezTo>
                      <a:pt x="41" y="378"/>
                      <a:pt x="34" y="402"/>
                      <a:pt x="29" y="426"/>
                    </a:cubicBezTo>
                    <a:cubicBezTo>
                      <a:pt x="24" y="451"/>
                      <a:pt x="21" y="477"/>
                      <a:pt x="21" y="504"/>
                    </a:cubicBezTo>
                    <a:cubicBezTo>
                      <a:pt x="21" y="510"/>
                      <a:pt x="20" y="517"/>
                      <a:pt x="21" y="523"/>
                    </a:cubicBezTo>
                    <a:cubicBezTo>
                      <a:pt x="21" y="530"/>
                      <a:pt x="21" y="537"/>
                      <a:pt x="21" y="543"/>
                    </a:cubicBezTo>
                    <a:cubicBezTo>
                      <a:pt x="21" y="557"/>
                      <a:pt x="22" y="570"/>
                      <a:pt x="23" y="583"/>
                    </a:cubicBezTo>
                    <a:cubicBezTo>
                      <a:pt x="23" y="593"/>
                      <a:pt x="23" y="593"/>
                      <a:pt x="23" y="593"/>
                    </a:cubicBezTo>
                    <a:cubicBezTo>
                      <a:pt x="24" y="604"/>
                      <a:pt x="24" y="604"/>
                      <a:pt x="24" y="604"/>
                    </a:cubicBezTo>
                    <a:cubicBezTo>
                      <a:pt x="24" y="610"/>
                      <a:pt x="24" y="617"/>
                      <a:pt x="25" y="624"/>
                    </a:cubicBezTo>
                    <a:cubicBezTo>
                      <a:pt x="26" y="638"/>
                      <a:pt x="28" y="651"/>
                      <a:pt x="31" y="665"/>
                    </a:cubicBezTo>
                    <a:cubicBezTo>
                      <a:pt x="42" y="719"/>
                      <a:pt x="64" y="771"/>
                      <a:pt x="90" y="820"/>
                    </a:cubicBezTo>
                    <a:cubicBezTo>
                      <a:pt x="117" y="869"/>
                      <a:pt x="150" y="914"/>
                      <a:pt x="184" y="956"/>
                    </a:cubicBezTo>
                    <a:cubicBezTo>
                      <a:pt x="220" y="998"/>
                      <a:pt x="266" y="1029"/>
                      <a:pt x="312" y="1053"/>
                    </a:cubicBezTo>
                    <a:cubicBezTo>
                      <a:pt x="335" y="1065"/>
                      <a:pt x="358" y="1075"/>
                      <a:pt x="381" y="1085"/>
                    </a:cubicBezTo>
                    <a:cubicBezTo>
                      <a:pt x="404" y="1094"/>
                      <a:pt x="427" y="1102"/>
                      <a:pt x="450" y="1108"/>
                    </a:cubicBezTo>
                    <a:cubicBezTo>
                      <a:pt x="456" y="1109"/>
                      <a:pt x="461" y="1110"/>
                      <a:pt x="467" y="1111"/>
                    </a:cubicBezTo>
                    <a:cubicBezTo>
                      <a:pt x="473" y="1112"/>
                      <a:pt x="479" y="1113"/>
                      <a:pt x="484" y="1114"/>
                    </a:cubicBezTo>
                    <a:cubicBezTo>
                      <a:pt x="490" y="1115"/>
                      <a:pt x="496" y="1116"/>
                      <a:pt x="501" y="1117"/>
                    </a:cubicBezTo>
                    <a:cubicBezTo>
                      <a:pt x="504" y="1117"/>
                      <a:pt x="507" y="1117"/>
                      <a:pt x="510" y="1118"/>
                    </a:cubicBezTo>
                    <a:cubicBezTo>
                      <a:pt x="513" y="1118"/>
                      <a:pt x="516" y="1118"/>
                      <a:pt x="519" y="1119"/>
                    </a:cubicBezTo>
                    <a:cubicBezTo>
                      <a:pt x="530" y="1120"/>
                      <a:pt x="542" y="1121"/>
                      <a:pt x="553" y="1122"/>
                    </a:cubicBezTo>
                    <a:cubicBezTo>
                      <a:pt x="564" y="1124"/>
                      <a:pt x="575" y="1125"/>
                      <a:pt x="586" y="1127"/>
                    </a:cubicBezTo>
                    <a:cubicBezTo>
                      <a:pt x="629" y="1133"/>
                      <a:pt x="669" y="1140"/>
                      <a:pt x="704" y="1150"/>
                    </a:cubicBezTo>
                    <a:cubicBezTo>
                      <a:pt x="713" y="1153"/>
                      <a:pt x="721" y="1156"/>
                      <a:pt x="729" y="1158"/>
                    </a:cubicBezTo>
                    <a:cubicBezTo>
                      <a:pt x="737" y="1161"/>
                      <a:pt x="745" y="1164"/>
                      <a:pt x="752" y="1167"/>
                    </a:cubicBezTo>
                    <a:cubicBezTo>
                      <a:pt x="760" y="1171"/>
                      <a:pt x="767" y="1174"/>
                      <a:pt x="773" y="1177"/>
                    </a:cubicBezTo>
                    <a:cubicBezTo>
                      <a:pt x="780" y="1181"/>
                      <a:pt x="786" y="1184"/>
                      <a:pt x="792" y="1188"/>
                    </a:cubicBezTo>
                    <a:cubicBezTo>
                      <a:pt x="815" y="1202"/>
                      <a:pt x="831" y="1218"/>
                      <a:pt x="841" y="1228"/>
                    </a:cubicBezTo>
                    <a:cubicBezTo>
                      <a:pt x="846" y="1233"/>
                      <a:pt x="850" y="1238"/>
                      <a:pt x="853" y="1241"/>
                    </a:cubicBezTo>
                    <a:cubicBezTo>
                      <a:pt x="855" y="1243"/>
                      <a:pt x="856" y="1245"/>
                      <a:pt x="856" y="1245"/>
                    </a:cubicBezTo>
                    <a:cubicBezTo>
                      <a:pt x="859" y="1248"/>
                      <a:pt x="861" y="1251"/>
                      <a:pt x="862" y="1255"/>
                    </a:cubicBezTo>
                    <a:cubicBezTo>
                      <a:pt x="863" y="1258"/>
                      <a:pt x="863" y="1262"/>
                      <a:pt x="863" y="1265"/>
                    </a:cubicBezTo>
                    <a:cubicBezTo>
                      <a:pt x="863" y="1271"/>
                      <a:pt x="860" y="1277"/>
                      <a:pt x="855" y="1280"/>
                    </a:cubicBezTo>
                    <a:cubicBezTo>
                      <a:pt x="851" y="1283"/>
                      <a:pt x="844" y="1284"/>
                      <a:pt x="839" y="1282"/>
                    </a:cubicBezTo>
                    <a:cubicBezTo>
                      <a:pt x="836" y="1281"/>
                      <a:pt x="833" y="1280"/>
                      <a:pt x="830" y="1278"/>
                    </a:cubicBezTo>
                    <a:cubicBezTo>
                      <a:pt x="828" y="1277"/>
                      <a:pt x="825" y="1275"/>
                      <a:pt x="823" y="1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5" name="组合 704">
              <a:extLst>
                <a:ext uri="{FF2B5EF4-FFF2-40B4-BE49-F238E27FC236}">
                  <a16:creationId xmlns:a16="http://schemas.microsoft.com/office/drawing/2014/main" id="{893714AE-E203-4FB3-AB87-B96E1917307B}"/>
                </a:ext>
              </a:extLst>
            </p:cNvPr>
            <p:cNvGrpSpPr/>
            <p:nvPr/>
          </p:nvGrpSpPr>
          <p:grpSpPr>
            <a:xfrm>
              <a:off x="7094538" y="3111500"/>
              <a:ext cx="569913" cy="817563"/>
              <a:chOff x="7094538" y="3111500"/>
              <a:chExt cx="569913" cy="817563"/>
            </a:xfrm>
            <a:solidFill>
              <a:schemeClr val="accent2"/>
            </a:solidFill>
          </p:grpSpPr>
          <p:sp>
            <p:nvSpPr>
              <p:cNvPr id="706" name="Freeform 69">
                <a:extLst>
                  <a:ext uri="{FF2B5EF4-FFF2-40B4-BE49-F238E27FC236}">
                    <a16:creationId xmlns:a16="http://schemas.microsoft.com/office/drawing/2014/main" id="{04C3603E-17C1-48A5-BF71-B5BD433BB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3176588"/>
                <a:ext cx="93663" cy="30163"/>
              </a:xfrm>
              <a:custGeom>
                <a:avLst/>
                <a:gdLst>
                  <a:gd name="T0" fmla="*/ 0 w 164"/>
                  <a:gd name="T1" fmla="*/ 29 h 54"/>
                  <a:gd name="T2" fmla="*/ 32 w 164"/>
                  <a:gd name="T3" fmla="*/ 11 h 54"/>
                  <a:gd name="T4" fmla="*/ 106 w 164"/>
                  <a:gd name="T5" fmla="*/ 14 h 54"/>
                  <a:gd name="T6" fmla="*/ 113 w 164"/>
                  <a:gd name="T7" fmla="*/ 18 h 54"/>
                  <a:gd name="T8" fmla="*/ 134 w 164"/>
                  <a:gd name="T9" fmla="*/ 32 h 54"/>
                  <a:gd name="T10" fmla="*/ 146 w 164"/>
                  <a:gd name="T11" fmla="*/ 40 h 54"/>
                  <a:gd name="T12" fmla="*/ 164 w 164"/>
                  <a:gd name="T13" fmla="*/ 49 h 54"/>
                  <a:gd name="T14" fmla="*/ 138 w 164"/>
                  <a:gd name="T15" fmla="*/ 51 h 54"/>
                  <a:gd name="T16" fmla="*/ 94 w 164"/>
                  <a:gd name="T17" fmla="*/ 52 h 54"/>
                  <a:gd name="T18" fmla="*/ 86 w 164"/>
                  <a:gd name="T19" fmla="*/ 51 h 54"/>
                  <a:gd name="T20" fmla="*/ 64 w 164"/>
                  <a:gd name="T21" fmla="*/ 47 h 54"/>
                  <a:gd name="T22" fmla="*/ 50 w 164"/>
                  <a:gd name="T23" fmla="*/ 43 h 54"/>
                  <a:gd name="T24" fmla="*/ 34 w 164"/>
                  <a:gd name="T25" fmla="*/ 40 h 54"/>
                  <a:gd name="T26" fmla="*/ 17 w 164"/>
                  <a:gd name="T27" fmla="*/ 35 h 54"/>
                  <a:gd name="T28" fmla="*/ 0 w 164"/>
                  <a:gd name="T2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54">
                    <a:moveTo>
                      <a:pt x="0" y="29"/>
                    </a:moveTo>
                    <a:cubicBezTo>
                      <a:pt x="0" y="29"/>
                      <a:pt x="13" y="18"/>
                      <a:pt x="32" y="11"/>
                    </a:cubicBezTo>
                    <a:cubicBezTo>
                      <a:pt x="52" y="4"/>
                      <a:pt x="79" y="0"/>
                      <a:pt x="106" y="14"/>
                    </a:cubicBezTo>
                    <a:cubicBezTo>
                      <a:pt x="106" y="14"/>
                      <a:pt x="108" y="15"/>
                      <a:pt x="113" y="18"/>
                    </a:cubicBezTo>
                    <a:cubicBezTo>
                      <a:pt x="118" y="21"/>
                      <a:pt x="125" y="26"/>
                      <a:pt x="134" y="32"/>
                    </a:cubicBezTo>
                    <a:cubicBezTo>
                      <a:pt x="134" y="32"/>
                      <a:pt x="139" y="36"/>
                      <a:pt x="146" y="40"/>
                    </a:cubicBezTo>
                    <a:cubicBezTo>
                      <a:pt x="153" y="44"/>
                      <a:pt x="160" y="48"/>
                      <a:pt x="164" y="49"/>
                    </a:cubicBezTo>
                    <a:cubicBezTo>
                      <a:pt x="164" y="49"/>
                      <a:pt x="153" y="50"/>
                      <a:pt x="138" y="51"/>
                    </a:cubicBezTo>
                    <a:cubicBezTo>
                      <a:pt x="124" y="52"/>
                      <a:pt x="106" y="54"/>
                      <a:pt x="94" y="52"/>
                    </a:cubicBezTo>
                    <a:cubicBezTo>
                      <a:pt x="94" y="52"/>
                      <a:pt x="91" y="51"/>
                      <a:pt x="86" y="51"/>
                    </a:cubicBezTo>
                    <a:cubicBezTo>
                      <a:pt x="80" y="50"/>
                      <a:pt x="73" y="49"/>
                      <a:pt x="64" y="47"/>
                    </a:cubicBezTo>
                    <a:cubicBezTo>
                      <a:pt x="60" y="46"/>
                      <a:pt x="55" y="45"/>
                      <a:pt x="50" y="43"/>
                    </a:cubicBezTo>
                    <a:cubicBezTo>
                      <a:pt x="45" y="42"/>
                      <a:pt x="40" y="41"/>
                      <a:pt x="34" y="40"/>
                    </a:cubicBezTo>
                    <a:cubicBezTo>
                      <a:pt x="29" y="38"/>
                      <a:pt x="23" y="37"/>
                      <a:pt x="17" y="35"/>
                    </a:cubicBezTo>
                    <a:cubicBezTo>
                      <a:pt x="12" y="33"/>
                      <a:pt x="6" y="31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70">
                <a:extLst>
                  <a:ext uri="{FF2B5EF4-FFF2-40B4-BE49-F238E27FC236}">
                    <a16:creationId xmlns:a16="http://schemas.microsoft.com/office/drawing/2014/main" id="{B3F5BF8F-D170-4312-992E-E6902C2D5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63" y="3125788"/>
                <a:ext cx="39688" cy="100013"/>
              </a:xfrm>
              <a:custGeom>
                <a:avLst/>
                <a:gdLst>
                  <a:gd name="T0" fmla="*/ 5 w 69"/>
                  <a:gd name="T1" fmla="*/ 0 h 173"/>
                  <a:gd name="T2" fmla="*/ 2 w 69"/>
                  <a:gd name="T3" fmla="*/ 11 h 173"/>
                  <a:gd name="T4" fmla="*/ 0 w 69"/>
                  <a:gd name="T5" fmla="*/ 40 h 173"/>
                  <a:gd name="T6" fmla="*/ 5 w 69"/>
                  <a:gd name="T7" fmla="*/ 77 h 173"/>
                  <a:gd name="T8" fmla="*/ 12 w 69"/>
                  <a:gd name="T9" fmla="*/ 96 h 173"/>
                  <a:gd name="T10" fmla="*/ 25 w 69"/>
                  <a:gd name="T11" fmla="*/ 116 h 173"/>
                  <a:gd name="T12" fmla="*/ 30 w 69"/>
                  <a:gd name="T13" fmla="*/ 122 h 173"/>
                  <a:gd name="T14" fmla="*/ 48 w 69"/>
                  <a:gd name="T15" fmla="*/ 142 h 173"/>
                  <a:gd name="T16" fmla="*/ 57 w 69"/>
                  <a:gd name="T17" fmla="*/ 154 h 173"/>
                  <a:gd name="T18" fmla="*/ 68 w 69"/>
                  <a:gd name="T19" fmla="*/ 173 h 173"/>
                  <a:gd name="T20" fmla="*/ 69 w 69"/>
                  <a:gd name="T21" fmla="*/ 165 h 173"/>
                  <a:gd name="T22" fmla="*/ 69 w 69"/>
                  <a:gd name="T23" fmla="*/ 145 h 173"/>
                  <a:gd name="T24" fmla="*/ 62 w 69"/>
                  <a:gd name="T25" fmla="*/ 97 h 173"/>
                  <a:gd name="T26" fmla="*/ 59 w 69"/>
                  <a:gd name="T27" fmla="*/ 89 h 173"/>
                  <a:gd name="T28" fmla="*/ 49 w 69"/>
                  <a:gd name="T29" fmla="*/ 66 h 173"/>
                  <a:gd name="T30" fmla="*/ 31 w 69"/>
                  <a:gd name="T31" fmla="*/ 34 h 173"/>
                  <a:gd name="T32" fmla="*/ 5 w 69"/>
                  <a:gd name="T3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73">
                    <a:moveTo>
                      <a:pt x="5" y="0"/>
                    </a:moveTo>
                    <a:cubicBezTo>
                      <a:pt x="5" y="0"/>
                      <a:pt x="4" y="4"/>
                      <a:pt x="2" y="11"/>
                    </a:cubicBezTo>
                    <a:cubicBezTo>
                      <a:pt x="1" y="18"/>
                      <a:pt x="0" y="28"/>
                      <a:pt x="0" y="40"/>
                    </a:cubicBezTo>
                    <a:cubicBezTo>
                      <a:pt x="0" y="51"/>
                      <a:pt x="1" y="64"/>
                      <a:pt x="5" y="77"/>
                    </a:cubicBezTo>
                    <a:cubicBezTo>
                      <a:pt x="7" y="83"/>
                      <a:pt x="9" y="90"/>
                      <a:pt x="12" y="96"/>
                    </a:cubicBezTo>
                    <a:cubicBezTo>
                      <a:pt x="16" y="103"/>
                      <a:pt x="20" y="109"/>
                      <a:pt x="25" y="116"/>
                    </a:cubicBezTo>
                    <a:cubicBezTo>
                      <a:pt x="25" y="116"/>
                      <a:pt x="27" y="118"/>
                      <a:pt x="30" y="122"/>
                    </a:cubicBezTo>
                    <a:cubicBezTo>
                      <a:pt x="34" y="127"/>
                      <a:pt x="40" y="133"/>
                      <a:pt x="48" y="142"/>
                    </a:cubicBezTo>
                    <a:cubicBezTo>
                      <a:pt x="48" y="142"/>
                      <a:pt x="53" y="148"/>
                      <a:pt x="57" y="154"/>
                    </a:cubicBezTo>
                    <a:cubicBezTo>
                      <a:pt x="62" y="161"/>
                      <a:pt x="67" y="168"/>
                      <a:pt x="68" y="173"/>
                    </a:cubicBezTo>
                    <a:cubicBezTo>
                      <a:pt x="68" y="173"/>
                      <a:pt x="69" y="170"/>
                      <a:pt x="69" y="165"/>
                    </a:cubicBezTo>
                    <a:cubicBezTo>
                      <a:pt x="69" y="160"/>
                      <a:pt x="69" y="153"/>
                      <a:pt x="69" y="145"/>
                    </a:cubicBezTo>
                    <a:cubicBezTo>
                      <a:pt x="68" y="130"/>
                      <a:pt x="67" y="110"/>
                      <a:pt x="62" y="97"/>
                    </a:cubicBezTo>
                    <a:cubicBezTo>
                      <a:pt x="62" y="97"/>
                      <a:pt x="61" y="94"/>
                      <a:pt x="59" y="89"/>
                    </a:cubicBezTo>
                    <a:cubicBezTo>
                      <a:pt x="57" y="83"/>
                      <a:pt x="53" y="75"/>
                      <a:pt x="49" y="66"/>
                    </a:cubicBezTo>
                    <a:cubicBezTo>
                      <a:pt x="44" y="57"/>
                      <a:pt x="38" y="46"/>
                      <a:pt x="31" y="34"/>
                    </a:cubicBezTo>
                    <a:cubicBezTo>
                      <a:pt x="24" y="23"/>
                      <a:pt x="15" y="1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71">
                <a:extLst>
                  <a:ext uri="{FF2B5EF4-FFF2-40B4-BE49-F238E27FC236}">
                    <a16:creationId xmlns:a16="http://schemas.microsoft.com/office/drawing/2014/main" id="{4749A2FA-C7D6-4689-8E7E-FA7F90D5D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5" y="3216275"/>
                <a:ext cx="100013" cy="33338"/>
              </a:xfrm>
              <a:custGeom>
                <a:avLst/>
                <a:gdLst>
                  <a:gd name="T0" fmla="*/ 0 w 174"/>
                  <a:gd name="T1" fmla="*/ 21 h 60"/>
                  <a:gd name="T2" fmla="*/ 37 w 174"/>
                  <a:gd name="T3" fmla="*/ 4 h 60"/>
                  <a:gd name="T4" fmla="*/ 74 w 174"/>
                  <a:gd name="T5" fmla="*/ 1 h 60"/>
                  <a:gd name="T6" fmla="*/ 115 w 174"/>
                  <a:gd name="T7" fmla="*/ 16 h 60"/>
                  <a:gd name="T8" fmla="*/ 117 w 174"/>
                  <a:gd name="T9" fmla="*/ 17 h 60"/>
                  <a:gd name="T10" fmla="*/ 123 w 174"/>
                  <a:gd name="T11" fmla="*/ 21 h 60"/>
                  <a:gd name="T12" fmla="*/ 143 w 174"/>
                  <a:gd name="T13" fmla="*/ 38 h 60"/>
                  <a:gd name="T14" fmla="*/ 147 w 174"/>
                  <a:gd name="T15" fmla="*/ 41 h 60"/>
                  <a:gd name="T16" fmla="*/ 155 w 174"/>
                  <a:gd name="T17" fmla="*/ 48 h 60"/>
                  <a:gd name="T18" fmla="*/ 174 w 174"/>
                  <a:gd name="T19" fmla="*/ 60 h 60"/>
                  <a:gd name="T20" fmla="*/ 166 w 174"/>
                  <a:gd name="T21" fmla="*/ 60 h 60"/>
                  <a:gd name="T22" fmla="*/ 145 w 174"/>
                  <a:gd name="T23" fmla="*/ 60 h 60"/>
                  <a:gd name="T24" fmla="*/ 120 w 174"/>
                  <a:gd name="T25" fmla="*/ 58 h 60"/>
                  <a:gd name="T26" fmla="*/ 98 w 174"/>
                  <a:gd name="T27" fmla="*/ 55 h 60"/>
                  <a:gd name="T28" fmla="*/ 89 w 174"/>
                  <a:gd name="T29" fmla="*/ 53 h 60"/>
                  <a:gd name="T30" fmla="*/ 67 w 174"/>
                  <a:gd name="T31" fmla="*/ 46 h 60"/>
                  <a:gd name="T32" fmla="*/ 52 w 174"/>
                  <a:gd name="T33" fmla="*/ 41 h 60"/>
                  <a:gd name="T34" fmla="*/ 35 w 174"/>
                  <a:gd name="T35" fmla="*/ 35 h 60"/>
                  <a:gd name="T36" fmla="*/ 18 w 174"/>
                  <a:gd name="T37" fmla="*/ 29 h 60"/>
                  <a:gd name="T38" fmla="*/ 0 w 174"/>
                  <a:gd name="T3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60">
                    <a:moveTo>
                      <a:pt x="0" y="21"/>
                    </a:moveTo>
                    <a:cubicBezTo>
                      <a:pt x="0" y="21"/>
                      <a:pt x="15" y="10"/>
                      <a:pt x="37" y="4"/>
                    </a:cubicBezTo>
                    <a:cubicBezTo>
                      <a:pt x="48" y="1"/>
                      <a:pt x="60" y="0"/>
                      <a:pt x="74" y="1"/>
                    </a:cubicBezTo>
                    <a:cubicBezTo>
                      <a:pt x="88" y="2"/>
                      <a:pt x="102" y="7"/>
                      <a:pt x="115" y="16"/>
                    </a:cubicBezTo>
                    <a:cubicBezTo>
                      <a:pt x="115" y="16"/>
                      <a:pt x="116" y="16"/>
                      <a:pt x="117" y="17"/>
                    </a:cubicBezTo>
                    <a:cubicBezTo>
                      <a:pt x="118" y="18"/>
                      <a:pt x="120" y="19"/>
                      <a:pt x="123" y="21"/>
                    </a:cubicBezTo>
                    <a:cubicBezTo>
                      <a:pt x="127" y="24"/>
                      <a:pt x="134" y="30"/>
                      <a:pt x="143" y="38"/>
                    </a:cubicBezTo>
                    <a:cubicBezTo>
                      <a:pt x="143" y="38"/>
                      <a:pt x="145" y="39"/>
                      <a:pt x="147" y="41"/>
                    </a:cubicBezTo>
                    <a:cubicBezTo>
                      <a:pt x="149" y="43"/>
                      <a:pt x="152" y="45"/>
                      <a:pt x="155" y="48"/>
                    </a:cubicBezTo>
                    <a:cubicBezTo>
                      <a:pt x="162" y="53"/>
                      <a:pt x="170" y="58"/>
                      <a:pt x="174" y="60"/>
                    </a:cubicBezTo>
                    <a:cubicBezTo>
                      <a:pt x="174" y="60"/>
                      <a:pt x="171" y="60"/>
                      <a:pt x="166" y="60"/>
                    </a:cubicBezTo>
                    <a:cubicBezTo>
                      <a:pt x="160" y="60"/>
                      <a:pt x="153" y="60"/>
                      <a:pt x="145" y="60"/>
                    </a:cubicBezTo>
                    <a:cubicBezTo>
                      <a:pt x="137" y="59"/>
                      <a:pt x="129" y="59"/>
                      <a:pt x="120" y="58"/>
                    </a:cubicBezTo>
                    <a:cubicBezTo>
                      <a:pt x="112" y="57"/>
                      <a:pt x="104" y="56"/>
                      <a:pt x="98" y="55"/>
                    </a:cubicBezTo>
                    <a:cubicBezTo>
                      <a:pt x="98" y="55"/>
                      <a:pt x="95" y="54"/>
                      <a:pt x="89" y="53"/>
                    </a:cubicBezTo>
                    <a:cubicBezTo>
                      <a:pt x="84" y="51"/>
                      <a:pt x="76" y="49"/>
                      <a:pt x="67" y="46"/>
                    </a:cubicBezTo>
                    <a:cubicBezTo>
                      <a:pt x="62" y="45"/>
                      <a:pt x="57" y="43"/>
                      <a:pt x="52" y="41"/>
                    </a:cubicBezTo>
                    <a:cubicBezTo>
                      <a:pt x="47" y="39"/>
                      <a:pt x="41" y="37"/>
                      <a:pt x="35" y="35"/>
                    </a:cubicBezTo>
                    <a:cubicBezTo>
                      <a:pt x="30" y="33"/>
                      <a:pt x="24" y="31"/>
                      <a:pt x="18" y="29"/>
                    </a:cubicBezTo>
                    <a:cubicBezTo>
                      <a:pt x="12" y="26"/>
                      <a:pt x="6" y="24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72">
                <a:extLst>
                  <a:ext uri="{FF2B5EF4-FFF2-40B4-BE49-F238E27FC236}">
                    <a16:creationId xmlns:a16="http://schemas.microsoft.com/office/drawing/2014/main" id="{52DB1FC9-9511-4B84-8D5A-87BEC3D74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3163888"/>
                <a:ext cx="38100" cy="112713"/>
              </a:xfrm>
              <a:custGeom>
                <a:avLst/>
                <a:gdLst>
                  <a:gd name="T0" fmla="*/ 12 w 66"/>
                  <a:gd name="T1" fmla="*/ 0 h 196"/>
                  <a:gd name="T2" fmla="*/ 8 w 66"/>
                  <a:gd name="T3" fmla="*/ 12 h 196"/>
                  <a:gd name="T4" fmla="*/ 2 w 66"/>
                  <a:gd name="T5" fmla="*/ 43 h 196"/>
                  <a:gd name="T6" fmla="*/ 3 w 66"/>
                  <a:gd name="T7" fmla="*/ 84 h 196"/>
                  <a:gd name="T8" fmla="*/ 9 w 66"/>
                  <a:gd name="T9" fmla="*/ 106 h 196"/>
                  <a:gd name="T10" fmla="*/ 20 w 66"/>
                  <a:gd name="T11" fmla="*/ 128 h 196"/>
                  <a:gd name="T12" fmla="*/ 25 w 66"/>
                  <a:gd name="T13" fmla="*/ 136 h 196"/>
                  <a:gd name="T14" fmla="*/ 42 w 66"/>
                  <a:gd name="T15" fmla="*/ 160 h 196"/>
                  <a:gd name="T16" fmla="*/ 44 w 66"/>
                  <a:gd name="T17" fmla="*/ 164 h 196"/>
                  <a:gd name="T18" fmla="*/ 50 w 66"/>
                  <a:gd name="T19" fmla="*/ 174 h 196"/>
                  <a:gd name="T20" fmla="*/ 59 w 66"/>
                  <a:gd name="T21" fmla="*/ 196 h 196"/>
                  <a:gd name="T22" fmla="*/ 61 w 66"/>
                  <a:gd name="T23" fmla="*/ 187 h 196"/>
                  <a:gd name="T24" fmla="*/ 64 w 66"/>
                  <a:gd name="T25" fmla="*/ 166 h 196"/>
                  <a:gd name="T26" fmla="*/ 63 w 66"/>
                  <a:gd name="T27" fmla="*/ 113 h 196"/>
                  <a:gd name="T28" fmla="*/ 62 w 66"/>
                  <a:gd name="T29" fmla="*/ 111 h 196"/>
                  <a:gd name="T30" fmla="*/ 60 w 66"/>
                  <a:gd name="T31" fmla="*/ 103 h 196"/>
                  <a:gd name="T32" fmla="*/ 52 w 66"/>
                  <a:gd name="T33" fmla="*/ 77 h 196"/>
                  <a:gd name="T34" fmla="*/ 36 w 66"/>
                  <a:gd name="T35" fmla="*/ 41 h 196"/>
                  <a:gd name="T36" fmla="*/ 25 w 66"/>
                  <a:gd name="T37" fmla="*/ 21 h 196"/>
                  <a:gd name="T38" fmla="*/ 12 w 66"/>
                  <a:gd name="T3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96">
                    <a:moveTo>
                      <a:pt x="12" y="0"/>
                    </a:moveTo>
                    <a:cubicBezTo>
                      <a:pt x="12" y="0"/>
                      <a:pt x="10" y="5"/>
                      <a:pt x="8" y="12"/>
                    </a:cubicBezTo>
                    <a:cubicBezTo>
                      <a:pt x="6" y="20"/>
                      <a:pt x="3" y="30"/>
                      <a:pt x="2" y="43"/>
                    </a:cubicBezTo>
                    <a:cubicBezTo>
                      <a:pt x="0" y="55"/>
                      <a:pt x="1" y="69"/>
                      <a:pt x="3" y="84"/>
                    </a:cubicBezTo>
                    <a:cubicBezTo>
                      <a:pt x="4" y="91"/>
                      <a:pt x="6" y="98"/>
                      <a:pt x="9" y="106"/>
                    </a:cubicBezTo>
                    <a:cubicBezTo>
                      <a:pt x="12" y="113"/>
                      <a:pt x="15" y="121"/>
                      <a:pt x="20" y="128"/>
                    </a:cubicBezTo>
                    <a:cubicBezTo>
                      <a:pt x="20" y="128"/>
                      <a:pt x="22" y="131"/>
                      <a:pt x="25" y="136"/>
                    </a:cubicBezTo>
                    <a:cubicBezTo>
                      <a:pt x="29" y="141"/>
                      <a:pt x="34" y="149"/>
                      <a:pt x="42" y="160"/>
                    </a:cubicBezTo>
                    <a:cubicBezTo>
                      <a:pt x="42" y="160"/>
                      <a:pt x="43" y="161"/>
                      <a:pt x="44" y="164"/>
                    </a:cubicBezTo>
                    <a:cubicBezTo>
                      <a:pt x="46" y="167"/>
                      <a:pt x="48" y="170"/>
                      <a:pt x="50" y="174"/>
                    </a:cubicBezTo>
                    <a:cubicBezTo>
                      <a:pt x="54" y="182"/>
                      <a:pt x="59" y="191"/>
                      <a:pt x="59" y="196"/>
                    </a:cubicBezTo>
                    <a:cubicBezTo>
                      <a:pt x="59" y="196"/>
                      <a:pt x="60" y="192"/>
                      <a:pt x="61" y="187"/>
                    </a:cubicBezTo>
                    <a:cubicBezTo>
                      <a:pt x="62" y="182"/>
                      <a:pt x="63" y="174"/>
                      <a:pt x="64" y="166"/>
                    </a:cubicBezTo>
                    <a:cubicBezTo>
                      <a:pt x="66" y="149"/>
                      <a:pt x="66" y="128"/>
                      <a:pt x="63" y="113"/>
                    </a:cubicBezTo>
                    <a:cubicBezTo>
                      <a:pt x="63" y="113"/>
                      <a:pt x="63" y="112"/>
                      <a:pt x="62" y="111"/>
                    </a:cubicBezTo>
                    <a:cubicBezTo>
                      <a:pt x="62" y="109"/>
                      <a:pt x="61" y="107"/>
                      <a:pt x="60" y="103"/>
                    </a:cubicBezTo>
                    <a:cubicBezTo>
                      <a:pt x="59" y="97"/>
                      <a:pt x="56" y="88"/>
                      <a:pt x="52" y="77"/>
                    </a:cubicBezTo>
                    <a:cubicBezTo>
                      <a:pt x="48" y="66"/>
                      <a:pt x="43" y="54"/>
                      <a:pt x="36" y="41"/>
                    </a:cubicBezTo>
                    <a:cubicBezTo>
                      <a:pt x="33" y="34"/>
                      <a:pt x="29" y="28"/>
                      <a:pt x="25" y="21"/>
                    </a:cubicBezTo>
                    <a:cubicBezTo>
                      <a:pt x="21" y="14"/>
                      <a:pt x="1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73">
                <a:extLst>
                  <a:ext uri="{FF2B5EF4-FFF2-40B4-BE49-F238E27FC236}">
                    <a16:creationId xmlns:a16="http://schemas.microsoft.com/office/drawing/2014/main" id="{EEA5280D-DB07-4722-A2D9-75DF1E154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9975" y="3260725"/>
                <a:ext cx="103188" cy="46038"/>
              </a:xfrm>
              <a:custGeom>
                <a:avLst/>
                <a:gdLst>
                  <a:gd name="T0" fmla="*/ 0 w 180"/>
                  <a:gd name="T1" fmla="*/ 15 h 81"/>
                  <a:gd name="T2" fmla="*/ 12 w 180"/>
                  <a:gd name="T3" fmla="*/ 10 h 81"/>
                  <a:gd name="T4" fmla="*/ 42 w 180"/>
                  <a:gd name="T5" fmla="*/ 2 h 81"/>
                  <a:gd name="T6" fmla="*/ 82 w 180"/>
                  <a:gd name="T7" fmla="*/ 3 h 81"/>
                  <a:gd name="T8" fmla="*/ 124 w 180"/>
                  <a:gd name="T9" fmla="*/ 24 h 81"/>
                  <a:gd name="T10" fmla="*/ 131 w 180"/>
                  <a:gd name="T11" fmla="*/ 31 h 81"/>
                  <a:gd name="T12" fmla="*/ 151 w 180"/>
                  <a:gd name="T13" fmla="*/ 53 h 81"/>
                  <a:gd name="T14" fmla="*/ 154 w 180"/>
                  <a:gd name="T15" fmla="*/ 56 h 81"/>
                  <a:gd name="T16" fmla="*/ 162 w 180"/>
                  <a:gd name="T17" fmla="*/ 65 h 81"/>
                  <a:gd name="T18" fmla="*/ 180 w 180"/>
                  <a:gd name="T19" fmla="*/ 81 h 81"/>
                  <a:gd name="T20" fmla="*/ 150 w 180"/>
                  <a:gd name="T21" fmla="*/ 76 h 81"/>
                  <a:gd name="T22" fmla="*/ 100 w 180"/>
                  <a:gd name="T23" fmla="*/ 64 h 81"/>
                  <a:gd name="T24" fmla="*/ 91 w 180"/>
                  <a:gd name="T25" fmla="*/ 60 h 81"/>
                  <a:gd name="T26" fmla="*/ 68 w 180"/>
                  <a:gd name="T27" fmla="*/ 50 h 81"/>
                  <a:gd name="T28" fmla="*/ 36 w 180"/>
                  <a:gd name="T29" fmla="*/ 35 h 81"/>
                  <a:gd name="T30" fmla="*/ 0 w 180"/>
                  <a:gd name="T31" fmla="*/ 1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1">
                    <a:moveTo>
                      <a:pt x="0" y="15"/>
                    </a:moveTo>
                    <a:cubicBezTo>
                      <a:pt x="0" y="15"/>
                      <a:pt x="5" y="13"/>
                      <a:pt x="12" y="10"/>
                    </a:cubicBezTo>
                    <a:cubicBezTo>
                      <a:pt x="19" y="7"/>
                      <a:pt x="30" y="4"/>
                      <a:pt x="42" y="2"/>
                    </a:cubicBezTo>
                    <a:cubicBezTo>
                      <a:pt x="54" y="0"/>
                      <a:pt x="68" y="0"/>
                      <a:pt x="82" y="3"/>
                    </a:cubicBezTo>
                    <a:cubicBezTo>
                      <a:pt x="96" y="6"/>
                      <a:pt x="111" y="12"/>
                      <a:pt x="124" y="24"/>
                    </a:cubicBezTo>
                    <a:cubicBezTo>
                      <a:pt x="124" y="24"/>
                      <a:pt x="127" y="26"/>
                      <a:pt x="131" y="31"/>
                    </a:cubicBezTo>
                    <a:cubicBezTo>
                      <a:pt x="136" y="35"/>
                      <a:pt x="142" y="43"/>
                      <a:pt x="151" y="53"/>
                    </a:cubicBezTo>
                    <a:cubicBezTo>
                      <a:pt x="151" y="53"/>
                      <a:pt x="152" y="54"/>
                      <a:pt x="154" y="56"/>
                    </a:cubicBezTo>
                    <a:cubicBezTo>
                      <a:pt x="156" y="59"/>
                      <a:pt x="159" y="62"/>
                      <a:pt x="162" y="65"/>
                    </a:cubicBezTo>
                    <a:cubicBezTo>
                      <a:pt x="169" y="72"/>
                      <a:pt x="176" y="79"/>
                      <a:pt x="180" y="81"/>
                    </a:cubicBezTo>
                    <a:cubicBezTo>
                      <a:pt x="180" y="81"/>
                      <a:pt x="167" y="79"/>
                      <a:pt x="150" y="76"/>
                    </a:cubicBezTo>
                    <a:cubicBezTo>
                      <a:pt x="133" y="73"/>
                      <a:pt x="113" y="69"/>
                      <a:pt x="100" y="64"/>
                    </a:cubicBezTo>
                    <a:cubicBezTo>
                      <a:pt x="100" y="64"/>
                      <a:pt x="96" y="62"/>
                      <a:pt x="91" y="60"/>
                    </a:cubicBezTo>
                    <a:cubicBezTo>
                      <a:pt x="85" y="58"/>
                      <a:pt x="77" y="54"/>
                      <a:pt x="68" y="50"/>
                    </a:cubicBezTo>
                    <a:cubicBezTo>
                      <a:pt x="58" y="46"/>
                      <a:pt x="48" y="41"/>
                      <a:pt x="36" y="35"/>
                    </a:cubicBezTo>
                    <a:cubicBezTo>
                      <a:pt x="24" y="29"/>
                      <a:pt x="13" y="2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74">
                <a:extLst>
                  <a:ext uri="{FF2B5EF4-FFF2-40B4-BE49-F238E27FC236}">
                    <a16:creationId xmlns:a16="http://schemas.microsoft.com/office/drawing/2014/main" id="{4065DE4D-70DF-4088-A0CF-371376DC1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988" y="3213100"/>
                <a:ext cx="34925" cy="125413"/>
              </a:xfrm>
              <a:custGeom>
                <a:avLst/>
                <a:gdLst>
                  <a:gd name="T0" fmla="*/ 21 w 61"/>
                  <a:gd name="T1" fmla="*/ 0 h 219"/>
                  <a:gd name="T2" fmla="*/ 15 w 61"/>
                  <a:gd name="T3" fmla="*/ 12 h 219"/>
                  <a:gd name="T4" fmla="*/ 5 w 61"/>
                  <a:gd name="T5" fmla="*/ 44 h 219"/>
                  <a:gd name="T6" fmla="*/ 1 w 61"/>
                  <a:gd name="T7" fmla="*/ 89 h 219"/>
                  <a:gd name="T8" fmla="*/ 12 w 61"/>
                  <a:gd name="T9" fmla="*/ 140 h 219"/>
                  <a:gd name="T10" fmla="*/ 17 w 61"/>
                  <a:gd name="T11" fmla="*/ 149 h 219"/>
                  <a:gd name="T12" fmla="*/ 30 w 61"/>
                  <a:gd name="T13" fmla="*/ 177 h 219"/>
                  <a:gd name="T14" fmla="*/ 37 w 61"/>
                  <a:gd name="T15" fmla="*/ 194 h 219"/>
                  <a:gd name="T16" fmla="*/ 43 w 61"/>
                  <a:gd name="T17" fmla="*/ 219 h 219"/>
                  <a:gd name="T18" fmla="*/ 46 w 61"/>
                  <a:gd name="T19" fmla="*/ 210 h 219"/>
                  <a:gd name="T20" fmla="*/ 49 w 61"/>
                  <a:gd name="T21" fmla="*/ 200 h 219"/>
                  <a:gd name="T22" fmla="*/ 53 w 61"/>
                  <a:gd name="T23" fmla="*/ 188 h 219"/>
                  <a:gd name="T24" fmla="*/ 59 w 61"/>
                  <a:gd name="T25" fmla="*/ 159 h 219"/>
                  <a:gd name="T26" fmla="*/ 61 w 61"/>
                  <a:gd name="T27" fmla="*/ 131 h 219"/>
                  <a:gd name="T28" fmla="*/ 60 w 61"/>
                  <a:gd name="T29" fmla="*/ 128 h 219"/>
                  <a:gd name="T30" fmla="*/ 60 w 61"/>
                  <a:gd name="T31" fmla="*/ 120 h 219"/>
                  <a:gd name="T32" fmla="*/ 55 w 61"/>
                  <a:gd name="T33" fmla="*/ 90 h 219"/>
                  <a:gd name="T34" fmla="*/ 21 w 61"/>
                  <a:gd name="T3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219">
                    <a:moveTo>
                      <a:pt x="21" y="0"/>
                    </a:moveTo>
                    <a:cubicBezTo>
                      <a:pt x="21" y="0"/>
                      <a:pt x="19" y="5"/>
                      <a:pt x="15" y="12"/>
                    </a:cubicBezTo>
                    <a:cubicBezTo>
                      <a:pt x="12" y="20"/>
                      <a:pt x="8" y="31"/>
                      <a:pt x="5" y="44"/>
                    </a:cubicBezTo>
                    <a:cubicBezTo>
                      <a:pt x="2" y="58"/>
                      <a:pt x="0" y="73"/>
                      <a:pt x="1" y="89"/>
                    </a:cubicBezTo>
                    <a:cubicBezTo>
                      <a:pt x="1" y="105"/>
                      <a:pt x="5" y="122"/>
                      <a:pt x="12" y="140"/>
                    </a:cubicBezTo>
                    <a:cubicBezTo>
                      <a:pt x="12" y="140"/>
                      <a:pt x="14" y="143"/>
                      <a:pt x="17" y="149"/>
                    </a:cubicBezTo>
                    <a:cubicBezTo>
                      <a:pt x="19" y="155"/>
                      <a:pt x="24" y="165"/>
                      <a:pt x="30" y="177"/>
                    </a:cubicBezTo>
                    <a:cubicBezTo>
                      <a:pt x="30" y="177"/>
                      <a:pt x="33" y="185"/>
                      <a:pt x="37" y="194"/>
                    </a:cubicBezTo>
                    <a:cubicBezTo>
                      <a:pt x="40" y="203"/>
                      <a:pt x="43" y="214"/>
                      <a:pt x="43" y="219"/>
                    </a:cubicBezTo>
                    <a:cubicBezTo>
                      <a:pt x="43" y="219"/>
                      <a:pt x="44" y="216"/>
                      <a:pt x="46" y="210"/>
                    </a:cubicBezTo>
                    <a:cubicBezTo>
                      <a:pt x="47" y="207"/>
                      <a:pt x="48" y="204"/>
                      <a:pt x="49" y="200"/>
                    </a:cubicBezTo>
                    <a:cubicBezTo>
                      <a:pt x="50" y="197"/>
                      <a:pt x="52" y="192"/>
                      <a:pt x="53" y="188"/>
                    </a:cubicBezTo>
                    <a:cubicBezTo>
                      <a:pt x="55" y="179"/>
                      <a:pt x="58" y="169"/>
                      <a:pt x="59" y="159"/>
                    </a:cubicBezTo>
                    <a:cubicBezTo>
                      <a:pt x="60" y="149"/>
                      <a:pt x="61" y="139"/>
                      <a:pt x="61" y="131"/>
                    </a:cubicBezTo>
                    <a:cubicBezTo>
                      <a:pt x="61" y="131"/>
                      <a:pt x="61" y="130"/>
                      <a:pt x="60" y="128"/>
                    </a:cubicBezTo>
                    <a:cubicBezTo>
                      <a:pt x="60" y="126"/>
                      <a:pt x="60" y="123"/>
                      <a:pt x="60" y="120"/>
                    </a:cubicBezTo>
                    <a:cubicBezTo>
                      <a:pt x="59" y="113"/>
                      <a:pt x="57" y="103"/>
                      <a:pt x="55" y="90"/>
                    </a:cubicBezTo>
                    <a:cubicBezTo>
                      <a:pt x="49" y="66"/>
                      <a:pt x="39" y="3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75">
                <a:extLst>
                  <a:ext uri="{FF2B5EF4-FFF2-40B4-BE49-F238E27FC236}">
                    <a16:creationId xmlns:a16="http://schemas.microsoft.com/office/drawing/2014/main" id="{C92D22CE-9D63-49DE-8E6B-1AAD25332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900" y="3311525"/>
                <a:ext cx="103188" cy="63500"/>
              </a:xfrm>
              <a:custGeom>
                <a:avLst/>
                <a:gdLst>
                  <a:gd name="T0" fmla="*/ 0 w 179"/>
                  <a:gd name="T1" fmla="*/ 8 h 109"/>
                  <a:gd name="T2" fmla="*/ 13 w 179"/>
                  <a:gd name="T3" fmla="*/ 4 h 109"/>
                  <a:gd name="T4" fmla="*/ 46 w 179"/>
                  <a:gd name="T5" fmla="*/ 0 h 109"/>
                  <a:gd name="T6" fmla="*/ 89 w 179"/>
                  <a:gd name="T7" fmla="*/ 7 h 109"/>
                  <a:gd name="T8" fmla="*/ 111 w 179"/>
                  <a:gd name="T9" fmla="*/ 19 h 109"/>
                  <a:gd name="T10" fmla="*/ 131 w 179"/>
                  <a:gd name="T11" fmla="*/ 37 h 109"/>
                  <a:gd name="T12" fmla="*/ 154 w 179"/>
                  <a:gd name="T13" fmla="*/ 72 h 109"/>
                  <a:gd name="T14" fmla="*/ 164 w 179"/>
                  <a:gd name="T15" fmla="*/ 88 h 109"/>
                  <a:gd name="T16" fmla="*/ 179 w 179"/>
                  <a:gd name="T17" fmla="*/ 109 h 109"/>
                  <a:gd name="T18" fmla="*/ 148 w 179"/>
                  <a:gd name="T19" fmla="*/ 97 h 109"/>
                  <a:gd name="T20" fmla="*/ 97 w 179"/>
                  <a:gd name="T21" fmla="*/ 75 h 109"/>
                  <a:gd name="T22" fmla="*/ 88 w 179"/>
                  <a:gd name="T23" fmla="*/ 69 h 109"/>
                  <a:gd name="T24" fmla="*/ 66 w 179"/>
                  <a:gd name="T25" fmla="*/ 55 h 109"/>
                  <a:gd name="T26" fmla="*/ 0 w 179"/>
                  <a:gd name="T2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9" h="109">
                    <a:moveTo>
                      <a:pt x="0" y="8"/>
                    </a:moveTo>
                    <a:cubicBezTo>
                      <a:pt x="0" y="8"/>
                      <a:pt x="5" y="6"/>
                      <a:pt x="13" y="4"/>
                    </a:cubicBezTo>
                    <a:cubicBezTo>
                      <a:pt x="22" y="2"/>
                      <a:pt x="33" y="0"/>
                      <a:pt x="46" y="0"/>
                    </a:cubicBezTo>
                    <a:cubicBezTo>
                      <a:pt x="59" y="0"/>
                      <a:pt x="75" y="1"/>
                      <a:pt x="89" y="7"/>
                    </a:cubicBezTo>
                    <a:cubicBezTo>
                      <a:pt x="97" y="10"/>
                      <a:pt x="104" y="14"/>
                      <a:pt x="111" y="19"/>
                    </a:cubicBezTo>
                    <a:cubicBezTo>
                      <a:pt x="118" y="24"/>
                      <a:pt x="125" y="30"/>
                      <a:pt x="131" y="37"/>
                    </a:cubicBezTo>
                    <a:cubicBezTo>
                      <a:pt x="131" y="37"/>
                      <a:pt x="140" y="47"/>
                      <a:pt x="154" y="72"/>
                    </a:cubicBezTo>
                    <a:cubicBezTo>
                      <a:pt x="154" y="72"/>
                      <a:pt x="158" y="80"/>
                      <a:pt x="164" y="88"/>
                    </a:cubicBezTo>
                    <a:cubicBezTo>
                      <a:pt x="169" y="96"/>
                      <a:pt x="175" y="105"/>
                      <a:pt x="179" y="109"/>
                    </a:cubicBezTo>
                    <a:cubicBezTo>
                      <a:pt x="179" y="109"/>
                      <a:pt x="165" y="103"/>
                      <a:pt x="148" y="97"/>
                    </a:cubicBezTo>
                    <a:cubicBezTo>
                      <a:pt x="131" y="90"/>
                      <a:pt x="110" y="82"/>
                      <a:pt x="97" y="75"/>
                    </a:cubicBezTo>
                    <a:cubicBezTo>
                      <a:pt x="97" y="75"/>
                      <a:pt x="94" y="73"/>
                      <a:pt x="88" y="69"/>
                    </a:cubicBezTo>
                    <a:cubicBezTo>
                      <a:pt x="83" y="66"/>
                      <a:pt x="75" y="61"/>
                      <a:pt x="66" y="55"/>
                    </a:cubicBezTo>
                    <a:cubicBezTo>
                      <a:pt x="47" y="43"/>
                      <a:pt x="23" y="2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76">
                <a:extLst>
                  <a:ext uri="{FF2B5EF4-FFF2-40B4-BE49-F238E27FC236}">
                    <a16:creationId xmlns:a16="http://schemas.microsoft.com/office/drawing/2014/main" id="{D50A30C7-4E6F-425F-B7B9-F2C7799D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3275013"/>
                <a:ext cx="33338" cy="136525"/>
              </a:xfrm>
              <a:custGeom>
                <a:avLst/>
                <a:gdLst>
                  <a:gd name="T0" fmla="*/ 39 w 60"/>
                  <a:gd name="T1" fmla="*/ 0 h 240"/>
                  <a:gd name="T2" fmla="*/ 31 w 60"/>
                  <a:gd name="T3" fmla="*/ 12 h 240"/>
                  <a:gd name="T4" fmla="*/ 14 w 60"/>
                  <a:gd name="T5" fmla="*/ 45 h 240"/>
                  <a:gd name="T6" fmla="*/ 2 w 60"/>
                  <a:gd name="T7" fmla="*/ 92 h 240"/>
                  <a:gd name="T8" fmla="*/ 5 w 60"/>
                  <a:gd name="T9" fmla="*/ 149 h 240"/>
                  <a:gd name="T10" fmla="*/ 7 w 60"/>
                  <a:gd name="T11" fmla="*/ 160 h 240"/>
                  <a:gd name="T12" fmla="*/ 16 w 60"/>
                  <a:gd name="T13" fmla="*/ 193 h 240"/>
                  <a:gd name="T14" fmla="*/ 17 w 60"/>
                  <a:gd name="T15" fmla="*/ 199 h 240"/>
                  <a:gd name="T16" fmla="*/ 19 w 60"/>
                  <a:gd name="T17" fmla="*/ 213 h 240"/>
                  <a:gd name="T18" fmla="*/ 20 w 60"/>
                  <a:gd name="T19" fmla="*/ 240 h 240"/>
                  <a:gd name="T20" fmla="*/ 26 w 60"/>
                  <a:gd name="T21" fmla="*/ 232 h 240"/>
                  <a:gd name="T22" fmla="*/ 38 w 60"/>
                  <a:gd name="T23" fmla="*/ 210 h 240"/>
                  <a:gd name="T24" fmla="*/ 51 w 60"/>
                  <a:gd name="T25" fmla="*/ 180 h 240"/>
                  <a:gd name="T26" fmla="*/ 58 w 60"/>
                  <a:gd name="T27" fmla="*/ 150 h 240"/>
                  <a:gd name="T28" fmla="*/ 59 w 60"/>
                  <a:gd name="T29" fmla="*/ 138 h 240"/>
                  <a:gd name="T30" fmla="*/ 60 w 60"/>
                  <a:gd name="T31" fmla="*/ 104 h 240"/>
                  <a:gd name="T32" fmla="*/ 39 w 60"/>
                  <a:gd name="T3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40">
                    <a:moveTo>
                      <a:pt x="39" y="0"/>
                    </a:moveTo>
                    <a:cubicBezTo>
                      <a:pt x="39" y="0"/>
                      <a:pt x="36" y="4"/>
                      <a:pt x="31" y="12"/>
                    </a:cubicBezTo>
                    <a:cubicBezTo>
                      <a:pt x="26" y="20"/>
                      <a:pt x="20" y="31"/>
                      <a:pt x="14" y="45"/>
                    </a:cubicBezTo>
                    <a:cubicBezTo>
                      <a:pt x="9" y="59"/>
                      <a:pt x="4" y="75"/>
                      <a:pt x="2" y="92"/>
                    </a:cubicBezTo>
                    <a:cubicBezTo>
                      <a:pt x="0" y="110"/>
                      <a:pt x="0" y="129"/>
                      <a:pt x="5" y="149"/>
                    </a:cubicBezTo>
                    <a:cubicBezTo>
                      <a:pt x="5" y="149"/>
                      <a:pt x="5" y="153"/>
                      <a:pt x="7" y="160"/>
                    </a:cubicBezTo>
                    <a:cubicBezTo>
                      <a:pt x="9" y="167"/>
                      <a:pt x="12" y="179"/>
                      <a:pt x="16" y="193"/>
                    </a:cubicBezTo>
                    <a:cubicBezTo>
                      <a:pt x="16" y="193"/>
                      <a:pt x="17" y="196"/>
                      <a:pt x="17" y="199"/>
                    </a:cubicBezTo>
                    <a:cubicBezTo>
                      <a:pt x="18" y="203"/>
                      <a:pt x="19" y="208"/>
                      <a:pt x="19" y="213"/>
                    </a:cubicBezTo>
                    <a:cubicBezTo>
                      <a:pt x="21" y="223"/>
                      <a:pt x="21" y="235"/>
                      <a:pt x="20" y="240"/>
                    </a:cubicBezTo>
                    <a:cubicBezTo>
                      <a:pt x="20" y="240"/>
                      <a:pt x="22" y="237"/>
                      <a:pt x="26" y="232"/>
                    </a:cubicBezTo>
                    <a:cubicBezTo>
                      <a:pt x="29" y="226"/>
                      <a:pt x="34" y="218"/>
                      <a:pt x="38" y="210"/>
                    </a:cubicBezTo>
                    <a:cubicBezTo>
                      <a:pt x="42" y="201"/>
                      <a:pt x="47" y="190"/>
                      <a:pt x="51" y="180"/>
                    </a:cubicBezTo>
                    <a:cubicBezTo>
                      <a:pt x="54" y="170"/>
                      <a:pt x="57" y="159"/>
                      <a:pt x="58" y="150"/>
                    </a:cubicBezTo>
                    <a:cubicBezTo>
                      <a:pt x="58" y="150"/>
                      <a:pt x="59" y="146"/>
                      <a:pt x="59" y="138"/>
                    </a:cubicBezTo>
                    <a:cubicBezTo>
                      <a:pt x="60" y="130"/>
                      <a:pt x="60" y="118"/>
                      <a:pt x="60" y="104"/>
                    </a:cubicBezTo>
                    <a:cubicBezTo>
                      <a:pt x="59" y="77"/>
                      <a:pt x="53" y="38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77">
                <a:extLst>
                  <a:ext uri="{FF2B5EF4-FFF2-40B4-BE49-F238E27FC236}">
                    <a16:creationId xmlns:a16="http://schemas.microsoft.com/office/drawing/2014/main" id="{E544B4F1-B5C5-46C3-9D3C-79D0BDC81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3370263"/>
                <a:ext cx="96838" cy="84138"/>
              </a:xfrm>
              <a:custGeom>
                <a:avLst/>
                <a:gdLst>
                  <a:gd name="T0" fmla="*/ 0 w 167"/>
                  <a:gd name="T1" fmla="*/ 3 h 145"/>
                  <a:gd name="T2" fmla="*/ 15 w 167"/>
                  <a:gd name="T3" fmla="*/ 1 h 145"/>
                  <a:gd name="T4" fmla="*/ 51 w 167"/>
                  <a:gd name="T5" fmla="*/ 3 h 145"/>
                  <a:gd name="T6" fmla="*/ 95 w 167"/>
                  <a:gd name="T7" fmla="*/ 18 h 145"/>
                  <a:gd name="T8" fmla="*/ 133 w 167"/>
                  <a:gd name="T9" fmla="*/ 59 h 145"/>
                  <a:gd name="T10" fmla="*/ 137 w 167"/>
                  <a:gd name="T11" fmla="*/ 69 h 145"/>
                  <a:gd name="T12" fmla="*/ 149 w 167"/>
                  <a:gd name="T13" fmla="*/ 101 h 145"/>
                  <a:gd name="T14" fmla="*/ 156 w 167"/>
                  <a:gd name="T15" fmla="*/ 119 h 145"/>
                  <a:gd name="T16" fmla="*/ 162 w 167"/>
                  <a:gd name="T17" fmla="*/ 134 h 145"/>
                  <a:gd name="T18" fmla="*/ 167 w 167"/>
                  <a:gd name="T19" fmla="*/ 145 h 145"/>
                  <a:gd name="T20" fmla="*/ 159 w 167"/>
                  <a:gd name="T21" fmla="*/ 140 h 145"/>
                  <a:gd name="T22" fmla="*/ 137 w 167"/>
                  <a:gd name="T23" fmla="*/ 125 h 145"/>
                  <a:gd name="T24" fmla="*/ 111 w 167"/>
                  <a:gd name="T25" fmla="*/ 108 h 145"/>
                  <a:gd name="T26" fmla="*/ 99 w 167"/>
                  <a:gd name="T27" fmla="*/ 99 h 145"/>
                  <a:gd name="T28" fmla="*/ 88 w 167"/>
                  <a:gd name="T29" fmla="*/ 91 h 145"/>
                  <a:gd name="T30" fmla="*/ 80 w 167"/>
                  <a:gd name="T31" fmla="*/ 83 h 145"/>
                  <a:gd name="T32" fmla="*/ 60 w 167"/>
                  <a:gd name="T33" fmla="*/ 64 h 145"/>
                  <a:gd name="T34" fmla="*/ 0 w 167"/>
                  <a:gd name="T35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45">
                    <a:moveTo>
                      <a:pt x="0" y="3"/>
                    </a:moveTo>
                    <a:cubicBezTo>
                      <a:pt x="0" y="3"/>
                      <a:pt x="6" y="2"/>
                      <a:pt x="15" y="1"/>
                    </a:cubicBezTo>
                    <a:cubicBezTo>
                      <a:pt x="24" y="1"/>
                      <a:pt x="37" y="0"/>
                      <a:pt x="51" y="3"/>
                    </a:cubicBezTo>
                    <a:cubicBezTo>
                      <a:pt x="65" y="5"/>
                      <a:pt x="80" y="9"/>
                      <a:pt x="95" y="18"/>
                    </a:cubicBezTo>
                    <a:cubicBezTo>
                      <a:pt x="110" y="27"/>
                      <a:pt x="123" y="40"/>
                      <a:pt x="133" y="59"/>
                    </a:cubicBezTo>
                    <a:cubicBezTo>
                      <a:pt x="133" y="59"/>
                      <a:pt x="135" y="62"/>
                      <a:pt x="137" y="69"/>
                    </a:cubicBezTo>
                    <a:cubicBezTo>
                      <a:pt x="140" y="76"/>
                      <a:pt x="145" y="86"/>
                      <a:pt x="149" y="101"/>
                    </a:cubicBezTo>
                    <a:cubicBezTo>
                      <a:pt x="149" y="101"/>
                      <a:pt x="152" y="110"/>
                      <a:pt x="156" y="119"/>
                    </a:cubicBezTo>
                    <a:cubicBezTo>
                      <a:pt x="158" y="124"/>
                      <a:pt x="160" y="130"/>
                      <a:pt x="162" y="134"/>
                    </a:cubicBezTo>
                    <a:cubicBezTo>
                      <a:pt x="164" y="139"/>
                      <a:pt x="166" y="143"/>
                      <a:pt x="167" y="145"/>
                    </a:cubicBezTo>
                    <a:cubicBezTo>
                      <a:pt x="167" y="145"/>
                      <a:pt x="164" y="143"/>
                      <a:pt x="159" y="140"/>
                    </a:cubicBezTo>
                    <a:cubicBezTo>
                      <a:pt x="153" y="136"/>
                      <a:pt x="146" y="131"/>
                      <a:pt x="137" y="125"/>
                    </a:cubicBezTo>
                    <a:cubicBezTo>
                      <a:pt x="129" y="120"/>
                      <a:pt x="120" y="114"/>
                      <a:pt x="111" y="108"/>
                    </a:cubicBezTo>
                    <a:cubicBezTo>
                      <a:pt x="107" y="105"/>
                      <a:pt x="103" y="102"/>
                      <a:pt x="99" y="99"/>
                    </a:cubicBezTo>
                    <a:cubicBezTo>
                      <a:pt x="95" y="96"/>
                      <a:pt x="91" y="93"/>
                      <a:pt x="88" y="91"/>
                    </a:cubicBezTo>
                    <a:cubicBezTo>
                      <a:pt x="88" y="91"/>
                      <a:pt x="85" y="88"/>
                      <a:pt x="80" y="83"/>
                    </a:cubicBezTo>
                    <a:cubicBezTo>
                      <a:pt x="76" y="78"/>
                      <a:pt x="68" y="72"/>
                      <a:pt x="60" y="64"/>
                    </a:cubicBezTo>
                    <a:cubicBezTo>
                      <a:pt x="43" y="47"/>
                      <a:pt x="21" y="2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78">
                <a:extLst>
                  <a:ext uri="{FF2B5EF4-FFF2-40B4-BE49-F238E27FC236}">
                    <a16:creationId xmlns:a16="http://schemas.microsoft.com/office/drawing/2014/main" id="{3925862F-8A55-4B12-BFB4-A8F9F35E8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5075" y="3352800"/>
                <a:ext cx="46038" cy="144463"/>
              </a:xfrm>
              <a:custGeom>
                <a:avLst/>
                <a:gdLst>
                  <a:gd name="T0" fmla="*/ 75 w 82"/>
                  <a:gd name="T1" fmla="*/ 0 h 253"/>
                  <a:gd name="T2" fmla="*/ 63 w 82"/>
                  <a:gd name="T3" fmla="*/ 12 h 253"/>
                  <a:gd name="T4" fmla="*/ 39 w 82"/>
                  <a:gd name="T5" fmla="*/ 44 h 253"/>
                  <a:gd name="T6" fmla="*/ 16 w 82"/>
                  <a:gd name="T7" fmla="*/ 92 h 253"/>
                  <a:gd name="T8" fmla="*/ 12 w 82"/>
                  <a:gd name="T9" fmla="*/ 106 h 253"/>
                  <a:gd name="T10" fmla="*/ 8 w 82"/>
                  <a:gd name="T11" fmla="*/ 121 h 253"/>
                  <a:gd name="T12" fmla="*/ 6 w 82"/>
                  <a:gd name="T13" fmla="*/ 136 h 253"/>
                  <a:gd name="T14" fmla="*/ 6 w 82"/>
                  <a:gd name="T15" fmla="*/ 153 h 253"/>
                  <a:gd name="T16" fmla="*/ 6 w 82"/>
                  <a:gd name="T17" fmla="*/ 156 h 253"/>
                  <a:gd name="T18" fmla="*/ 6 w 82"/>
                  <a:gd name="T19" fmla="*/ 165 h 253"/>
                  <a:gd name="T20" fmla="*/ 7 w 82"/>
                  <a:gd name="T21" fmla="*/ 203 h 253"/>
                  <a:gd name="T22" fmla="*/ 7 w 82"/>
                  <a:gd name="T23" fmla="*/ 209 h 253"/>
                  <a:gd name="T24" fmla="*/ 6 w 82"/>
                  <a:gd name="T25" fmla="*/ 224 h 253"/>
                  <a:gd name="T26" fmla="*/ 3 w 82"/>
                  <a:gd name="T27" fmla="*/ 241 h 253"/>
                  <a:gd name="T28" fmla="*/ 0 w 82"/>
                  <a:gd name="T29" fmla="*/ 253 h 253"/>
                  <a:gd name="T30" fmla="*/ 8 w 82"/>
                  <a:gd name="T31" fmla="*/ 246 h 253"/>
                  <a:gd name="T32" fmla="*/ 26 w 82"/>
                  <a:gd name="T33" fmla="*/ 225 h 253"/>
                  <a:gd name="T34" fmla="*/ 37 w 82"/>
                  <a:gd name="T35" fmla="*/ 212 h 253"/>
                  <a:gd name="T36" fmla="*/ 47 w 82"/>
                  <a:gd name="T37" fmla="*/ 197 h 253"/>
                  <a:gd name="T38" fmla="*/ 56 w 82"/>
                  <a:gd name="T39" fmla="*/ 182 h 253"/>
                  <a:gd name="T40" fmla="*/ 62 w 82"/>
                  <a:gd name="T41" fmla="*/ 167 h 253"/>
                  <a:gd name="T42" fmla="*/ 66 w 82"/>
                  <a:gd name="T43" fmla="*/ 154 h 253"/>
                  <a:gd name="T44" fmla="*/ 74 w 82"/>
                  <a:gd name="T45" fmla="*/ 118 h 253"/>
                  <a:gd name="T46" fmla="*/ 75 w 82"/>
                  <a:gd name="T4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253">
                    <a:moveTo>
                      <a:pt x="75" y="0"/>
                    </a:moveTo>
                    <a:cubicBezTo>
                      <a:pt x="75" y="0"/>
                      <a:pt x="70" y="4"/>
                      <a:pt x="63" y="12"/>
                    </a:cubicBezTo>
                    <a:cubicBezTo>
                      <a:pt x="56" y="19"/>
                      <a:pt x="48" y="30"/>
                      <a:pt x="39" y="44"/>
                    </a:cubicBezTo>
                    <a:cubicBezTo>
                      <a:pt x="30" y="57"/>
                      <a:pt x="22" y="73"/>
                      <a:pt x="16" y="92"/>
                    </a:cubicBezTo>
                    <a:cubicBezTo>
                      <a:pt x="14" y="96"/>
                      <a:pt x="13" y="101"/>
                      <a:pt x="12" y="106"/>
                    </a:cubicBezTo>
                    <a:cubicBezTo>
                      <a:pt x="10" y="111"/>
                      <a:pt x="9" y="116"/>
                      <a:pt x="8" y="121"/>
                    </a:cubicBezTo>
                    <a:cubicBezTo>
                      <a:pt x="7" y="126"/>
                      <a:pt x="7" y="131"/>
                      <a:pt x="6" y="136"/>
                    </a:cubicBezTo>
                    <a:cubicBezTo>
                      <a:pt x="6" y="142"/>
                      <a:pt x="6" y="147"/>
                      <a:pt x="6" y="153"/>
                    </a:cubicBezTo>
                    <a:cubicBezTo>
                      <a:pt x="6" y="153"/>
                      <a:pt x="6" y="154"/>
                      <a:pt x="6" y="156"/>
                    </a:cubicBezTo>
                    <a:cubicBezTo>
                      <a:pt x="6" y="158"/>
                      <a:pt x="6" y="161"/>
                      <a:pt x="6" y="165"/>
                    </a:cubicBezTo>
                    <a:cubicBezTo>
                      <a:pt x="6" y="173"/>
                      <a:pt x="7" y="186"/>
                      <a:pt x="7" y="203"/>
                    </a:cubicBezTo>
                    <a:cubicBezTo>
                      <a:pt x="7" y="203"/>
                      <a:pt x="7" y="205"/>
                      <a:pt x="7" y="209"/>
                    </a:cubicBezTo>
                    <a:cubicBezTo>
                      <a:pt x="7" y="213"/>
                      <a:pt x="6" y="218"/>
                      <a:pt x="6" y="224"/>
                    </a:cubicBezTo>
                    <a:cubicBezTo>
                      <a:pt x="5" y="230"/>
                      <a:pt x="4" y="236"/>
                      <a:pt x="3" y="241"/>
                    </a:cubicBezTo>
                    <a:cubicBezTo>
                      <a:pt x="2" y="246"/>
                      <a:pt x="1" y="251"/>
                      <a:pt x="0" y="253"/>
                    </a:cubicBezTo>
                    <a:cubicBezTo>
                      <a:pt x="0" y="253"/>
                      <a:pt x="3" y="250"/>
                      <a:pt x="8" y="246"/>
                    </a:cubicBezTo>
                    <a:cubicBezTo>
                      <a:pt x="13" y="241"/>
                      <a:pt x="19" y="234"/>
                      <a:pt x="26" y="225"/>
                    </a:cubicBezTo>
                    <a:cubicBezTo>
                      <a:pt x="30" y="221"/>
                      <a:pt x="33" y="216"/>
                      <a:pt x="37" y="212"/>
                    </a:cubicBezTo>
                    <a:cubicBezTo>
                      <a:pt x="40" y="207"/>
                      <a:pt x="44" y="202"/>
                      <a:pt x="47" y="197"/>
                    </a:cubicBezTo>
                    <a:cubicBezTo>
                      <a:pt x="50" y="192"/>
                      <a:pt x="53" y="187"/>
                      <a:pt x="56" y="182"/>
                    </a:cubicBezTo>
                    <a:cubicBezTo>
                      <a:pt x="58" y="176"/>
                      <a:pt x="60" y="171"/>
                      <a:pt x="62" y="167"/>
                    </a:cubicBezTo>
                    <a:cubicBezTo>
                      <a:pt x="62" y="167"/>
                      <a:pt x="64" y="162"/>
                      <a:pt x="66" y="154"/>
                    </a:cubicBezTo>
                    <a:cubicBezTo>
                      <a:pt x="68" y="145"/>
                      <a:pt x="72" y="133"/>
                      <a:pt x="74" y="118"/>
                    </a:cubicBezTo>
                    <a:cubicBezTo>
                      <a:pt x="80" y="88"/>
                      <a:pt x="82" y="45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79">
                <a:extLst>
                  <a:ext uri="{FF2B5EF4-FFF2-40B4-BE49-F238E27FC236}">
                    <a16:creationId xmlns:a16="http://schemas.microsoft.com/office/drawing/2014/main" id="{7F63944C-5CAE-43CB-8B75-FCFE9ED45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9350" y="3435350"/>
                <a:ext cx="80963" cy="107950"/>
              </a:xfrm>
              <a:custGeom>
                <a:avLst/>
                <a:gdLst>
                  <a:gd name="T0" fmla="*/ 0 w 140"/>
                  <a:gd name="T1" fmla="*/ 0 h 189"/>
                  <a:gd name="T2" fmla="*/ 16 w 140"/>
                  <a:gd name="T3" fmla="*/ 1 h 189"/>
                  <a:gd name="T4" fmla="*/ 53 w 140"/>
                  <a:gd name="T5" fmla="*/ 10 h 189"/>
                  <a:gd name="T6" fmla="*/ 75 w 140"/>
                  <a:gd name="T7" fmla="*/ 21 h 189"/>
                  <a:gd name="T8" fmla="*/ 96 w 140"/>
                  <a:gd name="T9" fmla="*/ 37 h 189"/>
                  <a:gd name="T10" fmla="*/ 114 w 140"/>
                  <a:gd name="T11" fmla="*/ 59 h 189"/>
                  <a:gd name="T12" fmla="*/ 121 w 140"/>
                  <a:gd name="T13" fmla="*/ 73 h 189"/>
                  <a:gd name="T14" fmla="*/ 126 w 140"/>
                  <a:gd name="T15" fmla="*/ 89 h 189"/>
                  <a:gd name="T16" fmla="*/ 127 w 140"/>
                  <a:gd name="T17" fmla="*/ 91 h 189"/>
                  <a:gd name="T18" fmla="*/ 129 w 140"/>
                  <a:gd name="T19" fmla="*/ 100 h 189"/>
                  <a:gd name="T20" fmla="*/ 133 w 140"/>
                  <a:gd name="T21" fmla="*/ 137 h 189"/>
                  <a:gd name="T22" fmla="*/ 133 w 140"/>
                  <a:gd name="T23" fmla="*/ 144 h 189"/>
                  <a:gd name="T24" fmla="*/ 135 w 140"/>
                  <a:gd name="T25" fmla="*/ 158 h 189"/>
                  <a:gd name="T26" fmla="*/ 140 w 140"/>
                  <a:gd name="T27" fmla="*/ 189 h 189"/>
                  <a:gd name="T28" fmla="*/ 132 w 140"/>
                  <a:gd name="T29" fmla="*/ 180 h 189"/>
                  <a:gd name="T30" fmla="*/ 114 w 140"/>
                  <a:gd name="T31" fmla="*/ 160 h 189"/>
                  <a:gd name="T32" fmla="*/ 91 w 140"/>
                  <a:gd name="T33" fmla="*/ 135 h 189"/>
                  <a:gd name="T34" fmla="*/ 80 w 140"/>
                  <a:gd name="T35" fmla="*/ 122 h 189"/>
                  <a:gd name="T36" fmla="*/ 71 w 140"/>
                  <a:gd name="T37" fmla="*/ 111 h 189"/>
                  <a:gd name="T38" fmla="*/ 65 w 140"/>
                  <a:gd name="T39" fmla="*/ 101 h 189"/>
                  <a:gd name="T40" fmla="*/ 48 w 140"/>
                  <a:gd name="T41" fmla="*/ 76 h 189"/>
                  <a:gd name="T42" fmla="*/ 0 w 140"/>
                  <a:gd name="T4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89">
                    <a:moveTo>
                      <a:pt x="0" y="0"/>
                    </a:moveTo>
                    <a:cubicBezTo>
                      <a:pt x="0" y="0"/>
                      <a:pt x="6" y="0"/>
                      <a:pt x="16" y="1"/>
                    </a:cubicBezTo>
                    <a:cubicBezTo>
                      <a:pt x="25" y="2"/>
                      <a:pt x="39" y="5"/>
                      <a:pt x="53" y="10"/>
                    </a:cubicBezTo>
                    <a:cubicBezTo>
                      <a:pt x="61" y="13"/>
                      <a:pt x="68" y="16"/>
                      <a:pt x="75" y="21"/>
                    </a:cubicBezTo>
                    <a:cubicBezTo>
                      <a:pt x="83" y="25"/>
                      <a:pt x="90" y="30"/>
                      <a:pt x="96" y="37"/>
                    </a:cubicBezTo>
                    <a:cubicBezTo>
                      <a:pt x="103" y="43"/>
                      <a:pt x="109" y="51"/>
                      <a:pt x="114" y="59"/>
                    </a:cubicBezTo>
                    <a:cubicBezTo>
                      <a:pt x="117" y="64"/>
                      <a:pt x="119" y="68"/>
                      <a:pt x="121" y="73"/>
                    </a:cubicBezTo>
                    <a:cubicBezTo>
                      <a:pt x="123" y="78"/>
                      <a:pt x="125" y="83"/>
                      <a:pt x="126" y="89"/>
                    </a:cubicBezTo>
                    <a:cubicBezTo>
                      <a:pt x="126" y="89"/>
                      <a:pt x="126" y="90"/>
                      <a:pt x="127" y="91"/>
                    </a:cubicBezTo>
                    <a:cubicBezTo>
                      <a:pt x="127" y="93"/>
                      <a:pt x="128" y="96"/>
                      <a:pt x="129" y="100"/>
                    </a:cubicBezTo>
                    <a:cubicBezTo>
                      <a:pt x="130" y="108"/>
                      <a:pt x="132" y="120"/>
                      <a:pt x="133" y="137"/>
                    </a:cubicBezTo>
                    <a:cubicBezTo>
                      <a:pt x="133" y="137"/>
                      <a:pt x="133" y="140"/>
                      <a:pt x="133" y="144"/>
                    </a:cubicBezTo>
                    <a:cubicBezTo>
                      <a:pt x="134" y="147"/>
                      <a:pt x="134" y="153"/>
                      <a:pt x="135" y="158"/>
                    </a:cubicBezTo>
                    <a:cubicBezTo>
                      <a:pt x="137" y="170"/>
                      <a:pt x="138" y="183"/>
                      <a:pt x="140" y="189"/>
                    </a:cubicBezTo>
                    <a:cubicBezTo>
                      <a:pt x="140" y="189"/>
                      <a:pt x="137" y="186"/>
                      <a:pt x="132" y="180"/>
                    </a:cubicBezTo>
                    <a:cubicBezTo>
                      <a:pt x="127" y="175"/>
                      <a:pt x="121" y="168"/>
                      <a:pt x="114" y="160"/>
                    </a:cubicBezTo>
                    <a:cubicBezTo>
                      <a:pt x="106" y="152"/>
                      <a:pt x="98" y="143"/>
                      <a:pt x="91" y="135"/>
                    </a:cubicBezTo>
                    <a:cubicBezTo>
                      <a:pt x="87" y="130"/>
                      <a:pt x="83" y="126"/>
                      <a:pt x="80" y="122"/>
                    </a:cubicBezTo>
                    <a:cubicBezTo>
                      <a:pt x="77" y="118"/>
                      <a:pt x="74" y="114"/>
                      <a:pt x="71" y="111"/>
                    </a:cubicBezTo>
                    <a:cubicBezTo>
                      <a:pt x="71" y="111"/>
                      <a:pt x="69" y="107"/>
                      <a:pt x="65" y="101"/>
                    </a:cubicBezTo>
                    <a:cubicBezTo>
                      <a:pt x="61" y="95"/>
                      <a:pt x="55" y="86"/>
                      <a:pt x="48" y="76"/>
                    </a:cubicBezTo>
                    <a:cubicBezTo>
                      <a:pt x="34" y="55"/>
                      <a:pt x="1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80">
                <a:extLst>
                  <a:ext uri="{FF2B5EF4-FFF2-40B4-BE49-F238E27FC236}">
                    <a16:creationId xmlns:a16="http://schemas.microsoft.com/office/drawing/2014/main" id="{EF4B3D62-3CAA-46FA-B9C1-7095371E0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963" y="3448050"/>
                <a:ext cx="84138" cy="142875"/>
              </a:xfrm>
              <a:custGeom>
                <a:avLst/>
                <a:gdLst>
                  <a:gd name="T0" fmla="*/ 145 w 145"/>
                  <a:gd name="T1" fmla="*/ 0 h 250"/>
                  <a:gd name="T2" fmla="*/ 131 w 145"/>
                  <a:gd name="T3" fmla="*/ 10 h 250"/>
                  <a:gd name="T4" fmla="*/ 97 w 145"/>
                  <a:gd name="T5" fmla="*/ 38 h 250"/>
                  <a:gd name="T6" fmla="*/ 78 w 145"/>
                  <a:gd name="T7" fmla="*/ 59 h 250"/>
                  <a:gd name="T8" fmla="*/ 69 w 145"/>
                  <a:gd name="T9" fmla="*/ 71 h 250"/>
                  <a:gd name="T10" fmla="*/ 60 w 145"/>
                  <a:gd name="T11" fmla="*/ 83 h 250"/>
                  <a:gd name="T12" fmla="*/ 52 w 145"/>
                  <a:gd name="T13" fmla="*/ 97 h 250"/>
                  <a:gd name="T14" fmla="*/ 45 w 145"/>
                  <a:gd name="T15" fmla="*/ 112 h 250"/>
                  <a:gd name="T16" fmla="*/ 34 w 145"/>
                  <a:gd name="T17" fmla="*/ 146 h 250"/>
                  <a:gd name="T18" fmla="*/ 30 w 145"/>
                  <a:gd name="T19" fmla="*/ 159 h 250"/>
                  <a:gd name="T20" fmla="*/ 22 w 145"/>
                  <a:gd name="T21" fmla="*/ 198 h 250"/>
                  <a:gd name="T22" fmla="*/ 14 w 145"/>
                  <a:gd name="T23" fmla="*/ 220 h 250"/>
                  <a:gd name="T24" fmla="*/ 0 w 145"/>
                  <a:gd name="T25" fmla="*/ 250 h 250"/>
                  <a:gd name="T26" fmla="*/ 10 w 145"/>
                  <a:gd name="T27" fmla="*/ 244 h 250"/>
                  <a:gd name="T28" fmla="*/ 35 w 145"/>
                  <a:gd name="T29" fmla="*/ 227 h 250"/>
                  <a:gd name="T30" fmla="*/ 65 w 145"/>
                  <a:gd name="T31" fmla="*/ 203 h 250"/>
                  <a:gd name="T32" fmla="*/ 89 w 145"/>
                  <a:gd name="T33" fmla="*/ 175 h 250"/>
                  <a:gd name="T34" fmla="*/ 97 w 145"/>
                  <a:gd name="T35" fmla="*/ 163 h 250"/>
                  <a:gd name="T36" fmla="*/ 115 w 145"/>
                  <a:gd name="T37" fmla="*/ 127 h 250"/>
                  <a:gd name="T38" fmla="*/ 145 w 145"/>
                  <a:gd name="T39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250">
                    <a:moveTo>
                      <a:pt x="145" y="0"/>
                    </a:moveTo>
                    <a:cubicBezTo>
                      <a:pt x="145" y="0"/>
                      <a:pt x="139" y="3"/>
                      <a:pt x="131" y="10"/>
                    </a:cubicBezTo>
                    <a:cubicBezTo>
                      <a:pt x="122" y="16"/>
                      <a:pt x="110" y="26"/>
                      <a:pt x="97" y="38"/>
                    </a:cubicBezTo>
                    <a:cubicBezTo>
                      <a:pt x="91" y="44"/>
                      <a:pt x="84" y="51"/>
                      <a:pt x="78" y="59"/>
                    </a:cubicBezTo>
                    <a:cubicBezTo>
                      <a:pt x="75" y="63"/>
                      <a:pt x="72" y="67"/>
                      <a:pt x="69" y="71"/>
                    </a:cubicBezTo>
                    <a:cubicBezTo>
                      <a:pt x="66" y="75"/>
                      <a:pt x="63" y="79"/>
                      <a:pt x="60" y="83"/>
                    </a:cubicBezTo>
                    <a:cubicBezTo>
                      <a:pt x="57" y="88"/>
                      <a:pt x="55" y="93"/>
                      <a:pt x="52" y="97"/>
                    </a:cubicBezTo>
                    <a:cubicBezTo>
                      <a:pt x="50" y="102"/>
                      <a:pt x="47" y="107"/>
                      <a:pt x="45" y="112"/>
                    </a:cubicBezTo>
                    <a:cubicBezTo>
                      <a:pt x="41" y="123"/>
                      <a:pt x="36" y="134"/>
                      <a:pt x="34" y="146"/>
                    </a:cubicBezTo>
                    <a:cubicBezTo>
                      <a:pt x="34" y="146"/>
                      <a:pt x="33" y="150"/>
                      <a:pt x="30" y="159"/>
                    </a:cubicBezTo>
                    <a:cubicBezTo>
                      <a:pt x="29" y="167"/>
                      <a:pt x="26" y="180"/>
                      <a:pt x="22" y="198"/>
                    </a:cubicBezTo>
                    <a:cubicBezTo>
                      <a:pt x="22" y="198"/>
                      <a:pt x="18" y="209"/>
                      <a:pt x="14" y="220"/>
                    </a:cubicBezTo>
                    <a:cubicBezTo>
                      <a:pt x="10" y="232"/>
                      <a:pt x="4" y="245"/>
                      <a:pt x="0" y="250"/>
                    </a:cubicBezTo>
                    <a:cubicBezTo>
                      <a:pt x="0" y="250"/>
                      <a:pt x="4" y="247"/>
                      <a:pt x="10" y="244"/>
                    </a:cubicBezTo>
                    <a:cubicBezTo>
                      <a:pt x="17" y="240"/>
                      <a:pt x="26" y="234"/>
                      <a:pt x="35" y="227"/>
                    </a:cubicBezTo>
                    <a:cubicBezTo>
                      <a:pt x="45" y="220"/>
                      <a:pt x="55" y="212"/>
                      <a:pt x="65" y="203"/>
                    </a:cubicBezTo>
                    <a:cubicBezTo>
                      <a:pt x="74" y="194"/>
                      <a:pt x="83" y="185"/>
                      <a:pt x="89" y="175"/>
                    </a:cubicBezTo>
                    <a:cubicBezTo>
                      <a:pt x="89" y="175"/>
                      <a:pt x="92" y="171"/>
                      <a:pt x="97" y="163"/>
                    </a:cubicBezTo>
                    <a:cubicBezTo>
                      <a:pt x="102" y="155"/>
                      <a:pt x="108" y="142"/>
                      <a:pt x="115" y="127"/>
                    </a:cubicBezTo>
                    <a:cubicBezTo>
                      <a:pt x="129" y="96"/>
                      <a:pt x="143" y="51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81">
                <a:extLst>
                  <a:ext uri="{FF2B5EF4-FFF2-40B4-BE49-F238E27FC236}">
                    <a16:creationId xmlns:a16="http://schemas.microsoft.com/office/drawing/2014/main" id="{A8407320-6BAF-4D4E-A729-8E97C3794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525" y="3502025"/>
                <a:ext cx="61913" cy="134938"/>
              </a:xfrm>
              <a:custGeom>
                <a:avLst/>
                <a:gdLst>
                  <a:gd name="T0" fmla="*/ 0 w 109"/>
                  <a:gd name="T1" fmla="*/ 0 h 234"/>
                  <a:gd name="T2" fmla="*/ 4 w 109"/>
                  <a:gd name="T3" fmla="*/ 1 h 234"/>
                  <a:gd name="T4" fmla="*/ 16 w 109"/>
                  <a:gd name="T5" fmla="*/ 5 h 234"/>
                  <a:gd name="T6" fmla="*/ 54 w 109"/>
                  <a:gd name="T7" fmla="*/ 24 h 234"/>
                  <a:gd name="T8" fmla="*/ 92 w 109"/>
                  <a:gd name="T9" fmla="*/ 63 h 234"/>
                  <a:gd name="T10" fmla="*/ 105 w 109"/>
                  <a:gd name="T11" fmla="*/ 92 h 234"/>
                  <a:gd name="T12" fmla="*/ 108 w 109"/>
                  <a:gd name="T13" fmla="*/ 108 h 234"/>
                  <a:gd name="T14" fmla="*/ 109 w 109"/>
                  <a:gd name="T15" fmla="*/ 126 h 234"/>
                  <a:gd name="T16" fmla="*/ 108 w 109"/>
                  <a:gd name="T17" fmla="*/ 138 h 234"/>
                  <a:gd name="T18" fmla="*/ 106 w 109"/>
                  <a:gd name="T19" fmla="*/ 155 h 234"/>
                  <a:gd name="T20" fmla="*/ 105 w 109"/>
                  <a:gd name="T21" fmla="*/ 166 h 234"/>
                  <a:gd name="T22" fmla="*/ 102 w 109"/>
                  <a:gd name="T23" fmla="*/ 178 h 234"/>
                  <a:gd name="T24" fmla="*/ 101 w 109"/>
                  <a:gd name="T25" fmla="*/ 185 h 234"/>
                  <a:gd name="T26" fmla="*/ 98 w 109"/>
                  <a:gd name="T27" fmla="*/ 201 h 234"/>
                  <a:gd name="T28" fmla="*/ 96 w 109"/>
                  <a:gd name="T29" fmla="*/ 220 h 234"/>
                  <a:gd name="T30" fmla="*/ 95 w 109"/>
                  <a:gd name="T31" fmla="*/ 234 h 234"/>
                  <a:gd name="T32" fmla="*/ 76 w 109"/>
                  <a:gd name="T33" fmla="*/ 196 h 234"/>
                  <a:gd name="T34" fmla="*/ 59 w 109"/>
                  <a:gd name="T35" fmla="*/ 163 h 234"/>
                  <a:gd name="T36" fmla="*/ 51 w 109"/>
                  <a:gd name="T37" fmla="*/ 148 h 234"/>
                  <a:gd name="T38" fmla="*/ 45 w 109"/>
                  <a:gd name="T39" fmla="*/ 133 h 234"/>
                  <a:gd name="T40" fmla="*/ 30 w 109"/>
                  <a:gd name="T41" fmla="*/ 90 h 234"/>
                  <a:gd name="T42" fmla="*/ 0 w 109"/>
                  <a:gd name="T43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23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7" y="2"/>
                      <a:pt x="12" y="3"/>
                      <a:pt x="16" y="5"/>
                    </a:cubicBezTo>
                    <a:cubicBezTo>
                      <a:pt x="26" y="9"/>
                      <a:pt x="40" y="15"/>
                      <a:pt x="54" y="24"/>
                    </a:cubicBezTo>
                    <a:cubicBezTo>
                      <a:pt x="67" y="34"/>
                      <a:pt x="82" y="46"/>
                      <a:pt x="92" y="63"/>
                    </a:cubicBezTo>
                    <a:cubicBezTo>
                      <a:pt x="97" y="72"/>
                      <a:pt x="101" y="81"/>
                      <a:pt x="105" y="92"/>
                    </a:cubicBezTo>
                    <a:cubicBezTo>
                      <a:pt x="106" y="97"/>
                      <a:pt x="107" y="102"/>
                      <a:pt x="108" y="108"/>
                    </a:cubicBezTo>
                    <a:cubicBezTo>
                      <a:pt x="109" y="114"/>
                      <a:pt x="109" y="119"/>
                      <a:pt x="109" y="126"/>
                    </a:cubicBezTo>
                    <a:cubicBezTo>
                      <a:pt x="109" y="126"/>
                      <a:pt x="109" y="130"/>
                      <a:pt x="108" y="138"/>
                    </a:cubicBezTo>
                    <a:cubicBezTo>
                      <a:pt x="108" y="143"/>
                      <a:pt x="107" y="148"/>
                      <a:pt x="106" y="155"/>
                    </a:cubicBezTo>
                    <a:cubicBezTo>
                      <a:pt x="106" y="158"/>
                      <a:pt x="105" y="162"/>
                      <a:pt x="105" y="166"/>
                    </a:cubicBezTo>
                    <a:cubicBezTo>
                      <a:pt x="104" y="170"/>
                      <a:pt x="103" y="174"/>
                      <a:pt x="102" y="178"/>
                    </a:cubicBezTo>
                    <a:cubicBezTo>
                      <a:pt x="102" y="178"/>
                      <a:pt x="101" y="181"/>
                      <a:pt x="101" y="185"/>
                    </a:cubicBezTo>
                    <a:cubicBezTo>
                      <a:pt x="100" y="189"/>
                      <a:pt x="99" y="195"/>
                      <a:pt x="98" y="201"/>
                    </a:cubicBezTo>
                    <a:cubicBezTo>
                      <a:pt x="97" y="207"/>
                      <a:pt x="96" y="214"/>
                      <a:pt x="96" y="220"/>
                    </a:cubicBezTo>
                    <a:cubicBezTo>
                      <a:pt x="95" y="226"/>
                      <a:pt x="94" y="231"/>
                      <a:pt x="95" y="234"/>
                    </a:cubicBezTo>
                    <a:cubicBezTo>
                      <a:pt x="95" y="234"/>
                      <a:pt x="86" y="217"/>
                      <a:pt x="76" y="196"/>
                    </a:cubicBezTo>
                    <a:cubicBezTo>
                      <a:pt x="70" y="186"/>
                      <a:pt x="65" y="174"/>
                      <a:pt x="59" y="163"/>
                    </a:cubicBezTo>
                    <a:cubicBezTo>
                      <a:pt x="56" y="158"/>
                      <a:pt x="54" y="153"/>
                      <a:pt x="51" y="148"/>
                    </a:cubicBezTo>
                    <a:cubicBezTo>
                      <a:pt x="49" y="143"/>
                      <a:pt x="47" y="138"/>
                      <a:pt x="45" y="133"/>
                    </a:cubicBezTo>
                    <a:cubicBezTo>
                      <a:pt x="45" y="133"/>
                      <a:pt x="39" y="116"/>
                      <a:pt x="30" y="90"/>
                    </a:cubicBezTo>
                    <a:cubicBezTo>
                      <a:pt x="22" y="65"/>
                      <a:pt x="10" y="3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82">
                <a:extLst>
                  <a:ext uri="{FF2B5EF4-FFF2-40B4-BE49-F238E27FC236}">
                    <a16:creationId xmlns:a16="http://schemas.microsoft.com/office/drawing/2014/main" id="{086BB921-7973-4701-AF2D-DCB696CE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3557588"/>
                <a:ext cx="128588" cy="127000"/>
              </a:xfrm>
              <a:custGeom>
                <a:avLst/>
                <a:gdLst>
                  <a:gd name="T0" fmla="*/ 225 w 225"/>
                  <a:gd name="T1" fmla="*/ 0 h 221"/>
                  <a:gd name="T2" fmla="*/ 207 w 225"/>
                  <a:gd name="T3" fmla="*/ 6 h 221"/>
                  <a:gd name="T4" fmla="*/ 164 w 225"/>
                  <a:gd name="T5" fmla="*/ 27 h 221"/>
                  <a:gd name="T6" fmla="*/ 113 w 225"/>
                  <a:gd name="T7" fmla="*/ 65 h 221"/>
                  <a:gd name="T8" fmla="*/ 67 w 225"/>
                  <a:gd name="T9" fmla="*/ 122 h 221"/>
                  <a:gd name="T10" fmla="*/ 65 w 225"/>
                  <a:gd name="T11" fmla="*/ 126 h 221"/>
                  <a:gd name="T12" fmla="*/ 60 w 225"/>
                  <a:gd name="T13" fmla="*/ 135 h 221"/>
                  <a:gd name="T14" fmla="*/ 39 w 225"/>
                  <a:gd name="T15" fmla="*/ 174 h 221"/>
                  <a:gd name="T16" fmla="*/ 34 w 225"/>
                  <a:gd name="T17" fmla="*/ 180 h 221"/>
                  <a:gd name="T18" fmla="*/ 30 w 225"/>
                  <a:gd name="T19" fmla="*/ 187 h 221"/>
                  <a:gd name="T20" fmla="*/ 24 w 225"/>
                  <a:gd name="T21" fmla="*/ 195 h 221"/>
                  <a:gd name="T22" fmla="*/ 0 w 225"/>
                  <a:gd name="T23" fmla="*/ 221 h 221"/>
                  <a:gd name="T24" fmla="*/ 13 w 225"/>
                  <a:gd name="T25" fmla="*/ 218 h 221"/>
                  <a:gd name="T26" fmla="*/ 27 w 225"/>
                  <a:gd name="T27" fmla="*/ 214 h 221"/>
                  <a:gd name="T28" fmla="*/ 44 w 225"/>
                  <a:gd name="T29" fmla="*/ 208 h 221"/>
                  <a:gd name="T30" fmla="*/ 116 w 225"/>
                  <a:gd name="T31" fmla="*/ 170 h 221"/>
                  <a:gd name="T32" fmla="*/ 128 w 225"/>
                  <a:gd name="T33" fmla="*/ 159 h 221"/>
                  <a:gd name="T34" fmla="*/ 157 w 225"/>
                  <a:gd name="T35" fmla="*/ 126 h 221"/>
                  <a:gd name="T36" fmla="*/ 175 w 225"/>
                  <a:gd name="T37" fmla="*/ 102 h 221"/>
                  <a:gd name="T38" fmla="*/ 193 w 225"/>
                  <a:gd name="T39" fmla="*/ 72 h 221"/>
                  <a:gd name="T40" fmla="*/ 210 w 225"/>
                  <a:gd name="T41" fmla="*/ 38 h 221"/>
                  <a:gd name="T42" fmla="*/ 225 w 225"/>
                  <a:gd name="T43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" h="221">
                    <a:moveTo>
                      <a:pt x="225" y="0"/>
                    </a:moveTo>
                    <a:cubicBezTo>
                      <a:pt x="225" y="0"/>
                      <a:pt x="218" y="2"/>
                      <a:pt x="207" y="6"/>
                    </a:cubicBezTo>
                    <a:cubicBezTo>
                      <a:pt x="196" y="10"/>
                      <a:pt x="181" y="17"/>
                      <a:pt x="164" y="27"/>
                    </a:cubicBezTo>
                    <a:cubicBezTo>
                      <a:pt x="147" y="37"/>
                      <a:pt x="129" y="49"/>
                      <a:pt x="113" y="65"/>
                    </a:cubicBezTo>
                    <a:cubicBezTo>
                      <a:pt x="96" y="80"/>
                      <a:pt x="80" y="99"/>
                      <a:pt x="67" y="122"/>
                    </a:cubicBezTo>
                    <a:cubicBezTo>
                      <a:pt x="67" y="122"/>
                      <a:pt x="66" y="123"/>
                      <a:pt x="65" y="126"/>
                    </a:cubicBezTo>
                    <a:cubicBezTo>
                      <a:pt x="64" y="128"/>
                      <a:pt x="62" y="131"/>
                      <a:pt x="60" y="135"/>
                    </a:cubicBezTo>
                    <a:cubicBezTo>
                      <a:pt x="55" y="143"/>
                      <a:pt x="48" y="156"/>
                      <a:pt x="39" y="174"/>
                    </a:cubicBezTo>
                    <a:cubicBezTo>
                      <a:pt x="39" y="174"/>
                      <a:pt x="37" y="176"/>
                      <a:pt x="34" y="180"/>
                    </a:cubicBezTo>
                    <a:cubicBezTo>
                      <a:pt x="33" y="182"/>
                      <a:pt x="32" y="184"/>
                      <a:pt x="30" y="187"/>
                    </a:cubicBezTo>
                    <a:cubicBezTo>
                      <a:pt x="28" y="189"/>
                      <a:pt x="26" y="192"/>
                      <a:pt x="24" y="195"/>
                    </a:cubicBezTo>
                    <a:cubicBezTo>
                      <a:pt x="16" y="205"/>
                      <a:pt x="6" y="217"/>
                      <a:pt x="0" y="221"/>
                    </a:cubicBezTo>
                    <a:cubicBezTo>
                      <a:pt x="0" y="221"/>
                      <a:pt x="5" y="220"/>
                      <a:pt x="13" y="218"/>
                    </a:cubicBezTo>
                    <a:cubicBezTo>
                      <a:pt x="17" y="217"/>
                      <a:pt x="22" y="215"/>
                      <a:pt x="27" y="214"/>
                    </a:cubicBezTo>
                    <a:cubicBezTo>
                      <a:pt x="32" y="212"/>
                      <a:pt x="38" y="210"/>
                      <a:pt x="44" y="208"/>
                    </a:cubicBezTo>
                    <a:cubicBezTo>
                      <a:pt x="69" y="200"/>
                      <a:pt x="97" y="186"/>
                      <a:pt x="116" y="170"/>
                    </a:cubicBezTo>
                    <a:cubicBezTo>
                      <a:pt x="116" y="170"/>
                      <a:pt x="120" y="166"/>
                      <a:pt x="128" y="159"/>
                    </a:cubicBezTo>
                    <a:cubicBezTo>
                      <a:pt x="135" y="151"/>
                      <a:pt x="146" y="140"/>
                      <a:pt x="157" y="126"/>
                    </a:cubicBezTo>
                    <a:cubicBezTo>
                      <a:pt x="163" y="119"/>
                      <a:pt x="169" y="111"/>
                      <a:pt x="175" y="102"/>
                    </a:cubicBezTo>
                    <a:cubicBezTo>
                      <a:pt x="181" y="93"/>
                      <a:pt x="188" y="83"/>
                      <a:pt x="193" y="72"/>
                    </a:cubicBezTo>
                    <a:cubicBezTo>
                      <a:pt x="199" y="62"/>
                      <a:pt x="205" y="50"/>
                      <a:pt x="210" y="38"/>
                    </a:cubicBezTo>
                    <a:cubicBezTo>
                      <a:pt x="216" y="26"/>
                      <a:pt x="221" y="13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83">
                <a:extLst>
                  <a:ext uri="{FF2B5EF4-FFF2-40B4-BE49-F238E27FC236}">
                    <a16:creationId xmlns:a16="http://schemas.microsoft.com/office/drawing/2014/main" id="{62D99B5B-AF2D-4667-B604-90F0E5201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50" y="3571875"/>
                <a:ext cx="47625" cy="155575"/>
              </a:xfrm>
              <a:custGeom>
                <a:avLst/>
                <a:gdLst>
                  <a:gd name="T0" fmla="*/ 0 w 85"/>
                  <a:gd name="T1" fmla="*/ 0 h 270"/>
                  <a:gd name="T2" fmla="*/ 16 w 85"/>
                  <a:gd name="T3" fmla="*/ 10 h 270"/>
                  <a:gd name="T4" fmla="*/ 49 w 85"/>
                  <a:gd name="T5" fmla="*/ 40 h 270"/>
                  <a:gd name="T6" fmla="*/ 78 w 85"/>
                  <a:gd name="T7" fmla="*/ 91 h 270"/>
                  <a:gd name="T8" fmla="*/ 77 w 85"/>
                  <a:gd name="T9" fmla="*/ 161 h 270"/>
                  <a:gd name="T10" fmla="*/ 73 w 85"/>
                  <a:gd name="T11" fmla="*/ 174 h 270"/>
                  <a:gd name="T12" fmla="*/ 54 w 85"/>
                  <a:gd name="T13" fmla="*/ 214 h 270"/>
                  <a:gd name="T14" fmla="*/ 51 w 85"/>
                  <a:gd name="T15" fmla="*/ 220 h 270"/>
                  <a:gd name="T16" fmla="*/ 47 w 85"/>
                  <a:gd name="T17" fmla="*/ 228 h 270"/>
                  <a:gd name="T18" fmla="*/ 43 w 85"/>
                  <a:gd name="T19" fmla="*/ 236 h 270"/>
                  <a:gd name="T20" fmla="*/ 29 w 85"/>
                  <a:gd name="T21" fmla="*/ 270 h 270"/>
                  <a:gd name="T22" fmla="*/ 27 w 85"/>
                  <a:gd name="T23" fmla="*/ 256 h 270"/>
                  <a:gd name="T24" fmla="*/ 21 w 85"/>
                  <a:gd name="T25" fmla="*/ 224 h 270"/>
                  <a:gd name="T26" fmla="*/ 9 w 85"/>
                  <a:gd name="T27" fmla="*/ 150 h 270"/>
                  <a:gd name="T28" fmla="*/ 8 w 85"/>
                  <a:gd name="T29" fmla="*/ 136 h 270"/>
                  <a:gd name="T30" fmla="*/ 7 w 85"/>
                  <a:gd name="T31" fmla="*/ 121 h 270"/>
                  <a:gd name="T32" fmla="*/ 6 w 85"/>
                  <a:gd name="T33" fmla="*/ 101 h 270"/>
                  <a:gd name="T34" fmla="*/ 4 w 85"/>
                  <a:gd name="T35" fmla="*/ 78 h 270"/>
                  <a:gd name="T36" fmla="*/ 4 w 85"/>
                  <a:gd name="T37" fmla="*/ 66 h 270"/>
                  <a:gd name="T38" fmla="*/ 3 w 85"/>
                  <a:gd name="T39" fmla="*/ 53 h 270"/>
                  <a:gd name="T40" fmla="*/ 1 w 85"/>
                  <a:gd name="T41" fmla="*/ 27 h 270"/>
                  <a:gd name="T42" fmla="*/ 0 w 85"/>
                  <a:gd name="T43" fmla="*/ 13 h 270"/>
                  <a:gd name="T44" fmla="*/ 0 w 85"/>
                  <a:gd name="T45" fmla="*/ 6 h 270"/>
                  <a:gd name="T46" fmla="*/ 0 w 85"/>
                  <a:gd name="T4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270">
                    <a:moveTo>
                      <a:pt x="0" y="0"/>
                    </a:moveTo>
                    <a:cubicBezTo>
                      <a:pt x="0" y="0"/>
                      <a:pt x="6" y="3"/>
                      <a:pt x="16" y="10"/>
                    </a:cubicBezTo>
                    <a:cubicBezTo>
                      <a:pt x="25" y="16"/>
                      <a:pt x="37" y="26"/>
                      <a:pt x="49" y="40"/>
                    </a:cubicBezTo>
                    <a:cubicBezTo>
                      <a:pt x="61" y="53"/>
                      <a:pt x="72" y="71"/>
                      <a:pt x="78" y="91"/>
                    </a:cubicBezTo>
                    <a:cubicBezTo>
                      <a:pt x="84" y="112"/>
                      <a:pt x="85" y="136"/>
                      <a:pt x="77" y="161"/>
                    </a:cubicBezTo>
                    <a:cubicBezTo>
                      <a:pt x="77" y="161"/>
                      <a:pt x="76" y="166"/>
                      <a:pt x="73" y="174"/>
                    </a:cubicBezTo>
                    <a:cubicBezTo>
                      <a:pt x="69" y="183"/>
                      <a:pt x="64" y="196"/>
                      <a:pt x="54" y="214"/>
                    </a:cubicBezTo>
                    <a:cubicBezTo>
                      <a:pt x="54" y="214"/>
                      <a:pt x="53" y="216"/>
                      <a:pt x="51" y="220"/>
                    </a:cubicBezTo>
                    <a:cubicBezTo>
                      <a:pt x="50" y="222"/>
                      <a:pt x="49" y="225"/>
                      <a:pt x="47" y="228"/>
                    </a:cubicBezTo>
                    <a:cubicBezTo>
                      <a:pt x="46" y="230"/>
                      <a:pt x="45" y="233"/>
                      <a:pt x="43" y="236"/>
                    </a:cubicBezTo>
                    <a:cubicBezTo>
                      <a:pt x="37" y="249"/>
                      <a:pt x="30" y="262"/>
                      <a:pt x="29" y="270"/>
                    </a:cubicBezTo>
                    <a:cubicBezTo>
                      <a:pt x="29" y="270"/>
                      <a:pt x="28" y="264"/>
                      <a:pt x="27" y="256"/>
                    </a:cubicBezTo>
                    <a:cubicBezTo>
                      <a:pt x="25" y="248"/>
                      <a:pt x="24" y="237"/>
                      <a:pt x="21" y="224"/>
                    </a:cubicBezTo>
                    <a:cubicBezTo>
                      <a:pt x="17" y="199"/>
                      <a:pt x="10" y="170"/>
                      <a:pt x="9" y="150"/>
                    </a:cubicBezTo>
                    <a:cubicBezTo>
                      <a:pt x="9" y="150"/>
                      <a:pt x="8" y="145"/>
                      <a:pt x="8" y="136"/>
                    </a:cubicBezTo>
                    <a:cubicBezTo>
                      <a:pt x="8" y="132"/>
                      <a:pt x="7" y="127"/>
                      <a:pt x="7" y="121"/>
                    </a:cubicBezTo>
                    <a:cubicBezTo>
                      <a:pt x="7" y="115"/>
                      <a:pt x="6" y="108"/>
                      <a:pt x="6" y="101"/>
                    </a:cubicBezTo>
                    <a:cubicBezTo>
                      <a:pt x="5" y="94"/>
                      <a:pt x="5" y="86"/>
                      <a:pt x="4" y="78"/>
                    </a:cubicBezTo>
                    <a:cubicBezTo>
                      <a:pt x="4" y="74"/>
                      <a:pt x="4" y="70"/>
                      <a:pt x="4" y="66"/>
                    </a:cubicBezTo>
                    <a:cubicBezTo>
                      <a:pt x="3" y="62"/>
                      <a:pt x="3" y="58"/>
                      <a:pt x="3" y="53"/>
                    </a:cubicBezTo>
                    <a:cubicBezTo>
                      <a:pt x="2" y="45"/>
                      <a:pt x="1" y="36"/>
                      <a:pt x="1" y="27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84">
                <a:extLst>
                  <a:ext uri="{FF2B5EF4-FFF2-40B4-BE49-F238E27FC236}">
                    <a16:creationId xmlns:a16="http://schemas.microsoft.com/office/drawing/2014/main" id="{1BA2C281-36D1-4B73-9DF8-FE8DF2AC4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0" y="3676650"/>
                <a:ext cx="173038" cy="95250"/>
              </a:xfrm>
              <a:custGeom>
                <a:avLst/>
                <a:gdLst>
                  <a:gd name="T0" fmla="*/ 304 w 304"/>
                  <a:gd name="T1" fmla="*/ 0 h 164"/>
                  <a:gd name="T2" fmla="*/ 283 w 304"/>
                  <a:gd name="T3" fmla="*/ 1 h 164"/>
                  <a:gd name="T4" fmla="*/ 232 w 304"/>
                  <a:gd name="T5" fmla="*/ 11 h 164"/>
                  <a:gd name="T6" fmla="*/ 200 w 304"/>
                  <a:gd name="T7" fmla="*/ 21 h 164"/>
                  <a:gd name="T8" fmla="*/ 167 w 304"/>
                  <a:gd name="T9" fmla="*/ 35 h 164"/>
                  <a:gd name="T10" fmla="*/ 101 w 304"/>
                  <a:gd name="T11" fmla="*/ 81 h 164"/>
                  <a:gd name="T12" fmla="*/ 89 w 304"/>
                  <a:gd name="T13" fmla="*/ 92 h 164"/>
                  <a:gd name="T14" fmla="*/ 55 w 304"/>
                  <a:gd name="T15" fmla="*/ 126 h 164"/>
                  <a:gd name="T16" fmla="*/ 33 w 304"/>
                  <a:gd name="T17" fmla="*/ 143 h 164"/>
                  <a:gd name="T18" fmla="*/ 15 w 304"/>
                  <a:gd name="T19" fmla="*/ 154 h 164"/>
                  <a:gd name="T20" fmla="*/ 6 w 304"/>
                  <a:gd name="T21" fmla="*/ 159 h 164"/>
                  <a:gd name="T22" fmla="*/ 0 w 304"/>
                  <a:gd name="T23" fmla="*/ 161 h 164"/>
                  <a:gd name="T24" fmla="*/ 3 w 304"/>
                  <a:gd name="T25" fmla="*/ 162 h 164"/>
                  <a:gd name="T26" fmla="*/ 14 w 304"/>
                  <a:gd name="T27" fmla="*/ 163 h 164"/>
                  <a:gd name="T28" fmla="*/ 49 w 304"/>
                  <a:gd name="T29" fmla="*/ 163 h 164"/>
                  <a:gd name="T30" fmla="*/ 137 w 304"/>
                  <a:gd name="T31" fmla="*/ 146 h 164"/>
                  <a:gd name="T32" fmla="*/ 153 w 304"/>
                  <a:gd name="T33" fmla="*/ 138 h 164"/>
                  <a:gd name="T34" fmla="*/ 171 w 304"/>
                  <a:gd name="T35" fmla="*/ 128 h 164"/>
                  <a:gd name="T36" fmla="*/ 194 w 304"/>
                  <a:gd name="T37" fmla="*/ 113 h 164"/>
                  <a:gd name="T38" fmla="*/ 220 w 304"/>
                  <a:gd name="T39" fmla="*/ 93 h 164"/>
                  <a:gd name="T40" fmla="*/ 234 w 304"/>
                  <a:gd name="T41" fmla="*/ 81 h 164"/>
                  <a:gd name="T42" fmla="*/ 249 w 304"/>
                  <a:gd name="T43" fmla="*/ 68 h 164"/>
                  <a:gd name="T44" fmla="*/ 304 w 304"/>
                  <a:gd name="T4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4" h="164">
                    <a:moveTo>
                      <a:pt x="304" y="0"/>
                    </a:moveTo>
                    <a:cubicBezTo>
                      <a:pt x="304" y="0"/>
                      <a:pt x="296" y="0"/>
                      <a:pt x="283" y="1"/>
                    </a:cubicBezTo>
                    <a:cubicBezTo>
                      <a:pt x="270" y="3"/>
                      <a:pt x="252" y="6"/>
                      <a:pt x="232" y="11"/>
                    </a:cubicBezTo>
                    <a:cubicBezTo>
                      <a:pt x="222" y="14"/>
                      <a:pt x="211" y="17"/>
                      <a:pt x="200" y="21"/>
                    </a:cubicBezTo>
                    <a:cubicBezTo>
                      <a:pt x="189" y="25"/>
                      <a:pt x="178" y="29"/>
                      <a:pt x="167" y="35"/>
                    </a:cubicBezTo>
                    <a:cubicBezTo>
                      <a:pt x="144" y="46"/>
                      <a:pt x="122" y="61"/>
                      <a:pt x="101" y="81"/>
                    </a:cubicBezTo>
                    <a:cubicBezTo>
                      <a:pt x="101" y="81"/>
                      <a:pt x="97" y="85"/>
                      <a:pt x="89" y="92"/>
                    </a:cubicBezTo>
                    <a:cubicBezTo>
                      <a:pt x="82" y="99"/>
                      <a:pt x="71" y="111"/>
                      <a:pt x="55" y="126"/>
                    </a:cubicBezTo>
                    <a:cubicBezTo>
                      <a:pt x="55" y="126"/>
                      <a:pt x="45" y="134"/>
                      <a:pt x="33" y="143"/>
                    </a:cubicBezTo>
                    <a:cubicBezTo>
                      <a:pt x="27" y="147"/>
                      <a:pt x="21" y="151"/>
                      <a:pt x="15" y="154"/>
                    </a:cubicBezTo>
                    <a:cubicBezTo>
                      <a:pt x="12" y="156"/>
                      <a:pt x="9" y="158"/>
                      <a:pt x="6" y="159"/>
                    </a:cubicBezTo>
                    <a:cubicBezTo>
                      <a:pt x="4" y="160"/>
                      <a:pt x="2" y="161"/>
                      <a:pt x="0" y="161"/>
                    </a:cubicBezTo>
                    <a:cubicBezTo>
                      <a:pt x="0" y="161"/>
                      <a:pt x="1" y="161"/>
                      <a:pt x="3" y="162"/>
                    </a:cubicBezTo>
                    <a:cubicBezTo>
                      <a:pt x="6" y="162"/>
                      <a:pt x="10" y="162"/>
                      <a:pt x="14" y="163"/>
                    </a:cubicBezTo>
                    <a:cubicBezTo>
                      <a:pt x="23" y="163"/>
                      <a:pt x="35" y="164"/>
                      <a:pt x="49" y="163"/>
                    </a:cubicBezTo>
                    <a:cubicBezTo>
                      <a:pt x="77" y="163"/>
                      <a:pt x="112" y="157"/>
                      <a:pt x="137" y="146"/>
                    </a:cubicBezTo>
                    <a:cubicBezTo>
                      <a:pt x="137" y="146"/>
                      <a:pt x="142" y="144"/>
                      <a:pt x="153" y="138"/>
                    </a:cubicBezTo>
                    <a:cubicBezTo>
                      <a:pt x="158" y="136"/>
                      <a:pt x="164" y="132"/>
                      <a:pt x="171" y="128"/>
                    </a:cubicBezTo>
                    <a:cubicBezTo>
                      <a:pt x="178" y="124"/>
                      <a:pt x="186" y="119"/>
                      <a:pt x="194" y="113"/>
                    </a:cubicBezTo>
                    <a:cubicBezTo>
                      <a:pt x="202" y="107"/>
                      <a:pt x="211" y="101"/>
                      <a:pt x="220" y="93"/>
                    </a:cubicBezTo>
                    <a:cubicBezTo>
                      <a:pt x="225" y="89"/>
                      <a:pt x="230" y="85"/>
                      <a:pt x="234" y="81"/>
                    </a:cubicBezTo>
                    <a:cubicBezTo>
                      <a:pt x="239" y="77"/>
                      <a:pt x="244" y="72"/>
                      <a:pt x="249" y="68"/>
                    </a:cubicBezTo>
                    <a:cubicBezTo>
                      <a:pt x="268" y="49"/>
                      <a:pt x="287" y="26"/>
                      <a:pt x="3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85">
                <a:extLst>
                  <a:ext uri="{FF2B5EF4-FFF2-40B4-BE49-F238E27FC236}">
                    <a16:creationId xmlns:a16="http://schemas.microsoft.com/office/drawing/2014/main" id="{82FB1233-C784-4F1E-9697-95BA2C9DB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800" y="3638550"/>
                <a:ext cx="63500" cy="161925"/>
              </a:xfrm>
              <a:custGeom>
                <a:avLst/>
                <a:gdLst>
                  <a:gd name="T0" fmla="*/ 57 w 110"/>
                  <a:gd name="T1" fmla="*/ 0 h 284"/>
                  <a:gd name="T2" fmla="*/ 70 w 110"/>
                  <a:gd name="T3" fmla="*/ 15 h 284"/>
                  <a:gd name="T4" fmla="*/ 83 w 110"/>
                  <a:gd name="T5" fmla="*/ 33 h 284"/>
                  <a:gd name="T6" fmla="*/ 96 w 110"/>
                  <a:gd name="T7" fmla="*/ 57 h 284"/>
                  <a:gd name="T8" fmla="*/ 106 w 110"/>
                  <a:gd name="T9" fmla="*/ 86 h 284"/>
                  <a:gd name="T10" fmla="*/ 110 w 110"/>
                  <a:gd name="T11" fmla="*/ 119 h 284"/>
                  <a:gd name="T12" fmla="*/ 87 w 110"/>
                  <a:gd name="T13" fmla="*/ 190 h 284"/>
                  <a:gd name="T14" fmla="*/ 78 w 110"/>
                  <a:gd name="T15" fmla="*/ 202 h 284"/>
                  <a:gd name="T16" fmla="*/ 65 w 110"/>
                  <a:gd name="T17" fmla="*/ 217 h 284"/>
                  <a:gd name="T18" fmla="*/ 45 w 110"/>
                  <a:gd name="T19" fmla="*/ 236 h 284"/>
                  <a:gd name="T20" fmla="*/ 40 w 110"/>
                  <a:gd name="T21" fmla="*/ 242 h 284"/>
                  <a:gd name="T22" fmla="*/ 26 w 110"/>
                  <a:gd name="T23" fmla="*/ 256 h 284"/>
                  <a:gd name="T24" fmla="*/ 11 w 110"/>
                  <a:gd name="T25" fmla="*/ 271 h 284"/>
                  <a:gd name="T26" fmla="*/ 0 w 110"/>
                  <a:gd name="T27" fmla="*/ 284 h 284"/>
                  <a:gd name="T28" fmla="*/ 2 w 110"/>
                  <a:gd name="T29" fmla="*/ 270 h 284"/>
                  <a:gd name="T30" fmla="*/ 8 w 110"/>
                  <a:gd name="T31" fmla="*/ 235 h 284"/>
                  <a:gd name="T32" fmla="*/ 20 w 110"/>
                  <a:gd name="T33" fmla="*/ 155 h 284"/>
                  <a:gd name="T34" fmla="*/ 24 w 110"/>
                  <a:gd name="T35" fmla="*/ 141 h 284"/>
                  <a:gd name="T36" fmla="*/ 28 w 110"/>
                  <a:gd name="T37" fmla="*/ 125 h 284"/>
                  <a:gd name="T38" fmla="*/ 33 w 110"/>
                  <a:gd name="T39" fmla="*/ 105 h 284"/>
                  <a:gd name="T40" fmla="*/ 57 w 110"/>
                  <a:gd name="T4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284">
                    <a:moveTo>
                      <a:pt x="57" y="0"/>
                    </a:moveTo>
                    <a:cubicBezTo>
                      <a:pt x="57" y="0"/>
                      <a:pt x="62" y="6"/>
                      <a:pt x="70" y="15"/>
                    </a:cubicBezTo>
                    <a:cubicBezTo>
                      <a:pt x="74" y="20"/>
                      <a:pt x="79" y="26"/>
                      <a:pt x="83" y="33"/>
                    </a:cubicBezTo>
                    <a:cubicBezTo>
                      <a:pt x="88" y="40"/>
                      <a:pt x="92" y="48"/>
                      <a:pt x="96" y="57"/>
                    </a:cubicBezTo>
                    <a:cubicBezTo>
                      <a:pt x="100" y="66"/>
                      <a:pt x="104" y="75"/>
                      <a:pt x="106" y="86"/>
                    </a:cubicBezTo>
                    <a:cubicBezTo>
                      <a:pt x="109" y="96"/>
                      <a:pt x="110" y="107"/>
                      <a:pt x="110" y="119"/>
                    </a:cubicBezTo>
                    <a:cubicBezTo>
                      <a:pt x="110" y="142"/>
                      <a:pt x="104" y="167"/>
                      <a:pt x="87" y="190"/>
                    </a:cubicBezTo>
                    <a:cubicBezTo>
                      <a:pt x="87" y="190"/>
                      <a:pt x="84" y="194"/>
                      <a:pt x="78" y="202"/>
                    </a:cubicBezTo>
                    <a:cubicBezTo>
                      <a:pt x="75" y="206"/>
                      <a:pt x="70" y="211"/>
                      <a:pt x="65" y="217"/>
                    </a:cubicBezTo>
                    <a:cubicBezTo>
                      <a:pt x="60" y="223"/>
                      <a:pt x="53" y="229"/>
                      <a:pt x="45" y="236"/>
                    </a:cubicBezTo>
                    <a:cubicBezTo>
                      <a:pt x="45" y="236"/>
                      <a:pt x="43" y="239"/>
                      <a:pt x="40" y="242"/>
                    </a:cubicBezTo>
                    <a:cubicBezTo>
                      <a:pt x="36" y="246"/>
                      <a:pt x="31" y="250"/>
                      <a:pt x="26" y="256"/>
                    </a:cubicBezTo>
                    <a:cubicBezTo>
                      <a:pt x="21" y="261"/>
                      <a:pt x="15" y="266"/>
                      <a:pt x="11" y="271"/>
                    </a:cubicBezTo>
                    <a:cubicBezTo>
                      <a:pt x="6" y="276"/>
                      <a:pt x="2" y="281"/>
                      <a:pt x="0" y="284"/>
                    </a:cubicBezTo>
                    <a:cubicBezTo>
                      <a:pt x="0" y="284"/>
                      <a:pt x="1" y="279"/>
                      <a:pt x="2" y="270"/>
                    </a:cubicBezTo>
                    <a:cubicBezTo>
                      <a:pt x="4" y="261"/>
                      <a:pt x="6" y="249"/>
                      <a:pt x="8" y="235"/>
                    </a:cubicBezTo>
                    <a:cubicBezTo>
                      <a:pt x="12" y="208"/>
                      <a:pt x="16" y="176"/>
                      <a:pt x="20" y="155"/>
                    </a:cubicBezTo>
                    <a:cubicBezTo>
                      <a:pt x="20" y="155"/>
                      <a:pt x="22" y="150"/>
                      <a:pt x="24" y="141"/>
                    </a:cubicBezTo>
                    <a:cubicBezTo>
                      <a:pt x="25" y="137"/>
                      <a:pt x="26" y="131"/>
                      <a:pt x="28" y="125"/>
                    </a:cubicBezTo>
                    <a:cubicBezTo>
                      <a:pt x="29" y="119"/>
                      <a:pt x="31" y="113"/>
                      <a:pt x="33" y="105"/>
                    </a:cubicBezTo>
                    <a:cubicBezTo>
                      <a:pt x="40" y="75"/>
                      <a:pt x="48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86">
                <a:extLst>
                  <a:ext uri="{FF2B5EF4-FFF2-40B4-BE49-F238E27FC236}">
                    <a16:creationId xmlns:a16="http://schemas.microsoft.com/office/drawing/2014/main" id="{89628815-3AC7-4F39-B6B5-30CD1996E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4413" y="3789363"/>
                <a:ext cx="212725" cy="63500"/>
              </a:xfrm>
              <a:custGeom>
                <a:avLst/>
                <a:gdLst>
                  <a:gd name="T0" fmla="*/ 373 w 373"/>
                  <a:gd name="T1" fmla="*/ 13 h 110"/>
                  <a:gd name="T2" fmla="*/ 351 w 373"/>
                  <a:gd name="T3" fmla="*/ 8 h 110"/>
                  <a:gd name="T4" fmla="*/ 295 w 373"/>
                  <a:gd name="T5" fmla="*/ 1 h 110"/>
                  <a:gd name="T6" fmla="*/ 258 w 373"/>
                  <a:gd name="T7" fmla="*/ 1 h 110"/>
                  <a:gd name="T8" fmla="*/ 219 w 373"/>
                  <a:gd name="T9" fmla="*/ 5 h 110"/>
                  <a:gd name="T10" fmla="*/ 134 w 373"/>
                  <a:gd name="T11" fmla="*/ 30 h 110"/>
                  <a:gd name="T12" fmla="*/ 130 w 373"/>
                  <a:gd name="T13" fmla="*/ 31 h 110"/>
                  <a:gd name="T14" fmla="*/ 119 w 373"/>
                  <a:gd name="T15" fmla="*/ 37 h 110"/>
                  <a:gd name="T16" fmla="*/ 71 w 373"/>
                  <a:gd name="T17" fmla="*/ 58 h 110"/>
                  <a:gd name="T18" fmla="*/ 62 w 373"/>
                  <a:gd name="T19" fmla="*/ 61 h 110"/>
                  <a:gd name="T20" fmla="*/ 42 w 373"/>
                  <a:gd name="T21" fmla="*/ 67 h 110"/>
                  <a:gd name="T22" fmla="*/ 0 w 373"/>
                  <a:gd name="T23" fmla="*/ 72 h 110"/>
                  <a:gd name="T24" fmla="*/ 14 w 373"/>
                  <a:gd name="T25" fmla="*/ 80 h 110"/>
                  <a:gd name="T26" fmla="*/ 50 w 373"/>
                  <a:gd name="T27" fmla="*/ 94 h 110"/>
                  <a:gd name="T28" fmla="*/ 98 w 373"/>
                  <a:gd name="T29" fmla="*/ 107 h 110"/>
                  <a:gd name="T30" fmla="*/ 111 w 373"/>
                  <a:gd name="T31" fmla="*/ 109 h 110"/>
                  <a:gd name="T32" fmla="*/ 123 w 373"/>
                  <a:gd name="T33" fmla="*/ 110 h 110"/>
                  <a:gd name="T34" fmla="*/ 146 w 373"/>
                  <a:gd name="T35" fmla="*/ 110 h 110"/>
                  <a:gd name="T36" fmla="*/ 166 w 373"/>
                  <a:gd name="T37" fmla="*/ 107 h 110"/>
                  <a:gd name="T38" fmla="*/ 219 w 373"/>
                  <a:gd name="T39" fmla="*/ 96 h 110"/>
                  <a:gd name="T40" fmla="*/ 254 w 373"/>
                  <a:gd name="T41" fmla="*/ 84 h 110"/>
                  <a:gd name="T42" fmla="*/ 273 w 373"/>
                  <a:gd name="T43" fmla="*/ 76 h 110"/>
                  <a:gd name="T44" fmla="*/ 282 w 373"/>
                  <a:gd name="T45" fmla="*/ 71 h 110"/>
                  <a:gd name="T46" fmla="*/ 292 w 373"/>
                  <a:gd name="T47" fmla="*/ 66 h 110"/>
                  <a:gd name="T48" fmla="*/ 373 w 373"/>
                  <a:gd name="T49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3" h="110">
                    <a:moveTo>
                      <a:pt x="373" y="13"/>
                    </a:moveTo>
                    <a:cubicBezTo>
                      <a:pt x="373" y="13"/>
                      <a:pt x="365" y="10"/>
                      <a:pt x="351" y="8"/>
                    </a:cubicBezTo>
                    <a:cubicBezTo>
                      <a:pt x="337" y="5"/>
                      <a:pt x="317" y="2"/>
                      <a:pt x="295" y="1"/>
                    </a:cubicBezTo>
                    <a:cubicBezTo>
                      <a:pt x="283" y="1"/>
                      <a:pt x="271" y="0"/>
                      <a:pt x="258" y="1"/>
                    </a:cubicBezTo>
                    <a:cubicBezTo>
                      <a:pt x="246" y="2"/>
                      <a:pt x="232" y="3"/>
                      <a:pt x="219" y="5"/>
                    </a:cubicBezTo>
                    <a:cubicBezTo>
                      <a:pt x="192" y="9"/>
                      <a:pt x="163" y="16"/>
                      <a:pt x="134" y="30"/>
                    </a:cubicBezTo>
                    <a:cubicBezTo>
                      <a:pt x="134" y="30"/>
                      <a:pt x="133" y="30"/>
                      <a:pt x="130" y="31"/>
                    </a:cubicBezTo>
                    <a:cubicBezTo>
                      <a:pt x="128" y="33"/>
                      <a:pt x="124" y="34"/>
                      <a:pt x="119" y="37"/>
                    </a:cubicBezTo>
                    <a:cubicBezTo>
                      <a:pt x="108" y="41"/>
                      <a:pt x="92" y="49"/>
                      <a:pt x="71" y="58"/>
                    </a:cubicBezTo>
                    <a:cubicBezTo>
                      <a:pt x="71" y="58"/>
                      <a:pt x="67" y="59"/>
                      <a:pt x="62" y="61"/>
                    </a:cubicBezTo>
                    <a:cubicBezTo>
                      <a:pt x="57" y="63"/>
                      <a:pt x="50" y="65"/>
                      <a:pt x="42" y="67"/>
                    </a:cubicBezTo>
                    <a:cubicBezTo>
                      <a:pt x="26" y="71"/>
                      <a:pt x="9" y="74"/>
                      <a:pt x="0" y="72"/>
                    </a:cubicBezTo>
                    <a:cubicBezTo>
                      <a:pt x="0" y="72"/>
                      <a:pt x="5" y="75"/>
                      <a:pt x="14" y="80"/>
                    </a:cubicBezTo>
                    <a:cubicBezTo>
                      <a:pt x="23" y="84"/>
                      <a:pt x="35" y="89"/>
                      <a:pt x="50" y="94"/>
                    </a:cubicBezTo>
                    <a:cubicBezTo>
                      <a:pt x="64" y="99"/>
                      <a:pt x="81" y="104"/>
                      <a:pt x="98" y="107"/>
                    </a:cubicBezTo>
                    <a:cubicBezTo>
                      <a:pt x="102" y="107"/>
                      <a:pt x="106" y="108"/>
                      <a:pt x="111" y="109"/>
                    </a:cubicBezTo>
                    <a:cubicBezTo>
                      <a:pt x="115" y="109"/>
                      <a:pt x="119" y="109"/>
                      <a:pt x="123" y="110"/>
                    </a:cubicBezTo>
                    <a:cubicBezTo>
                      <a:pt x="131" y="110"/>
                      <a:pt x="139" y="110"/>
                      <a:pt x="146" y="110"/>
                    </a:cubicBezTo>
                    <a:cubicBezTo>
                      <a:pt x="146" y="110"/>
                      <a:pt x="153" y="109"/>
                      <a:pt x="166" y="107"/>
                    </a:cubicBezTo>
                    <a:cubicBezTo>
                      <a:pt x="179" y="105"/>
                      <a:pt x="197" y="102"/>
                      <a:pt x="219" y="96"/>
                    </a:cubicBezTo>
                    <a:cubicBezTo>
                      <a:pt x="230" y="92"/>
                      <a:pt x="241" y="88"/>
                      <a:pt x="254" y="84"/>
                    </a:cubicBezTo>
                    <a:cubicBezTo>
                      <a:pt x="260" y="81"/>
                      <a:pt x="266" y="78"/>
                      <a:pt x="273" y="76"/>
                    </a:cubicBezTo>
                    <a:cubicBezTo>
                      <a:pt x="276" y="74"/>
                      <a:pt x="279" y="73"/>
                      <a:pt x="282" y="71"/>
                    </a:cubicBezTo>
                    <a:cubicBezTo>
                      <a:pt x="286" y="69"/>
                      <a:pt x="289" y="68"/>
                      <a:pt x="292" y="66"/>
                    </a:cubicBezTo>
                    <a:cubicBezTo>
                      <a:pt x="319" y="53"/>
                      <a:pt x="347" y="35"/>
                      <a:pt x="3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87">
                <a:extLst>
                  <a:ext uri="{FF2B5EF4-FFF2-40B4-BE49-F238E27FC236}">
                    <a16:creationId xmlns:a16="http://schemas.microsoft.com/office/drawing/2014/main" id="{85103ADF-D8A4-43D4-B1ED-0E780EDCD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913" y="3692525"/>
                <a:ext cx="106363" cy="147638"/>
              </a:xfrm>
              <a:custGeom>
                <a:avLst/>
                <a:gdLst>
                  <a:gd name="T0" fmla="*/ 161 w 185"/>
                  <a:gd name="T1" fmla="*/ 0 h 258"/>
                  <a:gd name="T2" fmla="*/ 170 w 185"/>
                  <a:gd name="T3" fmla="*/ 20 h 258"/>
                  <a:gd name="T4" fmla="*/ 178 w 185"/>
                  <a:gd name="T5" fmla="*/ 42 h 258"/>
                  <a:gd name="T6" fmla="*/ 183 w 185"/>
                  <a:gd name="T7" fmla="*/ 71 h 258"/>
                  <a:gd name="T8" fmla="*/ 184 w 185"/>
                  <a:gd name="T9" fmla="*/ 104 h 258"/>
                  <a:gd name="T10" fmla="*/ 181 w 185"/>
                  <a:gd name="T11" fmla="*/ 121 h 258"/>
                  <a:gd name="T12" fmla="*/ 176 w 185"/>
                  <a:gd name="T13" fmla="*/ 139 h 258"/>
                  <a:gd name="T14" fmla="*/ 126 w 185"/>
                  <a:gd name="T15" fmla="*/ 202 h 258"/>
                  <a:gd name="T16" fmla="*/ 112 w 185"/>
                  <a:gd name="T17" fmla="*/ 210 h 258"/>
                  <a:gd name="T18" fmla="*/ 94 w 185"/>
                  <a:gd name="T19" fmla="*/ 220 h 258"/>
                  <a:gd name="T20" fmla="*/ 81 w 185"/>
                  <a:gd name="T21" fmla="*/ 225 h 258"/>
                  <a:gd name="T22" fmla="*/ 66 w 185"/>
                  <a:gd name="T23" fmla="*/ 230 h 258"/>
                  <a:gd name="T24" fmla="*/ 58 w 185"/>
                  <a:gd name="T25" fmla="*/ 234 h 258"/>
                  <a:gd name="T26" fmla="*/ 39 w 185"/>
                  <a:gd name="T27" fmla="*/ 242 h 258"/>
                  <a:gd name="T28" fmla="*/ 17 w 185"/>
                  <a:gd name="T29" fmla="*/ 250 h 258"/>
                  <a:gd name="T30" fmla="*/ 0 w 185"/>
                  <a:gd name="T31" fmla="*/ 258 h 258"/>
                  <a:gd name="T32" fmla="*/ 9 w 185"/>
                  <a:gd name="T33" fmla="*/ 245 h 258"/>
                  <a:gd name="T34" fmla="*/ 30 w 185"/>
                  <a:gd name="T35" fmla="*/ 213 h 258"/>
                  <a:gd name="T36" fmla="*/ 41 w 185"/>
                  <a:gd name="T37" fmla="*/ 194 h 258"/>
                  <a:gd name="T38" fmla="*/ 53 w 185"/>
                  <a:gd name="T39" fmla="*/ 174 h 258"/>
                  <a:gd name="T40" fmla="*/ 64 w 185"/>
                  <a:gd name="T41" fmla="*/ 155 h 258"/>
                  <a:gd name="T42" fmla="*/ 74 w 185"/>
                  <a:gd name="T43" fmla="*/ 139 h 258"/>
                  <a:gd name="T44" fmla="*/ 83 w 185"/>
                  <a:gd name="T45" fmla="*/ 127 h 258"/>
                  <a:gd name="T46" fmla="*/ 92 w 185"/>
                  <a:gd name="T47" fmla="*/ 113 h 258"/>
                  <a:gd name="T48" fmla="*/ 104 w 185"/>
                  <a:gd name="T49" fmla="*/ 95 h 258"/>
                  <a:gd name="T50" fmla="*/ 132 w 185"/>
                  <a:gd name="T51" fmla="*/ 50 h 258"/>
                  <a:gd name="T52" fmla="*/ 161 w 185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5" h="258">
                    <a:moveTo>
                      <a:pt x="161" y="0"/>
                    </a:moveTo>
                    <a:cubicBezTo>
                      <a:pt x="161" y="0"/>
                      <a:pt x="166" y="7"/>
                      <a:pt x="170" y="20"/>
                    </a:cubicBezTo>
                    <a:cubicBezTo>
                      <a:pt x="173" y="26"/>
                      <a:pt x="175" y="34"/>
                      <a:pt x="178" y="42"/>
                    </a:cubicBezTo>
                    <a:cubicBezTo>
                      <a:pt x="180" y="51"/>
                      <a:pt x="182" y="61"/>
                      <a:pt x="183" y="71"/>
                    </a:cubicBezTo>
                    <a:cubicBezTo>
                      <a:pt x="184" y="81"/>
                      <a:pt x="185" y="92"/>
                      <a:pt x="184" y="104"/>
                    </a:cubicBezTo>
                    <a:cubicBezTo>
                      <a:pt x="183" y="109"/>
                      <a:pt x="182" y="115"/>
                      <a:pt x="181" y="121"/>
                    </a:cubicBezTo>
                    <a:cubicBezTo>
                      <a:pt x="180" y="127"/>
                      <a:pt x="178" y="133"/>
                      <a:pt x="176" y="139"/>
                    </a:cubicBezTo>
                    <a:cubicBezTo>
                      <a:pt x="168" y="162"/>
                      <a:pt x="152" y="185"/>
                      <a:pt x="126" y="202"/>
                    </a:cubicBezTo>
                    <a:cubicBezTo>
                      <a:pt x="126" y="202"/>
                      <a:pt x="122" y="205"/>
                      <a:pt x="112" y="210"/>
                    </a:cubicBezTo>
                    <a:cubicBezTo>
                      <a:pt x="108" y="213"/>
                      <a:pt x="101" y="216"/>
                      <a:pt x="94" y="220"/>
                    </a:cubicBezTo>
                    <a:cubicBezTo>
                      <a:pt x="90" y="221"/>
                      <a:pt x="86" y="223"/>
                      <a:pt x="81" y="225"/>
                    </a:cubicBezTo>
                    <a:cubicBezTo>
                      <a:pt x="76" y="227"/>
                      <a:pt x="71" y="229"/>
                      <a:pt x="66" y="230"/>
                    </a:cubicBezTo>
                    <a:cubicBezTo>
                      <a:pt x="66" y="230"/>
                      <a:pt x="63" y="232"/>
                      <a:pt x="58" y="234"/>
                    </a:cubicBezTo>
                    <a:cubicBezTo>
                      <a:pt x="53" y="236"/>
                      <a:pt x="46" y="239"/>
                      <a:pt x="39" y="242"/>
                    </a:cubicBezTo>
                    <a:cubicBezTo>
                      <a:pt x="31" y="245"/>
                      <a:pt x="24" y="247"/>
                      <a:pt x="17" y="250"/>
                    </a:cubicBezTo>
                    <a:cubicBezTo>
                      <a:pt x="10" y="253"/>
                      <a:pt x="4" y="256"/>
                      <a:pt x="0" y="258"/>
                    </a:cubicBezTo>
                    <a:cubicBezTo>
                      <a:pt x="0" y="258"/>
                      <a:pt x="3" y="253"/>
                      <a:pt x="9" y="245"/>
                    </a:cubicBezTo>
                    <a:cubicBezTo>
                      <a:pt x="14" y="237"/>
                      <a:pt x="22" y="226"/>
                      <a:pt x="30" y="213"/>
                    </a:cubicBezTo>
                    <a:cubicBezTo>
                      <a:pt x="33" y="207"/>
                      <a:pt x="37" y="201"/>
                      <a:pt x="41" y="194"/>
                    </a:cubicBezTo>
                    <a:cubicBezTo>
                      <a:pt x="45" y="187"/>
                      <a:pt x="49" y="181"/>
                      <a:pt x="53" y="174"/>
                    </a:cubicBezTo>
                    <a:cubicBezTo>
                      <a:pt x="57" y="168"/>
                      <a:pt x="60" y="161"/>
                      <a:pt x="64" y="155"/>
                    </a:cubicBezTo>
                    <a:cubicBezTo>
                      <a:pt x="67" y="149"/>
                      <a:pt x="71" y="144"/>
                      <a:pt x="74" y="139"/>
                    </a:cubicBezTo>
                    <a:cubicBezTo>
                      <a:pt x="74" y="139"/>
                      <a:pt x="77" y="135"/>
                      <a:pt x="83" y="127"/>
                    </a:cubicBezTo>
                    <a:cubicBezTo>
                      <a:pt x="85" y="123"/>
                      <a:pt x="89" y="118"/>
                      <a:pt x="92" y="113"/>
                    </a:cubicBezTo>
                    <a:cubicBezTo>
                      <a:pt x="96" y="107"/>
                      <a:pt x="100" y="101"/>
                      <a:pt x="104" y="95"/>
                    </a:cubicBezTo>
                    <a:cubicBezTo>
                      <a:pt x="113" y="81"/>
                      <a:pt x="122" y="66"/>
                      <a:pt x="132" y="50"/>
                    </a:cubicBezTo>
                    <a:cubicBezTo>
                      <a:pt x="142" y="33"/>
                      <a:pt x="151" y="16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88">
                <a:extLst>
                  <a:ext uri="{FF2B5EF4-FFF2-40B4-BE49-F238E27FC236}">
                    <a16:creationId xmlns:a16="http://schemas.microsoft.com/office/drawing/2014/main" id="{4866887D-7022-4AB4-9E95-52DE9E4E8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7413" y="3852863"/>
                <a:ext cx="230188" cy="63500"/>
              </a:xfrm>
              <a:custGeom>
                <a:avLst/>
                <a:gdLst>
                  <a:gd name="T0" fmla="*/ 402 w 402"/>
                  <a:gd name="T1" fmla="*/ 81 h 110"/>
                  <a:gd name="T2" fmla="*/ 381 w 402"/>
                  <a:gd name="T3" fmla="*/ 68 h 110"/>
                  <a:gd name="T4" fmla="*/ 325 w 402"/>
                  <a:gd name="T5" fmla="*/ 41 h 110"/>
                  <a:gd name="T6" fmla="*/ 287 w 402"/>
                  <a:gd name="T7" fmla="*/ 27 h 110"/>
                  <a:gd name="T8" fmla="*/ 267 w 402"/>
                  <a:gd name="T9" fmla="*/ 20 h 110"/>
                  <a:gd name="T10" fmla="*/ 256 w 402"/>
                  <a:gd name="T11" fmla="*/ 18 h 110"/>
                  <a:gd name="T12" fmla="*/ 245 w 402"/>
                  <a:gd name="T13" fmla="*/ 15 h 110"/>
                  <a:gd name="T14" fmla="*/ 149 w 402"/>
                  <a:gd name="T15" fmla="*/ 5 h 110"/>
                  <a:gd name="T16" fmla="*/ 130 w 402"/>
                  <a:gd name="T17" fmla="*/ 5 h 110"/>
                  <a:gd name="T18" fmla="*/ 106 w 402"/>
                  <a:gd name="T19" fmla="*/ 5 h 110"/>
                  <a:gd name="T20" fmla="*/ 91 w 402"/>
                  <a:gd name="T21" fmla="*/ 5 h 110"/>
                  <a:gd name="T22" fmla="*/ 74 w 402"/>
                  <a:gd name="T23" fmla="*/ 6 h 110"/>
                  <a:gd name="T24" fmla="*/ 43 w 402"/>
                  <a:gd name="T25" fmla="*/ 5 h 110"/>
                  <a:gd name="T26" fmla="*/ 0 w 402"/>
                  <a:gd name="T27" fmla="*/ 0 h 110"/>
                  <a:gd name="T28" fmla="*/ 44 w 402"/>
                  <a:gd name="T29" fmla="*/ 35 h 110"/>
                  <a:gd name="T30" fmla="*/ 83 w 402"/>
                  <a:gd name="T31" fmla="*/ 65 h 110"/>
                  <a:gd name="T32" fmla="*/ 103 w 402"/>
                  <a:gd name="T33" fmla="*/ 79 h 110"/>
                  <a:gd name="T34" fmla="*/ 107 w 402"/>
                  <a:gd name="T35" fmla="*/ 82 h 110"/>
                  <a:gd name="T36" fmla="*/ 113 w 402"/>
                  <a:gd name="T37" fmla="*/ 85 h 110"/>
                  <a:gd name="T38" fmla="*/ 125 w 402"/>
                  <a:gd name="T39" fmla="*/ 89 h 110"/>
                  <a:gd name="T40" fmla="*/ 130 w 402"/>
                  <a:gd name="T41" fmla="*/ 91 h 110"/>
                  <a:gd name="T42" fmla="*/ 146 w 402"/>
                  <a:gd name="T43" fmla="*/ 96 h 110"/>
                  <a:gd name="T44" fmla="*/ 171 w 402"/>
                  <a:gd name="T45" fmla="*/ 101 h 110"/>
                  <a:gd name="T46" fmla="*/ 205 w 402"/>
                  <a:gd name="T47" fmla="*/ 106 h 110"/>
                  <a:gd name="T48" fmla="*/ 295 w 402"/>
                  <a:gd name="T49" fmla="*/ 106 h 110"/>
                  <a:gd name="T50" fmla="*/ 402 w 402"/>
                  <a:gd name="T51" fmla="*/ 8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2" h="110">
                    <a:moveTo>
                      <a:pt x="402" y="81"/>
                    </a:moveTo>
                    <a:cubicBezTo>
                      <a:pt x="402" y="81"/>
                      <a:pt x="394" y="76"/>
                      <a:pt x="381" y="68"/>
                    </a:cubicBezTo>
                    <a:cubicBezTo>
                      <a:pt x="367" y="60"/>
                      <a:pt x="348" y="50"/>
                      <a:pt x="325" y="41"/>
                    </a:cubicBezTo>
                    <a:cubicBezTo>
                      <a:pt x="313" y="36"/>
                      <a:pt x="300" y="31"/>
                      <a:pt x="287" y="27"/>
                    </a:cubicBezTo>
                    <a:cubicBezTo>
                      <a:pt x="280" y="25"/>
                      <a:pt x="274" y="22"/>
                      <a:pt x="267" y="20"/>
                    </a:cubicBezTo>
                    <a:cubicBezTo>
                      <a:pt x="263" y="20"/>
                      <a:pt x="259" y="19"/>
                      <a:pt x="256" y="18"/>
                    </a:cubicBezTo>
                    <a:cubicBezTo>
                      <a:pt x="252" y="17"/>
                      <a:pt x="249" y="16"/>
                      <a:pt x="245" y="15"/>
                    </a:cubicBezTo>
                    <a:cubicBezTo>
                      <a:pt x="216" y="8"/>
                      <a:pt x="184" y="4"/>
                      <a:pt x="149" y="5"/>
                    </a:cubicBezTo>
                    <a:cubicBezTo>
                      <a:pt x="149" y="5"/>
                      <a:pt x="142" y="4"/>
                      <a:pt x="130" y="5"/>
                    </a:cubicBezTo>
                    <a:cubicBezTo>
                      <a:pt x="124" y="5"/>
                      <a:pt x="116" y="5"/>
                      <a:pt x="106" y="5"/>
                    </a:cubicBezTo>
                    <a:cubicBezTo>
                      <a:pt x="102" y="5"/>
                      <a:pt x="97" y="5"/>
                      <a:pt x="91" y="5"/>
                    </a:cubicBezTo>
                    <a:cubicBezTo>
                      <a:pt x="86" y="5"/>
                      <a:pt x="80" y="6"/>
                      <a:pt x="74" y="6"/>
                    </a:cubicBezTo>
                    <a:cubicBezTo>
                      <a:pt x="74" y="6"/>
                      <a:pt x="60" y="5"/>
                      <a:pt x="43" y="5"/>
                    </a:cubicBezTo>
                    <a:cubicBezTo>
                      <a:pt x="27" y="4"/>
                      <a:pt x="8" y="3"/>
                      <a:pt x="0" y="0"/>
                    </a:cubicBezTo>
                    <a:cubicBezTo>
                      <a:pt x="0" y="0"/>
                      <a:pt x="19" y="16"/>
                      <a:pt x="44" y="35"/>
                    </a:cubicBezTo>
                    <a:cubicBezTo>
                      <a:pt x="56" y="45"/>
                      <a:pt x="70" y="55"/>
                      <a:pt x="83" y="65"/>
                    </a:cubicBezTo>
                    <a:cubicBezTo>
                      <a:pt x="90" y="70"/>
                      <a:pt x="96" y="75"/>
                      <a:pt x="103" y="79"/>
                    </a:cubicBezTo>
                    <a:cubicBezTo>
                      <a:pt x="104" y="80"/>
                      <a:pt x="106" y="81"/>
                      <a:pt x="107" y="82"/>
                    </a:cubicBezTo>
                    <a:cubicBezTo>
                      <a:pt x="109" y="83"/>
                      <a:pt x="111" y="84"/>
                      <a:pt x="113" y="85"/>
                    </a:cubicBezTo>
                    <a:cubicBezTo>
                      <a:pt x="117" y="86"/>
                      <a:pt x="121" y="88"/>
                      <a:pt x="125" y="89"/>
                    </a:cubicBezTo>
                    <a:cubicBezTo>
                      <a:pt x="125" y="89"/>
                      <a:pt x="127" y="90"/>
                      <a:pt x="130" y="91"/>
                    </a:cubicBezTo>
                    <a:cubicBezTo>
                      <a:pt x="134" y="92"/>
                      <a:pt x="139" y="94"/>
                      <a:pt x="146" y="96"/>
                    </a:cubicBezTo>
                    <a:cubicBezTo>
                      <a:pt x="153" y="97"/>
                      <a:pt x="161" y="100"/>
                      <a:pt x="171" y="101"/>
                    </a:cubicBezTo>
                    <a:cubicBezTo>
                      <a:pt x="181" y="103"/>
                      <a:pt x="193" y="105"/>
                      <a:pt x="205" y="106"/>
                    </a:cubicBezTo>
                    <a:cubicBezTo>
                      <a:pt x="231" y="109"/>
                      <a:pt x="261" y="110"/>
                      <a:pt x="295" y="106"/>
                    </a:cubicBezTo>
                    <a:cubicBezTo>
                      <a:pt x="329" y="103"/>
                      <a:pt x="365" y="95"/>
                      <a:pt x="402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89">
                <a:extLst>
                  <a:ext uri="{FF2B5EF4-FFF2-40B4-BE49-F238E27FC236}">
                    <a16:creationId xmlns:a16="http://schemas.microsoft.com/office/drawing/2014/main" id="{F2115340-29C7-47FB-A105-7E2D3E266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3722688"/>
                <a:ext cx="152400" cy="144463"/>
              </a:xfrm>
              <a:custGeom>
                <a:avLst/>
                <a:gdLst>
                  <a:gd name="T0" fmla="*/ 265 w 266"/>
                  <a:gd name="T1" fmla="*/ 0 h 251"/>
                  <a:gd name="T2" fmla="*/ 266 w 266"/>
                  <a:gd name="T3" fmla="*/ 24 h 251"/>
                  <a:gd name="T4" fmla="*/ 265 w 266"/>
                  <a:gd name="T5" fmla="*/ 49 h 251"/>
                  <a:gd name="T6" fmla="*/ 259 w 266"/>
                  <a:gd name="T7" fmla="*/ 80 h 251"/>
                  <a:gd name="T8" fmla="*/ 246 w 266"/>
                  <a:gd name="T9" fmla="*/ 112 h 251"/>
                  <a:gd name="T10" fmla="*/ 237 w 266"/>
                  <a:gd name="T11" fmla="*/ 128 h 251"/>
                  <a:gd name="T12" fmla="*/ 224 w 266"/>
                  <a:gd name="T13" fmla="*/ 144 h 251"/>
                  <a:gd name="T14" fmla="*/ 209 w 266"/>
                  <a:gd name="T15" fmla="*/ 157 h 251"/>
                  <a:gd name="T16" fmla="*/ 189 w 266"/>
                  <a:gd name="T17" fmla="*/ 170 h 251"/>
                  <a:gd name="T18" fmla="*/ 143 w 266"/>
                  <a:gd name="T19" fmla="*/ 190 h 251"/>
                  <a:gd name="T20" fmla="*/ 125 w 266"/>
                  <a:gd name="T21" fmla="*/ 196 h 251"/>
                  <a:gd name="T22" fmla="*/ 102 w 266"/>
                  <a:gd name="T23" fmla="*/ 202 h 251"/>
                  <a:gd name="T24" fmla="*/ 69 w 266"/>
                  <a:gd name="T25" fmla="*/ 212 h 251"/>
                  <a:gd name="T26" fmla="*/ 60 w 266"/>
                  <a:gd name="T27" fmla="*/ 216 h 251"/>
                  <a:gd name="T28" fmla="*/ 39 w 266"/>
                  <a:gd name="T29" fmla="*/ 226 h 251"/>
                  <a:gd name="T30" fmla="*/ 0 w 266"/>
                  <a:gd name="T31" fmla="*/ 251 h 251"/>
                  <a:gd name="T32" fmla="*/ 1 w 266"/>
                  <a:gd name="T33" fmla="*/ 247 h 251"/>
                  <a:gd name="T34" fmla="*/ 6 w 266"/>
                  <a:gd name="T35" fmla="*/ 235 h 251"/>
                  <a:gd name="T36" fmla="*/ 14 w 266"/>
                  <a:gd name="T37" fmla="*/ 217 h 251"/>
                  <a:gd name="T38" fmla="*/ 26 w 266"/>
                  <a:gd name="T39" fmla="*/ 196 h 251"/>
                  <a:gd name="T40" fmla="*/ 58 w 266"/>
                  <a:gd name="T41" fmla="*/ 150 h 251"/>
                  <a:gd name="T42" fmla="*/ 76 w 266"/>
                  <a:gd name="T43" fmla="*/ 130 h 251"/>
                  <a:gd name="T44" fmla="*/ 95 w 266"/>
                  <a:gd name="T45" fmla="*/ 113 h 251"/>
                  <a:gd name="T46" fmla="*/ 112 w 266"/>
                  <a:gd name="T47" fmla="*/ 100 h 251"/>
                  <a:gd name="T48" fmla="*/ 122 w 266"/>
                  <a:gd name="T49" fmla="*/ 94 h 251"/>
                  <a:gd name="T50" fmla="*/ 133 w 266"/>
                  <a:gd name="T51" fmla="*/ 87 h 251"/>
                  <a:gd name="T52" fmla="*/ 160 w 266"/>
                  <a:gd name="T53" fmla="*/ 71 h 251"/>
                  <a:gd name="T54" fmla="*/ 194 w 266"/>
                  <a:gd name="T55" fmla="*/ 53 h 251"/>
                  <a:gd name="T56" fmla="*/ 198 w 266"/>
                  <a:gd name="T57" fmla="*/ 51 h 251"/>
                  <a:gd name="T58" fmla="*/ 201 w 266"/>
                  <a:gd name="T59" fmla="*/ 50 h 251"/>
                  <a:gd name="T60" fmla="*/ 202 w 266"/>
                  <a:gd name="T61" fmla="*/ 49 h 251"/>
                  <a:gd name="T62" fmla="*/ 208 w 266"/>
                  <a:gd name="T63" fmla="*/ 45 h 251"/>
                  <a:gd name="T64" fmla="*/ 219 w 266"/>
                  <a:gd name="T65" fmla="*/ 36 h 251"/>
                  <a:gd name="T66" fmla="*/ 265 w 266"/>
                  <a:gd name="T6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51">
                    <a:moveTo>
                      <a:pt x="265" y="0"/>
                    </a:moveTo>
                    <a:cubicBezTo>
                      <a:pt x="265" y="0"/>
                      <a:pt x="266" y="9"/>
                      <a:pt x="266" y="24"/>
                    </a:cubicBezTo>
                    <a:cubicBezTo>
                      <a:pt x="266" y="31"/>
                      <a:pt x="266" y="39"/>
                      <a:pt x="265" y="49"/>
                    </a:cubicBezTo>
                    <a:cubicBezTo>
                      <a:pt x="264" y="58"/>
                      <a:pt x="262" y="69"/>
                      <a:pt x="259" y="80"/>
                    </a:cubicBezTo>
                    <a:cubicBezTo>
                      <a:pt x="256" y="91"/>
                      <a:pt x="252" y="101"/>
                      <a:pt x="246" y="112"/>
                    </a:cubicBezTo>
                    <a:cubicBezTo>
                      <a:pt x="244" y="118"/>
                      <a:pt x="240" y="123"/>
                      <a:pt x="237" y="128"/>
                    </a:cubicBezTo>
                    <a:cubicBezTo>
                      <a:pt x="233" y="134"/>
                      <a:pt x="229" y="139"/>
                      <a:pt x="224" y="144"/>
                    </a:cubicBezTo>
                    <a:cubicBezTo>
                      <a:pt x="220" y="148"/>
                      <a:pt x="215" y="153"/>
                      <a:pt x="209" y="157"/>
                    </a:cubicBezTo>
                    <a:cubicBezTo>
                      <a:pt x="203" y="162"/>
                      <a:pt x="196" y="166"/>
                      <a:pt x="189" y="170"/>
                    </a:cubicBezTo>
                    <a:cubicBezTo>
                      <a:pt x="175" y="177"/>
                      <a:pt x="160" y="184"/>
                      <a:pt x="143" y="190"/>
                    </a:cubicBezTo>
                    <a:cubicBezTo>
                      <a:pt x="143" y="190"/>
                      <a:pt x="137" y="192"/>
                      <a:pt x="125" y="196"/>
                    </a:cubicBezTo>
                    <a:cubicBezTo>
                      <a:pt x="119" y="197"/>
                      <a:pt x="111" y="200"/>
                      <a:pt x="102" y="202"/>
                    </a:cubicBezTo>
                    <a:cubicBezTo>
                      <a:pt x="93" y="205"/>
                      <a:pt x="82" y="208"/>
                      <a:pt x="69" y="212"/>
                    </a:cubicBezTo>
                    <a:cubicBezTo>
                      <a:pt x="69" y="212"/>
                      <a:pt x="66" y="214"/>
                      <a:pt x="60" y="216"/>
                    </a:cubicBezTo>
                    <a:cubicBezTo>
                      <a:pt x="54" y="218"/>
                      <a:pt x="47" y="221"/>
                      <a:pt x="39" y="226"/>
                    </a:cubicBezTo>
                    <a:cubicBezTo>
                      <a:pt x="23" y="233"/>
                      <a:pt x="6" y="244"/>
                      <a:pt x="0" y="251"/>
                    </a:cubicBezTo>
                    <a:cubicBezTo>
                      <a:pt x="0" y="251"/>
                      <a:pt x="0" y="250"/>
                      <a:pt x="1" y="247"/>
                    </a:cubicBezTo>
                    <a:cubicBezTo>
                      <a:pt x="2" y="244"/>
                      <a:pt x="4" y="240"/>
                      <a:pt x="6" y="235"/>
                    </a:cubicBezTo>
                    <a:cubicBezTo>
                      <a:pt x="8" y="230"/>
                      <a:pt x="11" y="224"/>
                      <a:pt x="14" y="217"/>
                    </a:cubicBezTo>
                    <a:cubicBezTo>
                      <a:pt x="17" y="211"/>
                      <a:pt x="21" y="204"/>
                      <a:pt x="26" y="196"/>
                    </a:cubicBezTo>
                    <a:cubicBezTo>
                      <a:pt x="34" y="181"/>
                      <a:pt x="45" y="165"/>
                      <a:pt x="58" y="150"/>
                    </a:cubicBezTo>
                    <a:cubicBezTo>
                      <a:pt x="64" y="143"/>
                      <a:pt x="70" y="136"/>
                      <a:pt x="76" y="130"/>
                    </a:cubicBezTo>
                    <a:cubicBezTo>
                      <a:pt x="83" y="123"/>
                      <a:pt x="89" y="117"/>
                      <a:pt x="95" y="113"/>
                    </a:cubicBezTo>
                    <a:cubicBezTo>
                      <a:pt x="95" y="113"/>
                      <a:pt x="101" y="108"/>
                      <a:pt x="112" y="100"/>
                    </a:cubicBezTo>
                    <a:cubicBezTo>
                      <a:pt x="115" y="98"/>
                      <a:pt x="118" y="96"/>
                      <a:pt x="122" y="94"/>
                    </a:cubicBezTo>
                    <a:cubicBezTo>
                      <a:pt x="125" y="92"/>
                      <a:pt x="129" y="89"/>
                      <a:pt x="133" y="87"/>
                    </a:cubicBezTo>
                    <a:cubicBezTo>
                      <a:pt x="141" y="82"/>
                      <a:pt x="150" y="76"/>
                      <a:pt x="160" y="71"/>
                    </a:cubicBezTo>
                    <a:cubicBezTo>
                      <a:pt x="170" y="65"/>
                      <a:pt x="182" y="59"/>
                      <a:pt x="194" y="53"/>
                    </a:cubicBezTo>
                    <a:cubicBezTo>
                      <a:pt x="195" y="52"/>
                      <a:pt x="197" y="52"/>
                      <a:pt x="198" y="51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49"/>
                      <a:pt x="202" y="49"/>
                      <a:pt x="202" y="49"/>
                    </a:cubicBezTo>
                    <a:cubicBezTo>
                      <a:pt x="204" y="47"/>
                      <a:pt x="206" y="46"/>
                      <a:pt x="208" y="45"/>
                    </a:cubicBezTo>
                    <a:cubicBezTo>
                      <a:pt x="212" y="42"/>
                      <a:pt x="215" y="39"/>
                      <a:pt x="219" y="36"/>
                    </a:cubicBezTo>
                    <a:cubicBezTo>
                      <a:pt x="235" y="24"/>
                      <a:pt x="250" y="12"/>
                      <a:pt x="2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90">
                <a:extLst>
                  <a:ext uri="{FF2B5EF4-FFF2-40B4-BE49-F238E27FC236}">
                    <a16:creationId xmlns:a16="http://schemas.microsoft.com/office/drawing/2014/main" id="{2573054C-8F95-4635-BF6E-374E05A71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888" y="3111500"/>
                <a:ext cx="68263" cy="76200"/>
              </a:xfrm>
              <a:custGeom>
                <a:avLst/>
                <a:gdLst>
                  <a:gd name="T0" fmla="*/ 0 w 119"/>
                  <a:gd name="T1" fmla="*/ 0 h 131"/>
                  <a:gd name="T2" fmla="*/ 13 w 119"/>
                  <a:gd name="T3" fmla="*/ 38 h 131"/>
                  <a:gd name="T4" fmla="*/ 32 w 119"/>
                  <a:gd name="T5" fmla="*/ 70 h 131"/>
                  <a:gd name="T6" fmla="*/ 63 w 119"/>
                  <a:gd name="T7" fmla="*/ 97 h 131"/>
                  <a:gd name="T8" fmla="*/ 70 w 119"/>
                  <a:gd name="T9" fmla="*/ 101 h 131"/>
                  <a:gd name="T10" fmla="*/ 91 w 119"/>
                  <a:gd name="T11" fmla="*/ 111 h 131"/>
                  <a:gd name="T12" fmla="*/ 103 w 119"/>
                  <a:gd name="T13" fmla="*/ 118 h 131"/>
                  <a:gd name="T14" fmla="*/ 119 w 119"/>
                  <a:gd name="T15" fmla="*/ 131 h 131"/>
                  <a:gd name="T16" fmla="*/ 116 w 119"/>
                  <a:gd name="T17" fmla="*/ 123 h 131"/>
                  <a:gd name="T18" fmla="*/ 108 w 119"/>
                  <a:gd name="T19" fmla="*/ 105 h 131"/>
                  <a:gd name="T20" fmla="*/ 83 w 119"/>
                  <a:gd name="T21" fmla="*/ 65 h 131"/>
                  <a:gd name="T22" fmla="*/ 77 w 119"/>
                  <a:gd name="T23" fmla="*/ 59 h 131"/>
                  <a:gd name="T24" fmla="*/ 60 w 119"/>
                  <a:gd name="T25" fmla="*/ 42 h 131"/>
                  <a:gd name="T26" fmla="*/ 33 w 119"/>
                  <a:gd name="T27" fmla="*/ 21 h 131"/>
                  <a:gd name="T28" fmla="*/ 0 w 119"/>
                  <a:gd name="T2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0" y="0"/>
                      <a:pt x="4" y="18"/>
                      <a:pt x="13" y="38"/>
                    </a:cubicBezTo>
                    <a:cubicBezTo>
                      <a:pt x="18" y="48"/>
                      <a:pt x="24" y="59"/>
                      <a:pt x="32" y="70"/>
                    </a:cubicBezTo>
                    <a:cubicBezTo>
                      <a:pt x="40" y="80"/>
                      <a:pt x="50" y="90"/>
                      <a:pt x="63" y="97"/>
                    </a:cubicBezTo>
                    <a:cubicBezTo>
                      <a:pt x="63" y="97"/>
                      <a:pt x="65" y="98"/>
                      <a:pt x="70" y="101"/>
                    </a:cubicBezTo>
                    <a:cubicBezTo>
                      <a:pt x="74" y="103"/>
                      <a:pt x="81" y="107"/>
                      <a:pt x="91" y="111"/>
                    </a:cubicBezTo>
                    <a:cubicBezTo>
                      <a:pt x="91" y="111"/>
                      <a:pt x="97" y="114"/>
                      <a:pt x="103" y="118"/>
                    </a:cubicBezTo>
                    <a:cubicBezTo>
                      <a:pt x="110" y="123"/>
                      <a:pt x="117" y="127"/>
                      <a:pt x="119" y="131"/>
                    </a:cubicBezTo>
                    <a:cubicBezTo>
                      <a:pt x="119" y="131"/>
                      <a:pt x="118" y="128"/>
                      <a:pt x="116" y="123"/>
                    </a:cubicBezTo>
                    <a:cubicBezTo>
                      <a:pt x="114" y="119"/>
                      <a:pt x="112" y="112"/>
                      <a:pt x="108" y="105"/>
                    </a:cubicBezTo>
                    <a:cubicBezTo>
                      <a:pt x="101" y="92"/>
                      <a:pt x="92" y="75"/>
                      <a:pt x="83" y="65"/>
                    </a:cubicBezTo>
                    <a:cubicBezTo>
                      <a:pt x="83" y="65"/>
                      <a:pt x="81" y="63"/>
                      <a:pt x="77" y="59"/>
                    </a:cubicBezTo>
                    <a:cubicBezTo>
                      <a:pt x="73" y="55"/>
                      <a:pt x="67" y="49"/>
                      <a:pt x="60" y="42"/>
                    </a:cubicBezTo>
                    <a:cubicBezTo>
                      <a:pt x="52" y="36"/>
                      <a:pt x="43" y="28"/>
                      <a:pt x="33" y="21"/>
                    </a:cubicBezTo>
                    <a:cubicBezTo>
                      <a:pt x="23" y="14"/>
                      <a:pt x="1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91">
                <a:extLst>
                  <a:ext uri="{FF2B5EF4-FFF2-40B4-BE49-F238E27FC236}">
                    <a16:creationId xmlns:a16="http://schemas.microsoft.com/office/drawing/2014/main" id="{B57DB5D2-1F11-4FF6-8285-7A64D7D19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187700"/>
                <a:ext cx="495300" cy="741363"/>
              </a:xfrm>
              <a:custGeom>
                <a:avLst/>
                <a:gdLst>
                  <a:gd name="T0" fmla="*/ 11 w 865"/>
                  <a:gd name="T1" fmla="*/ 1252 h 1294"/>
                  <a:gd name="T2" fmla="*/ 70 w 865"/>
                  <a:gd name="T3" fmla="*/ 1201 h 1294"/>
                  <a:gd name="T4" fmla="*/ 108 w 865"/>
                  <a:gd name="T5" fmla="*/ 1180 h 1294"/>
                  <a:gd name="T6" fmla="*/ 156 w 865"/>
                  <a:gd name="T7" fmla="*/ 1164 h 1294"/>
                  <a:gd name="T8" fmla="*/ 306 w 865"/>
                  <a:gd name="T9" fmla="*/ 1136 h 1294"/>
                  <a:gd name="T10" fmla="*/ 357 w 865"/>
                  <a:gd name="T11" fmla="*/ 1131 h 1294"/>
                  <a:gd name="T12" fmla="*/ 392 w 865"/>
                  <a:gd name="T13" fmla="*/ 1125 h 1294"/>
                  <a:gd name="T14" fmla="*/ 479 w 865"/>
                  <a:gd name="T15" fmla="*/ 1098 h 1294"/>
                  <a:gd name="T16" fmla="*/ 679 w 865"/>
                  <a:gd name="T17" fmla="*/ 968 h 1294"/>
                  <a:gd name="T18" fmla="*/ 834 w 865"/>
                  <a:gd name="T19" fmla="*/ 672 h 1294"/>
                  <a:gd name="T20" fmla="*/ 841 w 865"/>
                  <a:gd name="T21" fmla="*/ 610 h 1294"/>
                  <a:gd name="T22" fmla="*/ 842 w 865"/>
                  <a:gd name="T23" fmla="*/ 590 h 1294"/>
                  <a:gd name="T24" fmla="*/ 845 w 865"/>
                  <a:gd name="T25" fmla="*/ 529 h 1294"/>
                  <a:gd name="T26" fmla="*/ 836 w 865"/>
                  <a:gd name="T27" fmla="*/ 431 h 1294"/>
                  <a:gd name="T28" fmla="*/ 789 w 865"/>
                  <a:gd name="T29" fmla="*/ 292 h 1294"/>
                  <a:gd name="T30" fmla="*/ 695 w 865"/>
                  <a:gd name="T31" fmla="*/ 136 h 1294"/>
                  <a:gd name="T32" fmla="*/ 663 w 865"/>
                  <a:gd name="T33" fmla="*/ 98 h 1294"/>
                  <a:gd name="T34" fmla="*/ 635 w 865"/>
                  <a:gd name="T35" fmla="*/ 68 h 1294"/>
                  <a:gd name="T36" fmla="*/ 580 w 865"/>
                  <a:gd name="T37" fmla="*/ 20 h 1294"/>
                  <a:gd name="T38" fmla="*/ 572 w 865"/>
                  <a:gd name="T39" fmla="*/ 4 h 1294"/>
                  <a:gd name="T40" fmla="*/ 586 w 865"/>
                  <a:gd name="T41" fmla="*/ 4 h 1294"/>
                  <a:gd name="T42" fmla="*/ 643 w 865"/>
                  <a:gd name="T43" fmla="*/ 61 h 1294"/>
                  <a:gd name="T44" fmla="*/ 671 w 865"/>
                  <a:gd name="T45" fmla="*/ 91 h 1294"/>
                  <a:gd name="T46" fmla="*/ 704 w 865"/>
                  <a:gd name="T47" fmla="*/ 128 h 1294"/>
                  <a:gd name="T48" fmla="*/ 803 w 865"/>
                  <a:gd name="T49" fmla="*/ 286 h 1294"/>
                  <a:gd name="T50" fmla="*/ 848 w 865"/>
                  <a:gd name="T51" fmla="*/ 428 h 1294"/>
                  <a:gd name="T52" fmla="*/ 863 w 865"/>
                  <a:gd name="T53" fmla="*/ 528 h 1294"/>
                  <a:gd name="T54" fmla="*/ 864 w 865"/>
                  <a:gd name="T55" fmla="*/ 591 h 1294"/>
                  <a:gd name="T56" fmla="*/ 861 w 865"/>
                  <a:gd name="T57" fmla="*/ 612 h 1294"/>
                  <a:gd name="T58" fmla="*/ 850 w 865"/>
                  <a:gd name="T59" fmla="*/ 676 h 1294"/>
                  <a:gd name="T60" fmla="*/ 696 w 865"/>
                  <a:gd name="T61" fmla="*/ 984 h 1294"/>
                  <a:gd name="T62" fmla="*/ 491 w 865"/>
                  <a:gd name="T63" fmla="*/ 1128 h 1294"/>
                  <a:gd name="T64" fmla="*/ 396 w 865"/>
                  <a:gd name="T65" fmla="*/ 1151 h 1294"/>
                  <a:gd name="T66" fmla="*/ 360 w 865"/>
                  <a:gd name="T67" fmla="*/ 1156 h 1294"/>
                  <a:gd name="T68" fmla="*/ 309 w 865"/>
                  <a:gd name="T69" fmla="*/ 1162 h 1294"/>
                  <a:gd name="T70" fmla="*/ 166 w 865"/>
                  <a:gd name="T71" fmla="*/ 1195 h 1294"/>
                  <a:gd name="T72" fmla="*/ 124 w 865"/>
                  <a:gd name="T73" fmla="*/ 1214 h 1294"/>
                  <a:gd name="T74" fmla="*/ 92 w 865"/>
                  <a:gd name="T75" fmla="*/ 1234 h 1294"/>
                  <a:gd name="T76" fmla="*/ 44 w 865"/>
                  <a:gd name="T77" fmla="*/ 1279 h 1294"/>
                  <a:gd name="T78" fmla="*/ 33 w 865"/>
                  <a:gd name="T79" fmla="*/ 1289 h 1294"/>
                  <a:gd name="T80" fmla="*/ 8 w 865"/>
                  <a:gd name="T81" fmla="*/ 1290 h 1294"/>
                  <a:gd name="T82" fmla="*/ 2 w 865"/>
                  <a:gd name="T83" fmla="*/ 1265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5" h="1294">
                    <a:moveTo>
                      <a:pt x="7" y="1256"/>
                    </a:moveTo>
                    <a:cubicBezTo>
                      <a:pt x="7" y="1256"/>
                      <a:pt x="9" y="1254"/>
                      <a:pt x="11" y="1252"/>
                    </a:cubicBezTo>
                    <a:cubicBezTo>
                      <a:pt x="13" y="1249"/>
                      <a:pt x="17" y="1245"/>
                      <a:pt x="22" y="1240"/>
                    </a:cubicBezTo>
                    <a:cubicBezTo>
                      <a:pt x="32" y="1229"/>
                      <a:pt x="47" y="1215"/>
                      <a:pt x="70" y="1201"/>
                    </a:cubicBezTo>
                    <a:cubicBezTo>
                      <a:pt x="75" y="1197"/>
                      <a:pt x="82" y="1194"/>
                      <a:pt x="88" y="1190"/>
                    </a:cubicBezTo>
                    <a:cubicBezTo>
                      <a:pt x="94" y="1187"/>
                      <a:pt x="101" y="1184"/>
                      <a:pt x="108" y="1180"/>
                    </a:cubicBezTo>
                    <a:cubicBezTo>
                      <a:pt x="116" y="1177"/>
                      <a:pt x="123" y="1175"/>
                      <a:pt x="131" y="1172"/>
                    </a:cubicBezTo>
                    <a:cubicBezTo>
                      <a:pt x="139" y="1169"/>
                      <a:pt x="147" y="1166"/>
                      <a:pt x="156" y="1164"/>
                    </a:cubicBezTo>
                    <a:cubicBezTo>
                      <a:pt x="191" y="1154"/>
                      <a:pt x="230" y="1146"/>
                      <a:pt x="273" y="1140"/>
                    </a:cubicBezTo>
                    <a:cubicBezTo>
                      <a:pt x="283" y="1139"/>
                      <a:pt x="294" y="1138"/>
                      <a:pt x="306" y="1136"/>
                    </a:cubicBezTo>
                    <a:cubicBezTo>
                      <a:pt x="317" y="1135"/>
                      <a:pt x="328" y="1134"/>
                      <a:pt x="340" y="1133"/>
                    </a:cubicBezTo>
                    <a:cubicBezTo>
                      <a:pt x="345" y="1132"/>
                      <a:pt x="351" y="1131"/>
                      <a:pt x="357" y="1131"/>
                    </a:cubicBezTo>
                    <a:cubicBezTo>
                      <a:pt x="363" y="1130"/>
                      <a:pt x="368" y="1129"/>
                      <a:pt x="374" y="1128"/>
                    </a:cubicBezTo>
                    <a:cubicBezTo>
                      <a:pt x="380" y="1127"/>
                      <a:pt x="386" y="1126"/>
                      <a:pt x="392" y="1125"/>
                    </a:cubicBezTo>
                    <a:cubicBezTo>
                      <a:pt x="397" y="1124"/>
                      <a:pt x="403" y="1123"/>
                      <a:pt x="409" y="1121"/>
                    </a:cubicBezTo>
                    <a:cubicBezTo>
                      <a:pt x="433" y="1116"/>
                      <a:pt x="456" y="1107"/>
                      <a:pt x="479" y="1098"/>
                    </a:cubicBezTo>
                    <a:cubicBezTo>
                      <a:pt x="503" y="1088"/>
                      <a:pt x="526" y="1078"/>
                      <a:pt x="549" y="1065"/>
                    </a:cubicBezTo>
                    <a:cubicBezTo>
                      <a:pt x="596" y="1041"/>
                      <a:pt x="642" y="1010"/>
                      <a:pt x="679" y="968"/>
                    </a:cubicBezTo>
                    <a:cubicBezTo>
                      <a:pt x="714" y="924"/>
                      <a:pt x="747" y="879"/>
                      <a:pt x="774" y="830"/>
                    </a:cubicBezTo>
                    <a:cubicBezTo>
                      <a:pt x="801" y="780"/>
                      <a:pt x="823" y="727"/>
                      <a:pt x="834" y="672"/>
                    </a:cubicBezTo>
                    <a:cubicBezTo>
                      <a:pt x="837" y="659"/>
                      <a:pt x="839" y="645"/>
                      <a:pt x="840" y="631"/>
                    </a:cubicBezTo>
                    <a:cubicBezTo>
                      <a:pt x="841" y="624"/>
                      <a:pt x="841" y="617"/>
                      <a:pt x="841" y="610"/>
                    </a:cubicBezTo>
                    <a:cubicBezTo>
                      <a:pt x="842" y="600"/>
                      <a:pt x="842" y="600"/>
                      <a:pt x="842" y="600"/>
                    </a:cubicBezTo>
                    <a:cubicBezTo>
                      <a:pt x="842" y="590"/>
                      <a:pt x="842" y="590"/>
                      <a:pt x="842" y="590"/>
                    </a:cubicBezTo>
                    <a:cubicBezTo>
                      <a:pt x="843" y="576"/>
                      <a:pt x="844" y="563"/>
                      <a:pt x="844" y="549"/>
                    </a:cubicBezTo>
                    <a:cubicBezTo>
                      <a:pt x="844" y="542"/>
                      <a:pt x="845" y="536"/>
                      <a:pt x="845" y="529"/>
                    </a:cubicBezTo>
                    <a:cubicBezTo>
                      <a:pt x="845" y="522"/>
                      <a:pt x="845" y="516"/>
                      <a:pt x="845" y="509"/>
                    </a:cubicBezTo>
                    <a:cubicBezTo>
                      <a:pt x="844" y="482"/>
                      <a:pt x="841" y="456"/>
                      <a:pt x="836" y="431"/>
                    </a:cubicBezTo>
                    <a:cubicBezTo>
                      <a:pt x="831" y="406"/>
                      <a:pt x="824" y="381"/>
                      <a:pt x="816" y="358"/>
                    </a:cubicBezTo>
                    <a:cubicBezTo>
                      <a:pt x="807" y="335"/>
                      <a:pt x="799" y="313"/>
                      <a:pt x="789" y="292"/>
                    </a:cubicBezTo>
                    <a:cubicBezTo>
                      <a:pt x="780" y="271"/>
                      <a:pt x="769" y="252"/>
                      <a:pt x="759" y="233"/>
                    </a:cubicBezTo>
                    <a:cubicBezTo>
                      <a:pt x="738" y="195"/>
                      <a:pt x="716" y="163"/>
                      <a:pt x="695" y="136"/>
                    </a:cubicBezTo>
                    <a:cubicBezTo>
                      <a:pt x="689" y="129"/>
                      <a:pt x="684" y="122"/>
                      <a:pt x="679" y="116"/>
                    </a:cubicBezTo>
                    <a:cubicBezTo>
                      <a:pt x="674" y="110"/>
                      <a:pt x="668" y="104"/>
                      <a:pt x="663" y="98"/>
                    </a:cubicBezTo>
                    <a:cubicBezTo>
                      <a:pt x="658" y="93"/>
                      <a:pt x="653" y="87"/>
                      <a:pt x="649" y="82"/>
                    </a:cubicBezTo>
                    <a:cubicBezTo>
                      <a:pt x="644" y="77"/>
                      <a:pt x="639" y="73"/>
                      <a:pt x="635" y="68"/>
                    </a:cubicBezTo>
                    <a:cubicBezTo>
                      <a:pt x="617" y="51"/>
                      <a:pt x="602" y="38"/>
                      <a:pt x="592" y="29"/>
                    </a:cubicBezTo>
                    <a:cubicBezTo>
                      <a:pt x="587" y="25"/>
                      <a:pt x="583" y="22"/>
                      <a:pt x="580" y="20"/>
                    </a:cubicBezTo>
                    <a:cubicBezTo>
                      <a:pt x="577" y="18"/>
                      <a:pt x="576" y="17"/>
                      <a:pt x="576" y="17"/>
                    </a:cubicBezTo>
                    <a:cubicBezTo>
                      <a:pt x="571" y="13"/>
                      <a:pt x="570" y="8"/>
                      <a:pt x="572" y="4"/>
                    </a:cubicBezTo>
                    <a:cubicBezTo>
                      <a:pt x="574" y="0"/>
                      <a:pt x="580" y="0"/>
                      <a:pt x="585" y="3"/>
                    </a:cubicBezTo>
                    <a:cubicBezTo>
                      <a:pt x="585" y="4"/>
                      <a:pt x="586" y="4"/>
                      <a:pt x="586" y="4"/>
                    </a:cubicBezTo>
                    <a:cubicBezTo>
                      <a:pt x="586" y="4"/>
                      <a:pt x="591" y="10"/>
                      <a:pt x="601" y="19"/>
                    </a:cubicBezTo>
                    <a:cubicBezTo>
                      <a:pt x="611" y="28"/>
                      <a:pt x="625" y="42"/>
                      <a:pt x="643" y="61"/>
                    </a:cubicBezTo>
                    <a:cubicBezTo>
                      <a:pt x="647" y="65"/>
                      <a:pt x="652" y="70"/>
                      <a:pt x="656" y="75"/>
                    </a:cubicBezTo>
                    <a:cubicBezTo>
                      <a:pt x="661" y="80"/>
                      <a:pt x="666" y="86"/>
                      <a:pt x="671" y="91"/>
                    </a:cubicBezTo>
                    <a:cubicBezTo>
                      <a:pt x="676" y="97"/>
                      <a:pt x="682" y="103"/>
                      <a:pt x="687" y="109"/>
                    </a:cubicBezTo>
                    <a:cubicBezTo>
                      <a:pt x="692" y="115"/>
                      <a:pt x="698" y="122"/>
                      <a:pt x="704" y="128"/>
                    </a:cubicBezTo>
                    <a:cubicBezTo>
                      <a:pt x="726" y="156"/>
                      <a:pt x="750" y="188"/>
                      <a:pt x="772" y="225"/>
                    </a:cubicBezTo>
                    <a:cubicBezTo>
                      <a:pt x="783" y="244"/>
                      <a:pt x="794" y="264"/>
                      <a:pt x="803" y="286"/>
                    </a:cubicBezTo>
                    <a:cubicBezTo>
                      <a:pt x="813" y="307"/>
                      <a:pt x="822" y="330"/>
                      <a:pt x="829" y="354"/>
                    </a:cubicBezTo>
                    <a:cubicBezTo>
                      <a:pt x="837" y="378"/>
                      <a:pt x="843" y="403"/>
                      <a:pt x="848" y="428"/>
                    </a:cubicBezTo>
                    <a:cubicBezTo>
                      <a:pt x="853" y="454"/>
                      <a:pt x="857" y="481"/>
                      <a:pt x="861" y="508"/>
                    </a:cubicBezTo>
                    <a:cubicBezTo>
                      <a:pt x="861" y="515"/>
                      <a:pt x="862" y="521"/>
                      <a:pt x="863" y="528"/>
                    </a:cubicBezTo>
                    <a:cubicBezTo>
                      <a:pt x="863" y="535"/>
                      <a:pt x="864" y="542"/>
                      <a:pt x="864" y="549"/>
                    </a:cubicBezTo>
                    <a:cubicBezTo>
                      <a:pt x="865" y="563"/>
                      <a:pt x="865" y="577"/>
                      <a:pt x="864" y="591"/>
                    </a:cubicBezTo>
                    <a:cubicBezTo>
                      <a:pt x="864" y="595"/>
                      <a:pt x="863" y="598"/>
                      <a:pt x="863" y="602"/>
                    </a:cubicBezTo>
                    <a:cubicBezTo>
                      <a:pt x="861" y="612"/>
                      <a:pt x="861" y="612"/>
                      <a:pt x="861" y="612"/>
                    </a:cubicBezTo>
                    <a:cubicBezTo>
                      <a:pt x="860" y="619"/>
                      <a:pt x="859" y="626"/>
                      <a:pt x="858" y="633"/>
                    </a:cubicBezTo>
                    <a:cubicBezTo>
                      <a:pt x="855" y="647"/>
                      <a:pt x="853" y="661"/>
                      <a:pt x="850" y="676"/>
                    </a:cubicBezTo>
                    <a:cubicBezTo>
                      <a:pt x="840" y="732"/>
                      <a:pt x="823" y="789"/>
                      <a:pt x="798" y="842"/>
                    </a:cubicBezTo>
                    <a:cubicBezTo>
                      <a:pt x="772" y="894"/>
                      <a:pt x="739" y="945"/>
                      <a:pt x="696" y="984"/>
                    </a:cubicBezTo>
                    <a:cubicBezTo>
                      <a:pt x="654" y="1024"/>
                      <a:pt x="612" y="1062"/>
                      <a:pt x="564" y="1092"/>
                    </a:cubicBezTo>
                    <a:cubicBezTo>
                      <a:pt x="541" y="1106"/>
                      <a:pt x="516" y="1118"/>
                      <a:pt x="491" y="1128"/>
                    </a:cubicBezTo>
                    <a:cubicBezTo>
                      <a:pt x="465" y="1137"/>
                      <a:pt x="440" y="1143"/>
                      <a:pt x="415" y="1148"/>
                    </a:cubicBezTo>
                    <a:cubicBezTo>
                      <a:pt x="409" y="1149"/>
                      <a:pt x="403" y="1150"/>
                      <a:pt x="396" y="1151"/>
                    </a:cubicBezTo>
                    <a:cubicBezTo>
                      <a:pt x="390" y="1152"/>
                      <a:pt x="384" y="1153"/>
                      <a:pt x="378" y="1154"/>
                    </a:cubicBezTo>
                    <a:cubicBezTo>
                      <a:pt x="372" y="1155"/>
                      <a:pt x="366" y="1156"/>
                      <a:pt x="360" y="1156"/>
                    </a:cubicBezTo>
                    <a:cubicBezTo>
                      <a:pt x="354" y="1157"/>
                      <a:pt x="348" y="1158"/>
                      <a:pt x="342" y="1158"/>
                    </a:cubicBezTo>
                    <a:cubicBezTo>
                      <a:pt x="331" y="1159"/>
                      <a:pt x="320" y="1160"/>
                      <a:pt x="309" y="1162"/>
                    </a:cubicBezTo>
                    <a:cubicBezTo>
                      <a:pt x="298" y="1163"/>
                      <a:pt x="287" y="1165"/>
                      <a:pt x="277" y="1166"/>
                    </a:cubicBezTo>
                    <a:cubicBezTo>
                      <a:pt x="235" y="1173"/>
                      <a:pt x="198" y="1183"/>
                      <a:pt x="166" y="1195"/>
                    </a:cubicBezTo>
                    <a:cubicBezTo>
                      <a:pt x="159" y="1198"/>
                      <a:pt x="151" y="1201"/>
                      <a:pt x="144" y="1204"/>
                    </a:cubicBezTo>
                    <a:cubicBezTo>
                      <a:pt x="137" y="1207"/>
                      <a:pt x="131" y="1210"/>
                      <a:pt x="124" y="1214"/>
                    </a:cubicBezTo>
                    <a:cubicBezTo>
                      <a:pt x="118" y="1217"/>
                      <a:pt x="112" y="1220"/>
                      <a:pt x="107" y="1224"/>
                    </a:cubicBezTo>
                    <a:cubicBezTo>
                      <a:pt x="102" y="1227"/>
                      <a:pt x="97" y="1230"/>
                      <a:pt x="92" y="1234"/>
                    </a:cubicBezTo>
                    <a:cubicBezTo>
                      <a:pt x="73" y="1247"/>
                      <a:pt x="61" y="1260"/>
                      <a:pt x="53" y="1269"/>
                    </a:cubicBezTo>
                    <a:cubicBezTo>
                      <a:pt x="49" y="1273"/>
                      <a:pt x="46" y="1277"/>
                      <a:pt x="44" y="1279"/>
                    </a:cubicBezTo>
                    <a:cubicBezTo>
                      <a:pt x="42" y="1282"/>
                      <a:pt x="41" y="1283"/>
                      <a:pt x="41" y="1283"/>
                    </a:cubicBezTo>
                    <a:cubicBezTo>
                      <a:pt x="38" y="1286"/>
                      <a:pt x="36" y="1288"/>
                      <a:pt x="33" y="1289"/>
                    </a:cubicBezTo>
                    <a:cubicBezTo>
                      <a:pt x="31" y="1291"/>
                      <a:pt x="28" y="1292"/>
                      <a:pt x="25" y="1293"/>
                    </a:cubicBezTo>
                    <a:cubicBezTo>
                      <a:pt x="19" y="1294"/>
                      <a:pt x="13" y="1294"/>
                      <a:pt x="8" y="1290"/>
                    </a:cubicBezTo>
                    <a:cubicBezTo>
                      <a:pt x="3" y="1287"/>
                      <a:pt x="1" y="1281"/>
                      <a:pt x="1" y="1275"/>
                    </a:cubicBezTo>
                    <a:cubicBezTo>
                      <a:pt x="0" y="1272"/>
                      <a:pt x="1" y="1269"/>
                      <a:pt x="2" y="1265"/>
                    </a:cubicBezTo>
                    <a:cubicBezTo>
                      <a:pt x="3" y="1262"/>
                      <a:pt x="5" y="1259"/>
                      <a:pt x="7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F64F689-F845-48DC-AABC-46B2DA4B54CA}"/>
              </a:ext>
            </a:extLst>
          </p:cNvPr>
          <p:cNvSpPr txBox="1"/>
          <p:nvPr/>
        </p:nvSpPr>
        <p:spPr>
          <a:xfrm>
            <a:off x="2922407" y="2860728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555" name="文本框 554">
            <a:extLst>
              <a:ext uri="{FF2B5EF4-FFF2-40B4-BE49-F238E27FC236}">
                <a16:creationId xmlns:a16="http://schemas.microsoft.com/office/drawing/2014/main" id="{1FC8E533-57BC-472B-843E-676F1EDFBAAF}"/>
              </a:ext>
            </a:extLst>
          </p:cNvPr>
          <p:cNvSpPr txBox="1"/>
          <p:nvPr/>
        </p:nvSpPr>
        <p:spPr>
          <a:xfrm>
            <a:off x="4751626" y="2860728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2" name="文本框 751">
            <a:extLst>
              <a:ext uri="{FF2B5EF4-FFF2-40B4-BE49-F238E27FC236}">
                <a16:creationId xmlns:a16="http://schemas.microsoft.com/office/drawing/2014/main" id="{E3281498-D685-424B-80EC-AB643B5DAC2F}"/>
              </a:ext>
            </a:extLst>
          </p:cNvPr>
          <p:cNvSpPr txBox="1"/>
          <p:nvPr/>
        </p:nvSpPr>
        <p:spPr>
          <a:xfrm>
            <a:off x="6580845" y="2860728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3" name="文本框 752">
            <a:extLst>
              <a:ext uri="{FF2B5EF4-FFF2-40B4-BE49-F238E27FC236}">
                <a16:creationId xmlns:a16="http://schemas.microsoft.com/office/drawing/2014/main" id="{8ED4E578-F65C-442F-99B1-D33E968D498D}"/>
              </a:ext>
            </a:extLst>
          </p:cNvPr>
          <p:cNvSpPr txBox="1"/>
          <p:nvPr/>
        </p:nvSpPr>
        <p:spPr>
          <a:xfrm>
            <a:off x="8410064" y="2860728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4" name="文本框 753">
            <a:extLst>
              <a:ext uri="{FF2B5EF4-FFF2-40B4-BE49-F238E27FC236}">
                <a16:creationId xmlns:a16="http://schemas.microsoft.com/office/drawing/2014/main" id="{B77007F8-CB1C-4E43-9E71-698EC9E9A429}"/>
              </a:ext>
            </a:extLst>
          </p:cNvPr>
          <p:cNvSpPr txBox="1"/>
          <p:nvPr/>
        </p:nvSpPr>
        <p:spPr>
          <a:xfrm>
            <a:off x="2007797" y="4522371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5" name="文本框 754">
            <a:extLst>
              <a:ext uri="{FF2B5EF4-FFF2-40B4-BE49-F238E27FC236}">
                <a16:creationId xmlns:a16="http://schemas.microsoft.com/office/drawing/2014/main" id="{3D843652-5D88-4CB3-A0B0-4AE89B54B6D7}"/>
              </a:ext>
            </a:extLst>
          </p:cNvPr>
          <p:cNvSpPr txBox="1"/>
          <p:nvPr/>
        </p:nvSpPr>
        <p:spPr>
          <a:xfrm>
            <a:off x="3837016" y="4522371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6" name="文本框 755">
            <a:extLst>
              <a:ext uri="{FF2B5EF4-FFF2-40B4-BE49-F238E27FC236}">
                <a16:creationId xmlns:a16="http://schemas.microsoft.com/office/drawing/2014/main" id="{537AC36D-A918-4F52-8FE2-C029CFCD6E27}"/>
              </a:ext>
            </a:extLst>
          </p:cNvPr>
          <p:cNvSpPr txBox="1"/>
          <p:nvPr/>
        </p:nvSpPr>
        <p:spPr>
          <a:xfrm>
            <a:off x="5666235" y="4522371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7" name="文本框 756">
            <a:extLst>
              <a:ext uri="{FF2B5EF4-FFF2-40B4-BE49-F238E27FC236}">
                <a16:creationId xmlns:a16="http://schemas.microsoft.com/office/drawing/2014/main" id="{26F6E795-254E-4475-A75C-D72F1B719355}"/>
              </a:ext>
            </a:extLst>
          </p:cNvPr>
          <p:cNvSpPr txBox="1"/>
          <p:nvPr/>
        </p:nvSpPr>
        <p:spPr>
          <a:xfrm>
            <a:off x="7495454" y="4522371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58" name="文本框 757">
            <a:extLst>
              <a:ext uri="{FF2B5EF4-FFF2-40B4-BE49-F238E27FC236}">
                <a16:creationId xmlns:a16="http://schemas.microsoft.com/office/drawing/2014/main" id="{C3295CA0-930D-4C94-8F88-574A52969135}"/>
              </a:ext>
            </a:extLst>
          </p:cNvPr>
          <p:cNvSpPr txBox="1"/>
          <p:nvPr/>
        </p:nvSpPr>
        <p:spPr>
          <a:xfrm>
            <a:off x="9324673" y="4522371"/>
            <a:ext cx="8595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LOGO</a:t>
            </a:r>
            <a:endParaRPr lang="zh-CN" altLang="en-US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42438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新媒体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EFF"/>
      </a:accent1>
      <a:accent2>
        <a:srgbClr val="FFC300"/>
      </a:accent2>
      <a:accent3>
        <a:srgbClr val="A5A5A5"/>
      </a:accent3>
      <a:accent4>
        <a:srgbClr val="FFC000"/>
      </a:accent4>
      <a:accent5>
        <a:srgbClr val="006EFF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Times New Roman"/>
        <a:ea typeface="思源黑体 CN Bold"/>
        <a:cs typeface=""/>
      </a:majorFont>
      <a:minorFont>
        <a:latin typeface="Times New Roman"/>
        <a:ea typeface="思源黑体 Norma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0D54C32EFFD44DA53F7096337E0086" ma:contentTypeVersion="2" ma:contentTypeDescription="Create a new document." ma:contentTypeScope="" ma:versionID="0f503f77327579541f0ed39a487acc79">
  <xsd:schema xmlns:xsd="http://www.w3.org/2001/XMLSchema" xmlns:xs="http://www.w3.org/2001/XMLSchema" xmlns:p="http://schemas.microsoft.com/office/2006/metadata/properties" xmlns:ns3="1c89c99a-b8ce-4ed2-bcf3-455554cdaaa4" targetNamespace="http://schemas.microsoft.com/office/2006/metadata/properties" ma:root="true" ma:fieldsID="d28c228bffb02bcca70761b22e1d5b6b" ns3:_="">
    <xsd:import namespace="1c89c99a-b8ce-4ed2-bcf3-455554cdaaa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89c99a-b8ce-4ed2-bcf3-455554cdaa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0071DA-5405-40F3-A0B8-34263EE443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89c99a-b8ce-4ed2-bcf3-455554cdaa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0450F9-7BF7-46DB-BED2-4EC8F323CC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C35039-F0C1-4107-9258-44458A916D74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c89c99a-b8ce-4ed2-bcf3-455554cdaaa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2149</TotalTime>
  <Words>1901</Words>
  <Application>Microsoft Office PowerPoint</Application>
  <PresentationFormat>宽屏</PresentationFormat>
  <Paragraphs>382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Normal</vt:lpstr>
      <vt:lpstr>Arial</vt:lpstr>
      <vt:lpstr>Bahnschrift SemiBold</vt:lpstr>
      <vt:lpstr>Bahnschrift SemiLight</vt:lpstr>
      <vt:lpstr>Calibri</vt:lpstr>
      <vt:lpstr>Segoe UI Light</vt:lpstr>
      <vt:lpstr>Times New Roman</vt:lpstr>
      <vt:lpstr>Wingdings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蓝色简约插画风新媒体工作汇报ppt模板</dc:title>
  <dc:creator>蓝天白云</dc:creator>
  <cp:keywords>P界达人</cp:keywords>
  <dc:description>www.51pptmoban.com</dc:description>
  <cp:lastModifiedBy>Win user</cp:lastModifiedBy>
  <cp:revision>508</cp:revision>
  <dcterms:created xsi:type="dcterms:W3CDTF">2022-06-06T09:32:31Z</dcterms:created>
  <dcterms:modified xsi:type="dcterms:W3CDTF">2022-08-24T12:50:28Z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0x010100060D54C32EFFD44DA53F7096337E0086</vt:lpwstr>
  </property>
</Properties>
</file>